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asf" ContentType="video/x-ms-asf"/>
  <Default Extension="avi" ContentType="video/avi"/>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2.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3.xml" ContentType="application/vnd.openxmlformats-officedocument.drawingml.chart+xml"/>
  <Override PartName="/ppt/drawings/drawing1.xml" ContentType="application/vnd.openxmlformats-officedocument.drawingml.chartshape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4.xml" ContentType="application/vnd.openxmlformats-officedocument.drawingml.chart+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8" r:id="rId3"/>
    <p:sldId id="269" r:id="rId4"/>
    <p:sldId id="264" r:id="rId5"/>
    <p:sldId id="272" r:id="rId6"/>
    <p:sldId id="267" r:id="rId7"/>
    <p:sldId id="270" r:id="rId8"/>
    <p:sldId id="257" r:id="rId9"/>
    <p:sldId id="260" r:id="rId10"/>
    <p:sldId id="268" r:id="rId11"/>
    <p:sldId id="271" r:id="rId12"/>
    <p:sldId id="274" r:id="rId13"/>
    <p:sldId id="280" r:id="rId14"/>
    <p:sldId id="273" r:id="rId15"/>
    <p:sldId id="261" r:id="rId16"/>
    <p:sldId id="266" r:id="rId17"/>
    <p:sldId id="275" r:id="rId18"/>
    <p:sldId id="265" r:id="rId19"/>
    <p:sldId id="263" r:id="rId20"/>
    <p:sldId id="262" r:id="rId21"/>
    <p:sldId id="281" r:id="rId22"/>
    <p:sldId id="276" r:id="rId23"/>
    <p:sldId id="278" r:id="rId24"/>
    <p:sldId id="279"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8064A2"/>
    <a:srgbClr val="F7964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35" autoAdjust="0"/>
    <p:restoredTop sz="82709" autoAdjust="0"/>
  </p:normalViewPr>
  <p:slideViewPr>
    <p:cSldViewPr>
      <p:cViewPr>
        <p:scale>
          <a:sx n="75" d="100"/>
          <a:sy n="75" d="100"/>
        </p:scale>
        <p:origin x="-1818"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Eric\Google%20Drive\Lethbridge%20Projects\MultiResolutionRL\Presentation%20Sept%2028\Experimen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Eric\Google%20Drive\Lethbridge%20Projects\MultiResolutionRL\Presentation%20Sept%2028\Experiments.xlsx" TargetMode="Externa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Eric\Google%20Drive\Lethbridge%20Projects\MultiResolutionRL\Presentation%20Sept%2028\Experiment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Eric\Google%20Drive\Lethbridge%20Projects\MultiResolutionRL\Presentation%20Sept%2028\Experimen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Cumulative </a:t>
            </a:r>
            <a:r>
              <a:rPr lang="en-US" dirty="0" smtClean="0"/>
              <a:t>Reward (for</a:t>
            </a:r>
            <a:r>
              <a:rPr lang="en-US" baseline="0" dirty="0" smtClean="0"/>
              <a:t> Agent from Previous Slide)</a:t>
            </a:r>
            <a:endParaRPr lang="en-US" dirty="0"/>
          </a:p>
        </c:rich>
      </c:tx>
      <c:layout/>
      <c:overlay val="0"/>
    </c:title>
    <c:autoTitleDeleted val="0"/>
    <c:plotArea>
      <c:layout/>
      <c:scatterChart>
        <c:scatterStyle val="smoothMarker"/>
        <c:varyColors val="0"/>
        <c:ser>
          <c:idx val="0"/>
          <c:order val="0"/>
          <c:tx>
            <c:strRef>
              <c:f>Sheet4!$C$1</c:f>
              <c:strCache>
                <c:ptCount val="1"/>
                <c:pt idx="0">
                  <c:v>reward</c:v>
                </c:pt>
              </c:strCache>
            </c:strRef>
          </c:tx>
          <c:spPr>
            <a:ln w="57150"/>
          </c:spPr>
          <c:marker>
            <c:symbol val="none"/>
          </c:marker>
          <c:xVal>
            <c:numRef>
              <c:f>Sheet4!$A$2:$A$15145</c:f>
              <c:numCache>
                <c:formatCode>General</c:formatCode>
                <c:ptCount val="1514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numCache>
            </c:numRef>
          </c:xVal>
          <c:yVal>
            <c:numRef>
              <c:f>Sheet4!$C$2:$C$15145</c:f>
              <c:numCache>
                <c:formatCode>General</c:formatCode>
                <c:ptCount val="15144"/>
                <c:pt idx="0">
                  <c:v>-0.01</c:v>
                </c:pt>
                <c:pt idx="1">
                  <c:v>-0.11</c:v>
                </c:pt>
                <c:pt idx="2">
                  <c:v>-0.12</c:v>
                </c:pt>
                <c:pt idx="3">
                  <c:v>-0.22</c:v>
                </c:pt>
                <c:pt idx="4">
                  <c:v>-0.32</c:v>
                </c:pt>
                <c:pt idx="5">
                  <c:v>-0.33</c:v>
                </c:pt>
                <c:pt idx="6">
                  <c:v>-0.34</c:v>
                </c:pt>
                <c:pt idx="7">
                  <c:v>-0.35</c:v>
                </c:pt>
                <c:pt idx="8">
                  <c:v>-0.36</c:v>
                </c:pt>
                <c:pt idx="9">
                  <c:v>-0.37</c:v>
                </c:pt>
                <c:pt idx="10">
                  <c:v>-0.47</c:v>
                </c:pt>
                <c:pt idx="11">
                  <c:v>-0.48</c:v>
                </c:pt>
                <c:pt idx="12">
                  <c:v>-0.49</c:v>
                </c:pt>
                <c:pt idx="13">
                  <c:v>-0.5</c:v>
                </c:pt>
                <c:pt idx="14">
                  <c:v>-0.51</c:v>
                </c:pt>
                <c:pt idx="15">
                  <c:v>-0.52</c:v>
                </c:pt>
                <c:pt idx="16">
                  <c:v>-0.53</c:v>
                </c:pt>
                <c:pt idx="17">
                  <c:v>-0.54</c:v>
                </c:pt>
                <c:pt idx="18">
                  <c:v>-0.64</c:v>
                </c:pt>
                <c:pt idx="19">
                  <c:v>-0.65</c:v>
                </c:pt>
                <c:pt idx="20">
                  <c:v>-0.66</c:v>
                </c:pt>
                <c:pt idx="21">
                  <c:v>-0.67</c:v>
                </c:pt>
                <c:pt idx="22">
                  <c:v>-0.68</c:v>
                </c:pt>
                <c:pt idx="23">
                  <c:v>-0.69</c:v>
                </c:pt>
                <c:pt idx="24">
                  <c:v>-0.7</c:v>
                </c:pt>
                <c:pt idx="25">
                  <c:v>-0.8</c:v>
                </c:pt>
                <c:pt idx="26">
                  <c:v>-0.81</c:v>
                </c:pt>
                <c:pt idx="27">
                  <c:v>-0.82</c:v>
                </c:pt>
                <c:pt idx="28">
                  <c:v>-0.83</c:v>
                </c:pt>
                <c:pt idx="29">
                  <c:v>-0.84</c:v>
                </c:pt>
                <c:pt idx="30">
                  <c:v>-0.85</c:v>
                </c:pt>
                <c:pt idx="31">
                  <c:v>-0.86</c:v>
                </c:pt>
                <c:pt idx="32">
                  <c:v>-0.87</c:v>
                </c:pt>
                <c:pt idx="33">
                  <c:v>-0.88</c:v>
                </c:pt>
                <c:pt idx="34">
                  <c:v>-0.89</c:v>
                </c:pt>
                <c:pt idx="35">
                  <c:v>-0.9</c:v>
                </c:pt>
                <c:pt idx="36">
                  <c:v>-0.91</c:v>
                </c:pt>
                <c:pt idx="37">
                  <c:v>-1.01</c:v>
                </c:pt>
                <c:pt idx="38">
                  <c:v>-1.02</c:v>
                </c:pt>
                <c:pt idx="39">
                  <c:v>-1.03</c:v>
                </c:pt>
                <c:pt idx="40">
                  <c:v>-1.04</c:v>
                </c:pt>
                <c:pt idx="41">
                  <c:v>-1.05</c:v>
                </c:pt>
                <c:pt idx="42">
                  <c:v>-1.06</c:v>
                </c:pt>
                <c:pt idx="43">
                  <c:v>-1.07</c:v>
                </c:pt>
                <c:pt idx="44">
                  <c:v>-1.08</c:v>
                </c:pt>
                <c:pt idx="45">
                  <c:v>-1.0900000000000001</c:v>
                </c:pt>
                <c:pt idx="46">
                  <c:v>-1.1000000000000001</c:v>
                </c:pt>
                <c:pt idx="47">
                  <c:v>-1.1100000000000001</c:v>
                </c:pt>
                <c:pt idx="48">
                  <c:v>-1.1200000000000001</c:v>
                </c:pt>
                <c:pt idx="49">
                  <c:v>-1.22</c:v>
                </c:pt>
                <c:pt idx="50">
                  <c:v>-1.23</c:v>
                </c:pt>
                <c:pt idx="51">
                  <c:v>-1.24</c:v>
                </c:pt>
                <c:pt idx="52">
                  <c:v>-1.25</c:v>
                </c:pt>
                <c:pt idx="53">
                  <c:v>-1.26</c:v>
                </c:pt>
                <c:pt idx="54">
                  <c:v>-1.27</c:v>
                </c:pt>
                <c:pt idx="55">
                  <c:v>-1.28</c:v>
                </c:pt>
                <c:pt idx="56">
                  <c:v>-1.29</c:v>
                </c:pt>
                <c:pt idx="57">
                  <c:v>-1.3</c:v>
                </c:pt>
                <c:pt idx="58">
                  <c:v>-1.31</c:v>
                </c:pt>
                <c:pt idx="59">
                  <c:v>-1.32</c:v>
                </c:pt>
                <c:pt idx="60">
                  <c:v>-1.33</c:v>
                </c:pt>
                <c:pt idx="61">
                  <c:v>-1.43</c:v>
                </c:pt>
                <c:pt idx="62">
                  <c:v>-1.44</c:v>
                </c:pt>
                <c:pt idx="63">
                  <c:v>-1.45</c:v>
                </c:pt>
                <c:pt idx="64">
                  <c:v>-1.46</c:v>
                </c:pt>
                <c:pt idx="65">
                  <c:v>-1.47</c:v>
                </c:pt>
                <c:pt idx="66">
                  <c:v>-1.48</c:v>
                </c:pt>
                <c:pt idx="67">
                  <c:v>-1.49</c:v>
                </c:pt>
                <c:pt idx="68">
                  <c:v>-1.5</c:v>
                </c:pt>
                <c:pt idx="69">
                  <c:v>-1.51</c:v>
                </c:pt>
                <c:pt idx="70">
                  <c:v>-1.52</c:v>
                </c:pt>
                <c:pt idx="71">
                  <c:v>-1.53</c:v>
                </c:pt>
                <c:pt idx="72">
                  <c:v>-1.54</c:v>
                </c:pt>
                <c:pt idx="73">
                  <c:v>-1.64</c:v>
                </c:pt>
                <c:pt idx="74">
                  <c:v>-1.65</c:v>
                </c:pt>
                <c:pt idx="75">
                  <c:v>-1.66</c:v>
                </c:pt>
                <c:pt idx="76">
                  <c:v>-1.67</c:v>
                </c:pt>
                <c:pt idx="77">
                  <c:v>-1.68</c:v>
                </c:pt>
                <c:pt idx="78">
                  <c:v>-1.69</c:v>
                </c:pt>
                <c:pt idx="79">
                  <c:v>-1.7</c:v>
                </c:pt>
                <c:pt idx="80">
                  <c:v>-1.71</c:v>
                </c:pt>
                <c:pt idx="81">
                  <c:v>-1.72</c:v>
                </c:pt>
                <c:pt idx="82">
                  <c:v>-1.73</c:v>
                </c:pt>
                <c:pt idx="83">
                  <c:v>-1.74</c:v>
                </c:pt>
                <c:pt idx="84">
                  <c:v>-1.75</c:v>
                </c:pt>
                <c:pt idx="85">
                  <c:v>-1.85</c:v>
                </c:pt>
                <c:pt idx="86">
                  <c:v>-1.86</c:v>
                </c:pt>
                <c:pt idx="87">
                  <c:v>-1.87</c:v>
                </c:pt>
                <c:pt idx="88">
                  <c:v>-1.88</c:v>
                </c:pt>
                <c:pt idx="89">
                  <c:v>-1.89</c:v>
                </c:pt>
                <c:pt idx="90">
                  <c:v>-1.9</c:v>
                </c:pt>
                <c:pt idx="91">
                  <c:v>-1.91</c:v>
                </c:pt>
                <c:pt idx="92">
                  <c:v>-1.92</c:v>
                </c:pt>
                <c:pt idx="93">
                  <c:v>-1.93</c:v>
                </c:pt>
                <c:pt idx="94">
                  <c:v>-1.94</c:v>
                </c:pt>
                <c:pt idx="95">
                  <c:v>-1.95</c:v>
                </c:pt>
                <c:pt idx="96">
                  <c:v>-1.96</c:v>
                </c:pt>
                <c:pt idx="97">
                  <c:v>-2.06</c:v>
                </c:pt>
                <c:pt idx="98">
                  <c:v>-2.0699999999999998</c:v>
                </c:pt>
                <c:pt idx="99">
                  <c:v>-2.08</c:v>
                </c:pt>
                <c:pt idx="100">
                  <c:v>-2.09</c:v>
                </c:pt>
                <c:pt idx="101">
                  <c:v>-2.1</c:v>
                </c:pt>
                <c:pt idx="102">
                  <c:v>-2.11</c:v>
                </c:pt>
                <c:pt idx="103">
                  <c:v>-2.12</c:v>
                </c:pt>
                <c:pt idx="104">
                  <c:v>-2.13</c:v>
                </c:pt>
                <c:pt idx="105">
                  <c:v>-2.14</c:v>
                </c:pt>
                <c:pt idx="106">
                  <c:v>-2.15</c:v>
                </c:pt>
                <c:pt idx="107">
                  <c:v>-2.16</c:v>
                </c:pt>
                <c:pt idx="108">
                  <c:v>-2.17</c:v>
                </c:pt>
                <c:pt idx="109">
                  <c:v>-2.27</c:v>
                </c:pt>
                <c:pt idx="110">
                  <c:v>-2.2799999999999998</c:v>
                </c:pt>
                <c:pt idx="111">
                  <c:v>-2.29</c:v>
                </c:pt>
                <c:pt idx="112">
                  <c:v>-2.2999999999999998</c:v>
                </c:pt>
                <c:pt idx="113">
                  <c:v>-2.31</c:v>
                </c:pt>
                <c:pt idx="114">
                  <c:v>-2.3199999999999998</c:v>
                </c:pt>
                <c:pt idx="115">
                  <c:v>-2.33</c:v>
                </c:pt>
                <c:pt idx="116">
                  <c:v>-2.34</c:v>
                </c:pt>
                <c:pt idx="117">
                  <c:v>-2.35</c:v>
                </c:pt>
                <c:pt idx="118">
                  <c:v>-2.36</c:v>
                </c:pt>
                <c:pt idx="119">
                  <c:v>-2.37</c:v>
                </c:pt>
                <c:pt idx="120">
                  <c:v>-2.38</c:v>
                </c:pt>
                <c:pt idx="121">
                  <c:v>-2.48</c:v>
                </c:pt>
                <c:pt idx="122">
                  <c:v>-2.4900000000000002</c:v>
                </c:pt>
                <c:pt idx="123">
                  <c:v>-2.5</c:v>
                </c:pt>
                <c:pt idx="124">
                  <c:v>-2.5099999999999998</c:v>
                </c:pt>
                <c:pt idx="125">
                  <c:v>-2.52</c:v>
                </c:pt>
                <c:pt idx="126">
                  <c:v>-2.5299999999999998</c:v>
                </c:pt>
                <c:pt idx="127">
                  <c:v>-2.54</c:v>
                </c:pt>
                <c:pt idx="128">
                  <c:v>-2.5499999999999901</c:v>
                </c:pt>
                <c:pt idx="129">
                  <c:v>-2.5599999999999898</c:v>
                </c:pt>
                <c:pt idx="130">
                  <c:v>-2.5699999999999901</c:v>
                </c:pt>
                <c:pt idx="131">
                  <c:v>-2.5799999999999899</c:v>
                </c:pt>
                <c:pt idx="132">
                  <c:v>-2.5899999999999901</c:v>
                </c:pt>
                <c:pt idx="133">
                  <c:v>-2.6899999999999902</c:v>
                </c:pt>
                <c:pt idx="134">
                  <c:v>-2.69999999999999</c:v>
                </c:pt>
                <c:pt idx="135">
                  <c:v>-2.7099999999999902</c:v>
                </c:pt>
                <c:pt idx="136">
                  <c:v>-2.71999999999999</c:v>
                </c:pt>
                <c:pt idx="137">
                  <c:v>-2.7299999999999902</c:v>
                </c:pt>
                <c:pt idx="138">
                  <c:v>-2.73999999999999</c:v>
                </c:pt>
                <c:pt idx="139">
                  <c:v>-2.7499999999999898</c:v>
                </c:pt>
                <c:pt idx="140">
                  <c:v>-2.75999999999999</c:v>
                </c:pt>
                <c:pt idx="141">
                  <c:v>-2.7699999999999898</c:v>
                </c:pt>
                <c:pt idx="142">
                  <c:v>-2.77999999999999</c:v>
                </c:pt>
                <c:pt idx="143">
                  <c:v>-2.7899999999999898</c:v>
                </c:pt>
                <c:pt idx="144">
                  <c:v>-2.7999999999999901</c:v>
                </c:pt>
                <c:pt idx="145">
                  <c:v>-2.8999999999999901</c:v>
                </c:pt>
                <c:pt idx="146">
                  <c:v>-2.9099999999999899</c:v>
                </c:pt>
                <c:pt idx="147">
                  <c:v>-2.9199999999999902</c:v>
                </c:pt>
                <c:pt idx="148">
                  <c:v>-2.9299999999999899</c:v>
                </c:pt>
                <c:pt idx="149">
                  <c:v>-2.9399999999999902</c:v>
                </c:pt>
                <c:pt idx="150">
                  <c:v>-2.94999999999999</c:v>
                </c:pt>
                <c:pt idx="151">
                  <c:v>-2.9599999999999902</c:v>
                </c:pt>
                <c:pt idx="152">
                  <c:v>-2.96999999999999</c:v>
                </c:pt>
                <c:pt idx="153">
                  <c:v>-2.9799999999999902</c:v>
                </c:pt>
                <c:pt idx="154">
                  <c:v>-2.98999999999999</c:v>
                </c:pt>
                <c:pt idx="155">
                  <c:v>-2.9999999999999898</c:v>
                </c:pt>
                <c:pt idx="156">
                  <c:v>-3.00999999999999</c:v>
                </c:pt>
                <c:pt idx="157">
                  <c:v>-3.1099999999999901</c:v>
                </c:pt>
                <c:pt idx="158">
                  <c:v>-3.1199999999999899</c:v>
                </c:pt>
                <c:pt idx="159">
                  <c:v>-3.1299999999999901</c:v>
                </c:pt>
                <c:pt idx="160">
                  <c:v>-3.1399999999999899</c:v>
                </c:pt>
                <c:pt idx="161">
                  <c:v>-3.1499999999999901</c:v>
                </c:pt>
                <c:pt idx="162">
                  <c:v>-3.1599999999999899</c:v>
                </c:pt>
                <c:pt idx="163">
                  <c:v>-3.1699999999999902</c:v>
                </c:pt>
                <c:pt idx="164">
                  <c:v>-3.1799999999999899</c:v>
                </c:pt>
                <c:pt idx="165">
                  <c:v>-3.1899999999999902</c:v>
                </c:pt>
                <c:pt idx="166">
                  <c:v>-3.19999999999999</c:v>
                </c:pt>
                <c:pt idx="167">
                  <c:v>-3.2099999999999902</c:v>
                </c:pt>
                <c:pt idx="168">
                  <c:v>-3.21999999999999</c:v>
                </c:pt>
                <c:pt idx="169">
                  <c:v>-3.3199999999999901</c:v>
                </c:pt>
                <c:pt idx="170">
                  <c:v>-3.3299999999999899</c:v>
                </c:pt>
                <c:pt idx="171">
                  <c:v>-3.3399999999999901</c:v>
                </c:pt>
                <c:pt idx="172">
                  <c:v>-3.3499999999999899</c:v>
                </c:pt>
                <c:pt idx="173">
                  <c:v>-3.3599999999999901</c:v>
                </c:pt>
                <c:pt idx="174">
                  <c:v>-3.3699999999999899</c:v>
                </c:pt>
                <c:pt idx="175">
                  <c:v>-3.3799999999999901</c:v>
                </c:pt>
                <c:pt idx="176">
                  <c:v>-3.3899999999999899</c:v>
                </c:pt>
                <c:pt idx="177">
                  <c:v>-3.3999999999999901</c:v>
                </c:pt>
                <c:pt idx="178">
                  <c:v>-3.4099999999999899</c:v>
                </c:pt>
                <c:pt idx="179">
                  <c:v>-3.4199999999999902</c:v>
                </c:pt>
                <c:pt idx="180">
                  <c:v>-3.4299999999999899</c:v>
                </c:pt>
                <c:pt idx="181">
                  <c:v>-3.52999999999999</c:v>
                </c:pt>
                <c:pt idx="182">
                  <c:v>-3.5399999999999801</c:v>
                </c:pt>
                <c:pt idx="183">
                  <c:v>-3.5499999999999798</c:v>
                </c:pt>
                <c:pt idx="184">
                  <c:v>-3.5599999999999801</c:v>
                </c:pt>
                <c:pt idx="185">
                  <c:v>-3.5699999999999799</c:v>
                </c:pt>
                <c:pt idx="186">
                  <c:v>-3.5799999999999801</c:v>
                </c:pt>
                <c:pt idx="187">
                  <c:v>-3.5899999999999799</c:v>
                </c:pt>
                <c:pt idx="188">
                  <c:v>-3.5999999999999801</c:v>
                </c:pt>
                <c:pt idx="189">
                  <c:v>-3.6099999999999799</c:v>
                </c:pt>
                <c:pt idx="190">
                  <c:v>-3.6199999999999801</c:v>
                </c:pt>
                <c:pt idx="191">
                  <c:v>-3.6299999999999799</c:v>
                </c:pt>
                <c:pt idx="192">
                  <c:v>-3.6399999999999801</c:v>
                </c:pt>
                <c:pt idx="193">
                  <c:v>-3.7399999999999798</c:v>
                </c:pt>
                <c:pt idx="194">
                  <c:v>-3.74999999999998</c:v>
                </c:pt>
                <c:pt idx="195">
                  <c:v>-3.7599999999999798</c:v>
                </c:pt>
                <c:pt idx="196">
                  <c:v>-3.76999999999998</c:v>
                </c:pt>
                <c:pt idx="197">
                  <c:v>-3.7799999999999798</c:v>
                </c:pt>
                <c:pt idx="198">
                  <c:v>-3.7899999999999801</c:v>
                </c:pt>
                <c:pt idx="199">
                  <c:v>-3.7999999999999798</c:v>
                </c:pt>
                <c:pt idx="200">
                  <c:v>-3.8099999999999801</c:v>
                </c:pt>
                <c:pt idx="201">
                  <c:v>-3.8199999999999799</c:v>
                </c:pt>
                <c:pt idx="202">
                  <c:v>-3.8299999999999801</c:v>
                </c:pt>
                <c:pt idx="203">
                  <c:v>-3.8399999999999799</c:v>
                </c:pt>
                <c:pt idx="204">
                  <c:v>-3.8499999999999801</c:v>
                </c:pt>
                <c:pt idx="205">
                  <c:v>-3.9499999999999802</c:v>
                </c:pt>
                <c:pt idx="206">
                  <c:v>-3.95999999999998</c:v>
                </c:pt>
                <c:pt idx="207">
                  <c:v>-3.9699999999999802</c:v>
                </c:pt>
                <c:pt idx="208">
                  <c:v>-3.97999999999998</c:v>
                </c:pt>
                <c:pt idx="209">
                  <c:v>-3.9899999999999798</c:v>
                </c:pt>
                <c:pt idx="210">
                  <c:v>-3.99999999999998</c:v>
                </c:pt>
                <c:pt idx="211">
                  <c:v>-4.0099999999999802</c:v>
                </c:pt>
                <c:pt idx="212">
                  <c:v>-4.01999999999998</c:v>
                </c:pt>
                <c:pt idx="213">
                  <c:v>-4.0299999999999798</c:v>
                </c:pt>
                <c:pt idx="214">
                  <c:v>-4.0399999999999796</c:v>
                </c:pt>
                <c:pt idx="215">
                  <c:v>-4.0499999999999803</c:v>
                </c:pt>
                <c:pt idx="216">
                  <c:v>-4.0599999999999801</c:v>
                </c:pt>
                <c:pt idx="217">
                  <c:v>-4.1599999999999797</c:v>
                </c:pt>
                <c:pt idx="218">
                  <c:v>-4.2599999999999802</c:v>
                </c:pt>
                <c:pt idx="219">
                  <c:v>-4.26999999999998</c:v>
                </c:pt>
                <c:pt idx="220">
                  <c:v>-4.3699999999999797</c:v>
                </c:pt>
                <c:pt idx="221">
                  <c:v>-4.3799999999999804</c:v>
                </c:pt>
                <c:pt idx="222">
                  <c:v>-4.3899999999999801</c:v>
                </c:pt>
                <c:pt idx="223">
                  <c:v>-4.3999999999999799</c:v>
                </c:pt>
                <c:pt idx="224">
                  <c:v>-4.4099999999999797</c:v>
                </c:pt>
                <c:pt idx="225">
                  <c:v>-4.4199999999999804</c:v>
                </c:pt>
                <c:pt idx="226">
                  <c:v>-4.51999999999998</c:v>
                </c:pt>
                <c:pt idx="227">
                  <c:v>-4.5299999999999798</c:v>
                </c:pt>
                <c:pt idx="228">
                  <c:v>-4.5399999999999796</c:v>
                </c:pt>
                <c:pt idx="229">
                  <c:v>-4.5499999999999803</c:v>
                </c:pt>
                <c:pt idx="230">
                  <c:v>-4.5599999999999703</c:v>
                </c:pt>
                <c:pt idx="231">
                  <c:v>-4.5699999999999701</c:v>
                </c:pt>
                <c:pt idx="232">
                  <c:v>-4.5799999999999699</c:v>
                </c:pt>
                <c:pt idx="233">
                  <c:v>-4.5899999999999697</c:v>
                </c:pt>
                <c:pt idx="234">
                  <c:v>-4.5999999999999703</c:v>
                </c:pt>
                <c:pt idx="235">
                  <c:v>-4.6099999999999701</c:v>
                </c:pt>
                <c:pt idx="236">
                  <c:v>-4.6199999999999699</c:v>
                </c:pt>
                <c:pt idx="237">
                  <c:v>-4.6299999999999697</c:v>
                </c:pt>
                <c:pt idx="238">
                  <c:v>-4.6399999999999704</c:v>
                </c:pt>
                <c:pt idx="239">
                  <c:v>-4.6499999999999702</c:v>
                </c:pt>
                <c:pt idx="240">
                  <c:v>-4.6599999999999699</c:v>
                </c:pt>
                <c:pt idx="241">
                  <c:v>-4.6699999999999697</c:v>
                </c:pt>
                <c:pt idx="242">
                  <c:v>-4.6799999999999704</c:v>
                </c:pt>
                <c:pt idx="243">
                  <c:v>-4.6899999999999702</c:v>
                </c:pt>
                <c:pt idx="244">
                  <c:v>-4.69999999999997</c:v>
                </c:pt>
                <c:pt idx="245">
                  <c:v>-4.7099999999999698</c:v>
                </c:pt>
                <c:pt idx="246">
                  <c:v>-4.8099999999999703</c:v>
                </c:pt>
                <c:pt idx="247">
                  <c:v>-4.8199999999999701</c:v>
                </c:pt>
                <c:pt idx="248">
                  <c:v>-4.8299999999999699</c:v>
                </c:pt>
                <c:pt idx="249">
                  <c:v>-4.8399999999999697</c:v>
                </c:pt>
                <c:pt idx="250">
                  <c:v>-4.8499999999999703</c:v>
                </c:pt>
                <c:pt idx="251">
                  <c:v>-4.8599999999999701</c:v>
                </c:pt>
                <c:pt idx="252">
                  <c:v>-4.8699999999999699</c:v>
                </c:pt>
                <c:pt idx="253">
                  <c:v>-4.8799999999999697</c:v>
                </c:pt>
                <c:pt idx="254">
                  <c:v>-4.8899999999999704</c:v>
                </c:pt>
                <c:pt idx="255">
                  <c:v>-4.8999999999999702</c:v>
                </c:pt>
                <c:pt idx="256">
                  <c:v>-4.9099999999999699</c:v>
                </c:pt>
                <c:pt idx="257">
                  <c:v>-4.9199999999999697</c:v>
                </c:pt>
                <c:pt idx="258">
                  <c:v>-4.9299999999999704</c:v>
                </c:pt>
                <c:pt idx="259">
                  <c:v>-4.9399999999999702</c:v>
                </c:pt>
                <c:pt idx="260">
                  <c:v>-4.94999999999997</c:v>
                </c:pt>
                <c:pt idx="261">
                  <c:v>-4.9599999999999698</c:v>
                </c:pt>
                <c:pt idx="262">
                  <c:v>-4.9699999999999704</c:v>
                </c:pt>
                <c:pt idx="263">
                  <c:v>-4.9799999999999702</c:v>
                </c:pt>
                <c:pt idx="264">
                  <c:v>-4.98999999999997</c:v>
                </c:pt>
                <c:pt idx="265">
                  <c:v>-4.9999999999999698</c:v>
                </c:pt>
                <c:pt idx="266">
                  <c:v>-5.0099999999999696</c:v>
                </c:pt>
                <c:pt idx="267">
                  <c:v>-5.0199999999999703</c:v>
                </c:pt>
                <c:pt idx="268">
                  <c:v>-5.0299999999999701</c:v>
                </c:pt>
                <c:pt idx="269">
                  <c:v>-5.0399999999999698</c:v>
                </c:pt>
                <c:pt idx="270">
                  <c:v>-5.0499999999999696</c:v>
                </c:pt>
                <c:pt idx="271">
                  <c:v>-5.0599999999999703</c:v>
                </c:pt>
                <c:pt idx="272">
                  <c:v>-5.0699999999999701</c:v>
                </c:pt>
                <c:pt idx="273">
                  <c:v>-5.0799999999999699</c:v>
                </c:pt>
                <c:pt idx="274">
                  <c:v>-5.0899999999999697</c:v>
                </c:pt>
                <c:pt idx="275">
                  <c:v>-5.0999999999999703</c:v>
                </c:pt>
                <c:pt idx="276">
                  <c:v>-5.1099999999999604</c:v>
                </c:pt>
                <c:pt idx="277">
                  <c:v>-5.1199999999999601</c:v>
                </c:pt>
                <c:pt idx="278">
                  <c:v>-5.1299999999999599</c:v>
                </c:pt>
                <c:pt idx="279">
                  <c:v>-5.1399999999999597</c:v>
                </c:pt>
                <c:pt idx="280">
                  <c:v>-5.1499999999999604</c:v>
                </c:pt>
                <c:pt idx="281">
                  <c:v>-5.1599999999999602</c:v>
                </c:pt>
                <c:pt idx="282">
                  <c:v>-5.16999999999996</c:v>
                </c:pt>
                <c:pt idx="283">
                  <c:v>-5.1799999999999597</c:v>
                </c:pt>
                <c:pt idx="284">
                  <c:v>-5.1899999999999604</c:v>
                </c:pt>
                <c:pt idx="285">
                  <c:v>-5.1999999999999602</c:v>
                </c:pt>
                <c:pt idx="286">
                  <c:v>-5.20999999999996</c:v>
                </c:pt>
                <c:pt idx="287">
                  <c:v>-5.2199999999999598</c:v>
                </c:pt>
                <c:pt idx="288">
                  <c:v>-5.2299999999999596</c:v>
                </c:pt>
                <c:pt idx="289">
                  <c:v>-5.2399999999999602</c:v>
                </c:pt>
                <c:pt idx="290">
                  <c:v>-5.24999999999996</c:v>
                </c:pt>
                <c:pt idx="291">
                  <c:v>-5.2599999999999598</c:v>
                </c:pt>
                <c:pt idx="292">
                  <c:v>-5.2699999999999596</c:v>
                </c:pt>
                <c:pt idx="293">
                  <c:v>-5.2799999999999603</c:v>
                </c:pt>
                <c:pt idx="294">
                  <c:v>-5.2899999999999601</c:v>
                </c:pt>
                <c:pt idx="295">
                  <c:v>-5.2999999999999599</c:v>
                </c:pt>
                <c:pt idx="296">
                  <c:v>-5.3099999999999596</c:v>
                </c:pt>
                <c:pt idx="297">
                  <c:v>-5.3199999999999603</c:v>
                </c:pt>
                <c:pt idx="298">
                  <c:v>-5.3299999999999601</c:v>
                </c:pt>
                <c:pt idx="299">
                  <c:v>-5.3399999999999599</c:v>
                </c:pt>
                <c:pt idx="300">
                  <c:v>-5.3499999999999597</c:v>
                </c:pt>
                <c:pt idx="301">
                  <c:v>-5.3599999999999604</c:v>
                </c:pt>
                <c:pt idx="302">
                  <c:v>-5.3699999999999601</c:v>
                </c:pt>
                <c:pt idx="303">
                  <c:v>-5.4699999999999598</c:v>
                </c:pt>
                <c:pt idx="304">
                  <c:v>-5.4799999999999596</c:v>
                </c:pt>
                <c:pt idx="305">
                  <c:v>-5.4899999999999602</c:v>
                </c:pt>
                <c:pt idx="306">
                  <c:v>-5.49999999999996</c:v>
                </c:pt>
                <c:pt idx="307">
                  <c:v>-5.5099999999999598</c:v>
                </c:pt>
                <c:pt idx="308">
                  <c:v>-5.5199999999999596</c:v>
                </c:pt>
                <c:pt idx="309">
                  <c:v>-5.5299999999999603</c:v>
                </c:pt>
                <c:pt idx="310">
                  <c:v>-5.5399999999999601</c:v>
                </c:pt>
                <c:pt idx="311">
                  <c:v>-5.5499999999999599</c:v>
                </c:pt>
                <c:pt idx="312">
                  <c:v>-5.5599999999999596</c:v>
                </c:pt>
                <c:pt idx="313">
                  <c:v>-5.5699999999999603</c:v>
                </c:pt>
                <c:pt idx="314">
                  <c:v>-5.5799999999999601</c:v>
                </c:pt>
                <c:pt idx="315">
                  <c:v>-5.5899999999999599</c:v>
                </c:pt>
                <c:pt idx="316">
                  <c:v>-5.5999999999999597</c:v>
                </c:pt>
                <c:pt idx="317">
                  <c:v>-5.6099999999999604</c:v>
                </c:pt>
                <c:pt idx="318">
                  <c:v>-5.6199999999999601</c:v>
                </c:pt>
                <c:pt idx="319">
                  <c:v>-5.6299999999999599</c:v>
                </c:pt>
                <c:pt idx="320">
                  <c:v>-5.6399999999999597</c:v>
                </c:pt>
                <c:pt idx="321">
                  <c:v>-5.6499999999999604</c:v>
                </c:pt>
                <c:pt idx="322">
                  <c:v>-5.6599999999999504</c:v>
                </c:pt>
                <c:pt idx="323">
                  <c:v>-5.75999999999995</c:v>
                </c:pt>
                <c:pt idx="324">
                  <c:v>-5.7699999999999498</c:v>
                </c:pt>
                <c:pt idx="325">
                  <c:v>-5.7799999999999496</c:v>
                </c:pt>
                <c:pt idx="326">
                  <c:v>-5.7899999999999503</c:v>
                </c:pt>
                <c:pt idx="327">
                  <c:v>-5.7999999999999501</c:v>
                </c:pt>
                <c:pt idx="328">
                  <c:v>-5.8099999999999499</c:v>
                </c:pt>
                <c:pt idx="329">
                  <c:v>-5.8199999999999497</c:v>
                </c:pt>
                <c:pt idx="330">
                  <c:v>-5.8299999999999503</c:v>
                </c:pt>
                <c:pt idx="331">
                  <c:v>-5.8399999999999501</c:v>
                </c:pt>
                <c:pt idx="332">
                  <c:v>-5.8499999999999499</c:v>
                </c:pt>
                <c:pt idx="333">
                  <c:v>-5.8599999999999497</c:v>
                </c:pt>
                <c:pt idx="334">
                  <c:v>-5.8699999999999504</c:v>
                </c:pt>
                <c:pt idx="335">
                  <c:v>-5.8799999999999502</c:v>
                </c:pt>
                <c:pt idx="336">
                  <c:v>-5.8899999999999499</c:v>
                </c:pt>
                <c:pt idx="337">
                  <c:v>-5.8999999999999497</c:v>
                </c:pt>
                <c:pt idx="338">
                  <c:v>-5.9099999999999504</c:v>
                </c:pt>
                <c:pt idx="339">
                  <c:v>-5.9199999999999502</c:v>
                </c:pt>
                <c:pt idx="340">
                  <c:v>-5.92999999999995</c:v>
                </c:pt>
                <c:pt idx="341">
                  <c:v>-5.9399999999999498</c:v>
                </c:pt>
                <c:pt idx="342">
                  <c:v>-5.9499999999999504</c:v>
                </c:pt>
                <c:pt idx="343">
                  <c:v>-5.9599999999999502</c:v>
                </c:pt>
                <c:pt idx="344">
                  <c:v>-5.96999999999995</c:v>
                </c:pt>
                <c:pt idx="345">
                  <c:v>-5.9799999999999498</c:v>
                </c:pt>
                <c:pt idx="346">
                  <c:v>-5.9899999999999496</c:v>
                </c:pt>
                <c:pt idx="347">
                  <c:v>-5.9999999999999503</c:v>
                </c:pt>
                <c:pt idx="348">
                  <c:v>-6.00999999999995</c:v>
                </c:pt>
                <c:pt idx="349">
                  <c:v>-6.0199999999999498</c:v>
                </c:pt>
                <c:pt idx="350">
                  <c:v>-6.0299999999999496</c:v>
                </c:pt>
                <c:pt idx="351">
                  <c:v>-6.0399999999999503</c:v>
                </c:pt>
                <c:pt idx="352">
                  <c:v>-6.0499999999999501</c:v>
                </c:pt>
                <c:pt idx="353">
                  <c:v>-6.0599999999999499</c:v>
                </c:pt>
                <c:pt idx="354">
                  <c:v>-6.0699999999999497</c:v>
                </c:pt>
                <c:pt idx="355">
                  <c:v>-6.0799999999999503</c:v>
                </c:pt>
                <c:pt idx="356">
                  <c:v>-6.0899999999999501</c:v>
                </c:pt>
                <c:pt idx="357">
                  <c:v>-6.0999999999999499</c:v>
                </c:pt>
                <c:pt idx="358">
                  <c:v>-6.1099999999999497</c:v>
                </c:pt>
                <c:pt idx="359">
                  <c:v>-6.1199999999999504</c:v>
                </c:pt>
                <c:pt idx="360">
                  <c:v>-6.1299999999999502</c:v>
                </c:pt>
                <c:pt idx="361">
                  <c:v>-6.1399999999999499</c:v>
                </c:pt>
                <c:pt idx="362">
                  <c:v>-6.1499999999999497</c:v>
                </c:pt>
                <c:pt idx="363">
                  <c:v>-6.1599999999999504</c:v>
                </c:pt>
                <c:pt idx="364">
                  <c:v>-6.1699999999999502</c:v>
                </c:pt>
                <c:pt idx="365">
                  <c:v>-6.17999999999995</c:v>
                </c:pt>
                <c:pt idx="366">
                  <c:v>-6.1899999999999498</c:v>
                </c:pt>
                <c:pt idx="367">
                  <c:v>-6.1999999999999504</c:v>
                </c:pt>
                <c:pt idx="368">
                  <c:v>-6.2099999999999396</c:v>
                </c:pt>
                <c:pt idx="369">
                  <c:v>-6.2199999999999402</c:v>
                </c:pt>
                <c:pt idx="370">
                  <c:v>-6.22999999999994</c:v>
                </c:pt>
                <c:pt idx="371">
                  <c:v>-6.2399999999999398</c:v>
                </c:pt>
                <c:pt idx="372">
                  <c:v>-6.2499999999999396</c:v>
                </c:pt>
                <c:pt idx="373">
                  <c:v>-6.2599999999999403</c:v>
                </c:pt>
                <c:pt idx="374">
                  <c:v>-6.2699999999999401</c:v>
                </c:pt>
                <c:pt idx="375">
                  <c:v>-6.2799999999999399</c:v>
                </c:pt>
                <c:pt idx="376">
                  <c:v>-6.2899999999999396</c:v>
                </c:pt>
                <c:pt idx="377">
                  <c:v>-6.2999999999999403</c:v>
                </c:pt>
                <c:pt idx="378">
                  <c:v>-6.3099999999999401</c:v>
                </c:pt>
                <c:pt idx="379">
                  <c:v>-6.3199999999999399</c:v>
                </c:pt>
                <c:pt idx="380">
                  <c:v>-6.4199999999999404</c:v>
                </c:pt>
                <c:pt idx="381">
                  <c:v>-6.4299999999999402</c:v>
                </c:pt>
                <c:pt idx="382">
                  <c:v>-6.43999999999994</c:v>
                </c:pt>
                <c:pt idx="383">
                  <c:v>-6.4499999999999398</c:v>
                </c:pt>
                <c:pt idx="384">
                  <c:v>-6.4599999999999396</c:v>
                </c:pt>
                <c:pt idx="385">
                  <c:v>-6.4699999999999402</c:v>
                </c:pt>
                <c:pt idx="386">
                  <c:v>-6.47999999999994</c:v>
                </c:pt>
                <c:pt idx="387">
                  <c:v>-6.4899999999999398</c:v>
                </c:pt>
                <c:pt idx="388">
                  <c:v>-6.4999999999999396</c:v>
                </c:pt>
                <c:pt idx="389">
                  <c:v>-6.5099999999999403</c:v>
                </c:pt>
                <c:pt idx="390">
                  <c:v>-6.5199999999999401</c:v>
                </c:pt>
                <c:pt idx="391">
                  <c:v>-6.5299999999999399</c:v>
                </c:pt>
                <c:pt idx="392">
                  <c:v>-6.5399999999999396</c:v>
                </c:pt>
                <c:pt idx="393">
                  <c:v>-6.5499999999999403</c:v>
                </c:pt>
                <c:pt idx="394">
                  <c:v>-6.5599999999999401</c:v>
                </c:pt>
                <c:pt idx="395">
                  <c:v>-6.5699999999999399</c:v>
                </c:pt>
                <c:pt idx="396">
                  <c:v>-6.5799999999999397</c:v>
                </c:pt>
                <c:pt idx="397">
                  <c:v>-6.5899999999999403</c:v>
                </c:pt>
                <c:pt idx="398">
                  <c:v>-6.5999999999999401</c:v>
                </c:pt>
                <c:pt idx="399">
                  <c:v>-6.6099999999999399</c:v>
                </c:pt>
                <c:pt idx="400">
                  <c:v>-6.7099999999999396</c:v>
                </c:pt>
                <c:pt idx="401">
                  <c:v>-6.7199999999999402</c:v>
                </c:pt>
                <c:pt idx="402">
                  <c:v>-6.72999999999994</c:v>
                </c:pt>
                <c:pt idx="403">
                  <c:v>-6.7399999999999398</c:v>
                </c:pt>
                <c:pt idx="404">
                  <c:v>-6.7499999999999396</c:v>
                </c:pt>
                <c:pt idx="405">
                  <c:v>-6.7599999999999403</c:v>
                </c:pt>
                <c:pt idx="406">
                  <c:v>-6.7699999999999401</c:v>
                </c:pt>
                <c:pt idx="407">
                  <c:v>-6.7799999999999399</c:v>
                </c:pt>
                <c:pt idx="408">
                  <c:v>-6.7899999999999396</c:v>
                </c:pt>
                <c:pt idx="409">
                  <c:v>-6.7999999999999403</c:v>
                </c:pt>
                <c:pt idx="410">
                  <c:v>-6.8099999999999401</c:v>
                </c:pt>
                <c:pt idx="411">
                  <c:v>-6.8199999999999399</c:v>
                </c:pt>
                <c:pt idx="412">
                  <c:v>-6.8299999999999397</c:v>
                </c:pt>
                <c:pt idx="413">
                  <c:v>-6.8399999999999403</c:v>
                </c:pt>
                <c:pt idx="414">
                  <c:v>-6.8499999999999304</c:v>
                </c:pt>
                <c:pt idx="415">
                  <c:v>-6.8599999999999302</c:v>
                </c:pt>
                <c:pt idx="416">
                  <c:v>-6.8699999999999299</c:v>
                </c:pt>
                <c:pt idx="417">
                  <c:v>-6.8799999999999297</c:v>
                </c:pt>
                <c:pt idx="418">
                  <c:v>-6.8899999999999304</c:v>
                </c:pt>
                <c:pt idx="419">
                  <c:v>-6.8999999999999302</c:v>
                </c:pt>
                <c:pt idx="420">
                  <c:v>-6.90999999999993</c:v>
                </c:pt>
                <c:pt idx="421">
                  <c:v>-6.9199999999999298</c:v>
                </c:pt>
                <c:pt idx="422">
                  <c:v>-6.9299999999999304</c:v>
                </c:pt>
                <c:pt idx="423">
                  <c:v>-6.9399999999999302</c:v>
                </c:pt>
                <c:pt idx="424">
                  <c:v>-6.94999999999993</c:v>
                </c:pt>
                <c:pt idx="425">
                  <c:v>-6.9599999999999298</c:v>
                </c:pt>
                <c:pt idx="426">
                  <c:v>-6.9699999999999296</c:v>
                </c:pt>
                <c:pt idx="427">
                  <c:v>-6.9799999999999303</c:v>
                </c:pt>
                <c:pt idx="428">
                  <c:v>-6.98999999999993</c:v>
                </c:pt>
                <c:pt idx="429">
                  <c:v>-6.9999999999999298</c:v>
                </c:pt>
                <c:pt idx="430">
                  <c:v>-7.0099999999999296</c:v>
                </c:pt>
                <c:pt idx="431">
                  <c:v>-7.0199999999999303</c:v>
                </c:pt>
                <c:pt idx="432">
                  <c:v>-7.0299999999999301</c:v>
                </c:pt>
                <c:pt idx="433">
                  <c:v>-7.0399999999999299</c:v>
                </c:pt>
                <c:pt idx="434">
                  <c:v>-7.0499999999999297</c:v>
                </c:pt>
                <c:pt idx="435">
                  <c:v>-7.0599999999999303</c:v>
                </c:pt>
                <c:pt idx="436">
                  <c:v>-7.0699999999999301</c:v>
                </c:pt>
                <c:pt idx="437">
                  <c:v>-7.0799999999999299</c:v>
                </c:pt>
                <c:pt idx="438">
                  <c:v>-7.0899999999999297</c:v>
                </c:pt>
                <c:pt idx="439">
                  <c:v>-7.0999999999999304</c:v>
                </c:pt>
                <c:pt idx="440">
                  <c:v>-7.1099999999999302</c:v>
                </c:pt>
                <c:pt idx="441">
                  <c:v>-7.1199999999999299</c:v>
                </c:pt>
                <c:pt idx="442">
                  <c:v>-7.1299999999999297</c:v>
                </c:pt>
                <c:pt idx="443">
                  <c:v>-7.1399999999999304</c:v>
                </c:pt>
                <c:pt idx="444">
                  <c:v>-7.1499999999999302</c:v>
                </c:pt>
                <c:pt idx="445">
                  <c:v>-7.15999999999993</c:v>
                </c:pt>
                <c:pt idx="446">
                  <c:v>-7.1699999999999298</c:v>
                </c:pt>
                <c:pt idx="447">
                  <c:v>-7.1799999999999304</c:v>
                </c:pt>
                <c:pt idx="448">
                  <c:v>-7.1899999999999302</c:v>
                </c:pt>
                <c:pt idx="449">
                  <c:v>-7.19999999999993</c:v>
                </c:pt>
                <c:pt idx="450">
                  <c:v>-7.2099999999999298</c:v>
                </c:pt>
                <c:pt idx="451">
                  <c:v>-7.2199999999999296</c:v>
                </c:pt>
                <c:pt idx="452">
                  <c:v>-7.2299999999999303</c:v>
                </c:pt>
                <c:pt idx="453">
                  <c:v>-7.23999999999993</c:v>
                </c:pt>
                <c:pt idx="454">
                  <c:v>-7.2499999999999298</c:v>
                </c:pt>
                <c:pt idx="455">
                  <c:v>-7.2599999999999296</c:v>
                </c:pt>
                <c:pt idx="456">
                  <c:v>-7.2699999999999303</c:v>
                </c:pt>
                <c:pt idx="457">
                  <c:v>-7.3699999999999299</c:v>
                </c:pt>
                <c:pt idx="458">
                  <c:v>-7.3799999999999297</c:v>
                </c:pt>
                <c:pt idx="459">
                  <c:v>-7.3899999999999304</c:v>
                </c:pt>
                <c:pt idx="460">
                  <c:v>-7.3999999999999204</c:v>
                </c:pt>
                <c:pt idx="461">
                  <c:v>-7.4099999999999202</c:v>
                </c:pt>
                <c:pt idx="462">
                  <c:v>-7.41999999999992</c:v>
                </c:pt>
                <c:pt idx="463">
                  <c:v>-7.4299999999999198</c:v>
                </c:pt>
                <c:pt idx="464">
                  <c:v>-7.4399999999999196</c:v>
                </c:pt>
                <c:pt idx="465">
                  <c:v>-7.4499999999999202</c:v>
                </c:pt>
                <c:pt idx="466">
                  <c:v>-7.45999999999992</c:v>
                </c:pt>
                <c:pt idx="467">
                  <c:v>-7.4699999999999198</c:v>
                </c:pt>
                <c:pt idx="468">
                  <c:v>-7.4799999999999196</c:v>
                </c:pt>
                <c:pt idx="469">
                  <c:v>-7.4899999999999203</c:v>
                </c:pt>
                <c:pt idx="470">
                  <c:v>-7.4999999999999201</c:v>
                </c:pt>
                <c:pt idx="471">
                  <c:v>-7.5099999999999199</c:v>
                </c:pt>
                <c:pt idx="472">
                  <c:v>-7.5199999999999196</c:v>
                </c:pt>
                <c:pt idx="473">
                  <c:v>-7.5299999999999203</c:v>
                </c:pt>
                <c:pt idx="474">
                  <c:v>-7.5399999999999201</c:v>
                </c:pt>
                <c:pt idx="475">
                  <c:v>-7.5499999999999199</c:v>
                </c:pt>
                <c:pt idx="476">
                  <c:v>-7.5599999999999197</c:v>
                </c:pt>
                <c:pt idx="477">
                  <c:v>-7.6599999999999202</c:v>
                </c:pt>
                <c:pt idx="478">
                  <c:v>-7.66999999999992</c:v>
                </c:pt>
                <c:pt idx="479">
                  <c:v>-7.6799999999999198</c:v>
                </c:pt>
                <c:pt idx="480">
                  <c:v>-7.6899999999999196</c:v>
                </c:pt>
                <c:pt idx="481">
                  <c:v>-7.6999999999999202</c:v>
                </c:pt>
                <c:pt idx="482">
                  <c:v>-7.70999999999992</c:v>
                </c:pt>
                <c:pt idx="483">
                  <c:v>-7.7199999999999198</c:v>
                </c:pt>
                <c:pt idx="484">
                  <c:v>-7.7299999999999196</c:v>
                </c:pt>
                <c:pt idx="485">
                  <c:v>-7.7399999999999203</c:v>
                </c:pt>
                <c:pt idx="486">
                  <c:v>-7.7499999999999201</c:v>
                </c:pt>
                <c:pt idx="487">
                  <c:v>-7.7599999999999199</c:v>
                </c:pt>
                <c:pt idx="488">
                  <c:v>-7.7699999999999196</c:v>
                </c:pt>
                <c:pt idx="489">
                  <c:v>-7.7799999999999203</c:v>
                </c:pt>
                <c:pt idx="490">
                  <c:v>-7.7899999999999201</c:v>
                </c:pt>
                <c:pt idx="491">
                  <c:v>-7.7999999999999199</c:v>
                </c:pt>
                <c:pt idx="492">
                  <c:v>-7.8099999999999197</c:v>
                </c:pt>
                <c:pt idx="493">
                  <c:v>-7.8199999999999203</c:v>
                </c:pt>
                <c:pt idx="494">
                  <c:v>-7.8299999999999201</c:v>
                </c:pt>
                <c:pt idx="495">
                  <c:v>-7.8399999999999199</c:v>
                </c:pt>
                <c:pt idx="496">
                  <c:v>-7.8499999999999197</c:v>
                </c:pt>
                <c:pt idx="497">
                  <c:v>-7.8599999999999204</c:v>
                </c:pt>
                <c:pt idx="498">
                  <c:v>-7.8699999999999202</c:v>
                </c:pt>
                <c:pt idx="499">
                  <c:v>-7.87999999999992</c:v>
                </c:pt>
                <c:pt idx="500">
                  <c:v>-7.8899999999999197</c:v>
                </c:pt>
                <c:pt idx="501">
                  <c:v>-7.8999999999999204</c:v>
                </c:pt>
                <c:pt idx="502">
                  <c:v>-7.9099999999999202</c:v>
                </c:pt>
                <c:pt idx="503">
                  <c:v>-7.91999999999992</c:v>
                </c:pt>
                <c:pt idx="504">
                  <c:v>-7.9299999999999198</c:v>
                </c:pt>
                <c:pt idx="505">
                  <c:v>-7.9399999999999196</c:v>
                </c:pt>
                <c:pt idx="506">
                  <c:v>-7.9499999999999096</c:v>
                </c:pt>
                <c:pt idx="507">
                  <c:v>-7.9599999999999103</c:v>
                </c:pt>
                <c:pt idx="508">
                  <c:v>-7.96999999999991</c:v>
                </c:pt>
                <c:pt idx="509">
                  <c:v>-7.9799999999999098</c:v>
                </c:pt>
                <c:pt idx="510">
                  <c:v>-7.9899999999999096</c:v>
                </c:pt>
                <c:pt idx="511">
                  <c:v>-7.9999999999999103</c:v>
                </c:pt>
                <c:pt idx="512">
                  <c:v>-8.0099999999999092</c:v>
                </c:pt>
                <c:pt idx="513">
                  <c:v>-8.0199999999999108</c:v>
                </c:pt>
                <c:pt idx="514">
                  <c:v>-8.0299999999999105</c:v>
                </c:pt>
                <c:pt idx="515">
                  <c:v>-8.0399999999999103</c:v>
                </c:pt>
                <c:pt idx="516">
                  <c:v>-8.0499999999999101</c:v>
                </c:pt>
                <c:pt idx="517">
                  <c:v>-8.0599999999999099</c:v>
                </c:pt>
                <c:pt idx="518">
                  <c:v>-8.0699999999999097</c:v>
                </c:pt>
                <c:pt idx="519">
                  <c:v>-8.0799999999999095</c:v>
                </c:pt>
                <c:pt idx="520">
                  <c:v>-8.0899999999999093</c:v>
                </c:pt>
                <c:pt idx="521">
                  <c:v>-8.0999999999999108</c:v>
                </c:pt>
                <c:pt idx="522">
                  <c:v>-8.1099999999999106</c:v>
                </c:pt>
                <c:pt idx="523">
                  <c:v>-8.1199999999999104</c:v>
                </c:pt>
                <c:pt idx="524">
                  <c:v>-8.1299999999999102</c:v>
                </c:pt>
                <c:pt idx="525">
                  <c:v>-8.13999999999991</c:v>
                </c:pt>
                <c:pt idx="526">
                  <c:v>-8.1499999999999098</c:v>
                </c:pt>
                <c:pt idx="527">
                  <c:v>-8.1599999999999095</c:v>
                </c:pt>
                <c:pt idx="528">
                  <c:v>-8.1699999999999093</c:v>
                </c:pt>
                <c:pt idx="529">
                  <c:v>-8.1799999999999091</c:v>
                </c:pt>
                <c:pt idx="530">
                  <c:v>-8.1899999999999107</c:v>
                </c:pt>
                <c:pt idx="531">
                  <c:v>-8.1999999999999105</c:v>
                </c:pt>
                <c:pt idx="532">
                  <c:v>-8.2099999999999103</c:v>
                </c:pt>
                <c:pt idx="533">
                  <c:v>-8.21999999999991</c:v>
                </c:pt>
                <c:pt idx="534">
                  <c:v>-8.3199999999999097</c:v>
                </c:pt>
                <c:pt idx="535">
                  <c:v>-8.3299999999999095</c:v>
                </c:pt>
                <c:pt idx="536">
                  <c:v>-8.3399999999999093</c:v>
                </c:pt>
                <c:pt idx="537">
                  <c:v>-8.3499999999999108</c:v>
                </c:pt>
                <c:pt idx="538">
                  <c:v>-8.3599999999999106</c:v>
                </c:pt>
                <c:pt idx="539">
                  <c:v>-8.3699999999999104</c:v>
                </c:pt>
                <c:pt idx="540">
                  <c:v>-8.3799999999999102</c:v>
                </c:pt>
                <c:pt idx="541">
                  <c:v>-8.38999999999991</c:v>
                </c:pt>
                <c:pt idx="542">
                  <c:v>-8.3999999999999098</c:v>
                </c:pt>
                <c:pt idx="543">
                  <c:v>-8.4099999999999095</c:v>
                </c:pt>
                <c:pt idx="544">
                  <c:v>-8.4199999999999093</c:v>
                </c:pt>
                <c:pt idx="545">
                  <c:v>-8.4299999999999091</c:v>
                </c:pt>
                <c:pt idx="546">
                  <c:v>-8.4399999999999107</c:v>
                </c:pt>
                <c:pt idx="547">
                  <c:v>-8.4499999999999105</c:v>
                </c:pt>
                <c:pt idx="548">
                  <c:v>-8.4599999999999103</c:v>
                </c:pt>
                <c:pt idx="549">
                  <c:v>-8.46999999999991</c:v>
                </c:pt>
                <c:pt idx="550">
                  <c:v>-8.4799999999999098</c:v>
                </c:pt>
                <c:pt idx="551">
                  <c:v>-8.4899999999999096</c:v>
                </c:pt>
                <c:pt idx="552">
                  <c:v>-8.4999999999999094</c:v>
                </c:pt>
                <c:pt idx="553">
                  <c:v>-8.5099999999999092</c:v>
                </c:pt>
                <c:pt idx="554">
                  <c:v>-8.6099999999999106</c:v>
                </c:pt>
                <c:pt idx="555">
                  <c:v>-8.6199999999999104</c:v>
                </c:pt>
                <c:pt idx="556">
                  <c:v>-8.6299999999998995</c:v>
                </c:pt>
                <c:pt idx="557">
                  <c:v>-8.6399999999998993</c:v>
                </c:pt>
                <c:pt idx="558">
                  <c:v>-8.6499999999999009</c:v>
                </c:pt>
                <c:pt idx="559">
                  <c:v>-8.6599999999999007</c:v>
                </c:pt>
                <c:pt idx="560">
                  <c:v>-8.6699999999999005</c:v>
                </c:pt>
                <c:pt idx="561">
                  <c:v>-8.6799999999999002</c:v>
                </c:pt>
                <c:pt idx="562">
                  <c:v>-8.6899999999999</c:v>
                </c:pt>
                <c:pt idx="563">
                  <c:v>-8.6999999999998998</c:v>
                </c:pt>
                <c:pt idx="564">
                  <c:v>-8.7099999999998996</c:v>
                </c:pt>
                <c:pt idx="565">
                  <c:v>-8.7199999999998994</c:v>
                </c:pt>
                <c:pt idx="566">
                  <c:v>-8.7299999999998992</c:v>
                </c:pt>
                <c:pt idx="567">
                  <c:v>-8.7399999999999007</c:v>
                </c:pt>
                <c:pt idx="568">
                  <c:v>-8.7499999999999005</c:v>
                </c:pt>
                <c:pt idx="569">
                  <c:v>-8.7599999999999003</c:v>
                </c:pt>
                <c:pt idx="570">
                  <c:v>-8.7699999999999001</c:v>
                </c:pt>
                <c:pt idx="571">
                  <c:v>-8.7799999999998999</c:v>
                </c:pt>
                <c:pt idx="572">
                  <c:v>-8.7899999999998997</c:v>
                </c:pt>
                <c:pt idx="573">
                  <c:v>-8.7999999999998995</c:v>
                </c:pt>
                <c:pt idx="574">
                  <c:v>-8.8099999999998992</c:v>
                </c:pt>
                <c:pt idx="575">
                  <c:v>-8.8199999999999008</c:v>
                </c:pt>
                <c:pt idx="576">
                  <c:v>-8.8299999999999006</c:v>
                </c:pt>
                <c:pt idx="577">
                  <c:v>-8.8399999999999004</c:v>
                </c:pt>
                <c:pt idx="578">
                  <c:v>-8.8499999999999002</c:v>
                </c:pt>
                <c:pt idx="579">
                  <c:v>-8.8599999999999</c:v>
                </c:pt>
                <c:pt idx="580">
                  <c:v>-8.8699999999998997</c:v>
                </c:pt>
                <c:pt idx="581">
                  <c:v>-8.8799999999998995</c:v>
                </c:pt>
                <c:pt idx="582">
                  <c:v>-8.8899999999998993</c:v>
                </c:pt>
                <c:pt idx="583">
                  <c:v>-8.8999999999999009</c:v>
                </c:pt>
                <c:pt idx="584">
                  <c:v>-8.9099999999999007</c:v>
                </c:pt>
                <c:pt idx="585">
                  <c:v>-8.9199999999999005</c:v>
                </c:pt>
                <c:pt idx="586">
                  <c:v>-8.9299999999999002</c:v>
                </c:pt>
                <c:pt idx="587">
                  <c:v>-8.9399999999999</c:v>
                </c:pt>
                <c:pt idx="588">
                  <c:v>-8.9499999999998998</c:v>
                </c:pt>
                <c:pt idx="589">
                  <c:v>-8.9599999999998996</c:v>
                </c:pt>
                <c:pt idx="590">
                  <c:v>-8.9699999999998994</c:v>
                </c:pt>
                <c:pt idx="591">
                  <c:v>-8.9799999999998992</c:v>
                </c:pt>
                <c:pt idx="592">
                  <c:v>-8.9899999999999007</c:v>
                </c:pt>
                <c:pt idx="593">
                  <c:v>-8.9999999999999005</c:v>
                </c:pt>
                <c:pt idx="594">
                  <c:v>-9.0099999999999003</c:v>
                </c:pt>
                <c:pt idx="595">
                  <c:v>-9.0199999999999001</c:v>
                </c:pt>
                <c:pt idx="596">
                  <c:v>-9.0299999999998999</c:v>
                </c:pt>
                <c:pt idx="597">
                  <c:v>-9.0399999999998997</c:v>
                </c:pt>
                <c:pt idx="598">
                  <c:v>-9.0499999999998995</c:v>
                </c:pt>
                <c:pt idx="599">
                  <c:v>-9.0599999999998992</c:v>
                </c:pt>
                <c:pt idx="600">
                  <c:v>-9.0699999999999008</c:v>
                </c:pt>
                <c:pt idx="601">
                  <c:v>-9.0799999999999006</c:v>
                </c:pt>
                <c:pt idx="602">
                  <c:v>-9.0899999999999004</c:v>
                </c:pt>
                <c:pt idx="603">
                  <c:v>-9.0999999999998895</c:v>
                </c:pt>
                <c:pt idx="604">
                  <c:v>-9.1099999999998893</c:v>
                </c:pt>
                <c:pt idx="605">
                  <c:v>-9.1199999999998909</c:v>
                </c:pt>
                <c:pt idx="606">
                  <c:v>-9.1299999999998906</c:v>
                </c:pt>
                <c:pt idx="607">
                  <c:v>-9.1399999999998904</c:v>
                </c:pt>
                <c:pt idx="608">
                  <c:v>-9.1499999999998902</c:v>
                </c:pt>
                <c:pt idx="609">
                  <c:v>-9.15999999999989</c:v>
                </c:pt>
                <c:pt idx="610">
                  <c:v>-9.1699999999998898</c:v>
                </c:pt>
                <c:pt idx="611">
                  <c:v>-9.2699999999998894</c:v>
                </c:pt>
                <c:pt idx="612">
                  <c:v>-9.2799999999998892</c:v>
                </c:pt>
                <c:pt idx="613">
                  <c:v>-9.2899999999998908</c:v>
                </c:pt>
                <c:pt idx="614">
                  <c:v>-9.2999999999998906</c:v>
                </c:pt>
                <c:pt idx="615">
                  <c:v>-9.3099999999998904</c:v>
                </c:pt>
                <c:pt idx="616">
                  <c:v>-9.3199999999998902</c:v>
                </c:pt>
                <c:pt idx="617">
                  <c:v>-9.3299999999998899</c:v>
                </c:pt>
                <c:pt idx="618">
                  <c:v>-9.3399999999998897</c:v>
                </c:pt>
                <c:pt idx="619">
                  <c:v>-9.3499999999998895</c:v>
                </c:pt>
                <c:pt idx="620">
                  <c:v>-9.3599999999998893</c:v>
                </c:pt>
                <c:pt idx="621">
                  <c:v>-9.3699999999998909</c:v>
                </c:pt>
                <c:pt idx="622">
                  <c:v>-9.3799999999998906</c:v>
                </c:pt>
                <c:pt idx="623">
                  <c:v>-9.3899999999998904</c:v>
                </c:pt>
                <c:pt idx="624">
                  <c:v>-9.3999999999998902</c:v>
                </c:pt>
                <c:pt idx="625">
                  <c:v>-9.40999999999989</c:v>
                </c:pt>
                <c:pt idx="626">
                  <c:v>-9.4199999999998898</c:v>
                </c:pt>
                <c:pt idx="627">
                  <c:v>-9.4299999999998896</c:v>
                </c:pt>
                <c:pt idx="628">
                  <c:v>-9.4399999999998894</c:v>
                </c:pt>
                <c:pt idx="629">
                  <c:v>-9.4499999999998892</c:v>
                </c:pt>
                <c:pt idx="630">
                  <c:v>-9.4599999999998907</c:v>
                </c:pt>
                <c:pt idx="631">
                  <c:v>-9.5599999999998904</c:v>
                </c:pt>
                <c:pt idx="632">
                  <c:v>-9.5699999999998902</c:v>
                </c:pt>
                <c:pt idx="633">
                  <c:v>-9.5799999999998899</c:v>
                </c:pt>
                <c:pt idx="634">
                  <c:v>-9.5899999999998897</c:v>
                </c:pt>
                <c:pt idx="635">
                  <c:v>-9.5999999999998895</c:v>
                </c:pt>
                <c:pt idx="636">
                  <c:v>-9.6099999999998893</c:v>
                </c:pt>
                <c:pt idx="637">
                  <c:v>-9.6199999999998909</c:v>
                </c:pt>
                <c:pt idx="638">
                  <c:v>-9.6299999999998906</c:v>
                </c:pt>
                <c:pt idx="639">
                  <c:v>-9.6399999999998904</c:v>
                </c:pt>
                <c:pt idx="640">
                  <c:v>-9.6499999999998902</c:v>
                </c:pt>
                <c:pt idx="641">
                  <c:v>-9.65999999999989</c:v>
                </c:pt>
                <c:pt idx="642">
                  <c:v>-9.6699999999998898</c:v>
                </c:pt>
                <c:pt idx="643">
                  <c:v>-9.6799999999998896</c:v>
                </c:pt>
                <c:pt idx="644">
                  <c:v>-9.6899999999998894</c:v>
                </c:pt>
                <c:pt idx="645">
                  <c:v>-9.6999999999998892</c:v>
                </c:pt>
                <c:pt idx="646">
                  <c:v>-9.7099999999998907</c:v>
                </c:pt>
                <c:pt idx="647">
                  <c:v>-9.7199999999998905</c:v>
                </c:pt>
                <c:pt idx="648">
                  <c:v>-9.7299999999998903</c:v>
                </c:pt>
                <c:pt idx="649">
                  <c:v>-9.7399999999998794</c:v>
                </c:pt>
                <c:pt idx="650">
                  <c:v>-9.7499999999998792</c:v>
                </c:pt>
                <c:pt idx="651">
                  <c:v>-9.7599999999998808</c:v>
                </c:pt>
                <c:pt idx="652">
                  <c:v>-9.7699999999998806</c:v>
                </c:pt>
                <c:pt idx="653">
                  <c:v>-9.7799999999998803</c:v>
                </c:pt>
                <c:pt idx="654">
                  <c:v>-9.7899999999998801</c:v>
                </c:pt>
                <c:pt idx="655">
                  <c:v>-9.7999999999998799</c:v>
                </c:pt>
                <c:pt idx="656">
                  <c:v>-9.8099999999998797</c:v>
                </c:pt>
                <c:pt idx="657">
                  <c:v>-9.8199999999998795</c:v>
                </c:pt>
                <c:pt idx="658">
                  <c:v>-9.8299999999998793</c:v>
                </c:pt>
                <c:pt idx="659">
                  <c:v>-9.8399999999998808</c:v>
                </c:pt>
                <c:pt idx="660">
                  <c:v>-9.8499999999998806</c:v>
                </c:pt>
                <c:pt idx="661">
                  <c:v>-9.8599999999998804</c:v>
                </c:pt>
                <c:pt idx="662">
                  <c:v>-9.8699999999998802</c:v>
                </c:pt>
                <c:pt idx="663">
                  <c:v>-9.87999999999988</c:v>
                </c:pt>
                <c:pt idx="664">
                  <c:v>-9.8899999999998798</c:v>
                </c:pt>
                <c:pt idx="665">
                  <c:v>-9.8999999999998796</c:v>
                </c:pt>
                <c:pt idx="666">
                  <c:v>-9.9099999999998793</c:v>
                </c:pt>
                <c:pt idx="667">
                  <c:v>-9.9199999999998791</c:v>
                </c:pt>
                <c:pt idx="668">
                  <c:v>-9.9299999999998807</c:v>
                </c:pt>
                <c:pt idx="669">
                  <c:v>-9.9399999999998805</c:v>
                </c:pt>
                <c:pt idx="670">
                  <c:v>-9.9499999999998803</c:v>
                </c:pt>
                <c:pt idx="671">
                  <c:v>-9.9599999999998801</c:v>
                </c:pt>
                <c:pt idx="672">
                  <c:v>-9.9699999999998798</c:v>
                </c:pt>
                <c:pt idx="673">
                  <c:v>-9.9799999999998796</c:v>
                </c:pt>
                <c:pt idx="674">
                  <c:v>-9.9899999999998794</c:v>
                </c:pt>
                <c:pt idx="675">
                  <c:v>-9.9999999999998792</c:v>
                </c:pt>
                <c:pt idx="676">
                  <c:v>-10.0099999999999</c:v>
                </c:pt>
                <c:pt idx="677">
                  <c:v>-10.0199999999999</c:v>
                </c:pt>
                <c:pt idx="678">
                  <c:v>-10.0299999999999</c:v>
                </c:pt>
                <c:pt idx="679">
                  <c:v>-10.0399999999999</c:v>
                </c:pt>
                <c:pt idx="680">
                  <c:v>-10.049999999999899</c:v>
                </c:pt>
                <c:pt idx="681">
                  <c:v>-10.059999999999899</c:v>
                </c:pt>
                <c:pt idx="682">
                  <c:v>-10.069999999999901</c:v>
                </c:pt>
                <c:pt idx="683">
                  <c:v>-10.079999999999901</c:v>
                </c:pt>
                <c:pt idx="684">
                  <c:v>-10.0899999999999</c:v>
                </c:pt>
                <c:pt idx="685">
                  <c:v>-10.0999999999999</c:v>
                </c:pt>
                <c:pt idx="686">
                  <c:v>-10.1099999999999</c:v>
                </c:pt>
                <c:pt idx="687">
                  <c:v>-10.1199999999999</c:v>
                </c:pt>
                <c:pt idx="688">
                  <c:v>-10.219999999999899</c:v>
                </c:pt>
                <c:pt idx="689">
                  <c:v>-10.229999999999899</c:v>
                </c:pt>
                <c:pt idx="690">
                  <c:v>-10.239999999999901</c:v>
                </c:pt>
                <c:pt idx="691">
                  <c:v>-10.249999999999901</c:v>
                </c:pt>
                <c:pt idx="692">
                  <c:v>-10.2599999999999</c:v>
                </c:pt>
                <c:pt idx="693">
                  <c:v>-10.2699999999999</c:v>
                </c:pt>
                <c:pt idx="694">
                  <c:v>-10.2799999999999</c:v>
                </c:pt>
                <c:pt idx="695">
                  <c:v>-10.2899999999999</c:v>
                </c:pt>
                <c:pt idx="696">
                  <c:v>-10.299999999999899</c:v>
                </c:pt>
                <c:pt idx="697">
                  <c:v>-10.309999999999899</c:v>
                </c:pt>
                <c:pt idx="698">
                  <c:v>-10.319999999999901</c:v>
                </c:pt>
                <c:pt idx="699">
                  <c:v>-10.329999999999901</c:v>
                </c:pt>
                <c:pt idx="700">
                  <c:v>-10.3399999999999</c:v>
                </c:pt>
                <c:pt idx="701">
                  <c:v>-10.3499999999999</c:v>
                </c:pt>
                <c:pt idx="702">
                  <c:v>-10.3599999999999</c:v>
                </c:pt>
                <c:pt idx="703">
                  <c:v>-10.3699999999999</c:v>
                </c:pt>
                <c:pt idx="704">
                  <c:v>-10.3799999999999</c:v>
                </c:pt>
                <c:pt idx="705">
                  <c:v>-10.389999999999899</c:v>
                </c:pt>
                <c:pt idx="706">
                  <c:v>-10.399999999999901</c:v>
                </c:pt>
                <c:pt idx="707">
                  <c:v>-10.409999999999901</c:v>
                </c:pt>
                <c:pt idx="708">
                  <c:v>-10.5099999999999</c:v>
                </c:pt>
                <c:pt idx="709">
                  <c:v>-10.5199999999999</c:v>
                </c:pt>
                <c:pt idx="710">
                  <c:v>-10.5299999999999</c:v>
                </c:pt>
                <c:pt idx="711">
                  <c:v>-10.5399999999999</c:v>
                </c:pt>
                <c:pt idx="712">
                  <c:v>-10.549999999999899</c:v>
                </c:pt>
                <c:pt idx="713">
                  <c:v>-10.559999999999899</c:v>
                </c:pt>
                <c:pt idx="714">
                  <c:v>-10.569999999999901</c:v>
                </c:pt>
                <c:pt idx="715">
                  <c:v>-10.579999999999901</c:v>
                </c:pt>
                <c:pt idx="716">
                  <c:v>-10.5899999999999</c:v>
                </c:pt>
                <c:pt idx="717">
                  <c:v>-10.5999999999999</c:v>
                </c:pt>
                <c:pt idx="718">
                  <c:v>-10.6099999999999</c:v>
                </c:pt>
                <c:pt idx="719">
                  <c:v>-10.6199999999999</c:v>
                </c:pt>
                <c:pt idx="720">
                  <c:v>-10.6299999999999</c:v>
                </c:pt>
                <c:pt idx="721">
                  <c:v>-10.639999999999899</c:v>
                </c:pt>
                <c:pt idx="722">
                  <c:v>-10.649999999999901</c:v>
                </c:pt>
                <c:pt idx="723">
                  <c:v>-10.659999999999901</c:v>
                </c:pt>
                <c:pt idx="724">
                  <c:v>-10.6699999999999</c:v>
                </c:pt>
                <c:pt idx="725">
                  <c:v>-10.6799999999999</c:v>
                </c:pt>
                <c:pt idx="726">
                  <c:v>-10.6899999999999</c:v>
                </c:pt>
                <c:pt idx="727">
                  <c:v>-10.6999999999999</c:v>
                </c:pt>
                <c:pt idx="728">
                  <c:v>-10.7099999999999</c:v>
                </c:pt>
                <c:pt idx="729">
                  <c:v>-10.719999999999899</c:v>
                </c:pt>
                <c:pt idx="730">
                  <c:v>-10.729999999999899</c:v>
                </c:pt>
                <c:pt idx="731">
                  <c:v>-10.739999999999901</c:v>
                </c:pt>
                <c:pt idx="732">
                  <c:v>-10.749999999999901</c:v>
                </c:pt>
                <c:pt idx="733">
                  <c:v>-10.7599999999999</c:v>
                </c:pt>
                <c:pt idx="734">
                  <c:v>-10.7699999999999</c:v>
                </c:pt>
                <c:pt idx="735">
                  <c:v>-10.7799999999999</c:v>
                </c:pt>
                <c:pt idx="736">
                  <c:v>-10.7899999999999</c:v>
                </c:pt>
                <c:pt idx="737">
                  <c:v>-10.799999999999899</c:v>
                </c:pt>
                <c:pt idx="738">
                  <c:v>-10.809999999999899</c:v>
                </c:pt>
                <c:pt idx="739">
                  <c:v>-10.819999999999901</c:v>
                </c:pt>
                <c:pt idx="740">
                  <c:v>-10.829999999999901</c:v>
                </c:pt>
                <c:pt idx="741">
                  <c:v>-10.8399999999999</c:v>
                </c:pt>
                <c:pt idx="742">
                  <c:v>-10.8499999999999</c:v>
                </c:pt>
                <c:pt idx="743">
                  <c:v>-10.8599999999999</c:v>
                </c:pt>
                <c:pt idx="744">
                  <c:v>-10.8699999999999</c:v>
                </c:pt>
                <c:pt idx="745">
                  <c:v>-10.8799999999999</c:v>
                </c:pt>
                <c:pt idx="746">
                  <c:v>-10.889999999999899</c:v>
                </c:pt>
                <c:pt idx="747">
                  <c:v>-10.899999999999901</c:v>
                </c:pt>
                <c:pt idx="748">
                  <c:v>-10.909999999999901</c:v>
                </c:pt>
                <c:pt idx="749">
                  <c:v>-10.9199999999999</c:v>
                </c:pt>
                <c:pt idx="750">
                  <c:v>-10.9299999999999</c:v>
                </c:pt>
                <c:pt idx="751">
                  <c:v>-10.9399999999999</c:v>
                </c:pt>
                <c:pt idx="752">
                  <c:v>-10.9499999999999</c:v>
                </c:pt>
                <c:pt idx="753">
                  <c:v>-10.9599999999999</c:v>
                </c:pt>
                <c:pt idx="754">
                  <c:v>-10.969999999999899</c:v>
                </c:pt>
                <c:pt idx="755">
                  <c:v>-10.979999999999899</c:v>
                </c:pt>
                <c:pt idx="756">
                  <c:v>-10.989999999999901</c:v>
                </c:pt>
                <c:pt idx="757">
                  <c:v>-10.999999999999901</c:v>
                </c:pt>
                <c:pt idx="758">
                  <c:v>-11.0099999999999</c:v>
                </c:pt>
                <c:pt idx="759">
                  <c:v>-11.0199999999999</c:v>
                </c:pt>
                <c:pt idx="760">
                  <c:v>-11.0299999999999</c:v>
                </c:pt>
                <c:pt idx="761">
                  <c:v>-11.0399999999999</c:v>
                </c:pt>
                <c:pt idx="762">
                  <c:v>-11.049999999999899</c:v>
                </c:pt>
                <c:pt idx="763">
                  <c:v>-11.059999999999899</c:v>
                </c:pt>
                <c:pt idx="764">
                  <c:v>-11.069999999999901</c:v>
                </c:pt>
                <c:pt idx="765">
                  <c:v>-11.1699999999999</c:v>
                </c:pt>
                <c:pt idx="766">
                  <c:v>-11.1799999999999</c:v>
                </c:pt>
                <c:pt idx="767">
                  <c:v>-11.1899999999999</c:v>
                </c:pt>
                <c:pt idx="768">
                  <c:v>-11.1999999999999</c:v>
                </c:pt>
                <c:pt idx="769">
                  <c:v>-11.2099999999999</c:v>
                </c:pt>
                <c:pt idx="770">
                  <c:v>-11.219999999999899</c:v>
                </c:pt>
                <c:pt idx="771">
                  <c:v>-11.229999999999899</c:v>
                </c:pt>
                <c:pt idx="772">
                  <c:v>-11.239999999999901</c:v>
                </c:pt>
                <c:pt idx="773">
                  <c:v>-11.249999999999901</c:v>
                </c:pt>
                <c:pt idx="774">
                  <c:v>-11.2599999999999</c:v>
                </c:pt>
                <c:pt idx="775">
                  <c:v>-11.2699999999999</c:v>
                </c:pt>
                <c:pt idx="776">
                  <c:v>-11.2799999999999</c:v>
                </c:pt>
                <c:pt idx="777">
                  <c:v>-11.2899999999999</c:v>
                </c:pt>
                <c:pt idx="778">
                  <c:v>-11.299999999999899</c:v>
                </c:pt>
                <c:pt idx="779">
                  <c:v>-11.309999999999899</c:v>
                </c:pt>
                <c:pt idx="780">
                  <c:v>-11.319999999999901</c:v>
                </c:pt>
                <c:pt idx="781">
                  <c:v>-11.329999999999901</c:v>
                </c:pt>
                <c:pt idx="782">
                  <c:v>-11.3399999999999</c:v>
                </c:pt>
                <c:pt idx="783">
                  <c:v>-11.3499999999999</c:v>
                </c:pt>
                <c:pt idx="784">
                  <c:v>-11.3599999999999</c:v>
                </c:pt>
                <c:pt idx="785">
                  <c:v>-11.4599999999999</c:v>
                </c:pt>
                <c:pt idx="786">
                  <c:v>-11.469999999999899</c:v>
                </c:pt>
                <c:pt idx="787">
                  <c:v>-11.479999999999899</c:v>
                </c:pt>
                <c:pt idx="788">
                  <c:v>-11.489999999999901</c:v>
                </c:pt>
                <c:pt idx="789">
                  <c:v>-11.499999999999901</c:v>
                </c:pt>
                <c:pt idx="790">
                  <c:v>-11.5099999999999</c:v>
                </c:pt>
                <c:pt idx="791">
                  <c:v>-11.5199999999999</c:v>
                </c:pt>
                <c:pt idx="792">
                  <c:v>-11.5299999999999</c:v>
                </c:pt>
                <c:pt idx="793">
                  <c:v>-11.5399999999999</c:v>
                </c:pt>
                <c:pt idx="794">
                  <c:v>-11.549999999999899</c:v>
                </c:pt>
                <c:pt idx="795">
                  <c:v>-11.559999999999899</c:v>
                </c:pt>
                <c:pt idx="796">
                  <c:v>-11.569999999999901</c:v>
                </c:pt>
                <c:pt idx="797">
                  <c:v>-11.579999999999901</c:v>
                </c:pt>
                <c:pt idx="798">
                  <c:v>-11.5899999999999</c:v>
                </c:pt>
                <c:pt idx="799">
                  <c:v>-11.5999999999999</c:v>
                </c:pt>
                <c:pt idx="800">
                  <c:v>-11.6099999999999</c:v>
                </c:pt>
                <c:pt idx="801">
                  <c:v>-11.6199999999999</c:v>
                </c:pt>
                <c:pt idx="802">
                  <c:v>-11.6299999999999</c:v>
                </c:pt>
                <c:pt idx="803">
                  <c:v>-11.639999999999899</c:v>
                </c:pt>
                <c:pt idx="804">
                  <c:v>-11.649999999999901</c:v>
                </c:pt>
                <c:pt idx="805">
                  <c:v>-11.659999999999901</c:v>
                </c:pt>
                <c:pt idx="806">
                  <c:v>-11.6699999999999</c:v>
                </c:pt>
                <c:pt idx="807">
                  <c:v>-11.6799999999999</c:v>
                </c:pt>
                <c:pt idx="808">
                  <c:v>-11.6899999999999</c:v>
                </c:pt>
                <c:pt idx="809">
                  <c:v>-11.6999999999999</c:v>
                </c:pt>
                <c:pt idx="810">
                  <c:v>-11.7099999999998</c:v>
                </c:pt>
                <c:pt idx="811">
                  <c:v>-11.7199999999998</c:v>
                </c:pt>
                <c:pt idx="812">
                  <c:v>-11.7299999999998</c:v>
                </c:pt>
                <c:pt idx="813">
                  <c:v>-11.739999999999799</c:v>
                </c:pt>
                <c:pt idx="814">
                  <c:v>-11.749999999999799</c:v>
                </c:pt>
                <c:pt idx="815">
                  <c:v>-11.759999999999801</c:v>
                </c:pt>
                <c:pt idx="816">
                  <c:v>-11.769999999999801</c:v>
                </c:pt>
                <c:pt idx="817">
                  <c:v>-11.7799999999998</c:v>
                </c:pt>
                <c:pt idx="818">
                  <c:v>-11.7899999999998</c:v>
                </c:pt>
                <c:pt idx="819">
                  <c:v>-11.7999999999998</c:v>
                </c:pt>
                <c:pt idx="820">
                  <c:v>-11.8099999999998</c:v>
                </c:pt>
                <c:pt idx="821">
                  <c:v>-11.8199999999998</c:v>
                </c:pt>
                <c:pt idx="822">
                  <c:v>-11.829999999999799</c:v>
                </c:pt>
                <c:pt idx="823">
                  <c:v>-11.839999999999799</c:v>
                </c:pt>
                <c:pt idx="824">
                  <c:v>-11.849999999999801</c:v>
                </c:pt>
                <c:pt idx="825">
                  <c:v>-11.8599999999998</c:v>
                </c:pt>
                <c:pt idx="826">
                  <c:v>-11.8699999999998</c:v>
                </c:pt>
                <c:pt idx="827">
                  <c:v>-11.8799999999998</c:v>
                </c:pt>
                <c:pt idx="828">
                  <c:v>-11.8899999999998</c:v>
                </c:pt>
                <c:pt idx="829">
                  <c:v>-11.8999999999998</c:v>
                </c:pt>
                <c:pt idx="830">
                  <c:v>-11.909999999999799</c:v>
                </c:pt>
                <c:pt idx="831">
                  <c:v>-11.919999999999799</c:v>
                </c:pt>
                <c:pt idx="832">
                  <c:v>-11.929999999999801</c:v>
                </c:pt>
                <c:pt idx="833">
                  <c:v>-11.939999999999801</c:v>
                </c:pt>
                <c:pt idx="834">
                  <c:v>-11.9499999999998</c:v>
                </c:pt>
                <c:pt idx="835">
                  <c:v>-11.9599999999998</c:v>
                </c:pt>
                <c:pt idx="836">
                  <c:v>-11.9699999999998</c:v>
                </c:pt>
                <c:pt idx="837">
                  <c:v>-11.9799999999998</c:v>
                </c:pt>
                <c:pt idx="838">
                  <c:v>-11.989999999999799</c:v>
                </c:pt>
                <c:pt idx="839">
                  <c:v>-11.999999999999799</c:v>
                </c:pt>
                <c:pt idx="840">
                  <c:v>-12.009999999999801</c:v>
                </c:pt>
                <c:pt idx="841">
                  <c:v>-12.019999999999801</c:v>
                </c:pt>
                <c:pt idx="842">
                  <c:v>-12.1199999999998</c:v>
                </c:pt>
                <c:pt idx="843">
                  <c:v>-12.1299999999998</c:v>
                </c:pt>
                <c:pt idx="844">
                  <c:v>-12.1399999999998</c:v>
                </c:pt>
                <c:pt idx="845">
                  <c:v>-12.1499999999998</c:v>
                </c:pt>
                <c:pt idx="846">
                  <c:v>-12.159999999999799</c:v>
                </c:pt>
                <c:pt idx="847">
                  <c:v>-12.169999999999799</c:v>
                </c:pt>
                <c:pt idx="848">
                  <c:v>-12.179999999999801</c:v>
                </c:pt>
                <c:pt idx="849">
                  <c:v>-12.189999999999801</c:v>
                </c:pt>
                <c:pt idx="850">
                  <c:v>-12.1999999999998</c:v>
                </c:pt>
                <c:pt idx="851">
                  <c:v>-12.2099999999998</c:v>
                </c:pt>
                <c:pt idx="852">
                  <c:v>-12.2199999999998</c:v>
                </c:pt>
                <c:pt idx="853">
                  <c:v>-12.2299999999998</c:v>
                </c:pt>
                <c:pt idx="854">
                  <c:v>-12.239999999999799</c:v>
                </c:pt>
                <c:pt idx="855">
                  <c:v>-12.249999999999799</c:v>
                </c:pt>
                <c:pt idx="856">
                  <c:v>-12.259999999999801</c:v>
                </c:pt>
                <c:pt idx="857">
                  <c:v>-12.269999999999801</c:v>
                </c:pt>
                <c:pt idx="858">
                  <c:v>-12.2799999999998</c:v>
                </c:pt>
                <c:pt idx="859">
                  <c:v>-12.2899999999998</c:v>
                </c:pt>
                <c:pt idx="860">
                  <c:v>-12.2999999999998</c:v>
                </c:pt>
                <c:pt idx="861">
                  <c:v>-12.3099999999998</c:v>
                </c:pt>
                <c:pt idx="862">
                  <c:v>-12.409999999999799</c:v>
                </c:pt>
                <c:pt idx="863">
                  <c:v>-12.419999999999799</c:v>
                </c:pt>
                <c:pt idx="864">
                  <c:v>-12.429999999999801</c:v>
                </c:pt>
                <c:pt idx="865">
                  <c:v>-12.439999999999801</c:v>
                </c:pt>
                <c:pt idx="866">
                  <c:v>-12.4499999999998</c:v>
                </c:pt>
                <c:pt idx="867">
                  <c:v>-12.4599999999998</c:v>
                </c:pt>
                <c:pt idx="868">
                  <c:v>-12.4699999999998</c:v>
                </c:pt>
                <c:pt idx="869">
                  <c:v>-12.4799999999998</c:v>
                </c:pt>
                <c:pt idx="870">
                  <c:v>-12.489999999999799</c:v>
                </c:pt>
                <c:pt idx="871">
                  <c:v>-12.499999999999799</c:v>
                </c:pt>
                <c:pt idx="872">
                  <c:v>-12.509999999999801</c:v>
                </c:pt>
                <c:pt idx="873">
                  <c:v>-12.519999999999801</c:v>
                </c:pt>
                <c:pt idx="874">
                  <c:v>-12.5299999999998</c:v>
                </c:pt>
                <c:pt idx="875">
                  <c:v>-12.5399999999998</c:v>
                </c:pt>
                <c:pt idx="876">
                  <c:v>-12.5499999999998</c:v>
                </c:pt>
                <c:pt idx="877">
                  <c:v>-12.5599999999998</c:v>
                </c:pt>
                <c:pt idx="878">
                  <c:v>-12.5699999999998</c:v>
                </c:pt>
                <c:pt idx="879">
                  <c:v>-12.579999999999799</c:v>
                </c:pt>
                <c:pt idx="880">
                  <c:v>-12.589999999999799</c:v>
                </c:pt>
                <c:pt idx="881">
                  <c:v>-12.599999999999801</c:v>
                </c:pt>
                <c:pt idx="882">
                  <c:v>-12.6099999999998</c:v>
                </c:pt>
                <c:pt idx="883">
                  <c:v>-12.6199999999998</c:v>
                </c:pt>
                <c:pt idx="884">
                  <c:v>-12.6299999999998</c:v>
                </c:pt>
                <c:pt idx="885">
                  <c:v>-12.6399999999998</c:v>
                </c:pt>
                <c:pt idx="886">
                  <c:v>-12.6499999999998</c:v>
                </c:pt>
                <c:pt idx="887">
                  <c:v>-12.659999999999799</c:v>
                </c:pt>
                <c:pt idx="888">
                  <c:v>-12.669999999999799</c:v>
                </c:pt>
                <c:pt idx="889">
                  <c:v>-12.679999999999801</c:v>
                </c:pt>
                <c:pt idx="890">
                  <c:v>-12.689999999999801</c:v>
                </c:pt>
                <c:pt idx="891">
                  <c:v>-12.6999999999998</c:v>
                </c:pt>
                <c:pt idx="892">
                  <c:v>-12.7099999999998</c:v>
                </c:pt>
                <c:pt idx="893">
                  <c:v>-12.7199999999998</c:v>
                </c:pt>
                <c:pt idx="894">
                  <c:v>-12.7299999999998</c:v>
                </c:pt>
                <c:pt idx="895">
                  <c:v>-12.739999999999799</c:v>
                </c:pt>
                <c:pt idx="896">
                  <c:v>-12.749999999999799</c:v>
                </c:pt>
                <c:pt idx="897">
                  <c:v>-12.759999999999801</c:v>
                </c:pt>
                <c:pt idx="898">
                  <c:v>-12.769999999999801</c:v>
                </c:pt>
                <c:pt idx="899">
                  <c:v>-12.7799999999998</c:v>
                </c:pt>
                <c:pt idx="900">
                  <c:v>-12.7899999999998</c:v>
                </c:pt>
                <c:pt idx="901">
                  <c:v>-12.7999999999998</c:v>
                </c:pt>
                <c:pt idx="902">
                  <c:v>-12.8099999999998</c:v>
                </c:pt>
                <c:pt idx="903">
                  <c:v>-12.8199999999998</c:v>
                </c:pt>
                <c:pt idx="904">
                  <c:v>-12.829999999999799</c:v>
                </c:pt>
                <c:pt idx="905">
                  <c:v>-12.839999999999799</c:v>
                </c:pt>
                <c:pt idx="906">
                  <c:v>-12.849999999999801</c:v>
                </c:pt>
                <c:pt idx="907">
                  <c:v>-12.8599999999998</c:v>
                </c:pt>
                <c:pt idx="908">
                  <c:v>-12.8699999999998</c:v>
                </c:pt>
                <c:pt idx="909">
                  <c:v>-12.8799999999998</c:v>
                </c:pt>
                <c:pt idx="910">
                  <c:v>-12.8899999999998</c:v>
                </c:pt>
                <c:pt idx="911">
                  <c:v>-12.8999999999998</c:v>
                </c:pt>
                <c:pt idx="912">
                  <c:v>-12.909999999999799</c:v>
                </c:pt>
                <c:pt idx="913">
                  <c:v>-12.919999999999799</c:v>
                </c:pt>
                <c:pt idx="914">
                  <c:v>-12.929999999999801</c:v>
                </c:pt>
                <c:pt idx="915">
                  <c:v>-12.939999999999801</c:v>
                </c:pt>
                <c:pt idx="916">
                  <c:v>-12.9499999999998</c:v>
                </c:pt>
                <c:pt idx="917">
                  <c:v>-12.9599999999998</c:v>
                </c:pt>
                <c:pt idx="918">
                  <c:v>-12.9699999999998</c:v>
                </c:pt>
                <c:pt idx="919">
                  <c:v>-13.0699999999998</c:v>
                </c:pt>
                <c:pt idx="920">
                  <c:v>-13.079999999999799</c:v>
                </c:pt>
                <c:pt idx="921">
                  <c:v>-13.089999999999799</c:v>
                </c:pt>
                <c:pt idx="922">
                  <c:v>-13.099999999999801</c:v>
                </c:pt>
                <c:pt idx="923">
                  <c:v>-13.1099999999998</c:v>
                </c:pt>
                <c:pt idx="924">
                  <c:v>-13.1199999999998</c:v>
                </c:pt>
                <c:pt idx="925">
                  <c:v>-13.1299999999998</c:v>
                </c:pt>
                <c:pt idx="926">
                  <c:v>-13.1399999999998</c:v>
                </c:pt>
                <c:pt idx="927">
                  <c:v>-13.1499999999998</c:v>
                </c:pt>
                <c:pt idx="928">
                  <c:v>-13.159999999999799</c:v>
                </c:pt>
                <c:pt idx="929">
                  <c:v>-13.169999999999799</c:v>
                </c:pt>
                <c:pt idx="930">
                  <c:v>-13.179999999999801</c:v>
                </c:pt>
                <c:pt idx="931">
                  <c:v>-13.189999999999801</c:v>
                </c:pt>
                <c:pt idx="932">
                  <c:v>-13.1999999999998</c:v>
                </c:pt>
                <c:pt idx="933">
                  <c:v>-13.2099999999998</c:v>
                </c:pt>
                <c:pt idx="934">
                  <c:v>-13.2199999999998</c:v>
                </c:pt>
                <c:pt idx="935">
                  <c:v>-13.2299999999998</c:v>
                </c:pt>
                <c:pt idx="936">
                  <c:v>-13.239999999999799</c:v>
                </c:pt>
                <c:pt idx="937">
                  <c:v>-13.249999999999799</c:v>
                </c:pt>
                <c:pt idx="938">
                  <c:v>-13.259999999999801</c:v>
                </c:pt>
                <c:pt idx="939">
                  <c:v>-13.3599999999998</c:v>
                </c:pt>
                <c:pt idx="940">
                  <c:v>-13.3699999999998</c:v>
                </c:pt>
                <c:pt idx="941">
                  <c:v>-13.3799999999998</c:v>
                </c:pt>
                <c:pt idx="942">
                  <c:v>-13.3899999999998</c:v>
                </c:pt>
                <c:pt idx="943">
                  <c:v>-13.3999999999998</c:v>
                </c:pt>
                <c:pt idx="944">
                  <c:v>-13.409999999999799</c:v>
                </c:pt>
                <c:pt idx="945">
                  <c:v>-13.419999999999799</c:v>
                </c:pt>
                <c:pt idx="946">
                  <c:v>-13.429999999999801</c:v>
                </c:pt>
                <c:pt idx="947">
                  <c:v>-13.439999999999801</c:v>
                </c:pt>
                <c:pt idx="948">
                  <c:v>-13.4499999999998</c:v>
                </c:pt>
                <c:pt idx="949">
                  <c:v>-13.4599999999998</c:v>
                </c:pt>
                <c:pt idx="950">
                  <c:v>-13.4699999999998</c:v>
                </c:pt>
                <c:pt idx="951">
                  <c:v>-13.4799999999998</c:v>
                </c:pt>
                <c:pt idx="952">
                  <c:v>-13.489999999999799</c:v>
                </c:pt>
                <c:pt idx="953">
                  <c:v>-13.499999999999799</c:v>
                </c:pt>
                <c:pt idx="954">
                  <c:v>-13.509999999999801</c:v>
                </c:pt>
                <c:pt idx="955">
                  <c:v>-13.519999999999801</c:v>
                </c:pt>
                <c:pt idx="956">
                  <c:v>-13.5299999999998</c:v>
                </c:pt>
                <c:pt idx="957">
                  <c:v>-13.5399999999998</c:v>
                </c:pt>
                <c:pt idx="958">
                  <c:v>-13.5499999999998</c:v>
                </c:pt>
                <c:pt idx="959">
                  <c:v>-13.5599999999998</c:v>
                </c:pt>
                <c:pt idx="960">
                  <c:v>-13.5699999999998</c:v>
                </c:pt>
                <c:pt idx="961">
                  <c:v>-13.579999999999799</c:v>
                </c:pt>
                <c:pt idx="962">
                  <c:v>-13.589999999999799</c:v>
                </c:pt>
                <c:pt idx="963">
                  <c:v>-13.599999999999801</c:v>
                </c:pt>
                <c:pt idx="964">
                  <c:v>-13.6099999999998</c:v>
                </c:pt>
                <c:pt idx="965">
                  <c:v>-13.6199999999998</c:v>
                </c:pt>
                <c:pt idx="966">
                  <c:v>-13.6299999999998</c:v>
                </c:pt>
                <c:pt idx="967">
                  <c:v>-13.6399999999998</c:v>
                </c:pt>
                <c:pt idx="968">
                  <c:v>-13.6499999999998</c:v>
                </c:pt>
                <c:pt idx="969">
                  <c:v>-13.659999999999799</c:v>
                </c:pt>
                <c:pt idx="970">
                  <c:v>-13.669999999999799</c:v>
                </c:pt>
                <c:pt idx="971">
                  <c:v>-13.679999999999801</c:v>
                </c:pt>
                <c:pt idx="972">
                  <c:v>-13.689999999999801</c:v>
                </c:pt>
                <c:pt idx="973">
                  <c:v>-13.6999999999998</c:v>
                </c:pt>
                <c:pt idx="974">
                  <c:v>-13.7099999999998</c:v>
                </c:pt>
                <c:pt idx="975">
                  <c:v>-13.7199999999998</c:v>
                </c:pt>
                <c:pt idx="976">
                  <c:v>-13.7299999999998</c:v>
                </c:pt>
                <c:pt idx="977">
                  <c:v>-13.739999999999799</c:v>
                </c:pt>
                <c:pt idx="978">
                  <c:v>-13.749999999999799</c:v>
                </c:pt>
                <c:pt idx="979">
                  <c:v>-13.759999999999801</c:v>
                </c:pt>
                <c:pt idx="980">
                  <c:v>-13.769999999999801</c:v>
                </c:pt>
                <c:pt idx="981">
                  <c:v>-13.7799999999998</c:v>
                </c:pt>
                <c:pt idx="982">
                  <c:v>-13.7899999999998</c:v>
                </c:pt>
                <c:pt idx="983">
                  <c:v>-13.7999999999998</c:v>
                </c:pt>
                <c:pt idx="984">
                  <c:v>-13.8099999999998</c:v>
                </c:pt>
                <c:pt idx="985">
                  <c:v>-13.8199999999998</c:v>
                </c:pt>
                <c:pt idx="986">
                  <c:v>-13.829999999999799</c:v>
                </c:pt>
                <c:pt idx="987">
                  <c:v>-13.839999999999799</c:v>
                </c:pt>
                <c:pt idx="988">
                  <c:v>-13.849999999999801</c:v>
                </c:pt>
                <c:pt idx="989">
                  <c:v>-13.8599999999998</c:v>
                </c:pt>
                <c:pt idx="990">
                  <c:v>-13.8699999999998</c:v>
                </c:pt>
                <c:pt idx="991">
                  <c:v>-13.8799999999998</c:v>
                </c:pt>
                <c:pt idx="992">
                  <c:v>-13.8899999999998</c:v>
                </c:pt>
                <c:pt idx="993">
                  <c:v>-13.8999999999998</c:v>
                </c:pt>
                <c:pt idx="994">
                  <c:v>-13.909999999999799</c:v>
                </c:pt>
                <c:pt idx="995">
                  <c:v>-13.919999999999799</c:v>
                </c:pt>
                <c:pt idx="996">
                  <c:v>-14.019999999999801</c:v>
                </c:pt>
                <c:pt idx="997">
                  <c:v>-14.0299999999998</c:v>
                </c:pt>
                <c:pt idx="998">
                  <c:v>-14.0399999999998</c:v>
                </c:pt>
                <c:pt idx="999">
                  <c:v>-14.0499999999998</c:v>
                </c:pt>
                <c:pt idx="1000">
                  <c:v>-14.0599999999998</c:v>
                </c:pt>
                <c:pt idx="1001">
                  <c:v>-14.0699999999998</c:v>
                </c:pt>
                <c:pt idx="1002">
                  <c:v>-14.079999999999799</c:v>
                </c:pt>
                <c:pt idx="1003">
                  <c:v>-14.089999999999799</c:v>
                </c:pt>
                <c:pt idx="1004">
                  <c:v>-14.099999999999801</c:v>
                </c:pt>
                <c:pt idx="1005">
                  <c:v>-14.1099999999998</c:v>
                </c:pt>
                <c:pt idx="1006">
                  <c:v>-14.1199999999998</c:v>
                </c:pt>
                <c:pt idx="1007">
                  <c:v>-14.1299999999998</c:v>
                </c:pt>
                <c:pt idx="1008">
                  <c:v>-14.1399999999998</c:v>
                </c:pt>
                <c:pt idx="1009">
                  <c:v>-14.1499999999998</c:v>
                </c:pt>
                <c:pt idx="1010">
                  <c:v>-14.159999999999799</c:v>
                </c:pt>
                <c:pt idx="1011">
                  <c:v>-14.169999999999799</c:v>
                </c:pt>
                <c:pt idx="1012">
                  <c:v>-14.179999999999801</c:v>
                </c:pt>
                <c:pt idx="1013">
                  <c:v>-14.189999999999801</c:v>
                </c:pt>
                <c:pt idx="1014">
                  <c:v>-14.1999999999998</c:v>
                </c:pt>
                <c:pt idx="1015">
                  <c:v>-14.2099999999998</c:v>
                </c:pt>
                <c:pt idx="1016">
                  <c:v>-14.3099999999998</c:v>
                </c:pt>
                <c:pt idx="1017">
                  <c:v>-14.3199999999998</c:v>
                </c:pt>
                <c:pt idx="1018">
                  <c:v>-14.329999999999799</c:v>
                </c:pt>
                <c:pt idx="1019">
                  <c:v>-14.339999999999799</c:v>
                </c:pt>
                <c:pt idx="1020">
                  <c:v>-14.349999999999801</c:v>
                </c:pt>
                <c:pt idx="1021">
                  <c:v>-14.3599999999998</c:v>
                </c:pt>
                <c:pt idx="1022">
                  <c:v>-14.3699999999998</c:v>
                </c:pt>
                <c:pt idx="1023">
                  <c:v>-14.3799999999998</c:v>
                </c:pt>
                <c:pt idx="1024">
                  <c:v>-14.3899999999998</c:v>
                </c:pt>
                <c:pt idx="1025">
                  <c:v>-14.3999999999998</c:v>
                </c:pt>
                <c:pt idx="1026">
                  <c:v>-14.409999999999799</c:v>
                </c:pt>
                <c:pt idx="1027">
                  <c:v>-14.419999999999799</c:v>
                </c:pt>
                <c:pt idx="1028">
                  <c:v>-14.429999999999801</c:v>
                </c:pt>
                <c:pt idx="1029">
                  <c:v>-14.439999999999801</c:v>
                </c:pt>
                <c:pt idx="1030">
                  <c:v>-14.4499999999998</c:v>
                </c:pt>
                <c:pt idx="1031">
                  <c:v>-14.4599999999998</c:v>
                </c:pt>
                <c:pt idx="1032">
                  <c:v>-14.4699999999998</c:v>
                </c:pt>
                <c:pt idx="1033">
                  <c:v>-14.4799999999998</c:v>
                </c:pt>
                <c:pt idx="1034">
                  <c:v>-14.489999999999799</c:v>
                </c:pt>
                <c:pt idx="1035">
                  <c:v>-14.499999999999799</c:v>
                </c:pt>
                <c:pt idx="1036">
                  <c:v>-14.509999999999801</c:v>
                </c:pt>
                <c:pt idx="1037">
                  <c:v>-14.519999999999801</c:v>
                </c:pt>
                <c:pt idx="1038">
                  <c:v>-14.5299999999998</c:v>
                </c:pt>
                <c:pt idx="1039">
                  <c:v>-14.5399999999998</c:v>
                </c:pt>
                <c:pt idx="1040">
                  <c:v>-14.5499999999998</c:v>
                </c:pt>
                <c:pt idx="1041">
                  <c:v>-14.5599999999998</c:v>
                </c:pt>
                <c:pt idx="1042">
                  <c:v>-14.5699999999998</c:v>
                </c:pt>
                <c:pt idx="1043">
                  <c:v>-14.579999999999799</c:v>
                </c:pt>
                <c:pt idx="1044">
                  <c:v>-14.589999999999799</c:v>
                </c:pt>
                <c:pt idx="1045">
                  <c:v>-14.599999999999801</c:v>
                </c:pt>
                <c:pt idx="1046">
                  <c:v>-14.6099999999998</c:v>
                </c:pt>
                <c:pt idx="1047">
                  <c:v>-14.6199999999998</c:v>
                </c:pt>
                <c:pt idx="1048">
                  <c:v>-14.6299999999998</c:v>
                </c:pt>
                <c:pt idx="1049">
                  <c:v>-14.6399999999998</c:v>
                </c:pt>
                <c:pt idx="1050">
                  <c:v>-14.6499999999998</c:v>
                </c:pt>
                <c:pt idx="1051">
                  <c:v>-14.659999999999799</c:v>
                </c:pt>
                <c:pt idx="1052">
                  <c:v>-14.669999999999799</c:v>
                </c:pt>
                <c:pt idx="1053">
                  <c:v>-14.679999999999801</c:v>
                </c:pt>
                <c:pt idx="1054">
                  <c:v>-14.689999999999801</c:v>
                </c:pt>
                <c:pt idx="1055">
                  <c:v>-14.6999999999998</c:v>
                </c:pt>
                <c:pt idx="1056">
                  <c:v>-14.7099999999998</c:v>
                </c:pt>
                <c:pt idx="1057">
                  <c:v>-14.7199999999998</c:v>
                </c:pt>
                <c:pt idx="1058">
                  <c:v>-14.7299999999998</c:v>
                </c:pt>
                <c:pt idx="1059">
                  <c:v>-14.739999999999799</c:v>
                </c:pt>
                <c:pt idx="1060">
                  <c:v>-14.749999999999799</c:v>
                </c:pt>
                <c:pt idx="1061">
                  <c:v>-14.759999999999801</c:v>
                </c:pt>
                <c:pt idx="1062">
                  <c:v>-14.769999999999801</c:v>
                </c:pt>
                <c:pt idx="1063">
                  <c:v>-14.7799999999998</c:v>
                </c:pt>
                <c:pt idx="1064">
                  <c:v>-14.7899999999998</c:v>
                </c:pt>
                <c:pt idx="1065">
                  <c:v>-14.7999999999998</c:v>
                </c:pt>
                <c:pt idx="1066">
                  <c:v>-14.8099999999998</c:v>
                </c:pt>
                <c:pt idx="1067">
                  <c:v>-14.8199999999998</c:v>
                </c:pt>
                <c:pt idx="1068">
                  <c:v>-14.829999999999799</c:v>
                </c:pt>
                <c:pt idx="1069">
                  <c:v>-14.839999999999799</c:v>
                </c:pt>
                <c:pt idx="1070">
                  <c:v>-14.849999999999801</c:v>
                </c:pt>
                <c:pt idx="1071">
                  <c:v>-14.8599999999998</c:v>
                </c:pt>
                <c:pt idx="1072">
                  <c:v>-14.8699999999998</c:v>
                </c:pt>
                <c:pt idx="1073">
                  <c:v>-14.9699999999998</c:v>
                </c:pt>
                <c:pt idx="1074">
                  <c:v>-14.9799999999998</c:v>
                </c:pt>
                <c:pt idx="1075">
                  <c:v>-14.989999999999799</c:v>
                </c:pt>
                <c:pt idx="1076">
                  <c:v>-14.999999999999799</c:v>
                </c:pt>
                <c:pt idx="1077">
                  <c:v>-15.009999999999801</c:v>
                </c:pt>
                <c:pt idx="1078">
                  <c:v>-15.019999999999801</c:v>
                </c:pt>
                <c:pt idx="1079">
                  <c:v>-15.0299999999998</c:v>
                </c:pt>
                <c:pt idx="1080">
                  <c:v>-15.0399999999998</c:v>
                </c:pt>
                <c:pt idx="1081">
                  <c:v>-15.0499999999998</c:v>
                </c:pt>
                <c:pt idx="1082">
                  <c:v>-15.0599999999998</c:v>
                </c:pt>
                <c:pt idx="1083">
                  <c:v>-15.0699999999998</c:v>
                </c:pt>
                <c:pt idx="1084">
                  <c:v>-15.079999999999799</c:v>
                </c:pt>
                <c:pt idx="1085">
                  <c:v>-15.089999999999799</c:v>
                </c:pt>
                <c:pt idx="1086">
                  <c:v>-15.099999999999801</c:v>
                </c:pt>
                <c:pt idx="1087">
                  <c:v>-15.1099999999998</c:v>
                </c:pt>
                <c:pt idx="1088">
                  <c:v>-15.1199999999998</c:v>
                </c:pt>
                <c:pt idx="1089">
                  <c:v>-15.1299999999998</c:v>
                </c:pt>
                <c:pt idx="1090">
                  <c:v>-15.1399999999998</c:v>
                </c:pt>
                <c:pt idx="1091">
                  <c:v>-15.1499999999998</c:v>
                </c:pt>
                <c:pt idx="1092">
                  <c:v>-15.159999999999799</c:v>
                </c:pt>
                <c:pt idx="1093">
                  <c:v>-15.259999999999801</c:v>
                </c:pt>
                <c:pt idx="1094">
                  <c:v>-15.269999999999801</c:v>
                </c:pt>
                <c:pt idx="1095">
                  <c:v>-15.2799999999998</c:v>
                </c:pt>
                <c:pt idx="1096">
                  <c:v>-15.2899999999998</c:v>
                </c:pt>
                <c:pt idx="1097">
                  <c:v>-15.2999999999998</c:v>
                </c:pt>
                <c:pt idx="1098">
                  <c:v>-15.3099999999998</c:v>
                </c:pt>
                <c:pt idx="1099">
                  <c:v>-15.3199999999998</c:v>
                </c:pt>
                <c:pt idx="1100">
                  <c:v>-15.329999999999799</c:v>
                </c:pt>
                <c:pt idx="1101">
                  <c:v>-15.339999999999799</c:v>
                </c:pt>
                <c:pt idx="1102">
                  <c:v>-15.349999999999801</c:v>
                </c:pt>
                <c:pt idx="1103">
                  <c:v>-15.3599999999998</c:v>
                </c:pt>
                <c:pt idx="1104">
                  <c:v>-15.3699999999998</c:v>
                </c:pt>
                <c:pt idx="1105">
                  <c:v>-15.3799999999998</c:v>
                </c:pt>
                <c:pt idx="1106">
                  <c:v>-15.3899999999998</c:v>
                </c:pt>
                <c:pt idx="1107">
                  <c:v>-15.3999999999998</c:v>
                </c:pt>
                <c:pt idx="1108">
                  <c:v>-15.409999999999799</c:v>
                </c:pt>
                <c:pt idx="1109">
                  <c:v>-15.419999999999799</c:v>
                </c:pt>
                <c:pt idx="1110">
                  <c:v>-15.429999999999801</c:v>
                </c:pt>
                <c:pt idx="1111">
                  <c:v>-15.439999999999801</c:v>
                </c:pt>
                <c:pt idx="1112">
                  <c:v>-15.4499999999998</c:v>
                </c:pt>
                <c:pt idx="1113">
                  <c:v>-15.4599999999998</c:v>
                </c:pt>
                <c:pt idx="1114">
                  <c:v>-15.4699999999998</c:v>
                </c:pt>
                <c:pt idx="1115">
                  <c:v>-15.4799999999998</c:v>
                </c:pt>
                <c:pt idx="1116">
                  <c:v>-15.489999999999799</c:v>
                </c:pt>
                <c:pt idx="1117">
                  <c:v>-15.499999999999799</c:v>
                </c:pt>
                <c:pt idx="1118">
                  <c:v>-15.509999999999801</c:v>
                </c:pt>
                <c:pt idx="1119">
                  <c:v>-15.519999999999801</c:v>
                </c:pt>
                <c:pt idx="1120">
                  <c:v>-15.5299999999998</c:v>
                </c:pt>
                <c:pt idx="1121">
                  <c:v>-15.5399999999998</c:v>
                </c:pt>
                <c:pt idx="1122">
                  <c:v>-15.5499999999998</c:v>
                </c:pt>
                <c:pt idx="1123">
                  <c:v>-15.5599999999998</c:v>
                </c:pt>
                <c:pt idx="1124">
                  <c:v>-15.5699999999998</c:v>
                </c:pt>
                <c:pt idx="1125">
                  <c:v>-15.579999999999799</c:v>
                </c:pt>
                <c:pt idx="1126">
                  <c:v>-15.589999999999799</c:v>
                </c:pt>
                <c:pt idx="1127">
                  <c:v>-15.599999999999801</c:v>
                </c:pt>
                <c:pt idx="1128">
                  <c:v>-15.6099999999998</c:v>
                </c:pt>
                <c:pt idx="1129">
                  <c:v>-15.6199999999998</c:v>
                </c:pt>
                <c:pt idx="1130">
                  <c:v>-15.6299999999998</c:v>
                </c:pt>
                <c:pt idx="1131">
                  <c:v>-15.6399999999998</c:v>
                </c:pt>
                <c:pt idx="1132">
                  <c:v>-15.6499999999998</c:v>
                </c:pt>
                <c:pt idx="1133">
                  <c:v>-15.659999999999799</c:v>
                </c:pt>
                <c:pt idx="1134">
                  <c:v>-15.669999999999799</c:v>
                </c:pt>
                <c:pt idx="1135">
                  <c:v>-15.679999999999801</c:v>
                </c:pt>
                <c:pt idx="1136">
                  <c:v>-15.689999999999801</c:v>
                </c:pt>
                <c:pt idx="1137">
                  <c:v>-15.6999999999998</c:v>
                </c:pt>
                <c:pt idx="1138">
                  <c:v>-15.7099999999998</c:v>
                </c:pt>
                <c:pt idx="1139">
                  <c:v>-15.7199999999998</c:v>
                </c:pt>
                <c:pt idx="1140">
                  <c:v>-15.7299999999998</c:v>
                </c:pt>
                <c:pt idx="1141">
                  <c:v>-15.739999999999799</c:v>
                </c:pt>
                <c:pt idx="1142">
                  <c:v>-15.749999999999799</c:v>
                </c:pt>
                <c:pt idx="1143">
                  <c:v>-15.759999999999801</c:v>
                </c:pt>
                <c:pt idx="1144">
                  <c:v>-15.769999999999801</c:v>
                </c:pt>
                <c:pt idx="1145">
                  <c:v>-15.7799999999998</c:v>
                </c:pt>
                <c:pt idx="1146">
                  <c:v>-15.7899999999998</c:v>
                </c:pt>
                <c:pt idx="1147">
                  <c:v>-15.7999999999998</c:v>
                </c:pt>
                <c:pt idx="1148">
                  <c:v>-15.8099999999998</c:v>
                </c:pt>
                <c:pt idx="1149">
                  <c:v>-15.8199999999998</c:v>
                </c:pt>
                <c:pt idx="1150">
                  <c:v>-15.919999999999799</c:v>
                </c:pt>
                <c:pt idx="1151">
                  <c:v>-15.929999999999801</c:v>
                </c:pt>
                <c:pt idx="1152">
                  <c:v>-15.939999999999801</c:v>
                </c:pt>
                <c:pt idx="1153">
                  <c:v>-15.9499999999998</c:v>
                </c:pt>
                <c:pt idx="1154">
                  <c:v>-15.9599999999998</c:v>
                </c:pt>
                <c:pt idx="1155">
                  <c:v>-15.9699999999998</c:v>
                </c:pt>
                <c:pt idx="1156">
                  <c:v>-15.9799999999998</c:v>
                </c:pt>
                <c:pt idx="1157">
                  <c:v>-15.989999999999799</c:v>
                </c:pt>
                <c:pt idx="1158">
                  <c:v>-15.999999999999799</c:v>
                </c:pt>
                <c:pt idx="1159">
                  <c:v>-16.009999999999799</c:v>
                </c:pt>
                <c:pt idx="1160">
                  <c:v>-16.019999999999801</c:v>
                </c:pt>
                <c:pt idx="1161">
                  <c:v>-16.029999999999799</c:v>
                </c:pt>
                <c:pt idx="1162">
                  <c:v>-16.0399999999998</c:v>
                </c:pt>
                <c:pt idx="1163">
                  <c:v>-16.049999999999802</c:v>
                </c:pt>
                <c:pt idx="1164">
                  <c:v>-16.0599999999998</c:v>
                </c:pt>
                <c:pt idx="1165">
                  <c:v>-16.069999999999801</c:v>
                </c:pt>
                <c:pt idx="1166">
                  <c:v>-16.079999999999799</c:v>
                </c:pt>
                <c:pt idx="1167">
                  <c:v>-16.089999999999801</c:v>
                </c:pt>
                <c:pt idx="1168">
                  <c:v>-16.099999999999799</c:v>
                </c:pt>
                <c:pt idx="1169">
                  <c:v>-16.1099999999998</c:v>
                </c:pt>
                <c:pt idx="1170">
                  <c:v>-16.209999999999798</c:v>
                </c:pt>
                <c:pt idx="1171">
                  <c:v>-16.2199999999998</c:v>
                </c:pt>
                <c:pt idx="1172">
                  <c:v>-16.229999999999801</c:v>
                </c:pt>
                <c:pt idx="1173">
                  <c:v>-16.239999999999799</c:v>
                </c:pt>
                <c:pt idx="1174">
                  <c:v>-16.249999999999801</c:v>
                </c:pt>
                <c:pt idx="1175">
                  <c:v>-16.259999999999799</c:v>
                </c:pt>
                <c:pt idx="1176">
                  <c:v>-16.269999999999801</c:v>
                </c:pt>
                <c:pt idx="1177">
                  <c:v>-16.279999999999799</c:v>
                </c:pt>
                <c:pt idx="1178">
                  <c:v>-16.2899999999998</c:v>
                </c:pt>
                <c:pt idx="1179">
                  <c:v>-16.299999999999802</c:v>
                </c:pt>
                <c:pt idx="1180">
                  <c:v>-16.3099999999998</c:v>
                </c:pt>
                <c:pt idx="1181">
                  <c:v>-16.319999999999801</c:v>
                </c:pt>
                <c:pt idx="1182">
                  <c:v>-16.329999999999799</c:v>
                </c:pt>
                <c:pt idx="1183">
                  <c:v>-16.339999999999801</c:v>
                </c:pt>
                <c:pt idx="1184">
                  <c:v>-16.349999999999799</c:v>
                </c:pt>
                <c:pt idx="1185">
                  <c:v>-16.3599999999998</c:v>
                </c:pt>
                <c:pt idx="1186">
                  <c:v>-16.369999999999798</c:v>
                </c:pt>
                <c:pt idx="1187">
                  <c:v>-16.3799999999998</c:v>
                </c:pt>
                <c:pt idx="1188">
                  <c:v>-16.389999999999802</c:v>
                </c:pt>
                <c:pt idx="1189">
                  <c:v>-16.3999999999998</c:v>
                </c:pt>
                <c:pt idx="1190">
                  <c:v>-16.409999999999801</c:v>
                </c:pt>
                <c:pt idx="1191">
                  <c:v>-16.419999999999799</c:v>
                </c:pt>
                <c:pt idx="1192">
                  <c:v>-16.429999999999801</c:v>
                </c:pt>
                <c:pt idx="1193">
                  <c:v>-16.439999999999799</c:v>
                </c:pt>
                <c:pt idx="1194">
                  <c:v>-16.4499999999998</c:v>
                </c:pt>
                <c:pt idx="1195">
                  <c:v>-16.459999999999798</c:v>
                </c:pt>
                <c:pt idx="1196">
                  <c:v>-16.4699999999998</c:v>
                </c:pt>
                <c:pt idx="1197">
                  <c:v>-16.479999999999801</c:v>
                </c:pt>
                <c:pt idx="1198">
                  <c:v>-16.489999999999799</c:v>
                </c:pt>
                <c:pt idx="1199">
                  <c:v>-16.499999999999801</c:v>
                </c:pt>
                <c:pt idx="1200">
                  <c:v>-16.509999999999799</c:v>
                </c:pt>
                <c:pt idx="1201">
                  <c:v>-16.519999999999801</c:v>
                </c:pt>
                <c:pt idx="1202">
                  <c:v>-16.529999999999799</c:v>
                </c:pt>
                <c:pt idx="1203">
                  <c:v>-16.5399999999998</c:v>
                </c:pt>
                <c:pt idx="1204">
                  <c:v>-16.549999999999802</c:v>
                </c:pt>
                <c:pt idx="1205">
                  <c:v>-16.5599999999998</c:v>
                </c:pt>
                <c:pt idx="1206">
                  <c:v>-16.569999999999801</c:v>
                </c:pt>
                <c:pt idx="1207">
                  <c:v>-16.579999999999799</c:v>
                </c:pt>
                <c:pt idx="1208">
                  <c:v>-16.5899999999999</c:v>
                </c:pt>
                <c:pt idx="1209">
                  <c:v>-16.599999999999898</c:v>
                </c:pt>
                <c:pt idx="1210">
                  <c:v>-16.6099999999999</c:v>
                </c:pt>
                <c:pt idx="1211">
                  <c:v>-16.619999999999902</c:v>
                </c:pt>
                <c:pt idx="1212">
                  <c:v>-16.6299999999999</c:v>
                </c:pt>
                <c:pt idx="1213">
                  <c:v>-16.639999999999901</c:v>
                </c:pt>
                <c:pt idx="1214">
                  <c:v>-16.649999999999899</c:v>
                </c:pt>
                <c:pt idx="1215">
                  <c:v>-16.659999999999901</c:v>
                </c:pt>
                <c:pt idx="1216">
                  <c:v>-16.669999999999899</c:v>
                </c:pt>
                <c:pt idx="1217">
                  <c:v>-16.6799999999999</c:v>
                </c:pt>
                <c:pt idx="1218">
                  <c:v>-16.689999999999898</c:v>
                </c:pt>
                <c:pt idx="1219">
                  <c:v>-16.6999999999999</c:v>
                </c:pt>
                <c:pt idx="1220">
                  <c:v>-16.709999999999901</c:v>
                </c:pt>
                <c:pt idx="1221">
                  <c:v>-16.719999999999899</c:v>
                </c:pt>
                <c:pt idx="1222">
                  <c:v>-16.729999999999901</c:v>
                </c:pt>
                <c:pt idx="1223">
                  <c:v>-16.739999999999899</c:v>
                </c:pt>
                <c:pt idx="1224">
                  <c:v>-16.749999999999901</c:v>
                </c:pt>
                <c:pt idx="1225">
                  <c:v>-16.759999999999899</c:v>
                </c:pt>
                <c:pt idx="1226">
                  <c:v>-16.7699999999999</c:v>
                </c:pt>
                <c:pt idx="1227">
                  <c:v>-16.869999999999902</c:v>
                </c:pt>
                <c:pt idx="1228">
                  <c:v>-16.8799999999999</c:v>
                </c:pt>
                <c:pt idx="1229">
                  <c:v>-16.889999999999901</c:v>
                </c:pt>
                <c:pt idx="1230">
                  <c:v>-16.899999999999899</c:v>
                </c:pt>
                <c:pt idx="1231">
                  <c:v>-16.909999999999901</c:v>
                </c:pt>
                <c:pt idx="1232">
                  <c:v>-16.919999999999899</c:v>
                </c:pt>
                <c:pt idx="1233">
                  <c:v>-16.9299999999999</c:v>
                </c:pt>
                <c:pt idx="1234">
                  <c:v>-16.939999999999898</c:v>
                </c:pt>
                <c:pt idx="1235">
                  <c:v>-16.9499999999999</c:v>
                </c:pt>
                <c:pt idx="1236">
                  <c:v>-16.959999999999901</c:v>
                </c:pt>
                <c:pt idx="1237">
                  <c:v>-16.969999999999899</c:v>
                </c:pt>
                <c:pt idx="1238">
                  <c:v>-16.979999999999901</c:v>
                </c:pt>
                <c:pt idx="1239">
                  <c:v>-16.989999999999899</c:v>
                </c:pt>
                <c:pt idx="1240">
                  <c:v>-16.999999999999901</c:v>
                </c:pt>
                <c:pt idx="1241">
                  <c:v>-17.009999999999899</c:v>
                </c:pt>
                <c:pt idx="1242">
                  <c:v>-17.0199999999999</c:v>
                </c:pt>
                <c:pt idx="1243">
                  <c:v>-17.029999999999902</c:v>
                </c:pt>
                <c:pt idx="1244">
                  <c:v>-17.0399999999999</c:v>
                </c:pt>
                <c:pt idx="1245">
                  <c:v>-17.049999999999901</c:v>
                </c:pt>
                <c:pt idx="1246">
                  <c:v>-17.059999999999899</c:v>
                </c:pt>
                <c:pt idx="1247">
                  <c:v>-17.159999999999901</c:v>
                </c:pt>
                <c:pt idx="1248">
                  <c:v>-17.169999999999899</c:v>
                </c:pt>
                <c:pt idx="1249">
                  <c:v>-17.1799999999999</c:v>
                </c:pt>
                <c:pt idx="1250">
                  <c:v>-17.189999999999898</c:v>
                </c:pt>
                <c:pt idx="1251">
                  <c:v>-17.1999999999999</c:v>
                </c:pt>
                <c:pt idx="1252">
                  <c:v>-17.209999999999901</c:v>
                </c:pt>
                <c:pt idx="1253">
                  <c:v>-17.219999999999899</c:v>
                </c:pt>
                <c:pt idx="1254">
                  <c:v>-17.229999999999901</c:v>
                </c:pt>
                <c:pt idx="1255">
                  <c:v>-17.239999999999899</c:v>
                </c:pt>
                <c:pt idx="1256">
                  <c:v>-17.249999999999901</c:v>
                </c:pt>
                <c:pt idx="1257">
                  <c:v>-17.259999999999899</c:v>
                </c:pt>
                <c:pt idx="1258">
                  <c:v>-17.2699999999999</c:v>
                </c:pt>
                <c:pt idx="1259">
                  <c:v>-17.279999999999902</c:v>
                </c:pt>
                <c:pt idx="1260">
                  <c:v>-17.2899999999999</c:v>
                </c:pt>
                <c:pt idx="1261">
                  <c:v>-17.299999999999901</c:v>
                </c:pt>
                <c:pt idx="1262">
                  <c:v>-17.309999999999899</c:v>
                </c:pt>
                <c:pt idx="1263">
                  <c:v>-17.319999999999901</c:v>
                </c:pt>
                <c:pt idx="1264">
                  <c:v>-17.329999999999899</c:v>
                </c:pt>
                <c:pt idx="1265">
                  <c:v>-17.3399999999999</c:v>
                </c:pt>
                <c:pt idx="1266">
                  <c:v>-17.349999999999898</c:v>
                </c:pt>
                <c:pt idx="1267">
                  <c:v>-17.3599999999999</c:v>
                </c:pt>
                <c:pt idx="1268">
                  <c:v>-17.369999999999902</c:v>
                </c:pt>
                <c:pt idx="1269">
                  <c:v>-17.3799999999999</c:v>
                </c:pt>
                <c:pt idx="1270">
                  <c:v>-17.389999999999901</c:v>
                </c:pt>
                <c:pt idx="1271">
                  <c:v>-17.399999999999899</c:v>
                </c:pt>
                <c:pt idx="1272">
                  <c:v>-17.41</c:v>
                </c:pt>
                <c:pt idx="1273">
                  <c:v>-17.420000000000002</c:v>
                </c:pt>
                <c:pt idx="1274">
                  <c:v>-17.43</c:v>
                </c:pt>
                <c:pt idx="1275">
                  <c:v>-17.440000000000001</c:v>
                </c:pt>
                <c:pt idx="1276">
                  <c:v>-17.45</c:v>
                </c:pt>
                <c:pt idx="1277">
                  <c:v>-17.46</c:v>
                </c:pt>
                <c:pt idx="1278">
                  <c:v>-17.47</c:v>
                </c:pt>
                <c:pt idx="1279">
                  <c:v>-17.48</c:v>
                </c:pt>
                <c:pt idx="1280">
                  <c:v>-17.489999999999998</c:v>
                </c:pt>
                <c:pt idx="1281">
                  <c:v>-17.5</c:v>
                </c:pt>
                <c:pt idx="1282">
                  <c:v>-17.510000000000002</c:v>
                </c:pt>
                <c:pt idx="1283">
                  <c:v>-17.52</c:v>
                </c:pt>
                <c:pt idx="1284">
                  <c:v>-17.53</c:v>
                </c:pt>
                <c:pt idx="1285">
                  <c:v>-17.54</c:v>
                </c:pt>
                <c:pt idx="1286">
                  <c:v>-17.55</c:v>
                </c:pt>
                <c:pt idx="1287">
                  <c:v>-17.559999999999999</c:v>
                </c:pt>
                <c:pt idx="1288">
                  <c:v>-17.57</c:v>
                </c:pt>
                <c:pt idx="1289">
                  <c:v>-17.579999999999998</c:v>
                </c:pt>
                <c:pt idx="1290">
                  <c:v>-17.59</c:v>
                </c:pt>
                <c:pt idx="1291">
                  <c:v>-17.600000000000001</c:v>
                </c:pt>
                <c:pt idx="1292">
                  <c:v>-17.61</c:v>
                </c:pt>
                <c:pt idx="1293">
                  <c:v>-17.62</c:v>
                </c:pt>
                <c:pt idx="1294">
                  <c:v>-17.63</c:v>
                </c:pt>
                <c:pt idx="1295">
                  <c:v>-17.64</c:v>
                </c:pt>
                <c:pt idx="1296">
                  <c:v>-17.649999999999999</c:v>
                </c:pt>
                <c:pt idx="1297">
                  <c:v>-17.66</c:v>
                </c:pt>
                <c:pt idx="1298">
                  <c:v>-17.670000000000002</c:v>
                </c:pt>
                <c:pt idx="1299">
                  <c:v>-17.68</c:v>
                </c:pt>
                <c:pt idx="1300">
                  <c:v>-17.690000000000001</c:v>
                </c:pt>
                <c:pt idx="1301">
                  <c:v>-17.7</c:v>
                </c:pt>
                <c:pt idx="1302">
                  <c:v>-17.71</c:v>
                </c:pt>
                <c:pt idx="1303">
                  <c:v>-17.72</c:v>
                </c:pt>
                <c:pt idx="1304">
                  <c:v>-17.82</c:v>
                </c:pt>
                <c:pt idx="1305">
                  <c:v>-17.829999999999998</c:v>
                </c:pt>
                <c:pt idx="1306">
                  <c:v>-16.829999999999998</c:v>
                </c:pt>
                <c:pt idx="1307">
                  <c:v>-16.84</c:v>
                </c:pt>
                <c:pt idx="1308">
                  <c:v>-16.850000000000001</c:v>
                </c:pt>
                <c:pt idx="1309">
                  <c:v>-16.86</c:v>
                </c:pt>
                <c:pt idx="1310">
                  <c:v>-16.87</c:v>
                </c:pt>
                <c:pt idx="1311">
                  <c:v>-16.88</c:v>
                </c:pt>
                <c:pt idx="1312">
                  <c:v>-16.89</c:v>
                </c:pt>
                <c:pt idx="1313">
                  <c:v>-16.899999999999999</c:v>
                </c:pt>
                <c:pt idx="1314">
                  <c:v>-16.91</c:v>
                </c:pt>
                <c:pt idx="1315">
                  <c:v>-16.920000000000002</c:v>
                </c:pt>
                <c:pt idx="1316">
                  <c:v>-16.93</c:v>
                </c:pt>
                <c:pt idx="1317">
                  <c:v>-16.940000000000001</c:v>
                </c:pt>
                <c:pt idx="1318">
                  <c:v>-16.95</c:v>
                </c:pt>
                <c:pt idx="1319">
                  <c:v>-16.96</c:v>
                </c:pt>
                <c:pt idx="1320">
                  <c:v>-16.97</c:v>
                </c:pt>
                <c:pt idx="1321">
                  <c:v>-16.98</c:v>
                </c:pt>
                <c:pt idx="1322">
                  <c:v>-16.989999999999998</c:v>
                </c:pt>
                <c:pt idx="1323">
                  <c:v>-17</c:v>
                </c:pt>
                <c:pt idx="1324">
                  <c:v>-17.010000000000002</c:v>
                </c:pt>
                <c:pt idx="1325">
                  <c:v>-17.02</c:v>
                </c:pt>
                <c:pt idx="1326">
                  <c:v>-17.12</c:v>
                </c:pt>
                <c:pt idx="1327">
                  <c:v>-17.13</c:v>
                </c:pt>
                <c:pt idx="1328">
                  <c:v>-17.14</c:v>
                </c:pt>
                <c:pt idx="1329">
                  <c:v>-17.149999999999999</c:v>
                </c:pt>
                <c:pt idx="1330">
                  <c:v>-17.16</c:v>
                </c:pt>
                <c:pt idx="1331">
                  <c:v>-17.170000000000002</c:v>
                </c:pt>
                <c:pt idx="1332">
                  <c:v>-17.18</c:v>
                </c:pt>
                <c:pt idx="1333">
                  <c:v>-17.190000000000001</c:v>
                </c:pt>
                <c:pt idx="1334">
                  <c:v>-17.2</c:v>
                </c:pt>
                <c:pt idx="1335">
                  <c:v>-17.21</c:v>
                </c:pt>
                <c:pt idx="1336">
                  <c:v>-17.22</c:v>
                </c:pt>
                <c:pt idx="1337">
                  <c:v>-17.2300000000001</c:v>
                </c:pt>
                <c:pt idx="1338">
                  <c:v>-17.240000000000101</c:v>
                </c:pt>
                <c:pt idx="1339">
                  <c:v>-17.250000000000099</c:v>
                </c:pt>
                <c:pt idx="1340">
                  <c:v>-17.260000000000101</c:v>
                </c:pt>
                <c:pt idx="1341">
                  <c:v>-17.270000000000099</c:v>
                </c:pt>
                <c:pt idx="1342">
                  <c:v>-17.280000000000101</c:v>
                </c:pt>
                <c:pt idx="1343">
                  <c:v>-17.290000000000099</c:v>
                </c:pt>
                <c:pt idx="1344">
                  <c:v>-17.3000000000001</c:v>
                </c:pt>
                <c:pt idx="1345">
                  <c:v>-17.310000000000102</c:v>
                </c:pt>
                <c:pt idx="1346">
                  <c:v>-17.3200000000001</c:v>
                </c:pt>
                <c:pt idx="1347">
                  <c:v>-17.330000000000101</c:v>
                </c:pt>
                <c:pt idx="1348">
                  <c:v>-17.340000000000099</c:v>
                </c:pt>
                <c:pt idx="1349">
                  <c:v>-17.350000000000101</c:v>
                </c:pt>
                <c:pt idx="1350">
                  <c:v>-17.360000000000099</c:v>
                </c:pt>
                <c:pt idx="1351">
                  <c:v>-17.3700000000001</c:v>
                </c:pt>
                <c:pt idx="1352">
                  <c:v>-17.380000000000098</c:v>
                </c:pt>
                <c:pt idx="1353">
                  <c:v>-17.3900000000001</c:v>
                </c:pt>
                <c:pt idx="1354">
                  <c:v>-17.400000000000102</c:v>
                </c:pt>
                <c:pt idx="1355">
                  <c:v>-17.4100000000001</c:v>
                </c:pt>
                <c:pt idx="1356">
                  <c:v>-17.420000000000101</c:v>
                </c:pt>
                <c:pt idx="1357">
                  <c:v>-17.430000000000099</c:v>
                </c:pt>
                <c:pt idx="1358">
                  <c:v>-17.440000000000101</c:v>
                </c:pt>
                <c:pt idx="1359">
                  <c:v>-17.450000000000099</c:v>
                </c:pt>
                <c:pt idx="1360">
                  <c:v>-17.4600000000001</c:v>
                </c:pt>
                <c:pt idx="1361">
                  <c:v>-17.470000000000098</c:v>
                </c:pt>
                <c:pt idx="1362">
                  <c:v>-17.4800000000001</c:v>
                </c:pt>
                <c:pt idx="1363">
                  <c:v>-17.490000000000101</c:v>
                </c:pt>
                <c:pt idx="1364">
                  <c:v>-17.500000000000099</c:v>
                </c:pt>
                <c:pt idx="1365">
                  <c:v>-17.510000000000101</c:v>
                </c:pt>
                <c:pt idx="1366">
                  <c:v>-17.520000000000099</c:v>
                </c:pt>
                <c:pt idx="1367">
                  <c:v>-17.530000000000101</c:v>
                </c:pt>
                <c:pt idx="1368">
                  <c:v>-17.540000000000099</c:v>
                </c:pt>
                <c:pt idx="1369">
                  <c:v>-17.5500000000001</c:v>
                </c:pt>
                <c:pt idx="1370">
                  <c:v>-17.560000000000102</c:v>
                </c:pt>
                <c:pt idx="1371">
                  <c:v>-17.5700000000001</c:v>
                </c:pt>
                <c:pt idx="1372">
                  <c:v>-17.580000000000101</c:v>
                </c:pt>
                <c:pt idx="1373">
                  <c:v>-17.590000000000099</c:v>
                </c:pt>
                <c:pt idx="1374">
                  <c:v>-17.600000000000101</c:v>
                </c:pt>
                <c:pt idx="1375">
                  <c:v>-17.610000000000099</c:v>
                </c:pt>
                <c:pt idx="1376">
                  <c:v>-17.6200000000001</c:v>
                </c:pt>
                <c:pt idx="1377">
                  <c:v>-17.630000000000098</c:v>
                </c:pt>
                <c:pt idx="1378">
                  <c:v>-17.6400000000001</c:v>
                </c:pt>
                <c:pt idx="1379">
                  <c:v>-17.650000000000102</c:v>
                </c:pt>
                <c:pt idx="1380">
                  <c:v>-17.6600000000001</c:v>
                </c:pt>
                <c:pt idx="1381">
                  <c:v>-17.670000000000101</c:v>
                </c:pt>
                <c:pt idx="1382">
                  <c:v>-17.680000000000099</c:v>
                </c:pt>
                <c:pt idx="1383">
                  <c:v>-17.690000000000101</c:v>
                </c:pt>
                <c:pt idx="1384">
                  <c:v>-17.700000000000099</c:v>
                </c:pt>
                <c:pt idx="1385">
                  <c:v>-17.7100000000001</c:v>
                </c:pt>
                <c:pt idx="1386">
                  <c:v>-17.720000000000098</c:v>
                </c:pt>
                <c:pt idx="1387">
                  <c:v>-17.7300000000001</c:v>
                </c:pt>
                <c:pt idx="1388">
                  <c:v>-17.740000000000101</c:v>
                </c:pt>
                <c:pt idx="1389">
                  <c:v>-17.750000000000099</c:v>
                </c:pt>
                <c:pt idx="1390">
                  <c:v>-17.760000000000101</c:v>
                </c:pt>
                <c:pt idx="1391">
                  <c:v>-17.770000000000099</c:v>
                </c:pt>
                <c:pt idx="1392">
                  <c:v>-17.780000000000101</c:v>
                </c:pt>
                <c:pt idx="1393">
                  <c:v>-17.790000000000099</c:v>
                </c:pt>
                <c:pt idx="1394">
                  <c:v>-17.8000000000001</c:v>
                </c:pt>
                <c:pt idx="1395">
                  <c:v>-17.810000000000102</c:v>
                </c:pt>
                <c:pt idx="1396">
                  <c:v>-17.8200000000001</c:v>
                </c:pt>
                <c:pt idx="1397">
                  <c:v>-17.830000000000101</c:v>
                </c:pt>
                <c:pt idx="1398">
                  <c:v>-17.840000000000099</c:v>
                </c:pt>
                <c:pt idx="1399">
                  <c:v>-17.850000000000101</c:v>
                </c:pt>
                <c:pt idx="1400">
                  <c:v>-17.860000000000099</c:v>
                </c:pt>
                <c:pt idx="1401">
                  <c:v>-17.8700000000002</c:v>
                </c:pt>
                <c:pt idx="1402">
                  <c:v>-17.880000000000202</c:v>
                </c:pt>
                <c:pt idx="1403">
                  <c:v>-17.8900000000002</c:v>
                </c:pt>
                <c:pt idx="1404">
                  <c:v>-17.900000000000201</c:v>
                </c:pt>
                <c:pt idx="1405">
                  <c:v>-17.910000000000199</c:v>
                </c:pt>
                <c:pt idx="1406">
                  <c:v>-17.920000000000201</c:v>
                </c:pt>
                <c:pt idx="1407">
                  <c:v>-16.920000000000201</c:v>
                </c:pt>
                <c:pt idx="1408">
                  <c:v>-16.930000000000199</c:v>
                </c:pt>
                <c:pt idx="1409">
                  <c:v>-16.9400000000002</c:v>
                </c:pt>
                <c:pt idx="1410">
                  <c:v>-16.950000000000198</c:v>
                </c:pt>
                <c:pt idx="1411">
                  <c:v>-16.9600000000002</c:v>
                </c:pt>
                <c:pt idx="1412">
                  <c:v>-16.970000000000201</c:v>
                </c:pt>
                <c:pt idx="1413">
                  <c:v>-16.980000000000199</c:v>
                </c:pt>
                <c:pt idx="1414">
                  <c:v>-16.990000000000201</c:v>
                </c:pt>
                <c:pt idx="1415">
                  <c:v>-17.000000000000199</c:v>
                </c:pt>
                <c:pt idx="1416">
                  <c:v>-17.010000000000201</c:v>
                </c:pt>
                <c:pt idx="1417">
                  <c:v>-17.020000000000199</c:v>
                </c:pt>
                <c:pt idx="1418">
                  <c:v>-17.0300000000002</c:v>
                </c:pt>
                <c:pt idx="1419">
                  <c:v>-17.040000000000202</c:v>
                </c:pt>
                <c:pt idx="1420">
                  <c:v>-17.0500000000002</c:v>
                </c:pt>
                <c:pt idx="1421">
                  <c:v>-17.060000000000201</c:v>
                </c:pt>
                <c:pt idx="1422">
                  <c:v>-17.070000000000199</c:v>
                </c:pt>
                <c:pt idx="1423">
                  <c:v>-17.080000000000201</c:v>
                </c:pt>
                <c:pt idx="1424">
                  <c:v>-17.090000000000199</c:v>
                </c:pt>
                <c:pt idx="1425">
                  <c:v>-17.1000000000002</c:v>
                </c:pt>
                <c:pt idx="1426">
                  <c:v>-17.110000000000198</c:v>
                </c:pt>
                <c:pt idx="1427">
                  <c:v>-17.1200000000002</c:v>
                </c:pt>
                <c:pt idx="1428">
                  <c:v>-17.130000000000202</c:v>
                </c:pt>
                <c:pt idx="1429">
                  <c:v>-17.1400000000002</c:v>
                </c:pt>
                <c:pt idx="1430">
                  <c:v>-17.150000000000201</c:v>
                </c:pt>
                <c:pt idx="1431">
                  <c:v>-17.160000000000199</c:v>
                </c:pt>
                <c:pt idx="1432">
                  <c:v>-17.170000000000201</c:v>
                </c:pt>
                <c:pt idx="1433">
                  <c:v>-17.180000000000199</c:v>
                </c:pt>
                <c:pt idx="1434">
                  <c:v>-17.1900000000002</c:v>
                </c:pt>
                <c:pt idx="1435">
                  <c:v>-17.200000000000198</c:v>
                </c:pt>
                <c:pt idx="1436">
                  <c:v>-17.2100000000002</c:v>
                </c:pt>
                <c:pt idx="1437">
                  <c:v>-17.220000000000201</c:v>
                </c:pt>
                <c:pt idx="1438">
                  <c:v>-17.230000000000199</c:v>
                </c:pt>
                <c:pt idx="1439">
                  <c:v>-17.240000000000201</c:v>
                </c:pt>
                <c:pt idx="1440">
                  <c:v>-17.250000000000199</c:v>
                </c:pt>
                <c:pt idx="1441">
                  <c:v>-17.260000000000201</c:v>
                </c:pt>
                <c:pt idx="1442">
                  <c:v>-17.270000000000199</c:v>
                </c:pt>
                <c:pt idx="1443">
                  <c:v>-17.2800000000002</c:v>
                </c:pt>
                <c:pt idx="1444">
                  <c:v>-17.290000000000202</c:v>
                </c:pt>
                <c:pt idx="1445">
                  <c:v>-17.3000000000002</c:v>
                </c:pt>
                <c:pt idx="1446">
                  <c:v>-17.310000000000201</c:v>
                </c:pt>
                <c:pt idx="1447">
                  <c:v>-17.320000000000199</c:v>
                </c:pt>
                <c:pt idx="1448">
                  <c:v>-17.330000000000201</c:v>
                </c:pt>
                <c:pt idx="1449">
                  <c:v>-17.340000000000199</c:v>
                </c:pt>
                <c:pt idx="1450">
                  <c:v>-17.3500000000002</c:v>
                </c:pt>
                <c:pt idx="1451">
                  <c:v>-17.360000000000198</c:v>
                </c:pt>
                <c:pt idx="1452">
                  <c:v>-17.3700000000002</c:v>
                </c:pt>
                <c:pt idx="1453">
                  <c:v>-17.380000000000202</c:v>
                </c:pt>
                <c:pt idx="1454">
                  <c:v>-17.3900000000002</c:v>
                </c:pt>
                <c:pt idx="1455">
                  <c:v>-17.400000000000201</c:v>
                </c:pt>
                <c:pt idx="1456">
                  <c:v>-17.410000000000199</c:v>
                </c:pt>
                <c:pt idx="1457">
                  <c:v>-17.420000000000201</c:v>
                </c:pt>
                <c:pt idx="1458">
                  <c:v>-17.430000000000199</c:v>
                </c:pt>
                <c:pt idx="1459">
                  <c:v>-17.4400000000002</c:v>
                </c:pt>
                <c:pt idx="1460">
                  <c:v>-17.450000000000198</c:v>
                </c:pt>
                <c:pt idx="1461">
                  <c:v>-17.4600000000002</c:v>
                </c:pt>
                <c:pt idx="1462">
                  <c:v>-17.470000000000201</c:v>
                </c:pt>
                <c:pt idx="1463">
                  <c:v>-17.480000000000199</c:v>
                </c:pt>
                <c:pt idx="1464">
                  <c:v>-17.580000000000201</c:v>
                </c:pt>
                <c:pt idx="1465">
                  <c:v>-17.590000000000199</c:v>
                </c:pt>
                <c:pt idx="1466">
                  <c:v>-17.6000000000003</c:v>
                </c:pt>
                <c:pt idx="1467">
                  <c:v>-17.610000000000301</c:v>
                </c:pt>
                <c:pt idx="1468">
                  <c:v>-17.620000000000299</c:v>
                </c:pt>
                <c:pt idx="1469">
                  <c:v>-17.630000000000301</c:v>
                </c:pt>
                <c:pt idx="1470">
                  <c:v>-17.640000000000299</c:v>
                </c:pt>
                <c:pt idx="1471">
                  <c:v>-17.650000000000301</c:v>
                </c:pt>
                <c:pt idx="1472">
                  <c:v>-17.660000000000299</c:v>
                </c:pt>
                <c:pt idx="1473">
                  <c:v>-17.6700000000003</c:v>
                </c:pt>
                <c:pt idx="1474">
                  <c:v>-17.680000000000302</c:v>
                </c:pt>
                <c:pt idx="1475">
                  <c:v>-17.6900000000003</c:v>
                </c:pt>
                <c:pt idx="1476">
                  <c:v>-17.700000000000301</c:v>
                </c:pt>
                <c:pt idx="1477">
                  <c:v>-17.710000000000299</c:v>
                </c:pt>
                <c:pt idx="1478">
                  <c:v>-17.720000000000301</c:v>
                </c:pt>
                <c:pt idx="1479">
                  <c:v>-17.730000000000299</c:v>
                </c:pt>
                <c:pt idx="1480">
                  <c:v>-17.7400000000003</c:v>
                </c:pt>
                <c:pt idx="1481">
                  <c:v>-17.750000000000298</c:v>
                </c:pt>
                <c:pt idx="1482">
                  <c:v>-17.7600000000003</c:v>
                </c:pt>
                <c:pt idx="1483">
                  <c:v>-17.770000000000302</c:v>
                </c:pt>
                <c:pt idx="1484">
                  <c:v>-17.7800000000003</c:v>
                </c:pt>
                <c:pt idx="1485">
                  <c:v>-17.790000000000301</c:v>
                </c:pt>
                <c:pt idx="1486">
                  <c:v>-17.800000000000299</c:v>
                </c:pt>
                <c:pt idx="1487">
                  <c:v>-17.810000000000301</c:v>
                </c:pt>
                <c:pt idx="1488">
                  <c:v>-17.820000000000299</c:v>
                </c:pt>
                <c:pt idx="1489">
                  <c:v>-17.8300000000003</c:v>
                </c:pt>
                <c:pt idx="1490">
                  <c:v>-17.840000000000298</c:v>
                </c:pt>
                <c:pt idx="1491">
                  <c:v>-17.8500000000003</c:v>
                </c:pt>
                <c:pt idx="1492">
                  <c:v>-17.860000000000301</c:v>
                </c:pt>
                <c:pt idx="1493">
                  <c:v>-17.870000000000299</c:v>
                </c:pt>
                <c:pt idx="1494">
                  <c:v>-17.880000000000301</c:v>
                </c:pt>
                <c:pt idx="1495">
                  <c:v>-17.890000000000299</c:v>
                </c:pt>
                <c:pt idx="1496">
                  <c:v>-17.900000000000301</c:v>
                </c:pt>
                <c:pt idx="1497">
                  <c:v>-17.910000000000299</c:v>
                </c:pt>
                <c:pt idx="1498">
                  <c:v>-17.9200000000003</c:v>
                </c:pt>
                <c:pt idx="1499">
                  <c:v>-17.930000000000302</c:v>
                </c:pt>
                <c:pt idx="1500">
                  <c:v>-17.9400000000003</c:v>
                </c:pt>
                <c:pt idx="1501">
                  <c:v>-17.950000000000301</c:v>
                </c:pt>
                <c:pt idx="1502">
                  <c:v>-17.960000000000299</c:v>
                </c:pt>
                <c:pt idx="1503">
                  <c:v>-17.970000000000301</c:v>
                </c:pt>
                <c:pt idx="1504">
                  <c:v>-17.980000000000299</c:v>
                </c:pt>
                <c:pt idx="1505">
                  <c:v>-17.9900000000003</c:v>
                </c:pt>
                <c:pt idx="1506">
                  <c:v>-18.000000000000298</c:v>
                </c:pt>
                <c:pt idx="1507">
                  <c:v>-18.0100000000003</c:v>
                </c:pt>
                <c:pt idx="1508">
                  <c:v>-18.020000000000302</c:v>
                </c:pt>
                <c:pt idx="1509">
                  <c:v>-18.0300000000003</c:v>
                </c:pt>
                <c:pt idx="1510">
                  <c:v>-18.040000000000301</c:v>
                </c:pt>
                <c:pt idx="1511">
                  <c:v>-18.050000000000299</c:v>
                </c:pt>
                <c:pt idx="1512">
                  <c:v>-18.060000000000301</c:v>
                </c:pt>
                <c:pt idx="1513">
                  <c:v>-18.070000000000299</c:v>
                </c:pt>
                <c:pt idx="1514">
                  <c:v>-17.070000000000299</c:v>
                </c:pt>
                <c:pt idx="1515">
                  <c:v>-17.0800000000003</c:v>
                </c:pt>
                <c:pt idx="1516">
                  <c:v>-17.090000000000298</c:v>
                </c:pt>
                <c:pt idx="1517">
                  <c:v>-17.1000000000003</c:v>
                </c:pt>
                <c:pt idx="1518">
                  <c:v>-17.110000000000301</c:v>
                </c:pt>
                <c:pt idx="1519">
                  <c:v>-17.120000000000299</c:v>
                </c:pt>
                <c:pt idx="1520">
                  <c:v>-17.130000000000301</c:v>
                </c:pt>
                <c:pt idx="1521">
                  <c:v>-17.140000000000299</c:v>
                </c:pt>
                <c:pt idx="1522">
                  <c:v>-17.150000000000301</c:v>
                </c:pt>
                <c:pt idx="1523">
                  <c:v>-17.160000000000299</c:v>
                </c:pt>
                <c:pt idx="1524">
                  <c:v>-17.1700000000003</c:v>
                </c:pt>
                <c:pt idx="1525">
                  <c:v>-17.180000000000302</c:v>
                </c:pt>
                <c:pt idx="1526">
                  <c:v>-17.1900000000003</c:v>
                </c:pt>
                <c:pt idx="1527">
                  <c:v>-17.200000000000301</c:v>
                </c:pt>
                <c:pt idx="1528">
                  <c:v>-17.210000000000299</c:v>
                </c:pt>
                <c:pt idx="1529">
                  <c:v>-17.220000000000301</c:v>
                </c:pt>
                <c:pt idx="1530">
                  <c:v>-17.230000000000299</c:v>
                </c:pt>
                <c:pt idx="1531">
                  <c:v>-17.2400000000004</c:v>
                </c:pt>
                <c:pt idx="1532">
                  <c:v>-17.340000000000401</c:v>
                </c:pt>
                <c:pt idx="1533">
                  <c:v>-17.350000000000399</c:v>
                </c:pt>
                <c:pt idx="1534">
                  <c:v>-17.450000000000401</c:v>
                </c:pt>
                <c:pt idx="1535">
                  <c:v>-17.460000000000399</c:v>
                </c:pt>
                <c:pt idx="1536">
                  <c:v>-17.4700000000004</c:v>
                </c:pt>
                <c:pt idx="1537">
                  <c:v>-17.570000000000402</c:v>
                </c:pt>
                <c:pt idx="1538">
                  <c:v>-17.5800000000004</c:v>
                </c:pt>
                <c:pt idx="1539">
                  <c:v>-17.680000000000401</c:v>
                </c:pt>
                <c:pt idx="1540">
                  <c:v>-17.690000000000399</c:v>
                </c:pt>
                <c:pt idx="1541">
                  <c:v>-17.790000000000401</c:v>
                </c:pt>
                <c:pt idx="1542">
                  <c:v>-17.800000000000399</c:v>
                </c:pt>
                <c:pt idx="1543">
                  <c:v>-17.9000000000004</c:v>
                </c:pt>
                <c:pt idx="1544">
                  <c:v>-17.910000000000402</c:v>
                </c:pt>
                <c:pt idx="1545">
                  <c:v>-18.010000000000399</c:v>
                </c:pt>
                <c:pt idx="1546">
                  <c:v>-18.020000000000401</c:v>
                </c:pt>
                <c:pt idx="1547">
                  <c:v>-18.120000000000399</c:v>
                </c:pt>
                <c:pt idx="1548">
                  <c:v>-18.1300000000004</c:v>
                </c:pt>
                <c:pt idx="1549">
                  <c:v>-18.230000000000398</c:v>
                </c:pt>
                <c:pt idx="1550">
                  <c:v>-18.2400000000004</c:v>
                </c:pt>
                <c:pt idx="1551">
                  <c:v>-18.340000000000401</c:v>
                </c:pt>
                <c:pt idx="1552">
                  <c:v>-18.350000000000399</c:v>
                </c:pt>
                <c:pt idx="1553">
                  <c:v>-18.450000000000401</c:v>
                </c:pt>
                <c:pt idx="1554">
                  <c:v>-18.460000000000399</c:v>
                </c:pt>
                <c:pt idx="1555">
                  <c:v>-18.5600000000004</c:v>
                </c:pt>
                <c:pt idx="1556">
                  <c:v>-18.570000000000402</c:v>
                </c:pt>
                <c:pt idx="1557">
                  <c:v>-18.6700000000004</c:v>
                </c:pt>
                <c:pt idx="1558">
                  <c:v>-18.680000000000401</c:v>
                </c:pt>
                <c:pt idx="1559">
                  <c:v>-18.780000000000399</c:v>
                </c:pt>
                <c:pt idx="1560">
                  <c:v>-18.790000000000401</c:v>
                </c:pt>
                <c:pt idx="1561">
                  <c:v>-18.890000000000398</c:v>
                </c:pt>
                <c:pt idx="1562">
                  <c:v>-18.9000000000004</c:v>
                </c:pt>
                <c:pt idx="1563">
                  <c:v>-18.910000000000402</c:v>
                </c:pt>
                <c:pt idx="1564">
                  <c:v>-18.9200000000004</c:v>
                </c:pt>
                <c:pt idx="1565">
                  <c:v>-19.020000000000401</c:v>
                </c:pt>
                <c:pt idx="1566">
                  <c:v>-19.030000000000399</c:v>
                </c:pt>
                <c:pt idx="1567">
                  <c:v>-19.040000000000401</c:v>
                </c:pt>
                <c:pt idx="1568">
                  <c:v>-18.040000000000401</c:v>
                </c:pt>
                <c:pt idx="1569">
                  <c:v>-18.050000000000399</c:v>
                </c:pt>
                <c:pt idx="1570">
                  <c:v>-18.0600000000004</c:v>
                </c:pt>
                <c:pt idx="1571">
                  <c:v>-18.070000000000402</c:v>
                </c:pt>
                <c:pt idx="1572">
                  <c:v>-18.0800000000004</c:v>
                </c:pt>
                <c:pt idx="1573">
                  <c:v>-18.090000000000401</c:v>
                </c:pt>
                <c:pt idx="1574">
                  <c:v>-18.100000000000399</c:v>
                </c:pt>
                <c:pt idx="1575">
                  <c:v>-18.110000000000401</c:v>
                </c:pt>
                <c:pt idx="1576">
                  <c:v>-18.120000000000399</c:v>
                </c:pt>
                <c:pt idx="1577">
                  <c:v>-18.1300000000004</c:v>
                </c:pt>
                <c:pt idx="1578">
                  <c:v>-18.140000000000398</c:v>
                </c:pt>
                <c:pt idx="1579">
                  <c:v>-18.1500000000004</c:v>
                </c:pt>
                <c:pt idx="1580">
                  <c:v>-18.160000000000402</c:v>
                </c:pt>
                <c:pt idx="1581">
                  <c:v>-18.1700000000004</c:v>
                </c:pt>
                <c:pt idx="1582">
                  <c:v>-18.180000000000401</c:v>
                </c:pt>
                <c:pt idx="1583">
                  <c:v>-18.190000000000399</c:v>
                </c:pt>
                <c:pt idx="1584">
                  <c:v>-18.200000000000401</c:v>
                </c:pt>
                <c:pt idx="1585">
                  <c:v>-18.210000000000399</c:v>
                </c:pt>
                <c:pt idx="1586">
                  <c:v>-18.2200000000004</c:v>
                </c:pt>
                <c:pt idx="1587">
                  <c:v>-18.230000000000398</c:v>
                </c:pt>
                <c:pt idx="1588">
                  <c:v>-18.2400000000004</c:v>
                </c:pt>
                <c:pt idx="1589">
                  <c:v>-18.250000000000401</c:v>
                </c:pt>
                <c:pt idx="1590">
                  <c:v>-18.260000000000399</c:v>
                </c:pt>
                <c:pt idx="1591">
                  <c:v>-18.270000000000401</c:v>
                </c:pt>
                <c:pt idx="1592">
                  <c:v>-18.280000000000399</c:v>
                </c:pt>
                <c:pt idx="1593">
                  <c:v>-18.290000000000401</c:v>
                </c:pt>
                <c:pt idx="1594">
                  <c:v>-18.300000000000399</c:v>
                </c:pt>
                <c:pt idx="1595">
                  <c:v>-18.3100000000004</c:v>
                </c:pt>
                <c:pt idx="1596">
                  <c:v>-18.320000000000402</c:v>
                </c:pt>
                <c:pt idx="1597">
                  <c:v>-18.3300000000004</c:v>
                </c:pt>
                <c:pt idx="1598">
                  <c:v>-18.340000000000501</c:v>
                </c:pt>
                <c:pt idx="1599">
                  <c:v>-18.350000000000499</c:v>
                </c:pt>
                <c:pt idx="1600">
                  <c:v>-17.350000000000499</c:v>
                </c:pt>
                <c:pt idx="1601">
                  <c:v>-17.3600000000005</c:v>
                </c:pt>
                <c:pt idx="1602">
                  <c:v>-17.370000000000498</c:v>
                </c:pt>
                <c:pt idx="1603">
                  <c:v>-17.3800000000005</c:v>
                </c:pt>
                <c:pt idx="1604">
                  <c:v>-17.390000000000502</c:v>
                </c:pt>
                <c:pt idx="1605">
                  <c:v>-17.4000000000005</c:v>
                </c:pt>
                <c:pt idx="1606">
                  <c:v>-17.410000000000501</c:v>
                </c:pt>
                <c:pt idx="1607">
                  <c:v>-17.420000000000499</c:v>
                </c:pt>
                <c:pt idx="1608">
                  <c:v>-17.430000000000501</c:v>
                </c:pt>
                <c:pt idx="1609">
                  <c:v>-17.440000000000499</c:v>
                </c:pt>
                <c:pt idx="1610">
                  <c:v>-17.4500000000005</c:v>
                </c:pt>
                <c:pt idx="1611">
                  <c:v>-17.460000000000498</c:v>
                </c:pt>
                <c:pt idx="1612">
                  <c:v>-17.4700000000005</c:v>
                </c:pt>
                <c:pt idx="1613">
                  <c:v>-17.480000000000501</c:v>
                </c:pt>
                <c:pt idx="1614">
                  <c:v>-17.490000000000499</c:v>
                </c:pt>
                <c:pt idx="1615">
                  <c:v>-17.500000000000501</c:v>
                </c:pt>
                <c:pt idx="1616">
                  <c:v>-17.510000000000499</c:v>
                </c:pt>
                <c:pt idx="1617">
                  <c:v>-17.520000000000501</c:v>
                </c:pt>
                <c:pt idx="1618">
                  <c:v>-17.530000000000499</c:v>
                </c:pt>
                <c:pt idx="1619">
                  <c:v>-17.5400000000005</c:v>
                </c:pt>
                <c:pt idx="1620">
                  <c:v>-17.550000000000502</c:v>
                </c:pt>
                <c:pt idx="1621">
                  <c:v>-17.5600000000005</c:v>
                </c:pt>
                <c:pt idx="1622">
                  <c:v>-17.570000000000501</c:v>
                </c:pt>
                <c:pt idx="1623">
                  <c:v>-17.580000000000499</c:v>
                </c:pt>
                <c:pt idx="1624">
                  <c:v>-17.590000000000501</c:v>
                </c:pt>
                <c:pt idx="1625">
                  <c:v>-17.600000000000499</c:v>
                </c:pt>
                <c:pt idx="1626">
                  <c:v>-17.6100000000005</c:v>
                </c:pt>
                <c:pt idx="1627">
                  <c:v>-17.620000000000498</c:v>
                </c:pt>
                <c:pt idx="1628">
                  <c:v>-17.6300000000005</c:v>
                </c:pt>
                <c:pt idx="1629">
                  <c:v>-17.640000000000502</c:v>
                </c:pt>
                <c:pt idx="1630">
                  <c:v>-17.6500000000005</c:v>
                </c:pt>
                <c:pt idx="1631">
                  <c:v>-17.660000000000501</c:v>
                </c:pt>
                <c:pt idx="1632">
                  <c:v>-17.670000000000499</c:v>
                </c:pt>
                <c:pt idx="1633">
                  <c:v>-17.680000000000501</c:v>
                </c:pt>
                <c:pt idx="1634">
                  <c:v>-16.680000000000501</c:v>
                </c:pt>
                <c:pt idx="1635">
                  <c:v>-16.690000000000499</c:v>
                </c:pt>
                <c:pt idx="1636">
                  <c:v>-16.7000000000005</c:v>
                </c:pt>
                <c:pt idx="1637">
                  <c:v>-16.710000000000498</c:v>
                </c:pt>
                <c:pt idx="1638">
                  <c:v>-16.7200000000005</c:v>
                </c:pt>
                <c:pt idx="1639">
                  <c:v>-16.730000000000501</c:v>
                </c:pt>
                <c:pt idx="1640">
                  <c:v>-16.740000000000499</c:v>
                </c:pt>
                <c:pt idx="1641">
                  <c:v>-16.750000000000501</c:v>
                </c:pt>
                <c:pt idx="1642">
                  <c:v>-16.760000000000499</c:v>
                </c:pt>
                <c:pt idx="1643">
                  <c:v>-16.770000000000501</c:v>
                </c:pt>
                <c:pt idx="1644">
                  <c:v>-16.780000000000499</c:v>
                </c:pt>
                <c:pt idx="1645">
                  <c:v>-16.7900000000005</c:v>
                </c:pt>
                <c:pt idx="1646">
                  <c:v>-16.800000000000502</c:v>
                </c:pt>
                <c:pt idx="1647">
                  <c:v>-16.8100000000005</c:v>
                </c:pt>
                <c:pt idx="1648">
                  <c:v>-16.820000000000501</c:v>
                </c:pt>
                <c:pt idx="1649">
                  <c:v>-16.830000000000499</c:v>
                </c:pt>
                <c:pt idx="1650">
                  <c:v>-16.840000000000501</c:v>
                </c:pt>
                <c:pt idx="1651">
                  <c:v>-16.850000000000499</c:v>
                </c:pt>
                <c:pt idx="1652">
                  <c:v>-16.8600000000005</c:v>
                </c:pt>
                <c:pt idx="1653">
                  <c:v>-16.870000000000498</c:v>
                </c:pt>
                <c:pt idx="1654">
                  <c:v>-16.8800000000005</c:v>
                </c:pt>
                <c:pt idx="1655">
                  <c:v>-16.890000000000502</c:v>
                </c:pt>
                <c:pt idx="1656">
                  <c:v>-16.9000000000005</c:v>
                </c:pt>
                <c:pt idx="1657">
                  <c:v>-16.910000000000501</c:v>
                </c:pt>
                <c:pt idx="1658">
                  <c:v>-16.920000000000499</c:v>
                </c:pt>
                <c:pt idx="1659">
                  <c:v>-16.930000000000501</c:v>
                </c:pt>
                <c:pt idx="1660">
                  <c:v>-16.940000000000499</c:v>
                </c:pt>
                <c:pt idx="1661">
                  <c:v>-16.9500000000005</c:v>
                </c:pt>
                <c:pt idx="1662">
                  <c:v>-16.960000000000498</c:v>
                </c:pt>
                <c:pt idx="1663">
                  <c:v>-16.970000000000599</c:v>
                </c:pt>
                <c:pt idx="1664">
                  <c:v>-16.980000000000601</c:v>
                </c:pt>
                <c:pt idx="1665">
                  <c:v>-16.990000000000599</c:v>
                </c:pt>
                <c:pt idx="1666">
                  <c:v>-15.990000000000601</c:v>
                </c:pt>
                <c:pt idx="1667">
                  <c:v>-16.0000000000006</c:v>
                </c:pt>
                <c:pt idx="1668">
                  <c:v>-16.010000000000598</c:v>
                </c:pt>
                <c:pt idx="1669">
                  <c:v>-16.0200000000006</c:v>
                </c:pt>
                <c:pt idx="1670">
                  <c:v>-16.030000000000602</c:v>
                </c:pt>
                <c:pt idx="1671">
                  <c:v>-16.0400000000006</c:v>
                </c:pt>
                <c:pt idx="1672">
                  <c:v>-16.050000000000601</c:v>
                </c:pt>
                <c:pt idx="1673">
                  <c:v>-16.060000000000599</c:v>
                </c:pt>
                <c:pt idx="1674">
                  <c:v>-16.070000000000601</c:v>
                </c:pt>
                <c:pt idx="1675">
                  <c:v>-16.080000000000599</c:v>
                </c:pt>
                <c:pt idx="1676">
                  <c:v>-16.0900000000006</c:v>
                </c:pt>
                <c:pt idx="1677">
                  <c:v>-16.100000000000598</c:v>
                </c:pt>
                <c:pt idx="1678">
                  <c:v>-16.1100000000006</c:v>
                </c:pt>
                <c:pt idx="1679">
                  <c:v>-16.120000000000601</c:v>
                </c:pt>
                <c:pt idx="1680">
                  <c:v>-16.130000000000599</c:v>
                </c:pt>
                <c:pt idx="1681">
                  <c:v>-16.140000000000601</c:v>
                </c:pt>
                <c:pt idx="1682">
                  <c:v>-16.150000000000599</c:v>
                </c:pt>
                <c:pt idx="1683">
                  <c:v>-16.160000000000601</c:v>
                </c:pt>
                <c:pt idx="1684">
                  <c:v>-16.170000000000599</c:v>
                </c:pt>
                <c:pt idx="1685">
                  <c:v>-16.1800000000006</c:v>
                </c:pt>
                <c:pt idx="1686">
                  <c:v>-16.190000000000602</c:v>
                </c:pt>
                <c:pt idx="1687">
                  <c:v>-16.2000000000006</c:v>
                </c:pt>
                <c:pt idx="1688">
                  <c:v>-16.210000000000601</c:v>
                </c:pt>
                <c:pt idx="1689">
                  <c:v>-16.220000000000599</c:v>
                </c:pt>
                <c:pt idx="1690">
                  <c:v>-16.230000000000601</c:v>
                </c:pt>
                <c:pt idx="1691">
                  <c:v>-16.240000000000599</c:v>
                </c:pt>
                <c:pt idx="1692">
                  <c:v>-16.2500000000006</c:v>
                </c:pt>
                <c:pt idx="1693">
                  <c:v>-16.260000000000598</c:v>
                </c:pt>
                <c:pt idx="1694">
                  <c:v>-16.2700000000006</c:v>
                </c:pt>
                <c:pt idx="1695">
                  <c:v>-16.280000000000602</c:v>
                </c:pt>
                <c:pt idx="1696">
                  <c:v>-16.2900000000006</c:v>
                </c:pt>
                <c:pt idx="1697">
                  <c:v>-16.300000000000601</c:v>
                </c:pt>
                <c:pt idx="1698">
                  <c:v>-15.300000000000599</c:v>
                </c:pt>
                <c:pt idx="1699">
                  <c:v>-15.310000000000599</c:v>
                </c:pt>
                <c:pt idx="1700">
                  <c:v>-15.320000000000601</c:v>
                </c:pt>
                <c:pt idx="1701">
                  <c:v>-15.3300000000006</c:v>
                </c:pt>
                <c:pt idx="1702">
                  <c:v>-15.3400000000006</c:v>
                </c:pt>
                <c:pt idx="1703">
                  <c:v>-15.3500000000006</c:v>
                </c:pt>
                <c:pt idx="1704">
                  <c:v>-15.3600000000006</c:v>
                </c:pt>
                <c:pt idx="1705">
                  <c:v>-15.3700000000006</c:v>
                </c:pt>
                <c:pt idx="1706">
                  <c:v>-15.380000000000599</c:v>
                </c:pt>
                <c:pt idx="1707">
                  <c:v>-15.390000000000599</c:v>
                </c:pt>
                <c:pt idx="1708">
                  <c:v>-15.400000000000601</c:v>
                </c:pt>
                <c:pt idx="1709">
                  <c:v>-15.410000000000601</c:v>
                </c:pt>
                <c:pt idx="1710">
                  <c:v>-15.4200000000006</c:v>
                </c:pt>
                <c:pt idx="1711">
                  <c:v>-15.4300000000006</c:v>
                </c:pt>
                <c:pt idx="1712">
                  <c:v>-15.4400000000006</c:v>
                </c:pt>
                <c:pt idx="1713">
                  <c:v>-15.4500000000006</c:v>
                </c:pt>
                <c:pt idx="1714">
                  <c:v>-15.460000000000599</c:v>
                </c:pt>
                <c:pt idx="1715">
                  <c:v>-15.470000000000599</c:v>
                </c:pt>
                <c:pt idx="1716">
                  <c:v>-15.480000000000601</c:v>
                </c:pt>
                <c:pt idx="1717">
                  <c:v>-15.490000000000601</c:v>
                </c:pt>
                <c:pt idx="1718">
                  <c:v>-15.5000000000006</c:v>
                </c:pt>
                <c:pt idx="1719">
                  <c:v>-15.5100000000006</c:v>
                </c:pt>
                <c:pt idx="1720">
                  <c:v>-15.5200000000006</c:v>
                </c:pt>
                <c:pt idx="1721">
                  <c:v>-15.5300000000006</c:v>
                </c:pt>
                <c:pt idx="1722">
                  <c:v>-15.5400000000006</c:v>
                </c:pt>
                <c:pt idx="1723">
                  <c:v>-15.550000000000599</c:v>
                </c:pt>
                <c:pt idx="1724">
                  <c:v>-15.560000000000599</c:v>
                </c:pt>
                <c:pt idx="1725">
                  <c:v>-15.570000000000601</c:v>
                </c:pt>
                <c:pt idx="1726">
                  <c:v>-15.5800000000006</c:v>
                </c:pt>
                <c:pt idx="1727">
                  <c:v>-15.5900000000006</c:v>
                </c:pt>
                <c:pt idx="1728">
                  <c:v>-15.6000000000006</c:v>
                </c:pt>
                <c:pt idx="1729">
                  <c:v>-15.6100000000006</c:v>
                </c:pt>
                <c:pt idx="1730">
                  <c:v>-14.6100000000006</c:v>
                </c:pt>
                <c:pt idx="1731">
                  <c:v>-14.6200000000006</c:v>
                </c:pt>
                <c:pt idx="1732">
                  <c:v>-14.630000000000599</c:v>
                </c:pt>
                <c:pt idx="1733">
                  <c:v>-14.640000000000599</c:v>
                </c:pt>
                <c:pt idx="1734">
                  <c:v>-14.650000000000601</c:v>
                </c:pt>
                <c:pt idx="1735">
                  <c:v>-14.660000000000601</c:v>
                </c:pt>
                <c:pt idx="1736">
                  <c:v>-14.6700000000006</c:v>
                </c:pt>
                <c:pt idx="1737">
                  <c:v>-14.6800000000006</c:v>
                </c:pt>
                <c:pt idx="1738">
                  <c:v>-14.6900000000006</c:v>
                </c:pt>
                <c:pt idx="1739">
                  <c:v>-14.7000000000006</c:v>
                </c:pt>
                <c:pt idx="1740">
                  <c:v>-14.710000000000599</c:v>
                </c:pt>
                <c:pt idx="1741">
                  <c:v>-14.720000000000599</c:v>
                </c:pt>
                <c:pt idx="1742">
                  <c:v>-14.730000000000601</c:v>
                </c:pt>
                <c:pt idx="1743">
                  <c:v>-14.740000000000601</c:v>
                </c:pt>
                <c:pt idx="1744">
                  <c:v>-14.7500000000006</c:v>
                </c:pt>
                <c:pt idx="1745">
                  <c:v>-14.7600000000006</c:v>
                </c:pt>
                <c:pt idx="1746">
                  <c:v>-14.7700000000006</c:v>
                </c:pt>
                <c:pt idx="1747">
                  <c:v>-14.7800000000006</c:v>
                </c:pt>
                <c:pt idx="1748">
                  <c:v>-14.7900000000006</c:v>
                </c:pt>
                <c:pt idx="1749">
                  <c:v>-14.800000000000599</c:v>
                </c:pt>
                <c:pt idx="1750">
                  <c:v>-14.810000000000599</c:v>
                </c:pt>
                <c:pt idx="1751">
                  <c:v>-14.820000000000601</c:v>
                </c:pt>
                <c:pt idx="1752">
                  <c:v>-14.8300000000006</c:v>
                </c:pt>
                <c:pt idx="1753">
                  <c:v>-14.8400000000006</c:v>
                </c:pt>
                <c:pt idx="1754">
                  <c:v>-14.8500000000006</c:v>
                </c:pt>
                <c:pt idx="1755">
                  <c:v>-14.8600000000006</c:v>
                </c:pt>
                <c:pt idx="1756">
                  <c:v>-14.8700000000006</c:v>
                </c:pt>
                <c:pt idx="1757">
                  <c:v>-14.880000000000599</c:v>
                </c:pt>
                <c:pt idx="1758">
                  <c:v>-14.890000000000599</c:v>
                </c:pt>
                <c:pt idx="1759">
                  <c:v>-14.900000000000601</c:v>
                </c:pt>
                <c:pt idx="1760">
                  <c:v>-14.910000000000601</c:v>
                </c:pt>
                <c:pt idx="1761">
                  <c:v>-14.9200000000006</c:v>
                </c:pt>
                <c:pt idx="1762">
                  <c:v>-13.9200000000006</c:v>
                </c:pt>
                <c:pt idx="1763">
                  <c:v>-13.9300000000006</c:v>
                </c:pt>
                <c:pt idx="1764">
                  <c:v>-13.9400000000006</c:v>
                </c:pt>
                <c:pt idx="1765">
                  <c:v>-13.9500000000006</c:v>
                </c:pt>
                <c:pt idx="1766">
                  <c:v>-13.960000000000599</c:v>
                </c:pt>
                <c:pt idx="1767">
                  <c:v>-13.970000000000599</c:v>
                </c:pt>
                <c:pt idx="1768">
                  <c:v>-13.980000000000601</c:v>
                </c:pt>
                <c:pt idx="1769">
                  <c:v>-13.990000000000601</c:v>
                </c:pt>
                <c:pt idx="1770">
                  <c:v>-14.0000000000006</c:v>
                </c:pt>
                <c:pt idx="1771">
                  <c:v>-14.0100000000006</c:v>
                </c:pt>
                <c:pt idx="1772">
                  <c:v>-14.0200000000006</c:v>
                </c:pt>
                <c:pt idx="1773">
                  <c:v>-14.0300000000006</c:v>
                </c:pt>
                <c:pt idx="1774">
                  <c:v>-14.0400000000006</c:v>
                </c:pt>
                <c:pt idx="1775">
                  <c:v>-14.050000000000599</c:v>
                </c:pt>
                <c:pt idx="1776">
                  <c:v>-14.060000000000599</c:v>
                </c:pt>
                <c:pt idx="1777">
                  <c:v>-14.070000000000601</c:v>
                </c:pt>
                <c:pt idx="1778">
                  <c:v>-14.0800000000006</c:v>
                </c:pt>
                <c:pt idx="1779">
                  <c:v>-14.0900000000006</c:v>
                </c:pt>
                <c:pt idx="1780">
                  <c:v>-14.1000000000006</c:v>
                </c:pt>
                <c:pt idx="1781">
                  <c:v>-14.1100000000006</c:v>
                </c:pt>
                <c:pt idx="1782">
                  <c:v>-14.1200000000006</c:v>
                </c:pt>
                <c:pt idx="1783">
                  <c:v>-14.130000000000599</c:v>
                </c:pt>
                <c:pt idx="1784">
                  <c:v>-14.140000000000599</c:v>
                </c:pt>
                <c:pt idx="1785">
                  <c:v>-14.150000000000601</c:v>
                </c:pt>
                <c:pt idx="1786">
                  <c:v>-14.160000000000601</c:v>
                </c:pt>
                <c:pt idx="1787">
                  <c:v>-14.1700000000006</c:v>
                </c:pt>
                <c:pt idx="1788">
                  <c:v>-14.1800000000006</c:v>
                </c:pt>
                <c:pt idx="1789">
                  <c:v>-14.1900000000006</c:v>
                </c:pt>
                <c:pt idx="1790">
                  <c:v>-14.2000000000006</c:v>
                </c:pt>
                <c:pt idx="1791">
                  <c:v>-14.210000000000599</c:v>
                </c:pt>
                <c:pt idx="1792">
                  <c:v>-14.220000000000599</c:v>
                </c:pt>
                <c:pt idx="1793">
                  <c:v>-14.230000000000601</c:v>
                </c:pt>
                <c:pt idx="1794">
                  <c:v>-13.230000000000601</c:v>
                </c:pt>
                <c:pt idx="1795">
                  <c:v>-13.240000000000601</c:v>
                </c:pt>
                <c:pt idx="1796">
                  <c:v>-13.2500000000006</c:v>
                </c:pt>
                <c:pt idx="1797">
                  <c:v>-13.2600000000006</c:v>
                </c:pt>
                <c:pt idx="1798">
                  <c:v>-13.2700000000006</c:v>
                </c:pt>
                <c:pt idx="1799">
                  <c:v>-13.2800000000006</c:v>
                </c:pt>
                <c:pt idx="1800">
                  <c:v>-13.2900000000006</c:v>
                </c:pt>
                <c:pt idx="1801">
                  <c:v>-13.300000000000599</c:v>
                </c:pt>
                <c:pt idx="1802">
                  <c:v>-13.310000000000599</c:v>
                </c:pt>
                <c:pt idx="1803">
                  <c:v>-13.320000000000601</c:v>
                </c:pt>
                <c:pt idx="1804">
                  <c:v>-13.3300000000006</c:v>
                </c:pt>
                <c:pt idx="1805">
                  <c:v>-13.3400000000006</c:v>
                </c:pt>
                <c:pt idx="1806">
                  <c:v>-13.3500000000006</c:v>
                </c:pt>
                <c:pt idx="1807">
                  <c:v>-13.3600000000006</c:v>
                </c:pt>
                <c:pt idx="1808">
                  <c:v>-13.3700000000006</c:v>
                </c:pt>
                <c:pt idx="1809">
                  <c:v>-13.380000000000599</c:v>
                </c:pt>
                <c:pt idx="1810">
                  <c:v>-13.390000000000599</c:v>
                </c:pt>
                <c:pt idx="1811">
                  <c:v>-13.400000000000601</c:v>
                </c:pt>
                <c:pt idx="1812">
                  <c:v>-13.410000000000601</c:v>
                </c:pt>
                <c:pt idx="1813">
                  <c:v>-13.4200000000006</c:v>
                </c:pt>
                <c:pt idx="1814">
                  <c:v>-13.4300000000006</c:v>
                </c:pt>
                <c:pt idx="1815">
                  <c:v>-13.4400000000006</c:v>
                </c:pt>
                <c:pt idx="1816">
                  <c:v>-13.4500000000006</c:v>
                </c:pt>
                <c:pt idx="1817">
                  <c:v>-13.460000000000599</c:v>
                </c:pt>
                <c:pt idx="1818">
                  <c:v>-13.470000000000599</c:v>
                </c:pt>
                <c:pt idx="1819">
                  <c:v>-13.480000000000601</c:v>
                </c:pt>
                <c:pt idx="1820">
                  <c:v>-13.490000000000601</c:v>
                </c:pt>
                <c:pt idx="1821">
                  <c:v>-13.5000000000006</c:v>
                </c:pt>
                <c:pt idx="1822">
                  <c:v>-13.5100000000006</c:v>
                </c:pt>
                <c:pt idx="1823">
                  <c:v>-13.5200000000006</c:v>
                </c:pt>
                <c:pt idx="1824">
                  <c:v>-13.5300000000006</c:v>
                </c:pt>
                <c:pt idx="1825">
                  <c:v>-13.5400000000006</c:v>
                </c:pt>
                <c:pt idx="1826">
                  <c:v>-12.5400000000006</c:v>
                </c:pt>
                <c:pt idx="1827">
                  <c:v>-12.550000000000599</c:v>
                </c:pt>
                <c:pt idx="1828">
                  <c:v>-12.560000000000599</c:v>
                </c:pt>
                <c:pt idx="1829">
                  <c:v>-12.570000000000601</c:v>
                </c:pt>
                <c:pt idx="1830">
                  <c:v>-12.5800000000006</c:v>
                </c:pt>
                <c:pt idx="1831">
                  <c:v>-12.5900000000006</c:v>
                </c:pt>
                <c:pt idx="1832">
                  <c:v>-12.6000000000006</c:v>
                </c:pt>
                <c:pt idx="1833">
                  <c:v>-12.6100000000006</c:v>
                </c:pt>
                <c:pt idx="1834">
                  <c:v>-12.6200000000006</c:v>
                </c:pt>
                <c:pt idx="1835">
                  <c:v>-12.630000000000599</c:v>
                </c:pt>
                <c:pt idx="1836">
                  <c:v>-12.640000000000599</c:v>
                </c:pt>
                <c:pt idx="1837">
                  <c:v>-12.650000000000601</c:v>
                </c:pt>
                <c:pt idx="1838">
                  <c:v>-12.660000000000601</c:v>
                </c:pt>
                <c:pt idx="1839">
                  <c:v>-12.6700000000006</c:v>
                </c:pt>
                <c:pt idx="1840">
                  <c:v>-12.6800000000006</c:v>
                </c:pt>
                <c:pt idx="1841">
                  <c:v>-12.6900000000006</c:v>
                </c:pt>
                <c:pt idx="1842">
                  <c:v>-12.7000000000006</c:v>
                </c:pt>
                <c:pt idx="1843">
                  <c:v>-12.710000000000599</c:v>
                </c:pt>
                <c:pt idx="1844">
                  <c:v>-12.720000000000599</c:v>
                </c:pt>
                <c:pt idx="1845">
                  <c:v>-12.730000000000601</c:v>
                </c:pt>
                <c:pt idx="1846">
                  <c:v>-12.740000000000601</c:v>
                </c:pt>
                <c:pt idx="1847">
                  <c:v>-12.7500000000006</c:v>
                </c:pt>
                <c:pt idx="1848">
                  <c:v>-12.7600000000006</c:v>
                </c:pt>
                <c:pt idx="1849">
                  <c:v>-12.7700000000006</c:v>
                </c:pt>
                <c:pt idx="1850">
                  <c:v>-12.7800000000006</c:v>
                </c:pt>
                <c:pt idx="1851">
                  <c:v>-12.7900000000006</c:v>
                </c:pt>
                <c:pt idx="1852">
                  <c:v>-12.800000000000599</c:v>
                </c:pt>
                <c:pt idx="1853">
                  <c:v>-12.810000000000599</c:v>
                </c:pt>
                <c:pt idx="1854">
                  <c:v>-12.820000000000601</c:v>
                </c:pt>
                <c:pt idx="1855">
                  <c:v>-12.8300000000006</c:v>
                </c:pt>
                <c:pt idx="1856">
                  <c:v>-12.8400000000006</c:v>
                </c:pt>
                <c:pt idx="1857">
                  <c:v>-12.8500000000006</c:v>
                </c:pt>
                <c:pt idx="1858">
                  <c:v>-11.8500000000006</c:v>
                </c:pt>
                <c:pt idx="1859">
                  <c:v>-11.8600000000006</c:v>
                </c:pt>
                <c:pt idx="1860">
                  <c:v>-11.8700000000006</c:v>
                </c:pt>
                <c:pt idx="1861">
                  <c:v>-11.880000000000599</c:v>
                </c:pt>
                <c:pt idx="1862">
                  <c:v>-11.890000000000599</c:v>
                </c:pt>
                <c:pt idx="1863">
                  <c:v>-11.900000000000601</c:v>
                </c:pt>
                <c:pt idx="1864">
                  <c:v>-11.910000000000601</c:v>
                </c:pt>
                <c:pt idx="1865">
                  <c:v>-11.9200000000006</c:v>
                </c:pt>
                <c:pt idx="1866">
                  <c:v>-11.9300000000006</c:v>
                </c:pt>
                <c:pt idx="1867">
                  <c:v>-11.9400000000006</c:v>
                </c:pt>
                <c:pt idx="1868">
                  <c:v>-11.9500000000006</c:v>
                </c:pt>
                <c:pt idx="1869">
                  <c:v>-11.960000000000599</c:v>
                </c:pt>
                <c:pt idx="1870">
                  <c:v>-11.970000000000599</c:v>
                </c:pt>
                <c:pt idx="1871">
                  <c:v>-11.980000000000601</c:v>
                </c:pt>
                <c:pt idx="1872">
                  <c:v>-11.990000000000601</c:v>
                </c:pt>
                <c:pt idx="1873">
                  <c:v>-12.0000000000006</c:v>
                </c:pt>
                <c:pt idx="1874">
                  <c:v>-12.0100000000006</c:v>
                </c:pt>
                <c:pt idx="1875">
                  <c:v>-12.0200000000006</c:v>
                </c:pt>
                <c:pt idx="1876">
                  <c:v>-12.0300000000006</c:v>
                </c:pt>
                <c:pt idx="1877">
                  <c:v>-12.0400000000006</c:v>
                </c:pt>
                <c:pt idx="1878">
                  <c:v>-12.050000000000599</c:v>
                </c:pt>
                <c:pt idx="1879">
                  <c:v>-12.060000000000599</c:v>
                </c:pt>
                <c:pt idx="1880">
                  <c:v>-12.070000000000601</c:v>
                </c:pt>
                <c:pt idx="1881">
                  <c:v>-12.0800000000006</c:v>
                </c:pt>
                <c:pt idx="1882">
                  <c:v>-12.0900000000006</c:v>
                </c:pt>
                <c:pt idx="1883">
                  <c:v>-12.1000000000006</c:v>
                </c:pt>
                <c:pt idx="1884">
                  <c:v>-12.1100000000006</c:v>
                </c:pt>
                <c:pt idx="1885">
                  <c:v>-12.1200000000006</c:v>
                </c:pt>
                <c:pt idx="1886">
                  <c:v>-12.130000000000599</c:v>
                </c:pt>
                <c:pt idx="1887">
                  <c:v>-12.140000000000599</c:v>
                </c:pt>
                <c:pt idx="1888">
                  <c:v>-12.150000000000601</c:v>
                </c:pt>
                <c:pt idx="1889">
                  <c:v>-12.160000000000601</c:v>
                </c:pt>
                <c:pt idx="1890">
                  <c:v>-11.160000000000601</c:v>
                </c:pt>
                <c:pt idx="1891">
                  <c:v>-11.1700000000006</c:v>
                </c:pt>
                <c:pt idx="1892">
                  <c:v>-11.1800000000006</c:v>
                </c:pt>
                <c:pt idx="1893">
                  <c:v>-11.1900000000006</c:v>
                </c:pt>
                <c:pt idx="1894">
                  <c:v>-11.2000000000006</c:v>
                </c:pt>
                <c:pt idx="1895">
                  <c:v>-11.210000000000599</c:v>
                </c:pt>
                <c:pt idx="1896">
                  <c:v>-11.220000000000599</c:v>
                </c:pt>
                <c:pt idx="1897">
                  <c:v>-11.230000000000601</c:v>
                </c:pt>
                <c:pt idx="1898">
                  <c:v>-11.240000000000601</c:v>
                </c:pt>
                <c:pt idx="1899">
                  <c:v>-11.2500000000006</c:v>
                </c:pt>
                <c:pt idx="1900">
                  <c:v>-11.2600000000006</c:v>
                </c:pt>
                <c:pt idx="1901">
                  <c:v>-11.2700000000006</c:v>
                </c:pt>
                <c:pt idx="1902">
                  <c:v>-11.2800000000006</c:v>
                </c:pt>
                <c:pt idx="1903">
                  <c:v>-11.2900000000006</c:v>
                </c:pt>
                <c:pt idx="1904">
                  <c:v>-11.300000000000599</c:v>
                </c:pt>
                <c:pt idx="1905">
                  <c:v>-11.310000000000599</c:v>
                </c:pt>
                <c:pt idx="1906">
                  <c:v>-11.320000000000601</c:v>
                </c:pt>
                <c:pt idx="1907">
                  <c:v>-11.3300000000006</c:v>
                </c:pt>
                <c:pt idx="1908">
                  <c:v>-11.3400000000006</c:v>
                </c:pt>
                <c:pt idx="1909">
                  <c:v>-11.3500000000006</c:v>
                </c:pt>
                <c:pt idx="1910">
                  <c:v>-11.3600000000006</c:v>
                </c:pt>
                <c:pt idx="1911">
                  <c:v>-11.3700000000006</c:v>
                </c:pt>
                <c:pt idx="1912">
                  <c:v>-11.380000000000599</c:v>
                </c:pt>
                <c:pt idx="1913">
                  <c:v>-11.390000000000599</c:v>
                </c:pt>
                <c:pt idx="1914">
                  <c:v>-11.400000000000601</c:v>
                </c:pt>
                <c:pt idx="1915">
                  <c:v>-11.410000000000601</c:v>
                </c:pt>
                <c:pt idx="1916">
                  <c:v>-11.4200000000006</c:v>
                </c:pt>
                <c:pt idx="1917">
                  <c:v>-11.4300000000006</c:v>
                </c:pt>
                <c:pt idx="1918">
                  <c:v>-11.4400000000006</c:v>
                </c:pt>
                <c:pt idx="1919">
                  <c:v>-11.4500000000006</c:v>
                </c:pt>
                <c:pt idx="1920">
                  <c:v>-11.460000000000599</c:v>
                </c:pt>
                <c:pt idx="1921">
                  <c:v>-11.470000000000599</c:v>
                </c:pt>
                <c:pt idx="1922">
                  <c:v>-10.470000000000599</c:v>
                </c:pt>
                <c:pt idx="1923">
                  <c:v>-10.480000000000601</c:v>
                </c:pt>
                <c:pt idx="1924">
                  <c:v>-10.490000000000601</c:v>
                </c:pt>
                <c:pt idx="1925">
                  <c:v>-10.5000000000006</c:v>
                </c:pt>
                <c:pt idx="1926">
                  <c:v>-10.5100000000006</c:v>
                </c:pt>
                <c:pt idx="1927">
                  <c:v>-10.5200000000006</c:v>
                </c:pt>
                <c:pt idx="1928">
                  <c:v>-10.5300000000006</c:v>
                </c:pt>
                <c:pt idx="1929">
                  <c:v>-10.5400000000006</c:v>
                </c:pt>
                <c:pt idx="1930">
                  <c:v>-10.550000000000599</c:v>
                </c:pt>
                <c:pt idx="1931">
                  <c:v>-10.560000000000599</c:v>
                </c:pt>
                <c:pt idx="1932">
                  <c:v>-10.570000000000601</c:v>
                </c:pt>
                <c:pt idx="1933">
                  <c:v>-10.5800000000006</c:v>
                </c:pt>
                <c:pt idx="1934">
                  <c:v>-10.5900000000006</c:v>
                </c:pt>
                <c:pt idx="1935">
                  <c:v>-10.6000000000006</c:v>
                </c:pt>
                <c:pt idx="1936">
                  <c:v>-10.6100000000006</c:v>
                </c:pt>
                <c:pt idx="1937">
                  <c:v>-10.6200000000006</c:v>
                </c:pt>
                <c:pt idx="1938">
                  <c:v>-10.630000000000599</c:v>
                </c:pt>
                <c:pt idx="1939">
                  <c:v>-10.640000000000599</c:v>
                </c:pt>
                <c:pt idx="1940">
                  <c:v>-10.650000000000601</c:v>
                </c:pt>
                <c:pt idx="1941">
                  <c:v>-10.660000000000601</c:v>
                </c:pt>
                <c:pt idx="1942">
                  <c:v>-10.6700000000006</c:v>
                </c:pt>
                <c:pt idx="1943">
                  <c:v>-10.6800000000006</c:v>
                </c:pt>
                <c:pt idx="1944">
                  <c:v>-10.6900000000006</c:v>
                </c:pt>
                <c:pt idx="1945">
                  <c:v>-10.7000000000006</c:v>
                </c:pt>
                <c:pt idx="1946">
                  <c:v>-10.7100000000005</c:v>
                </c:pt>
                <c:pt idx="1947">
                  <c:v>-10.7200000000005</c:v>
                </c:pt>
                <c:pt idx="1948">
                  <c:v>-10.7300000000005</c:v>
                </c:pt>
                <c:pt idx="1949">
                  <c:v>-10.740000000000499</c:v>
                </c:pt>
                <c:pt idx="1950">
                  <c:v>-10.750000000000499</c:v>
                </c:pt>
                <c:pt idx="1951">
                  <c:v>-10.760000000000501</c:v>
                </c:pt>
                <c:pt idx="1952">
                  <c:v>-10.770000000000501</c:v>
                </c:pt>
                <c:pt idx="1953">
                  <c:v>-10.7800000000005</c:v>
                </c:pt>
                <c:pt idx="1954">
                  <c:v>-9.78000000000055</c:v>
                </c:pt>
                <c:pt idx="1955">
                  <c:v>-9.7900000000005498</c:v>
                </c:pt>
                <c:pt idx="1956">
                  <c:v>-9.8000000000005496</c:v>
                </c:pt>
                <c:pt idx="1957">
                  <c:v>-9.8100000000005494</c:v>
                </c:pt>
                <c:pt idx="1958">
                  <c:v>-9.8200000000005492</c:v>
                </c:pt>
                <c:pt idx="1959">
                  <c:v>-9.8300000000005507</c:v>
                </c:pt>
                <c:pt idx="1960">
                  <c:v>-9.8400000000005505</c:v>
                </c:pt>
                <c:pt idx="1961">
                  <c:v>-9.8500000000005503</c:v>
                </c:pt>
                <c:pt idx="1962">
                  <c:v>-9.8600000000005501</c:v>
                </c:pt>
                <c:pt idx="1963">
                  <c:v>-9.8700000000005499</c:v>
                </c:pt>
                <c:pt idx="1964">
                  <c:v>-9.8800000000005497</c:v>
                </c:pt>
                <c:pt idx="1965">
                  <c:v>-9.8900000000005495</c:v>
                </c:pt>
                <c:pt idx="1966">
                  <c:v>-9.9000000000005492</c:v>
                </c:pt>
                <c:pt idx="1967">
                  <c:v>-9.9100000000005508</c:v>
                </c:pt>
                <c:pt idx="1968">
                  <c:v>-9.9200000000005506</c:v>
                </c:pt>
                <c:pt idx="1969">
                  <c:v>-9.9300000000005504</c:v>
                </c:pt>
                <c:pt idx="1970">
                  <c:v>-9.9400000000005395</c:v>
                </c:pt>
                <c:pt idx="1971">
                  <c:v>-9.9500000000005393</c:v>
                </c:pt>
                <c:pt idx="1972">
                  <c:v>-9.9600000000005409</c:v>
                </c:pt>
                <c:pt idx="1973">
                  <c:v>-9.9700000000005407</c:v>
                </c:pt>
                <c:pt idx="1974">
                  <c:v>-9.9800000000005404</c:v>
                </c:pt>
                <c:pt idx="1975">
                  <c:v>-9.9900000000005402</c:v>
                </c:pt>
                <c:pt idx="1976">
                  <c:v>-10.000000000000499</c:v>
                </c:pt>
                <c:pt idx="1977">
                  <c:v>-10.010000000000501</c:v>
                </c:pt>
                <c:pt idx="1978">
                  <c:v>-10.020000000000501</c:v>
                </c:pt>
                <c:pt idx="1979">
                  <c:v>-10.0300000000005</c:v>
                </c:pt>
                <c:pt idx="1980">
                  <c:v>-10.0400000000005</c:v>
                </c:pt>
                <c:pt idx="1981">
                  <c:v>-10.0500000000005</c:v>
                </c:pt>
                <c:pt idx="1982">
                  <c:v>-10.0600000000005</c:v>
                </c:pt>
                <c:pt idx="1983">
                  <c:v>-10.070000000000499</c:v>
                </c:pt>
                <c:pt idx="1984">
                  <c:v>-10.080000000000499</c:v>
                </c:pt>
                <c:pt idx="1985">
                  <c:v>-10.090000000000501</c:v>
                </c:pt>
                <c:pt idx="1986">
                  <c:v>-9.0900000000005399</c:v>
                </c:pt>
                <c:pt idx="1987">
                  <c:v>-9.1000000000005397</c:v>
                </c:pt>
                <c:pt idx="1988">
                  <c:v>-9.1100000000005394</c:v>
                </c:pt>
                <c:pt idx="1989">
                  <c:v>-9.1200000000005392</c:v>
                </c:pt>
                <c:pt idx="1990">
                  <c:v>-9.1300000000005408</c:v>
                </c:pt>
                <c:pt idx="1991">
                  <c:v>-9.1400000000005406</c:v>
                </c:pt>
                <c:pt idx="1992">
                  <c:v>-9.1500000000005404</c:v>
                </c:pt>
                <c:pt idx="1993">
                  <c:v>-9.1600000000005402</c:v>
                </c:pt>
                <c:pt idx="1994">
                  <c:v>-9.1700000000005399</c:v>
                </c:pt>
                <c:pt idx="1995">
                  <c:v>-9.1800000000005397</c:v>
                </c:pt>
                <c:pt idx="1996">
                  <c:v>-9.1900000000005395</c:v>
                </c:pt>
                <c:pt idx="1997">
                  <c:v>-9.2000000000005393</c:v>
                </c:pt>
                <c:pt idx="1998">
                  <c:v>-9.2100000000005409</c:v>
                </c:pt>
                <c:pt idx="1999">
                  <c:v>-9.2200000000005407</c:v>
                </c:pt>
                <c:pt idx="2000">
                  <c:v>-9.2300000000005404</c:v>
                </c:pt>
                <c:pt idx="2001">
                  <c:v>-9.2400000000005402</c:v>
                </c:pt>
                <c:pt idx="2002">
                  <c:v>-9.3400000000005399</c:v>
                </c:pt>
                <c:pt idx="2003">
                  <c:v>-9.4400000000005395</c:v>
                </c:pt>
                <c:pt idx="2004">
                  <c:v>-9.5400000000005392</c:v>
                </c:pt>
                <c:pt idx="2005">
                  <c:v>-9.5500000000005407</c:v>
                </c:pt>
                <c:pt idx="2006">
                  <c:v>-9.6500000000005404</c:v>
                </c:pt>
                <c:pt idx="2007">
                  <c:v>-9.75000000000054</c:v>
                </c:pt>
                <c:pt idx="2008">
                  <c:v>-9.8500000000005397</c:v>
                </c:pt>
                <c:pt idx="2009">
                  <c:v>-9.9500000000005393</c:v>
                </c:pt>
                <c:pt idx="2010">
                  <c:v>-10.0500000000005</c:v>
                </c:pt>
                <c:pt idx="2011">
                  <c:v>-10.1500000000005</c:v>
                </c:pt>
                <c:pt idx="2012">
                  <c:v>-10.250000000000499</c:v>
                </c:pt>
                <c:pt idx="2013">
                  <c:v>-10.350000000000501</c:v>
                </c:pt>
                <c:pt idx="2014">
                  <c:v>-10.4500000000005</c:v>
                </c:pt>
                <c:pt idx="2015">
                  <c:v>-10.5500000000005</c:v>
                </c:pt>
                <c:pt idx="2016">
                  <c:v>-10.6500000000005</c:v>
                </c:pt>
                <c:pt idx="2017">
                  <c:v>-10.750000000000499</c:v>
                </c:pt>
                <c:pt idx="2018">
                  <c:v>-10.850000000000501</c:v>
                </c:pt>
                <c:pt idx="2019">
                  <c:v>-10.9500000000005</c:v>
                </c:pt>
                <c:pt idx="2020">
                  <c:v>-11.0500000000005</c:v>
                </c:pt>
                <c:pt idx="2021">
                  <c:v>-11.1500000000005</c:v>
                </c:pt>
                <c:pt idx="2022">
                  <c:v>-11.160000000000499</c:v>
                </c:pt>
                <c:pt idx="2023">
                  <c:v>-11.260000000000501</c:v>
                </c:pt>
                <c:pt idx="2024">
                  <c:v>-11.3600000000005</c:v>
                </c:pt>
                <c:pt idx="2025">
                  <c:v>-11.4600000000005</c:v>
                </c:pt>
                <c:pt idx="2026">
                  <c:v>-11.4700000000005</c:v>
                </c:pt>
                <c:pt idx="2027">
                  <c:v>-11.570000000000499</c:v>
                </c:pt>
                <c:pt idx="2028">
                  <c:v>-11.670000000000501</c:v>
                </c:pt>
                <c:pt idx="2029">
                  <c:v>-11.680000000000501</c:v>
                </c:pt>
                <c:pt idx="2030">
                  <c:v>-11.7800000000005</c:v>
                </c:pt>
                <c:pt idx="2031">
                  <c:v>-11.8800000000005</c:v>
                </c:pt>
                <c:pt idx="2032">
                  <c:v>-11.8900000000005</c:v>
                </c:pt>
                <c:pt idx="2033">
                  <c:v>-11.990000000000499</c:v>
                </c:pt>
                <c:pt idx="2034">
                  <c:v>-12.090000000000501</c:v>
                </c:pt>
                <c:pt idx="2035">
                  <c:v>-12.100000000000501</c:v>
                </c:pt>
                <c:pt idx="2036">
                  <c:v>-12.2000000000005</c:v>
                </c:pt>
                <c:pt idx="2037">
                  <c:v>-12.3000000000005</c:v>
                </c:pt>
                <c:pt idx="2038">
                  <c:v>-12.3100000000005</c:v>
                </c:pt>
                <c:pt idx="2039">
                  <c:v>-12.410000000000499</c:v>
                </c:pt>
                <c:pt idx="2040">
                  <c:v>-12.510000000000501</c:v>
                </c:pt>
                <c:pt idx="2041">
                  <c:v>-12.520000000000501</c:v>
                </c:pt>
                <c:pt idx="2042">
                  <c:v>-12.6200000000005</c:v>
                </c:pt>
                <c:pt idx="2043">
                  <c:v>-12.7200000000005</c:v>
                </c:pt>
                <c:pt idx="2044">
                  <c:v>-12.7300000000005</c:v>
                </c:pt>
                <c:pt idx="2045">
                  <c:v>-12.830000000000499</c:v>
                </c:pt>
                <c:pt idx="2046">
                  <c:v>-12.930000000000501</c:v>
                </c:pt>
                <c:pt idx="2047">
                  <c:v>-12.9400000000005</c:v>
                </c:pt>
                <c:pt idx="2048">
                  <c:v>-13.0400000000005</c:v>
                </c:pt>
                <c:pt idx="2049">
                  <c:v>-13.1400000000005</c:v>
                </c:pt>
                <c:pt idx="2050">
                  <c:v>-13.1500000000005</c:v>
                </c:pt>
                <c:pt idx="2051">
                  <c:v>-13.250000000000499</c:v>
                </c:pt>
                <c:pt idx="2052">
                  <c:v>-13.350000000000501</c:v>
                </c:pt>
                <c:pt idx="2053">
                  <c:v>-13.3600000000005</c:v>
                </c:pt>
                <c:pt idx="2054">
                  <c:v>-13.4600000000005</c:v>
                </c:pt>
                <c:pt idx="2055">
                  <c:v>-13.5600000000005</c:v>
                </c:pt>
                <c:pt idx="2056">
                  <c:v>-13.570000000000499</c:v>
                </c:pt>
                <c:pt idx="2057">
                  <c:v>-13.670000000000501</c:v>
                </c:pt>
                <c:pt idx="2058">
                  <c:v>-13.770000000000501</c:v>
                </c:pt>
                <c:pt idx="2059">
                  <c:v>-13.7800000000005</c:v>
                </c:pt>
                <c:pt idx="2060">
                  <c:v>-13.8800000000005</c:v>
                </c:pt>
                <c:pt idx="2061">
                  <c:v>-13.9800000000005</c:v>
                </c:pt>
                <c:pt idx="2062">
                  <c:v>-14.080000000000499</c:v>
                </c:pt>
                <c:pt idx="2063">
                  <c:v>-14.090000000000501</c:v>
                </c:pt>
                <c:pt idx="2064">
                  <c:v>-14.1900000000005</c:v>
                </c:pt>
                <c:pt idx="2065">
                  <c:v>-14.2000000000005</c:v>
                </c:pt>
                <c:pt idx="2066">
                  <c:v>-14.2100000000005</c:v>
                </c:pt>
                <c:pt idx="2067">
                  <c:v>-14.3100000000005</c:v>
                </c:pt>
                <c:pt idx="2068">
                  <c:v>-14.320000000000499</c:v>
                </c:pt>
                <c:pt idx="2069">
                  <c:v>-14.330000000000499</c:v>
                </c:pt>
                <c:pt idx="2070">
                  <c:v>-14.340000000000501</c:v>
                </c:pt>
                <c:pt idx="2071">
                  <c:v>-14.350000000000501</c:v>
                </c:pt>
                <c:pt idx="2072">
                  <c:v>-14.4500000000005</c:v>
                </c:pt>
                <c:pt idx="2073">
                  <c:v>-14.5500000000005</c:v>
                </c:pt>
                <c:pt idx="2074">
                  <c:v>-14.5600000000005</c:v>
                </c:pt>
                <c:pt idx="2075">
                  <c:v>-14.570000000000499</c:v>
                </c:pt>
                <c:pt idx="2076">
                  <c:v>-14.580000000000499</c:v>
                </c:pt>
                <c:pt idx="2077">
                  <c:v>-14.590000000000501</c:v>
                </c:pt>
                <c:pt idx="2078">
                  <c:v>-14.600000000000501</c:v>
                </c:pt>
                <c:pt idx="2079">
                  <c:v>-14.7000000000005</c:v>
                </c:pt>
                <c:pt idx="2080">
                  <c:v>-14.8000000000005</c:v>
                </c:pt>
                <c:pt idx="2081">
                  <c:v>-14.9000000000005</c:v>
                </c:pt>
                <c:pt idx="2082">
                  <c:v>-14.910000000000499</c:v>
                </c:pt>
                <c:pt idx="2083">
                  <c:v>-15.010000000000501</c:v>
                </c:pt>
                <c:pt idx="2084">
                  <c:v>-15.1100000000005</c:v>
                </c:pt>
                <c:pt idx="2085">
                  <c:v>-15.1200000000005</c:v>
                </c:pt>
                <c:pt idx="2086">
                  <c:v>-15.2200000000005</c:v>
                </c:pt>
                <c:pt idx="2087">
                  <c:v>-15.320000000000499</c:v>
                </c:pt>
                <c:pt idx="2088">
                  <c:v>-15.330000000000499</c:v>
                </c:pt>
                <c:pt idx="2089">
                  <c:v>-15.430000000000501</c:v>
                </c:pt>
                <c:pt idx="2090">
                  <c:v>-15.5300000000005</c:v>
                </c:pt>
                <c:pt idx="2091">
                  <c:v>-15.5400000000005</c:v>
                </c:pt>
                <c:pt idx="2092">
                  <c:v>-15.6400000000005</c:v>
                </c:pt>
                <c:pt idx="2093">
                  <c:v>-15.740000000000499</c:v>
                </c:pt>
                <c:pt idx="2094">
                  <c:v>-15.750000000000499</c:v>
                </c:pt>
                <c:pt idx="2095">
                  <c:v>-15.850000000000501</c:v>
                </c:pt>
                <c:pt idx="2096">
                  <c:v>-15.9500000000005</c:v>
                </c:pt>
                <c:pt idx="2097">
                  <c:v>-15.9600000000005</c:v>
                </c:pt>
                <c:pt idx="2098">
                  <c:v>-16.0600000000005</c:v>
                </c:pt>
                <c:pt idx="2099">
                  <c:v>-16.160000000000501</c:v>
                </c:pt>
                <c:pt idx="2100">
                  <c:v>-16.170000000000499</c:v>
                </c:pt>
                <c:pt idx="2101">
                  <c:v>-16.270000000000501</c:v>
                </c:pt>
                <c:pt idx="2102">
                  <c:v>-16.370000000000498</c:v>
                </c:pt>
                <c:pt idx="2103">
                  <c:v>-16.3800000000005</c:v>
                </c:pt>
                <c:pt idx="2104">
                  <c:v>-16.480000000000501</c:v>
                </c:pt>
                <c:pt idx="2105">
                  <c:v>-16.580000000000499</c:v>
                </c:pt>
                <c:pt idx="2106">
                  <c:v>-16.590000000000501</c:v>
                </c:pt>
                <c:pt idx="2107">
                  <c:v>-16.690000000000499</c:v>
                </c:pt>
                <c:pt idx="2108">
                  <c:v>-16.7900000000005</c:v>
                </c:pt>
                <c:pt idx="2109">
                  <c:v>-16.800000000000502</c:v>
                </c:pt>
                <c:pt idx="2110">
                  <c:v>-16.9000000000005</c:v>
                </c:pt>
                <c:pt idx="2111">
                  <c:v>-17.000000000000501</c:v>
                </c:pt>
                <c:pt idx="2112">
                  <c:v>-17.010000000000499</c:v>
                </c:pt>
                <c:pt idx="2113">
                  <c:v>-17.1100000000005</c:v>
                </c:pt>
                <c:pt idx="2114">
                  <c:v>-17.210000000000498</c:v>
                </c:pt>
                <c:pt idx="2115">
                  <c:v>-17.2200000000005</c:v>
                </c:pt>
                <c:pt idx="2116">
                  <c:v>-17.230000000000501</c:v>
                </c:pt>
                <c:pt idx="2117">
                  <c:v>-17.330000000000499</c:v>
                </c:pt>
                <c:pt idx="2118">
                  <c:v>-17.340000000000501</c:v>
                </c:pt>
                <c:pt idx="2119">
                  <c:v>-17.350000000000499</c:v>
                </c:pt>
                <c:pt idx="2120">
                  <c:v>-17.3600000000005</c:v>
                </c:pt>
                <c:pt idx="2121">
                  <c:v>-17.460000000000498</c:v>
                </c:pt>
                <c:pt idx="2122">
                  <c:v>-17.5600000000005</c:v>
                </c:pt>
                <c:pt idx="2123">
                  <c:v>-17.660000000000501</c:v>
                </c:pt>
                <c:pt idx="2124">
                  <c:v>-17.670000000000499</c:v>
                </c:pt>
                <c:pt idx="2125">
                  <c:v>-17.7700000000006</c:v>
                </c:pt>
                <c:pt idx="2126">
                  <c:v>-17.870000000000601</c:v>
                </c:pt>
                <c:pt idx="2127">
                  <c:v>-17.970000000000599</c:v>
                </c:pt>
                <c:pt idx="2128">
                  <c:v>-18.070000000000601</c:v>
                </c:pt>
                <c:pt idx="2129">
                  <c:v>-18.170000000000599</c:v>
                </c:pt>
                <c:pt idx="2130">
                  <c:v>-18.2700000000006</c:v>
                </c:pt>
                <c:pt idx="2131">
                  <c:v>-18.370000000000601</c:v>
                </c:pt>
                <c:pt idx="2132">
                  <c:v>-18.470000000000599</c:v>
                </c:pt>
                <c:pt idx="2133">
                  <c:v>-18.570000000000601</c:v>
                </c:pt>
                <c:pt idx="2134">
                  <c:v>-18.670000000000599</c:v>
                </c:pt>
                <c:pt idx="2135">
                  <c:v>-18.7700000000006</c:v>
                </c:pt>
                <c:pt idx="2136">
                  <c:v>-18.870000000000601</c:v>
                </c:pt>
                <c:pt idx="2137">
                  <c:v>-18.970000000000599</c:v>
                </c:pt>
                <c:pt idx="2138">
                  <c:v>-19.070000000000601</c:v>
                </c:pt>
                <c:pt idx="2139">
                  <c:v>-19.170000000000599</c:v>
                </c:pt>
                <c:pt idx="2140">
                  <c:v>-19.2700000000006</c:v>
                </c:pt>
                <c:pt idx="2141">
                  <c:v>-19.370000000000601</c:v>
                </c:pt>
                <c:pt idx="2142">
                  <c:v>-19.380000000000599</c:v>
                </c:pt>
                <c:pt idx="2143">
                  <c:v>-19.480000000000601</c:v>
                </c:pt>
                <c:pt idx="2144">
                  <c:v>-19.580000000000599</c:v>
                </c:pt>
                <c:pt idx="2145">
                  <c:v>-19.5900000000006</c:v>
                </c:pt>
                <c:pt idx="2146">
                  <c:v>-19.600000000000598</c:v>
                </c:pt>
                <c:pt idx="2147">
                  <c:v>-19.6100000000006</c:v>
                </c:pt>
                <c:pt idx="2148">
                  <c:v>-19.710000000000601</c:v>
                </c:pt>
                <c:pt idx="2149">
                  <c:v>-19.810000000000599</c:v>
                </c:pt>
                <c:pt idx="2150">
                  <c:v>-19.820000000000601</c:v>
                </c:pt>
                <c:pt idx="2151">
                  <c:v>-19.920000000000599</c:v>
                </c:pt>
                <c:pt idx="2152">
                  <c:v>-20.0200000000006</c:v>
                </c:pt>
                <c:pt idx="2153">
                  <c:v>-20.030000000000602</c:v>
                </c:pt>
                <c:pt idx="2154">
                  <c:v>-20.130000000000599</c:v>
                </c:pt>
                <c:pt idx="2155">
                  <c:v>-20.230000000000601</c:v>
                </c:pt>
                <c:pt idx="2156">
                  <c:v>-20.240000000000599</c:v>
                </c:pt>
                <c:pt idx="2157">
                  <c:v>-20.3400000000006</c:v>
                </c:pt>
                <c:pt idx="2158">
                  <c:v>-20.440000000000602</c:v>
                </c:pt>
                <c:pt idx="2159">
                  <c:v>-20.4500000000006</c:v>
                </c:pt>
                <c:pt idx="2160">
                  <c:v>-20.550000000000601</c:v>
                </c:pt>
                <c:pt idx="2161">
                  <c:v>-20.650000000000599</c:v>
                </c:pt>
                <c:pt idx="2162">
                  <c:v>-20.660000000000601</c:v>
                </c:pt>
                <c:pt idx="2163">
                  <c:v>-20.760000000000598</c:v>
                </c:pt>
                <c:pt idx="2164">
                  <c:v>-20.8600000000006</c:v>
                </c:pt>
                <c:pt idx="2165">
                  <c:v>-20.870000000000601</c:v>
                </c:pt>
                <c:pt idx="2166">
                  <c:v>-20.970000000000599</c:v>
                </c:pt>
                <c:pt idx="2167">
                  <c:v>-21.070000000000601</c:v>
                </c:pt>
                <c:pt idx="2168">
                  <c:v>-21.080000000000599</c:v>
                </c:pt>
                <c:pt idx="2169">
                  <c:v>-21.1800000000006</c:v>
                </c:pt>
                <c:pt idx="2170">
                  <c:v>-21.280000000000602</c:v>
                </c:pt>
                <c:pt idx="2171">
                  <c:v>-21.2900000000006</c:v>
                </c:pt>
                <c:pt idx="2172">
                  <c:v>-21.390000000000601</c:v>
                </c:pt>
                <c:pt idx="2173">
                  <c:v>-21.490000000000599</c:v>
                </c:pt>
                <c:pt idx="2174">
                  <c:v>-21.5000000000006</c:v>
                </c:pt>
                <c:pt idx="2175">
                  <c:v>-21.600000000000598</c:v>
                </c:pt>
                <c:pt idx="2176">
                  <c:v>-21.7000000000006</c:v>
                </c:pt>
                <c:pt idx="2177">
                  <c:v>-21.710000000000601</c:v>
                </c:pt>
                <c:pt idx="2178">
                  <c:v>-21.810000000000599</c:v>
                </c:pt>
                <c:pt idx="2179">
                  <c:v>-21.910000000000601</c:v>
                </c:pt>
                <c:pt idx="2180">
                  <c:v>-21.920000000000599</c:v>
                </c:pt>
                <c:pt idx="2181">
                  <c:v>-22.0200000000006</c:v>
                </c:pt>
                <c:pt idx="2182">
                  <c:v>-22.120000000000601</c:v>
                </c:pt>
                <c:pt idx="2183">
                  <c:v>-22.220000000000599</c:v>
                </c:pt>
                <c:pt idx="2184">
                  <c:v>-22.230000000000601</c:v>
                </c:pt>
                <c:pt idx="2185">
                  <c:v>-22.330000000000599</c:v>
                </c:pt>
                <c:pt idx="2186">
                  <c:v>-22.4300000000006</c:v>
                </c:pt>
                <c:pt idx="2187">
                  <c:v>-22.440000000000602</c:v>
                </c:pt>
                <c:pt idx="2188">
                  <c:v>-22.4500000000006</c:v>
                </c:pt>
                <c:pt idx="2189">
                  <c:v>-22.460000000000601</c:v>
                </c:pt>
                <c:pt idx="2190">
                  <c:v>-22.470000000000599</c:v>
                </c:pt>
                <c:pt idx="2191">
                  <c:v>-22.480000000000601</c:v>
                </c:pt>
                <c:pt idx="2192">
                  <c:v>-22.580000000000599</c:v>
                </c:pt>
                <c:pt idx="2193">
                  <c:v>-22.6800000000007</c:v>
                </c:pt>
                <c:pt idx="2194">
                  <c:v>-22.690000000000701</c:v>
                </c:pt>
                <c:pt idx="2195">
                  <c:v>-22.790000000000699</c:v>
                </c:pt>
                <c:pt idx="2196">
                  <c:v>-22.8900000000007</c:v>
                </c:pt>
                <c:pt idx="2197">
                  <c:v>-22.900000000000698</c:v>
                </c:pt>
                <c:pt idx="2198">
                  <c:v>-23.0000000000007</c:v>
                </c:pt>
                <c:pt idx="2199">
                  <c:v>-23.100000000000701</c:v>
                </c:pt>
                <c:pt idx="2200">
                  <c:v>-23.200000000000699</c:v>
                </c:pt>
                <c:pt idx="2201">
                  <c:v>-23.210000000000701</c:v>
                </c:pt>
                <c:pt idx="2202">
                  <c:v>-23.310000000000699</c:v>
                </c:pt>
                <c:pt idx="2203">
                  <c:v>-23.4100000000007</c:v>
                </c:pt>
                <c:pt idx="2204">
                  <c:v>-23.420000000000702</c:v>
                </c:pt>
                <c:pt idx="2205">
                  <c:v>-23.520000000000699</c:v>
                </c:pt>
                <c:pt idx="2206">
                  <c:v>-23.620000000000701</c:v>
                </c:pt>
                <c:pt idx="2207">
                  <c:v>-23.630000000000699</c:v>
                </c:pt>
                <c:pt idx="2208">
                  <c:v>-23.7300000000007</c:v>
                </c:pt>
                <c:pt idx="2209">
                  <c:v>-23.830000000000702</c:v>
                </c:pt>
                <c:pt idx="2210">
                  <c:v>-23.8400000000007</c:v>
                </c:pt>
                <c:pt idx="2211">
                  <c:v>-23.940000000000701</c:v>
                </c:pt>
                <c:pt idx="2212">
                  <c:v>-24.040000000000699</c:v>
                </c:pt>
                <c:pt idx="2213">
                  <c:v>-24.050000000000701</c:v>
                </c:pt>
                <c:pt idx="2214">
                  <c:v>-24.150000000000698</c:v>
                </c:pt>
                <c:pt idx="2215">
                  <c:v>-24.2500000000007</c:v>
                </c:pt>
                <c:pt idx="2216">
                  <c:v>-24.260000000000701</c:v>
                </c:pt>
                <c:pt idx="2217">
                  <c:v>-24.360000000000699</c:v>
                </c:pt>
                <c:pt idx="2218">
                  <c:v>-24.460000000000701</c:v>
                </c:pt>
                <c:pt idx="2219">
                  <c:v>-24.470000000000699</c:v>
                </c:pt>
                <c:pt idx="2220">
                  <c:v>-24.5700000000007</c:v>
                </c:pt>
                <c:pt idx="2221">
                  <c:v>-24.670000000000702</c:v>
                </c:pt>
                <c:pt idx="2222">
                  <c:v>-24.6800000000007</c:v>
                </c:pt>
                <c:pt idx="2223">
                  <c:v>-24.780000000000701</c:v>
                </c:pt>
                <c:pt idx="2224">
                  <c:v>-24.880000000000699</c:v>
                </c:pt>
                <c:pt idx="2225">
                  <c:v>-24.8900000000007</c:v>
                </c:pt>
                <c:pt idx="2226">
                  <c:v>-24.990000000000698</c:v>
                </c:pt>
                <c:pt idx="2227">
                  <c:v>-25.0900000000007</c:v>
                </c:pt>
                <c:pt idx="2228">
                  <c:v>-25.100000000000701</c:v>
                </c:pt>
                <c:pt idx="2229">
                  <c:v>-25.200000000000699</c:v>
                </c:pt>
                <c:pt idx="2230">
                  <c:v>-25.300000000000701</c:v>
                </c:pt>
                <c:pt idx="2231">
                  <c:v>-25.310000000000699</c:v>
                </c:pt>
                <c:pt idx="2232">
                  <c:v>-25.4100000000007</c:v>
                </c:pt>
                <c:pt idx="2233">
                  <c:v>-25.510000000000701</c:v>
                </c:pt>
                <c:pt idx="2234">
                  <c:v>-25.520000000000699</c:v>
                </c:pt>
                <c:pt idx="2235">
                  <c:v>-25.530000000000701</c:v>
                </c:pt>
                <c:pt idx="2236">
                  <c:v>-25.630000000000699</c:v>
                </c:pt>
                <c:pt idx="2237">
                  <c:v>-25.7300000000007</c:v>
                </c:pt>
                <c:pt idx="2238">
                  <c:v>-25.830000000000702</c:v>
                </c:pt>
                <c:pt idx="2239">
                  <c:v>-25.9300000000007</c:v>
                </c:pt>
                <c:pt idx="2240">
                  <c:v>-26.030000000000701</c:v>
                </c:pt>
                <c:pt idx="2241">
                  <c:v>-26.130000000000699</c:v>
                </c:pt>
                <c:pt idx="2242">
                  <c:v>-26.2300000000007</c:v>
                </c:pt>
                <c:pt idx="2243">
                  <c:v>-26.330000000000702</c:v>
                </c:pt>
                <c:pt idx="2244">
                  <c:v>-26.4300000000007</c:v>
                </c:pt>
                <c:pt idx="2245">
                  <c:v>-26.530000000000701</c:v>
                </c:pt>
                <c:pt idx="2246">
                  <c:v>-26.630000000000699</c:v>
                </c:pt>
                <c:pt idx="2247">
                  <c:v>-26.7300000000007</c:v>
                </c:pt>
                <c:pt idx="2248">
                  <c:v>-26.830000000000702</c:v>
                </c:pt>
                <c:pt idx="2249">
                  <c:v>-26.9300000000007</c:v>
                </c:pt>
                <c:pt idx="2250">
                  <c:v>-27.030000000000701</c:v>
                </c:pt>
                <c:pt idx="2251">
                  <c:v>-27.040000000000699</c:v>
                </c:pt>
                <c:pt idx="2252">
                  <c:v>-27.050000000000701</c:v>
                </c:pt>
                <c:pt idx="2253">
                  <c:v>-27.060000000000699</c:v>
                </c:pt>
                <c:pt idx="2254">
                  <c:v>-27.0700000000007</c:v>
                </c:pt>
                <c:pt idx="2255">
                  <c:v>-27.080000000000702</c:v>
                </c:pt>
                <c:pt idx="2256">
                  <c:v>-27.0900000000007</c:v>
                </c:pt>
                <c:pt idx="2257">
                  <c:v>-27.100000000000701</c:v>
                </c:pt>
                <c:pt idx="2258">
                  <c:v>-27.110000000000699</c:v>
                </c:pt>
                <c:pt idx="2259">
                  <c:v>-27.120000000000701</c:v>
                </c:pt>
                <c:pt idx="2260">
                  <c:v>-27.130000000000699</c:v>
                </c:pt>
                <c:pt idx="2261">
                  <c:v>-27.1400000000008</c:v>
                </c:pt>
                <c:pt idx="2262">
                  <c:v>-27.150000000000801</c:v>
                </c:pt>
                <c:pt idx="2263">
                  <c:v>-27.1600000000008</c:v>
                </c:pt>
                <c:pt idx="2264">
                  <c:v>-27.170000000000801</c:v>
                </c:pt>
                <c:pt idx="2265">
                  <c:v>-27.180000000000799</c:v>
                </c:pt>
                <c:pt idx="2266">
                  <c:v>-27.190000000000801</c:v>
                </c:pt>
                <c:pt idx="2267">
                  <c:v>-26.190000000000801</c:v>
                </c:pt>
                <c:pt idx="2268">
                  <c:v>-26.200000000000799</c:v>
                </c:pt>
                <c:pt idx="2269">
                  <c:v>-26.2100000000008</c:v>
                </c:pt>
                <c:pt idx="2270">
                  <c:v>-26.220000000000802</c:v>
                </c:pt>
                <c:pt idx="2271">
                  <c:v>-26.2300000000008</c:v>
                </c:pt>
                <c:pt idx="2272">
                  <c:v>-26.240000000000801</c:v>
                </c:pt>
                <c:pt idx="2273">
                  <c:v>-26.250000000000799</c:v>
                </c:pt>
                <c:pt idx="2274">
                  <c:v>-26.260000000000801</c:v>
                </c:pt>
                <c:pt idx="2275">
                  <c:v>-26.270000000000799</c:v>
                </c:pt>
                <c:pt idx="2276">
                  <c:v>-26.2800000000008</c:v>
                </c:pt>
                <c:pt idx="2277">
                  <c:v>-26.290000000000799</c:v>
                </c:pt>
                <c:pt idx="2278">
                  <c:v>-26.3000000000008</c:v>
                </c:pt>
                <c:pt idx="2279">
                  <c:v>-26.310000000000802</c:v>
                </c:pt>
                <c:pt idx="2280">
                  <c:v>-26.3200000000008</c:v>
                </c:pt>
                <c:pt idx="2281">
                  <c:v>-26.330000000000801</c:v>
                </c:pt>
                <c:pt idx="2282">
                  <c:v>-26.340000000000799</c:v>
                </c:pt>
                <c:pt idx="2283">
                  <c:v>-26.350000000000801</c:v>
                </c:pt>
                <c:pt idx="2284">
                  <c:v>-26.360000000000799</c:v>
                </c:pt>
                <c:pt idx="2285">
                  <c:v>-26.3700000000008</c:v>
                </c:pt>
                <c:pt idx="2286">
                  <c:v>-26.380000000000798</c:v>
                </c:pt>
                <c:pt idx="2287">
                  <c:v>-26.3900000000008</c:v>
                </c:pt>
                <c:pt idx="2288">
                  <c:v>-26.400000000000801</c:v>
                </c:pt>
                <c:pt idx="2289">
                  <c:v>-26.4100000000008</c:v>
                </c:pt>
                <c:pt idx="2290">
                  <c:v>-26.420000000000801</c:v>
                </c:pt>
                <c:pt idx="2291">
                  <c:v>-26.430000000000799</c:v>
                </c:pt>
                <c:pt idx="2292">
                  <c:v>-26.440000000000801</c:v>
                </c:pt>
                <c:pt idx="2293">
                  <c:v>-26.450000000000799</c:v>
                </c:pt>
                <c:pt idx="2294">
                  <c:v>-26.4600000000008</c:v>
                </c:pt>
                <c:pt idx="2295">
                  <c:v>-26.470000000000802</c:v>
                </c:pt>
                <c:pt idx="2296">
                  <c:v>-26.4800000000008</c:v>
                </c:pt>
                <c:pt idx="2297">
                  <c:v>-26.490000000000801</c:v>
                </c:pt>
                <c:pt idx="2298">
                  <c:v>-26.500000000000799</c:v>
                </c:pt>
                <c:pt idx="2299">
                  <c:v>-26.510000000000801</c:v>
                </c:pt>
                <c:pt idx="2300">
                  <c:v>-26.520000000000799</c:v>
                </c:pt>
                <c:pt idx="2301">
                  <c:v>-26.5300000000008</c:v>
                </c:pt>
                <c:pt idx="2302">
                  <c:v>-26.540000000000799</c:v>
                </c:pt>
                <c:pt idx="2303">
                  <c:v>-26.5500000000008</c:v>
                </c:pt>
                <c:pt idx="2304">
                  <c:v>-26.560000000000802</c:v>
                </c:pt>
                <c:pt idx="2305">
                  <c:v>-26.5700000000008</c:v>
                </c:pt>
                <c:pt idx="2306">
                  <c:v>-26.580000000000801</c:v>
                </c:pt>
                <c:pt idx="2307">
                  <c:v>-26.590000000000799</c:v>
                </c:pt>
                <c:pt idx="2308">
                  <c:v>-26.600000000000801</c:v>
                </c:pt>
                <c:pt idx="2309">
                  <c:v>-26.610000000000799</c:v>
                </c:pt>
                <c:pt idx="2310">
                  <c:v>-26.6200000000008</c:v>
                </c:pt>
                <c:pt idx="2311">
                  <c:v>-26.630000000000798</c:v>
                </c:pt>
                <c:pt idx="2312">
                  <c:v>-26.6400000000008</c:v>
                </c:pt>
                <c:pt idx="2313">
                  <c:v>-26.650000000000801</c:v>
                </c:pt>
                <c:pt idx="2314">
                  <c:v>-26.6600000000008</c:v>
                </c:pt>
                <c:pt idx="2315">
                  <c:v>-26.670000000000801</c:v>
                </c:pt>
                <c:pt idx="2316">
                  <c:v>-26.680000000000799</c:v>
                </c:pt>
                <c:pt idx="2317">
                  <c:v>-26.690000000000801</c:v>
                </c:pt>
                <c:pt idx="2318">
                  <c:v>-26.700000000000799</c:v>
                </c:pt>
                <c:pt idx="2319">
                  <c:v>-26.7100000000008</c:v>
                </c:pt>
                <c:pt idx="2320">
                  <c:v>-26.720000000000802</c:v>
                </c:pt>
                <c:pt idx="2321">
                  <c:v>-26.8200000000008</c:v>
                </c:pt>
                <c:pt idx="2322">
                  <c:v>-26.830000000000801</c:v>
                </c:pt>
                <c:pt idx="2323">
                  <c:v>-26.840000000000799</c:v>
                </c:pt>
                <c:pt idx="2324">
                  <c:v>-26.850000000000801</c:v>
                </c:pt>
                <c:pt idx="2325">
                  <c:v>-26.860000000000799</c:v>
                </c:pt>
                <c:pt idx="2326">
                  <c:v>-26.9600000000009</c:v>
                </c:pt>
                <c:pt idx="2327">
                  <c:v>-27.060000000000901</c:v>
                </c:pt>
                <c:pt idx="2328">
                  <c:v>-27.070000000000899</c:v>
                </c:pt>
                <c:pt idx="2329">
                  <c:v>-27.170000000000901</c:v>
                </c:pt>
                <c:pt idx="2330">
                  <c:v>-27.270000000000898</c:v>
                </c:pt>
                <c:pt idx="2331">
                  <c:v>-27.3700000000009</c:v>
                </c:pt>
                <c:pt idx="2332">
                  <c:v>-27.380000000000901</c:v>
                </c:pt>
                <c:pt idx="2333">
                  <c:v>-27.390000000000899</c:v>
                </c:pt>
                <c:pt idx="2334">
                  <c:v>-27.400000000000901</c:v>
                </c:pt>
                <c:pt idx="2335">
                  <c:v>-27.410000000000899</c:v>
                </c:pt>
                <c:pt idx="2336">
                  <c:v>-27.420000000000901</c:v>
                </c:pt>
                <c:pt idx="2337">
                  <c:v>-27.430000000000899</c:v>
                </c:pt>
                <c:pt idx="2338">
                  <c:v>-27.4400000000009</c:v>
                </c:pt>
                <c:pt idx="2339">
                  <c:v>-27.450000000000902</c:v>
                </c:pt>
                <c:pt idx="2340">
                  <c:v>-27.4600000000009</c:v>
                </c:pt>
                <c:pt idx="2341">
                  <c:v>-27.470000000000901</c:v>
                </c:pt>
                <c:pt idx="2342">
                  <c:v>-27.480000000000899</c:v>
                </c:pt>
                <c:pt idx="2343">
                  <c:v>-27.490000000000901</c:v>
                </c:pt>
                <c:pt idx="2344">
                  <c:v>-27.500000000000899</c:v>
                </c:pt>
                <c:pt idx="2345">
                  <c:v>-27.5100000000009</c:v>
                </c:pt>
                <c:pt idx="2346">
                  <c:v>-27.520000000000898</c:v>
                </c:pt>
                <c:pt idx="2347">
                  <c:v>-27.5300000000009</c:v>
                </c:pt>
                <c:pt idx="2348">
                  <c:v>-27.540000000000902</c:v>
                </c:pt>
                <c:pt idx="2349">
                  <c:v>-27.5500000000009</c:v>
                </c:pt>
                <c:pt idx="2350">
                  <c:v>-27.560000000000901</c:v>
                </c:pt>
                <c:pt idx="2351">
                  <c:v>-27.570000000000899</c:v>
                </c:pt>
                <c:pt idx="2352">
                  <c:v>-27.580000000000901</c:v>
                </c:pt>
                <c:pt idx="2353">
                  <c:v>-27.590000000000899</c:v>
                </c:pt>
                <c:pt idx="2354">
                  <c:v>-27.6000000000009</c:v>
                </c:pt>
                <c:pt idx="2355">
                  <c:v>-27.610000000000898</c:v>
                </c:pt>
                <c:pt idx="2356">
                  <c:v>-27.6200000000009</c:v>
                </c:pt>
                <c:pt idx="2357">
                  <c:v>-27.630000000000901</c:v>
                </c:pt>
                <c:pt idx="2358">
                  <c:v>-27.640000000000899</c:v>
                </c:pt>
                <c:pt idx="2359">
                  <c:v>-27.650000000000901</c:v>
                </c:pt>
                <c:pt idx="2360">
                  <c:v>-27.660000000000899</c:v>
                </c:pt>
                <c:pt idx="2361">
                  <c:v>-27.670000000000901</c:v>
                </c:pt>
                <c:pt idx="2362">
                  <c:v>-27.680000000000899</c:v>
                </c:pt>
                <c:pt idx="2363">
                  <c:v>-27.6900000000009</c:v>
                </c:pt>
                <c:pt idx="2364">
                  <c:v>-27.700000000000902</c:v>
                </c:pt>
                <c:pt idx="2365">
                  <c:v>-26.700000000000902</c:v>
                </c:pt>
                <c:pt idx="2366">
                  <c:v>-26.7100000000009</c:v>
                </c:pt>
                <c:pt idx="2367">
                  <c:v>-26.720000000000901</c:v>
                </c:pt>
                <c:pt idx="2368">
                  <c:v>-26.730000000000899</c:v>
                </c:pt>
                <c:pt idx="2369">
                  <c:v>-26.740000000000901</c:v>
                </c:pt>
                <c:pt idx="2370">
                  <c:v>-26.750000000000899</c:v>
                </c:pt>
                <c:pt idx="2371">
                  <c:v>-26.7600000000009</c:v>
                </c:pt>
                <c:pt idx="2372">
                  <c:v>-26.770000000000898</c:v>
                </c:pt>
                <c:pt idx="2373">
                  <c:v>-26.7800000000009</c:v>
                </c:pt>
                <c:pt idx="2374">
                  <c:v>-26.790000000000902</c:v>
                </c:pt>
                <c:pt idx="2375">
                  <c:v>-26.8000000000009</c:v>
                </c:pt>
                <c:pt idx="2376">
                  <c:v>-26.810000000000901</c:v>
                </c:pt>
                <c:pt idx="2377">
                  <c:v>-26.820000000000899</c:v>
                </c:pt>
                <c:pt idx="2378">
                  <c:v>-26.830000000000901</c:v>
                </c:pt>
                <c:pt idx="2379">
                  <c:v>-26.840000000000899</c:v>
                </c:pt>
                <c:pt idx="2380">
                  <c:v>-26.8500000000009</c:v>
                </c:pt>
                <c:pt idx="2381">
                  <c:v>-26.860000000000898</c:v>
                </c:pt>
                <c:pt idx="2382">
                  <c:v>-26.8700000000009</c:v>
                </c:pt>
                <c:pt idx="2383">
                  <c:v>-26.880000000000901</c:v>
                </c:pt>
                <c:pt idx="2384">
                  <c:v>-26.890000000000899</c:v>
                </c:pt>
                <c:pt idx="2385">
                  <c:v>-26.900000000000901</c:v>
                </c:pt>
                <c:pt idx="2386">
                  <c:v>-26.910000000000899</c:v>
                </c:pt>
                <c:pt idx="2387">
                  <c:v>-26.920000000000901</c:v>
                </c:pt>
                <c:pt idx="2388">
                  <c:v>-26.930000000000899</c:v>
                </c:pt>
                <c:pt idx="2389">
                  <c:v>-26.9400000000009</c:v>
                </c:pt>
                <c:pt idx="2390">
                  <c:v>-26.950000000000902</c:v>
                </c:pt>
                <c:pt idx="2391">
                  <c:v>-26.9600000000009</c:v>
                </c:pt>
                <c:pt idx="2392">
                  <c:v>-26.970000000001001</c:v>
                </c:pt>
                <c:pt idx="2393">
                  <c:v>-26.980000000000999</c:v>
                </c:pt>
                <c:pt idx="2394">
                  <c:v>-26.990000000001</c:v>
                </c:pt>
                <c:pt idx="2395">
                  <c:v>-27.000000000000998</c:v>
                </c:pt>
                <c:pt idx="2396">
                  <c:v>-27.010000000001</c:v>
                </c:pt>
                <c:pt idx="2397">
                  <c:v>-27.020000000001001</c:v>
                </c:pt>
                <c:pt idx="2398">
                  <c:v>-27.030000000000999</c:v>
                </c:pt>
                <c:pt idx="2399">
                  <c:v>-27.040000000001001</c:v>
                </c:pt>
                <c:pt idx="2400">
                  <c:v>-27.050000000000999</c:v>
                </c:pt>
                <c:pt idx="2401">
                  <c:v>-27.060000000001001</c:v>
                </c:pt>
                <c:pt idx="2402">
                  <c:v>-27.070000000000999</c:v>
                </c:pt>
                <c:pt idx="2403">
                  <c:v>-27.080000000001</c:v>
                </c:pt>
                <c:pt idx="2404">
                  <c:v>-27.090000000001002</c:v>
                </c:pt>
                <c:pt idx="2405">
                  <c:v>-27.100000000001</c:v>
                </c:pt>
                <c:pt idx="2406">
                  <c:v>-27.110000000001001</c:v>
                </c:pt>
                <c:pt idx="2407">
                  <c:v>-27.120000000000999</c:v>
                </c:pt>
                <c:pt idx="2408">
                  <c:v>-27.130000000001001</c:v>
                </c:pt>
                <c:pt idx="2409">
                  <c:v>-27.140000000000999</c:v>
                </c:pt>
                <c:pt idx="2410">
                  <c:v>-27.150000000001</c:v>
                </c:pt>
                <c:pt idx="2411">
                  <c:v>-27.160000000000998</c:v>
                </c:pt>
                <c:pt idx="2412">
                  <c:v>-27.170000000001</c:v>
                </c:pt>
                <c:pt idx="2413">
                  <c:v>-27.180000000001002</c:v>
                </c:pt>
                <c:pt idx="2414">
                  <c:v>-27.190000000001</c:v>
                </c:pt>
                <c:pt idx="2415">
                  <c:v>-27.200000000001001</c:v>
                </c:pt>
                <c:pt idx="2416">
                  <c:v>-27.210000000000999</c:v>
                </c:pt>
                <c:pt idx="2417">
                  <c:v>-27.220000000001001</c:v>
                </c:pt>
                <c:pt idx="2418">
                  <c:v>-27.230000000000999</c:v>
                </c:pt>
                <c:pt idx="2419">
                  <c:v>-27.330000000001</c:v>
                </c:pt>
                <c:pt idx="2420">
                  <c:v>-27.340000000001002</c:v>
                </c:pt>
                <c:pt idx="2421">
                  <c:v>-27.350000000001</c:v>
                </c:pt>
                <c:pt idx="2422">
                  <c:v>-27.360000000001001</c:v>
                </c:pt>
                <c:pt idx="2423">
                  <c:v>-27.370000000000999</c:v>
                </c:pt>
                <c:pt idx="2424">
                  <c:v>-27.380000000001001</c:v>
                </c:pt>
                <c:pt idx="2425">
                  <c:v>-27.390000000000999</c:v>
                </c:pt>
                <c:pt idx="2426">
                  <c:v>-27.400000000001</c:v>
                </c:pt>
                <c:pt idx="2427">
                  <c:v>-27.410000000000998</c:v>
                </c:pt>
                <c:pt idx="2428">
                  <c:v>-27.420000000001</c:v>
                </c:pt>
                <c:pt idx="2429">
                  <c:v>-27.430000000001002</c:v>
                </c:pt>
                <c:pt idx="2430">
                  <c:v>-27.440000000001</c:v>
                </c:pt>
                <c:pt idx="2431">
                  <c:v>-27.450000000001001</c:v>
                </c:pt>
                <c:pt idx="2432">
                  <c:v>-27.460000000000999</c:v>
                </c:pt>
                <c:pt idx="2433">
                  <c:v>-27.470000000001001</c:v>
                </c:pt>
                <c:pt idx="2434">
                  <c:v>-27.480000000000999</c:v>
                </c:pt>
                <c:pt idx="2435">
                  <c:v>-27.490000000001</c:v>
                </c:pt>
                <c:pt idx="2436">
                  <c:v>-27.500000000000998</c:v>
                </c:pt>
                <c:pt idx="2437">
                  <c:v>-27.510000000001</c:v>
                </c:pt>
                <c:pt idx="2438">
                  <c:v>-27.520000000001001</c:v>
                </c:pt>
                <c:pt idx="2439">
                  <c:v>-27.530000000000999</c:v>
                </c:pt>
                <c:pt idx="2440">
                  <c:v>-27.540000000001001</c:v>
                </c:pt>
                <c:pt idx="2441">
                  <c:v>-27.550000000000999</c:v>
                </c:pt>
                <c:pt idx="2442">
                  <c:v>-27.560000000001001</c:v>
                </c:pt>
                <c:pt idx="2443">
                  <c:v>-27.570000000000999</c:v>
                </c:pt>
                <c:pt idx="2444">
                  <c:v>-27.580000000001</c:v>
                </c:pt>
                <c:pt idx="2445">
                  <c:v>-27.590000000001002</c:v>
                </c:pt>
                <c:pt idx="2446">
                  <c:v>-27.600000000001</c:v>
                </c:pt>
                <c:pt idx="2447">
                  <c:v>-27.610000000001001</c:v>
                </c:pt>
                <c:pt idx="2448">
                  <c:v>-27.620000000000999</c:v>
                </c:pt>
                <c:pt idx="2449">
                  <c:v>-27.630000000001001</c:v>
                </c:pt>
                <c:pt idx="2450">
                  <c:v>-27.640000000000999</c:v>
                </c:pt>
                <c:pt idx="2451">
                  <c:v>-27.650000000001</c:v>
                </c:pt>
                <c:pt idx="2452">
                  <c:v>-27.660000000000998</c:v>
                </c:pt>
                <c:pt idx="2453">
                  <c:v>-27.670000000001</c:v>
                </c:pt>
                <c:pt idx="2454">
                  <c:v>-26.670000000001</c:v>
                </c:pt>
                <c:pt idx="2455">
                  <c:v>-26.680000000001002</c:v>
                </c:pt>
                <c:pt idx="2456">
                  <c:v>-26.690000000001</c:v>
                </c:pt>
                <c:pt idx="2457">
                  <c:v>-26.700000000001101</c:v>
                </c:pt>
                <c:pt idx="2458">
                  <c:v>-26.710000000001099</c:v>
                </c:pt>
                <c:pt idx="2459">
                  <c:v>-26.7200000000011</c:v>
                </c:pt>
                <c:pt idx="2460">
                  <c:v>-26.730000000001102</c:v>
                </c:pt>
                <c:pt idx="2461">
                  <c:v>-26.7400000000011</c:v>
                </c:pt>
                <c:pt idx="2462">
                  <c:v>-26.750000000001101</c:v>
                </c:pt>
                <c:pt idx="2463">
                  <c:v>-26.760000000001099</c:v>
                </c:pt>
                <c:pt idx="2464">
                  <c:v>-26.770000000001101</c:v>
                </c:pt>
                <c:pt idx="2465">
                  <c:v>-26.780000000001099</c:v>
                </c:pt>
                <c:pt idx="2466">
                  <c:v>-26.7900000000011</c:v>
                </c:pt>
                <c:pt idx="2467">
                  <c:v>-26.800000000001098</c:v>
                </c:pt>
                <c:pt idx="2468">
                  <c:v>-26.8100000000011</c:v>
                </c:pt>
                <c:pt idx="2469">
                  <c:v>-26.820000000001102</c:v>
                </c:pt>
                <c:pt idx="2470">
                  <c:v>-26.8300000000011</c:v>
                </c:pt>
                <c:pt idx="2471">
                  <c:v>-26.840000000001101</c:v>
                </c:pt>
                <c:pt idx="2472">
                  <c:v>-26.850000000001099</c:v>
                </c:pt>
                <c:pt idx="2473">
                  <c:v>-26.860000000001101</c:v>
                </c:pt>
                <c:pt idx="2474">
                  <c:v>-26.870000000001099</c:v>
                </c:pt>
                <c:pt idx="2475">
                  <c:v>-26.8800000000011</c:v>
                </c:pt>
                <c:pt idx="2476">
                  <c:v>-26.890000000001098</c:v>
                </c:pt>
                <c:pt idx="2477">
                  <c:v>-26.9000000000011</c:v>
                </c:pt>
                <c:pt idx="2478">
                  <c:v>-26.910000000001101</c:v>
                </c:pt>
                <c:pt idx="2479">
                  <c:v>-26.920000000001099</c:v>
                </c:pt>
                <c:pt idx="2480">
                  <c:v>-26.930000000001101</c:v>
                </c:pt>
                <c:pt idx="2481">
                  <c:v>-26.940000000001099</c:v>
                </c:pt>
                <c:pt idx="2482">
                  <c:v>-26.950000000001101</c:v>
                </c:pt>
                <c:pt idx="2483">
                  <c:v>-26.960000000001099</c:v>
                </c:pt>
                <c:pt idx="2484">
                  <c:v>-26.9700000000011</c:v>
                </c:pt>
                <c:pt idx="2485">
                  <c:v>-26.980000000001102</c:v>
                </c:pt>
                <c:pt idx="2486">
                  <c:v>-26.9900000000011</c:v>
                </c:pt>
                <c:pt idx="2487">
                  <c:v>-27.000000000001101</c:v>
                </c:pt>
                <c:pt idx="2488">
                  <c:v>-27.010000000001099</c:v>
                </c:pt>
                <c:pt idx="2489">
                  <c:v>-27.020000000001101</c:v>
                </c:pt>
                <c:pt idx="2490">
                  <c:v>-27.030000000001099</c:v>
                </c:pt>
                <c:pt idx="2491">
                  <c:v>-27.0400000000011</c:v>
                </c:pt>
                <c:pt idx="2492">
                  <c:v>-27.050000000001098</c:v>
                </c:pt>
                <c:pt idx="2493">
                  <c:v>-27.0600000000011</c:v>
                </c:pt>
                <c:pt idx="2494">
                  <c:v>-27.070000000001102</c:v>
                </c:pt>
                <c:pt idx="2495">
                  <c:v>-27.0800000000011</c:v>
                </c:pt>
                <c:pt idx="2496">
                  <c:v>-27.090000000001101</c:v>
                </c:pt>
                <c:pt idx="2497">
                  <c:v>-27.100000000001099</c:v>
                </c:pt>
                <c:pt idx="2498">
                  <c:v>-27.110000000001101</c:v>
                </c:pt>
                <c:pt idx="2499">
                  <c:v>-27.120000000001099</c:v>
                </c:pt>
                <c:pt idx="2500">
                  <c:v>-27.1300000000011</c:v>
                </c:pt>
                <c:pt idx="2501">
                  <c:v>-27.140000000001098</c:v>
                </c:pt>
                <c:pt idx="2502">
                  <c:v>-27.1500000000011</c:v>
                </c:pt>
                <c:pt idx="2503">
                  <c:v>-27.160000000001101</c:v>
                </c:pt>
                <c:pt idx="2504">
                  <c:v>-27.170000000001099</c:v>
                </c:pt>
                <c:pt idx="2505">
                  <c:v>-27.180000000001101</c:v>
                </c:pt>
                <c:pt idx="2506">
                  <c:v>-27.190000000001099</c:v>
                </c:pt>
                <c:pt idx="2507">
                  <c:v>-27.200000000001101</c:v>
                </c:pt>
                <c:pt idx="2508">
                  <c:v>-27.210000000001099</c:v>
                </c:pt>
                <c:pt idx="2509">
                  <c:v>-27.2200000000011</c:v>
                </c:pt>
                <c:pt idx="2510">
                  <c:v>-27.230000000001102</c:v>
                </c:pt>
                <c:pt idx="2511">
                  <c:v>-27.2400000000011</c:v>
                </c:pt>
                <c:pt idx="2512">
                  <c:v>-27.250000000001101</c:v>
                </c:pt>
                <c:pt idx="2513">
                  <c:v>-27.260000000001099</c:v>
                </c:pt>
                <c:pt idx="2514">
                  <c:v>-27.270000000001101</c:v>
                </c:pt>
                <c:pt idx="2515">
                  <c:v>-27.280000000001099</c:v>
                </c:pt>
                <c:pt idx="2516">
                  <c:v>-27.2900000000011</c:v>
                </c:pt>
                <c:pt idx="2517">
                  <c:v>-27.300000000001098</c:v>
                </c:pt>
                <c:pt idx="2518">
                  <c:v>-27.3100000000011</c:v>
                </c:pt>
                <c:pt idx="2519">
                  <c:v>-27.320000000001102</c:v>
                </c:pt>
                <c:pt idx="2520">
                  <c:v>-27.3300000000011</c:v>
                </c:pt>
                <c:pt idx="2521">
                  <c:v>-27.340000000001201</c:v>
                </c:pt>
                <c:pt idx="2522">
                  <c:v>-27.350000000001199</c:v>
                </c:pt>
                <c:pt idx="2523">
                  <c:v>-27.3600000000012</c:v>
                </c:pt>
                <c:pt idx="2524">
                  <c:v>-27.370000000001198</c:v>
                </c:pt>
                <c:pt idx="2525">
                  <c:v>-27.3800000000012</c:v>
                </c:pt>
                <c:pt idx="2526">
                  <c:v>-27.390000000001201</c:v>
                </c:pt>
                <c:pt idx="2527">
                  <c:v>-27.400000000001199</c:v>
                </c:pt>
                <c:pt idx="2528">
                  <c:v>-27.410000000001201</c:v>
                </c:pt>
                <c:pt idx="2529">
                  <c:v>-27.420000000001199</c:v>
                </c:pt>
                <c:pt idx="2530">
                  <c:v>-27.430000000001201</c:v>
                </c:pt>
                <c:pt idx="2531">
                  <c:v>-27.440000000001199</c:v>
                </c:pt>
                <c:pt idx="2532">
                  <c:v>-27.4500000000012</c:v>
                </c:pt>
                <c:pt idx="2533">
                  <c:v>-27.460000000001202</c:v>
                </c:pt>
                <c:pt idx="2534">
                  <c:v>-27.4700000000012</c:v>
                </c:pt>
                <c:pt idx="2535">
                  <c:v>-27.480000000001201</c:v>
                </c:pt>
                <c:pt idx="2536">
                  <c:v>-27.490000000001199</c:v>
                </c:pt>
                <c:pt idx="2537">
                  <c:v>-27.500000000001201</c:v>
                </c:pt>
                <c:pt idx="2538">
                  <c:v>-27.510000000001199</c:v>
                </c:pt>
                <c:pt idx="2539">
                  <c:v>-27.5200000000012</c:v>
                </c:pt>
                <c:pt idx="2540">
                  <c:v>-27.530000000001198</c:v>
                </c:pt>
                <c:pt idx="2541">
                  <c:v>-27.5400000000012</c:v>
                </c:pt>
                <c:pt idx="2542">
                  <c:v>-26.5400000000012</c:v>
                </c:pt>
                <c:pt idx="2543">
                  <c:v>-26.550000000001202</c:v>
                </c:pt>
                <c:pt idx="2544">
                  <c:v>-26.5600000000012</c:v>
                </c:pt>
                <c:pt idx="2545">
                  <c:v>-26.570000000001201</c:v>
                </c:pt>
                <c:pt idx="2546">
                  <c:v>-26.580000000001199</c:v>
                </c:pt>
                <c:pt idx="2547">
                  <c:v>-26.590000000001201</c:v>
                </c:pt>
                <c:pt idx="2548">
                  <c:v>-26.600000000001199</c:v>
                </c:pt>
                <c:pt idx="2549">
                  <c:v>-26.6100000000012</c:v>
                </c:pt>
                <c:pt idx="2550">
                  <c:v>-26.620000000001198</c:v>
                </c:pt>
                <c:pt idx="2551">
                  <c:v>-26.6300000000012</c:v>
                </c:pt>
                <c:pt idx="2552">
                  <c:v>-26.640000000001201</c:v>
                </c:pt>
                <c:pt idx="2553">
                  <c:v>-26.650000000001199</c:v>
                </c:pt>
                <c:pt idx="2554">
                  <c:v>-26.660000000001201</c:v>
                </c:pt>
                <c:pt idx="2555">
                  <c:v>-26.670000000001199</c:v>
                </c:pt>
                <c:pt idx="2556">
                  <c:v>-26.680000000001201</c:v>
                </c:pt>
                <c:pt idx="2557">
                  <c:v>-26.690000000001199</c:v>
                </c:pt>
                <c:pt idx="2558">
                  <c:v>-26.7000000000012</c:v>
                </c:pt>
                <c:pt idx="2559">
                  <c:v>-26.710000000001202</c:v>
                </c:pt>
                <c:pt idx="2560">
                  <c:v>-26.7200000000012</c:v>
                </c:pt>
                <c:pt idx="2561">
                  <c:v>-26.730000000001201</c:v>
                </c:pt>
                <c:pt idx="2562">
                  <c:v>-26.740000000001199</c:v>
                </c:pt>
                <c:pt idx="2563">
                  <c:v>-26.750000000001201</c:v>
                </c:pt>
                <c:pt idx="2564">
                  <c:v>-26.760000000001199</c:v>
                </c:pt>
                <c:pt idx="2565">
                  <c:v>-26.7700000000012</c:v>
                </c:pt>
                <c:pt idx="2566">
                  <c:v>-26.780000000001198</c:v>
                </c:pt>
                <c:pt idx="2567">
                  <c:v>-26.7900000000012</c:v>
                </c:pt>
                <c:pt idx="2568">
                  <c:v>-26.800000000001202</c:v>
                </c:pt>
                <c:pt idx="2569">
                  <c:v>-26.8100000000012</c:v>
                </c:pt>
                <c:pt idx="2570">
                  <c:v>-26.820000000001201</c:v>
                </c:pt>
                <c:pt idx="2571">
                  <c:v>-26.830000000001199</c:v>
                </c:pt>
                <c:pt idx="2572">
                  <c:v>-26.840000000001201</c:v>
                </c:pt>
                <c:pt idx="2573">
                  <c:v>-26.850000000001199</c:v>
                </c:pt>
                <c:pt idx="2574">
                  <c:v>-26.8600000000012</c:v>
                </c:pt>
                <c:pt idx="2575">
                  <c:v>-26.870000000001198</c:v>
                </c:pt>
                <c:pt idx="2576">
                  <c:v>-26.8800000000012</c:v>
                </c:pt>
                <c:pt idx="2577">
                  <c:v>-26.890000000001201</c:v>
                </c:pt>
                <c:pt idx="2578">
                  <c:v>-26.900000000001199</c:v>
                </c:pt>
                <c:pt idx="2579">
                  <c:v>-26.910000000001201</c:v>
                </c:pt>
                <c:pt idx="2580">
                  <c:v>-26.920000000001199</c:v>
                </c:pt>
                <c:pt idx="2581">
                  <c:v>-26.930000000001201</c:v>
                </c:pt>
                <c:pt idx="2582">
                  <c:v>-26.940000000001199</c:v>
                </c:pt>
                <c:pt idx="2583">
                  <c:v>-26.9500000000012</c:v>
                </c:pt>
                <c:pt idx="2584">
                  <c:v>-26.960000000001202</c:v>
                </c:pt>
                <c:pt idx="2585">
                  <c:v>-26.9700000000012</c:v>
                </c:pt>
                <c:pt idx="2586">
                  <c:v>-26.980000000001301</c:v>
                </c:pt>
                <c:pt idx="2587">
                  <c:v>-26.990000000001299</c:v>
                </c:pt>
                <c:pt idx="2588">
                  <c:v>-27.0000000000013</c:v>
                </c:pt>
                <c:pt idx="2589">
                  <c:v>-27.010000000001298</c:v>
                </c:pt>
                <c:pt idx="2590">
                  <c:v>-27.0200000000013</c:v>
                </c:pt>
                <c:pt idx="2591">
                  <c:v>-27.030000000001301</c:v>
                </c:pt>
                <c:pt idx="2592">
                  <c:v>-27.040000000001299</c:v>
                </c:pt>
                <c:pt idx="2593">
                  <c:v>-27.050000000001301</c:v>
                </c:pt>
                <c:pt idx="2594">
                  <c:v>-27.060000000001299</c:v>
                </c:pt>
                <c:pt idx="2595">
                  <c:v>-27.070000000001301</c:v>
                </c:pt>
                <c:pt idx="2596">
                  <c:v>-27.080000000001299</c:v>
                </c:pt>
                <c:pt idx="2597">
                  <c:v>-27.0900000000013</c:v>
                </c:pt>
                <c:pt idx="2598">
                  <c:v>-27.100000000001302</c:v>
                </c:pt>
                <c:pt idx="2599">
                  <c:v>-27.1100000000013</c:v>
                </c:pt>
                <c:pt idx="2600">
                  <c:v>-27.120000000001301</c:v>
                </c:pt>
                <c:pt idx="2601">
                  <c:v>-27.130000000001299</c:v>
                </c:pt>
                <c:pt idx="2602">
                  <c:v>-27.140000000001301</c:v>
                </c:pt>
                <c:pt idx="2603">
                  <c:v>-27.150000000001299</c:v>
                </c:pt>
                <c:pt idx="2604">
                  <c:v>-27.1600000000013</c:v>
                </c:pt>
                <c:pt idx="2605">
                  <c:v>-27.170000000001298</c:v>
                </c:pt>
                <c:pt idx="2606">
                  <c:v>-27.1800000000013</c:v>
                </c:pt>
                <c:pt idx="2607">
                  <c:v>-27.190000000001302</c:v>
                </c:pt>
                <c:pt idx="2608">
                  <c:v>-27.2000000000013</c:v>
                </c:pt>
                <c:pt idx="2609">
                  <c:v>-27.210000000001301</c:v>
                </c:pt>
                <c:pt idx="2610">
                  <c:v>-27.220000000001299</c:v>
                </c:pt>
                <c:pt idx="2611">
                  <c:v>-27.230000000001301</c:v>
                </c:pt>
                <c:pt idx="2612">
                  <c:v>-27.240000000001299</c:v>
                </c:pt>
                <c:pt idx="2613">
                  <c:v>-27.2500000000013</c:v>
                </c:pt>
                <c:pt idx="2614">
                  <c:v>-27.260000000001298</c:v>
                </c:pt>
                <c:pt idx="2615">
                  <c:v>-27.2700000000013</c:v>
                </c:pt>
                <c:pt idx="2616">
                  <c:v>-27.280000000001301</c:v>
                </c:pt>
                <c:pt idx="2617">
                  <c:v>-27.290000000001299</c:v>
                </c:pt>
                <c:pt idx="2618">
                  <c:v>-27.300000000001301</c:v>
                </c:pt>
                <c:pt idx="2619">
                  <c:v>-27.310000000001299</c:v>
                </c:pt>
                <c:pt idx="2620">
                  <c:v>-27.320000000001301</c:v>
                </c:pt>
                <c:pt idx="2621">
                  <c:v>-27.330000000001299</c:v>
                </c:pt>
                <c:pt idx="2622">
                  <c:v>-27.3400000000013</c:v>
                </c:pt>
                <c:pt idx="2623">
                  <c:v>-27.350000000001302</c:v>
                </c:pt>
                <c:pt idx="2624">
                  <c:v>-27.3600000000013</c:v>
                </c:pt>
                <c:pt idx="2625">
                  <c:v>-27.370000000001301</c:v>
                </c:pt>
                <c:pt idx="2626">
                  <c:v>-27.380000000001299</c:v>
                </c:pt>
                <c:pt idx="2627">
                  <c:v>-27.390000000001301</c:v>
                </c:pt>
                <c:pt idx="2628">
                  <c:v>-27.400000000001299</c:v>
                </c:pt>
                <c:pt idx="2629">
                  <c:v>-27.4100000000013</c:v>
                </c:pt>
                <c:pt idx="2630">
                  <c:v>-26.4100000000013</c:v>
                </c:pt>
                <c:pt idx="2631">
                  <c:v>-26.420000000001298</c:v>
                </c:pt>
                <c:pt idx="2632">
                  <c:v>-26.4300000000013</c:v>
                </c:pt>
                <c:pt idx="2633">
                  <c:v>-26.440000000001302</c:v>
                </c:pt>
                <c:pt idx="2634">
                  <c:v>-26.4500000000013</c:v>
                </c:pt>
                <c:pt idx="2635">
                  <c:v>-26.460000000001301</c:v>
                </c:pt>
                <c:pt idx="2636">
                  <c:v>-26.470000000001299</c:v>
                </c:pt>
                <c:pt idx="2637">
                  <c:v>-26.480000000001301</c:v>
                </c:pt>
                <c:pt idx="2638">
                  <c:v>-26.490000000001299</c:v>
                </c:pt>
                <c:pt idx="2639">
                  <c:v>-26.5000000000013</c:v>
                </c:pt>
                <c:pt idx="2640">
                  <c:v>-26.510000000001298</c:v>
                </c:pt>
                <c:pt idx="2641">
                  <c:v>-26.5200000000013</c:v>
                </c:pt>
                <c:pt idx="2642">
                  <c:v>-26.530000000001301</c:v>
                </c:pt>
                <c:pt idx="2643">
                  <c:v>-26.540000000001299</c:v>
                </c:pt>
                <c:pt idx="2644">
                  <c:v>-26.550000000001301</c:v>
                </c:pt>
                <c:pt idx="2645">
                  <c:v>-26.560000000001299</c:v>
                </c:pt>
                <c:pt idx="2646">
                  <c:v>-26.570000000001301</c:v>
                </c:pt>
                <c:pt idx="2647">
                  <c:v>-26.580000000001299</c:v>
                </c:pt>
                <c:pt idx="2648">
                  <c:v>-26.5900000000013</c:v>
                </c:pt>
                <c:pt idx="2649">
                  <c:v>-26.600000000001302</c:v>
                </c:pt>
                <c:pt idx="2650">
                  <c:v>-26.6100000000013</c:v>
                </c:pt>
                <c:pt idx="2651">
                  <c:v>-26.620000000001401</c:v>
                </c:pt>
                <c:pt idx="2652">
                  <c:v>-26.630000000001399</c:v>
                </c:pt>
                <c:pt idx="2653">
                  <c:v>-26.6400000000014</c:v>
                </c:pt>
                <c:pt idx="2654">
                  <c:v>-26.650000000001398</c:v>
                </c:pt>
                <c:pt idx="2655">
                  <c:v>-26.6600000000014</c:v>
                </c:pt>
                <c:pt idx="2656">
                  <c:v>-26.670000000001401</c:v>
                </c:pt>
                <c:pt idx="2657">
                  <c:v>-26.680000000001399</c:v>
                </c:pt>
                <c:pt idx="2658">
                  <c:v>-26.690000000001401</c:v>
                </c:pt>
                <c:pt idx="2659">
                  <c:v>-26.700000000001399</c:v>
                </c:pt>
                <c:pt idx="2660">
                  <c:v>-26.710000000001401</c:v>
                </c:pt>
                <c:pt idx="2661">
                  <c:v>-26.720000000001399</c:v>
                </c:pt>
                <c:pt idx="2662">
                  <c:v>-26.7300000000014</c:v>
                </c:pt>
                <c:pt idx="2663">
                  <c:v>-26.740000000001402</c:v>
                </c:pt>
                <c:pt idx="2664">
                  <c:v>-26.7500000000014</c:v>
                </c:pt>
                <c:pt idx="2665">
                  <c:v>-26.760000000001401</c:v>
                </c:pt>
                <c:pt idx="2666">
                  <c:v>-26.770000000001399</c:v>
                </c:pt>
                <c:pt idx="2667">
                  <c:v>-26.780000000001401</c:v>
                </c:pt>
                <c:pt idx="2668">
                  <c:v>-26.790000000001399</c:v>
                </c:pt>
                <c:pt idx="2669">
                  <c:v>-26.8000000000014</c:v>
                </c:pt>
                <c:pt idx="2670">
                  <c:v>-26.810000000001398</c:v>
                </c:pt>
                <c:pt idx="2671">
                  <c:v>-26.8200000000014</c:v>
                </c:pt>
                <c:pt idx="2672">
                  <c:v>-26.830000000001402</c:v>
                </c:pt>
                <c:pt idx="2673">
                  <c:v>-26.8400000000014</c:v>
                </c:pt>
                <c:pt idx="2674">
                  <c:v>-26.850000000001401</c:v>
                </c:pt>
                <c:pt idx="2675">
                  <c:v>-26.860000000001399</c:v>
                </c:pt>
                <c:pt idx="2676">
                  <c:v>-26.870000000001401</c:v>
                </c:pt>
                <c:pt idx="2677">
                  <c:v>-26.880000000001399</c:v>
                </c:pt>
                <c:pt idx="2678">
                  <c:v>-26.8900000000014</c:v>
                </c:pt>
                <c:pt idx="2679">
                  <c:v>-26.900000000001398</c:v>
                </c:pt>
                <c:pt idx="2680">
                  <c:v>-26.9100000000014</c:v>
                </c:pt>
                <c:pt idx="2681">
                  <c:v>-26.920000000001401</c:v>
                </c:pt>
                <c:pt idx="2682">
                  <c:v>-26.930000000001399</c:v>
                </c:pt>
                <c:pt idx="2683">
                  <c:v>-26.940000000001401</c:v>
                </c:pt>
                <c:pt idx="2684">
                  <c:v>-26.950000000001399</c:v>
                </c:pt>
                <c:pt idx="2685">
                  <c:v>-26.960000000001401</c:v>
                </c:pt>
                <c:pt idx="2686">
                  <c:v>-26.970000000001399</c:v>
                </c:pt>
                <c:pt idx="2687">
                  <c:v>-26.9800000000014</c:v>
                </c:pt>
                <c:pt idx="2688">
                  <c:v>-26.990000000001402</c:v>
                </c:pt>
                <c:pt idx="2689">
                  <c:v>-27.0000000000014</c:v>
                </c:pt>
                <c:pt idx="2690">
                  <c:v>-27.010000000001401</c:v>
                </c:pt>
                <c:pt idx="2691">
                  <c:v>-27.020000000001399</c:v>
                </c:pt>
                <c:pt idx="2692">
                  <c:v>-27.030000000001401</c:v>
                </c:pt>
                <c:pt idx="2693">
                  <c:v>-27.040000000001399</c:v>
                </c:pt>
                <c:pt idx="2694">
                  <c:v>-27.0500000000014</c:v>
                </c:pt>
                <c:pt idx="2695">
                  <c:v>-27.060000000001398</c:v>
                </c:pt>
                <c:pt idx="2696">
                  <c:v>-27.0700000000014</c:v>
                </c:pt>
                <c:pt idx="2697">
                  <c:v>-27.080000000001402</c:v>
                </c:pt>
                <c:pt idx="2698">
                  <c:v>-27.0900000000014</c:v>
                </c:pt>
                <c:pt idx="2699">
                  <c:v>-27.100000000001401</c:v>
                </c:pt>
                <c:pt idx="2700">
                  <c:v>-27.110000000001399</c:v>
                </c:pt>
                <c:pt idx="2701">
                  <c:v>-27.120000000001401</c:v>
                </c:pt>
                <c:pt idx="2702">
                  <c:v>-27.130000000001399</c:v>
                </c:pt>
                <c:pt idx="2703">
                  <c:v>-27.1400000000014</c:v>
                </c:pt>
                <c:pt idx="2704">
                  <c:v>-27.150000000001398</c:v>
                </c:pt>
                <c:pt idx="2705">
                  <c:v>-27.1600000000014</c:v>
                </c:pt>
                <c:pt idx="2706">
                  <c:v>-27.170000000001401</c:v>
                </c:pt>
                <c:pt idx="2707">
                  <c:v>-27.180000000001399</c:v>
                </c:pt>
                <c:pt idx="2708">
                  <c:v>-27.190000000001401</c:v>
                </c:pt>
                <c:pt idx="2709">
                  <c:v>-27.200000000001399</c:v>
                </c:pt>
                <c:pt idx="2710">
                  <c:v>-27.210000000001401</c:v>
                </c:pt>
                <c:pt idx="2711">
                  <c:v>-27.220000000001399</c:v>
                </c:pt>
                <c:pt idx="2712">
                  <c:v>-27.2300000000014</c:v>
                </c:pt>
                <c:pt idx="2713">
                  <c:v>-27.240000000001402</c:v>
                </c:pt>
                <c:pt idx="2714">
                  <c:v>-27.250000000001499</c:v>
                </c:pt>
                <c:pt idx="2715">
                  <c:v>-27.260000000001501</c:v>
                </c:pt>
                <c:pt idx="2716">
                  <c:v>-27.270000000001499</c:v>
                </c:pt>
                <c:pt idx="2717">
                  <c:v>-27.2800000000015</c:v>
                </c:pt>
                <c:pt idx="2718">
                  <c:v>-26.2800000000015</c:v>
                </c:pt>
                <c:pt idx="2719">
                  <c:v>-26.290000000001498</c:v>
                </c:pt>
                <c:pt idx="2720">
                  <c:v>-26.3000000000015</c:v>
                </c:pt>
                <c:pt idx="2721">
                  <c:v>-26.310000000001502</c:v>
                </c:pt>
                <c:pt idx="2722">
                  <c:v>-26.3200000000015</c:v>
                </c:pt>
                <c:pt idx="2723">
                  <c:v>-26.330000000001501</c:v>
                </c:pt>
                <c:pt idx="2724">
                  <c:v>-26.340000000001499</c:v>
                </c:pt>
                <c:pt idx="2725">
                  <c:v>-26.350000000001501</c:v>
                </c:pt>
                <c:pt idx="2726">
                  <c:v>-26.360000000001499</c:v>
                </c:pt>
                <c:pt idx="2727">
                  <c:v>-26.3700000000015</c:v>
                </c:pt>
                <c:pt idx="2728">
                  <c:v>-26.380000000001498</c:v>
                </c:pt>
                <c:pt idx="2729">
                  <c:v>-26.3900000000015</c:v>
                </c:pt>
                <c:pt idx="2730">
                  <c:v>-26.400000000001501</c:v>
                </c:pt>
                <c:pt idx="2731">
                  <c:v>-26.410000000001499</c:v>
                </c:pt>
                <c:pt idx="2732">
                  <c:v>-26.420000000001501</c:v>
                </c:pt>
                <c:pt idx="2733">
                  <c:v>-26.430000000001499</c:v>
                </c:pt>
                <c:pt idx="2734">
                  <c:v>-26.440000000001501</c:v>
                </c:pt>
                <c:pt idx="2735">
                  <c:v>-26.450000000001499</c:v>
                </c:pt>
                <c:pt idx="2736">
                  <c:v>-26.4600000000015</c:v>
                </c:pt>
                <c:pt idx="2737">
                  <c:v>-26.470000000001502</c:v>
                </c:pt>
                <c:pt idx="2738">
                  <c:v>-26.4800000000015</c:v>
                </c:pt>
                <c:pt idx="2739">
                  <c:v>-26.490000000001501</c:v>
                </c:pt>
                <c:pt idx="2740">
                  <c:v>-26.500000000001499</c:v>
                </c:pt>
                <c:pt idx="2741">
                  <c:v>-26.510000000001501</c:v>
                </c:pt>
                <c:pt idx="2742">
                  <c:v>-26.520000000001499</c:v>
                </c:pt>
                <c:pt idx="2743">
                  <c:v>-26.5300000000015</c:v>
                </c:pt>
                <c:pt idx="2744">
                  <c:v>-26.540000000001498</c:v>
                </c:pt>
                <c:pt idx="2745">
                  <c:v>-26.5500000000015</c:v>
                </c:pt>
                <c:pt idx="2746">
                  <c:v>-26.560000000001502</c:v>
                </c:pt>
                <c:pt idx="2747">
                  <c:v>-26.5700000000015</c:v>
                </c:pt>
                <c:pt idx="2748">
                  <c:v>-26.580000000001501</c:v>
                </c:pt>
                <c:pt idx="2749">
                  <c:v>-26.590000000001499</c:v>
                </c:pt>
                <c:pt idx="2750">
                  <c:v>-26.600000000001501</c:v>
                </c:pt>
                <c:pt idx="2751">
                  <c:v>-26.610000000001499</c:v>
                </c:pt>
                <c:pt idx="2752">
                  <c:v>-26.6200000000015</c:v>
                </c:pt>
                <c:pt idx="2753">
                  <c:v>-26.630000000001498</c:v>
                </c:pt>
                <c:pt idx="2754">
                  <c:v>-26.6400000000015</c:v>
                </c:pt>
                <c:pt idx="2755">
                  <c:v>-26.650000000001501</c:v>
                </c:pt>
                <c:pt idx="2756">
                  <c:v>-26.660000000001499</c:v>
                </c:pt>
                <c:pt idx="2757">
                  <c:v>-26.670000000001501</c:v>
                </c:pt>
                <c:pt idx="2758">
                  <c:v>-26.680000000001499</c:v>
                </c:pt>
                <c:pt idx="2759">
                  <c:v>-26.690000000001501</c:v>
                </c:pt>
                <c:pt idx="2760">
                  <c:v>-26.700000000001499</c:v>
                </c:pt>
                <c:pt idx="2761">
                  <c:v>-26.7100000000015</c:v>
                </c:pt>
                <c:pt idx="2762">
                  <c:v>-26.720000000001502</c:v>
                </c:pt>
                <c:pt idx="2763">
                  <c:v>-26.7300000000015</c:v>
                </c:pt>
                <c:pt idx="2764">
                  <c:v>-26.740000000001501</c:v>
                </c:pt>
                <c:pt idx="2765">
                  <c:v>-26.750000000001499</c:v>
                </c:pt>
                <c:pt idx="2766">
                  <c:v>-26.760000000001501</c:v>
                </c:pt>
                <c:pt idx="2767">
                  <c:v>-26.770000000001499</c:v>
                </c:pt>
                <c:pt idx="2768">
                  <c:v>-26.7800000000015</c:v>
                </c:pt>
                <c:pt idx="2769">
                  <c:v>-26.790000000001498</c:v>
                </c:pt>
                <c:pt idx="2770">
                  <c:v>-26.8000000000015</c:v>
                </c:pt>
                <c:pt idx="2771">
                  <c:v>-26.810000000001502</c:v>
                </c:pt>
                <c:pt idx="2772">
                  <c:v>-26.8200000000015</c:v>
                </c:pt>
                <c:pt idx="2773">
                  <c:v>-26.830000000001501</c:v>
                </c:pt>
                <c:pt idx="2774">
                  <c:v>-26.840000000001499</c:v>
                </c:pt>
                <c:pt idx="2775">
                  <c:v>-26.850000000001501</c:v>
                </c:pt>
                <c:pt idx="2776">
                  <c:v>-26.860000000001499</c:v>
                </c:pt>
                <c:pt idx="2777">
                  <c:v>-26.8700000000015</c:v>
                </c:pt>
                <c:pt idx="2778">
                  <c:v>-26.880000000001498</c:v>
                </c:pt>
                <c:pt idx="2779">
                  <c:v>-26.890000000001599</c:v>
                </c:pt>
                <c:pt idx="2780">
                  <c:v>-26.900000000001601</c:v>
                </c:pt>
                <c:pt idx="2781">
                  <c:v>-26.910000000001599</c:v>
                </c:pt>
                <c:pt idx="2782">
                  <c:v>-26.9200000000016</c:v>
                </c:pt>
                <c:pt idx="2783">
                  <c:v>-26.930000000001598</c:v>
                </c:pt>
                <c:pt idx="2784">
                  <c:v>-26.9400000000016</c:v>
                </c:pt>
                <c:pt idx="2785">
                  <c:v>-26.950000000001602</c:v>
                </c:pt>
                <c:pt idx="2786">
                  <c:v>-26.9600000000016</c:v>
                </c:pt>
                <c:pt idx="2787">
                  <c:v>-26.970000000001601</c:v>
                </c:pt>
                <c:pt idx="2788">
                  <c:v>-26.980000000001599</c:v>
                </c:pt>
                <c:pt idx="2789">
                  <c:v>-26.990000000001601</c:v>
                </c:pt>
                <c:pt idx="2790">
                  <c:v>-27.000000000001599</c:v>
                </c:pt>
                <c:pt idx="2791">
                  <c:v>-27.0100000000016</c:v>
                </c:pt>
                <c:pt idx="2792">
                  <c:v>-27.020000000001598</c:v>
                </c:pt>
                <c:pt idx="2793">
                  <c:v>-27.0300000000016</c:v>
                </c:pt>
                <c:pt idx="2794">
                  <c:v>-27.040000000001601</c:v>
                </c:pt>
                <c:pt idx="2795">
                  <c:v>-27.050000000001599</c:v>
                </c:pt>
                <c:pt idx="2796">
                  <c:v>-27.060000000001601</c:v>
                </c:pt>
                <c:pt idx="2797">
                  <c:v>-27.070000000001599</c:v>
                </c:pt>
                <c:pt idx="2798">
                  <c:v>-27.080000000001601</c:v>
                </c:pt>
                <c:pt idx="2799">
                  <c:v>-27.090000000001599</c:v>
                </c:pt>
                <c:pt idx="2800">
                  <c:v>-27.1000000000016</c:v>
                </c:pt>
                <c:pt idx="2801">
                  <c:v>-27.110000000001602</c:v>
                </c:pt>
                <c:pt idx="2802">
                  <c:v>-27.1200000000016</c:v>
                </c:pt>
                <c:pt idx="2803">
                  <c:v>-27.130000000001601</c:v>
                </c:pt>
                <c:pt idx="2804">
                  <c:v>-27.140000000001599</c:v>
                </c:pt>
                <c:pt idx="2805">
                  <c:v>-27.150000000001601</c:v>
                </c:pt>
                <c:pt idx="2806">
                  <c:v>-26.150000000001601</c:v>
                </c:pt>
                <c:pt idx="2807">
                  <c:v>-26.160000000001599</c:v>
                </c:pt>
                <c:pt idx="2808">
                  <c:v>-26.1700000000016</c:v>
                </c:pt>
                <c:pt idx="2809">
                  <c:v>-26.180000000001598</c:v>
                </c:pt>
                <c:pt idx="2810">
                  <c:v>-26.1900000000016</c:v>
                </c:pt>
                <c:pt idx="2811">
                  <c:v>-26.200000000001602</c:v>
                </c:pt>
                <c:pt idx="2812">
                  <c:v>-26.2100000000016</c:v>
                </c:pt>
                <c:pt idx="2813">
                  <c:v>-26.220000000001601</c:v>
                </c:pt>
                <c:pt idx="2814">
                  <c:v>-26.230000000001599</c:v>
                </c:pt>
                <c:pt idx="2815">
                  <c:v>-26.240000000001601</c:v>
                </c:pt>
                <c:pt idx="2816">
                  <c:v>-26.250000000001599</c:v>
                </c:pt>
                <c:pt idx="2817">
                  <c:v>-26.2600000000016</c:v>
                </c:pt>
                <c:pt idx="2818">
                  <c:v>-26.270000000001598</c:v>
                </c:pt>
                <c:pt idx="2819">
                  <c:v>-26.2800000000016</c:v>
                </c:pt>
                <c:pt idx="2820">
                  <c:v>-26.290000000001601</c:v>
                </c:pt>
                <c:pt idx="2821">
                  <c:v>-26.300000000001599</c:v>
                </c:pt>
                <c:pt idx="2822">
                  <c:v>-26.310000000001601</c:v>
                </c:pt>
                <c:pt idx="2823">
                  <c:v>-26.320000000001599</c:v>
                </c:pt>
                <c:pt idx="2824">
                  <c:v>-26.330000000001601</c:v>
                </c:pt>
                <c:pt idx="2825">
                  <c:v>-26.340000000001599</c:v>
                </c:pt>
                <c:pt idx="2826">
                  <c:v>-26.3500000000016</c:v>
                </c:pt>
                <c:pt idx="2827">
                  <c:v>-26.360000000001602</c:v>
                </c:pt>
                <c:pt idx="2828">
                  <c:v>-26.3700000000016</c:v>
                </c:pt>
                <c:pt idx="2829">
                  <c:v>-26.380000000001601</c:v>
                </c:pt>
                <c:pt idx="2830">
                  <c:v>-26.390000000001599</c:v>
                </c:pt>
                <c:pt idx="2831">
                  <c:v>-26.400000000001601</c:v>
                </c:pt>
                <c:pt idx="2832">
                  <c:v>-26.410000000001599</c:v>
                </c:pt>
                <c:pt idx="2833">
                  <c:v>-26.4200000000016</c:v>
                </c:pt>
                <c:pt idx="2834">
                  <c:v>-26.430000000001598</c:v>
                </c:pt>
                <c:pt idx="2835">
                  <c:v>-26.4400000000016</c:v>
                </c:pt>
                <c:pt idx="2836">
                  <c:v>-26.450000000001602</c:v>
                </c:pt>
                <c:pt idx="2837">
                  <c:v>-26.4600000000016</c:v>
                </c:pt>
                <c:pt idx="2838">
                  <c:v>-26.470000000001601</c:v>
                </c:pt>
                <c:pt idx="2839">
                  <c:v>-26.480000000001599</c:v>
                </c:pt>
                <c:pt idx="2840">
                  <c:v>-26.490000000001601</c:v>
                </c:pt>
                <c:pt idx="2841">
                  <c:v>-26.500000000001599</c:v>
                </c:pt>
                <c:pt idx="2842">
                  <c:v>-26.5100000000016</c:v>
                </c:pt>
                <c:pt idx="2843">
                  <c:v>-26.520000000001598</c:v>
                </c:pt>
                <c:pt idx="2844">
                  <c:v>-26.530000000001699</c:v>
                </c:pt>
                <c:pt idx="2845">
                  <c:v>-26.540000000001701</c:v>
                </c:pt>
                <c:pt idx="2846">
                  <c:v>-26.550000000001699</c:v>
                </c:pt>
                <c:pt idx="2847">
                  <c:v>-26.5600000000017</c:v>
                </c:pt>
                <c:pt idx="2848">
                  <c:v>-26.570000000001698</c:v>
                </c:pt>
                <c:pt idx="2849">
                  <c:v>-26.5800000000017</c:v>
                </c:pt>
                <c:pt idx="2850">
                  <c:v>-26.590000000001702</c:v>
                </c:pt>
                <c:pt idx="2851">
                  <c:v>-26.6000000000017</c:v>
                </c:pt>
                <c:pt idx="2852">
                  <c:v>-26.610000000001701</c:v>
                </c:pt>
                <c:pt idx="2853">
                  <c:v>-26.620000000001699</c:v>
                </c:pt>
                <c:pt idx="2854">
                  <c:v>-26.630000000001701</c:v>
                </c:pt>
                <c:pt idx="2855">
                  <c:v>-26.640000000001699</c:v>
                </c:pt>
                <c:pt idx="2856">
                  <c:v>-26.6500000000017</c:v>
                </c:pt>
                <c:pt idx="2857">
                  <c:v>-26.660000000001698</c:v>
                </c:pt>
                <c:pt idx="2858">
                  <c:v>-26.6700000000017</c:v>
                </c:pt>
                <c:pt idx="2859">
                  <c:v>-26.680000000001701</c:v>
                </c:pt>
                <c:pt idx="2860">
                  <c:v>-26.690000000001699</c:v>
                </c:pt>
                <c:pt idx="2861">
                  <c:v>-26.700000000001701</c:v>
                </c:pt>
                <c:pt idx="2862">
                  <c:v>-26.710000000001699</c:v>
                </c:pt>
                <c:pt idx="2863">
                  <c:v>-26.720000000001701</c:v>
                </c:pt>
                <c:pt idx="2864">
                  <c:v>-26.730000000001699</c:v>
                </c:pt>
                <c:pt idx="2865">
                  <c:v>-26.7400000000017</c:v>
                </c:pt>
                <c:pt idx="2866">
                  <c:v>-26.750000000001702</c:v>
                </c:pt>
                <c:pt idx="2867">
                  <c:v>-26.7600000000017</c:v>
                </c:pt>
                <c:pt idx="2868">
                  <c:v>-26.770000000001701</c:v>
                </c:pt>
                <c:pt idx="2869">
                  <c:v>-26.780000000001699</c:v>
                </c:pt>
                <c:pt idx="2870">
                  <c:v>-26.790000000001701</c:v>
                </c:pt>
                <c:pt idx="2871">
                  <c:v>-26.800000000001699</c:v>
                </c:pt>
                <c:pt idx="2872">
                  <c:v>-26.8100000000017</c:v>
                </c:pt>
                <c:pt idx="2873">
                  <c:v>-26.820000000001698</c:v>
                </c:pt>
                <c:pt idx="2874">
                  <c:v>-26.8300000000017</c:v>
                </c:pt>
                <c:pt idx="2875">
                  <c:v>-26.840000000001702</c:v>
                </c:pt>
                <c:pt idx="2876">
                  <c:v>-26.8500000000017</c:v>
                </c:pt>
                <c:pt idx="2877">
                  <c:v>-26.860000000001701</c:v>
                </c:pt>
                <c:pt idx="2878">
                  <c:v>-26.870000000001699</c:v>
                </c:pt>
                <c:pt idx="2879">
                  <c:v>-26.880000000001701</c:v>
                </c:pt>
                <c:pt idx="2880">
                  <c:v>-26.890000000001699</c:v>
                </c:pt>
                <c:pt idx="2881">
                  <c:v>-26.9000000000017</c:v>
                </c:pt>
                <c:pt idx="2882">
                  <c:v>-26.910000000001698</c:v>
                </c:pt>
                <c:pt idx="2883">
                  <c:v>-26.9200000000017</c:v>
                </c:pt>
                <c:pt idx="2884">
                  <c:v>-26.930000000001701</c:v>
                </c:pt>
                <c:pt idx="2885">
                  <c:v>-26.940000000001699</c:v>
                </c:pt>
                <c:pt idx="2886">
                  <c:v>-26.950000000001701</c:v>
                </c:pt>
                <c:pt idx="2887">
                  <c:v>-26.960000000001699</c:v>
                </c:pt>
                <c:pt idx="2888">
                  <c:v>-26.970000000001701</c:v>
                </c:pt>
                <c:pt idx="2889">
                  <c:v>-26.980000000001699</c:v>
                </c:pt>
                <c:pt idx="2890">
                  <c:v>-26.9900000000017</c:v>
                </c:pt>
                <c:pt idx="2891">
                  <c:v>-27.000000000001702</c:v>
                </c:pt>
                <c:pt idx="2892">
                  <c:v>-27.0100000000017</c:v>
                </c:pt>
                <c:pt idx="2893">
                  <c:v>-27.020000000001701</c:v>
                </c:pt>
                <c:pt idx="2894">
                  <c:v>-26.020000000001701</c:v>
                </c:pt>
                <c:pt idx="2895">
                  <c:v>-26.030000000001699</c:v>
                </c:pt>
                <c:pt idx="2896">
                  <c:v>-26.040000000001701</c:v>
                </c:pt>
                <c:pt idx="2897">
                  <c:v>-26.050000000001699</c:v>
                </c:pt>
                <c:pt idx="2898">
                  <c:v>-26.0600000000017</c:v>
                </c:pt>
                <c:pt idx="2899">
                  <c:v>-26.070000000001698</c:v>
                </c:pt>
                <c:pt idx="2900">
                  <c:v>-26.0800000000017</c:v>
                </c:pt>
                <c:pt idx="2901">
                  <c:v>-26.090000000001702</c:v>
                </c:pt>
                <c:pt idx="2902">
                  <c:v>-26.1000000000017</c:v>
                </c:pt>
                <c:pt idx="2903">
                  <c:v>-26.110000000001701</c:v>
                </c:pt>
                <c:pt idx="2904">
                  <c:v>-26.120000000001699</c:v>
                </c:pt>
                <c:pt idx="2905">
                  <c:v>-26.130000000001701</c:v>
                </c:pt>
                <c:pt idx="2906">
                  <c:v>-26.140000000001699</c:v>
                </c:pt>
                <c:pt idx="2907">
                  <c:v>-26.1500000000017</c:v>
                </c:pt>
                <c:pt idx="2908">
                  <c:v>-26.160000000001698</c:v>
                </c:pt>
                <c:pt idx="2909">
                  <c:v>-26.170000000001799</c:v>
                </c:pt>
                <c:pt idx="2910">
                  <c:v>-26.180000000001801</c:v>
                </c:pt>
                <c:pt idx="2911">
                  <c:v>-26.190000000001799</c:v>
                </c:pt>
                <c:pt idx="2912">
                  <c:v>-26.200000000001801</c:v>
                </c:pt>
                <c:pt idx="2913">
                  <c:v>-26.210000000001799</c:v>
                </c:pt>
                <c:pt idx="2914">
                  <c:v>-26.2200000000018</c:v>
                </c:pt>
                <c:pt idx="2915">
                  <c:v>-26.230000000001802</c:v>
                </c:pt>
                <c:pt idx="2916">
                  <c:v>-26.2400000000018</c:v>
                </c:pt>
                <c:pt idx="2917">
                  <c:v>-26.250000000001801</c:v>
                </c:pt>
                <c:pt idx="2918">
                  <c:v>-26.260000000001799</c:v>
                </c:pt>
                <c:pt idx="2919">
                  <c:v>-26.270000000001801</c:v>
                </c:pt>
                <c:pt idx="2920">
                  <c:v>-26.280000000001799</c:v>
                </c:pt>
                <c:pt idx="2921">
                  <c:v>-26.2900000000018</c:v>
                </c:pt>
                <c:pt idx="2922">
                  <c:v>-26.300000000001798</c:v>
                </c:pt>
                <c:pt idx="2923">
                  <c:v>-26.3100000000018</c:v>
                </c:pt>
                <c:pt idx="2924">
                  <c:v>-26.320000000001802</c:v>
                </c:pt>
                <c:pt idx="2925">
                  <c:v>-26.3300000000018</c:v>
                </c:pt>
                <c:pt idx="2926">
                  <c:v>-26.340000000001801</c:v>
                </c:pt>
                <c:pt idx="2927">
                  <c:v>-26.350000000001799</c:v>
                </c:pt>
                <c:pt idx="2928">
                  <c:v>-26.360000000001801</c:v>
                </c:pt>
                <c:pt idx="2929">
                  <c:v>-26.370000000001799</c:v>
                </c:pt>
                <c:pt idx="2930">
                  <c:v>-26.3800000000018</c:v>
                </c:pt>
                <c:pt idx="2931">
                  <c:v>-26.390000000001798</c:v>
                </c:pt>
                <c:pt idx="2932">
                  <c:v>-26.4000000000018</c:v>
                </c:pt>
                <c:pt idx="2933">
                  <c:v>-26.410000000001801</c:v>
                </c:pt>
                <c:pt idx="2934">
                  <c:v>-26.420000000001799</c:v>
                </c:pt>
                <c:pt idx="2935">
                  <c:v>-26.430000000001801</c:v>
                </c:pt>
                <c:pt idx="2936">
                  <c:v>-26.440000000001799</c:v>
                </c:pt>
                <c:pt idx="2937">
                  <c:v>-26.450000000001801</c:v>
                </c:pt>
                <c:pt idx="2938">
                  <c:v>-26.460000000001799</c:v>
                </c:pt>
                <c:pt idx="2939">
                  <c:v>-26.4700000000018</c:v>
                </c:pt>
                <c:pt idx="2940">
                  <c:v>-26.480000000001802</c:v>
                </c:pt>
                <c:pt idx="2941">
                  <c:v>-26.4900000000018</c:v>
                </c:pt>
                <c:pt idx="2942">
                  <c:v>-26.500000000001801</c:v>
                </c:pt>
                <c:pt idx="2943">
                  <c:v>-26.510000000001799</c:v>
                </c:pt>
                <c:pt idx="2944">
                  <c:v>-26.520000000001801</c:v>
                </c:pt>
                <c:pt idx="2945">
                  <c:v>-26.530000000001799</c:v>
                </c:pt>
                <c:pt idx="2946">
                  <c:v>-26.5400000000018</c:v>
                </c:pt>
                <c:pt idx="2947">
                  <c:v>-26.550000000001798</c:v>
                </c:pt>
                <c:pt idx="2948">
                  <c:v>-26.5600000000018</c:v>
                </c:pt>
                <c:pt idx="2949">
                  <c:v>-26.570000000001802</c:v>
                </c:pt>
                <c:pt idx="2950">
                  <c:v>-26.5800000000018</c:v>
                </c:pt>
                <c:pt idx="2951">
                  <c:v>-26.590000000001801</c:v>
                </c:pt>
                <c:pt idx="2952">
                  <c:v>-26.600000000001799</c:v>
                </c:pt>
                <c:pt idx="2953">
                  <c:v>-26.610000000001801</c:v>
                </c:pt>
                <c:pt idx="2954">
                  <c:v>-26.620000000001799</c:v>
                </c:pt>
                <c:pt idx="2955">
                  <c:v>-26.6300000000018</c:v>
                </c:pt>
                <c:pt idx="2956">
                  <c:v>-26.640000000001798</c:v>
                </c:pt>
                <c:pt idx="2957">
                  <c:v>-26.6500000000018</c:v>
                </c:pt>
                <c:pt idx="2958">
                  <c:v>-26.660000000001801</c:v>
                </c:pt>
                <c:pt idx="2959">
                  <c:v>-26.670000000001799</c:v>
                </c:pt>
                <c:pt idx="2960">
                  <c:v>-26.680000000001801</c:v>
                </c:pt>
                <c:pt idx="2961">
                  <c:v>-26.690000000001799</c:v>
                </c:pt>
                <c:pt idx="2962">
                  <c:v>-26.700000000001801</c:v>
                </c:pt>
                <c:pt idx="2963">
                  <c:v>-26.710000000001799</c:v>
                </c:pt>
                <c:pt idx="2964">
                  <c:v>-26.7200000000018</c:v>
                </c:pt>
                <c:pt idx="2965">
                  <c:v>-26.730000000001802</c:v>
                </c:pt>
                <c:pt idx="2966">
                  <c:v>-26.7400000000018</c:v>
                </c:pt>
                <c:pt idx="2967">
                  <c:v>-26.750000000001801</c:v>
                </c:pt>
                <c:pt idx="2968">
                  <c:v>-26.760000000001799</c:v>
                </c:pt>
                <c:pt idx="2969">
                  <c:v>-26.770000000001801</c:v>
                </c:pt>
                <c:pt idx="2970">
                  <c:v>-26.780000000001799</c:v>
                </c:pt>
                <c:pt idx="2971">
                  <c:v>-26.7900000000018</c:v>
                </c:pt>
                <c:pt idx="2972">
                  <c:v>-26.800000000001798</c:v>
                </c:pt>
                <c:pt idx="2973">
                  <c:v>-26.810000000001899</c:v>
                </c:pt>
                <c:pt idx="2974">
                  <c:v>-26.820000000001901</c:v>
                </c:pt>
                <c:pt idx="2975">
                  <c:v>-26.830000000001899</c:v>
                </c:pt>
                <c:pt idx="2976">
                  <c:v>-26.840000000001901</c:v>
                </c:pt>
                <c:pt idx="2977">
                  <c:v>-26.850000000001899</c:v>
                </c:pt>
                <c:pt idx="2978">
                  <c:v>-26.8600000000019</c:v>
                </c:pt>
                <c:pt idx="2979">
                  <c:v>-26.870000000001902</c:v>
                </c:pt>
                <c:pt idx="2980">
                  <c:v>-26.8800000000019</c:v>
                </c:pt>
                <c:pt idx="2981">
                  <c:v>-26.890000000001901</c:v>
                </c:pt>
                <c:pt idx="2982">
                  <c:v>-25.890000000001901</c:v>
                </c:pt>
                <c:pt idx="2983">
                  <c:v>-25.900000000001899</c:v>
                </c:pt>
                <c:pt idx="2984">
                  <c:v>-25.910000000001901</c:v>
                </c:pt>
                <c:pt idx="2985">
                  <c:v>-25.920000000001899</c:v>
                </c:pt>
                <c:pt idx="2986">
                  <c:v>-25.9300000000019</c:v>
                </c:pt>
                <c:pt idx="2987">
                  <c:v>-25.940000000001898</c:v>
                </c:pt>
                <c:pt idx="2988">
                  <c:v>-25.9500000000019</c:v>
                </c:pt>
                <c:pt idx="2989">
                  <c:v>-25.960000000001902</c:v>
                </c:pt>
                <c:pt idx="2990">
                  <c:v>-25.9700000000019</c:v>
                </c:pt>
                <c:pt idx="2991">
                  <c:v>-25.980000000001901</c:v>
                </c:pt>
                <c:pt idx="2992">
                  <c:v>-25.990000000001899</c:v>
                </c:pt>
                <c:pt idx="2993">
                  <c:v>-26.000000000001901</c:v>
                </c:pt>
                <c:pt idx="2994">
                  <c:v>-26.010000000001899</c:v>
                </c:pt>
                <c:pt idx="2995">
                  <c:v>-26.0200000000019</c:v>
                </c:pt>
                <c:pt idx="2996">
                  <c:v>-26.030000000001898</c:v>
                </c:pt>
                <c:pt idx="2997">
                  <c:v>-26.0400000000019</c:v>
                </c:pt>
                <c:pt idx="2998">
                  <c:v>-26.050000000001901</c:v>
                </c:pt>
                <c:pt idx="2999">
                  <c:v>-26.060000000001899</c:v>
                </c:pt>
                <c:pt idx="3000">
                  <c:v>-26.070000000001901</c:v>
                </c:pt>
                <c:pt idx="3001">
                  <c:v>-26.080000000001899</c:v>
                </c:pt>
                <c:pt idx="3002">
                  <c:v>-26.090000000001901</c:v>
                </c:pt>
                <c:pt idx="3003">
                  <c:v>-26.100000000001899</c:v>
                </c:pt>
                <c:pt idx="3004">
                  <c:v>-26.1100000000019</c:v>
                </c:pt>
                <c:pt idx="3005">
                  <c:v>-26.120000000001902</c:v>
                </c:pt>
                <c:pt idx="3006">
                  <c:v>-26.1300000000019</c:v>
                </c:pt>
                <c:pt idx="3007">
                  <c:v>-26.140000000001901</c:v>
                </c:pt>
                <c:pt idx="3008">
                  <c:v>-26.150000000001899</c:v>
                </c:pt>
                <c:pt idx="3009">
                  <c:v>-26.160000000001901</c:v>
                </c:pt>
                <c:pt idx="3010">
                  <c:v>-26.170000000001899</c:v>
                </c:pt>
                <c:pt idx="3011">
                  <c:v>-26.1800000000019</c:v>
                </c:pt>
                <c:pt idx="3012">
                  <c:v>-26.190000000001898</c:v>
                </c:pt>
                <c:pt idx="3013">
                  <c:v>-26.2000000000019</c:v>
                </c:pt>
                <c:pt idx="3014">
                  <c:v>-26.210000000001902</c:v>
                </c:pt>
                <c:pt idx="3015">
                  <c:v>-26.2200000000019</c:v>
                </c:pt>
                <c:pt idx="3016">
                  <c:v>-26.230000000001901</c:v>
                </c:pt>
                <c:pt idx="3017">
                  <c:v>-26.240000000001899</c:v>
                </c:pt>
                <c:pt idx="3018">
                  <c:v>-26.250000000001901</c:v>
                </c:pt>
                <c:pt idx="3019">
                  <c:v>-26.260000000001899</c:v>
                </c:pt>
                <c:pt idx="3020">
                  <c:v>-26.2700000000019</c:v>
                </c:pt>
                <c:pt idx="3021">
                  <c:v>-26.280000000001898</c:v>
                </c:pt>
                <c:pt idx="3022">
                  <c:v>-26.2900000000019</c:v>
                </c:pt>
                <c:pt idx="3023">
                  <c:v>-26.300000000001901</c:v>
                </c:pt>
                <c:pt idx="3024">
                  <c:v>-26.310000000001899</c:v>
                </c:pt>
                <c:pt idx="3025">
                  <c:v>-26.320000000001901</c:v>
                </c:pt>
                <c:pt idx="3026">
                  <c:v>-26.330000000001899</c:v>
                </c:pt>
                <c:pt idx="3027">
                  <c:v>-26.340000000001901</c:v>
                </c:pt>
                <c:pt idx="3028">
                  <c:v>-26.350000000001899</c:v>
                </c:pt>
                <c:pt idx="3029">
                  <c:v>-26.3600000000019</c:v>
                </c:pt>
                <c:pt idx="3030">
                  <c:v>-26.370000000001902</c:v>
                </c:pt>
                <c:pt idx="3031">
                  <c:v>-26.3800000000019</c:v>
                </c:pt>
                <c:pt idx="3032">
                  <c:v>-26.390000000001901</c:v>
                </c:pt>
                <c:pt idx="3033">
                  <c:v>-26.400000000001899</c:v>
                </c:pt>
                <c:pt idx="3034">
                  <c:v>-26.410000000001901</c:v>
                </c:pt>
                <c:pt idx="3035">
                  <c:v>-26.420000000001899</c:v>
                </c:pt>
                <c:pt idx="3036">
                  <c:v>-26.4300000000019</c:v>
                </c:pt>
                <c:pt idx="3037">
                  <c:v>-26.440000000001898</c:v>
                </c:pt>
                <c:pt idx="3038">
                  <c:v>-26.450000000001999</c:v>
                </c:pt>
                <c:pt idx="3039">
                  <c:v>-26.460000000002001</c:v>
                </c:pt>
                <c:pt idx="3040">
                  <c:v>-26.470000000001999</c:v>
                </c:pt>
                <c:pt idx="3041">
                  <c:v>-26.480000000002001</c:v>
                </c:pt>
                <c:pt idx="3042">
                  <c:v>-26.490000000001999</c:v>
                </c:pt>
                <c:pt idx="3043">
                  <c:v>-26.500000000002</c:v>
                </c:pt>
                <c:pt idx="3044">
                  <c:v>-26.510000000002002</c:v>
                </c:pt>
                <c:pt idx="3045">
                  <c:v>-26.520000000002</c:v>
                </c:pt>
                <c:pt idx="3046">
                  <c:v>-26.530000000002001</c:v>
                </c:pt>
                <c:pt idx="3047">
                  <c:v>-26.540000000001999</c:v>
                </c:pt>
                <c:pt idx="3048">
                  <c:v>-26.550000000002001</c:v>
                </c:pt>
                <c:pt idx="3049">
                  <c:v>-26.560000000001999</c:v>
                </c:pt>
                <c:pt idx="3050">
                  <c:v>-26.570000000002</c:v>
                </c:pt>
                <c:pt idx="3051">
                  <c:v>-26.580000000001998</c:v>
                </c:pt>
                <c:pt idx="3052">
                  <c:v>-26.590000000002</c:v>
                </c:pt>
                <c:pt idx="3053">
                  <c:v>-26.600000000002002</c:v>
                </c:pt>
                <c:pt idx="3054">
                  <c:v>-26.610000000002</c:v>
                </c:pt>
                <c:pt idx="3055">
                  <c:v>-26.620000000002001</c:v>
                </c:pt>
                <c:pt idx="3056">
                  <c:v>-26.630000000001999</c:v>
                </c:pt>
                <c:pt idx="3057">
                  <c:v>-26.640000000002001</c:v>
                </c:pt>
                <c:pt idx="3058">
                  <c:v>-26.650000000001999</c:v>
                </c:pt>
                <c:pt idx="3059">
                  <c:v>-26.660000000002</c:v>
                </c:pt>
                <c:pt idx="3060">
                  <c:v>-26.670000000001998</c:v>
                </c:pt>
                <c:pt idx="3061">
                  <c:v>-26.680000000002</c:v>
                </c:pt>
                <c:pt idx="3062">
                  <c:v>-26.690000000002001</c:v>
                </c:pt>
                <c:pt idx="3063">
                  <c:v>-26.700000000001999</c:v>
                </c:pt>
                <c:pt idx="3064">
                  <c:v>-26.710000000002001</c:v>
                </c:pt>
                <c:pt idx="3065">
                  <c:v>-26.720000000001999</c:v>
                </c:pt>
                <c:pt idx="3066">
                  <c:v>-26.730000000002001</c:v>
                </c:pt>
                <c:pt idx="3067">
                  <c:v>-26.740000000001999</c:v>
                </c:pt>
                <c:pt idx="3068">
                  <c:v>-26.750000000002</c:v>
                </c:pt>
                <c:pt idx="3069">
                  <c:v>-26.760000000002002</c:v>
                </c:pt>
                <c:pt idx="3070">
                  <c:v>-25.760000000002002</c:v>
                </c:pt>
                <c:pt idx="3071">
                  <c:v>-25.770000000002</c:v>
                </c:pt>
                <c:pt idx="3072">
                  <c:v>-25.780000000002001</c:v>
                </c:pt>
                <c:pt idx="3073">
                  <c:v>-25.790000000001999</c:v>
                </c:pt>
                <c:pt idx="3074">
                  <c:v>-25.800000000002001</c:v>
                </c:pt>
                <c:pt idx="3075">
                  <c:v>-25.810000000001999</c:v>
                </c:pt>
                <c:pt idx="3076">
                  <c:v>-25.820000000002</c:v>
                </c:pt>
                <c:pt idx="3077">
                  <c:v>-25.830000000001998</c:v>
                </c:pt>
                <c:pt idx="3078">
                  <c:v>-25.840000000002</c:v>
                </c:pt>
                <c:pt idx="3079">
                  <c:v>-25.850000000002002</c:v>
                </c:pt>
                <c:pt idx="3080">
                  <c:v>-25.860000000002</c:v>
                </c:pt>
                <c:pt idx="3081">
                  <c:v>-25.870000000002001</c:v>
                </c:pt>
                <c:pt idx="3082">
                  <c:v>-25.880000000001999</c:v>
                </c:pt>
                <c:pt idx="3083">
                  <c:v>-25.890000000002001</c:v>
                </c:pt>
                <c:pt idx="3084">
                  <c:v>-25.900000000001999</c:v>
                </c:pt>
                <c:pt idx="3085">
                  <c:v>-25.910000000002</c:v>
                </c:pt>
                <c:pt idx="3086">
                  <c:v>-25.920000000001998</c:v>
                </c:pt>
                <c:pt idx="3087">
                  <c:v>-25.930000000002</c:v>
                </c:pt>
                <c:pt idx="3088">
                  <c:v>-25.940000000002001</c:v>
                </c:pt>
                <c:pt idx="3089">
                  <c:v>-25.950000000001999</c:v>
                </c:pt>
                <c:pt idx="3090">
                  <c:v>-25.960000000002001</c:v>
                </c:pt>
                <c:pt idx="3091">
                  <c:v>-25.970000000001999</c:v>
                </c:pt>
                <c:pt idx="3092">
                  <c:v>-25.980000000002001</c:v>
                </c:pt>
                <c:pt idx="3093">
                  <c:v>-25.990000000001999</c:v>
                </c:pt>
                <c:pt idx="3094">
                  <c:v>-26.000000000002</c:v>
                </c:pt>
                <c:pt idx="3095">
                  <c:v>-26.010000000002002</c:v>
                </c:pt>
                <c:pt idx="3096">
                  <c:v>-26.020000000002</c:v>
                </c:pt>
                <c:pt idx="3097">
                  <c:v>-26.030000000002001</c:v>
                </c:pt>
                <c:pt idx="3098">
                  <c:v>-26.040000000001999</c:v>
                </c:pt>
                <c:pt idx="3099">
                  <c:v>-26.050000000002001</c:v>
                </c:pt>
                <c:pt idx="3100">
                  <c:v>-26.060000000001999</c:v>
                </c:pt>
                <c:pt idx="3101">
                  <c:v>-26.070000000002</c:v>
                </c:pt>
                <c:pt idx="3102">
                  <c:v>-26.080000000001998</c:v>
                </c:pt>
                <c:pt idx="3103">
                  <c:v>-26.0900000000021</c:v>
                </c:pt>
                <c:pt idx="3104">
                  <c:v>-26.100000000002101</c:v>
                </c:pt>
                <c:pt idx="3105">
                  <c:v>-26.110000000002099</c:v>
                </c:pt>
                <c:pt idx="3106">
                  <c:v>-26.120000000002101</c:v>
                </c:pt>
                <c:pt idx="3107">
                  <c:v>-26.130000000002099</c:v>
                </c:pt>
                <c:pt idx="3108">
                  <c:v>-26.1400000000021</c:v>
                </c:pt>
                <c:pt idx="3109">
                  <c:v>-26.150000000002098</c:v>
                </c:pt>
                <c:pt idx="3110">
                  <c:v>-26.1600000000021</c:v>
                </c:pt>
                <c:pt idx="3111">
                  <c:v>-26.170000000002101</c:v>
                </c:pt>
                <c:pt idx="3112">
                  <c:v>-26.180000000002099</c:v>
                </c:pt>
                <c:pt idx="3113">
                  <c:v>-26.190000000002101</c:v>
                </c:pt>
                <c:pt idx="3114">
                  <c:v>-26.200000000002099</c:v>
                </c:pt>
                <c:pt idx="3115">
                  <c:v>-26.210000000002101</c:v>
                </c:pt>
                <c:pt idx="3116">
                  <c:v>-26.220000000002099</c:v>
                </c:pt>
                <c:pt idx="3117">
                  <c:v>-26.2300000000021</c:v>
                </c:pt>
                <c:pt idx="3118">
                  <c:v>-26.240000000002102</c:v>
                </c:pt>
                <c:pt idx="3119">
                  <c:v>-26.2500000000021</c:v>
                </c:pt>
                <c:pt idx="3120">
                  <c:v>-26.260000000002101</c:v>
                </c:pt>
                <c:pt idx="3121">
                  <c:v>-26.270000000002099</c:v>
                </c:pt>
                <c:pt idx="3122">
                  <c:v>-26.280000000002101</c:v>
                </c:pt>
                <c:pt idx="3123">
                  <c:v>-26.290000000002099</c:v>
                </c:pt>
                <c:pt idx="3124">
                  <c:v>-26.3000000000021</c:v>
                </c:pt>
                <c:pt idx="3125">
                  <c:v>-26.310000000002098</c:v>
                </c:pt>
                <c:pt idx="3126">
                  <c:v>-26.3200000000021</c:v>
                </c:pt>
                <c:pt idx="3127">
                  <c:v>-26.330000000002102</c:v>
                </c:pt>
                <c:pt idx="3128">
                  <c:v>-26.3400000000021</c:v>
                </c:pt>
                <c:pt idx="3129">
                  <c:v>-26.350000000002101</c:v>
                </c:pt>
                <c:pt idx="3130">
                  <c:v>-26.360000000002099</c:v>
                </c:pt>
                <c:pt idx="3131">
                  <c:v>-26.370000000002101</c:v>
                </c:pt>
                <c:pt idx="3132">
                  <c:v>-26.380000000002099</c:v>
                </c:pt>
                <c:pt idx="3133">
                  <c:v>-26.3900000000021</c:v>
                </c:pt>
                <c:pt idx="3134">
                  <c:v>-26.400000000002098</c:v>
                </c:pt>
                <c:pt idx="3135">
                  <c:v>-26.4100000000021</c:v>
                </c:pt>
                <c:pt idx="3136">
                  <c:v>-26.420000000002101</c:v>
                </c:pt>
                <c:pt idx="3137">
                  <c:v>-26.430000000002099</c:v>
                </c:pt>
                <c:pt idx="3138">
                  <c:v>-26.440000000002101</c:v>
                </c:pt>
                <c:pt idx="3139">
                  <c:v>-26.450000000002099</c:v>
                </c:pt>
                <c:pt idx="3140">
                  <c:v>-26.460000000002101</c:v>
                </c:pt>
                <c:pt idx="3141">
                  <c:v>-26.470000000002099</c:v>
                </c:pt>
                <c:pt idx="3142">
                  <c:v>-26.4800000000021</c:v>
                </c:pt>
                <c:pt idx="3143">
                  <c:v>-26.490000000002102</c:v>
                </c:pt>
                <c:pt idx="3144">
                  <c:v>-26.5000000000021</c:v>
                </c:pt>
                <c:pt idx="3145">
                  <c:v>-26.510000000002101</c:v>
                </c:pt>
                <c:pt idx="3146">
                  <c:v>-26.520000000002099</c:v>
                </c:pt>
                <c:pt idx="3147">
                  <c:v>-26.530000000002101</c:v>
                </c:pt>
                <c:pt idx="3148">
                  <c:v>-26.540000000002099</c:v>
                </c:pt>
                <c:pt idx="3149">
                  <c:v>-26.5500000000021</c:v>
                </c:pt>
                <c:pt idx="3150">
                  <c:v>-26.560000000002098</c:v>
                </c:pt>
                <c:pt idx="3151">
                  <c:v>-26.5700000000021</c:v>
                </c:pt>
                <c:pt idx="3152">
                  <c:v>-26.580000000002102</c:v>
                </c:pt>
                <c:pt idx="3153">
                  <c:v>-26.5900000000021</c:v>
                </c:pt>
                <c:pt idx="3154">
                  <c:v>-26.600000000002101</c:v>
                </c:pt>
                <c:pt idx="3155">
                  <c:v>-26.610000000002099</c:v>
                </c:pt>
                <c:pt idx="3156">
                  <c:v>-26.620000000002101</c:v>
                </c:pt>
                <c:pt idx="3157">
                  <c:v>-26.630000000002099</c:v>
                </c:pt>
                <c:pt idx="3158">
                  <c:v>-25.630000000002099</c:v>
                </c:pt>
                <c:pt idx="3159">
                  <c:v>-25.6400000000021</c:v>
                </c:pt>
                <c:pt idx="3160">
                  <c:v>-25.650000000002098</c:v>
                </c:pt>
                <c:pt idx="3161">
                  <c:v>-25.6600000000021</c:v>
                </c:pt>
                <c:pt idx="3162">
                  <c:v>-25.670000000002101</c:v>
                </c:pt>
                <c:pt idx="3163">
                  <c:v>-25.680000000002099</c:v>
                </c:pt>
                <c:pt idx="3164">
                  <c:v>-25.690000000002101</c:v>
                </c:pt>
                <c:pt idx="3165">
                  <c:v>-25.700000000002099</c:v>
                </c:pt>
                <c:pt idx="3166">
                  <c:v>-25.710000000002101</c:v>
                </c:pt>
                <c:pt idx="3167">
                  <c:v>-25.720000000002099</c:v>
                </c:pt>
                <c:pt idx="3168">
                  <c:v>-25.7300000000022</c:v>
                </c:pt>
                <c:pt idx="3169">
                  <c:v>-25.740000000002201</c:v>
                </c:pt>
                <c:pt idx="3170">
                  <c:v>-25.750000000002199</c:v>
                </c:pt>
                <c:pt idx="3171">
                  <c:v>-25.760000000002201</c:v>
                </c:pt>
                <c:pt idx="3172">
                  <c:v>-25.770000000002199</c:v>
                </c:pt>
                <c:pt idx="3173">
                  <c:v>-25.7800000000022</c:v>
                </c:pt>
                <c:pt idx="3174">
                  <c:v>-25.790000000002198</c:v>
                </c:pt>
                <c:pt idx="3175">
                  <c:v>-25.8000000000022</c:v>
                </c:pt>
                <c:pt idx="3176">
                  <c:v>-25.810000000002201</c:v>
                </c:pt>
                <c:pt idx="3177">
                  <c:v>-25.820000000002199</c:v>
                </c:pt>
                <c:pt idx="3178">
                  <c:v>-25.830000000002201</c:v>
                </c:pt>
                <c:pt idx="3179">
                  <c:v>-25.840000000002199</c:v>
                </c:pt>
                <c:pt idx="3180">
                  <c:v>-25.850000000002201</c:v>
                </c:pt>
                <c:pt idx="3181">
                  <c:v>-25.860000000002199</c:v>
                </c:pt>
                <c:pt idx="3182">
                  <c:v>-25.8700000000022</c:v>
                </c:pt>
                <c:pt idx="3183">
                  <c:v>-25.880000000002202</c:v>
                </c:pt>
                <c:pt idx="3184">
                  <c:v>-25.8900000000022</c:v>
                </c:pt>
                <c:pt idx="3185">
                  <c:v>-25.900000000002201</c:v>
                </c:pt>
                <c:pt idx="3186">
                  <c:v>-25.910000000002199</c:v>
                </c:pt>
                <c:pt idx="3187">
                  <c:v>-25.920000000002201</c:v>
                </c:pt>
                <c:pt idx="3188">
                  <c:v>-25.930000000002199</c:v>
                </c:pt>
                <c:pt idx="3189">
                  <c:v>-25.9400000000022</c:v>
                </c:pt>
                <c:pt idx="3190">
                  <c:v>-25.950000000002198</c:v>
                </c:pt>
                <c:pt idx="3191">
                  <c:v>-25.9600000000022</c:v>
                </c:pt>
                <c:pt idx="3192">
                  <c:v>-25.970000000002202</c:v>
                </c:pt>
                <c:pt idx="3193">
                  <c:v>-25.9800000000022</c:v>
                </c:pt>
                <c:pt idx="3194">
                  <c:v>-25.990000000002201</c:v>
                </c:pt>
                <c:pt idx="3195">
                  <c:v>-26.000000000002199</c:v>
                </c:pt>
                <c:pt idx="3196">
                  <c:v>-26.010000000002201</c:v>
                </c:pt>
                <c:pt idx="3197">
                  <c:v>-26.020000000002199</c:v>
                </c:pt>
                <c:pt idx="3198">
                  <c:v>-26.0300000000022</c:v>
                </c:pt>
                <c:pt idx="3199">
                  <c:v>-26.040000000002198</c:v>
                </c:pt>
                <c:pt idx="3200">
                  <c:v>-26.0500000000022</c:v>
                </c:pt>
                <c:pt idx="3201">
                  <c:v>-26.060000000002201</c:v>
                </c:pt>
                <c:pt idx="3202">
                  <c:v>-26.070000000002199</c:v>
                </c:pt>
                <c:pt idx="3203">
                  <c:v>-26.080000000002201</c:v>
                </c:pt>
                <c:pt idx="3204">
                  <c:v>-26.090000000002199</c:v>
                </c:pt>
                <c:pt idx="3205">
                  <c:v>-26.100000000002201</c:v>
                </c:pt>
                <c:pt idx="3206">
                  <c:v>-26.110000000002199</c:v>
                </c:pt>
                <c:pt idx="3207">
                  <c:v>-26.1200000000022</c:v>
                </c:pt>
                <c:pt idx="3208">
                  <c:v>-26.130000000002202</c:v>
                </c:pt>
                <c:pt idx="3209">
                  <c:v>-26.1400000000022</c:v>
                </c:pt>
                <c:pt idx="3210">
                  <c:v>-26.150000000002201</c:v>
                </c:pt>
                <c:pt idx="3211">
                  <c:v>-26.160000000002199</c:v>
                </c:pt>
                <c:pt idx="3212">
                  <c:v>-26.170000000002201</c:v>
                </c:pt>
                <c:pt idx="3213">
                  <c:v>-26.180000000002199</c:v>
                </c:pt>
                <c:pt idx="3214">
                  <c:v>-26.1900000000022</c:v>
                </c:pt>
                <c:pt idx="3215">
                  <c:v>-26.200000000002198</c:v>
                </c:pt>
                <c:pt idx="3216">
                  <c:v>-26.2100000000022</c:v>
                </c:pt>
                <c:pt idx="3217">
                  <c:v>-26.220000000002202</c:v>
                </c:pt>
                <c:pt idx="3218">
                  <c:v>-26.2300000000022</c:v>
                </c:pt>
                <c:pt idx="3219">
                  <c:v>-26.240000000002201</c:v>
                </c:pt>
                <c:pt idx="3220">
                  <c:v>-26.250000000002199</c:v>
                </c:pt>
                <c:pt idx="3221">
                  <c:v>-26.260000000002201</c:v>
                </c:pt>
                <c:pt idx="3222">
                  <c:v>-26.270000000002199</c:v>
                </c:pt>
                <c:pt idx="3223">
                  <c:v>-26.2800000000022</c:v>
                </c:pt>
                <c:pt idx="3224">
                  <c:v>-26.290000000002198</c:v>
                </c:pt>
                <c:pt idx="3225">
                  <c:v>-26.3000000000022</c:v>
                </c:pt>
                <c:pt idx="3226">
                  <c:v>-26.310000000002201</c:v>
                </c:pt>
                <c:pt idx="3227">
                  <c:v>-26.320000000002199</c:v>
                </c:pt>
                <c:pt idx="3228">
                  <c:v>-26.330000000002201</c:v>
                </c:pt>
                <c:pt idx="3229">
                  <c:v>-26.340000000002199</c:v>
                </c:pt>
                <c:pt idx="3230">
                  <c:v>-26.350000000002201</c:v>
                </c:pt>
                <c:pt idx="3231">
                  <c:v>-26.360000000002199</c:v>
                </c:pt>
                <c:pt idx="3232">
                  <c:v>-26.3700000000023</c:v>
                </c:pt>
                <c:pt idx="3233">
                  <c:v>-26.380000000002301</c:v>
                </c:pt>
                <c:pt idx="3234">
                  <c:v>-26.390000000002299</c:v>
                </c:pt>
                <c:pt idx="3235">
                  <c:v>-26.400000000002301</c:v>
                </c:pt>
                <c:pt idx="3236">
                  <c:v>-26.410000000002299</c:v>
                </c:pt>
                <c:pt idx="3237">
                  <c:v>-26.4200000000023</c:v>
                </c:pt>
                <c:pt idx="3238">
                  <c:v>-26.430000000002298</c:v>
                </c:pt>
                <c:pt idx="3239">
                  <c:v>-26.4400000000023</c:v>
                </c:pt>
                <c:pt idx="3240">
                  <c:v>-26.450000000002301</c:v>
                </c:pt>
                <c:pt idx="3241">
                  <c:v>-26.460000000002299</c:v>
                </c:pt>
                <c:pt idx="3242">
                  <c:v>-26.470000000002301</c:v>
                </c:pt>
                <c:pt idx="3243">
                  <c:v>-26.480000000002299</c:v>
                </c:pt>
                <c:pt idx="3244">
                  <c:v>-26.490000000002301</c:v>
                </c:pt>
                <c:pt idx="3245">
                  <c:v>-26.500000000002299</c:v>
                </c:pt>
                <c:pt idx="3246">
                  <c:v>-25.500000000002299</c:v>
                </c:pt>
                <c:pt idx="3247">
                  <c:v>-25.5100000000023</c:v>
                </c:pt>
                <c:pt idx="3248">
                  <c:v>-25.520000000002302</c:v>
                </c:pt>
                <c:pt idx="3249">
                  <c:v>-25.5300000000023</c:v>
                </c:pt>
                <c:pt idx="3250">
                  <c:v>-25.540000000002301</c:v>
                </c:pt>
                <c:pt idx="3251">
                  <c:v>-25.550000000002299</c:v>
                </c:pt>
                <c:pt idx="3252">
                  <c:v>-25.560000000002301</c:v>
                </c:pt>
                <c:pt idx="3253">
                  <c:v>-25.570000000002299</c:v>
                </c:pt>
                <c:pt idx="3254">
                  <c:v>-25.5800000000023</c:v>
                </c:pt>
                <c:pt idx="3255">
                  <c:v>-25.590000000002298</c:v>
                </c:pt>
                <c:pt idx="3256">
                  <c:v>-25.6000000000023</c:v>
                </c:pt>
                <c:pt idx="3257">
                  <c:v>-25.610000000002302</c:v>
                </c:pt>
                <c:pt idx="3258">
                  <c:v>-25.6200000000023</c:v>
                </c:pt>
                <c:pt idx="3259">
                  <c:v>-25.630000000002301</c:v>
                </c:pt>
                <c:pt idx="3260">
                  <c:v>-25.640000000002299</c:v>
                </c:pt>
                <c:pt idx="3261">
                  <c:v>-25.650000000002301</c:v>
                </c:pt>
                <c:pt idx="3262">
                  <c:v>-25.660000000002299</c:v>
                </c:pt>
                <c:pt idx="3263">
                  <c:v>-25.6700000000023</c:v>
                </c:pt>
                <c:pt idx="3264">
                  <c:v>-25.680000000002298</c:v>
                </c:pt>
                <c:pt idx="3265">
                  <c:v>-25.6900000000023</c:v>
                </c:pt>
                <c:pt idx="3266">
                  <c:v>-25.700000000002301</c:v>
                </c:pt>
                <c:pt idx="3267">
                  <c:v>-25.710000000002299</c:v>
                </c:pt>
                <c:pt idx="3268">
                  <c:v>-25.720000000002301</c:v>
                </c:pt>
                <c:pt idx="3269">
                  <c:v>-25.730000000002299</c:v>
                </c:pt>
                <c:pt idx="3270">
                  <c:v>-25.740000000002301</c:v>
                </c:pt>
                <c:pt idx="3271">
                  <c:v>-25.750000000002299</c:v>
                </c:pt>
                <c:pt idx="3272">
                  <c:v>-25.7600000000023</c:v>
                </c:pt>
                <c:pt idx="3273">
                  <c:v>-25.770000000002302</c:v>
                </c:pt>
                <c:pt idx="3274">
                  <c:v>-25.7800000000023</c:v>
                </c:pt>
                <c:pt idx="3275">
                  <c:v>-25.790000000002301</c:v>
                </c:pt>
                <c:pt idx="3276">
                  <c:v>-25.800000000002299</c:v>
                </c:pt>
                <c:pt idx="3277">
                  <c:v>-25.810000000002301</c:v>
                </c:pt>
                <c:pt idx="3278">
                  <c:v>-25.820000000002299</c:v>
                </c:pt>
                <c:pt idx="3279">
                  <c:v>-25.8300000000023</c:v>
                </c:pt>
                <c:pt idx="3280">
                  <c:v>-25.840000000002298</c:v>
                </c:pt>
                <c:pt idx="3281">
                  <c:v>-25.8500000000023</c:v>
                </c:pt>
                <c:pt idx="3282">
                  <c:v>-25.860000000002302</c:v>
                </c:pt>
                <c:pt idx="3283">
                  <c:v>-25.8700000000023</c:v>
                </c:pt>
                <c:pt idx="3284">
                  <c:v>-25.880000000002301</c:v>
                </c:pt>
                <c:pt idx="3285">
                  <c:v>-25.890000000002299</c:v>
                </c:pt>
                <c:pt idx="3286">
                  <c:v>-25.900000000002301</c:v>
                </c:pt>
                <c:pt idx="3287">
                  <c:v>-25.910000000002299</c:v>
                </c:pt>
                <c:pt idx="3288">
                  <c:v>-25.9200000000023</c:v>
                </c:pt>
                <c:pt idx="3289">
                  <c:v>-25.930000000002298</c:v>
                </c:pt>
                <c:pt idx="3290">
                  <c:v>-25.9400000000023</c:v>
                </c:pt>
                <c:pt idx="3291">
                  <c:v>-25.950000000002301</c:v>
                </c:pt>
                <c:pt idx="3292">
                  <c:v>-25.960000000002299</c:v>
                </c:pt>
                <c:pt idx="3293">
                  <c:v>-25.970000000002301</c:v>
                </c:pt>
                <c:pt idx="3294">
                  <c:v>-25.980000000002299</c:v>
                </c:pt>
                <c:pt idx="3295">
                  <c:v>-25.990000000002301</c:v>
                </c:pt>
                <c:pt idx="3296">
                  <c:v>-26.000000000002299</c:v>
                </c:pt>
                <c:pt idx="3297">
                  <c:v>-26.0100000000024</c:v>
                </c:pt>
                <c:pt idx="3298">
                  <c:v>-26.020000000002401</c:v>
                </c:pt>
                <c:pt idx="3299">
                  <c:v>-26.030000000002399</c:v>
                </c:pt>
                <c:pt idx="3300">
                  <c:v>-26.040000000002401</c:v>
                </c:pt>
                <c:pt idx="3301">
                  <c:v>-26.050000000002399</c:v>
                </c:pt>
                <c:pt idx="3302">
                  <c:v>-26.0600000000024</c:v>
                </c:pt>
                <c:pt idx="3303">
                  <c:v>-26.070000000002398</c:v>
                </c:pt>
                <c:pt idx="3304">
                  <c:v>-26.0800000000024</c:v>
                </c:pt>
                <c:pt idx="3305">
                  <c:v>-26.090000000002401</c:v>
                </c:pt>
                <c:pt idx="3306">
                  <c:v>-26.1000000000024</c:v>
                </c:pt>
                <c:pt idx="3307">
                  <c:v>-26.110000000002401</c:v>
                </c:pt>
                <c:pt idx="3308">
                  <c:v>-26.120000000002399</c:v>
                </c:pt>
                <c:pt idx="3309">
                  <c:v>-26.130000000002401</c:v>
                </c:pt>
                <c:pt idx="3310">
                  <c:v>-26.140000000002399</c:v>
                </c:pt>
                <c:pt idx="3311">
                  <c:v>-26.1500000000024</c:v>
                </c:pt>
                <c:pt idx="3312">
                  <c:v>-26.160000000002398</c:v>
                </c:pt>
                <c:pt idx="3313">
                  <c:v>-26.1700000000024</c:v>
                </c:pt>
                <c:pt idx="3314">
                  <c:v>-26.180000000002401</c:v>
                </c:pt>
                <c:pt idx="3315">
                  <c:v>-26.190000000002399</c:v>
                </c:pt>
                <c:pt idx="3316">
                  <c:v>-26.200000000002401</c:v>
                </c:pt>
                <c:pt idx="3317">
                  <c:v>-26.210000000002399</c:v>
                </c:pt>
                <c:pt idx="3318">
                  <c:v>-26.2200000000024</c:v>
                </c:pt>
                <c:pt idx="3319">
                  <c:v>-26.230000000002399</c:v>
                </c:pt>
                <c:pt idx="3320">
                  <c:v>-26.2400000000024</c:v>
                </c:pt>
                <c:pt idx="3321">
                  <c:v>-26.250000000002402</c:v>
                </c:pt>
                <c:pt idx="3322">
                  <c:v>-26.2600000000024</c:v>
                </c:pt>
                <c:pt idx="3323">
                  <c:v>-26.270000000002401</c:v>
                </c:pt>
                <c:pt idx="3324">
                  <c:v>-26.280000000002399</c:v>
                </c:pt>
                <c:pt idx="3325">
                  <c:v>-26.290000000002401</c:v>
                </c:pt>
                <c:pt idx="3326">
                  <c:v>-26.300000000002399</c:v>
                </c:pt>
                <c:pt idx="3327">
                  <c:v>-26.3100000000024</c:v>
                </c:pt>
                <c:pt idx="3328">
                  <c:v>-26.320000000002398</c:v>
                </c:pt>
                <c:pt idx="3329">
                  <c:v>-26.3300000000024</c:v>
                </c:pt>
                <c:pt idx="3330">
                  <c:v>-26.340000000002401</c:v>
                </c:pt>
                <c:pt idx="3331">
                  <c:v>-26.3500000000024</c:v>
                </c:pt>
                <c:pt idx="3332">
                  <c:v>-26.360000000002401</c:v>
                </c:pt>
                <c:pt idx="3333">
                  <c:v>-26.370000000002399</c:v>
                </c:pt>
                <c:pt idx="3334">
                  <c:v>-25.370000000002399</c:v>
                </c:pt>
                <c:pt idx="3335">
                  <c:v>-25.380000000002401</c:v>
                </c:pt>
                <c:pt idx="3336">
                  <c:v>-25.390000000002399</c:v>
                </c:pt>
                <c:pt idx="3337">
                  <c:v>-25.4000000000024</c:v>
                </c:pt>
                <c:pt idx="3338">
                  <c:v>-25.410000000002398</c:v>
                </c:pt>
                <c:pt idx="3339">
                  <c:v>-25.4200000000024</c:v>
                </c:pt>
                <c:pt idx="3340">
                  <c:v>-25.430000000002401</c:v>
                </c:pt>
                <c:pt idx="3341">
                  <c:v>-25.440000000002399</c:v>
                </c:pt>
                <c:pt idx="3342">
                  <c:v>-25.450000000002401</c:v>
                </c:pt>
                <c:pt idx="3343">
                  <c:v>-25.460000000002399</c:v>
                </c:pt>
                <c:pt idx="3344">
                  <c:v>-25.4700000000024</c:v>
                </c:pt>
                <c:pt idx="3345">
                  <c:v>-25.480000000002399</c:v>
                </c:pt>
                <c:pt idx="3346">
                  <c:v>-25.4900000000024</c:v>
                </c:pt>
                <c:pt idx="3347">
                  <c:v>-25.500000000002402</c:v>
                </c:pt>
                <c:pt idx="3348">
                  <c:v>-25.5100000000024</c:v>
                </c:pt>
                <c:pt idx="3349">
                  <c:v>-25.520000000002401</c:v>
                </c:pt>
                <c:pt idx="3350">
                  <c:v>-25.530000000002399</c:v>
                </c:pt>
                <c:pt idx="3351">
                  <c:v>-25.540000000002401</c:v>
                </c:pt>
                <c:pt idx="3352">
                  <c:v>-25.550000000002399</c:v>
                </c:pt>
                <c:pt idx="3353">
                  <c:v>-25.5600000000024</c:v>
                </c:pt>
                <c:pt idx="3354">
                  <c:v>-25.570000000002398</c:v>
                </c:pt>
                <c:pt idx="3355">
                  <c:v>-25.5800000000024</c:v>
                </c:pt>
                <c:pt idx="3356">
                  <c:v>-25.590000000002401</c:v>
                </c:pt>
                <c:pt idx="3357">
                  <c:v>-25.6000000000024</c:v>
                </c:pt>
                <c:pt idx="3358">
                  <c:v>-25.610000000002401</c:v>
                </c:pt>
                <c:pt idx="3359">
                  <c:v>-25.620000000002399</c:v>
                </c:pt>
                <c:pt idx="3360">
                  <c:v>-25.630000000002401</c:v>
                </c:pt>
                <c:pt idx="3361">
                  <c:v>-25.640000000002399</c:v>
                </c:pt>
                <c:pt idx="3362">
                  <c:v>-25.6500000000025</c:v>
                </c:pt>
                <c:pt idx="3363">
                  <c:v>-25.660000000002501</c:v>
                </c:pt>
                <c:pt idx="3364">
                  <c:v>-25.670000000002499</c:v>
                </c:pt>
                <c:pt idx="3365">
                  <c:v>-25.680000000002501</c:v>
                </c:pt>
                <c:pt idx="3366">
                  <c:v>-25.690000000002499</c:v>
                </c:pt>
                <c:pt idx="3367">
                  <c:v>-25.7000000000025</c:v>
                </c:pt>
                <c:pt idx="3368">
                  <c:v>-25.710000000002498</c:v>
                </c:pt>
                <c:pt idx="3369">
                  <c:v>-25.7200000000025</c:v>
                </c:pt>
                <c:pt idx="3370">
                  <c:v>-25.730000000002502</c:v>
                </c:pt>
                <c:pt idx="3371">
                  <c:v>-25.7400000000025</c:v>
                </c:pt>
                <c:pt idx="3372">
                  <c:v>-25.750000000002501</c:v>
                </c:pt>
                <c:pt idx="3373">
                  <c:v>-25.760000000002499</c:v>
                </c:pt>
                <c:pt idx="3374">
                  <c:v>-25.770000000002501</c:v>
                </c:pt>
                <c:pt idx="3375">
                  <c:v>-25.780000000002499</c:v>
                </c:pt>
                <c:pt idx="3376">
                  <c:v>-25.7900000000025</c:v>
                </c:pt>
                <c:pt idx="3377">
                  <c:v>-25.800000000002498</c:v>
                </c:pt>
                <c:pt idx="3378">
                  <c:v>-25.8100000000025</c:v>
                </c:pt>
                <c:pt idx="3379">
                  <c:v>-25.820000000002501</c:v>
                </c:pt>
                <c:pt idx="3380">
                  <c:v>-25.830000000002499</c:v>
                </c:pt>
                <c:pt idx="3381">
                  <c:v>-25.840000000002501</c:v>
                </c:pt>
                <c:pt idx="3382">
                  <c:v>-25.850000000002499</c:v>
                </c:pt>
                <c:pt idx="3383">
                  <c:v>-25.860000000002501</c:v>
                </c:pt>
                <c:pt idx="3384">
                  <c:v>-25.870000000002499</c:v>
                </c:pt>
                <c:pt idx="3385">
                  <c:v>-25.8800000000025</c:v>
                </c:pt>
                <c:pt idx="3386">
                  <c:v>-25.890000000002502</c:v>
                </c:pt>
                <c:pt idx="3387">
                  <c:v>-25.9000000000025</c:v>
                </c:pt>
                <c:pt idx="3388">
                  <c:v>-25.910000000002501</c:v>
                </c:pt>
                <c:pt idx="3389">
                  <c:v>-25.920000000002499</c:v>
                </c:pt>
                <c:pt idx="3390">
                  <c:v>-25.930000000002501</c:v>
                </c:pt>
                <c:pt idx="3391">
                  <c:v>-25.940000000002499</c:v>
                </c:pt>
                <c:pt idx="3392">
                  <c:v>-25.9500000000025</c:v>
                </c:pt>
                <c:pt idx="3393">
                  <c:v>-25.960000000002498</c:v>
                </c:pt>
                <c:pt idx="3394">
                  <c:v>-25.9700000000025</c:v>
                </c:pt>
                <c:pt idx="3395">
                  <c:v>-25.980000000002502</c:v>
                </c:pt>
                <c:pt idx="3396">
                  <c:v>-25.9900000000025</c:v>
                </c:pt>
                <c:pt idx="3397">
                  <c:v>-26.000000000002501</c:v>
                </c:pt>
                <c:pt idx="3398">
                  <c:v>-26.010000000002499</c:v>
                </c:pt>
                <c:pt idx="3399">
                  <c:v>-26.020000000002501</c:v>
                </c:pt>
                <c:pt idx="3400">
                  <c:v>-26.030000000002499</c:v>
                </c:pt>
                <c:pt idx="3401">
                  <c:v>-26.0400000000025</c:v>
                </c:pt>
                <c:pt idx="3402">
                  <c:v>-26.050000000002498</c:v>
                </c:pt>
                <c:pt idx="3403">
                  <c:v>-26.0600000000025</c:v>
                </c:pt>
                <c:pt idx="3404">
                  <c:v>-26.070000000002501</c:v>
                </c:pt>
                <c:pt idx="3405">
                  <c:v>-26.080000000002499</c:v>
                </c:pt>
                <c:pt idx="3406">
                  <c:v>-26.090000000002501</c:v>
                </c:pt>
                <c:pt idx="3407">
                  <c:v>-26.100000000002499</c:v>
                </c:pt>
                <c:pt idx="3408">
                  <c:v>-26.110000000002501</c:v>
                </c:pt>
                <c:pt idx="3409">
                  <c:v>-26.120000000002499</c:v>
                </c:pt>
                <c:pt idx="3410">
                  <c:v>-26.1300000000025</c:v>
                </c:pt>
                <c:pt idx="3411">
                  <c:v>-26.140000000002502</c:v>
                </c:pt>
                <c:pt idx="3412">
                  <c:v>-26.1500000000025</c:v>
                </c:pt>
                <c:pt idx="3413">
                  <c:v>-26.160000000002501</c:v>
                </c:pt>
                <c:pt idx="3414">
                  <c:v>-26.170000000002499</c:v>
                </c:pt>
                <c:pt idx="3415">
                  <c:v>-26.180000000002501</c:v>
                </c:pt>
                <c:pt idx="3416">
                  <c:v>-26.190000000002499</c:v>
                </c:pt>
                <c:pt idx="3417">
                  <c:v>-26.2000000000025</c:v>
                </c:pt>
                <c:pt idx="3418">
                  <c:v>-26.210000000002498</c:v>
                </c:pt>
                <c:pt idx="3419">
                  <c:v>-26.2200000000025</c:v>
                </c:pt>
                <c:pt idx="3420">
                  <c:v>-26.230000000002502</c:v>
                </c:pt>
                <c:pt idx="3421">
                  <c:v>-26.2400000000025</c:v>
                </c:pt>
                <c:pt idx="3422">
                  <c:v>-25.2400000000025</c:v>
                </c:pt>
                <c:pt idx="3423">
                  <c:v>-25.250000000002501</c:v>
                </c:pt>
                <c:pt idx="3424">
                  <c:v>-25.260000000002499</c:v>
                </c:pt>
                <c:pt idx="3425">
                  <c:v>-25.270000000002501</c:v>
                </c:pt>
                <c:pt idx="3426">
                  <c:v>-25.280000000002499</c:v>
                </c:pt>
                <c:pt idx="3427">
                  <c:v>-25.2900000000026</c:v>
                </c:pt>
                <c:pt idx="3428">
                  <c:v>-25.300000000002601</c:v>
                </c:pt>
                <c:pt idx="3429">
                  <c:v>-25.310000000002599</c:v>
                </c:pt>
                <c:pt idx="3430">
                  <c:v>-25.320000000002601</c:v>
                </c:pt>
                <c:pt idx="3431">
                  <c:v>-25.330000000002599</c:v>
                </c:pt>
                <c:pt idx="3432">
                  <c:v>-25.3400000000026</c:v>
                </c:pt>
                <c:pt idx="3433">
                  <c:v>-25.350000000002598</c:v>
                </c:pt>
                <c:pt idx="3434">
                  <c:v>-25.3600000000026</c:v>
                </c:pt>
                <c:pt idx="3435">
                  <c:v>-25.370000000002602</c:v>
                </c:pt>
                <c:pt idx="3436">
                  <c:v>-25.3800000000026</c:v>
                </c:pt>
                <c:pt idx="3437">
                  <c:v>-25.390000000002601</c:v>
                </c:pt>
                <c:pt idx="3438">
                  <c:v>-25.400000000002599</c:v>
                </c:pt>
                <c:pt idx="3439">
                  <c:v>-25.410000000002601</c:v>
                </c:pt>
                <c:pt idx="3440">
                  <c:v>-25.420000000002599</c:v>
                </c:pt>
                <c:pt idx="3441">
                  <c:v>-25.4300000000026</c:v>
                </c:pt>
                <c:pt idx="3442">
                  <c:v>-25.440000000002598</c:v>
                </c:pt>
                <c:pt idx="3443">
                  <c:v>-25.4500000000026</c:v>
                </c:pt>
                <c:pt idx="3444">
                  <c:v>-25.460000000002601</c:v>
                </c:pt>
                <c:pt idx="3445">
                  <c:v>-25.470000000002599</c:v>
                </c:pt>
                <c:pt idx="3446">
                  <c:v>-25.480000000002601</c:v>
                </c:pt>
                <c:pt idx="3447">
                  <c:v>-25.490000000002599</c:v>
                </c:pt>
                <c:pt idx="3448">
                  <c:v>-25.500000000002601</c:v>
                </c:pt>
                <c:pt idx="3449">
                  <c:v>-25.510000000002599</c:v>
                </c:pt>
                <c:pt idx="3450">
                  <c:v>-25.5200000000026</c:v>
                </c:pt>
                <c:pt idx="3451">
                  <c:v>-25.530000000002602</c:v>
                </c:pt>
                <c:pt idx="3452">
                  <c:v>-25.5400000000026</c:v>
                </c:pt>
                <c:pt idx="3453">
                  <c:v>-25.550000000002601</c:v>
                </c:pt>
                <c:pt idx="3454">
                  <c:v>-25.560000000002599</c:v>
                </c:pt>
                <c:pt idx="3455">
                  <c:v>-25.570000000002601</c:v>
                </c:pt>
                <c:pt idx="3456">
                  <c:v>-25.580000000002599</c:v>
                </c:pt>
                <c:pt idx="3457">
                  <c:v>-25.5900000000026</c:v>
                </c:pt>
                <c:pt idx="3458">
                  <c:v>-25.600000000002598</c:v>
                </c:pt>
                <c:pt idx="3459">
                  <c:v>-25.6100000000026</c:v>
                </c:pt>
                <c:pt idx="3460">
                  <c:v>-25.620000000002602</c:v>
                </c:pt>
                <c:pt idx="3461">
                  <c:v>-25.6300000000026</c:v>
                </c:pt>
                <c:pt idx="3462">
                  <c:v>-25.640000000002601</c:v>
                </c:pt>
                <c:pt idx="3463">
                  <c:v>-25.650000000002599</c:v>
                </c:pt>
                <c:pt idx="3464">
                  <c:v>-25.660000000002601</c:v>
                </c:pt>
                <c:pt idx="3465">
                  <c:v>-25.670000000002599</c:v>
                </c:pt>
                <c:pt idx="3466">
                  <c:v>-25.6800000000026</c:v>
                </c:pt>
                <c:pt idx="3467">
                  <c:v>-25.690000000002598</c:v>
                </c:pt>
                <c:pt idx="3468">
                  <c:v>-25.7000000000026</c:v>
                </c:pt>
                <c:pt idx="3469">
                  <c:v>-25.710000000002601</c:v>
                </c:pt>
                <c:pt idx="3470">
                  <c:v>-25.720000000002599</c:v>
                </c:pt>
                <c:pt idx="3471">
                  <c:v>-25.730000000002601</c:v>
                </c:pt>
                <c:pt idx="3472">
                  <c:v>-25.740000000002599</c:v>
                </c:pt>
                <c:pt idx="3473">
                  <c:v>-25.750000000002601</c:v>
                </c:pt>
                <c:pt idx="3474">
                  <c:v>-25.760000000002599</c:v>
                </c:pt>
                <c:pt idx="3475">
                  <c:v>-25.7700000000026</c:v>
                </c:pt>
                <c:pt idx="3476">
                  <c:v>-25.780000000002602</c:v>
                </c:pt>
                <c:pt idx="3477">
                  <c:v>-25.7900000000026</c:v>
                </c:pt>
                <c:pt idx="3478">
                  <c:v>-25.800000000002601</c:v>
                </c:pt>
                <c:pt idx="3479">
                  <c:v>-25.810000000002599</c:v>
                </c:pt>
                <c:pt idx="3480">
                  <c:v>-25.820000000002601</c:v>
                </c:pt>
                <c:pt idx="3481">
                  <c:v>-25.830000000002599</c:v>
                </c:pt>
                <c:pt idx="3482">
                  <c:v>-25.8400000000026</c:v>
                </c:pt>
                <c:pt idx="3483">
                  <c:v>-25.850000000002598</c:v>
                </c:pt>
                <c:pt idx="3484">
                  <c:v>-25.8600000000026</c:v>
                </c:pt>
                <c:pt idx="3485">
                  <c:v>-25.870000000002602</c:v>
                </c:pt>
                <c:pt idx="3486">
                  <c:v>-25.8800000000026</c:v>
                </c:pt>
                <c:pt idx="3487">
                  <c:v>-25.890000000002601</c:v>
                </c:pt>
                <c:pt idx="3488">
                  <c:v>-25.900000000002599</c:v>
                </c:pt>
                <c:pt idx="3489">
                  <c:v>-25.910000000002601</c:v>
                </c:pt>
                <c:pt idx="3490">
                  <c:v>-25.920000000002599</c:v>
                </c:pt>
                <c:pt idx="3491">
                  <c:v>-25.9300000000027</c:v>
                </c:pt>
                <c:pt idx="3492">
                  <c:v>-25.940000000002701</c:v>
                </c:pt>
                <c:pt idx="3493">
                  <c:v>-25.950000000002699</c:v>
                </c:pt>
                <c:pt idx="3494">
                  <c:v>-25.960000000002701</c:v>
                </c:pt>
                <c:pt idx="3495">
                  <c:v>-25.970000000002699</c:v>
                </c:pt>
                <c:pt idx="3496">
                  <c:v>-25.9800000000027</c:v>
                </c:pt>
                <c:pt idx="3497">
                  <c:v>-25.990000000002698</c:v>
                </c:pt>
                <c:pt idx="3498">
                  <c:v>-26.0000000000027</c:v>
                </c:pt>
                <c:pt idx="3499">
                  <c:v>-26.010000000002702</c:v>
                </c:pt>
                <c:pt idx="3500">
                  <c:v>-26.0200000000027</c:v>
                </c:pt>
                <c:pt idx="3501">
                  <c:v>-26.030000000002701</c:v>
                </c:pt>
                <c:pt idx="3502">
                  <c:v>-26.040000000002699</c:v>
                </c:pt>
                <c:pt idx="3503">
                  <c:v>-26.050000000002701</c:v>
                </c:pt>
                <c:pt idx="3504">
                  <c:v>-26.060000000002699</c:v>
                </c:pt>
                <c:pt idx="3505">
                  <c:v>-26.0700000000027</c:v>
                </c:pt>
                <c:pt idx="3506">
                  <c:v>-26.080000000002698</c:v>
                </c:pt>
                <c:pt idx="3507">
                  <c:v>-26.0900000000027</c:v>
                </c:pt>
                <c:pt idx="3508">
                  <c:v>-26.100000000002701</c:v>
                </c:pt>
                <c:pt idx="3509">
                  <c:v>-26.110000000002699</c:v>
                </c:pt>
                <c:pt idx="3510">
                  <c:v>-25.110000000002699</c:v>
                </c:pt>
                <c:pt idx="3511">
                  <c:v>-25.120000000002701</c:v>
                </c:pt>
                <c:pt idx="3512">
                  <c:v>-25.130000000002699</c:v>
                </c:pt>
                <c:pt idx="3513">
                  <c:v>-25.140000000002701</c:v>
                </c:pt>
                <c:pt idx="3514">
                  <c:v>-25.150000000002699</c:v>
                </c:pt>
                <c:pt idx="3515">
                  <c:v>-25.1600000000027</c:v>
                </c:pt>
                <c:pt idx="3516">
                  <c:v>-25.170000000002702</c:v>
                </c:pt>
                <c:pt idx="3517">
                  <c:v>-25.1800000000027</c:v>
                </c:pt>
                <c:pt idx="3518">
                  <c:v>-25.190000000002701</c:v>
                </c:pt>
                <c:pt idx="3519">
                  <c:v>-25.200000000002699</c:v>
                </c:pt>
                <c:pt idx="3520">
                  <c:v>-25.210000000002701</c:v>
                </c:pt>
                <c:pt idx="3521">
                  <c:v>-25.220000000002699</c:v>
                </c:pt>
                <c:pt idx="3522">
                  <c:v>-25.2300000000027</c:v>
                </c:pt>
                <c:pt idx="3523">
                  <c:v>-25.240000000002698</c:v>
                </c:pt>
                <c:pt idx="3524">
                  <c:v>-25.2500000000027</c:v>
                </c:pt>
                <c:pt idx="3525">
                  <c:v>-25.260000000002702</c:v>
                </c:pt>
                <c:pt idx="3526">
                  <c:v>-25.2700000000027</c:v>
                </c:pt>
                <c:pt idx="3527">
                  <c:v>-25.280000000002701</c:v>
                </c:pt>
                <c:pt idx="3528">
                  <c:v>-25.290000000002699</c:v>
                </c:pt>
                <c:pt idx="3529">
                  <c:v>-25.300000000002701</c:v>
                </c:pt>
                <c:pt idx="3530">
                  <c:v>-25.310000000002699</c:v>
                </c:pt>
                <c:pt idx="3531">
                  <c:v>-25.3200000000027</c:v>
                </c:pt>
                <c:pt idx="3532">
                  <c:v>-25.330000000002698</c:v>
                </c:pt>
                <c:pt idx="3533">
                  <c:v>-25.3400000000027</c:v>
                </c:pt>
                <c:pt idx="3534">
                  <c:v>-25.350000000002701</c:v>
                </c:pt>
                <c:pt idx="3535">
                  <c:v>-25.360000000002699</c:v>
                </c:pt>
                <c:pt idx="3536">
                  <c:v>-25.370000000002701</c:v>
                </c:pt>
                <c:pt idx="3537">
                  <c:v>-25.380000000002699</c:v>
                </c:pt>
                <c:pt idx="3538">
                  <c:v>-25.390000000002701</c:v>
                </c:pt>
                <c:pt idx="3539">
                  <c:v>-25.400000000002699</c:v>
                </c:pt>
                <c:pt idx="3540">
                  <c:v>-25.4100000000027</c:v>
                </c:pt>
                <c:pt idx="3541">
                  <c:v>-25.420000000002702</c:v>
                </c:pt>
                <c:pt idx="3542">
                  <c:v>-25.4300000000027</c:v>
                </c:pt>
                <c:pt idx="3543">
                  <c:v>-25.440000000002701</c:v>
                </c:pt>
                <c:pt idx="3544">
                  <c:v>-25.450000000002699</c:v>
                </c:pt>
                <c:pt idx="3545">
                  <c:v>-25.460000000002701</c:v>
                </c:pt>
                <c:pt idx="3546">
                  <c:v>-25.470000000002699</c:v>
                </c:pt>
                <c:pt idx="3547">
                  <c:v>-25.4800000000027</c:v>
                </c:pt>
                <c:pt idx="3548">
                  <c:v>-25.490000000002698</c:v>
                </c:pt>
                <c:pt idx="3549">
                  <c:v>-25.5000000000027</c:v>
                </c:pt>
                <c:pt idx="3550">
                  <c:v>-25.510000000002702</c:v>
                </c:pt>
                <c:pt idx="3551">
                  <c:v>-25.5200000000027</c:v>
                </c:pt>
                <c:pt idx="3552">
                  <c:v>-25.530000000002701</c:v>
                </c:pt>
                <c:pt idx="3553">
                  <c:v>-25.540000000002699</c:v>
                </c:pt>
                <c:pt idx="3554">
                  <c:v>-25.550000000002701</c:v>
                </c:pt>
                <c:pt idx="3555">
                  <c:v>-25.560000000002699</c:v>
                </c:pt>
                <c:pt idx="3556">
                  <c:v>-25.5700000000028</c:v>
                </c:pt>
                <c:pt idx="3557">
                  <c:v>-25.580000000002801</c:v>
                </c:pt>
                <c:pt idx="3558">
                  <c:v>-25.590000000002799</c:v>
                </c:pt>
                <c:pt idx="3559">
                  <c:v>-25.600000000002801</c:v>
                </c:pt>
                <c:pt idx="3560">
                  <c:v>-25.610000000002799</c:v>
                </c:pt>
                <c:pt idx="3561">
                  <c:v>-25.620000000002801</c:v>
                </c:pt>
                <c:pt idx="3562">
                  <c:v>-25.630000000002799</c:v>
                </c:pt>
                <c:pt idx="3563">
                  <c:v>-25.6400000000028</c:v>
                </c:pt>
                <c:pt idx="3564">
                  <c:v>-25.650000000002802</c:v>
                </c:pt>
                <c:pt idx="3565">
                  <c:v>-25.6600000000028</c:v>
                </c:pt>
                <c:pt idx="3566">
                  <c:v>-25.670000000002801</c:v>
                </c:pt>
                <c:pt idx="3567">
                  <c:v>-25.680000000002799</c:v>
                </c:pt>
                <c:pt idx="3568">
                  <c:v>-25.690000000002801</c:v>
                </c:pt>
                <c:pt idx="3569">
                  <c:v>-25.700000000002799</c:v>
                </c:pt>
                <c:pt idx="3570">
                  <c:v>-25.7100000000028</c:v>
                </c:pt>
                <c:pt idx="3571">
                  <c:v>-25.720000000002798</c:v>
                </c:pt>
                <c:pt idx="3572">
                  <c:v>-25.7300000000028</c:v>
                </c:pt>
                <c:pt idx="3573">
                  <c:v>-25.740000000002802</c:v>
                </c:pt>
                <c:pt idx="3574">
                  <c:v>-25.7500000000028</c:v>
                </c:pt>
                <c:pt idx="3575">
                  <c:v>-25.760000000002801</c:v>
                </c:pt>
                <c:pt idx="3576">
                  <c:v>-25.770000000002799</c:v>
                </c:pt>
                <c:pt idx="3577">
                  <c:v>-25.780000000002801</c:v>
                </c:pt>
                <c:pt idx="3578">
                  <c:v>-25.790000000002799</c:v>
                </c:pt>
                <c:pt idx="3579">
                  <c:v>-25.8000000000028</c:v>
                </c:pt>
                <c:pt idx="3580">
                  <c:v>-25.810000000002798</c:v>
                </c:pt>
                <c:pt idx="3581">
                  <c:v>-25.8200000000028</c:v>
                </c:pt>
                <c:pt idx="3582">
                  <c:v>-25.830000000002801</c:v>
                </c:pt>
                <c:pt idx="3583">
                  <c:v>-25.840000000002799</c:v>
                </c:pt>
                <c:pt idx="3584">
                  <c:v>-25.850000000002801</c:v>
                </c:pt>
                <c:pt idx="3585">
                  <c:v>-25.860000000002799</c:v>
                </c:pt>
                <c:pt idx="3586">
                  <c:v>-25.870000000002801</c:v>
                </c:pt>
                <c:pt idx="3587">
                  <c:v>-25.880000000002799</c:v>
                </c:pt>
                <c:pt idx="3588">
                  <c:v>-25.8900000000028</c:v>
                </c:pt>
                <c:pt idx="3589">
                  <c:v>-25.900000000002802</c:v>
                </c:pt>
                <c:pt idx="3590">
                  <c:v>-25.9100000000028</c:v>
                </c:pt>
                <c:pt idx="3591">
                  <c:v>-25.920000000002801</c:v>
                </c:pt>
                <c:pt idx="3592">
                  <c:v>-25.930000000002799</c:v>
                </c:pt>
                <c:pt idx="3593">
                  <c:v>-25.940000000002801</c:v>
                </c:pt>
                <c:pt idx="3594">
                  <c:v>-25.950000000002799</c:v>
                </c:pt>
                <c:pt idx="3595">
                  <c:v>-25.9600000000028</c:v>
                </c:pt>
                <c:pt idx="3596">
                  <c:v>-25.970000000002798</c:v>
                </c:pt>
                <c:pt idx="3597">
                  <c:v>-25.9800000000028</c:v>
                </c:pt>
                <c:pt idx="3598">
                  <c:v>-24.9800000000028</c:v>
                </c:pt>
                <c:pt idx="3599">
                  <c:v>-24.990000000002802</c:v>
                </c:pt>
                <c:pt idx="3600">
                  <c:v>-25.0000000000028</c:v>
                </c:pt>
                <c:pt idx="3601">
                  <c:v>-25.010000000002801</c:v>
                </c:pt>
                <c:pt idx="3602">
                  <c:v>-25.020000000002799</c:v>
                </c:pt>
                <c:pt idx="3603">
                  <c:v>-25.030000000002801</c:v>
                </c:pt>
                <c:pt idx="3604">
                  <c:v>-25.040000000002799</c:v>
                </c:pt>
                <c:pt idx="3605">
                  <c:v>-25.0500000000028</c:v>
                </c:pt>
                <c:pt idx="3606">
                  <c:v>-25.060000000002798</c:v>
                </c:pt>
                <c:pt idx="3607">
                  <c:v>-25.0700000000028</c:v>
                </c:pt>
                <c:pt idx="3608">
                  <c:v>-25.080000000002801</c:v>
                </c:pt>
                <c:pt idx="3609">
                  <c:v>-25.090000000002799</c:v>
                </c:pt>
                <c:pt idx="3610">
                  <c:v>-25.100000000002801</c:v>
                </c:pt>
                <c:pt idx="3611">
                  <c:v>-25.110000000002799</c:v>
                </c:pt>
                <c:pt idx="3612">
                  <c:v>-25.120000000002801</c:v>
                </c:pt>
                <c:pt idx="3613">
                  <c:v>-25.130000000002799</c:v>
                </c:pt>
                <c:pt idx="3614">
                  <c:v>-25.1400000000028</c:v>
                </c:pt>
                <c:pt idx="3615">
                  <c:v>-25.150000000002802</c:v>
                </c:pt>
                <c:pt idx="3616">
                  <c:v>-25.1600000000028</c:v>
                </c:pt>
                <c:pt idx="3617">
                  <c:v>-25.170000000002801</c:v>
                </c:pt>
                <c:pt idx="3618">
                  <c:v>-25.180000000002799</c:v>
                </c:pt>
                <c:pt idx="3619">
                  <c:v>-25.190000000002801</c:v>
                </c:pt>
                <c:pt idx="3620">
                  <c:v>-25.200000000002799</c:v>
                </c:pt>
                <c:pt idx="3621">
                  <c:v>-25.2100000000029</c:v>
                </c:pt>
                <c:pt idx="3622">
                  <c:v>-25.220000000002901</c:v>
                </c:pt>
                <c:pt idx="3623">
                  <c:v>-25.230000000002899</c:v>
                </c:pt>
                <c:pt idx="3624">
                  <c:v>-25.240000000002901</c:v>
                </c:pt>
                <c:pt idx="3625">
                  <c:v>-25.250000000002899</c:v>
                </c:pt>
                <c:pt idx="3626">
                  <c:v>-25.260000000002901</c:v>
                </c:pt>
                <c:pt idx="3627">
                  <c:v>-25.270000000002899</c:v>
                </c:pt>
                <c:pt idx="3628">
                  <c:v>-25.2800000000029</c:v>
                </c:pt>
                <c:pt idx="3629">
                  <c:v>-25.290000000002902</c:v>
                </c:pt>
                <c:pt idx="3630">
                  <c:v>-25.3000000000029</c:v>
                </c:pt>
                <c:pt idx="3631">
                  <c:v>-25.310000000002901</c:v>
                </c:pt>
                <c:pt idx="3632">
                  <c:v>-25.320000000002899</c:v>
                </c:pt>
                <c:pt idx="3633">
                  <c:v>-25.330000000002901</c:v>
                </c:pt>
                <c:pt idx="3634">
                  <c:v>-25.340000000002899</c:v>
                </c:pt>
                <c:pt idx="3635">
                  <c:v>-25.3500000000029</c:v>
                </c:pt>
                <c:pt idx="3636">
                  <c:v>-25.360000000002898</c:v>
                </c:pt>
                <c:pt idx="3637">
                  <c:v>-25.3700000000029</c:v>
                </c:pt>
                <c:pt idx="3638">
                  <c:v>-25.380000000002902</c:v>
                </c:pt>
                <c:pt idx="3639">
                  <c:v>-25.3900000000029</c:v>
                </c:pt>
                <c:pt idx="3640">
                  <c:v>-25.400000000002901</c:v>
                </c:pt>
                <c:pt idx="3641">
                  <c:v>-25.410000000002899</c:v>
                </c:pt>
                <c:pt idx="3642">
                  <c:v>-25.420000000002901</c:v>
                </c:pt>
                <c:pt idx="3643">
                  <c:v>-25.430000000002899</c:v>
                </c:pt>
                <c:pt idx="3644">
                  <c:v>-25.4400000000029</c:v>
                </c:pt>
                <c:pt idx="3645">
                  <c:v>-25.450000000002898</c:v>
                </c:pt>
                <c:pt idx="3646">
                  <c:v>-25.4600000000029</c:v>
                </c:pt>
                <c:pt idx="3647">
                  <c:v>-25.470000000002901</c:v>
                </c:pt>
                <c:pt idx="3648">
                  <c:v>-25.480000000002899</c:v>
                </c:pt>
                <c:pt idx="3649">
                  <c:v>-25.490000000002901</c:v>
                </c:pt>
                <c:pt idx="3650">
                  <c:v>-25.500000000002899</c:v>
                </c:pt>
                <c:pt idx="3651">
                  <c:v>-25.510000000002901</c:v>
                </c:pt>
                <c:pt idx="3652">
                  <c:v>-25.520000000002899</c:v>
                </c:pt>
                <c:pt idx="3653">
                  <c:v>-25.5300000000029</c:v>
                </c:pt>
                <c:pt idx="3654">
                  <c:v>-25.540000000002902</c:v>
                </c:pt>
                <c:pt idx="3655">
                  <c:v>-25.5500000000029</c:v>
                </c:pt>
                <c:pt idx="3656">
                  <c:v>-25.560000000002901</c:v>
                </c:pt>
                <c:pt idx="3657">
                  <c:v>-25.570000000002899</c:v>
                </c:pt>
                <c:pt idx="3658">
                  <c:v>-25.580000000002901</c:v>
                </c:pt>
                <c:pt idx="3659">
                  <c:v>-25.590000000002899</c:v>
                </c:pt>
                <c:pt idx="3660">
                  <c:v>-25.6000000000029</c:v>
                </c:pt>
                <c:pt idx="3661">
                  <c:v>-25.610000000002898</c:v>
                </c:pt>
                <c:pt idx="3662">
                  <c:v>-25.6200000000029</c:v>
                </c:pt>
                <c:pt idx="3663">
                  <c:v>-25.630000000002902</c:v>
                </c:pt>
                <c:pt idx="3664">
                  <c:v>-25.6400000000029</c:v>
                </c:pt>
                <c:pt idx="3665">
                  <c:v>-25.650000000002901</c:v>
                </c:pt>
                <c:pt idx="3666">
                  <c:v>-25.660000000002899</c:v>
                </c:pt>
                <c:pt idx="3667">
                  <c:v>-25.670000000002901</c:v>
                </c:pt>
                <c:pt idx="3668">
                  <c:v>-25.680000000002899</c:v>
                </c:pt>
                <c:pt idx="3669">
                  <c:v>-25.6900000000029</c:v>
                </c:pt>
                <c:pt idx="3670">
                  <c:v>-25.700000000002898</c:v>
                </c:pt>
                <c:pt idx="3671">
                  <c:v>-25.7100000000029</c:v>
                </c:pt>
                <c:pt idx="3672">
                  <c:v>-25.720000000002901</c:v>
                </c:pt>
                <c:pt idx="3673">
                  <c:v>-25.730000000002899</c:v>
                </c:pt>
                <c:pt idx="3674">
                  <c:v>-25.740000000002901</c:v>
                </c:pt>
                <c:pt idx="3675">
                  <c:v>-25.750000000002899</c:v>
                </c:pt>
                <c:pt idx="3676">
                  <c:v>-25.760000000002901</c:v>
                </c:pt>
                <c:pt idx="3677">
                  <c:v>-25.770000000002899</c:v>
                </c:pt>
                <c:pt idx="3678">
                  <c:v>-25.7800000000029</c:v>
                </c:pt>
                <c:pt idx="3679">
                  <c:v>-25.790000000002902</c:v>
                </c:pt>
                <c:pt idx="3680">
                  <c:v>-25.8000000000029</c:v>
                </c:pt>
                <c:pt idx="3681">
                  <c:v>-25.810000000002901</c:v>
                </c:pt>
                <c:pt idx="3682">
                  <c:v>-25.820000000002899</c:v>
                </c:pt>
                <c:pt idx="3683">
                  <c:v>-25.830000000002901</c:v>
                </c:pt>
                <c:pt idx="3684">
                  <c:v>-25.840000000002899</c:v>
                </c:pt>
                <c:pt idx="3685">
                  <c:v>-25.850000000003</c:v>
                </c:pt>
                <c:pt idx="3686">
                  <c:v>-24.850000000003</c:v>
                </c:pt>
                <c:pt idx="3687">
                  <c:v>-24.860000000003001</c:v>
                </c:pt>
                <c:pt idx="3688">
                  <c:v>-24.870000000002999</c:v>
                </c:pt>
                <c:pt idx="3689">
                  <c:v>-24.880000000003001</c:v>
                </c:pt>
                <c:pt idx="3690">
                  <c:v>-24.890000000002999</c:v>
                </c:pt>
                <c:pt idx="3691">
                  <c:v>-24.900000000003001</c:v>
                </c:pt>
                <c:pt idx="3692">
                  <c:v>-24.910000000002999</c:v>
                </c:pt>
                <c:pt idx="3693">
                  <c:v>-24.920000000003</c:v>
                </c:pt>
                <c:pt idx="3694">
                  <c:v>-24.930000000003002</c:v>
                </c:pt>
                <c:pt idx="3695">
                  <c:v>-24.940000000003</c:v>
                </c:pt>
                <c:pt idx="3696">
                  <c:v>-24.950000000003001</c:v>
                </c:pt>
                <c:pt idx="3697">
                  <c:v>-24.960000000002999</c:v>
                </c:pt>
                <c:pt idx="3698">
                  <c:v>-24.970000000003001</c:v>
                </c:pt>
                <c:pt idx="3699">
                  <c:v>-24.980000000002999</c:v>
                </c:pt>
                <c:pt idx="3700">
                  <c:v>-24.990000000003</c:v>
                </c:pt>
                <c:pt idx="3701">
                  <c:v>-25.000000000002998</c:v>
                </c:pt>
                <c:pt idx="3702">
                  <c:v>-25.010000000003</c:v>
                </c:pt>
                <c:pt idx="3703">
                  <c:v>-25.020000000003002</c:v>
                </c:pt>
                <c:pt idx="3704">
                  <c:v>-25.030000000003</c:v>
                </c:pt>
                <c:pt idx="3705">
                  <c:v>-25.040000000003001</c:v>
                </c:pt>
                <c:pt idx="3706">
                  <c:v>-25.050000000002999</c:v>
                </c:pt>
                <c:pt idx="3707">
                  <c:v>-25.060000000003001</c:v>
                </c:pt>
                <c:pt idx="3708">
                  <c:v>-25.070000000002999</c:v>
                </c:pt>
                <c:pt idx="3709">
                  <c:v>-25.080000000003</c:v>
                </c:pt>
                <c:pt idx="3710">
                  <c:v>-25.090000000002998</c:v>
                </c:pt>
                <c:pt idx="3711">
                  <c:v>-25.100000000003</c:v>
                </c:pt>
                <c:pt idx="3712">
                  <c:v>-25.110000000003001</c:v>
                </c:pt>
                <c:pt idx="3713">
                  <c:v>-25.120000000002999</c:v>
                </c:pt>
                <c:pt idx="3714">
                  <c:v>-25.130000000003001</c:v>
                </c:pt>
                <c:pt idx="3715">
                  <c:v>-25.140000000002999</c:v>
                </c:pt>
                <c:pt idx="3716">
                  <c:v>-25.150000000003001</c:v>
                </c:pt>
                <c:pt idx="3717">
                  <c:v>-25.160000000002999</c:v>
                </c:pt>
                <c:pt idx="3718">
                  <c:v>-25.170000000003</c:v>
                </c:pt>
                <c:pt idx="3719">
                  <c:v>-25.180000000003002</c:v>
                </c:pt>
                <c:pt idx="3720">
                  <c:v>-25.190000000003</c:v>
                </c:pt>
                <c:pt idx="3721">
                  <c:v>-25.200000000003001</c:v>
                </c:pt>
                <c:pt idx="3722">
                  <c:v>-25.210000000002999</c:v>
                </c:pt>
                <c:pt idx="3723">
                  <c:v>-25.220000000003001</c:v>
                </c:pt>
                <c:pt idx="3724">
                  <c:v>-25.230000000002999</c:v>
                </c:pt>
                <c:pt idx="3725">
                  <c:v>-25.240000000003</c:v>
                </c:pt>
                <c:pt idx="3726">
                  <c:v>-25.250000000002998</c:v>
                </c:pt>
                <c:pt idx="3727">
                  <c:v>-25.260000000003</c:v>
                </c:pt>
                <c:pt idx="3728">
                  <c:v>-25.270000000003002</c:v>
                </c:pt>
                <c:pt idx="3729">
                  <c:v>-25.280000000003</c:v>
                </c:pt>
                <c:pt idx="3730">
                  <c:v>-25.290000000003001</c:v>
                </c:pt>
                <c:pt idx="3731">
                  <c:v>-25.300000000002999</c:v>
                </c:pt>
                <c:pt idx="3732">
                  <c:v>-25.310000000003001</c:v>
                </c:pt>
                <c:pt idx="3733">
                  <c:v>-25.320000000002999</c:v>
                </c:pt>
                <c:pt idx="3734">
                  <c:v>-25.330000000003</c:v>
                </c:pt>
                <c:pt idx="3735">
                  <c:v>-25.340000000002998</c:v>
                </c:pt>
                <c:pt idx="3736">
                  <c:v>-25.350000000003</c:v>
                </c:pt>
                <c:pt idx="3737">
                  <c:v>-25.360000000003001</c:v>
                </c:pt>
                <c:pt idx="3738">
                  <c:v>-25.370000000002999</c:v>
                </c:pt>
                <c:pt idx="3739">
                  <c:v>-25.380000000003001</c:v>
                </c:pt>
                <c:pt idx="3740">
                  <c:v>-25.390000000002999</c:v>
                </c:pt>
                <c:pt idx="3741">
                  <c:v>-25.400000000003001</c:v>
                </c:pt>
                <c:pt idx="3742">
                  <c:v>-25.410000000002999</c:v>
                </c:pt>
                <c:pt idx="3743">
                  <c:v>-25.420000000003</c:v>
                </c:pt>
                <c:pt idx="3744">
                  <c:v>-25.430000000003002</c:v>
                </c:pt>
                <c:pt idx="3745">
                  <c:v>-25.440000000003</c:v>
                </c:pt>
                <c:pt idx="3746">
                  <c:v>-25.450000000003001</c:v>
                </c:pt>
                <c:pt idx="3747">
                  <c:v>-25.460000000002999</c:v>
                </c:pt>
                <c:pt idx="3748">
                  <c:v>-25.470000000003001</c:v>
                </c:pt>
                <c:pt idx="3749">
                  <c:v>-25.480000000002999</c:v>
                </c:pt>
                <c:pt idx="3750">
                  <c:v>-25.4900000000031</c:v>
                </c:pt>
                <c:pt idx="3751">
                  <c:v>-25.500000000003102</c:v>
                </c:pt>
                <c:pt idx="3752">
                  <c:v>-25.5100000000031</c:v>
                </c:pt>
                <c:pt idx="3753">
                  <c:v>-25.520000000003101</c:v>
                </c:pt>
                <c:pt idx="3754">
                  <c:v>-25.530000000003099</c:v>
                </c:pt>
                <c:pt idx="3755">
                  <c:v>-25.540000000003101</c:v>
                </c:pt>
                <c:pt idx="3756">
                  <c:v>-25.550000000003099</c:v>
                </c:pt>
                <c:pt idx="3757">
                  <c:v>-25.5600000000031</c:v>
                </c:pt>
                <c:pt idx="3758">
                  <c:v>-25.570000000003098</c:v>
                </c:pt>
                <c:pt idx="3759">
                  <c:v>-25.5800000000031</c:v>
                </c:pt>
                <c:pt idx="3760">
                  <c:v>-25.590000000003101</c:v>
                </c:pt>
                <c:pt idx="3761">
                  <c:v>-25.600000000003099</c:v>
                </c:pt>
                <c:pt idx="3762">
                  <c:v>-25.610000000003101</c:v>
                </c:pt>
                <c:pt idx="3763">
                  <c:v>-25.620000000003099</c:v>
                </c:pt>
                <c:pt idx="3764">
                  <c:v>-25.630000000003101</c:v>
                </c:pt>
                <c:pt idx="3765">
                  <c:v>-25.640000000003099</c:v>
                </c:pt>
                <c:pt idx="3766">
                  <c:v>-25.6500000000031</c:v>
                </c:pt>
                <c:pt idx="3767">
                  <c:v>-25.660000000003102</c:v>
                </c:pt>
                <c:pt idx="3768">
                  <c:v>-25.6700000000031</c:v>
                </c:pt>
                <c:pt idx="3769">
                  <c:v>-25.680000000003101</c:v>
                </c:pt>
                <c:pt idx="3770">
                  <c:v>-25.690000000003099</c:v>
                </c:pt>
                <c:pt idx="3771">
                  <c:v>-25.700000000003101</c:v>
                </c:pt>
                <c:pt idx="3772">
                  <c:v>-25.710000000003099</c:v>
                </c:pt>
                <c:pt idx="3773">
                  <c:v>-25.7200000000031</c:v>
                </c:pt>
                <c:pt idx="3774">
                  <c:v>-24.7200000000031</c:v>
                </c:pt>
                <c:pt idx="3775">
                  <c:v>-24.730000000003098</c:v>
                </c:pt>
                <c:pt idx="3776">
                  <c:v>-24.7400000000031</c:v>
                </c:pt>
                <c:pt idx="3777">
                  <c:v>-24.750000000003102</c:v>
                </c:pt>
                <c:pt idx="3778">
                  <c:v>-24.7600000000031</c:v>
                </c:pt>
                <c:pt idx="3779">
                  <c:v>-24.770000000003101</c:v>
                </c:pt>
                <c:pt idx="3780">
                  <c:v>-24.780000000003099</c:v>
                </c:pt>
                <c:pt idx="3781">
                  <c:v>-24.790000000003101</c:v>
                </c:pt>
                <c:pt idx="3782">
                  <c:v>-24.800000000003099</c:v>
                </c:pt>
                <c:pt idx="3783">
                  <c:v>-24.8100000000031</c:v>
                </c:pt>
                <c:pt idx="3784">
                  <c:v>-24.820000000003098</c:v>
                </c:pt>
                <c:pt idx="3785">
                  <c:v>-24.8300000000031</c:v>
                </c:pt>
                <c:pt idx="3786">
                  <c:v>-24.840000000003101</c:v>
                </c:pt>
                <c:pt idx="3787">
                  <c:v>-24.850000000003099</c:v>
                </c:pt>
                <c:pt idx="3788">
                  <c:v>-24.860000000003101</c:v>
                </c:pt>
                <c:pt idx="3789">
                  <c:v>-24.870000000003099</c:v>
                </c:pt>
                <c:pt idx="3790">
                  <c:v>-24.880000000003101</c:v>
                </c:pt>
                <c:pt idx="3791">
                  <c:v>-24.890000000003099</c:v>
                </c:pt>
                <c:pt idx="3792">
                  <c:v>-24.9000000000031</c:v>
                </c:pt>
                <c:pt idx="3793">
                  <c:v>-24.910000000003102</c:v>
                </c:pt>
                <c:pt idx="3794">
                  <c:v>-24.9200000000031</c:v>
                </c:pt>
                <c:pt idx="3795">
                  <c:v>-24.930000000003101</c:v>
                </c:pt>
                <c:pt idx="3796">
                  <c:v>-24.940000000003099</c:v>
                </c:pt>
                <c:pt idx="3797">
                  <c:v>-24.950000000003101</c:v>
                </c:pt>
                <c:pt idx="3798">
                  <c:v>-24.960000000003099</c:v>
                </c:pt>
                <c:pt idx="3799">
                  <c:v>-24.9700000000031</c:v>
                </c:pt>
                <c:pt idx="3800">
                  <c:v>-24.980000000003098</c:v>
                </c:pt>
                <c:pt idx="3801">
                  <c:v>-24.9900000000031</c:v>
                </c:pt>
                <c:pt idx="3802">
                  <c:v>-25.000000000003102</c:v>
                </c:pt>
                <c:pt idx="3803">
                  <c:v>-25.0100000000031</c:v>
                </c:pt>
                <c:pt idx="3804">
                  <c:v>-25.020000000003101</c:v>
                </c:pt>
                <c:pt idx="3805">
                  <c:v>-25.030000000003099</c:v>
                </c:pt>
                <c:pt idx="3806">
                  <c:v>-25.040000000003101</c:v>
                </c:pt>
                <c:pt idx="3807">
                  <c:v>-25.050000000003099</c:v>
                </c:pt>
                <c:pt idx="3808">
                  <c:v>-25.0600000000031</c:v>
                </c:pt>
                <c:pt idx="3809">
                  <c:v>-25.070000000003098</c:v>
                </c:pt>
                <c:pt idx="3810">
                  <c:v>-25.0800000000031</c:v>
                </c:pt>
                <c:pt idx="3811">
                  <c:v>-25.090000000003101</c:v>
                </c:pt>
                <c:pt idx="3812">
                  <c:v>-25.100000000003099</c:v>
                </c:pt>
                <c:pt idx="3813">
                  <c:v>-25.110000000003101</c:v>
                </c:pt>
                <c:pt idx="3814">
                  <c:v>-25.120000000003099</c:v>
                </c:pt>
                <c:pt idx="3815">
                  <c:v>-25.1300000000032</c:v>
                </c:pt>
                <c:pt idx="3816">
                  <c:v>-25.140000000003202</c:v>
                </c:pt>
                <c:pt idx="3817">
                  <c:v>-25.1500000000032</c:v>
                </c:pt>
                <c:pt idx="3818">
                  <c:v>-25.160000000003201</c:v>
                </c:pt>
                <c:pt idx="3819">
                  <c:v>-25.170000000003199</c:v>
                </c:pt>
                <c:pt idx="3820">
                  <c:v>-25.180000000003201</c:v>
                </c:pt>
                <c:pt idx="3821">
                  <c:v>-25.190000000003199</c:v>
                </c:pt>
                <c:pt idx="3822">
                  <c:v>-25.2000000000032</c:v>
                </c:pt>
                <c:pt idx="3823">
                  <c:v>-25.210000000003198</c:v>
                </c:pt>
                <c:pt idx="3824">
                  <c:v>-25.2200000000032</c:v>
                </c:pt>
                <c:pt idx="3825">
                  <c:v>-25.230000000003201</c:v>
                </c:pt>
                <c:pt idx="3826">
                  <c:v>-25.240000000003199</c:v>
                </c:pt>
                <c:pt idx="3827">
                  <c:v>-25.250000000003201</c:v>
                </c:pt>
                <c:pt idx="3828">
                  <c:v>-25.260000000003199</c:v>
                </c:pt>
                <c:pt idx="3829">
                  <c:v>-25.270000000003201</c:v>
                </c:pt>
                <c:pt idx="3830">
                  <c:v>-25.280000000003199</c:v>
                </c:pt>
                <c:pt idx="3831">
                  <c:v>-25.2900000000032</c:v>
                </c:pt>
                <c:pt idx="3832">
                  <c:v>-25.300000000003202</c:v>
                </c:pt>
                <c:pt idx="3833">
                  <c:v>-25.3100000000032</c:v>
                </c:pt>
                <c:pt idx="3834">
                  <c:v>-25.320000000003201</c:v>
                </c:pt>
                <c:pt idx="3835">
                  <c:v>-25.330000000003199</c:v>
                </c:pt>
                <c:pt idx="3836">
                  <c:v>-25.340000000003201</c:v>
                </c:pt>
                <c:pt idx="3837">
                  <c:v>-25.350000000003199</c:v>
                </c:pt>
                <c:pt idx="3838">
                  <c:v>-25.3600000000032</c:v>
                </c:pt>
                <c:pt idx="3839">
                  <c:v>-25.370000000003198</c:v>
                </c:pt>
                <c:pt idx="3840">
                  <c:v>-25.3800000000032</c:v>
                </c:pt>
                <c:pt idx="3841">
                  <c:v>-25.390000000003202</c:v>
                </c:pt>
                <c:pt idx="3842">
                  <c:v>-25.4000000000032</c:v>
                </c:pt>
                <c:pt idx="3843">
                  <c:v>-25.410000000003201</c:v>
                </c:pt>
                <c:pt idx="3844">
                  <c:v>-25.420000000003199</c:v>
                </c:pt>
                <c:pt idx="3845">
                  <c:v>-25.430000000003201</c:v>
                </c:pt>
                <c:pt idx="3846">
                  <c:v>-25.440000000003199</c:v>
                </c:pt>
                <c:pt idx="3847">
                  <c:v>-25.4500000000032</c:v>
                </c:pt>
                <c:pt idx="3848">
                  <c:v>-25.460000000003198</c:v>
                </c:pt>
                <c:pt idx="3849">
                  <c:v>-25.4700000000032</c:v>
                </c:pt>
                <c:pt idx="3850">
                  <c:v>-25.480000000003201</c:v>
                </c:pt>
                <c:pt idx="3851">
                  <c:v>-25.490000000003199</c:v>
                </c:pt>
                <c:pt idx="3852">
                  <c:v>-25.500000000003201</c:v>
                </c:pt>
                <c:pt idx="3853">
                  <c:v>-25.510000000003199</c:v>
                </c:pt>
                <c:pt idx="3854">
                  <c:v>-25.520000000003201</c:v>
                </c:pt>
                <c:pt idx="3855">
                  <c:v>-25.530000000003199</c:v>
                </c:pt>
                <c:pt idx="3856">
                  <c:v>-25.5400000000032</c:v>
                </c:pt>
                <c:pt idx="3857">
                  <c:v>-25.550000000003202</c:v>
                </c:pt>
                <c:pt idx="3858">
                  <c:v>-25.5600000000032</c:v>
                </c:pt>
                <c:pt idx="3859">
                  <c:v>-25.570000000003201</c:v>
                </c:pt>
                <c:pt idx="3860">
                  <c:v>-25.580000000003199</c:v>
                </c:pt>
                <c:pt idx="3861">
                  <c:v>-25.590000000003201</c:v>
                </c:pt>
                <c:pt idx="3862">
                  <c:v>-25.600000000003199</c:v>
                </c:pt>
                <c:pt idx="3863">
                  <c:v>-25.6100000000032</c:v>
                </c:pt>
                <c:pt idx="3864">
                  <c:v>-25.620000000003198</c:v>
                </c:pt>
                <c:pt idx="3865">
                  <c:v>-25.6300000000032</c:v>
                </c:pt>
                <c:pt idx="3866">
                  <c:v>-25.640000000003202</c:v>
                </c:pt>
                <c:pt idx="3867">
                  <c:v>-25.6500000000032</c:v>
                </c:pt>
                <c:pt idx="3868">
                  <c:v>-25.660000000003201</c:v>
                </c:pt>
                <c:pt idx="3869">
                  <c:v>-25.670000000003199</c:v>
                </c:pt>
                <c:pt idx="3870">
                  <c:v>-25.680000000003201</c:v>
                </c:pt>
                <c:pt idx="3871">
                  <c:v>-25.690000000003199</c:v>
                </c:pt>
                <c:pt idx="3872">
                  <c:v>-24.690000000003199</c:v>
                </c:pt>
                <c:pt idx="3873">
                  <c:v>-24.7000000000032</c:v>
                </c:pt>
                <c:pt idx="3874">
                  <c:v>-24.710000000003198</c:v>
                </c:pt>
                <c:pt idx="3875">
                  <c:v>-24.7200000000032</c:v>
                </c:pt>
                <c:pt idx="3876">
                  <c:v>-24.730000000003201</c:v>
                </c:pt>
                <c:pt idx="3877">
                  <c:v>-24.740000000003199</c:v>
                </c:pt>
                <c:pt idx="3878">
                  <c:v>-24.750000000003201</c:v>
                </c:pt>
                <c:pt idx="3879">
                  <c:v>-24.760000000003199</c:v>
                </c:pt>
                <c:pt idx="3880">
                  <c:v>-24.7700000000033</c:v>
                </c:pt>
                <c:pt idx="3881">
                  <c:v>-24.780000000003302</c:v>
                </c:pt>
                <c:pt idx="3882">
                  <c:v>-24.7900000000033</c:v>
                </c:pt>
                <c:pt idx="3883">
                  <c:v>-24.800000000003301</c:v>
                </c:pt>
                <c:pt idx="3884">
                  <c:v>-24.810000000003299</c:v>
                </c:pt>
                <c:pt idx="3885">
                  <c:v>-24.820000000003301</c:v>
                </c:pt>
                <c:pt idx="3886">
                  <c:v>-24.830000000003299</c:v>
                </c:pt>
                <c:pt idx="3887">
                  <c:v>-24.8400000000033</c:v>
                </c:pt>
                <c:pt idx="3888">
                  <c:v>-24.850000000003298</c:v>
                </c:pt>
                <c:pt idx="3889">
                  <c:v>-24.8600000000033</c:v>
                </c:pt>
                <c:pt idx="3890">
                  <c:v>-24.870000000003301</c:v>
                </c:pt>
                <c:pt idx="3891">
                  <c:v>-24.880000000003299</c:v>
                </c:pt>
                <c:pt idx="3892">
                  <c:v>-24.890000000003301</c:v>
                </c:pt>
                <c:pt idx="3893">
                  <c:v>-24.900000000003299</c:v>
                </c:pt>
                <c:pt idx="3894">
                  <c:v>-24.910000000003301</c:v>
                </c:pt>
                <c:pt idx="3895">
                  <c:v>-24.920000000003299</c:v>
                </c:pt>
                <c:pt idx="3896">
                  <c:v>-24.9300000000033</c:v>
                </c:pt>
                <c:pt idx="3897">
                  <c:v>-24.940000000003302</c:v>
                </c:pt>
                <c:pt idx="3898">
                  <c:v>-24.9500000000033</c:v>
                </c:pt>
                <c:pt idx="3899">
                  <c:v>-24.960000000003301</c:v>
                </c:pt>
                <c:pt idx="3900">
                  <c:v>-24.970000000003299</c:v>
                </c:pt>
                <c:pt idx="3901">
                  <c:v>-24.980000000003301</c:v>
                </c:pt>
                <c:pt idx="3902">
                  <c:v>-24.990000000003299</c:v>
                </c:pt>
                <c:pt idx="3903">
                  <c:v>-25.0000000000033</c:v>
                </c:pt>
                <c:pt idx="3904">
                  <c:v>-25.010000000003298</c:v>
                </c:pt>
                <c:pt idx="3905">
                  <c:v>-25.0200000000033</c:v>
                </c:pt>
                <c:pt idx="3906">
                  <c:v>-25.030000000003302</c:v>
                </c:pt>
                <c:pt idx="3907">
                  <c:v>-25.0400000000033</c:v>
                </c:pt>
                <c:pt idx="3908">
                  <c:v>-25.050000000003301</c:v>
                </c:pt>
                <c:pt idx="3909">
                  <c:v>-25.060000000003299</c:v>
                </c:pt>
                <c:pt idx="3910">
                  <c:v>-25.070000000003301</c:v>
                </c:pt>
                <c:pt idx="3911">
                  <c:v>-25.080000000003299</c:v>
                </c:pt>
                <c:pt idx="3912">
                  <c:v>-25.0900000000033</c:v>
                </c:pt>
                <c:pt idx="3913">
                  <c:v>-25.100000000003298</c:v>
                </c:pt>
                <c:pt idx="3914">
                  <c:v>-25.1100000000033</c:v>
                </c:pt>
                <c:pt idx="3915">
                  <c:v>-25.120000000003301</c:v>
                </c:pt>
                <c:pt idx="3916">
                  <c:v>-25.130000000003299</c:v>
                </c:pt>
                <c:pt idx="3917">
                  <c:v>-25.140000000003301</c:v>
                </c:pt>
                <c:pt idx="3918">
                  <c:v>-25.150000000003299</c:v>
                </c:pt>
                <c:pt idx="3919">
                  <c:v>-25.160000000003301</c:v>
                </c:pt>
                <c:pt idx="3920">
                  <c:v>-25.170000000003299</c:v>
                </c:pt>
                <c:pt idx="3921">
                  <c:v>-25.1800000000033</c:v>
                </c:pt>
                <c:pt idx="3922">
                  <c:v>-25.190000000003302</c:v>
                </c:pt>
                <c:pt idx="3923">
                  <c:v>-25.2000000000033</c:v>
                </c:pt>
                <c:pt idx="3924">
                  <c:v>-25.210000000003301</c:v>
                </c:pt>
                <c:pt idx="3925">
                  <c:v>-25.220000000003299</c:v>
                </c:pt>
                <c:pt idx="3926">
                  <c:v>-25.230000000003301</c:v>
                </c:pt>
                <c:pt idx="3927">
                  <c:v>-25.240000000003299</c:v>
                </c:pt>
                <c:pt idx="3928">
                  <c:v>-25.2500000000033</c:v>
                </c:pt>
                <c:pt idx="3929">
                  <c:v>-25.260000000003298</c:v>
                </c:pt>
                <c:pt idx="3930">
                  <c:v>-25.2700000000033</c:v>
                </c:pt>
                <c:pt idx="3931">
                  <c:v>-25.280000000003302</c:v>
                </c:pt>
                <c:pt idx="3932">
                  <c:v>-25.2900000000033</c:v>
                </c:pt>
                <c:pt idx="3933">
                  <c:v>-25.300000000003301</c:v>
                </c:pt>
                <c:pt idx="3934">
                  <c:v>-25.310000000003299</c:v>
                </c:pt>
                <c:pt idx="3935">
                  <c:v>-25.320000000003301</c:v>
                </c:pt>
                <c:pt idx="3936">
                  <c:v>-25.330000000003299</c:v>
                </c:pt>
                <c:pt idx="3937">
                  <c:v>-25.3400000000033</c:v>
                </c:pt>
                <c:pt idx="3938">
                  <c:v>-25.350000000003298</c:v>
                </c:pt>
                <c:pt idx="3939">
                  <c:v>-25.3600000000033</c:v>
                </c:pt>
                <c:pt idx="3940">
                  <c:v>-25.370000000003301</c:v>
                </c:pt>
                <c:pt idx="3941">
                  <c:v>-25.380000000003299</c:v>
                </c:pt>
                <c:pt idx="3942">
                  <c:v>-25.390000000003301</c:v>
                </c:pt>
                <c:pt idx="3943">
                  <c:v>-25.400000000003299</c:v>
                </c:pt>
                <c:pt idx="3944">
                  <c:v>-25.4100000000034</c:v>
                </c:pt>
                <c:pt idx="3945">
                  <c:v>-25.420000000003402</c:v>
                </c:pt>
                <c:pt idx="3946">
                  <c:v>-25.4300000000034</c:v>
                </c:pt>
                <c:pt idx="3947">
                  <c:v>-25.440000000003401</c:v>
                </c:pt>
                <c:pt idx="3948">
                  <c:v>-25.450000000003399</c:v>
                </c:pt>
                <c:pt idx="3949">
                  <c:v>-25.460000000003401</c:v>
                </c:pt>
                <c:pt idx="3950">
                  <c:v>-25.470000000003399</c:v>
                </c:pt>
                <c:pt idx="3951">
                  <c:v>-25.4800000000034</c:v>
                </c:pt>
                <c:pt idx="3952">
                  <c:v>-25.490000000003398</c:v>
                </c:pt>
                <c:pt idx="3953">
                  <c:v>-25.5000000000034</c:v>
                </c:pt>
                <c:pt idx="3954">
                  <c:v>-25.510000000003402</c:v>
                </c:pt>
                <c:pt idx="3955">
                  <c:v>-25.5200000000034</c:v>
                </c:pt>
                <c:pt idx="3956">
                  <c:v>-25.530000000003401</c:v>
                </c:pt>
                <c:pt idx="3957">
                  <c:v>-25.540000000003399</c:v>
                </c:pt>
                <c:pt idx="3958">
                  <c:v>-25.550000000003401</c:v>
                </c:pt>
                <c:pt idx="3959">
                  <c:v>-25.560000000003399</c:v>
                </c:pt>
                <c:pt idx="3960">
                  <c:v>-25.5700000000034</c:v>
                </c:pt>
                <c:pt idx="3961">
                  <c:v>-25.580000000003398</c:v>
                </c:pt>
                <c:pt idx="3962">
                  <c:v>-25.5900000000034</c:v>
                </c:pt>
                <c:pt idx="3963">
                  <c:v>-25.600000000003401</c:v>
                </c:pt>
                <c:pt idx="3964">
                  <c:v>-25.610000000003399</c:v>
                </c:pt>
                <c:pt idx="3965">
                  <c:v>-25.620000000003401</c:v>
                </c:pt>
                <c:pt idx="3966">
                  <c:v>-24.620000000003401</c:v>
                </c:pt>
                <c:pt idx="3967">
                  <c:v>-24.630000000003399</c:v>
                </c:pt>
                <c:pt idx="3968">
                  <c:v>-24.640000000003401</c:v>
                </c:pt>
                <c:pt idx="3969">
                  <c:v>-24.650000000003399</c:v>
                </c:pt>
                <c:pt idx="3970">
                  <c:v>-24.6600000000034</c:v>
                </c:pt>
                <c:pt idx="3971">
                  <c:v>-24.670000000003402</c:v>
                </c:pt>
                <c:pt idx="3972">
                  <c:v>-24.6800000000034</c:v>
                </c:pt>
                <c:pt idx="3973">
                  <c:v>-24.690000000003401</c:v>
                </c:pt>
                <c:pt idx="3974">
                  <c:v>-24.700000000003399</c:v>
                </c:pt>
                <c:pt idx="3975">
                  <c:v>-24.710000000003401</c:v>
                </c:pt>
                <c:pt idx="3976">
                  <c:v>-24.720000000003399</c:v>
                </c:pt>
                <c:pt idx="3977">
                  <c:v>-24.7300000000034</c:v>
                </c:pt>
                <c:pt idx="3978">
                  <c:v>-24.740000000003398</c:v>
                </c:pt>
                <c:pt idx="3979">
                  <c:v>-24.7500000000034</c:v>
                </c:pt>
                <c:pt idx="3980">
                  <c:v>-24.760000000003402</c:v>
                </c:pt>
                <c:pt idx="3981">
                  <c:v>-24.7700000000034</c:v>
                </c:pt>
                <c:pt idx="3982">
                  <c:v>-24.780000000003401</c:v>
                </c:pt>
                <c:pt idx="3983">
                  <c:v>-24.790000000003399</c:v>
                </c:pt>
                <c:pt idx="3984">
                  <c:v>-24.800000000003401</c:v>
                </c:pt>
                <c:pt idx="3985">
                  <c:v>-24.810000000003399</c:v>
                </c:pt>
                <c:pt idx="3986">
                  <c:v>-24.8200000000034</c:v>
                </c:pt>
                <c:pt idx="3987">
                  <c:v>-24.830000000003398</c:v>
                </c:pt>
                <c:pt idx="3988">
                  <c:v>-24.8400000000034</c:v>
                </c:pt>
                <c:pt idx="3989">
                  <c:v>-24.850000000003401</c:v>
                </c:pt>
                <c:pt idx="3990">
                  <c:v>-24.860000000003399</c:v>
                </c:pt>
                <c:pt idx="3991">
                  <c:v>-24.870000000003401</c:v>
                </c:pt>
                <c:pt idx="3992">
                  <c:v>-24.880000000003399</c:v>
                </c:pt>
                <c:pt idx="3993">
                  <c:v>-24.890000000003401</c:v>
                </c:pt>
                <c:pt idx="3994">
                  <c:v>-24.900000000003399</c:v>
                </c:pt>
                <c:pt idx="3995">
                  <c:v>-24.9100000000034</c:v>
                </c:pt>
                <c:pt idx="3996">
                  <c:v>-24.920000000003402</c:v>
                </c:pt>
                <c:pt idx="3997">
                  <c:v>-24.9300000000034</c:v>
                </c:pt>
                <c:pt idx="3998">
                  <c:v>-24.940000000003401</c:v>
                </c:pt>
                <c:pt idx="3999">
                  <c:v>-24.950000000003399</c:v>
                </c:pt>
              </c:numCache>
            </c:numRef>
          </c:yVal>
          <c:smooth val="1"/>
        </c:ser>
        <c:dLbls>
          <c:showLegendKey val="0"/>
          <c:showVal val="0"/>
          <c:showCatName val="0"/>
          <c:showSerName val="0"/>
          <c:showPercent val="0"/>
          <c:showBubbleSize val="0"/>
        </c:dLbls>
        <c:axId val="178385408"/>
        <c:axId val="178385984"/>
      </c:scatterChart>
      <c:valAx>
        <c:axId val="178385408"/>
        <c:scaling>
          <c:orientation val="minMax"/>
          <c:max val="2000"/>
        </c:scaling>
        <c:delete val="0"/>
        <c:axPos val="b"/>
        <c:numFmt formatCode="General" sourceLinked="1"/>
        <c:majorTickMark val="out"/>
        <c:minorTickMark val="none"/>
        <c:tickLblPos val="nextTo"/>
        <c:txPr>
          <a:bodyPr/>
          <a:lstStyle/>
          <a:p>
            <a:pPr>
              <a:defRPr sz="1400"/>
            </a:pPr>
            <a:endParaRPr lang="en-US"/>
          </a:p>
        </c:txPr>
        <c:crossAx val="178385984"/>
        <c:crossesAt val="-30"/>
        <c:crossBetween val="midCat"/>
      </c:valAx>
      <c:valAx>
        <c:axId val="178385984"/>
        <c:scaling>
          <c:orientation val="minMax"/>
        </c:scaling>
        <c:delete val="0"/>
        <c:axPos val="l"/>
        <c:majorGridlines/>
        <c:numFmt formatCode="General" sourceLinked="1"/>
        <c:majorTickMark val="out"/>
        <c:minorTickMark val="none"/>
        <c:tickLblPos val="nextTo"/>
        <c:txPr>
          <a:bodyPr/>
          <a:lstStyle/>
          <a:p>
            <a:pPr>
              <a:defRPr sz="1400"/>
            </a:pPr>
            <a:endParaRPr lang="en-US"/>
          </a:p>
        </c:txPr>
        <c:crossAx val="178385408"/>
        <c:crosses val="autoZero"/>
        <c:crossBetween val="midCat"/>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600"/>
            </a:pPr>
            <a:r>
              <a:rPr lang="en-US" sz="1600" dirty="0"/>
              <a:t>Cumulative Reward &amp; Model </a:t>
            </a:r>
            <a:r>
              <a:rPr lang="en-US" sz="1600" dirty="0" smtClean="0"/>
              <a:t>Accesses In Open Arena</a:t>
            </a:r>
            <a:endParaRPr lang="en-US" sz="1600" dirty="0"/>
          </a:p>
        </c:rich>
      </c:tx>
      <c:layout/>
      <c:overlay val="0"/>
    </c:title>
    <c:autoTitleDeleted val="0"/>
    <c:plotArea>
      <c:layout/>
      <c:scatterChart>
        <c:scatterStyle val="smoothMarker"/>
        <c:varyColors val="0"/>
        <c:ser>
          <c:idx val="3"/>
          <c:order val="2"/>
          <c:tx>
            <c:v>Standard</c:v>
          </c:tx>
          <c:spPr>
            <a:ln>
              <a:solidFill>
                <a:schemeClr val="accent2"/>
              </a:solidFill>
            </a:ln>
          </c:spPr>
          <c:marker>
            <c:symbol val="none"/>
          </c:marker>
          <c:xVal>
            <c:numRef>
              <c:f>Sheet4!$A$2:$A$4001</c:f>
              <c:numCache>
                <c:formatCode>General</c:formatCode>
                <c:ptCount val="4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numCache>
            </c:numRef>
          </c:xVal>
          <c:yVal>
            <c:numRef>
              <c:f>Sheet4!$J$2:$J$4001</c:f>
              <c:numCache>
                <c:formatCode>General</c:formatCode>
                <c:ptCount val="4000"/>
                <c:pt idx="0">
                  <c:v>-0.01</c:v>
                </c:pt>
                <c:pt idx="1">
                  <c:v>-0.11</c:v>
                </c:pt>
                <c:pt idx="2">
                  <c:v>-0.12</c:v>
                </c:pt>
                <c:pt idx="3">
                  <c:v>-0.22</c:v>
                </c:pt>
                <c:pt idx="4">
                  <c:v>-0.32</c:v>
                </c:pt>
                <c:pt idx="5">
                  <c:v>-0.33</c:v>
                </c:pt>
                <c:pt idx="6">
                  <c:v>-0.34</c:v>
                </c:pt>
                <c:pt idx="7">
                  <c:v>-0.35</c:v>
                </c:pt>
                <c:pt idx="8">
                  <c:v>-0.36</c:v>
                </c:pt>
                <c:pt idx="9">
                  <c:v>-0.37</c:v>
                </c:pt>
                <c:pt idx="10">
                  <c:v>-0.47</c:v>
                </c:pt>
                <c:pt idx="11">
                  <c:v>-0.48</c:v>
                </c:pt>
                <c:pt idx="12">
                  <c:v>-0.49</c:v>
                </c:pt>
                <c:pt idx="13">
                  <c:v>-0.5</c:v>
                </c:pt>
                <c:pt idx="14">
                  <c:v>-0.51</c:v>
                </c:pt>
                <c:pt idx="15">
                  <c:v>-0.52</c:v>
                </c:pt>
                <c:pt idx="16">
                  <c:v>-0.53</c:v>
                </c:pt>
                <c:pt idx="17">
                  <c:v>-0.54</c:v>
                </c:pt>
                <c:pt idx="18">
                  <c:v>-0.64</c:v>
                </c:pt>
                <c:pt idx="19">
                  <c:v>-0.65</c:v>
                </c:pt>
                <c:pt idx="20">
                  <c:v>-0.66</c:v>
                </c:pt>
                <c:pt idx="21">
                  <c:v>-0.67</c:v>
                </c:pt>
                <c:pt idx="22">
                  <c:v>-0.68</c:v>
                </c:pt>
                <c:pt idx="23">
                  <c:v>-0.69</c:v>
                </c:pt>
                <c:pt idx="24">
                  <c:v>-0.7</c:v>
                </c:pt>
                <c:pt idx="25">
                  <c:v>-0.8</c:v>
                </c:pt>
                <c:pt idx="26">
                  <c:v>-0.81</c:v>
                </c:pt>
                <c:pt idx="27">
                  <c:v>-0.82</c:v>
                </c:pt>
                <c:pt idx="28">
                  <c:v>-0.83</c:v>
                </c:pt>
                <c:pt idx="29">
                  <c:v>-0.84</c:v>
                </c:pt>
                <c:pt idx="30">
                  <c:v>-0.85</c:v>
                </c:pt>
                <c:pt idx="31">
                  <c:v>-0.86</c:v>
                </c:pt>
                <c:pt idx="32">
                  <c:v>-0.87</c:v>
                </c:pt>
                <c:pt idx="33">
                  <c:v>-0.88</c:v>
                </c:pt>
                <c:pt idx="34">
                  <c:v>-0.89</c:v>
                </c:pt>
                <c:pt idx="35">
                  <c:v>-0.9</c:v>
                </c:pt>
                <c:pt idx="36">
                  <c:v>-0.91</c:v>
                </c:pt>
                <c:pt idx="37">
                  <c:v>-1.01</c:v>
                </c:pt>
                <c:pt idx="38">
                  <c:v>-1.02</c:v>
                </c:pt>
                <c:pt idx="39">
                  <c:v>-1.03</c:v>
                </c:pt>
                <c:pt idx="40">
                  <c:v>-1.04</c:v>
                </c:pt>
                <c:pt idx="41">
                  <c:v>-1.05</c:v>
                </c:pt>
                <c:pt idx="42">
                  <c:v>-1.06</c:v>
                </c:pt>
                <c:pt idx="43">
                  <c:v>-1.07</c:v>
                </c:pt>
                <c:pt idx="44">
                  <c:v>-1.08</c:v>
                </c:pt>
                <c:pt idx="45">
                  <c:v>-1.0900000000000001</c:v>
                </c:pt>
                <c:pt idx="46">
                  <c:v>-1.1000000000000001</c:v>
                </c:pt>
                <c:pt idx="47">
                  <c:v>-1.1100000000000001</c:v>
                </c:pt>
                <c:pt idx="48">
                  <c:v>-1.1200000000000001</c:v>
                </c:pt>
                <c:pt idx="49">
                  <c:v>-1.22</c:v>
                </c:pt>
                <c:pt idx="50">
                  <c:v>-1.23</c:v>
                </c:pt>
                <c:pt idx="51">
                  <c:v>-1.24</c:v>
                </c:pt>
                <c:pt idx="52">
                  <c:v>-1.25</c:v>
                </c:pt>
                <c:pt idx="53">
                  <c:v>-1.26</c:v>
                </c:pt>
                <c:pt idx="54">
                  <c:v>-1.27</c:v>
                </c:pt>
                <c:pt idx="55">
                  <c:v>-1.28</c:v>
                </c:pt>
                <c:pt idx="56">
                  <c:v>-1.29</c:v>
                </c:pt>
                <c:pt idx="57">
                  <c:v>-1.3</c:v>
                </c:pt>
                <c:pt idx="58">
                  <c:v>-1.31</c:v>
                </c:pt>
                <c:pt idx="59">
                  <c:v>-1.32</c:v>
                </c:pt>
                <c:pt idx="60">
                  <c:v>-1.33</c:v>
                </c:pt>
                <c:pt idx="61">
                  <c:v>-1.43</c:v>
                </c:pt>
                <c:pt idx="62">
                  <c:v>-1.44</c:v>
                </c:pt>
                <c:pt idx="63">
                  <c:v>-1.45</c:v>
                </c:pt>
                <c:pt idx="64">
                  <c:v>-1.46</c:v>
                </c:pt>
                <c:pt idx="65">
                  <c:v>-1.47</c:v>
                </c:pt>
                <c:pt idx="66">
                  <c:v>-1.48</c:v>
                </c:pt>
                <c:pt idx="67">
                  <c:v>-1.49</c:v>
                </c:pt>
                <c:pt idx="68">
                  <c:v>-1.5</c:v>
                </c:pt>
                <c:pt idx="69">
                  <c:v>-1.51</c:v>
                </c:pt>
                <c:pt idx="70">
                  <c:v>-1.52</c:v>
                </c:pt>
                <c:pt idx="71">
                  <c:v>-1.53</c:v>
                </c:pt>
                <c:pt idx="72">
                  <c:v>-1.54</c:v>
                </c:pt>
                <c:pt idx="73">
                  <c:v>-1.64</c:v>
                </c:pt>
                <c:pt idx="74">
                  <c:v>-1.65</c:v>
                </c:pt>
                <c:pt idx="75">
                  <c:v>-1.66</c:v>
                </c:pt>
                <c:pt idx="76">
                  <c:v>-1.67</c:v>
                </c:pt>
                <c:pt idx="77">
                  <c:v>-1.68</c:v>
                </c:pt>
                <c:pt idx="78">
                  <c:v>-1.69</c:v>
                </c:pt>
                <c:pt idx="79">
                  <c:v>-1.7</c:v>
                </c:pt>
                <c:pt idx="80">
                  <c:v>-1.71</c:v>
                </c:pt>
                <c:pt idx="81">
                  <c:v>-1.72</c:v>
                </c:pt>
                <c:pt idx="82">
                  <c:v>-1.73</c:v>
                </c:pt>
                <c:pt idx="83">
                  <c:v>-1.74</c:v>
                </c:pt>
                <c:pt idx="84">
                  <c:v>-1.75</c:v>
                </c:pt>
                <c:pt idx="85">
                  <c:v>-1.85</c:v>
                </c:pt>
                <c:pt idx="86">
                  <c:v>-1.86</c:v>
                </c:pt>
                <c:pt idx="87">
                  <c:v>-1.87</c:v>
                </c:pt>
                <c:pt idx="88">
                  <c:v>-1.88</c:v>
                </c:pt>
                <c:pt idx="89">
                  <c:v>-1.89</c:v>
                </c:pt>
                <c:pt idx="90">
                  <c:v>-1.9</c:v>
                </c:pt>
                <c:pt idx="91">
                  <c:v>-1.91</c:v>
                </c:pt>
                <c:pt idx="92">
                  <c:v>-1.92</c:v>
                </c:pt>
                <c:pt idx="93">
                  <c:v>-1.93</c:v>
                </c:pt>
                <c:pt idx="94">
                  <c:v>-1.94</c:v>
                </c:pt>
                <c:pt idx="95">
                  <c:v>-1.95</c:v>
                </c:pt>
                <c:pt idx="96">
                  <c:v>-1.96</c:v>
                </c:pt>
                <c:pt idx="97">
                  <c:v>-2.06</c:v>
                </c:pt>
                <c:pt idx="98">
                  <c:v>-2.0699999999999998</c:v>
                </c:pt>
                <c:pt idx="99">
                  <c:v>-2.08</c:v>
                </c:pt>
                <c:pt idx="100">
                  <c:v>-2.09</c:v>
                </c:pt>
                <c:pt idx="101">
                  <c:v>-2.1</c:v>
                </c:pt>
                <c:pt idx="102">
                  <c:v>-2.11</c:v>
                </c:pt>
                <c:pt idx="103">
                  <c:v>-2.12</c:v>
                </c:pt>
                <c:pt idx="104">
                  <c:v>-2.13</c:v>
                </c:pt>
                <c:pt idx="105">
                  <c:v>-2.14</c:v>
                </c:pt>
                <c:pt idx="106">
                  <c:v>-2.15</c:v>
                </c:pt>
                <c:pt idx="107">
                  <c:v>-2.16</c:v>
                </c:pt>
                <c:pt idx="108">
                  <c:v>-2.17</c:v>
                </c:pt>
                <c:pt idx="109">
                  <c:v>-2.27</c:v>
                </c:pt>
                <c:pt idx="110">
                  <c:v>-2.2799999999999998</c:v>
                </c:pt>
                <c:pt idx="111">
                  <c:v>-2.29</c:v>
                </c:pt>
                <c:pt idx="112">
                  <c:v>-2.2999999999999998</c:v>
                </c:pt>
                <c:pt idx="113">
                  <c:v>-2.31</c:v>
                </c:pt>
                <c:pt idx="114">
                  <c:v>-2.3199999999999998</c:v>
                </c:pt>
                <c:pt idx="115">
                  <c:v>-2.33</c:v>
                </c:pt>
                <c:pt idx="116">
                  <c:v>-2.34</c:v>
                </c:pt>
                <c:pt idx="117">
                  <c:v>-2.35</c:v>
                </c:pt>
                <c:pt idx="118">
                  <c:v>-2.36</c:v>
                </c:pt>
                <c:pt idx="119">
                  <c:v>-2.37</c:v>
                </c:pt>
                <c:pt idx="120">
                  <c:v>-2.38</c:v>
                </c:pt>
                <c:pt idx="121">
                  <c:v>-2.48</c:v>
                </c:pt>
                <c:pt idx="122">
                  <c:v>-2.4900000000000002</c:v>
                </c:pt>
                <c:pt idx="123">
                  <c:v>-2.5</c:v>
                </c:pt>
                <c:pt idx="124">
                  <c:v>-2.5099999999999998</c:v>
                </c:pt>
                <c:pt idx="125">
                  <c:v>-2.52</c:v>
                </c:pt>
                <c:pt idx="126">
                  <c:v>-2.5299999999999998</c:v>
                </c:pt>
                <c:pt idx="127">
                  <c:v>-2.54</c:v>
                </c:pt>
                <c:pt idx="128">
                  <c:v>-2.5499999999999901</c:v>
                </c:pt>
                <c:pt idx="129">
                  <c:v>-2.5599999999999898</c:v>
                </c:pt>
                <c:pt idx="130">
                  <c:v>-2.5699999999999901</c:v>
                </c:pt>
                <c:pt idx="131">
                  <c:v>-2.5799999999999899</c:v>
                </c:pt>
                <c:pt idx="132">
                  <c:v>-2.5899999999999901</c:v>
                </c:pt>
                <c:pt idx="133">
                  <c:v>-2.6899999999999902</c:v>
                </c:pt>
                <c:pt idx="134">
                  <c:v>-2.69999999999999</c:v>
                </c:pt>
                <c:pt idx="135">
                  <c:v>-2.7099999999999902</c:v>
                </c:pt>
                <c:pt idx="136">
                  <c:v>-2.71999999999999</c:v>
                </c:pt>
                <c:pt idx="137">
                  <c:v>-2.7299999999999902</c:v>
                </c:pt>
                <c:pt idx="138">
                  <c:v>-2.73999999999999</c:v>
                </c:pt>
                <c:pt idx="139">
                  <c:v>-2.7499999999999898</c:v>
                </c:pt>
                <c:pt idx="140">
                  <c:v>-2.75999999999999</c:v>
                </c:pt>
                <c:pt idx="141">
                  <c:v>-2.7699999999999898</c:v>
                </c:pt>
                <c:pt idx="142">
                  <c:v>-2.77999999999999</c:v>
                </c:pt>
                <c:pt idx="143">
                  <c:v>-2.7899999999999898</c:v>
                </c:pt>
                <c:pt idx="144">
                  <c:v>-2.7999999999999901</c:v>
                </c:pt>
                <c:pt idx="145">
                  <c:v>-2.8999999999999901</c:v>
                </c:pt>
                <c:pt idx="146">
                  <c:v>-2.9099999999999899</c:v>
                </c:pt>
                <c:pt idx="147">
                  <c:v>-2.9199999999999902</c:v>
                </c:pt>
                <c:pt idx="148">
                  <c:v>-2.9299999999999899</c:v>
                </c:pt>
                <c:pt idx="149">
                  <c:v>-2.9399999999999902</c:v>
                </c:pt>
                <c:pt idx="150">
                  <c:v>-2.94999999999999</c:v>
                </c:pt>
                <c:pt idx="151">
                  <c:v>-2.9599999999999902</c:v>
                </c:pt>
                <c:pt idx="152">
                  <c:v>-2.96999999999999</c:v>
                </c:pt>
                <c:pt idx="153">
                  <c:v>-2.9799999999999902</c:v>
                </c:pt>
                <c:pt idx="154">
                  <c:v>-2.98999999999999</c:v>
                </c:pt>
                <c:pt idx="155">
                  <c:v>-2.9999999999999898</c:v>
                </c:pt>
                <c:pt idx="156">
                  <c:v>-3.00999999999999</c:v>
                </c:pt>
                <c:pt idx="157">
                  <c:v>-3.1099999999999901</c:v>
                </c:pt>
                <c:pt idx="158">
                  <c:v>-3.1199999999999899</c:v>
                </c:pt>
                <c:pt idx="159">
                  <c:v>-3.1299999999999901</c:v>
                </c:pt>
                <c:pt idx="160">
                  <c:v>-3.1399999999999899</c:v>
                </c:pt>
                <c:pt idx="161">
                  <c:v>-3.1499999999999901</c:v>
                </c:pt>
                <c:pt idx="162">
                  <c:v>-3.1599999999999899</c:v>
                </c:pt>
                <c:pt idx="163">
                  <c:v>-3.1699999999999902</c:v>
                </c:pt>
                <c:pt idx="164">
                  <c:v>-3.1799999999999899</c:v>
                </c:pt>
                <c:pt idx="165">
                  <c:v>-3.1899999999999902</c:v>
                </c:pt>
                <c:pt idx="166">
                  <c:v>-3.19999999999999</c:v>
                </c:pt>
                <c:pt idx="167">
                  <c:v>-3.2099999999999902</c:v>
                </c:pt>
                <c:pt idx="168">
                  <c:v>-3.21999999999999</c:v>
                </c:pt>
                <c:pt idx="169">
                  <c:v>-3.3199999999999901</c:v>
                </c:pt>
                <c:pt idx="170">
                  <c:v>-3.3299999999999899</c:v>
                </c:pt>
                <c:pt idx="171">
                  <c:v>-3.3399999999999901</c:v>
                </c:pt>
                <c:pt idx="172">
                  <c:v>-3.3499999999999899</c:v>
                </c:pt>
                <c:pt idx="173">
                  <c:v>-3.3599999999999901</c:v>
                </c:pt>
                <c:pt idx="174">
                  <c:v>-3.3699999999999899</c:v>
                </c:pt>
                <c:pt idx="175">
                  <c:v>-3.3799999999999901</c:v>
                </c:pt>
                <c:pt idx="176">
                  <c:v>-3.3899999999999899</c:v>
                </c:pt>
                <c:pt idx="177">
                  <c:v>-3.3999999999999901</c:v>
                </c:pt>
                <c:pt idx="178">
                  <c:v>-3.4099999999999899</c:v>
                </c:pt>
                <c:pt idx="179">
                  <c:v>-3.4199999999999902</c:v>
                </c:pt>
                <c:pt idx="180">
                  <c:v>-3.4299999999999899</c:v>
                </c:pt>
                <c:pt idx="181">
                  <c:v>-3.52999999999999</c:v>
                </c:pt>
                <c:pt idx="182">
                  <c:v>-3.5399999999999801</c:v>
                </c:pt>
                <c:pt idx="183">
                  <c:v>-3.5499999999999798</c:v>
                </c:pt>
                <c:pt idx="184">
                  <c:v>-3.5599999999999801</c:v>
                </c:pt>
                <c:pt idx="185">
                  <c:v>-3.5699999999999799</c:v>
                </c:pt>
                <c:pt idx="186">
                  <c:v>-3.5799999999999801</c:v>
                </c:pt>
                <c:pt idx="187">
                  <c:v>-3.5899999999999799</c:v>
                </c:pt>
                <c:pt idx="188">
                  <c:v>-3.5999999999999801</c:v>
                </c:pt>
                <c:pt idx="189">
                  <c:v>-3.6099999999999799</c:v>
                </c:pt>
                <c:pt idx="190">
                  <c:v>-3.6199999999999801</c:v>
                </c:pt>
                <c:pt idx="191">
                  <c:v>-3.6299999999999799</c:v>
                </c:pt>
                <c:pt idx="192">
                  <c:v>-3.6399999999999801</c:v>
                </c:pt>
                <c:pt idx="193">
                  <c:v>-3.7399999999999798</c:v>
                </c:pt>
                <c:pt idx="194">
                  <c:v>-3.74999999999998</c:v>
                </c:pt>
                <c:pt idx="195">
                  <c:v>-3.7599999999999798</c:v>
                </c:pt>
                <c:pt idx="196">
                  <c:v>-3.76999999999998</c:v>
                </c:pt>
                <c:pt idx="197">
                  <c:v>-3.7799999999999798</c:v>
                </c:pt>
                <c:pt idx="198">
                  <c:v>-3.7899999999999801</c:v>
                </c:pt>
                <c:pt idx="199">
                  <c:v>-3.7999999999999798</c:v>
                </c:pt>
                <c:pt idx="200">
                  <c:v>-3.8099999999999801</c:v>
                </c:pt>
                <c:pt idx="201">
                  <c:v>-3.8199999999999799</c:v>
                </c:pt>
                <c:pt idx="202">
                  <c:v>-3.8299999999999801</c:v>
                </c:pt>
                <c:pt idx="203">
                  <c:v>-3.8399999999999799</c:v>
                </c:pt>
                <c:pt idx="204">
                  <c:v>-3.8499999999999801</c:v>
                </c:pt>
                <c:pt idx="205">
                  <c:v>-3.9499999999999802</c:v>
                </c:pt>
                <c:pt idx="206">
                  <c:v>-3.95999999999998</c:v>
                </c:pt>
                <c:pt idx="207">
                  <c:v>-3.9699999999999802</c:v>
                </c:pt>
                <c:pt idx="208">
                  <c:v>-3.97999999999998</c:v>
                </c:pt>
                <c:pt idx="209">
                  <c:v>-3.9899999999999798</c:v>
                </c:pt>
                <c:pt idx="210">
                  <c:v>-3.99999999999998</c:v>
                </c:pt>
                <c:pt idx="211">
                  <c:v>-4.0099999999999802</c:v>
                </c:pt>
                <c:pt idx="212">
                  <c:v>-4.01999999999998</c:v>
                </c:pt>
                <c:pt idx="213">
                  <c:v>-4.0299999999999798</c:v>
                </c:pt>
                <c:pt idx="214">
                  <c:v>-4.0399999999999796</c:v>
                </c:pt>
                <c:pt idx="215">
                  <c:v>-4.0499999999999803</c:v>
                </c:pt>
                <c:pt idx="216">
                  <c:v>-4.0599999999999801</c:v>
                </c:pt>
                <c:pt idx="217">
                  <c:v>-4.1599999999999797</c:v>
                </c:pt>
                <c:pt idx="218">
                  <c:v>-4.2599999999999802</c:v>
                </c:pt>
                <c:pt idx="219">
                  <c:v>-4.26999999999998</c:v>
                </c:pt>
                <c:pt idx="220">
                  <c:v>-4.3699999999999797</c:v>
                </c:pt>
                <c:pt idx="221">
                  <c:v>-4.3799999999999804</c:v>
                </c:pt>
                <c:pt idx="222">
                  <c:v>-4.3899999999999801</c:v>
                </c:pt>
                <c:pt idx="223">
                  <c:v>-4.3999999999999799</c:v>
                </c:pt>
                <c:pt idx="224">
                  <c:v>-4.4099999999999797</c:v>
                </c:pt>
                <c:pt idx="225">
                  <c:v>-4.4199999999999804</c:v>
                </c:pt>
                <c:pt idx="226">
                  <c:v>-4.51999999999998</c:v>
                </c:pt>
                <c:pt idx="227">
                  <c:v>-4.5299999999999798</c:v>
                </c:pt>
                <c:pt idx="228">
                  <c:v>-4.5399999999999796</c:v>
                </c:pt>
                <c:pt idx="229">
                  <c:v>-4.5499999999999803</c:v>
                </c:pt>
                <c:pt idx="230">
                  <c:v>-4.5599999999999703</c:v>
                </c:pt>
                <c:pt idx="231">
                  <c:v>-4.5699999999999701</c:v>
                </c:pt>
                <c:pt idx="232">
                  <c:v>-4.5799999999999699</c:v>
                </c:pt>
                <c:pt idx="233">
                  <c:v>-4.5899999999999697</c:v>
                </c:pt>
                <c:pt idx="234">
                  <c:v>-4.5999999999999703</c:v>
                </c:pt>
                <c:pt idx="235">
                  <c:v>-4.6099999999999701</c:v>
                </c:pt>
                <c:pt idx="236">
                  <c:v>-4.6199999999999699</c:v>
                </c:pt>
                <c:pt idx="237">
                  <c:v>-4.6299999999999697</c:v>
                </c:pt>
                <c:pt idx="238">
                  <c:v>-4.6399999999999704</c:v>
                </c:pt>
                <c:pt idx="239">
                  <c:v>-4.6499999999999702</c:v>
                </c:pt>
                <c:pt idx="240">
                  <c:v>-4.6599999999999699</c:v>
                </c:pt>
                <c:pt idx="241">
                  <c:v>-4.6699999999999697</c:v>
                </c:pt>
                <c:pt idx="242">
                  <c:v>-4.6799999999999704</c:v>
                </c:pt>
                <c:pt idx="243">
                  <c:v>-4.6899999999999702</c:v>
                </c:pt>
                <c:pt idx="244">
                  <c:v>-4.69999999999997</c:v>
                </c:pt>
                <c:pt idx="245">
                  <c:v>-4.7099999999999698</c:v>
                </c:pt>
                <c:pt idx="246">
                  <c:v>-4.8099999999999703</c:v>
                </c:pt>
                <c:pt idx="247">
                  <c:v>-4.8199999999999701</c:v>
                </c:pt>
                <c:pt idx="248">
                  <c:v>-4.8299999999999699</c:v>
                </c:pt>
                <c:pt idx="249">
                  <c:v>-4.8399999999999697</c:v>
                </c:pt>
                <c:pt idx="250">
                  <c:v>-4.8499999999999703</c:v>
                </c:pt>
                <c:pt idx="251">
                  <c:v>-4.8599999999999701</c:v>
                </c:pt>
                <c:pt idx="252">
                  <c:v>-4.8699999999999699</c:v>
                </c:pt>
                <c:pt idx="253">
                  <c:v>-4.8799999999999697</c:v>
                </c:pt>
                <c:pt idx="254">
                  <c:v>-4.8899999999999704</c:v>
                </c:pt>
                <c:pt idx="255">
                  <c:v>-4.8999999999999702</c:v>
                </c:pt>
                <c:pt idx="256">
                  <c:v>-4.9099999999999699</c:v>
                </c:pt>
                <c:pt idx="257">
                  <c:v>-4.9199999999999697</c:v>
                </c:pt>
                <c:pt idx="258">
                  <c:v>-4.9299999999999704</c:v>
                </c:pt>
                <c:pt idx="259">
                  <c:v>-4.9399999999999702</c:v>
                </c:pt>
                <c:pt idx="260">
                  <c:v>-4.94999999999997</c:v>
                </c:pt>
                <c:pt idx="261">
                  <c:v>-4.9599999999999698</c:v>
                </c:pt>
                <c:pt idx="262">
                  <c:v>-4.9699999999999704</c:v>
                </c:pt>
                <c:pt idx="263">
                  <c:v>-4.9799999999999702</c:v>
                </c:pt>
                <c:pt idx="264">
                  <c:v>-4.98999999999997</c:v>
                </c:pt>
                <c:pt idx="265">
                  <c:v>-4.9999999999999698</c:v>
                </c:pt>
                <c:pt idx="266">
                  <c:v>-5.0099999999999696</c:v>
                </c:pt>
                <c:pt idx="267">
                  <c:v>-5.0199999999999703</c:v>
                </c:pt>
                <c:pt idx="268">
                  <c:v>-5.0299999999999701</c:v>
                </c:pt>
                <c:pt idx="269">
                  <c:v>-5.0399999999999698</c:v>
                </c:pt>
                <c:pt idx="270">
                  <c:v>-5.0499999999999696</c:v>
                </c:pt>
                <c:pt idx="271">
                  <c:v>-5.0599999999999703</c:v>
                </c:pt>
                <c:pt idx="272">
                  <c:v>-5.0699999999999701</c:v>
                </c:pt>
                <c:pt idx="273">
                  <c:v>-5.0799999999999699</c:v>
                </c:pt>
                <c:pt idx="274">
                  <c:v>-5.0899999999999697</c:v>
                </c:pt>
                <c:pt idx="275">
                  <c:v>-5.0999999999999703</c:v>
                </c:pt>
                <c:pt idx="276">
                  <c:v>-5.1099999999999604</c:v>
                </c:pt>
                <c:pt idx="277">
                  <c:v>-5.1199999999999601</c:v>
                </c:pt>
                <c:pt idx="278">
                  <c:v>-5.1299999999999599</c:v>
                </c:pt>
                <c:pt idx="279">
                  <c:v>-5.1399999999999597</c:v>
                </c:pt>
                <c:pt idx="280">
                  <c:v>-5.1499999999999604</c:v>
                </c:pt>
                <c:pt idx="281">
                  <c:v>-5.1599999999999602</c:v>
                </c:pt>
                <c:pt idx="282">
                  <c:v>-5.16999999999996</c:v>
                </c:pt>
                <c:pt idx="283">
                  <c:v>-5.1799999999999597</c:v>
                </c:pt>
                <c:pt idx="284">
                  <c:v>-5.1899999999999604</c:v>
                </c:pt>
                <c:pt idx="285">
                  <c:v>-5.1999999999999602</c:v>
                </c:pt>
                <c:pt idx="286">
                  <c:v>-5.20999999999996</c:v>
                </c:pt>
                <c:pt idx="287">
                  <c:v>-5.2199999999999598</c:v>
                </c:pt>
                <c:pt idx="288">
                  <c:v>-5.2299999999999596</c:v>
                </c:pt>
                <c:pt idx="289">
                  <c:v>-5.2399999999999602</c:v>
                </c:pt>
                <c:pt idx="290">
                  <c:v>-5.24999999999996</c:v>
                </c:pt>
                <c:pt idx="291">
                  <c:v>-5.2599999999999598</c:v>
                </c:pt>
                <c:pt idx="292">
                  <c:v>-5.2699999999999596</c:v>
                </c:pt>
                <c:pt idx="293">
                  <c:v>-5.2799999999999603</c:v>
                </c:pt>
                <c:pt idx="294">
                  <c:v>-5.2899999999999601</c:v>
                </c:pt>
                <c:pt idx="295">
                  <c:v>-5.2999999999999599</c:v>
                </c:pt>
                <c:pt idx="296">
                  <c:v>-5.3099999999999596</c:v>
                </c:pt>
                <c:pt idx="297">
                  <c:v>-5.3199999999999603</c:v>
                </c:pt>
                <c:pt idx="298">
                  <c:v>-5.3299999999999601</c:v>
                </c:pt>
                <c:pt idx="299">
                  <c:v>-5.3399999999999599</c:v>
                </c:pt>
                <c:pt idx="300">
                  <c:v>-5.3499999999999597</c:v>
                </c:pt>
                <c:pt idx="301">
                  <c:v>-5.3599999999999604</c:v>
                </c:pt>
                <c:pt idx="302">
                  <c:v>-5.3699999999999601</c:v>
                </c:pt>
                <c:pt idx="303">
                  <c:v>-5.4699999999999598</c:v>
                </c:pt>
                <c:pt idx="304">
                  <c:v>-5.4799999999999596</c:v>
                </c:pt>
                <c:pt idx="305">
                  <c:v>-5.4899999999999602</c:v>
                </c:pt>
                <c:pt idx="306">
                  <c:v>-5.49999999999996</c:v>
                </c:pt>
                <c:pt idx="307">
                  <c:v>-5.5099999999999598</c:v>
                </c:pt>
                <c:pt idx="308">
                  <c:v>-5.5199999999999596</c:v>
                </c:pt>
                <c:pt idx="309">
                  <c:v>-5.5299999999999603</c:v>
                </c:pt>
                <c:pt idx="310">
                  <c:v>-5.5399999999999601</c:v>
                </c:pt>
                <c:pt idx="311">
                  <c:v>-5.5499999999999599</c:v>
                </c:pt>
                <c:pt idx="312">
                  <c:v>-5.5599999999999596</c:v>
                </c:pt>
                <c:pt idx="313">
                  <c:v>-5.5699999999999603</c:v>
                </c:pt>
                <c:pt idx="314">
                  <c:v>-5.5799999999999601</c:v>
                </c:pt>
                <c:pt idx="315">
                  <c:v>-5.5899999999999599</c:v>
                </c:pt>
                <c:pt idx="316">
                  <c:v>-5.5999999999999597</c:v>
                </c:pt>
                <c:pt idx="317">
                  <c:v>-5.6099999999999604</c:v>
                </c:pt>
                <c:pt idx="318">
                  <c:v>-5.6199999999999601</c:v>
                </c:pt>
                <c:pt idx="319">
                  <c:v>-5.6299999999999599</c:v>
                </c:pt>
                <c:pt idx="320">
                  <c:v>-5.6399999999999597</c:v>
                </c:pt>
                <c:pt idx="321">
                  <c:v>-5.6499999999999604</c:v>
                </c:pt>
                <c:pt idx="322">
                  <c:v>-5.6599999999999504</c:v>
                </c:pt>
                <c:pt idx="323">
                  <c:v>-5.75999999999995</c:v>
                </c:pt>
                <c:pt idx="324">
                  <c:v>-5.7699999999999498</c:v>
                </c:pt>
                <c:pt idx="325">
                  <c:v>-5.7799999999999496</c:v>
                </c:pt>
                <c:pt idx="326">
                  <c:v>-5.7899999999999503</c:v>
                </c:pt>
                <c:pt idx="327">
                  <c:v>-5.7999999999999501</c:v>
                </c:pt>
                <c:pt idx="328">
                  <c:v>-5.8099999999999499</c:v>
                </c:pt>
                <c:pt idx="329">
                  <c:v>-5.8199999999999497</c:v>
                </c:pt>
                <c:pt idx="330">
                  <c:v>-5.8299999999999503</c:v>
                </c:pt>
                <c:pt idx="331">
                  <c:v>-5.8399999999999501</c:v>
                </c:pt>
                <c:pt idx="332">
                  <c:v>-5.8499999999999499</c:v>
                </c:pt>
                <c:pt idx="333">
                  <c:v>-5.8599999999999497</c:v>
                </c:pt>
                <c:pt idx="334">
                  <c:v>-5.8699999999999504</c:v>
                </c:pt>
                <c:pt idx="335">
                  <c:v>-5.8799999999999502</c:v>
                </c:pt>
                <c:pt idx="336">
                  <c:v>-5.8899999999999499</c:v>
                </c:pt>
                <c:pt idx="337">
                  <c:v>-5.8999999999999497</c:v>
                </c:pt>
                <c:pt idx="338">
                  <c:v>-5.9099999999999504</c:v>
                </c:pt>
                <c:pt idx="339">
                  <c:v>-5.9199999999999502</c:v>
                </c:pt>
                <c:pt idx="340">
                  <c:v>-5.92999999999995</c:v>
                </c:pt>
                <c:pt idx="341">
                  <c:v>-5.9399999999999498</c:v>
                </c:pt>
                <c:pt idx="342">
                  <c:v>-5.9499999999999504</c:v>
                </c:pt>
                <c:pt idx="343">
                  <c:v>-5.9599999999999502</c:v>
                </c:pt>
                <c:pt idx="344">
                  <c:v>-5.96999999999995</c:v>
                </c:pt>
                <c:pt idx="345">
                  <c:v>-5.9799999999999498</c:v>
                </c:pt>
                <c:pt idx="346">
                  <c:v>-5.9899999999999496</c:v>
                </c:pt>
                <c:pt idx="347">
                  <c:v>-5.9999999999999503</c:v>
                </c:pt>
                <c:pt idx="348">
                  <c:v>-6.00999999999995</c:v>
                </c:pt>
                <c:pt idx="349">
                  <c:v>-6.0199999999999498</c:v>
                </c:pt>
                <c:pt idx="350">
                  <c:v>-6.0299999999999496</c:v>
                </c:pt>
                <c:pt idx="351">
                  <c:v>-6.0399999999999503</c:v>
                </c:pt>
                <c:pt idx="352">
                  <c:v>-6.0499999999999501</c:v>
                </c:pt>
                <c:pt idx="353">
                  <c:v>-6.0599999999999499</c:v>
                </c:pt>
                <c:pt idx="354">
                  <c:v>-6.0699999999999497</c:v>
                </c:pt>
                <c:pt idx="355">
                  <c:v>-6.0799999999999503</c:v>
                </c:pt>
                <c:pt idx="356">
                  <c:v>-6.0899999999999501</c:v>
                </c:pt>
                <c:pt idx="357">
                  <c:v>-6.0999999999999499</c:v>
                </c:pt>
                <c:pt idx="358">
                  <c:v>-6.1099999999999497</c:v>
                </c:pt>
                <c:pt idx="359">
                  <c:v>-6.1199999999999504</c:v>
                </c:pt>
                <c:pt idx="360">
                  <c:v>-6.1299999999999502</c:v>
                </c:pt>
                <c:pt idx="361">
                  <c:v>-6.1399999999999499</c:v>
                </c:pt>
                <c:pt idx="362">
                  <c:v>-6.1499999999999497</c:v>
                </c:pt>
                <c:pt idx="363">
                  <c:v>-6.1599999999999504</c:v>
                </c:pt>
                <c:pt idx="364">
                  <c:v>-6.1699999999999502</c:v>
                </c:pt>
                <c:pt idx="365">
                  <c:v>-6.17999999999995</c:v>
                </c:pt>
                <c:pt idx="366">
                  <c:v>-6.1899999999999498</c:v>
                </c:pt>
                <c:pt idx="367">
                  <c:v>-6.1999999999999504</c:v>
                </c:pt>
                <c:pt idx="368">
                  <c:v>-6.2099999999999396</c:v>
                </c:pt>
                <c:pt idx="369">
                  <c:v>-6.2199999999999402</c:v>
                </c:pt>
                <c:pt idx="370">
                  <c:v>-6.22999999999994</c:v>
                </c:pt>
                <c:pt idx="371">
                  <c:v>-6.2399999999999398</c:v>
                </c:pt>
                <c:pt idx="372">
                  <c:v>-6.2499999999999396</c:v>
                </c:pt>
                <c:pt idx="373">
                  <c:v>-6.2599999999999403</c:v>
                </c:pt>
                <c:pt idx="374">
                  <c:v>-6.2699999999999401</c:v>
                </c:pt>
                <c:pt idx="375">
                  <c:v>-6.2799999999999399</c:v>
                </c:pt>
                <c:pt idx="376">
                  <c:v>-6.2899999999999396</c:v>
                </c:pt>
                <c:pt idx="377">
                  <c:v>-6.2999999999999403</c:v>
                </c:pt>
                <c:pt idx="378">
                  <c:v>-6.3099999999999401</c:v>
                </c:pt>
                <c:pt idx="379">
                  <c:v>-6.3199999999999399</c:v>
                </c:pt>
                <c:pt idx="380">
                  <c:v>-6.4199999999999404</c:v>
                </c:pt>
                <c:pt idx="381">
                  <c:v>-6.4299999999999402</c:v>
                </c:pt>
                <c:pt idx="382">
                  <c:v>-6.43999999999994</c:v>
                </c:pt>
                <c:pt idx="383">
                  <c:v>-6.4499999999999398</c:v>
                </c:pt>
                <c:pt idx="384">
                  <c:v>-6.4599999999999396</c:v>
                </c:pt>
                <c:pt idx="385">
                  <c:v>-6.4699999999999402</c:v>
                </c:pt>
                <c:pt idx="386">
                  <c:v>-6.47999999999994</c:v>
                </c:pt>
                <c:pt idx="387">
                  <c:v>-6.4899999999999398</c:v>
                </c:pt>
                <c:pt idx="388">
                  <c:v>-6.4999999999999396</c:v>
                </c:pt>
                <c:pt idx="389">
                  <c:v>-6.5099999999999403</c:v>
                </c:pt>
                <c:pt idx="390">
                  <c:v>-6.5199999999999401</c:v>
                </c:pt>
                <c:pt idx="391">
                  <c:v>-6.5299999999999399</c:v>
                </c:pt>
                <c:pt idx="392">
                  <c:v>-6.5399999999999396</c:v>
                </c:pt>
                <c:pt idx="393">
                  <c:v>-6.5499999999999403</c:v>
                </c:pt>
                <c:pt idx="394">
                  <c:v>-6.5599999999999401</c:v>
                </c:pt>
                <c:pt idx="395">
                  <c:v>-6.5699999999999399</c:v>
                </c:pt>
                <c:pt idx="396">
                  <c:v>-6.5799999999999397</c:v>
                </c:pt>
                <c:pt idx="397">
                  <c:v>-6.5899999999999403</c:v>
                </c:pt>
                <c:pt idx="398">
                  <c:v>-6.5999999999999401</c:v>
                </c:pt>
                <c:pt idx="399">
                  <c:v>-6.6099999999999399</c:v>
                </c:pt>
                <c:pt idx="400">
                  <c:v>-6.7099999999999396</c:v>
                </c:pt>
                <c:pt idx="401">
                  <c:v>-6.7199999999999402</c:v>
                </c:pt>
                <c:pt idx="402">
                  <c:v>-6.72999999999994</c:v>
                </c:pt>
                <c:pt idx="403">
                  <c:v>-6.7399999999999398</c:v>
                </c:pt>
                <c:pt idx="404">
                  <c:v>-6.7499999999999396</c:v>
                </c:pt>
                <c:pt idx="405">
                  <c:v>-6.7599999999999403</c:v>
                </c:pt>
                <c:pt idx="406">
                  <c:v>-6.7699999999999401</c:v>
                </c:pt>
                <c:pt idx="407">
                  <c:v>-6.7799999999999399</c:v>
                </c:pt>
                <c:pt idx="408">
                  <c:v>-6.7899999999999396</c:v>
                </c:pt>
                <c:pt idx="409">
                  <c:v>-6.7999999999999403</c:v>
                </c:pt>
                <c:pt idx="410">
                  <c:v>-6.8099999999999401</c:v>
                </c:pt>
                <c:pt idx="411">
                  <c:v>-6.8199999999999399</c:v>
                </c:pt>
                <c:pt idx="412">
                  <c:v>-6.8299999999999397</c:v>
                </c:pt>
                <c:pt idx="413">
                  <c:v>-6.8399999999999403</c:v>
                </c:pt>
                <c:pt idx="414">
                  <c:v>-6.8499999999999304</c:v>
                </c:pt>
                <c:pt idx="415">
                  <c:v>-6.8599999999999302</c:v>
                </c:pt>
                <c:pt idx="416">
                  <c:v>-6.8699999999999299</c:v>
                </c:pt>
                <c:pt idx="417">
                  <c:v>-6.8799999999999297</c:v>
                </c:pt>
                <c:pt idx="418">
                  <c:v>-6.8899999999999304</c:v>
                </c:pt>
                <c:pt idx="419">
                  <c:v>-6.8999999999999302</c:v>
                </c:pt>
                <c:pt idx="420">
                  <c:v>-6.90999999999993</c:v>
                </c:pt>
                <c:pt idx="421">
                  <c:v>-6.9199999999999298</c:v>
                </c:pt>
                <c:pt idx="422">
                  <c:v>-6.9299999999999304</c:v>
                </c:pt>
                <c:pt idx="423">
                  <c:v>-6.9399999999999302</c:v>
                </c:pt>
                <c:pt idx="424">
                  <c:v>-6.94999999999993</c:v>
                </c:pt>
                <c:pt idx="425">
                  <c:v>-6.9599999999999298</c:v>
                </c:pt>
                <c:pt idx="426">
                  <c:v>-6.9699999999999296</c:v>
                </c:pt>
                <c:pt idx="427">
                  <c:v>-6.9799999999999303</c:v>
                </c:pt>
                <c:pt idx="428">
                  <c:v>-6.98999999999993</c:v>
                </c:pt>
                <c:pt idx="429">
                  <c:v>-6.9999999999999298</c:v>
                </c:pt>
                <c:pt idx="430">
                  <c:v>-7.0099999999999296</c:v>
                </c:pt>
                <c:pt idx="431">
                  <c:v>-7.0199999999999303</c:v>
                </c:pt>
                <c:pt idx="432">
                  <c:v>-7.0299999999999301</c:v>
                </c:pt>
                <c:pt idx="433">
                  <c:v>-7.0399999999999299</c:v>
                </c:pt>
                <c:pt idx="434">
                  <c:v>-7.0499999999999297</c:v>
                </c:pt>
                <c:pt idx="435">
                  <c:v>-7.0599999999999303</c:v>
                </c:pt>
                <c:pt idx="436">
                  <c:v>-7.0699999999999301</c:v>
                </c:pt>
                <c:pt idx="437">
                  <c:v>-7.0799999999999299</c:v>
                </c:pt>
                <c:pt idx="438">
                  <c:v>-7.0899999999999297</c:v>
                </c:pt>
                <c:pt idx="439">
                  <c:v>-7.0999999999999304</c:v>
                </c:pt>
                <c:pt idx="440">
                  <c:v>-7.1099999999999302</c:v>
                </c:pt>
                <c:pt idx="441">
                  <c:v>-7.1199999999999299</c:v>
                </c:pt>
                <c:pt idx="442">
                  <c:v>-7.1299999999999297</c:v>
                </c:pt>
                <c:pt idx="443">
                  <c:v>-7.1399999999999304</c:v>
                </c:pt>
                <c:pt idx="444">
                  <c:v>-7.1499999999999302</c:v>
                </c:pt>
                <c:pt idx="445">
                  <c:v>-7.15999999999993</c:v>
                </c:pt>
                <c:pt idx="446">
                  <c:v>-7.1699999999999298</c:v>
                </c:pt>
                <c:pt idx="447">
                  <c:v>-7.1799999999999304</c:v>
                </c:pt>
                <c:pt idx="448">
                  <c:v>-7.1899999999999302</c:v>
                </c:pt>
                <c:pt idx="449">
                  <c:v>-7.19999999999993</c:v>
                </c:pt>
                <c:pt idx="450">
                  <c:v>-7.2099999999999298</c:v>
                </c:pt>
                <c:pt idx="451">
                  <c:v>-7.2199999999999296</c:v>
                </c:pt>
                <c:pt idx="452">
                  <c:v>-7.2299999999999303</c:v>
                </c:pt>
                <c:pt idx="453">
                  <c:v>-7.23999999999993</c:v>
                </c:pt>
                <c:pt idx="454">
                  <c:v>-7.2499999999999298</c:v>
                </c:pt>
                <c:pt idx="455">
                  <c:v>-7.2599999999999296</c:v>
                </c:pt>
                <c:pt idx="456">
                  <c:v>-7.2699999999999303</c:v>
                </c:pt>
                <c:pt idx="457">
                  <c:v>-7.3699999999999299</c:v>
                </c:pt>
                <c:pt idx="458">
                  <c:v>-7.3799999999999297</c:v>
                </c:pt>
                <c:pt idx="459">
                  <c:v>-7.3899999999999304</c:v>
                </c:pt>
                <c:pt idx="460">
                  <c:v>-7.3999999999999204</c:v>
                </c:pt>
                <c:pt idx="461">
                  <c:v>-7.4099999999999202</c:v>
                </c:pt>
                <c:pt idx="462">
                  <c:v>-7.41999999999992</c:v>
                </c:pt>
                <c:pt idx="463">
                  <c:v>-7.4299999999999198</c:v>
                </c:pt>
                <c:pt idx="464">
                  <c:v>-7.4399999999999196</c:v>
                </c:pt>
                <c:pt idx="465">
                  <c:v>-7.4499999999999202</c:v>
                </c:pt>
                <c:pt idx="466">
                  <c:v>-7.45999999999992</c:v>
                </c:pt>
                <c:pt idx="467">
                  <c:v>-7.4699999999999198</c:v>
                </c:pt>
                <c:pt idx="468">
                  <c:v>-7.4799999999999196</c:v>
                </c:pt>
                <c:pt idx="469">
                  <c:v>-7.4899999999999203</c:v>
                </c:pt>
                <c:pt idx="470">
                  <c:v>-7.4999999999999201</c:v>
                </c:pt>
                <c:pt idx="471">
                  <c:v>-7.5099999999999199</c:v>
                </c:pt>
                <c:pt idx="472">
                  <c:v>-7.5199999999999196</c:v>
                </c:pt>
                <c:pt idx="473">
                  <c:v>-7.5299999999999203</c:v>
                </c:pt>
                <c:pt idx="474">
                  <c:v>-7.5399999999999201</c:v>
                </c:pt>
                <c:pt idx="475">
                  <c:v>-7.5499999999999199</c:v>
                </c:pt>
                <c:pt idx="476">
                  <c:v>-7.5599999999999197</c:v>
                </c:pt>
                <c:pt idx="477">
                  <c:v>-7.6599999999999202</c:v>
                </c:pt>
                <c:pt idx="478">
                  <c:v>-7.66999999999992</c:v>
                </c:pt>
                <c:pt idx="479">
                  <c:v>-7.6799999999999198</c:v>
                </c:pt>
                <c:pt idx="480">
                  <c:v>-7.6899999999999196</c:v>
                </c:pt>
                <c:pt idx="481">
                  <c:v>-7.6999999999999202</c:v>
                </c:pt>
                <c:pt idx="482">
                  <c:v>-7.70999999999992</c:v>
                </c:pt>
                <c:pt idx="483">
                  <c:v>-7.7199999999999198</c:v>
                </c:pt>
                <c:pt idx="484">
                  <c:v>-7.7299999999999196</c:v>
                </c:pt>
                <c:pt idx="485">
                  <c:v>-7.7399999999999203</c:v>
                </c:pt>
                <c:pt idx="486">
                  <c:v>-7.7499999999999201</c:v>
                </c:pt>
                <c:pt idx="487">
                  <c:v>-7.7599999999999199</c:v>
                </c:pt>
                <c:pt idx="488">
                  <c:v>-7.7699999999999196</c:v>
                </c:pt>
                <c:pt idx="489">
                  <c:v>-7.7799999999999203</c:v>
                </c:pt>
                <c:pt idx="490">
                  <c:v>-7.7899999999999201</c:v>
                </c:pt>
                <c:pt idx="491">
                  <c:v>-7.7999999999999199</c:v>
                </c:pt>
                <c:pt idx="492">
                  <c:v>-7.8099999999999197</c:v>
                </c:pt>
                <c:pt idx="493">
                  <c:v>-7.8199999999999203</c:v>
                </c:pt>
                <c:pt idx="494">
                  <c:v>-7.8299999999999201</c:v>
                </c:pt>
                <c:pt idx="495">
                  <c:v>-7.8399999999999199</c:v>
                </c:pt>
                <c:pt idx="496">
                  <c:v>-7.8499999999999197</c:v>
                </c:pt>
                <c:pt idx="497">
                  <c:v>-7.8599999999999204</c:v>
                </c:pt>
                <c:pt idx="498">
                  <c:v>-7.8699999999999202</c:v>
                </c:pt>
                <c:pt idx="499">
                  <c:v>-7.87999999999992</c:v>
                </c:pt>
                <c:pt idx="500">
                  <c:v>-7.8899999999999197</c:v>
                </c:pt>
                <c:pt idx="501">
                  <c:v>-7.8999999999999204</c:v>
                </c:pt>
                <c:pt idx="502">
                  <c:v>-7.9099999999999202</c:v>
                </c:pt>
                <c:pt idx="503">
                  <c:v>-7.91999999999992</c:v>
                </c:pt>
                <c:pt idx="504">
                  <c:v>-7.9299999999999198</c:v>
                </c:pt>
                <c:pt idx="505">
                  <c:v>-7.9399999999999196</c:v>
                </c:pt>
                <c:pt idx="506">
                  <c:v>-7.9499999999999096</c:v>
                </c:pt>
                <c:pt idx="507">
                  <c:v>-7.9599999999999103</c:v>
                </c:pt>
                <c:pt idx="508">
                  <c:v>-7.96999999999991</c:v>
                </c:pt>
                <c:pt idx="509">
                  <c:v>-7.9799999999999098</c:v>
                </c:pt>
                <c:pt idx="510">
                  <c:v>-7.9899999999999096</c:v>
                </c:pt>
                <c:pt idx="511">
                  <c:v>-7.9999999999999103</c:v>
                </c:pt>
                <c:pt idx="512">
                  <c:v>-8.0099999999999092</c:v>
                </c:pt>
                <c:pt idx="513">
                  <c:v>-8.0199999999999108</c:v>
                </c:pt>
                <c:pt idx="514">
                  <c:v>-8.0299999999999105</c:v>
                </c:pt>
                <c:pt idx="515">
                  <c:v>-8.0399999999999103</c:v>
                </c:pt>
                <c:pt idx="516">
                  <c:v>-8.0499999999999101</c:v>
                </c:pt>
                <c:pt idx="517">
                  <c:v>-8.0599999999999099</c:v>
                </c:pt>
                <c:pt idx="518">
                  <c:v>-8.0699999999999097</c:v>
                </c:pt>
                <c:pt idx="519">
                  <c:v>-8.0799999999999095</c:v>
                </c:pt>
                <c:pt idx="520">
                  <c:v>-8.0899999999999093</c:v>
                </c:pt>
                <c:pt idx="521">
                  <c:v>-8.0999999999999108</c:v>
                </c:pt>
                <c:pt idx="522">
                  <c:v>-8.1099999999999106</c:v>
                </c:pt>
                <c:pt idx="523">
                  <c:v>-8.1199999999999104</c:v>
                </c:pt>
                <c:pt idx="524">
                  <c:v>-8.1299999999999102</c:v>
                </c:pt>
                <c:pt idx="525">
                  <c:v>-8.13999999999991</c:v>
                </c:pt>
                <c:pt idx="526">
                  <c:v>-8.1499999999999098</c:v>
                </c:pt>
                <c:pt idx="527">
                  <c:v>-8.1599999999999095</c:v>
                </c:pt>
                <c:pt idx="528">
                  <c:v>-8.1699999999999093</c:v>
                </c:pt>
                <c:pt idx="529">
                  <c:v>-8.1799999999999091</c:v>
                </c:pt>
                <c:pt idx="530">
                  <c:v>-8.1899999999999107</c:v>
                </c:pt>
                <c:pt idx="531">
                  <c:v>-8.1999999999999105</c:v>
                </c:pt>
                <c:pt idx="532">
                  <c:v>-8.2099999999999103</c:v>
                </c:pt>
                <c:pt idx="533">
                  <c:v>-8.21999999999991</c:v>
                </c:pt>
                <c:pt idx="534">
                  <c:v>-8.3199999999999097</c:v>
                </c:pt>
                <c:pt idx="535">
                  <c:v>-8.3299999999999095</c:v>
                </c:pt>
                <c:pt idx="536">
                  <c:v>-8.3399999999999093</c:v>
                </c:pt>
                <c:pt idx="537">
                  <c:v>-8.3499999999999108</c:v>
                </c:pt>
                <c:pt idx="538">
                  <c:v>-8.3599999999999106</c:v>
                </c:pt>
                <c:pt idx="539">
                  <c:v>-8.3699999999999104</c:v>
                </c:pt>
                <c:pt idx="540">
                  <c:v>-8.3799999999999102</c:v>
                </c:pt>
                <c:pt idx="541">
                  <c:v>-8.38999999999991</c:v>
                </c:pt>
                <c:pt idx="542">
                  <c:v>-8.3999999999999098</c:v>
                </c:pt>
                <c:pt idx="543">
                  <c:v>-8.4099999999999095</c:v>
                </c:pt>
                <c:pt idx="544">
                  <c:v>-8.4199999999999093</c:v>
                </c:pt>
                <c:pt idx="545">
                  <c:v>-8.4299999999999091</c:v>
                </c:pt>
                <c:pt idx="546">
                  <c:v>-8.4399999999999107</c:v>
                </c:pt>
                <c:pt idx="547">
                  <c:v>-8.4499999999999105</c:v>
                </c:pt>
                <c:pt idx="548">
                  <c:v>-8.4599999999999103</c:v>
                </c:pt>
                <c:pt idx="549">
                  <c:v>-8.46999999999991</c:v>
                </c:pt>
                <c:pt idx="550">
                  <c:v>-8.4799999999999098</c:v>
                </c:pt>
                <c:pt idx="551">
                  <c:v>-8.4899999999999096</c:v>
                </c:pt>
                <c:pt idx="552">
                  <c:v>-8.4999999999999094</c:v>
                </c:pt>
                <c:pt idx="553">
                  <c:v>-8.5099999999999092</c:v>
                </c:pt>
                <c:pt idx="554">
                  <c:v>-8.6099999999999106</c:v>
                </c:pt>
                <c:pt idx="555">
                  <c:v>-8.6199999999999104</c:v>
                </c:pt>
                <c:pt idx="556">
                  <c:v>-8.6299999999998995</c:v>
                </c:pt>
                <c:pt idx="557">
                  <c:v>-8.6399999999998993</c:v>
                </c:pt>
                <c:pt idx="558">
                  <c:v>-8.6499999999999009</c:v>
                </c:pt>
                <c:pt idx="559">
                  <c:v>-8.6599999999999007</c:v>
                </c:pt>
                <c:pt idx="560">
                  <c:v>-8.6699999999999005</c:v>
                </c:pt>
                <c:pt idx="561">
                  <c:v>-8.6799999999999002</c:v>
                </c:pt>
                <c:pt idx="562">
                  <c:v>-8.6899999999999</c:v>
                </c:pt>
                <c:pt idx="563">
                  <c:v>-8.6999999999998998</c:v>
                </c:pt>
                <c:pt idx="564">
                  <c:v>-8.7099999999998996</c:v>
                </c:pt>
                <c:pt idx="565">
                  <c:v>-8.7199999999998994</c:v>
                </c:pt>
                <c:pt idx="566">
                  <c:v>-8.7299999999998992</c:v>
                </c:pt>
                <c:pt idx="567">
                  <c:v>-8.7399999999999007</c:v>
                </c:pt>
                <c:pt idx="568">
                  <c:v>-8.7499999999999005</c:v>
                </c:pt>
                <c:pt idx="569">
                  <c:v>-8.7599999999999003</c:v>
                </c:pt>
                <c:pt idx="570">
                  <c:v>-8.7699999999999001</c:v>
                </c:pt>
                <c:pt idx="571">
                  <c:v>-8.7799999999998999</c:v>
                </c:pt>
                <c:pt idx="572">
                  <c:v>-8.7899999999998997</c:v>
                </c:pt>
                <c:pt idx="573">
                  <c:v>-8.7999999999998995</c:v>
                </c:pt>
                <c:pt idx="574">
                  <c:v>-8.8099999999998992</c:v>
                </c:pt>
                <c:pt idx="575">
                  <c:v>-8.8199999999999008</c:v>
                </c:pt>
                <c:pt idx="576">
                  <c:v>-8.8299999999999006</c:v>
                </c:pt>
                <c:pt idx="577">
                  <c:v>-8.8399999999999004</c:v>
                </c:pt>
                <c:pt idx="578">
                  <c:v>-8.8499999999999002</c:v>
                </c:pt>
                <c:pt idx="579">
                  <c:v>-8.8599999999999</c:v>
                </c:pt>
                <c:pt idx="580">
                  <c:v>-8.8699999999998997</c:v>
                </c:pt>
                <c:pt idx="581">
                  <c:v>-8.8799999999998995</c:v>
                </c:pt>
                <c:pt idx="582">
                  <c:v>-8.8899999999998993</c:v>
                </c:pt>
                <c:pt idx="583">
                  <c:v>-8.8999999999999009</c:v>
                </c:pt>
                <c:pt idx="584">
                  <c:v>-8.9099999999999007</c:v>
                </c:pt>
                <c:pt idx="585">
                  <c:v>-8.9199999999999005</c:v>
                </c:pt>
                <c:pt idx="586">
                  <c:v>-8.9299999999999002</c:v>
                </c:pt>
                <c:pt idx="587">
                  <c:v>-8.9399999999999</c:v>
                </c:pt>
                <c:pt idx="588">
                  <c:v>-8.9499999999998998</c:v>
                </c:pt>
                <c:pt idx="589">
                  <c:v>-8.9599999999998996</c:v>
                </c:pt>
                <c:pt idx="590">
                  <c:v>-8.9699999999998994</c:v>
                </c:pt>
                <c:pt idx="591">
                  <c:v>-8.9799999999998992</c:v>
                </c:pt>
                <c:pt idx="592">
                  <c:v>-8.9899999999999007</c:v>
                </c:pt>
                <c:pt idx="593">
                  <c:v>-8.9999999999999005</c:v>
                </c:pt>
                <c:pt idx="594">
                  <c:v>-9.0099999999999003</c:v>
                </c:pt>
                <c:pt idx="595">
                  <c:v>-9.0199999999999001</c:v>
                </c:pt>
                <c:pt idx="596">
                  <c:v>-9.0299999999998999</c:v>
                </c:pt>
                <c:pt idx="597">
                  <c:v>-9.0399999999998997</c:v>
                </c:pt>
                <c:pt idx="598">
                  <c:v>-9.0499999999998995</c:v>
                </c:pt>
                <c:pt idx="599">
                  <c:v>-9.0599999999998992</c:v>
                </c:pt>
                <c:pt idx="600">
                  <c:v>-9.0699999999999008</c:v>
                </c:pt>
                <c:pt idx="601">
                  <c:v>-9.0799999999999006</c:v>
                </c:pt>
                <c:pt idx="602">
                  <c:v>-9.0899999999999004</c:v>
                </c:pt>
                <c:pt idx="603">
                  <c:v>-9.0999999999998895</c:v>
                </c:pt>
                <c:pt idx="604">
                  <c:v>-9.1099999999998893</c:v>
                </c:pt>
                <c:pt idx="605">
                  <c:v>-9.1199999999998909</c:v>
                </c:pt>
                <c:pt idx="606">
                  <c:v>-9.1299999999998906</c:v>
                </c:pt>
                <c:pt idx="607">
                  <c:v>-9.1399999999998904</c:v>
                </c:pt>
                <c:pt idx="608">
                  <c:v>-9.1499999999998902</c:v>
                </c:pt>
                <c:pt idx="609">
                  <c:v>-9.15999999999989</c:v>
                </c:pt>
                <c:pt idx="610">
                  <c:v>-9.1699999999998898</c:v>
                </c:pt>
                <c:pt idx="611">
                  <c:v>-9.2699999999998894</c:v>
                </c:pt>
                <c:pt idx="612">
                  <c:v>-9.2799999999998892</c:v>
                </c:pt>
                <c:pt idx="613">
                  <c:v>-9.2899999999998908</c:v>
                </c:pt>
                <c:pt idx="614">
                  <c:v>-9.2999999999998906</c:v>
                </c:pt>
                <c:pt idx="615">
                  <c:v>-9.3099999999998904</c:v>
                </c:pt>
                <c:pt idx="616">
                  <c:v>-9.3199999999998902</c:v>
                </c:pt>
                <c:pt idx="617">
                  <c:v>-9.3299999999998899</c:v>
                </c:pt>
                <c:pt idx="618">
                  <c:v>-9.3399999999998897</c:v>
                </c:pt>
                <c:pt idx="619">
                  <c:v>-9.3499999999998895</c:v>
                </c:pt>
                <c:pt idx="620">
                  <c:v>-9.3599999999998893</c:v>
                </c:pt>
                <c:pt idx="621">
                  <c:v>-9.3699999999998909</c:v>
                </c:pt>
                <c:pt idx="622">
                  <c:v>-9.3799999999998906</c:v>
                </c:pt>
                <c:pt idx="623">
                  <c:v>-9.3899999999998904</c:v>
                </c:pt>
                <c:pt idx="624">
                  <c:v>-9.3999999999998902</c:v>
                </c:pt>
                <c:pt idx="625">
                  <c:v>-9.40999999999989</c:v>
                </c:pt>
                <c:pt idx="626">
                  <c:v>-9.4199999999998898</c:v>
                </c:pt>
                <c:pt idx="627">
                  <c:v>-9.4299999999998896</c:v>
                </c:pt>
                <c:pt idx="628">
                  <c:v>-9.4399999999998894</c:v>
                </c:pt>
                <c:pt idx="629">
                  <c:v>-9.4499999999998892</c:v>
                </c:pt>
                <c:pt idx="630">
                  <c:v>-9.4599999999998907</c:v>
                </c:pt>
                <c:pt idx="631">
                  <c:v>-9.5599999999998904</c:v>
                </c:pt>
                <c:pt idx="632">
                  <c:v>-9.5699999999998902</c:v>
                </c:pt>
                <c:pt idx="633">
                  <c:v>-9.5799999999998899</c:v>
                </c:pt>
                <c:pt idx="634">
                  <c:v>-9.5899999999998897</c:v>
                </c:pt>
                <c:pt idx="635">
                  <c:v>-9.5999999999998895</c:v>
                </c:pt>
                <c:pt idx="636">
                  <c:v>-9.6099999999998893</c:v>
                </c:pt>
                <c:pt idx="637">
                  <c:v>-9.6199999999998909</c:v>
                </c:pt>
                <c:pt idx="638">
                  <c:v>-9.6299999999998906</c:v>
                </c:pt>
                <c:pt idx="639">
                  <c:v>-9.6399999999998904</c:v>
                </c:pt>
                <c:pt idx="640">
                  <c:v>-9.6499999999998902</c:v>
                </c:pt>
                <c:pt idx="641">
                  <c:v>-9.65999999999989</c:v>
                </c:pt>
                <c:pt idx="642">
                  <c:v>-9.6699999999998898</c:v>
                </c:pt>
                <c:pt idx="643">
                  <c:v>-9.6799999999998896</c:v>
                </c:pt>
                <c:pt idx="644">
                  <c:v>-9.6899999999998894</c:v>
                </c:pt>
                <c:pt idx="645">
                  <c:v>-9.6999999999998892</c:v>
                </c:pt>
                <c:pt idx="646">
                  <c:v>-9.7099999999998907</c:v>
                </c:pt>
                <c:pt idx="647">
                  <c:v>-9.7199999999998905</c:v>
                </c:pt>
                <c:pt idx="648">
                  <c:v>-9.7299999999998903</c:v>
                </c:pt>
                <c:pt idx="649">
                  <c:v>-9.7399999999998794</c:v>
                </c:pt>
                <c:pt idx="650">
                  <c:v>-9.7499999999998792</c:v>
                </c:pt>
                <c:pt idx="651">
                  <c:v>-9.7599999999998808</c:v>
                </c:pt>
                <c:pt idx="652">
                  <c:v>-9.7699999999998806</c:v>
                </c:pt>
                <c:pt idx="653">
                  <c:v>-9.7799999999998803</c:v>
                </c:pt>
                <c:pt idx="654">
                  <c:v>-9.7899999999998801</c:v>
                </c:pt>
                <c:pt idx="655">
                  <c:v>-9.7999999999998799</c:v>
                </c:pt>
                <c:pt idx="656">
                  <c:v>-9.8099999999998797</c:v>
                </c:pt>
                <c:pt idx="657">
                  <c:v>-9.8199999999998795</c:v>
                </c:pt>
                <c:pt idx="658">
                  <c:v>-9.8299999999998793</c:v>
                </c:pt>
                <c:pt idx="659">
                  <c:v>-9.8399999999998808</c:v>
                </c:pt>
                <c:pt idx="660">
                  <c:v>-9.8499999999998806</c:v>
                </c:pt>
                <c:pt idx="661">
                  <c:v>-9.8599999999998804</c:v>
                </c:pt>
                <c:pt idx="662">
                  <c:v>-9.8699999999998802</c:v>
                </c:pt>
                <c:pt idx="663">
                  <c:v>-9.87999999999988</c:v>
                </c:pt>
                <c:pt idx="664">
                  <c:v>-9.8899999999998798</c:v>
                </c:pt>
                <c:pt idx="665">
                  <c:v>-9.8999999999998796</c:v>
                </c:pt>
                <c:pt idx="666">
                  <c:v>-9.9099999999998793</c:v>
                </c:pt>
                <c:pt idx="667">
                  <c:v>-9.9199999999998791</c:v>
                </c:pt>
                <c:pt idx="668">
                  <c:v>-9.9299999999998807</c:v>
                </c:pt>
                <c:pt idx="669">
                  <c:v>-9.9399999999998805</c:v>
                </c:pt>
                <c:pt idx="670">
                  <c:v>-9.9499999999998803</c:v>
                </c:pt>
                <c:pt idx="671">
                  <c:v>-9.9599999999998801</c:v>
                </c:pt>
                <c:pt idx="672">
                  <c:v>-9.9699999999998798</c:v>
                </c:pt>
                <c:pt idx="673">
                  <c:v>-9.9799999999998796</c:v>
                </c:pt>
                <c:pt idx="674">
                  <c:v>-9.9899999999998794</c:v>
                </c:pt>
                <c:pt idx="675">
                  <c:v>-9.9999999999998792</c:v>
                </c:pt>
                <c:pt idx="676">
                  <c:v>-10.0099999999999</c:v>
                </c:pt>
                <c:pt idx="677">
                  <c:v>-10.0199999999999</c:v>
                </c:pt>
                <c:pt idx="678">
                  <c:v>-10.0299999999999</c:v>
                </c:pt>
                <c:pt idx="679">
                  <c:v>-10.0399999999999</c:v>
                </c:pt>
                <c:pt idx="680">
                  <c:v>-10.049999999999899</c:v>
                </c:pt>
                <c:pt idx="681">
                  <c:v>-10.059999999999899</c:v>
                </c:pt>
                <c:pt idx="682">
                  <c:v>-10.069999999999901</c:v>
                </c:pt>
                <c:pt idx="683">
                  <c:v>-10.079999999999901</c:v>
                </c:pt>
                <c:pt idx="684">
                  <c:v>-10.0899999999999</c:v>
                </c:pt>
                <c:pt idx="685">
                  <c:v>-10.0999999999999</c:v>
                </c:pt>
                <c:pt idx="686">
                  <c:v>-10.1099999999999</c:v>
                </c:pt>
                <c:pt idx="687">
                  <c:v>-10.1199999999999</c:v>
                </c:pt>
                <c:pt idx="688">
                  <c:v>-10.219999999999899</c:v>
                </c:pt>
                <c:pt idx="689">
                  <c:v>-10.229999999999899</c:v>
                </c:pt>
                <c:pt idx="690">
                  <c:v>-10.239999999999901</c:v>
                </c:pt>
                <c:pt idx="691">
                  <c:v>-10.249999999999901</c:v>
                </c:pt>
                <c:pt idx="692">
                  <c:v>-10.2599999999999</c:v>
                </c:pt>
                <c:pt idx="693">
                  <c:v>-10.2699999999999</c:v>
                </c:pt>
                <c:pt idx="694">
                  <c:v>-10.2799999999999</c:v>
                </c:pt>
                <c:pt idx="695">
                  <c:v>-10.2899999999999</c:v>
                </c:pt>
                <c:pt idx="696">
                  <c:v>-10.299999999999899</c:v>
                </c:pt>
                <c:pt idx="697">
                  <c:v>-10.309999999999899</c:v>
                </c:pt>
                <c:pt idx="698">
                  <c:v>-10.319999999999901</c:v>
                </c:pt>
                <c:pt idx="699">
                  <c:v>-10.329999999999901</c:v>
                </c:pt>
                <c:pt idx="700">
                  <c:v>-10.3399999999999</c:v>
                </c:pt>
                <c:pt idx="701">
                  <c:v>-10.3499999999999</c:v>
                </c:pt>
                <c:pt idx="702">
                  <c:v>-10.3599999999999</c:v>
                </c:pt>
                <c:pt idx="703">
                  <c:v>-10.3699999999999</c:v>
                </c:pt>
                <c:pt idx="704">
                  <c:v>-10.3799999999999</c:v>
                </c:pt>
                <c:pt idx="705">
                  <c:v>-10.389999999999899</c:v>
                </c:pt>
                <c:pt idx="706">
                  <c:v>-10.399999999999901</c:v>
                </c:pt>
                <c:pt idx="707">
                  <c:v>-10.409999999999901</c:v>
                </c:pt>
                <c:pt idx="708">
                  <c:v>-10.5099999999999</c:v>
                </c:pt>
                <c:pt idx="709">
                  <c:v>-10.5199999999999</c:v>
                </c:pt>
                <c:pt idx="710">
                  <c:v>-10.5299999999999</c:v>
                </c:pt>
                <c:pt idx="711">
                  <c:v>-10.5399999999999</c:v>
                </c:pt>
                <c:pt idx="712">
                  <c:v>-10.549999999999899</c:v>
                </c:pt>
                <c:pt idx="713">
                  <c:v>-10.559999999999899</c:v>
                </c:pt>
                <c:pt idx="714">
                  <c:v>-10.569999999999901</c:v>
                </c:pt>
                <c:pt idx="715">
                  <c:v>-10.579999999999901</c:v>
                </c:pt>
                <c:pt idx="716">
                  <c:v>-10.5899999999999</c:v>
                </c:pt>
                <c:pt idx="717">
                  <c:v>-10.5999999999999</c:v>
                </c:pt>
                <c:pt idx="718">
                  <c:v>-10.6099999999999</c:v>
                </c:pt>
                <c:pt idx="719">
                  <c:v>-10.6199999999999</c:v>
                </c:pt>
                <c:pt idx="720">
                  <c:v>-10.6299999999999</c:v>
                </c:pt>
                <c:pt idx="721">
                  <c:v>-10.639999999999899</c:v>
                </c:pt>
                <c:pt idx="722">
                  <c:v>-10.649999999999901</c:v>
                </c:pt>
                <c:pt idx="723">
                  <c:v>-10.659999999999901</c:v>
                </c:pt>
                <c:pt idx="724">
                  <c:v>-10.6699999999999</c:v>
                </c:pt>
                <c:pt idx="725">
                  <c:v>-10.6799999999999</c:v>
                </c:pt>
                <c:pt idx="726">
                  <c:v>-10.6899999999999</c:v>
                </c:pt>
                <c:pt idx="727">
                  <c:v>-10.6999999999999</c:v>
                </c:pt>
                <c:pt idx="728">
                  <c:v>-10.7099999999999</c:v>
                </c:pt>
                <c:pt idx="729">
                  <c:v>-10.719999999999899</c:v>
                </c:pt>
                <c:pt idx="730">
                  <c:v>-10.729999999999899</c:v>
                </c:pt>
                <c:pt idx="731">
                  <c:v>-10.739999999999901</c:v>
                </c:pt>
                <c:pt idx="732">
                  <c:v>-10.749999999999901</c:v>
                </c:pt>
                <c:pt idx="733">
                  <c:v>-10.7599999999999</c:v>
                </c:pt>
                <c:pt idx="734">
                  <c:v>-10.7699999999999</c:v>
                </c:pt>
                <c:pt idx="735">
                  <c:v>-10.7799999999999</c:v>
                </c:pt>
                <c:pt idx="736">
                  <c:v>-10.7899999999999</c:v>
                </c:pt>
                <c:pt idx="737">
                  <c:v>-10.799999999999899</c:v>
                </c:pt>
                <c:pt idx="738">
                  <c:v>-10.809999999999899</c:v>
                </c:pt>
                <c:pt idx="739">
                  <c:v>-10.819999999999901</c:v>
                </c:pt>
                <c:pt idx="740">
                  <c:v>-10.829999999999901</c:v>
                </c:pt>
                <c:pt idx="741">
                  <c:v>-10.8399999999999</c:v>
                </c:pt>
                <c:pt idx="742">
                  <c:v>-10.8499999999999</c:v>
                </c:pt>
                <c:pt idx="743">
                  <c:v>-10.8599999999999</c:v>
                </c:pt>
                <c:pt idx="744">
                  <c:v>-10.8699999999999</c:v>
                </c:pt>
                <c:pt idx="745">
                  <c:v>-10.8799999999999</c:v>
                </c:pt>
                <c:pt idx="746">
                  <c:v>-10.889999999999899</c:v>
                </c:pt>
                <c:pt idx="747">
                  <c:v>-10.899999999999901</c:v>
                </c:pt>
                <c:pt idx="748">
                  <c:v>-10.909999999999901</c:v>
                </c:pt>
                <c:pt idx="749">
                  <c:v>-10.9199999999999</c:v>
                </c:pt>
                <c:pt idx="750">
                  <c:v>-10.9299999999999</c:v>
                </c:pt>
                <c:pt idx="751">
                  <c:v>-10.9399999999999</c:v>
                </c:pt>
                <c:pt idx="752">
                  <c:v>-10.9499999999999</c:v>
                </c:pt>
                <c:pt idx="753">
                  <c:v>-10.9599999999999</c:v>
                </c:pt>
                <c:pt idx="754">
                  <c:v>-10.969999999999899</c:v>
                </c:pt>
                <c:pt idx="755">
                  <c:v>-10.979999999999899</c:v>
                </c:pt>
                <c:pt idx="756">
                  <c:v>-10.989999999999901</c:v>
                </c:pt>
                <c:pt idx="757">
                  <c:v>-10.999999999999901</c:v>
                </c:pt>
                <c:pt idx="758">
                  <c:v>-11.0099999999999</c:v>
                </c:pt>
                <c:pt idx="759">
                  <c:v>-11.0199999999999</c:v>
                </c:pt>
                <c:pt idx="760">
                  <c:v>-11.0299999999999</c:v>
                </c:pt>
                <c:pt idx="761">
                  <c:v>-11.0399999999999</c:v>
                </c:pt>
                <c:pt idx="762">
                  <c:v>-11.049999999999899</c:v>
                </c:pt>
                <c:pt idx="763">
                  <c:v>-11.059999999999899</c:v>
                </c:pt>
                <c:pt idx="764">
                  <c:v>-11.069999999999901</c:v>
                </c:pt>
                <c:pt idx="765">
                  <c:v>-11.1699999999999</c:v>
                </c:pt>
                <c:pt idx="766">
                  <c:v>-11.1799999999999</c:v>
                </c:pt>
                <c:pt idx="767">
                  <c:v>-11.1899999999999</c:v>
                </c:pt>
                <c:pt idx="768">
                  <c:v>-11.1999999999999</c:v>
                </c:pt>
                <c:pt idx="769">
                  <c:v>-11.2099999999999</c:v>
                </c:pt>
                <c:pt idx="770">
                  <c:v>-11.219999999999899</c:v>
                </c:pt>
                <c:pt idx="771">
                  <c:v>-11.229999999999899</c:v>
                </c:pt>
                <c:pt idx="772">
                  <c:v>-11.239999999999901</c:v>
                </c:pt>
                <c:pt idx="773">
                  <c:v>-11.249999999999901</c:v>
                </c:pt>
                <c:pt idx="774">
                  <c:v>-11.2599999999999</c:v>
                </c:pt>
                <c:pt idx="775">
                  <c:v>-11.2699999999999</c:v>
                </c:pt>
                <c:pt idx="776">
                  <c:v>-11.2799999999999</c:v>
                </c:pt>
                <c:pt idx="777">
                  <c:v>-11.2899999999999</c:v>
                </c:pt>
                <c:pt idx="778">
                  <c:v>-11.299999999999899</c:v>
                </c:pt>
                <c:pt idx="779">
                  <c:v>-11.309999999999899</c:v>
                </c:pt>
                <c:pt idx="780">
                  <c:v>-11.319999999999901</c:v>
                </c:pt>
                <c:pt idx="781">
                  <c:v>-11.329999999999901</c:v>
                </c:pt>
                <c:pt idx="782">
                  <c:v>-11.3399999999999</c:v>
                </c:pt>
                <c:pt idx="783">
                  <c:v>-11.3499999999999</c:v>
                </c:pt>
                <c:pt idx="784">
                  <c:v>-11.3599999999999</c:v>
                </c:pt>
                <c:pt idx="785">
                  <c:v>-11.4599999999999</c:v>
                </c:pt>
                <c:pt idx="786">
                  <c:v>-11.469999999999899</c:v>
                </c:pt>
                <c:pt idx="787">
                  <c:v>-11.479999999999899</c:v>
                </c:pt>
                <c:pt idx="788">
                  <c:v>-11.489999999999901</c:v>
                </c:pt>
                <c:pt idx="789">
                  <c:v>-11.499999999999901</c:v>
                </c:pt>
                <c:pt idx="790">
                  <c:v>-11.5099999999999</c:v>
                </c:pt>
                <c:pt idx="791">
                  <c:v>-11.5199999999999</c:v>
                </c:pt>
                <c:pt idx="792">
                  <c:v>-11.5299999999999</c:v>
                </c:pt>
                <c:pt idx="793">
                  <c:v>-11.5399999999999</c:v>
                </c:pt>
                <c:pt idx="794">
                  <c:v>-11.549999999999899</c:v>
                </c:pt>
                <c:pt idx="795">
                  <c:v>-11.559999999999899</c:v>
                </c:pt>
                <c:pt idx="796">
                  <c:v>-11.569999999999901</c:v>
                </c:pt>
                <c:pt idx="797">
                  <c:v>-11.579999999999901</c:v>
                </c:pt>
                <c:pt idx="798">
                  <c:v>-11.5899999999999</c:v>
                </c:pt>
                <c:pt idx="799">
                  <c:v>-11.5999999999999</c:v>
                </c:pt>
                <c:pt idx="800">
                  <c:v>-11.6099999999999</c:v>
                </c:pt>
                <c:pt idx="801">
                  <c:v>-11.6199999999999</c:v>
                </c:pt>
                <c:pt idx="802">
                  <c:v>-11.6299999999999</c:v>
                </c:pt>
                <c:pt idx="803">
                  <c:v>-11.639999999999899</c:v>
                </c:pt>
                <c:pt idx="804">
                  <c:v>-11.649999999999901</c:v>
                </c:pt>
                <c:pt idx="805">
                  <c:v>-11.659999999999901</c:v>
                </c:pt>
                <c:pt idx="806">
                  <c:v>-11.6699999999999</c:v>
                </c:pt>
                <c:pt idx="807">
                  <c:v>-11.6799999999999</c:v>
                </c:pt>
                <c:pt idx="808">
                  <c:v>-11.6899999999999</c:v>
                </c:pt>
                <c:pt idx="809">
                  <c:v>-11.6999999999999</c:v>
                </c:pt>
                <c:pt idx="810">
                  <c:v>-11.7099999999998</c:v>
                </c:pt>
                <c:pt idx="811">
                  <c:v>-11.7199999999998</c:v>
                </c:pt>
                <c:pt idx="812">
                  <c:v>-11.7299999999998</c:v>
                </c:pt>
                <c:pt idx="813">
                  <c:v>-11.739999999999799</c:v>
                </c:pt>
                <c:pt idx="814">
                  <c:v>-11.749999999999799</c:v>
                </c:pt>
                <c:pt idx="815">
                  <c:v>-11.759999999999801</c:v>
                </c:pt>
                <c:pt idx="816">
                  <c:v>-11.769999999999801</c:v>
                </c:pt>
                <c:pt idx="817">
                  <c:v>-11.7799999999998</c:v>
                </c:pt>
                <c:pt idx="818">
                  <c:v>-11.7899999999998</c:v>
                </c:pt>
                <c:pt idx="819">
                  <c:v>-11.7999999999998</c:v>
                </c:pt>
                <c:pt idx="820">
                  <c:v>-11.8099999999998</c:v>
                </c:pt>
                <c:pt idx="821">
                  <c:v>-11.8199999999998</c:v>
                </c:pt>
                <c:pt idx="822">
                  <c:v>-11.829999999999799</c:v>
                </c:pt>
                <c:pt idx="823">
                  <c:v>-11.839999999999799</c:v>
                </c:pt>
                <c:pt idx="824">
                  <c:v>-11.849999999999801</c:v>
                </c:pt>
                <c:pt idx="825">
                  <c:v>-11.8599999999998</c:v>
                </c:pt>
                <c:pt idx="826">
                  <c:v>-11.8699999999998</c:v>
                </c:pt>
                <c:pt idx="827">
                  <c:v>-11.8799999999998</c:v>
                </c:pt>
                <c:pt idx="828">
                  <c:v>-11.8899999999998</c:v>
                </c:pt>
                <c:pt idx="829">
                  <c:v>-11.8999999999998</c:v>
                </c:pt>
                <c:pt idx="830">
                  <c:v>-11.909999999999799</c:v>
                </c:pt>
                <c:pt idx="831">
                  <c:v>-11.919999999999799</c:v>
                </c:pt>
                <c:pt idx="832">
                  <c:v>-11.929999999999801</c:v>
                </c:pt>
                <c:pt idx="833">
                  <c:v>-11.939999999999801</c:v>
                </c:pt>
                <c:pt idx="834">
                  <c:v>-11.9499999999998</c:v>
                </c:pt>
                <c:pt idx="835">
                  <c:v>-11.9599999999998</c:v>
                </c:pt>
                <c:pt idx="836">
                  <c:v>-11.9699999999998</c:v>
                </c:pt>
                <c:pt idx="837">
                  <c:v>-11.9799999999998</c:v>
                </c:pt>
                <c:pt idx="838">
                  <c:v>-11.989999999999799</c:v>
                </c:pt>
                <c:pt idx="839">
                  <c:v>-11.999999999999799</c:v>
                </c:pt>
                <c:pt idx="840">
                  <c:v>-12.009999999999801</c:v>
                </c:pt>
                <c:pt idx="841">
                  <c:v>-12.019999999999801</c:v>
                </c:pt>
                <c:pt idx="842">
                  <c:v>-12.1199999999998</c:v>
                </c:pt>
                <c:pt idx="843">
                  <c:v>-12.1299999999998</c:v>
                </c:pt>
                <c:pt idx="844">
                  <c:v>-12.1399999999998</c:v>
                </c:pt>
                <c:pt idx="845">
                  <c:v>-12.1499999999998</c:v>
                </c:pt>
                <c:pt idx="846">
                  <c:v>-12.159999999999799</c:v>
                </c:pt>
                <c:pt idx="847">
                  <c:v>-12.169999999999799</c:v>
                </c:pt>
                <c:pt idx="848">
                  <c:v>-12.179999999999801</c:v>
                </c:pt>
                <c:pt idx="849">
                  <c:v>-12.189999999999801</c:v>
                </c:pt>
                <c:pt idx="850">
                  <c:v>-12.1999999999998</c:v>
                </c:pt>
                <c:pt idx="851">
                  <c:v>-12.2099999999998</c:v>
                </c:pt>
                <c:pt idx="852">
                  <c:v>-12.2199999999998</c:v>
                </c:pt>
                <c:pt idx="853">
                  <c:v>-12.2299999999998</c:v>
                </c:pt>
                <c:pt idx="854">
                  <c:v>-12.239999999999799</c:v>
                </c:pt>
                <c:pt idx="855">
                  <c:v>-12.249999999999799</c:v>
                </c:pt>
                <c:pt idx="856">
                  <c:v>-12.259999999999801</c:v>
                </c:pt>
                <c:pt idx="857">
                  <c:v>-12.269999999999801</c:v>
                </c:pt>
                <c:pt idx="858">
                  <c:v>-12.2799999999998</c:v>
                </c:pt>
                <c:pt idx="859">
                  <c:v>-12.2899999999998</c:v>
                </c:pt>
                <c:pt idx="860">
                  <c:v>-12.2999999999998</c:v>
                </c:pt>
                <c:pt idx="861">
                  <c:v>-12.3099999999998</c:v>
                </c:pt>
                <c:pt idx="862">
                  <c:v>-12.409999999999799</c:v>
                </c:pt>
                <c:pt idx="863">
                  <c:v>-12.419999999999799</c:v>
                </c:pt>
                <c:pt idx="864">
                  <c:v>-12.429999999999801</c:v>
                </c:pt>
                <c:pt idx="865">
                  <c:v>-12.439999999999801</c:v>
                </c:pt>
                <c:pt idx="866">
                  <c:v>-12.4499999999998</c:v>
                </c:pt>
                <c:pt idx="867">
                  <c:v>-12.4599999999998</c:v>
                </c:pt>
                <c:pt idx="868">
                  <c:v>-12.4699999999998</c:v>
                </c:pt>
                <c:pt idx="869">
                  <c:v>-12.4799999999998</c:v>
                </c:pt>
                <c:pt idx="870">
                  <c:v>-12.489999999999799</c:v>
                </c:pt>
                <c:pt idx="871">
                  <c:v>-12.499999999999799</c:v>
                </c:pt>
                <c:pt idx="872">
                  <c:v>-12.509999999999801</c:v>
                </c:pt>
                <c:pt idx="873">
                  <c:v>-12.519999999999801</c:v>
                </c:pt>
                <c:pt idx="874">
                  <c:v>-12.5299999999998</c:v>
                </c:pt>
                <c:pt idx="875">
                  <c:v>-12.5399999999998</c:v>
                </c:pt>
                <c:pt idx="876">
                  <c:v>-12.5499999999998</c:v>
                </c:pt>
                <c:pt idx="877">
                  <c:v>-12.5599999999998</c:v>
                </c:pt>
                <c:pt idx="878">
                  <c:v>-12.5699999999998</c:v>
                </c:pt>
                <c:pt idx="879">
                  <c:v>-12.579999999999799</c:v>
                </c:pt>
                <c:pt idx="880">
                  <c:v>-12.589999999999799</c:v>
                </c:pt>
                <c:pt idx="881">
                  <c:v>-12.599999999999801</c:v>
                </c:pt>
                <c:pt idx="882">
                  <c:v>-12.6099999999998</c:v>
                </c:pt>
                <c:pt idx="883">
                  <c:v>-12.6199999999998</c:v>
                </c:pt>
                <c:pt idx="884">
                  <c:v>-12.6299999999998</c:v>
                </c:pt>
                <c:pt idx="885">
                  <c:v>-12.6399999999998</c:v>
                </c:pt>
                <c:pt idx="886">
                  <c:v>-12.6499999999998</c:v>
                </c:pt>
                <c:pt idx="887">
                  <c:v>-12.659999999999799</c:v>
                </c:pt>
                <c:pt idx="888">
                  <c:v>-12.669999999999799</c:v>
                </c:pt>
                <c:pt idx="889">
                  <c:v>-12.679999999999801</c:v>
                </c:pt>
                <c:pt idx="890">
                  <c:v>-12.689999999999801</c:v>
                </c:pt>
                <c:pt idx="891">
                  <c:v>-12.6999999999998</c:v>
                </c:pt>
                <c:pt idx="892">
                  <c:v>-12.7099999999998</c:v>
                </c:pt>
                <c:pt idx="893">
                  <c:v>-12.7199999999998</c:v>
                </c:pt>
                <c:pt idx="894">
                  <c:v>-12.7299999999998</c:v>
                </c:pt>
                <c:pt idx="895">
                  <c:v>-12.739999999999799</c:v>
                </c:pt>
                <c:pt idx="896">
                  <c:v>-12.749999999999799</c:v>
                </c:pt>
                <c:pt idx="897">
                  <c:v>-12.759999999999801</c:v>
                </c:pt>
                <c:pt idx="898">
                  <c:v>-12.769999999999801</c:v>
                </c:pt>
                <c:pt idx="899">
                  <c:v>-12.7799999999998</c:v>
                </c:pt>
                <c:pt idx="900">
                  <c:v>-12.7899999999998</c:v>
                </c:pt>
                <c:pt idx="901">
                  <c:v>-12.7999999999998</c:v>
                </c:pt>
                <c:pt idx="902">
                  <c:v>-12.8099999999998</c:v>
                </c:pt>
                <c:pt idx="903">
                  <c:v>-12.8199999999998</c:v>
                </c:pt>
                <c:pt idx="904">
                  <c:v>-12.829999999999799</c:v>
                </c:pt>
                <c:pt idx="905">
                  <c:v>-12.839999999999799</c:v>
                </c:pt>
                <c:pt idx="906">
                  <c:v>-12.849999999999801</c:v>
                </c:pt>
                <c:pt idx="907">
                  <c:v>-12.8599999999998</c:v>
                </c:pt>
                <c:pt idx="908">
                  <c:v>-12.8699999999998</c:v>
                </c:pt>
                <c:pt idx="909">
                  <c:v>-12.8799999999998</c:v>
                </c:pt>
                <c:pt idx="910">
                  <c:v>-12.8899999999998</c:v>
                </c:pt>
                <c:pt idx="911">
                  <c:v>-12.8999999999998</c:v>
                </c:pt>
                <c:pt idx="912">
                  <c:v>-12.909999999999799</c:v>
                </c:pt>
                <c:pt idx="913">
                  <c:v>-12.919999999999799</c:v>
                </c:pt>
                <c:pt idx="914">
                  <c:v>-12.929999999999801</c:v>
                </c:pt>
                <c:pt idx="915">
                  <c:v>-12.939999999999801</c:v>
                </c:pt>
                <c:pt idx="916">
                  <c:v>-12.9499999999998</c:v>
                </c:pt>
                <c:pt idx="917">
                  <c:v>-12.9599999999998</c:v>
                </c:pt>
                <c:pt idx="918">
                  <c:v>-12.9699999999998</c:v>
                </c:pt>
                <c:pt idx="919">
                  <c:v>-13.0699999999998</c:v>
                </c:pt>
                <c:pt idx="920">
                  <c:v>-13.079999999999799</c:v>
                </c:pt>
                <c:pt idx="921">
                  <c:v>-13.089999999999799</c:v>
                </c:pt>
                <c:pt idx="922">
                  <c:v>-13.099999999999801</c:v>
                </c:pt>
                <c:pt idx="923">
                  <c:v>-13.1099999999998</c:v>
                </c:pt>
                <c:pt idx="924">
                  <c:v>-13.1199999999998</c:v>
                </c:pt>
                <c:pt idx="925">
                  <c:v>-13.1299999999998</c:v>
                </c:pt>
                <c:pt idx="926">
                  <c:v>-13.1399999999998</c:v>
                </c:pt>
                <c:pt idx="927">
                  <c:v>-13.1499999999998</c:v>
                </c:pt>
                <c:pt idx="928">
                  <c:v>-13.159999999999799</c:v>
                </c:pt>
                <c:pt idx="929">
                  <c:v>-13.169999999999799</c:v>
                </c:pt>
                <c:pt idx="930">
                  <c:v>-13.179999999999801</c:v>
                </c:pt>
                <c:pt idx="931">
                  <c:v>-13.189999999999801</c:v>
                </c:pt>
                <c:pt idx="932">
                  <c:v>-13.1999999999998</c:v>
                </c:pt>
                <c:pt idx="933">
                  <c:v>-13.2099999999998</c:v>
                </c:pt>
                <c:pt idx="934">
                  <c:v>-13.2199999999998</c:v>
                </c:pt>
                <c:pt idx="935">
                  <c:v>-13.2299999999998</c:v>
                </c:pt>
                <c:pt idx="936">
                  <c:v>-13.239999999999799</c:v>
                </c:pt>
                <c:pt idx="937">
                  <c:v>-13.249999999999799</c:v>
                </c:pt>
                <c:pt idx="938">
                  <c:v>-13.259999999999801</c:v>
                </c:pt>
                <c:pt idx="939">
                  <c:v>-13.3599999999998</c:v>
                </c:pt>
                <c:pt idx="940">
                  <c:v>-13.3699999999998</c:v>
                </c:pt>
                <c:pt idx="941">
                  <c:v>-13.3799999999998</c:v>
                </c:pt>
                <c:pt idx="942">
                  <c:v>-13.3899999999998</c:v>
                </c:pt>
                <c:pt idx="943">
                  <c:v>-13.3999999999998</c:v>
                </c:pt>
                <c:pt idx="944">
                  <c:v>-13.409999999999799</c:v>
                </c:pt>
                <c:pt idx="945">
                  <c:v>-13.419999999999799</c:v>
                </c:pt>
                <c:pt idx="946">
                  <c:v>-13.429999999999801</c:v>
                </c:pt>
                <c:pt idx="947">
                  <c:v>-13.439999999999801</c:v>
                </c:pt>
                <c:pt idx="948">
                  <c:v>-13.4499999999998</c:v>
                </c:pt>
                <c:pt idx="949">
                  <c:v>-13.4599999999998</c:v>
                </c:pt>
                <c:pt idx="950">
                  <c:v>-13.4699999999998</c:v>
                </c:pt>
                <c:pt idx="951">
                  <c:v>-13.4799999999998</c:v>
                </c:pt>
                <c:pt idx="952">
                  <c:v>-13.489999999999799</c:v>
                </c:pt>
                <c:pt idx="953">
                  <c:v>-13.499999999999799</c:v>
                </c:pt>
                <c:pt idx="954">
                  <c:v>-13.509999999999801</c:v>
                </c:pt>
                <c:pt idx="955">
                  <c:v>-13.519999999999801</c:v>
                </c:pt>
                <c:pt idx="956">
                  <c:v>-13.5299999999998</c:v>
                </c:pt>
                <c:pt idx="957">
                  <c:v>-13.5399999999998</c:v>
                </c:pt>
                <c:pt idx="958">
                  <c:v>-13.5499999999998</c:v>
                </c:pt>
                <c:pt idx="959">
                  <c:v>-13.5599999999998</c:v>
                </c:pt>
                <c:pt idx="960">
                  <c:v>-13.5699999999998</c:v>
                </c:pt>
                <c:pt idx="961">
                  <c:v>-13.579999999999799</c:v>
                </c:pt>
                <c:pt idx="962">
                  <c:v>-13.589999999999799</c:v>
                </c:pt>
                <c:pt idx="963">
                  <c:v>-13.599999999999801</c:v>
                </c:pt>
                <c:pt idx="964">
                  <c:v>-13.6099999999998</c:v>
                </c:pt>
                <c:pt idx="965">
                  <c:v>-13.6199999999998</c:v>
                </c:pt>
                <c:pt idx="966">
                  <c:v>-13.6299999999998</c:v>
                </c:pt>
                <c:pt idx="967">
                  <c:v>-13.6399999999998</c:v>
                </c:pt>
                <c:pt idx="968">
                  <c:v>-13.6499999999998</c:v>
                </c:pt>
                <c:pt idx="969">
                  <c:v>-13.659999999999799</c:v>
                </c:pt>
                <c:pt idx="970">
                  <c:v>-13.669999999999799</c:v>
                </c:pt>
                <c:pt idx="971">
                  <c:v>-13.679999999999801</c:v>
                </c:pt>
                <c:pt idx="972">
                  <c:v>-13.689999999999801</c:v>
                </c:pt>
                <c:pt idx="973">
                  <c:v>-13.6999999999998</c:v>
                </c:pt>
                <c:pt idx="974">
                  <c:v>-13.7099999999998</c:v>
                </c:pt>
                <c:pt idx="975">
                  <c:v>-13.7199999999998</c:v>
                </c:pt>
                <c:pt idx="976">
                  <c:v>-13.7299999999998</c:v>
                </c:pt>
                <c:pt idx="977">
                  <c:v>-13.739999999999799</c:v>
                </c:pt>
                <c:pt idx="978">
                  <c:v>-13.749999999999799</c:v>
                </c:pt>
                <c:pt idx="979">
                  <c:v>-13.759999999999801</c:v>
                </c:pt>
                <c:pt idx="980">
                  <c:v>-13.769999999999801</c:v>
                </c:pt>
                <c:pt idx="981">
                  <c:v>-13.7799999999998</c:v>
                </c:pt>
                <c:pt idx="982">
                  <c:v>-13.7899999999998</c:v>
                </c:pt>
                <c:pt idx="983">
                  <c:v>-13.7999999999998</c:v>
                </c:pt>
                <c:pt idx="984">
                  <c:v>-13.8099999999998</c:v>
                </c:pt>
                <c:pt idx="985">
                  <c:v>-13.8199999999998</c:v>
                </c:pt>
                <c:pt idx="986">
                  <c:v>-13.829999999999799</c:v>
                </c:pt>
                <c:pt idx="987">
                  <c:v>-13.839999999999799</c:v>
                </c:pt>
                <c:pt idx="988">
                  <c:v>-13.849999999999801</c:v>
                </c:pt>
                <c:pt idx="989">
                  <c:v>-13.8599999999998</c:v>
                </c:pt>
                <c:pt idx="990">
                  <c:v>-13.8699999999998</c:v>
                </c:pt>
                <c:pt idx="991">
                  <c:v>-13.8799999999998</c:v>
                </c:pt>
                <c:pt idx="992">
                  <c:v>-13.8899999999998</c:v>
                </c:pt>
                <c:pt idx="993">
                  <c:v>-13.8999999999998</c:v>
                </c:pt>
                <c:pt idx="994">
                  <c:v>-13.909999999999799</c:v>
                </c:pt>
                <c:pt idx="995">
                  <c:v>-13.919999999999799</c:v>
                </c:pt>
                <c:pt idx="996">
                  <c:v>-14.019999999999801</c:v>
                </c:pt>
                <c:pt idx="997">
                  <c:v>-14.0299999999998</c:v>
                </c:pt>
                <c:pt idx="998">
                  <c:v>-14.0399999999998</c:v>
                </c:pt>
                <c:pt idx="999">
                  <c:v>-14.0499999999998</c:v>
                </c:pt>
                <c:pt idx="1000">
                  <c:v>-14.0599999999998</c:v>
                </c:pt>
                <c:pt idx="1001">
                  <c:v>-14.0699999999998</c:v>
                </c:pt>
                <c:pt idx="1002">
                  <c:v>-14.079999999999799</c:v>
                </c:pt>
                <c:pt idx="1003">
                  <c:v>-14.089999999999799</c:v>
                </c:pt>
                <c:pt idx="1004">
                  <c:v>-14.099999999999801</c:v>
                </c:pt>
                <c:pt idx="1005">
                  <c:v>-14.1099999999998</c:v>
                </c:pt>
                <c:pt idx="1006">
                  <c:v>-14.1199999999998</c:v>
                </c:pt>
                <c:pt idx="1007">
                  <c:v>-14.1299999999998</c:v>
                </c:pt>
                <c:pt idx="1008">
                  <c:v>-14.1399999999998</c:v>
                </c:pt>
                <c:pt idx="1009">
                  <c:v>-14.1499999999998</c:v>
                </c:pt>
                <c:pt idx="1010">
                  <c:v>-14.159999999999799</c:v>
                </c:pt>
                <c:pt idx="1011">
                  <c:v>-14.169999999999799</c:v>
                </c:pt>
                <c:pt idx="1012">
                  <c:v>-14.179999999999801</c:v>
                </c:pt>
                <c:pt idx="1013">
                  <c:v>-14.189999999999801</c:v>
                </c:pt>
                <c:pt idx="1014">
                  <c:v>-14.1999999999998</c:v>
                </c:pt>
                <c:pt idx="1015">
                  <c:v>-14.2099999999998</c:v>
                </c:pt>
                <c:pt idx="1016">
                  <c:v>-14.3099999999998</c:v>
                </c:pt>
                <c:pt idx="1017">
                  <c:v>-14.3199999999998</c:v>
                </c:pt>
                <c:pt idx="1018">
                  <c:v>-14.329999999999799</c:v>
                </c:pt>
                <c:pt idx="1019">
                  <c:v>-14.339999999999799</c:v>
                </c:pt>
                <c:pt idx="1020">
                  <c:v>-14.349999999999801</c:v>
                </c:pt>
                <c:pt idx="1021">
                  <c:v>-14.3599999999998</c:v>
                </c:pt>
                <c:pt idx="1022">
                  <c:v>-14.3699999999998</c:v>
                </c:pt>
                <c:pt idx="1023">
                  <c:v>-14.3799999999998</c:v>
                </c:pt>
                <c:pt idx="1024">
                  <c:v>-14.3899999999998</c:v>
                </c:pt>
                <c:pt idx="1025">
                  <c:v>-14.3999999999998</c:v>
                </c:pt>
                <c:pt idx="1026">
                  <c:v>-14.409999999999799</c:v>
                </c:pt>
                <c:pt idx="1027">
                  <c:v>-14.419999999999799</c:v>
                </c:pt>
                <c:pt idx="1028">
                  <c:v>-14.429999999999801</c:v>
                </c:pt>
                <c:pt idx="1029">
                  <c:v>-14.439999999999801</c:v>
                </c:pt>
                <c:pt idx="1030">
                  <c:v>-14.4499999999998</c:v>
                </c:pt>
                <c:pt idx="1031">
                  <c:v>-14.4599999999998</c:v>
                </c:pt>
                <c:pt idx="1032">
                  <c:v>-14.4699999999998</c:v>
                </c:pt>
                <c:pt idx="1033">
                  <c:v>-14.4799999999998</c:v>
                </c:pt>
                <c:pt idx="1034">
                  <c:v>-14.489999999999799</c:v>
                </c:pt>
                <c:pt idx="1035">
                  <c:v>-14.499999999999799</c:v>
                </c:pt>
                <c:pt idx="1036">
                  <c:v>-14.509999999999801</c:v>
                </c:pt>
                <c:pt idx="1037">
                  <c:v>-14.519999999999801</c:v>
                </c:pt>
                <c:pt idx="1038">
                  <c:v>-14.5299999999998</c:v>
                </c:pt>
                <c:pt idx="1039">
                  <c:v>-14.5399999999998</c:v>
                </c:pt>
                <c:pt idx="1040">
                  <c:v>-14.5499999999998</c:v>
                </c:pt>
                <c:pt idx="1041">
                  <c:v>-14.5599999999998</c:v>
                </c:pt>
                <c:pt idx="1042">
                  <c:v>-14.5699999999998</c:v>
                </c:pt>
                <c:pt idx="1043">
                  <c:v>-14.579999999999799</c:v>
                </c:pt>
                <c:pt idx="1044">
                  <c:v>-14.589999999999799</c:v>
                </c:pt>
                <c:pt idx="1045">
                  <c:v>-14.599999999999801</c:v>
                </c:pt>
                <c:pt idx="1046">
                  <c:v>-14.6099999999998</c:v>
                </c:pt>
                <c:pt idx="1047">
                  <c:v>-14.6199999999998</c:v>
                </c:pt>
                <c:pt idx="1048">
                  <c:v>-14.6299999999998</c:v>
                </c:pt>
                <c:pt idx="1049">
                  <c:v>-14.6399999999998</c:v>
                </c:pt>
                <c:pt idx="1050">
                  <c:v>-14.6499999999998</c:v>
                </c:pt>
                <c:pt idx="1051">
                  <c:v>-14.659999999999799</c:v>
                </c:pt>
                <c:pt idx="1052">
                  <c:v>-14.669999999999799</c:v>
                </c:pt>
                <c:pt idx="1053">
                  <c:v>-14.679999999999801</c:v>
                </c:pt>
                <c:pt idx="1054">
                  <c:v>-14.689999999999801</c:v>
                </c:pt>
                <c:pt idx="1055">
                  <c:v>-14.6999999999998</c:v>
                </c:pt>
                <c:pt idx="1056">
                  <c:v>-14.7099999999998</c:v>
                </c:pt>
                <c:pt idx="1057">
                  <c:v>-14.7199999999998</c:v>
                </c:pt>
                <c:pt idx="1058">
                  <c:v>-14.7299999999998</c:v>
                </c:pt>
                <c:pt idx="1059">
                  <c:v>-14.739999999999799</c:v>
                </c:pt>
                <c:pt idx="1060">
                  <c:v>-14.749999999999799</c:v>
                </c:pt>
                <c:pt idx="1061">
                  <c:v>-14.759999999999801</c:v>
                </c:pt>
                <c:pt idx="1062">
                  <c:v>-14.769999999999801</c:v>
                </c:pt>
                <c:pt idx="1063">
                  <c:v>-14.7799999999998</c:v>
                </c:pt>
                <c:pt idx="1064">
                  <c:v>-14.7899999999998</c:v>
                </c:pt>
                <c:pt idx="1065">
                  <c:v>-14.7999999999998</c:v>
                </c:pt>
                <c:pt idx="1066">
                  <c:v>-14.8099999999998</c:v>
                </c:pt>
                <c:pt idx="1067">
                  <c:v>-14.8199999999998</c:v>
                </c:pt>
                <c:pt idx="1068">
                  <c:v>-14.829999999999799</c:v>
                </c:pt>
                <c:pt idx="1069">
                  <c:v>-14.839999999999799</c:v>
                </c:pt>
                <c:pt idx="1070">
                  <c:v>-14.849999999999801</c:v>
                </c:pt>
                <c:pt idx="1071">
                  <c:v>-14.8599999999998</c:v>
                </c:pt>
                <c:pt idx="1072">
                  <c:v>-14.8699999999998</c:v>
                </c:pt>
                <c:pt idx="1073">
                  <c:v>-14.9699999999998</c:v>
                </c:pt>
                <c:pt idx="1074">
                  <c:v>-14.9799999999998</c:v>
                </c:pt>
                <c:pt idx="1075">
                  <c:v>-14.989999999999799</c:v>
                </c:pt>
                <c:pt idx="1076">
                  <c:v>-14.999999999999799</c:v>
                </c:pt>
                <c:pt idx="1077">
                  <c:v>-15.009999999999801</c:v>
                </c:pt>
                <c:pt idx="1078">
                  <c:v>-15.019999999999801</c:v>
                </c:pt>
                <c:pt idx="1079">
                  <c:v>-15.0299999999998</c:v>
                </c:pt>
                <c:pt idx="1080">
                  <c:v>-15.0399999999998</c:v>
                </c:pt>
                <c:pt idx="1081">
                  <c:v>-15.0499999999998</c:v>
                </c:pt>
                <c:pt idx="1082">
                  <c:v>-15.0599999999998</c:v>
                </c:pt>
                <c:pt idx="1083">
                  <c:v>-15.0699999999998</c:v>
                </c:pt>
                <c:pt idx="1084">
                  <c:v>-15.079999999999799</c:v>
                </c:pt>
                <c:pt idx="1085">
                  <c:v>-15.089999999999799</c:v>
                </c:pt>
                <c:pt idx="1086">
                  <c:v>-15.099999999999801</c:v>
                </c:pt>
                <c:pt idx="1087">
                  <c:v>-15.1099999999998</c:v>
                </c:pt>
                <c:pt idx="1088">
                  <c:v>-15.1199999999998</c:v>
                </c:pt>
                <c:pt idx="1089">
                  <c:v>-15.1299999999998</c:v>
                </c:pt>
                <c:pt idx="1090">
                  <c:v>-15.1399999999998</c:v>
                </c:pt>
                <c:pt idx="1091">
                  <c:v>-15.1499999999998</c:v>
                </c:pt>
                <c:pt idx="1092">
                  <c:v>-15.159999999999799</c:v>
                </c:pt>
                <c:pt idx="1093">
                  <c:v>-15.259999999999801</c:v>
                </c:pt>
                <c:pt idx="1094">
                  <c:v>-15.269999999999801</c:v>
                </c:pt>
                <c:pt idx="1095">
                  <c:v>-15.2799999999998</c:v>
                </c:pt>
                <c:pt idx="1096">
                  <c:v>-15.2899999999998</c:v>
                </c:pt>
                <c:pt idx="1097">
                  <c:v>-15.2999999999998</c:v>
                </c:pt>
                <c:pt idx="1098">
                  <c:v>-15.3099999999998</c:v>
                </c:pt>
                <c:pt idx="1099">
                  <c:v>-15.3199999999998</c:v>
                </c:pt>
                <c:pt idx="1100">
                  <c:v>-15.329999999999799</c:v>
                </c:pt>
                <c:pt idx="1101">
                  <c:v>-15.339999999999799</c:v>
                </c:pt>
                <c:pt idx="1102">
                  <c:v>-15.349999999999801</c:v>
                </c:pt>
                <c:pt idx="1103">
                  <c:v>-15.3599999999998</c:v>
                </c:pt>
                <c:pt idx="1104">
                  <c:v>-15.3699999999998</c:v>
                </c:pt>
                <c:pt idx="1105">
                  <c:v>-15.3799999999998</c:v>
                </c:pt>
                <c:pt idx="1106">
                  <c:v>-15.3899999999998</c:v>
                </c:pt>
                <c:pt idx="1107">
                  <c:v>-15.3999999999998</c:v>
                </c:pt>
                <c:pt idx="1108">
                  <c:v>-15.409999999999799</c:v>
                </c:pt>
                <c:pt idx="1109">
                  <c:v>-15.419999999999799</c:v>
                </c:pt>
                <c:pt idx="1110">
                  <c:v>-15.429999999999801</c:v>
                </c:pt>
                <c:pt idx="1111">
                  <c:v>-15.439999999999801</c:v>
                </c:pt>
                <c:pt idx="1112">
                  <c:v>-15.4499999999998</c:v>
                </c:pt>
                <c:pt idx="1113">
                  <c:v>-15.4599999999998</c:v>
                </c:pt>
                <c:pt idx="1114">
                  <c:v>-15.4699999999998</c:v>
                </c:pt>
                <c:pt idx="1115">
                  <c:v>-15.4799999999998</c:v>
                </c:pt>
                <c:pt idx="1116">
                  <c:v>-15.489999999999799</c:v>
                </c:pt>
                <c:pt idx="1117">
                  <c:v>-15.499999999999799</c:v>
                </c:pt>
                <c:pt idx="1118">
                  <c:v>-15.509999999999801</c:v>
                </c:pt>
                <c:pt idx="1119">
                  <c:v>-15.519999999999801</c:v>
                </c:pt>
                <c:pt idx="1120">
                  <c:v>-15.5299999999998</c:v>
                </c:pt>
                <c:pt idx="1121">
                  <c:v>-15.5399999999998</c:v>
                </c:pt>
                <c:pt idx="1122">
                  <c:v>-15.5499999999998</c:v>
                </c:pt>
                <c:pt idx="1123">
                  <c:v>-15.5599999999998</c:v>
                </c:pt>
                <c:pt idx="1124">
                  <c:v>-15.5699999999998</c:v>
                </c:pt>
                <c:pt idx="1125">
                  <c:v>-15.579999999999799</c:v>
                </c:pt>
                <c:pt idx="1126">
                  <c:v>-15.589999999999799</c:v>
                </c:pt>
                <c:pt idx="1127">
                  <c:v>-15.599999999999801</c:v>
                </c:pt>
                <c:pt idx="1128">
                  <c:v>-15.6099999999998</c:v>
                </c:pt>
                <c:pt idx="1129">
                  <c:v>-15.6199999999998</c:v>
                </c:pt>
                <c:pt idx="1130">
                  <c:v>-15.6299999999998</c:v>
                </c:pt>
                <c:pt idx="1131">
                  <c:v>-15.6399999999998</c:v>
                </c:pt>
                <c:pt idx="1132">
                  <c:v>-15.6499999999998</c:v>
                </c:pt>
                <c:pt idx="1133">
                  <c:v>-15.659999999999799</c:v>
                </c:pt>
                <c:pt idx="1134">
                  <c:v>-15.669999999999799</c:v>
                </c:pt>
                <c:pt idx="1135">
                  <c:v>-15.679999999999801</c:v>
                </c:pt>
                <c:pt idx="1136">
                  <c:v>-15.689999999999801</c:v>
                </c:pt>
                <c:pt idx="1137">
                  <c:v>-15.6999999999998</c:v>
                </c:pt>
                <c:pt idx="1138">
                  <c:v>-15.7099999999998</c:v>
                </c:pt>
                <c:pt idx="1139">
                  <c:v>-15.7199999999998</c:v>
                </c:pt>
                <c:pt idx="1140">
                  <c:v>-15.7299999999998</c:v>
                </c:pt>
                <c:pt idx="1141">
                  <c:v>-15.739999999999799</c:v>
                </c:pt>
                <c:pt idx="1142">
                  <c:v>-15.749999999999799</c:v>
                </c:pt>
                <c:pt idx="1143">
                  <c:v>-15.759999999999801</c:v>
                </c:pt>
                <c:pt idx="1144">
                  <c:v>-15.769999999999801</c:v>
                </c:pt>
                <c:pt idx="1145">
                  <c:v>-15.7799999999998</c:v>
                </c:pt>
                <c:pt idx="1146">
                  <c:v>-15.7899999999998</c:v>
                </c:pt>
                <c:pt idx="1147">
                  <c:v>-15.7999999999998</c:v>
                </c:pt>
                <c:pt idx="1148">
                  <c:v>-15.8099999999998</c:v>
                </c:pt>
                <c:pt idx="1149">
                  <c:v>-15.8199999999998</c:v>
                </c:pt>
                <c:pt idx="1150">
                  <c:v>-15.919999999999799</c:v>
                </c:pt>
                <c:pt idx="1151">
                  <c:v>-15.929999999999801</c:v>
                </c:pt>
                <c:pt idx="1152">
                  <c:v>-15.939999999999801</c:v>
                </c:pt>
                <c:pt idx="1153">
                  <c:v>-15.9499999999998</c:v>
                </c:pt>
                <c:pt idx="1154">
                  <c:v>-15.9599999999998</c:v>
                </c:pt>
                <c:pt idx="1155">
                  <c:v>-15.9699999999998</c:v>
                </c:pt>
                <c:pt idx="1156">
                  <c:v>-15.9799999999998</c:v>
                </c:pt>
                <c:pt idx="1157">
                  <c:v>-15.989999999999799</c:v>
                </c:pt>
                <c:pt idx="1158">
                  <c:v>-15.999999999999799</c:v>
                </c:pt>
                <c:pt idx="1159">
                  <c:v>-16.009999999999799</c:v>
                </c:pt>
                <c:pt idx="1160">
                  <c:v>-16.019999999999801</c:v>
                </c:pt>
                <c:pt idx="1161">
                  <c:v>-16.029999999999799</c:v>
                </c:pt>
                <c:pt idx="1162">
                  <c:v>-16.0399999999998</c:v>
                </c:pt>
                <c:pt idx="1163">
                  <c:v>-16.049999999999802</c:v>
                </c:pt>
                <c:pt idx="1164">
                  <c:v>-16.0599999999998</c:v>
                </c:pt>
                <c:pt idx="1165">
                  <c:v>-16.069999999999801</c:v>
                </c:pt>
                <c:pt idx="1166">
                  <c:v>-16.079999999999799</c:v>
                </c:pt>
                <c:pt idx="1167">
                  <c:v>-16.089999999999801</c:v>
                </c:pt>
                <c:pt idx="1168">
                  <c:v>-16.099999999999799</c:v>
                </c:pt>
                <c:pt idx="1169">
                  <c:v>-16.1099999999998</c:v>
                </c:pt>
                <c:pt idx="1170">
                  <c:v>-16.209999999999798</c:v>
                </c:pt>
                <c:pt idx="1171">
                  <c:v>-16.2199999999998</c:v>
                </c:pt>
                <c:pt idx="1172">
                  <c:v>-16.229999999999801</c:v>
                </c:pt>
                <c:pt idx="1173">
                  <c:v>-16.239999999999799</c:v>
                </c:pt>
                <c:pt idx="1174">
                  <c:v>-16.249999999999801</c:v>
                </c:pt>
                <c:pt idx="1175">
                  <c:v>-16.259999999999799</c:v>
                </c:pt>
                <c:pt idx="1176">
                  <c:v>-16.269999999999801</c:v>
                </c:pt>
                <c:pt idx="1177">
                  <c:v>-16.279999999999799</c:v>
                </c:pt>
                <c:pt idx="1178">
                  <c:v>-16.2899999999998</c:v>
                </c:pt>
                <c:pt idx="1179">
                  <c:v>-16.299999999999802</c:v>
                </c:pt>
                <c:pt idx="1180">
                  <c:v>-16.3099999999998</c:v>
                </c:pt>
                <c:pt idx="1181">
                  <c:v>-16.319999999999801</c:v>
                </c:pt>
                <c:pt idx="1182">
                  <c:v>-16.329999999999799</c:v>
                </c:pt>
                <c:pt idx="1183">
                  <c:v>-16.339999999999801</c:v>
                </c:pt>
                <c:pt idx="1184">
                  <c:v>-16.349999999999799</c:v>
                </c:pt>
                <c:pt idx="1185">
                  <c:v>-16.3599999999998</c:v>
                </c:pt>
                <c:pt idx="1186">
                  <c:v>-16.369999999999798</c:v>
                </c:pt>
                <c:pt idx="1187">
                  <c:v>-16.3799999999998</c:v>
                </c:pt>
                <c:pt idx="1188">
                  <c:v>-16.389999999999802</c:v>
                </c:pt>
                <c:pt idx="1189">
                  <c:v>-16.3999999999998</c:v>
                </c:pt>
                <c:pt idx="1190">
                  <c:v>-16.409999999999801</c:v>
                </c:pt>
                <c:pt idx="1191">
                  <c:v>-16.419999999999799</c:v>
                </c:pt>
                <c:pt idx="1192">
                  <c:v>-16.429999999999801</c:v>
                </c:pt>
                <c:pt idx="1193">
                  <c:v>-16.439999999999799</c:v>
                </c:pt>
                <c:pt idx="1194">
                  <c:v>-16.4499999999998</c:v>
                </c:pt>
                <c:pt idx="1195">
                  <c:v>-16.459999999999798</c:v>
                </c:pt>
                <c:pt idx="1196">
                  <c:v>-16.4699999999998</c:v>
                </c:pt>
                <c:pt idx="1197">
                  <c:v>-16.479999999999801</c:v>
                </c:pt>
                <c:pt idx="1198">
                  <c:v>-16.489999999999799</c:v>
                </c:pt>
                <c:pt idx="1199">
                  <c:v>-16.499999999999801</c:v>
                </c:pt>
                <c:pt idx="1200">
                  <c:v>-16.509999999999799</c:v>
                </c:pt>
                <c:pt idx="1201">
                  <c:v>-16.519999999999801</c:v>
                </c:pt>
                <c:pt idx="1202">
                  <c:v>-16.529999999999799</c:v>
                </c:pt>
                <c:pt idx="1203">
                  <c:v>-16.5399999999998</c:v>
                </c:pt>
                <c:pt idx="1204">
                  <c:v>-16.549999999999802</c:v>
                </c:pt>
                <c:pt idx="1205">
                  <c:v>-16.5599999999998</c:v>
                </c:pt>
                <c:pt idx="1206">
                  <c:v>-16.569999999999801</c:v>
                </c:pt>
                <c:pt idx="1207">
                  <c:v>-16.579999999999799</c:v>
                </c:pt>
                <c:pt idx="1208">
                  <c:v>-16.5899999999999</c:v>
                </c:pt>
                <c:pt idx="1209">
                  <c:v>-16.599999999999898</c:v>
                </c:pt>
                <c:pt idx="1210">
                  <c:v>-16.6099999999999</c:v>
                </c:pt>
                <c:pt idx="1211">
                  <c:v>-16.619999999999902</c:v>
                </c:pt>
                <c:pt idx="1212">
                  <c:v>-16.6299999999999</c:v>
                </c:pt>
                <c:pt idx="1213">
                  <c:v>-16.639999999999901</c:v>
                </c:pt>
                <c:pt idx="1214">
                  <c:v>-16.649999999999899</c:v>
                </c:pt>
                <c:pt idx="1215">
                  <c:v>-16.659999999999901</c:v>
                </c:pt>
                <c:pt idx="1216">
                  <c:v>-16.669999999999899</c:v>
                </c:pt>
                <c:pt idx="1217">
                  <c:v>-16.6799999999999</c:v>
                </c:pt>
                <c:pt idx="1218">
                  <c:v>-16.689999999999898</c:v>
                </c:pt>
                <c:pt idx="1219">
                  <c:v>-16.6999999999999</c:v>
                </c:pt>
                <c:pt idx="1220">
                  <c:v>-16.709999999999901</c:v>
                </c:pt>
                <c:pt idx="1221">
                  <c:v>-16.719999999999899</c:v>
                </c:pt>
                <c:pt idx="1222">
                  <c:v>-16.729999999999901</c:v>
                </c:pt>
                <c:pt idx="1223">
                  <c:v>-16.739999999999899</c:v>
                </c:pt>
                <c:pt idx="1224">
                  <c:v>-16.749999999999901</c:v>
                </c:pt>
                <c:pt idx="1225">
                  <c:v>-16.759999999999899</c:v>
                </c:pt>
                <c:pt idx="1226">
                  <c:v>-16.7699999999999</c:v>
                </c:pt>
                <c:pt idx="1227">
                  <c:v>-16.869999999999902</c:v>
                </c:pt>
                <c:pt idx="1228">
                  <c:v>-16.8799999999999</c:v>
                </c:pt>
                <c:pt idx="1229">
                  <c:v>-16.889999999999901</c:v>
                </c:pt>
                <c:pt idx="1230">
                  <c:v>-16.899999999999899</c:v>
                </c:pt>
                <c:pt idx="1231">
                  <c:v>-16.909999999999901</c:v>
                </c:pt>
                <c:pt idx="1232">
                  <c:v>-16.919999999999899</c:v>
                </c:pt>
                <c:pt idx="1233">
                  <c:v>-16.9299999999999</c:v>
                </c:pt>
                <c:pt idx="1234">
                  <c:v>-16.939999999999898</c:v>
                </c:pt>
                <c:pt idx="1235">
                  <c:v>-16.9499999999999</c:v>
                </c:pt>
                <c:pt idx="1236">
                  <c:v>-16.959999999999901</c:v>
                </c:pt>
                <c:pt idx="1237">
                  <c:v>-16.969999999999899</c:v>
                </c:pt>
                <c:pt idx="1238">
                  <c:v>-16.979999999999901</c:v>
                </c:pt>
                <c:pt idx="1239">
                  <c:v>-16.989999999999899</c:v>
                </c:pt>
                <c:pt idx="1240">
                  <c:v>-16.999999999999901</c:v>
                </c:pt>
                <c:pt idx="1241">
                  <c:v>-17.009999999999899</c:v>
                </c:pt>
                <c:pt idx="1242">
                  <c:v>-17.0199999999999</c:v>
                </c:pt>
                <c:pt idx="1243">
                  <c:v>-17.029999999999902</c:v>
                </c:pt>
                <c:pt idx="1244">
                  <c:v>-17.0399999999999</c:v>
                </c:pt>
                <c:pt idx="1245">
                  <c:v>-17.049999999999901</c:v>
                </c:pt>
                <c:pt idx="1246">
                  <c:v>-17.059999999999899</c:v>
                </c:pt>
                <c:pt idx="1247">
                  <c:v>-17.159999999999901</c:v>
                </c:pt>
                <c:pt idx="1248">
                  <c:v>-17.169999999999899</c:v>
                </c:pt>
                <c:pt idx="1249">
                  <c:v>-17.1799999999999</c:v>
                </c:pt>
                <c:pt idx="1250">
                  <c:v>-17.189999999999898</c:v>
                </c:pt>
                <c:pt idx="1251">
                  <c:v>-17.1999999999999</c:v>
                </c:pt>
                <c:pt idx="1252">
                  <c:v>-17.209999999999901</c:v>
                </c:pt>
                <c:pt idx="1253">
                  <c:v>-17.219999999999899</c:v>
                </c:pt>
                <c:pt idx="1254">
                  <c:v>-17.229999999999901</c:v>
                </c:pt>
                <c:pt idx="1255">
                  <c:v>-17.239999999999899</c:v>
                </c:pt>
                <c:pt idx="1256">
                  <c:v>-17.249999999999901</c:v>
                </c:pt>
                <c:pt idx="1257">
                  <c:v>-17.259999999999899</c:v>
                </c:pt>
                <c:pt idx="1258">
                  <c:v>-17.2699999999999</c:v>
                </c:pt>
                <c:pt idx="1259">
                  <c:v>-17.279999999999902</c:v>
                </c:pt>
                <c:pt idx="1260">
                  <c:v>-17.2899999999999</c:v>
                </c:pt>
                <c:pt idx="1261">
                  <c:v>-17.299999999999901</c:v>
                </c:pt>
                <c:pt idx="1262">
                  <c:v>-17.309999999999899</c:v>
                </c:pt>
                <c:pt idx="1263">
                  <c:v>-17.319999999999901</c:v>
                </c:pt>
                <c:pt idx="1264">
                  <c:v>-17.329999999999899</c:v>
                </c:pt>
                <c:pt idx="1265">
                  <c:v>-17.3399999999999</c:v>
                </c:pt>
                <c:pt idx="1266">
                  <c:v>-17.349999999999898</c:v>
                </c:pt>
                <c:pt idx="1267">
                  <c:v>-17.3599999999999</c:v>
                </c:pt>
                <c:pt idx="1268">
                  <c:v>-17.369999999999902</c:v>
                </c:pt>
                <c:pt idx="1269">
                  <c:v>-17.3799999999999</c:v>
                </c:pt>
                <c:pt idx="1270">
                  <c:v>-17.389999999999901</c:v>
                </c:pt>
                <c:pt idx="1271">
                  <c:v>-17.399999999999899</c:v>
                </c:pt>
                <c:pt idx="1272">
                  <c:v>-17.41</c:v>
                </c:pt>
                <c:pt idx="1273">
                  <c:v>-17.420000000000002</c:v>
                </c:pt>
                <c:pt idx="1274">
                  <c:v>-17.43</c:v>
                </c:pt>
                <c:pt idx="1275">
                  <c:v>-17.440000000000001</c:v>
                </c:pt>
                <c:pt idx="1276">
                  <c:v>-17.45</c:v>
                </c:pt>
                <c:pt idx="1277">
                  <c:v>-17.46</c:v>
                </c:pt>
                <c:pt idx="1278">
                  <c:v>-17.47</c:v>
                </c:pt>
                <c:pt idx="1279">
                  <c:v>-17.48</c:v>
                </c:pt>
                <c:pt idx="1280">
                  <c:v>-17.489999999999998</c:v>
                </c:pt>
                <c:pt idx="1281">
                  <c:v>-17.5</c:v>
                </c:pt>
                <c:pt idx="1282">
                  <c:v>-17.510000000000002</c:v>
                </c:pt>
                <c:pt idx="1283">
                  <c:v>-17.52</c:v>
                </c:pt>
                <c:pt idx="1284">
                  <c:v>-17.53</c:v>
                </c:pt>
                <c:pt idx="1285">
                  <c:v>-17.54</c:v>
                </c:pt>
                <c:pt idx="1286">
                  <c:v>-17.55</c:v>
                </c:pt>
                <c:pt idx="1287">
                  <c:v>-17.559999999999999</c:v>
                </c:pt>
                <c:pt idx="1288">
                  <c:v>-17.57</c:v>
                </c:pt>
                <c:pt idx="1289">
                  <c:v>-17.579999999999998</c:v>
                </c:pt>
                <c:pt idx="1290">
                  <c:v>-17.59</c:v>
                </c:pt>
                <c:pt idx="1291">
                  <c:v>-17.600000000000001</c:v>
                </c:pt>
                <c:pt idx="1292">
                  <c:v>-17.61</c:v>
                </c:pt>
                <c:pt idx="1293">
                  <c:v>-17.62</c:v>
                </c:pt>
                <c:pt idx="1294">
                  <c:v>-17.63</c:v>
                </c:pt>
                <c:pt idx="1295">
                  <c:v>-17.64</c:v>
                </c:pt>
                <c:pt idx="1296">
                  <c:v>-17.649999999999999</c:v>
                </c:pt>
                <c:pt idx="1297">
                  <c:v>-17.66</c:v>
                </c:pt>
                <c:pt idx="1298">
                  <c:v>-17.670000000000002</c:v>
                </c:pt>
                <c:pt idx="1299">
                  <c:v>-17.68</c:v>
                </c:pt>
                <c:pt idx="1300">
                  <c:v>-17.690000000000001</c:v>
                </c:pt>
                <c:pt idx="1301">
                  <c:v>-17.7</c:v>
                </c:pt>
                <c:pt idx="1302">
                  <c:v>-17.71</c:v>
                </c:pt>
                <c:pt idx="1303">
                  <c:v>-17.72</c:v>
                </c:pt>
                <c:pt idx="1304">
                  <c:v>-17.82</c:v>
                </c:pt>
                <c:pt idx="1305">
                  <c:v>-17.829999999999998</c:v>
                </c:pt>
                <c:pt idx="1306">
                  <c:v>-16.829999999999998</c:v>
                </c:pt>
                <c:pt idx="1307">
                  <c:v>-16.84</c:v>
                </c:pt>
                <c:pt idx="1308">
                  <c:v>-16.850000000000001</c:v>
                </c:pt>
                <c:pt idx="1309">
                  <c:v>-16.86</c:v>
                </c:pt>
                <c:pt idx="1310">
                  <c:v>-16.87</c:v>
                </c:pt>
                <c:pt idx="1311">
                  <c:v>-16.88</c:v>
                </c:pt>
                <c:pt idx="1312">
                  <c:v>-16.89</c:v>
                </c:pt>
                <c:pt idx="1313">
                  <c:v>-16.899999999999999</c:v>
                </c:pt>
                <c:pt idx="1314">
                  <c:v>-16.91</c:v>
                </c:pt>
                <c:pt idx="1315">
                  <c:v>-16.920000000000002</c:v>
                </c:pt>
                <c:pt idx="1316">
                  <c:v>-16.93</c:v>
                </c:pt>
                <c:pt idx="1317">
                  <c:v>-16.940000000000001</c:v>
                </c:pt>
                <c:pt idx="1318">
                  <c:v>-16.95</c:v>
                </c:pt>
                <c:pt idx="1319">
                  <c:v>-16.96</c:v>
                </c:pt>
                <c:pt idx="1320">
                  <c:v>-16.97</c:v>
                </c:pt>
                <c:pt idx="1321">
                  <c:v>-16.98</c:v>
                </c:pt>
                <c:pt idx="1322">
                  <c:v>-16.989999999999998</c:v>
                </c:pt>
                <c:pt idx="1323">
                  <c:v>-17</c:v>
                </c:pt>
                <c:pt idx="1324">
                  <c:v>-17.100000000000001</c:v>
                </c:pt>
                <c:pt idx="1325">
                  <c:v>-17.11</c:v>
                </c:pt>
                <c:pt idx="1326">
                  <c:v>-17.12</c:v>
                </c:pt>
                <c:pt idx="1327">
                  <c:v>-17.13</c:v>
                </c:pt>
                <c:pt idx="1328">
                  <c:v>-17.14</c:v>
                </c:pt>
                <c:pt idx="1329">
                  <c:v>-17.149999999999999</c:v>
                </c:pt>
                <c:pt idx="1330">
                  <c:v>-17.16</c:v>
                </c:pt>
                <c:pt idx="1331">
                  <c:v>-17.170000000000002</c:v>
                </c:pt>
                <c:pt idx="1332">
                  <c:v>-17.18</c:v>
                </c:pt>
                <c:pt idx="1333">
                  <c:v>-17.190000000000001</c:v>
                </c:pt>
                <c:pt idx="1334">
                  <c:v>-17.2</c:v>
                </c:pt>
                <c:pt idx="1335">
                  <c:v>-17.21</c:v>
                </c:pt>
                <c:pt idx="1336">
                  <c:v>-17.22</c:v>
                </c:pt>
                <c:pt idx="1337">
                  <c:v>-17.2300000000001</c:v>
                </c:pt>
                <c:pt idx="1338">
                  <c:v>-17.240000000000101</c:v>
                </c:pt>
                <c:pt idx="1339">
                  <c:v>-17.250000000000099</c:v>
                </c:pt>
                <c:pt idx="1340">
                  <c:v>-17.260000000000101</c:v>
                </c:pt>
                <c:pt idx="1341">
                  <c:v>-17.270000000000099</c:v>
                </c:pt>
                <c:pt idx="1342">
                  <c:v>-17.280000000000101</c:v>
                </c:pt>
                <c:pt idx="1343">
                  <c:v>-17.290000000000099</c:v>
                </c:pt>
                <c:pt idx="1344">
                  <c:v>-17.3000000000001</c:v>
                </c:pt>
                <c:pt idx="1345">
                  <c:v>-17.310000000000102</c:v>
                </c:pt>
                <c:pt idx="1346">
                  <c:v>-17.3200000000001</c:v>
                </c:pt>
                <c:pt idx="1347">
                  <c:v>-17.330000000000101</c:v>
                </c:pt>
                <c:pt idx="1348">
                  <c:v>-17.340000000000099</c:v>
                </c:pt>
                <c:pt idx="1349">
                  <c:v>-17.350000000000101</c:v>
                </c:pt>
                <c:pt idx="1350">
                  <c:v>-17.360000000000099</c:v>
                </c:pt>
                <c:pt idx="1351">
                  <c:v>-17.3700000000001</c:v>
                </c:pt>
                <c:pt idx="1352">
                  <c:v>-17.380000000000098</c:v>
                </c:pt>
                <c:pt idx="1353">
                  <c:v>-17.3900000000001</c:v>
                </c:pt>
                <c:pt idx="1354">
                  <c:v>-17.400000000000102</c:v>
                </c:pt>
                <c:pt idx="1355">
                  <c:v>-17.4100000000001</c:v>
                </c:pt>
                <c:pt idx="1356">
                  <c:v>-17.420000000000101</c:v>
                </c:pt>
                <c:pt idx="1357">
                  <c:v>-17.430000000000099</c:v>
                </c:pt>
                <c:pt idx="1358">
                  <c:v>-17.440000000000101</c:v>
                </c:pt>
                <c:pt idx="1359">
                  <c:v>-17.450000000000099</c:v>
                </c:pt>
                <c:pt idx="1360">
                  <c:v>-17.4600000000001</c:v>
                </c:pt>
                <c:pt idx="1361">
                  <c:v>-17.470000000000098</c:v>
                </c:pt>
                <c:pt idx="1362">
                  <c:v>-17.4800000000001</c:v>
                </c:pt>
                <c:pt idx="1363">
                  <c:v>-17.490000000000101</c:v>
                </c:pt>
                <c:pt idx="1364">
                  <c:v>-17.500000000000099</c:v>
                </c:pt>
                <c:pt idx="1365">
                  <c:v>-17.510000000000101</c:v>
                </c:pt>
                <c:pt idx="1366">
                  <c:v>-17.520000000000099</c:v>
                </c:pt>
                <c:pt idx="1367">
                  <c:v>-17.530000000000101</c:v>
                </c:pt>
                <c:pt idx="1368">
                  <c:v>-17.540000000000099</c:v>
                </c:pt>
                <c:pt idx="1369">
                  <c:v>-17.5500000000001</c:v>
                </c:pt>
                <c:pt idx="1370">
                  <c:v>-17.560000000000102</c:v>
                </c:pt>
                <c:pt idx="1371">
                  <c:v>-17.5700000000001</c:v>
                </c:pt>
                <c:pt idx="1372">
                  <c:v>-17.580000000000101</c:v>
                </c:pt>
                <c:pt idx="1373">
                  <c:v>-17.590000000000099</c:v>
                </c:pt>
                <c:pt idx="1374">
                  <c:v>-17.600000000000101</c:v>
                </c:pt>
                <c:pt idx="1375">
                  <c:v>-17.610000000000099</c:v>
                </c:pt>
                <c:pt idx="1376">
                  <c:v>-17.6200000000001</c:v>
                </c:pt>
                <c:pt idx="1377">
                  <c:v>-17.630000000000098</c:v>
                </c:pt>
                <c:pt idx="1378">
                  <c:v>-17.6400000000001</c:v>
                </c:pt>
                <c:pt idx="1379">
                  <c:v>-17.650000000000102</c:v>
                </c:pt>
                <c:pt idx="1380">
                  <c:v>-17.6600000000001</c:v>
                </c:pt>
                <c:pt idx="1381">
                  <c:v>-17.670000000000101</c:v>
                </c:pt>
                <c:pt idx="1382">
                  <c:v>-17.680000000000099</c:v>
                </c:pt>
                <c:pt idx="1383">
                  <c:v>-17.690000000000101</c:v>
                </c:pt>
                <c:pt idx="1384">
                  <c:v>-17.700000000000099</c:v>
                </c:pt>
                <c:pt idx="1385">
                  <c:v>-17.7100000000001</c:v>
                </c:pt>
                <c:pt idx="1386">
                  <c:v>-17.720000000000098</c:v>
                </c:pt>
                <c:pt idx="1387">
                  <c:v>-17.7300000000001</c:v>
                </c:pt>
                <c:pt idx="1388">
                  <c:v>-17.740000000000101</c:v>
                </c:pt>
                <c:pt idx="1389">
                  <c:v>-17.750000000000099</c:v>
                </c:pt>
                <c:pt idx="1390">
                  <c:v>-17.760000000000101</c:v>
                </c:pt>
                <c:pt idx="1391">
                  <c:v>-17.770000000000099</c:v>
                </c:pt>
                <c:pt idx="1392">
                  <c:v>-17.780000000000101</c:v>
                </c:pt>
                <c:pt idx="1393">
                  <c:v>-17.790000000000099</c:v>
                </c:pt>
                <c:pt idx="1394">
                  <c:v>-17.8000000000001</c:v>
                </c:pt>
                <c:pt idx="1395">
                  <c:v>-17.810000000000102</c:v>
                </c:pt>
                <c:pt idx="1396">
                  <c:v>-17.8200000000001</c:v>
                </c:pt>
                <c:pt idx="1397">
                  <c:v>-17.830000000000101</c:v>
                </c:pt>
                <c:pt idx="1398">
                  <c:v>-17.840000000000099</c:v>
                </c:pt>
                <c:pt idx="1399">
                  <c:v>-17.850000000000101</c:v>
                </c:pt>
                <c:pt idx="1400">
                  <c:v>-17.860000000000099</c:v>
                </c:pt>
                <c:pt idx="1401">
                  <c:v>-17.8700000000002</c:v>
                </c:pt>
                <c:pt idx="1402">
                  <c:v>-17.880000000000202</c:v>
                </c:pt>
                <c:pt idx="1403">
                  <c:v>-17.8900000000002</c:v>
                </c:pt>
                <c:pt idx="1404">
                  <c:v>-17.900000000000201</c:v>
                </c:pt>
                <c:pt idx="1405">
                  <c:v>-16.900000000000201</c:v>
                </c:pt>
                <c:pt idx="1406">
                  <c:v>-16.910000000000199</c:v>
                </c:pt>
                <c:pt idx="1407">
                  <c:v>-16.920000000000201</c:v>
                </c:pt>
                <c:pt idx="1408">
                  <c:v>-16.930000000000199</c:v>
                </c:pt>
                <c:pt idx="1409">
                  <c:v>-16.9400000000002</c:v>
                </c:pt>
                <c:pt idx="1410">
                  <c:v>-16.950000000000198</c:v>
                </c:pt>
                <c:pt idx="1411">
                  <c:v>-16.9600000000002</c:v>
                </c:pt>
                <c:pt idx="1412">
                  <c:v>-16.970000000000201</c:v>
                </c:pt>
                <c:pt idx="1413">
                  <c:v>-16.980000000000199</c:v>
                </c:pt>
                <c:pt idx="1414">
                  <c:v>-16.990000000000201</c:v>
                </c:pt>
                <c:pt idx="1415">
                  <c:v>-17.000000000000199</c:v>
                </c:pt>
                <c:pt idx="1416">
                  <c:v>-17.010000000000201</c:v>
                </c:pt>
                <c:pt idx="1417">
                  <c:v>-17.020000000000199</c:v>
                </c:pt>
                <c:pt idx="1418">
                  <c:v>-17.0300000000002</c:v>
                </c:pt>
                <c:pt idx="1419">
                  <c:v>-17.040000000000202</c:v>
                </c:pt>
                <c:pt idx="1420">
                  <c:v>-17.0500000000002</c:v>
                </c:pt>
                <c:pt idx="1421">
                  <c:v>-17.060000000000201</c:v>
                </c:pt>
                <c:pt idx="1422">
                  <c:v>-17.070000000000199</c:v>
                </c:pt>
                <c:pt idx="1423">
                  <c:v>-17.080000000000201</c:v>
                </c:pt>
                <c:pt idx="1424">
                  <c:v>-17.180000000000199</c:v>
                </c:pt>
                <c:pt idx="1425">
                  <c:v>-17.1900000000002</c:v>
                </c:pt>
                <c:pt idx="1426">
                  <c:v>-17.200000000000198</c:v>
                </c:pt>
                <c:pt idx="1427">
                  <c:v>-17.2100000000002</c:v>
                </c:pt>
                <c:pt idx="1428">
                  <c:v>-17.220000000000201</c:v>
                </c:pt>
                <c:pt idx="1429">
                  <c:v>-17.230000000000199</c:v>
                </c:pt>
                <c:pt idx="1430">
                  <c:v>-17.240000000000201</c:v>
                </c:pt>
                <c:pt idx="1431">
                  <c:v>-17.250000000000199</c:v>
                </c:pt>
                <c:pt idx="1432">
                  <c:v>-17.260000000000201</c:v>
                </c:pt>
                <c:pt idx="1433">
                  <c:v>-17.270000000000199</c:v>
                </c:pt>
                <c:pt idx="1434">
                  <c:v>-17.2800000000002</c:v>
                </c:pt>
                <c:pt idx="1435">
                  <c:v>-17.290000000000202</c:v>
                </c:pt>
                <c:pt idx="1436">
                  <c:v>-17.3000000000002</c:v>
                </c:pt>
                <c:pt idx="1437">
                  <c:v>-17.310000000000201</c:v>
                </c:pt>
                <c:pt idx="1438">
                  <c:v>-17.320000000000199</c:v>
                </c:pt>
                <c:pt idx="1439">
                  <c:v>-17.330000000000201</c:v>
                </c:pt>
                <c:pt idx="1440">
                  <c:v>-17.340000000000199</c:v>
                </c:pt>
                <c:pt idx="1441">
                  <c:v>-17.3500000000002</c:v>
                </c:pt>
                <c:pt idx="1442">
                  <c:v>-17.360000000000198</c:v>
                </c:pt>
                <c:pt idx="1443">
                  <c:v>-17.3700000000002</c:v>
                </c:pt>
                <c:pt idx="1444">
                  <c:v>-17.380000000000202</c:v>
                </c:pt>
                <c:pt idx="1445">
                  <c:v>-17.3900000000002</c:v>
                </c:pt>
                <c:pt idx="1446">
                  <c:v>-17.400000000000201</c:v>
                </c:pt>
                <c:pt idx="1447">
                  <c:v>-17.410000000000199</c:v>
                </c:pt>
                <c:pt idx="1448">
                  <c:v>-17.420000000000201</c:v>
                </c:pt>
                <c:pt idx="1449">
                  <c:v>-17.430000000000199</c:v>
                </c:pt>
                <c:pt idx="1450">
                  <c:v>-17.4400000000002</c:v>
                </c:pt>
                <c:pt idx="1451">
                  <c:v>-17.450000000000198</c:v>
                </c:pt>
                <c:pt idx="1452">
                  <c:v>-17.4600000000002</c:v>
                </c:pt>
                <c:pt idx="1453">
                  <c:v>-17.470000000000201</c:v>
                </c:pt>
                <c:pt idx="1454">
                  <c:v>-17.480000000000199</c:v>
                </c:pt>
                <c:pt idx="1455">
                  <c:v>-17.490000000000201</c:v>
                </c:pt>
                <c:pt idx="1456">
                  <c:v>-17.500000000000199</c:v>
                </c:pt>
                <c:pt idx="1457">
                  <c:v>-17.510000000000201</c:v>
                </c:pt>
                <c:pt idx="1458">
                  <c:v>-17.520000000000199</c:v>
                </c:pt>
                <c:pt idx="1459">
                  <c:v>-17.5300000000002</c:v>
                </c:pt>
                <c:pt idx="1460">
                  <c:v>-17.540000000000202</c:v>
                </c:pt>
                <c:pt idx="1461">
                  <c:v>-17.5500000000002</c:v>
                </c:pt>
                <c:pt idx="1462">
                  <c:v>-17.560000000000201</c:v>
                </c:pt>
                <c:pt idx="1463">
                  <c:v>-17.570000000000199</c:v>
                </c:pt>
                <c:pt idx="1464">
                  <c:v>-17.580000000000201</c:v>
                </c:pt>
                <c:pt idx="1465">
                  <c:v>-17.590000000000199</c:v>
                </c:pt>
                <c:pt idx="1466">
                  <c:v>-17.6000000000003</c:v>
                </c:pt>
                <c:pt idx="1467">
                  <c:v>-17.610000000000301</c:v>
                </c:pt>
                <c:pt idx="1468">
                  <c:v>-17.620000000000299</c:v>
                </c:pt>
                <c:pt idx="1469">
                  <c:v>-17.630000000000301</c:v>
                </c:pt>
                <c:pt idx="1470">
                  <c:v>-17.640000000000299</c:v>
                </c:pt>
                <c:pt idx="1471">
                  <c:v>-17.650000000000301</c:v>
                </c:pt>
                <c:pt idx="1472">
                  <c:v>-17.660000000000299</c:v>
                </c:pt>
                <c:pt idx="1473">
                  <c:v>-17.6700000000003</c:v>
                </c:pt>
                <c:pt idx="1474">
                  <c:v>-17.680000000000302</c:v>
                </c:pt>
                <c:pt idx="1475">
                  <c:v>-17.6900000000003</c:v>
                </c:pt>
                <c:pt idx="1476">
                  <c:v>-17.700000000000301</c:v>
                </c:pt>
                <c:pt idx="1477">
                  <c:v>-17.710000000000299</c:v>
                </c:pt>
                <c:pt idx="1478">
                  <c:v>-17.720000000000301</c:v>
                </c:pt>
                <c:pt idx="1479">
                  <c:v>-17.730000000000299</c:v>
                </c:pt>
                <c:pt idx="1480">
                  <c:v>-17.7400000000003</c:v>
                </c:pt>
                <c:pt idx="1481">
                  <c:v>-17.750000000000298</c:v>
                </c:pt>
                <c:pt idx="1482">
                  <c:v>-17.7600000000003</c:v>
                </c:pt>
                <c:pt idx="1483">
                  <c:v>-17.770000000000302</c:v>
                </c:pt>
                <c:pt idx="1484">
                  <c:v>-17.7800000000003</c:v>
                </c:pt>
                <c:pt idx="1485">
                  <c:v>-17.790000000000301</c:v>
                </c:pt>
                <c:pt idx="1486">
                  <c:v>-17.800000000000299</c:v>
                </c:pt>
                <c:pt idx="1487">
                  <c:v>-17.810000000000301</c:v>
                </c:pt>
                <c:pt idx="1488">
                  <c:v>-17.820000000000299</c:v>
                </c:pt>
                <c:pt idx="1489">
                  <c:v>-17.8300000000003</c:v>
                </c:pt>
                <c:pt idx="1490">
                  <c:v>-17.840000000000298</c:v>
                </c:pt>
                <c:pt idx="1491">
                  <c:v>-17.8500000000003</c:v>
                </c:pt>
                <c:pt idx="1492">
                  <c:v>-17.860000000000301</c:v>
                </c:pt>
                <c:pt idx="1493">
                  <c:v>-17.870000000000299</c:v>
                </c:pt>
                <c:pt idx="1494">
                  <c:v>-17.880000000000301</c:v>
                </c:pt>
                <c:pt idx="1495">
                  <c:v>-17.890000000000299</c:v>
                </c:pt>
                <c:pt idx="1496">
                  <c:v>-17.900000000000301</c:v>
                </c:pt>
                <c:pt idx="1497">
                  <c:v>-17.910000000000299</c:v>
                </c:pt>
                <c:pt idx="1498">
                  <c:v>-17.9200000000003</c:v>
                </c:pt>
                <c:pt idx="1499">
                  <c:v>-17.930000000000302</c:v>
                </c:pt>
                <c:pt idx="1500">
                  <c:v>-16.930000000000302</c:v>
                </c:pt>
                <c:pt idx="1501">
                  <c:v>-16.9400000000003</c:v>
                </c:pt>
                <c:pt idx="1502">
                  <c:v>-16.950000000000301</c:v>
                </c:pt>
                <c:pt idx="1503">
                  <c:v>-16.960000000000299</c:v>
                </c:pt>
                <c:pt idx="1504">
                  <c:v>-16.970000000000301</c:v>
                </c:pt>
                <c:pt idx="1505">
                  <c:v>-16.980000000000299</c:v>
                </c:pt>
                <c:pt idx="1506">
                  <c:v>-16.9900000000003</c:v>
                </c:pt>
                <c:pt idx="1507">
                  <c:v>-17.000000000000298</c:v>
                </c:pt>
                <c:pt idx="1508">
                  <c:v>-17.0100000000003</c:v>
                </c:pt>
                <c:pt idx="1509">
                  <c:v>-17.020000000000302</c:v>
                </c:pt>
                <c:pt idx="1510">
                  <c:v>-17.0300000000003</c:v>
                </c:pt>
                <c:pt idx="1511">
                  <c:v>-17.040000000000301</c:v>
                </c:pt>
                <c:pt idx="1512">
                  <c:v>-17.050000000000299</c:v>
                </c:pt>
                <c:pt idx="1513">
                  <c:v>-17.060000000000301</c:v>
                </c:pt>
                <c:pt idx="1514">
                  <c:v>-17.070000000000299</c:v>
                </c:pt>
                <c:pt idx="1515">
                  <c:v>-17.0800000000003</c:v>
                </c:pt>
                <c:pt idx="1516">
                  <c:v>-17.090000000000298</c:v>
                </c:pt>
                <c:pt idx="1517">
                  <c:v>-17.1000000000003</c:v>
                </c:pt>
                <c:pt idx="1518">
                  <c:v>-17.200000000000301</c:v>
                </c:pt>
                <c:pt idx="1519">
                  <c:v>-17.210000000000299</c:v>
                </c:pt>
                <c:pt idx="1520">
                  <c:v>-17.310000000000301</c:v>
                </c:pt>
                <c:pt idx="1521">
                  <c:v>-17.320000000000299</c:v>
                </c:pt>
                <c:pt idx="1522">
                  <c:v>-17.3300000000003</c:v>
                </c:pt>
                <c:pt idx="1523">
                  <c:v>-17.430000000000302</c:v>
                </c:pt>
                <c:pt idx="1524">
                  <c:v>-17.4400000000003</c:v>
                </c:pt>
                <c:pt idx="1525">
                  <c:v>-17.540000000000301</c:v>
                </c:pt>
                <c:pt idx="1526">
                  <c:v>-17.550000000000299</c:v>
                </c:pt>
                <c:pt idx="1527">
                  <c:v>-17.650000000000301</c:v>
                </c:pt>
                <c:pt idx="1528">
                  <c:v>-17.660000000000299</c:v>
                </c:pt>
                <c:pt idx="1529">
                  <c:v>-17.7600000000003</c:v>
                </c:pt>
                <c:pt idx="1530">
                  <c:v>-17.770000000000302</c:v>
                </c:pt>
                <c:pt idx="1531">
                  <c:v>-17.870000000000299</c:v>
                </c:pt>
                <c:pt idx="1532">
                  <c:v>-17.8800000000004</c:v>
                </c:pt>
                <c:pt idx="1533">
                  <c:v>-17.980000000000398</c:v>
                </c:pt>
                <c:pt idx="1534">
                  <c:v>-17.9900000000004</c:v>
                </c:pt>
                <c:pt idx="1535">
                  <c:v>-18.090000000000401</c:v>
                </c:pt>
                <c:pt idx="1536">
                  <c:v>-18.100000000000399</c:v>
                </c:pt>
                <c:pt idx="1537">
                  <c:v>-18.200000000000401</c:v>
                </c:pt>
                <c:pt idx="1538">
                  <c:v>-18.210000000000399</c:v>
                </c:pt>
                <c:pt idx="1539">
                  <c:v>-18.3100000000004</c:v>
                </c:pt>
                <c:pt idx="1540">
                  <c:v>-18.320000000000402</c:v>
                </c:pt>
                <c:pt idx="1541">
                  <c:v>-18.4200000000004</c:v>
                </c:pt>
                <c:pt idx="1542">
                  <c:v>-18.430000000000401</c:v>
                </c:pt>
                <c:pt idx="1543">
                  <c:v>-18.530000000000399</c:v>
                </c:pt>
                <c:pt idx="1544">
                  <c:v>-18.540000000000401</c:v>
                </c:pt>
                <c:pt idx="1545">
                  <c:v>-18.640000000000398</c:v>
                </c:pt>
                <c:pt idx="1546">
                  <c:v>-18.6500000000004</c:v>
                </c:pt>
                <c:pt idx="1547">
                  <c:v>-18.750000000000401</c:v>
                </c:pt>
                <c:pt idx="1548">
                  <c:v>-18.760000000000399</c:v>
                </c:pt>
                <c:pt idx="1549">
                  <c:v>-18.770000000000401</c:v>
                </c:pt>
                <c:pt idx="1550">
                  <c:v>-18.780000000000399</c:v>
                </c:pt>
                <c:pt idx="1551">
                  <c:v>-18.8800000000004</c:v>
                </c:pt>
                <c:pt idx="1552">
                  <c:v>-18.890000000000398</c:v>
                </c:pt>
                <c:pt idx="1553">
                  <c:v>-18.9000000000004</c:v>
                </c:pt>
                <c:pt idx="1554">
                  <c:v>-18.910000000000402</c:v>
                </c:pt>
                <c:pt idx="1555">
                  <c:v>-18.9200000000004</c:v>
                </c:pt>
                <c:pt idx="1556">
                  <c:v>-18.930000000000401</c:v>
                </c:pt>
                <c:pt idx="1557">
                  <c:v>-19.030000000000399</c:v>
                </c:pt>
                <c:pt idx="1558">
                  <c:v>-19.040000000000401</c:v>
                </c:pt>
                <c:pt idx="1559">
                  <c:v>-18.040000000000401</c:v>
                </c:pt>
                <c:pt idx="1560">
                  <c:v>-18.050000000000399</c:v>
                </c:pt>
                <c:pt idx="1561">
                  <c:v>-18.0600000000004</c:v>
                </c:pt>
                <c:pt idx="1562">
                  <c:v>-18.070000000000402</c:v>
                </c:pt>
                <c:pt idx="1563">
                  <c:v>-18.0800000000004</c:v>
                </c:pt>
                <c:pt idx="1564">
                  <c:v>-18.090000000000401</c:v>
                </c:pt>
                <c:pt idx="1565">
                  <c:v>-18.100000000000399</c:v>
                </c:pt>
                <c:pt idx="1566">
                  <c:v>-18.110000000000401</c:v>
                </c:pt>
                <c:pt idx="1567">
                  <c:v>-18.120000000000399</c:v>
                </c:pt>
                <c:pt idx="1568">
                  <c:v>-18.1300000000004</c:v>
                </c:pt>
                <c:pt idx="1569">
                  <c:v>-18.140000000000398</c:v>
                </c:pt>
                <c:pt idx="1570">
                  <c:v>-18.1500000000004</c:v>
                </c:pt>
                <c:pt idx="1571">
                  <c:v>-18.160000000000402</c:v>
                </c:pt>
                <c:pt idx="1572">
                  <c:v>-18.1700000000004</c:v>
                </c:pt>
                <c:pt idx="1573">
                  <c:v>-18.180000000000401</c:v>
                </c:pt>
                <c:pt idx="1574">
                  <c:v>-18.190000000000399</c:v>
                </c:pt>
                <c:pt idx="1575">
                  <c:v>-18.200000000000401</c:v>
                </c:pt>
                <c:pt idx="1576">
                  <c:v>-18.210000000000399</c:v>
                </c:pt>
                <c:pt idx="1577">
                  <c:v>-18.2200000000004</c:v>
                </c:pt>
                <c:pt idx="1578">
                  <c:v>-18.230000000000398</c:v>
                </c:pt>
                <c:pt idx="1579">
                  <c:v>-18.2400000000004</c:v>
                </c:pt>
                <c:pt idx="1580">
                  <c:v>-18.250000000000401</c:v>
                </c:pt>
                <c:pt idx="1581">
                  <c:v>-18.260000000000399</c:v>
                </c:pt>
                <c:pt idx="1582">
                  <c:v>-18.270000000000401</c:v>
                </c:pt>
                <c:pt idx="1583">
                  <c:v>-18.280000000000399</c:v>
                </c:pt>
                <c:pt idx="1584">
                  <c:v>-18.290000000000401</c:v>
                </c:pt>
                <c:pt idx="1585">
                  <c:v>-18.300000000000399</c:v>
                </c:pt>
                <c:pt idx="1586">
                  <c:v>-18.3100000000004</c:v>
                </c:pt>
                <c:pt idx="1587">
                  <c:v>-18.320000000000402</c:v>
                </c:pt>
                <c:pt idx="1588">
                  <c:v>-18.3300000000004</c:v>
                </c:pt>
                <c:pt idx="1589">
                  <c:v>-18.340000000000401</c:v>
                </c:pt>
                <c:pt idx="1590">
                  <c:v>-18.350000000000399</c:v>
                </c:pt>
                <c:pt idx="1591">
                  <c:v>-17.350000000000399</c:v>
                </c:pt>
                <c:pt idx="1592">
                  <c:v>-17.360000000000401</c:v>
                </c:pt>
                <c:pt idx="1593">
                  <c:v>-17.370000000000399</c:v>
                </c:pt>
                <c:pt idx="1594">
                  <c:v>-17.3800000000004</c:v>
                </c:pt>
                <c:pt idx="1595">
                  <c:v>-17.390000000000398</c:v>
                </c:pt>
                <c:pt idx="1596">
                  <c:v>-17.4000000000004</c:v>
                </c:pt>
                <c:pt idx="1597">
                  <c:v>-17.410000000000402</c:v>
                </c:pt>
                <c:pt idx="1598">
                  <c:v>-17.4200000000004</c:v>
                </c:pt>
                <c:pt idx="1599">
                  <c:v>-17.430000000000501</c:v>
                </c:pt>
                <c:pt idx="1600">
                  <c:v>-17.440000000000499</c:v>
                </c:pt>
                <c:pt idx="1601">
                  <c:v>-17.4500000000005</c:v>
                </c:pt>
                <c:pt idx="1602">
                  <c:v>-17.460000000000498</c:v>
                </c:pt>
                <c:pt idx="1603">
                  <c:v>-17.4700000000005</c:v>
                </c:pt>
                <c:pt idx="1604">
                  <c:v>-17.480000000000501</c:v>
                </c:pt>
                <c:pt idx="1605">
                  <c:v>-17.490000000000499</c:v>
                </c:pt>
                <c:pt idx="1606">
                  <c:v>-17.500000000000501</c:v>
                </c:pt>
                <c:pt idx="1607">
                  <c:v>-17.510000000000499</c:v>
                </c:pt>
                <c:pt idx="1608">
                  <c:v>-17.520000000000501</c:v>
                </c:pt>
                <c:pt idx="1609">
                  <c:v>-17.530000000000499</c:v>
                </c:pt>
                <c:pt idx="1610">
                  <c:v>-17.5400000000005</c:v>
                </c:pt>
                <c:pt idx="1611">
                  <c:v>-17.550000000000502</c:v>
                </c:pt>
                <c:pt idx="1612">
                  <c:v>-17.5600000000005</c:v>
                </c:pt>
                <c:pt idx="1613">
                  <c:v>-17.570000000000501</c:v>
                </c:pt>
                <c:pt idx="1614">
                  <c:v>-17.580000000000499</c:v>
                </c:pt>
                <c:pt idx="1615">
                  <c:v>-17.590000000000501</c:v>
                </c:pt>
                <c:pt idx="1616">
                  <c:v>-17.600000000000499</c:v>
                </c:pt>
                <c:pt idx="1617">
                  <c:v>-17.6100000000005</c:v>
                </c:pt>
                <c:pt idx="1618">
                  <c:v>-17.620000000000498</c:v>
                </c:pt>
                <c:pt idx="1619">
                  <c:v>-17.6300000000005</c:v>
                </c:pt>
                <c:pt idx="1620">
                  <c:v>-17.640000000000502</c:v>
                </c:pt>
                <c:pt idx="1621">
                  <c:v>-17.6500000000005</c:v>
                </c:pt>
                <c:pt idx="1622">
                  <c:v>-17.660000000000501</c:v>
                </c:pt>
                <c:pt idx="1623">
                  <c:v>-16.660000000000501</c:v>
                </c:pt>
                <c:pt idx="1624">
                  <c:v>-16.670000000000499</c:v>
                </c:pt>
                <c:pt idx="1625">
                  <c:v>-16.680000000000501</c:v>
                </c:pt>
                <c:pt idx="1626">
                  <c:v>-16.690000000000499</c:v>
                </c:pt>
                <c:pt idx="1627">
                  <c:v>-16.7000000000005</c:v>
                </c:pt>
                <c:pt idx="1628">
                  <c:v>-16.710000000000498</c:v>
                </c:pt>
                <c:pt idx="1629">
                  <c:v>-16.7200000000005</c:v>
                </c:pt>
                <c:pt idx="1630">
                  <c:v>-16.730000000000501</c:v>
                </c:pt>
                <c:pt idx="1631">
                  <c:v>-16.740000000000499</c:v>
                </c:pt>
                <c:pt idx="1632">
                  <c:v>-16.750000000000501</c:v>
                </c:pt>
                <c:pt idx="1633">
                  <c:v>-16.760000000000499</c:v>
                </c:pt>
                <c:pt idx="1634">
                  <c:v>-16.770000000000501</c:v>
                </c:pt>
                <c:pt idx="1635">
                  <c:v>-16.780000000000499</c:v>
                </c:pt>
                <c:pt idx="1636">
                  <c:v>-16.7900000000005</c:v>
                </c:pt>
                <c:pt idx="1637">
                  <c:v>-16.800000000000502</c:v>
                </c:pt>
                <c:pt idx="1638">
                  <c:v>-16.8100000000005</c:v>
                </c:pt>
                <c:pt idx="1639">
                  <c:v>-16.820000000000501</c:v>
                </c:pt>
                <c:pt idx="1640">
                  <c:v>-16.830000000000499</c:v>
                </c:pt>
                <c:pt idx="1641">
                  <c:v>-16.840000000000501</c:v>
                </c:pt>
                <c:pt idx="1642">
                  <c:v>-16.850000000000499</c:v>
                </c:pt>
                <c:pt idx="1643">
                  <c:v>-16.8600000000005</c:v>
                </c:pt>
                <c:pt idx="1644">
                  <c:v>-16.870000000000498</c:v>
                </c:pt>
                <c:pt idx="1645">
                  <c:v>-16.8800000000005</c:v>
                </c:pt>
                <c:pt idx="1646">
                  <c:v>-16.890000000000502</c:v>
                </c:pt>
                <c:pt idx="1647">
                  <c:v>-16.9000000000005</c:v>
                </c:pt>
                <c:pt idx="1648">
                  <c:v>-16.910000000000501</c:v>
                </c:pt>
                <c:pt idx="1649">
                  <c:v>-16.920000000000499</c:v>
                </c:pt>
                <c:pt idx="1650">
                  <c:v>-16.930000000000501</c:v>
                </c:pt>
                <c:pt idx="1651">
                  <c:v>-16.940000000000499</c:v>
                </c:pt>
                <c:pt idx="1652">
                  <c:v>-16.9500000000005</c:v>
                </c:pt>
                <c:pt idx="1653">
                  <c:v>-16.960000000000498</c:v>
                </c:pt>
                <c:pt idx="1654">
                  <c:v>-16.9700000000005</c:v>
                </c:pt>
                <c:pt idx="1655">
                  <c:v>-15.9700000000005</c:v>
                </c:pt>
                <c:pt idx="1656">
                  <c:v>-15.9800000000005</c:v>
                </c:pt>
                <c:pt idx="1657">
                  <c:v>-15.990000000000499</c:v>
                </c:pt>
                <c:pt idx="1658">
                  <c:v>-16.000000000000501</c:v>
                </c:pt>
                <c:pt idx="1659">
                  <c:v>-16.010000000000499</c:v>
                </c:pt>
                <c:pt idx="1660">
                  <c:v>-16.020000000000501</c:v>
                </c:pt>
                <c:pt idx="1661">
                  <c:v>-16.030000000000499</c:v>
                </c:pt>
                <c:pt idx="1662">
                  <c:v>-16.0400000000005</c:v>
                </c:pt>
                <c:pt idx="1663">
                  <c:v>-16.050000000000502</c:v>
                </c:pt>
                <c:pt idx="1664">
                  <c:v>-16.0600000000005</c:v>
                </c:pt>
                <c:pt idx="1665">
                  <c:v>-16.070000000000501</c:v>
                </c:pt>
                <c:pt idx="1666">
                  <c:v>-16.080000000000499</c:v>
                </c:pt>
                <c:pt idx="1667">
                  <c:v>-16.0900000000006</c:v>
                </c:pt>
                <c:pt idx="1668">
                  <c:v>-16.100000000000598</c:v>
                </c:pt>
                <c:pt idx="1669">
                  <c:v>-16.1100000000006</c:v>
                </c:pt>
                <c:pt idx="1670">
                  <c:v>-16.120000000000601</c:v>
                </c:pt>
                <c:pt idx="1671">
                  <c:v>-16.130000000000599</c:v>
                </c:pt>
                <c:pt idx="1672">
                  <c:v>-16.140000000000601</c:v>
                </c:pt>
                <c:pt idx="1673">
                  <c:v>-16.150000000000599</c:v>
                </c:pt>
                <c:pt idx="1674">
                  <c:v>-16.160000000000601</c:v>
                </c:pt>
                <c:pt idx="1675">
                  <c:v>-16.170000000000599</c:v>
                </c:pt>
                <c:pt idx="1676">
                  <c:v>-16.1800000000006</c:v>
                </c:pt>
                <c:pt idx="1677">
                  <c:v>-16.190000000000602</c:v>
                </c:pt>
                <c:pt idx="1678">
                  <c:v>-16.2000000000006</c:v>
                </c:pt>
                <c:pt idx="1679">
                  <c:v>-16.210000000000601</c:v>
                </c:pt>
                <c:pt idx="1680">
                  <c:v>-16.220000000000599</c:v>
                </c:pt>
                <c:pt idx="1681">
                  <c:v>-16.230000000000601</c:v>
                </c:pt>
                <c:pt idx="1682">
                  <c:v>-16.240000000000599</c:v>
                </c:pt>
                <c:pt idx="1683">
                  <c:v>-16.2500000000006</c:v>
                </c:pt>
                <c:pt idx="1684">
                  <c:v>-16.260000000000598</c:v>
                </c:pt>
                <c:pt idx="1685">
                  <c:v>-16.2700000000006</c:v>
                </c:pt>
                <c:pt idx="1686">
                  <c:v>-16.280000000000602</c:v>
                </c:pt>
                <c:pt idx="1687">
                  <c:v>-15.2800000000006</c:v>
                </c:pt>
                <c:pt idx="1688">
                  <c:v>-15.2900000000006</c:v>
                </c:pt>
                <c:pt idx="1689">
                  <c:v>-15.300000000000599</c:v>
                </c:pt>
                <c:pt idx="1690">
                  <c:v>-15.310000000000599</c:v>
                </c:pt>
                <c:pt idx="1691">
                  <c:v>-15.320000000000601</c:v>
                </c:pt>
                <c:pt idx="1692">
                  <c:v>-15.3300000000006</c:v>
                </c:pt>
                <c:pt idx="1693">
                  <c:v>-15.3400000000006</c:v>
                </c:pt>
                <c:pt idx="1694">
                  <c:v>-15.3500000000006</c:v>
                </c:pt>
                <c:pt idx="1695">
                  <c:v>-15.3600000000006</c:v>
                </c:pt>
                <c:pt idx="1696">
                  <c:v>-15.3700000000006</c:v>
                </c:pt>
                <c:pt idx="1697">
                  <c:v>-15.380000000000599</c:v>
                </c:pt>
                <c:pt idx="1698">
                  <c:v>-15.390000000000599</c:v>
                </c:pt>
                <c:pt idx="1699">
                  <c:v>-15.400000000000601</c:v>
                </c:pt>
                <c:pt idx="1700">
                  <c:v>-15.410000000000601</c:v>
                </c:pt>
                <c:pt idx="1701">
                  <c:v>-15.4200000000006</c:v>
                </c:pt>
                <c:pt idx="1702">
                  <c:v>-15.4300000000006</c:v>
                </c:pt>
                <c:pt idx="1703">
                  <c:v>-15.4400000000006</c:v>
                </c:pt>
                <c:pt idx="1704">
                  <c:v>-15.4500000000006</c:v>
                </c:pt>
                <c:pt idx="1705">
                  <c:v>-15.460000000000599</c:v>
                </c:pt>
                <c:pt idx="1706">
                  <c:v>-15.470000000000599</c:v>
                </c:pt>
                <c:pt idx="1707">
                  <c:v>-15.480000000000601</c:v>
                </c:pt>
                <c:pt idx="1708">
                  <c:v>-15.490000000000601</c:v>
                </c:pt>
                <c:pt idx="1709">
                  <c:v>-15.5000000000006</c:v>
                </c:pt>
                <c:pt idx="1710">
                  <c:v>-15.5100000000006</c:v>
                </c:pt>
                <c:pt idx="1711">
                  <c:v>-15.5200000000006</c:v>
                </c:pt>
                <c:pt idx="1712">
                  <c:v>-15.5300000000006</c:v>
                </c:pt>
                <c:pt idx="1713">
                  <c:v>-15.5400000000006</c:v>
                </c:pt>
                <c:pt idx="1714">
                  <c:v>-15.550000000000599</c:v>
                </c:pt>
                <c:pt idx="1715">
                  <c:v>-15.560000000000599</c:v>
                </c:pt>
                <c:pt idx="1716">
                  <c:v>-15.570000000000601</c:v>
                </c:pt>
                <c:pt idx="1717">
                  <c:v>-15.5800000000006</c:v>
                </c:pt>
                <c:pt idx="1718">
                  <c:v>-15.5900000000006</c:v>
                </c:pt>
                <c:pt idx="1719">
                  <c:v>-14.5900000000006</c:v>
                </c:pt>
                <c:pt idx="1720">
                  <c:v>-14.6000000000006</c:v>
                </c:pt>
                <c:pt idx="1721">
                  <c:v>-14.6100000000006</c:v>
                </c:pt>
                <c:pt idx="1722">
                  <c:v>-14.6200000000006</c:v>
                </c:pt>
                <c:pt idx="1723">
                  <c:v>-14.630000000000599</c:v>
                </c:pt>
                <c:pt idx="1724">
                  <c:v>-14.640000000000599</c:v>
                </c:pt>
                <c:pt idx="1725">
                  <c:v>-14.650000000000601</c:v>
                </c:pt>
                <c:pt idx="1726">
                  <c:v>-14.660000000000601</c:v>
                </c:pt>
                <c:pt idx="1727">
                  <c:v>-14.6700000000006</c:v>
                </c:pt>
                <c:pt idx="1728">
                  <c:v>-14.6800000000006</c:v>
                </c:pt>
                <c:pt idx="1729">
                  <c:v>-14.6900000000006</c:v>
                </c:pt>
                <c:pt idx="1730">
                  <c:v>-14.7000000000006</c:v>
                </c:pt>
                <c:pt idx="1731">
                  <c:v>-14.710000000000599</c:v>
                </c:pt>
                <c:pt idx="1732">
                  <c:v>-14.720000000000599</c:v>
                </c:pt>
                <c:pt idx="1733">
                  <c:v>-14.730000000000601</c:v>
                </c:pt>
                <c:pt idx="1734">
                  <c:v>-14.740000000000601</c:v>
                </c:pt>
                <c:pt idx="1735">
                  <c:v>-14.7500000000006</c:v>
                </c:pt>
                <c:pt idx="1736">
                  <c:v>-14.7600000000006</c:v>
                </c:pt>
                <c:pt idx="1737">
                  <c:v>-14.7700000000006</c:v>
                </c:pt>
                <c:pt idx="1738">
                  <c:v>-14.7800000000006</c:v>
                </c:pt>
                <c:pt idx="1739">
                  <c:v>-14.7900000000006</c:v>
                </c:pt>
                <c:pt idx="1740">
                  <c:v>-14.800000000000599</c:v>
                </c:pt>
                <c:pt idx="1741">
                  <c:v>-14.810000000000599</c:v>
                </c:pt>
                <c:pt idx="1742">
                  <c:v>-14.820000000000601</c:v>
                </c:pt>
                <c:pt idx="1743">
                  <c:v>-14.8300000000006</c:v>
                </c:pt>
                <c:pt idx="1744">
                  <c:v>-14.8400000000006</c:v>
                </c:pt>
                <c:pt idx="1745">
                  <c:v>-14.8500000000006</c:v>
                </c:pt>
                <c:pt idx="1746">
                  <c:v>-14.8600000000006</c:v>
                </c:pt>
                <c:pt idx="1747">
                  <c:v>-14.8700000000006</c:v>
                </c:pt>
                <c:pt idx="1748">
                  <c:v>-14.880000000000599</c:v>
                </c:pt>
                <c:pt idx="1749">
                  <c:v>-14.890000000000599</c:v>
                </c:pt>
                <c:pt idx="1750">
                  <c:v>-14.900000000000601</c:v>
                </c:pt>
                <c:pt idx="1751">
                  <c:v>-13.900000000000601</c:v>
                </c:pt>
                <c:pt idx="1752">
                  <c:v>-13.910000000000601</c:v>
                </c:pt>
                <c:pt idx="1753">
                  <c:v>-13.9200000000006</c:v>
                </c:pt>
                <c:pt idx="1754">
                  <c:v>-13.9300000000006</c:v>
                </c:pt>
                <c:pt idx="1755">
                  <c:v>-13.9400000000006</c:v>
                </c:pt>
                <c:pt idx="1756">
                  <c:v>-13.9500000000006</c:v>
                </c:pt>
                <c:pt idx="1757">
                  <c:v>-13.960000000000599</c:v>
                </c:pt>
                <c:pt idx="1758">
                  <c:v>-13.970000000000599</c:v>
                </c:pt>
                <c:pt idx="1759">
                  <c:v>-13.980000000000601</c:v>
                </c:pt>
                <c:pt idx="1760">
                  <c:v>-13.990000000000601</c:v>
                </c:pt>
                <c:pt idx="1761">
                  <c:v>-14.0000000000006</c:v>
                </c:pt>
                <c:pt idx="1762">
                  <c:v>-14.0100000000006</c:v>
                </c:pt>
                <c:pt idx="1763">
                  <c:v>-14.0200000000006</c:v>
                </c:pt>
                <c:pt idx="1764">
                  <c:v>-14.0300000000006</c:v>
                </c:pt>
                <c:pt idx="1765">
                  <c:v>-14.0400000000006</c:v>
                </c:pt>
                <c:pt idx="1766">
                  <c:v>-14.050000000000599</c:v>
                </c:pt>
                <c:pt idx="1767">
                  <c:v>-14.060000000000599</c:v>
                </c:pt>
                <c:pt idx="1768">
                  <c:v>-14.070000000000601</c:v>
                </c:pt>
                <c:pt idx="1769">
                  <c:v>-14.0800000000006</c:v>
                </c:pt>
                <c:pt idx="1770">
                  <c:v>-14.0900000000006</c:v>
                </c:pt>
                <c:pt idx="1771">
                  <c:v>-14.1000000000006</c:v>
                </c:pt>
                <c:pt idx="1772">
                  <c:v>-14.1100000000006</c:v>
                </c:pt>
                <c:pt idx="1773">
                  <c:v>-14.1200000000006</c:v>
                </c:pt>
                <c:pt idx="1774">
                  <c:v>-14.130000000000599</c:v>
                </c:pt>
                <c:pt idx="1775">
                  <c:v>-14.140000000000599</c:v>
                </c:pt>
                <c:pt idx="1776">
                  <c:v>-14.150000000000601</c:v>
                </c:pt>
                <c:pt idx="1777">
                  <c:v>-14.160000000000601</c:v>
                </c:pt>
                <c:pt idx="1778">
                  <c:v>-14.1700000000006</c:v>
                </c:pt>
                <c:pt idx="1779">
                  <c:v>-14.1800000000006</c:v>
                </c:pt>
                <c:pt idx="1780">
                  <c:v>-14.1900000000006</c:v>
                </c:pt>
                <c:pt idx="1781">
                  <c:v>-14.2000000000006</c:v>
                </c:pt>
                <c:pt idx="1782">
                  <c:v>-14.210000000000599</c:v>
                </c:pt>
                <c:pt idx="1783">
                  <c:v>-13.210000000000599</c:v>
                </c:pt>
                <c:pt idx="1784">
                  <c:v>-13.220000000000599</c:v>
                </c:pt>
                <c:pt idx="1785">
                  <c:v>-13.230000000000601</c:v>
                </c:pt>
                <c:pt idx="1786">
                  <c:v>-13.240000000000601</c:v>
                </c:pt>
                <c:pt idx="1787">
                  <c:v>-13.2500000000006</c:v>
                </c:pt>
                <c:pt idx="1788">
                  <c:v>-13.2600000000006</c:v>
                </c:pt>
                <c:pt idx="1789">
                  <c:v>-13.2700000000006</c:v>
                </c:pt>
                <c:pt idx="1790">
                  <c:v>-13.2800000000006</c:v>
                </c:pt>
                <c:pt idx="1791">
                  <c:v>-13.2900000000006</c:v>
                </c:pt>
                <c:pt idx="1792">
                  <c:v>-13.300000000000599</c:v>
                </c:pt>
                <c:pt idx="1793">
                  <c:v>-13.310000000000599</c:v>
                </c:pt>
                <c:pt idx="1794">
                  <c:v>-13.320000000000601</c:v>
                </c:pt>
                <c:pt idx="1795">
                  <c:v>-13.3300000000006</c:v>
                </c:pt>
                <c:pt idx="1796">
                  <c:v>-13.3400000000006</c:v>
                </c:pt>
                <c:pt idx="1797">
                  <c:v>-13.3500000000006</c:v>
                </c:pt>
                <c:pt idx="1798">
                  <c:v>-13.3600000000006</c:v>
                </c:pt>
                <c:pt idx="1799">
                  <c:v>-13.3700000000006</c:v>
                </c:pt>
                <c:pt idx="1800">
                  <c:v>-13.380000000000599</c:v>
                </c:pt>
                <c:pt idx="1801">
                  <c:v>-13.390000000000599</c:v>
                </c:pt>
                <c:pt idx="1802">
                  <c:v>-13.400000000000601</c:v>
                </c:pt>
                <c:pt idx="1803">
                  <c:v>-13.410000000000601</c:v>
                </c:pt>
                <c:pt idx="1804">
                  <c:v>-13.4200000000006</c:v>
                </c:pt>
                <c:pt idx="1805">
                  <c:v>-13.4300000000006</c:v>
                </c:pt>
                <c:pt idx="1806">
                  <c:v>-13.4400000000006</c:v>
                </c:pt>
                <c:pt idx="1807">
                  <c:v>-13.4500000000006</c:v>
                </c:pt>
                <c:pt idx="1808">
                  <c:v>-13.460000000000599</c:v>
                </c:pt>
                <c:pt idx="1809">
                  <c:v>-13.470000000000599</c:v>
                </c:pt>
                <c:pt idx="1810">
                  <c:v>-13.480000000000601</c:v>
                </c:pt>
                <c:pt idx="1811">
                  <c:v>-13.490000000000601</c:v>
                </c:pt>
                <c:pt idx="1812">
                  <c:v>-13.5000000000006</c:v>
                </c:pt>
                <c:pt idx="1813">
                  <c:v>-13.5100000000006</c:v>
                </c:pt>
                <c:pt idx="1814">
                  <c:v>-13.5200000000006</c:v>
                </c:pt>
                <c:pt idx="1815">
                  <c:v>-12.5200000000006</c:v>
                </c:pt>
                <c:pt idx="1816">
                  <c:v>-12.5300000000006</c:v>
                </c:pt>
                <c:pt idx="1817">
                  <c:v>-12.5400000000006</c:v>
                </c:pt>
                <c:pt idx="1818">
                  <c:v>-12.550000000000599</c:v>
                </c:pt>
                <c:pt idx="1819">
                  <c:v>-12.560000000000599</c:v>
                </c:pt>
                <c:pt idx="1820">
                  <c:v>-12.570000000000601</c:v>
                </c:pt>
                <c:pt idx="1821">
                  <c:v>-12.5800000000006</c:v>
                </c:pt>
                <c:pt idx="1822">
                  <c:v>-12.5900000000006</c:v>
                </c:pt>
                <c:pt idx="1823">
                  <c:v>-12.6000000000006</c:v>
                </c:pt>
                <c:pt idx="1824">
                  <c:v>-12.6100000000006</c:v>
                </c:pt>
                <c:pt idx="1825">
                  <c:v>-12.6200000000006</c:v>
                </c:pt>
                <c:pt idx="1826">
                  <c:v>-12.630000000000599</c:v>
                </c:pt>
                <c:pt idx="1827">
                  <c:v>-12.640000000000599</c:v>
                </c:pt>
                <c:pt idx="1828">
                  <c:v>-12.650000000000601</c:v>
                </c:pt>
                <c:pt idx="1829">
                  <c:v>-12.660000000000601</c:v>
                </c:pt>
                <c:pt idx="1830">
                  <c:v>-12.6700000000006</c:v>
                </c:pt>
                <c:pt idx="1831">
                  <c:v>-12.6800000000006</c:v>
                </c:pt>
                <c:pt idx="1832">
                  <c:v>-12.6900000000006</c:v>
                </c:pt>
                <c:pt idx="1833">
                  <c:v>-12.7000000000006</c:v>
                </c:pt>
                <c:pt idx="1834">
                  <c:v>-12.7100000000005</c:v>
                </c:pt>
                <c:pt idx="1835">
                  <c:v>-12.7200000000005</c:v>
                </c:pt>
                <c:pt idx="1836">
                  <c:v>-12.7300000000005</c:v>
                </c:pt>
                <c:pt idx="1837">
                  <c:v>-12.740000000000499</c:v>
                </c:pt>
                <c:pt idx="1838">
                  <c:v>-12.750000000000499</c:v>
                </c:pt>
                <c:pt idx="1839">
                  <c:v>-12.760000000000501</c:v>
                </c:pt>
                <c:pt idx="1840">
                  <c:v>-12.770000000000501</c:v>
                </c:pt>
                <c:pt idx="1841">
                  <c:v>-12.7800000000005</c:v>
                </c:pt>
                <c:pt idx="1842">
                  <c:v>-12.7900000000005</c:v>
                </c:pt>
                <c:pt idx="1843">
                  <c:v>-12.8000000000005</c:v>
                </c:pt>
                <c:pt idx="1844">
                  <c:v>-12.8100000000005</c:v>
                </c:pt>
                <c:pt idx="1845">
                  <c:v>-12.820000000000499</c:v>
                </c:pt>
                <c:pt idx="1846">
                  <c:v>-12.830000000000499</c:v>
                </c:pt>
                <c:pt idx="1847">
                  <c:v>-11.830000000000499</c:v>
                </c:pt>
                <c:pt idx="1848">
                  <c:v>-11.840000000000501</c:v>
                </c:pt>
                <c:pt idx="1849">
                  <c:v>-11.850000000000501</c:v>
                </c:pt>
                <c:pt idx="1850">
                  <c:v>-11.8600000000005</c:v>
                </c:pt>
                <c:pt idx="1851">
                  <c:v>-11.8700000000005</c:v>
                </c:pt>
                <c:pt idx="1852">
                  <c:v>-11.8800000000005</c:v>
                </c:pt>
                <c:pt idx="1853">
                  <c:v>-11.8900000000005</c:v>
                </c:pt>
                <c:pt idx="1854">
                  <c:v>-11.9000000000005</c:v>
                </c:pt>
                <c:pt idx="1855">
                  <c:v>-11.910000000000499</c:v>
                </c:pt>
                <c:pt idx="1856">
                  <c:v>-11.920000000000501</c:v>
                </c:pt>
                <c:pt idx="1857">
                  <c:v>-11.930000000000501</c:v>
                </c:pt>
                <c:pt idx="1858">
                  <c:v>-11.9400000000005</c:v>
                </c:pt>
                <c:pt idx="1859">
                  <c:v>-11.9500000000005</c:v>
                </c:pt>
                <c:pt idx="1860">
                  <c:v>-11.9600000000005</c:v>
                </c:pt>
                <c:pt idx="1861">
                  <c:v>-11.9700000000005</c:v>
                </c:pt>
                <c:pt idx="1862">
                  <c:v>-11.9800000000005</c:v>
                </c:pt>
                <c:pt idx="1863">
                  <c:v>-11.990000000000499</c:v>
                </c:pt>
                <c:pt idx="1864">
                  <c:v>-12.000000000000499</c:v>
                </c:pt>
                <c:pt idx="1865">
                  <c:v>-12.010000000000501</c:v>
                </c:pt>
                <c:pt idx="1866">
                  <c:v>-12.020000000000501</c:v>
                </c:pt>
                <c:pt idx="1867">
                  <c:v>-12.0300000000005</c:v>
                </c:pt>
                <c:pt idx="1868">
                  <c:v>-12.0400000000005</c:v>
                </c:pt>
                <c:pt idx="1869">
                  <c:v>-12.0500000000005</c:v>
                </c:pt>
                <c:pt idx="1870">
                  <c:v>-12.0600000000005</c:v>
                </c:pt>
                <c:pt idx="1871">
                  <c:v>-12.070000000000499</c:v>
                </c:pt>
                <c:pt idx="1872">
                  <c:v>-12.080000000000499</c:v>
                </c:pt>
                <c:pt idx="1873">
                  <c:v>-12.090000000000501</c:v>
                </c:pt>
                <c:pt idx="1874">
                  <c:v>-12.100000000000501</c:v>
                </c:pt>
                <c:pt idx="1875">
                  <c:v>-12.1100000000005</c:v>
                </c:pt>
                <c:pt idx="1876">
                  <c:v>-12.1200000000005</c:v>
                </c:pt>
                <c:pt idx="1877">
                  <c:v>-12.1300000000005</c:v>
                </c:pt>
                <c:pt idx="1878">
                  <c:v>-12.1400000000005</c:v>
                </c:pt>
                <c:pt idx="1879">
                  <c:v>-11.1400000000005</c:v>
                </c:pt>
                <c:pt idx="1880">
                  <c:v>-11.1500000000005</c:v>
                </c:pt>
                <c:pt idx="1881">
                  <c:v>-11.160000000000499</c:v>
                </c:pt>
                <c:pt idx="1882">
                  <c:v>-11.170000000000501</c:v>
                </c:pt>
                <c:pt idx="1883">
                  <c:v>-11.180000000000501</c:v>
                </c:pt>
                <c:pt idx="1884">
                  <c:v>-11.1900000000005</c:v>
                </c:pt>
                <c:pt idx="1885">
                  <c:v>-11.2000000000005</c:v>
                </c:pt>
                <c:pt idx="1886">
                  <c:v>-11.2100000000005</c:v>
                </c:pt>
                <c:pt idx="1887">
                  <c:v>-11.2200000000005</c:v>
                </c:pt>
                <c:pt idx="1888">
                  <c:v>-11.2300000000005</c:v>
                </c:pt>
                <c:pt idx="1889">
                  <c:v>-11.240000000000499</c:v>
                </c:pt>
                <c:pt idx="1890">
                  <c:v>-11.250000000000499</c:v>
                </c:pt>
                <c:pt idx="1891">
                  <c:v>-11.260000000000501</c:v>
                </c:pt>
                <c:pt idx="1892">
                  <c:v>-11.270000000000501</c:v>
                </c:pt>
                <c:pt idx="1893">
                  <c:v>-11.2800000000005</c:v>
                </c:pt>
                <c:pt idx="1894">
                  <c:v>-11.2900000000005</c:v>
                </c:pt>
                <c:pt idx="1895">
                  <c:v>-11.3000000000005</c:v>
                </c:pt>
                <c:pt idx="1896">
                  <c:v>-11.3100000000005</c:v>
                </c:pt>
                <c:pt idx="1897">
                  <c:v>-11.320000000000499</c:v>
                </c:pt>
                <c:pt idx="1898">
                  <c:v>-11.330000000000499</c:v>
                </c:pt>
                <c:pt idx="1899">
                  <c:v>-11.340000000000501</c:v>
                </c:pt>
                <c:pt idx="1900">
                  <c:v>-11.350000000000501</c:v>
                </c:pt>
                <c:pt idx="1901">
                  <c:v>-11.3600000000005</c:v>
                </c:pt>
                <c:pt idx="1902">
                  <c:v>-11.3700000000005</c:v>
                </c:pt>
                <c:pt idx="1903">
                  <c:v>-11.3800000000005</c:v>
                </c:pt>
                <c:pt idx="1904">
                  <c:v>-11.3900000000005</c:v>
                </c:pt>
                <c:pt idx="1905">
                  <c:v>-11.4000000000005</c:v>
                </c:pt>
                <c:pt idx="1906">
                  <c:v>-11.410000000000499</c:v>
                </c:pt>
                <c:pt idx="1907">
                  <c:v>-11.420000000000501</c:v>
                </c:pt>
                <c:pt idx="1908">
                  <c:v>-11.430000000000501</c:v>
                </c:pt>
                <c:pt idx="1909">
                  <c:v>-11.4400000000005</c:v>
                </c:pt>
                <c:pt idx="1910">
                  <c:v>-11.4500000000005</c:v>
                </c:pt>
                <c:pt idx="1911">
                  <c:v>-10.4500000000005</c:v>
                </c:pt>
                <c:pt idx="1912">
                  <c:v>-10.4600000000005</c:v>
                </c:pt>
                <c:pt idx="1913">
                  <c:v>-10.4700000000005</c:v>
                </c:pt>
                <c:pt idx="1914">
                  <c:v>-10.4800000000005</c:v>
                </c:pt>
                <c:pt idx="1915">
                  <c:v>-10.490000000000499</c:v>
                </c:pt>
                <c:pt idx="1916">
                  <c:v>-10.500000000000499</c:v>
                </c:pt>
                <c:pt idx="1917">
                  <c:v>-10.510000000000501</c:v>
                </c:pt>
                <c:pt idx="1918">
                  <c:v>-10.520000000000501</c:v>
                </c:pt>
                <c:pt idx="1919">
                  <c:v>-10.5300000000005</c:v>
                </c:pt>
                <c:pt idx="1920">
                  <c:v>-10.5400000000005</c:v>
                </c:pt>
                <c:pt idx="1921">
                  <c:v>-10.5500000000005</c:v>
                </c:pt>
                <c:pt idx="1922">
                  <c:v>-10.5600000000005</c:v>
                </c:pt>
                <c:pt idx="1923">
                  <c:v>-10.570000000000499</c:v>
                </c:pt>
                <c:pt idx="1924">
                  <c:v>-10.580000000000499</c:v>
                </c:pt>
                <c:pt idx="1925">
                  <c:v>-10.590000000000501</c:v>
                </c:pt>
                <c:pt idx="1926">
                  <c:v>-10.600000000000501</c:v>
                </c:pt>
                <c:pt idx="1927">
                  <c:v>-10.6100000000005</c:v>
                </c:pt>
                <c:pt idx="1928">
                  <c:v>-10.6200000000005</c:v>
                </c:pt>
                <c:pt idx="1929">
                  <c:v>-10.6300000000005</c:v>
                </c:pt>
                <c:pt idx="1930">
                  <c:v>-10.6400000000005</c:v>
                </c:pt>
                <c:pt idx="1931">
                  <c:v>-10.6500000000005</c:v>
                </c:pt>
                <c:pt idx="1932">
                  <c:v>-10.660000000000499</c:v>
                </c:pt>
                <c:pt idx="1933">
                  <c:v>-10.670000000000501</c:v>
                </c:pt>
                <c:pt idx="1934">
                  <c:v>-10.680000000000501</c:v>
                </c:pt>
                <c:pt idx="1935">
                  <c:v>-10.6900000000005</c:v>
                </c:pt>
                <c:pt idx="1936">
                  <c:v>-10.7000000000005</c:v>
                </c:pt>
                <c:pt idx="1937">
                  <c:v>-10.7100000000005</c:v>
                </c:pt>
                <c:pt idx="1938">
                  <c:v>-10.7200000000005</c:v>
                </c:pt>
                <c:pt idx="1939">
                  <c:v>-10.7300000000005</c:v>
                </c:pt>
                <c:pt idx="1940">
                  <c:v>-10.740000000000499</c:v>
                </c:pt>
                <c:pt idx="1941">
                  <c:v>-10.750000000000499</c:v>
                </c:pt>
                <c:pt idx="1942">
                  <c:v>-10.760000000000501</c:v>
                </c:pt>
                <c:pt idx="1943">
                  <c:v>-9.7600000000005291</c:v>
                </c:pt>
                <c:pt idx="1944">
                  <c:v>-9.7700000000005307</c:v>
                </c:pt>
                <c:pt idx="1945">
                  <c:v>-9.7800000000005305</c:v>
                </c:pt>
                <c:pt idx="1946">
                  <c:v>-9.7900000000005303</c:v>
                </c:pt>
                <c:pt idx="1947">
                  <c:v>-9.8000000000005301</c:v>
                </c:pt>
                <c:pt idx="1948">
                  <c:v>-9.8100000000005299</c:v>
                </c:pt>
                <c:pt idx="1949">
                  <c:v>-9.8200000000005296</c:v>
                </c:pt>
                <c:pt idx="1950">
                  <c:v>-9.8300000000005294</c:v>
                </c:pt>
                <c:pt idx="1951">
                  <c:v>-9.8400000000005292</c:v>
                </c:pt>
                <c:pt idx="1952">
                  <c:v>-9.8500000000005308</c:v>
                </c:pt>
                <c:pt idx="1953">
                  <c:v>-9.8600000000005306</c:v>
                </c:pt>
                <c:pt idx="1954">
                  <c:v>-9.8700000000005303</c:v>
                </c:pt>
                <c:pt idx="1955">
                  <c:v>-9.8800000000005195</c:v>
                </c:pt>
                <c:pt idx="1956">
                  <c:v>-9.8900000000005193</c:v>
                </c:pt>
                <c:pt idx="1957">
                  <c:v>-9.9000000000005208</c:v>
                </c:pt>
                <c:pt idx="1958">
                  <c:v>-9.9100000000005206</c:v>
                </c:pt>
                <c:pt idx="1959">
                  <c:v>-9.9200000000005204</c:v>
                </c:pt>
                <c:pt idx="1960">
                  <c:v>-9.9300000000005202</c:v>
                </c:pt>
                <c:pt idx="1961">
                  <c:v>-9.94000000000052</c:v>
                </c:pt>
                <c:pt idx="1962">
                  <c:v>-9.9500000000005198</c:v>
                </c:pt>
                <c:pt idx="1963">
                  <c:v>-9.9600000000005195</c:v>
                </c:pt>
                <c:pt idx="1964">
                  <c:v>-9.9700000000005193</c:v>
                </c:pt>
                <c:pt idx="1965">
                  <c:v>-9.9800000000005191</c:v>
                </c:pt>
                <c:pt idx="1966">
                  <c:v>-9.9900000000005207</c:v>
                </c:pt>
                <c:pt idx="1967">
                  <c:v>-10.000000000000499</c:v>
                </c:pt>
                <c:pt idx="1968">
                  <c:v>-10.010000000000501</c:v>
                </c:pt>
                <c:pt idx="1969">
                  <c:v>-10.020000000000501</c:v>
                </c:pt>
                <c:pt idx="1970">
                  <c:v>-10.0300000000005</c:v>
                </c:pt>
                <c:pt idx="1971">
                  <c:v>-10.0400000000005</c:v>
                </c:pt>
                <c:pt idx="1972">
                  <c:v>-10.0500000000005</c:v>
                </c:pt>
                <c:pt idx="1973">
                  <c:v>-10.0600000000005</c:v>
                </c:pt>
                <c:pt idx="1974">
                  <c:v>-10.070000000000499</c:v>
                </c:pt>
                <c:pt idx="1975">
                  <c:v>-9.0700000000005208</c:v>
                </c:pt>
                <c:pt idx="1976">
                  <c:v>-9.0800000000005205</c:v>
                </c:pt>
                <c:pt idx="1977">
                  <c:v>-9.0900000000005203</c:v>
                </c:pt>
                <c:pt idx="1978">
                  <c:v>-9.1000000000005201</c:v>
                </c:pt>
                <c:pt idx="1979">
                  <c:v>-9.1100000000005199</c:v>
                </c:pt>
                <c:pt idx="1980">
                  <c:v>-9.1200000000005197</c:v>
                </c:pt>
                <c:pt idx="1981">
                  <c:v>-9.1300000000005195</c:v>
                </c:pt>
                <c:pt idx="1982">
                  <c:v>-9.1400000000005193</c:v>
                </c:pt>
                <c:pt idx="1983">
                  <c:v>-9.1500000000005208</c:v>
                </c:pt>
                <c:pt idx="1984">
                  <c:v>-9.1600000000005206</c:v>
                </c:pt>
                <c:pt idx="1985">
                  <c:v>-9.1700000000005204</c:v>
                </c:pt>
                <c:pt idx="1986">
                  <c:v>-9.1800000000005202</c:v>
                </c:pt>
                <c:pt idx="1987">
                  <c:v>-9.19000000000052</c:v>
                </c:pt>
                <c:pt idx="1988">
                  <c:v>-9.2000000000005198</c:v>
                </c:pt>
                <c:pt idx="1989">
                  <c:v>-9.2100000000005195</c:v>
                </c:pt>
                <c:pt idx="1990">
                  <c:v>-9.2200000000005193</c:v>
                </c:pt>
                <c:pt idx="1991">
                  <c:v>-9.2300000000005191</c:v>
                </c:pt>
                <c:pt idx="1992">
                  <c:v>-9.2400000000005207</c:v>
                </c:pt>
                <c:pt idx="1993">
                  <c:v>-9.2500000000005205</c:v>
                </c:pt>
                <c:pt idx="1994">
                  <c:v>-9.2600000000005203</c:v>
                </c:pt>
                <c:pt idx="1995">
                  <c:v>-9.27000000000052</c:v>
                </c:pt>
                <c:pt idx="1996">
                  <c:v>-9.2800000000005198</c:v>
                </c:pt>
                <c:pt idx="1997">
                  <c:v>-9.2900000000005196</c:v>
                </c:pt>
                <c:pt idx="1998">
                  <c:v>-9.3000000000005194</c:v>
                </c:pt>
                <c:pt idx="1999">
                  <c:v>-9.3100000000005192</c:v>
                </c:pt>
                <c:pt idx="2000">
                  <c:v>-9.3200000000005208</c:v>
                </c:pt>
                <c:pt idx="2001">
                  <c:v>-9.4200000000005204</c:v>
                </c:pt>
                <c:pt idx="2002">
                  <c:v>-9.4300000000005095</c:v>
                </c:pt>
                <c:pt idx="2003">
                  <c:v>-9.4400000000005093</c:v>
                </c:pt>
                <c:pt idx="2004">
                  <c:v>-9.4500000000005109</c:v>
                </c:pt>
                <c:pt idx="2005">
                  <c:v>-9.4600000000005107</c:v>
                </c:pt>
                <c:pt idx="2006">
                  <c:v>-9.4700000000005105</c:v>
                </c:pt>
                <c:pt idx="2007">
                  <c:v>-9.4800000000005102</c:v>
                </c:pt>
                <c:pt idx="2008">
                  <c:v>-9.49000000000051</c:v>
                </c:pt>
                <c:pt idx="2009">
                  <c:v>-9.5000000000005098</c:v>
                </c:pt>
                <c:pt idx="2010">
                  <c:v>-9.5100000000005096</c:v>
                </c:pt>
                <c:pt idx="2011">
                  <c:v>-9.5200000000005094</c:v>
                </c:pt>
                <c:pt idx="2012">
                  <c:v>-9.5300000000005092</c:v>
                </c:pt>
                <c:pt idx="2013">
                  <c:v>-9.5400000000005107</c:v>
                </c:pt>
                <c:pt idx="2014">
                  <c:v>-9.5500000000005105</c:v>
                </c:pt>
                <c:pt idx="2015">
                  <c:v>-9.5600000000005103</c:v>
                </c:pt>
                <c:pt idx="2016">
                  <c:v>-9.5700000000005101</c:v>
                </c:pt>
                <c:pt idx="2017">
                  <c:v>-9.5800000000005099</c:v>
                </c:pt>
                <c:pt idx="2018">
                  <c:v>-9.5900000000005097</c:v>
                </c:pt>
                <c:pt idx="2019">
                  <c:v>-9.6000000000005095</c:v>
                </c:pt>
                <c:pt idx="2020">
                  <c:v>-9.6100000000005092</c:v>
                </c:pt>
                <c:pt idx="2021">
                  <c:v>-9.6200000000005108</c:v>
                </c:pt>
                <c:pt idx="2022">
                  <c:v>-9.7200000000005105</c:v>
                </c:pt>
                <c:pt idx="2023">
                  <c:v>-9.7300000000005102</c:v>
                </c:pt>
                <c:pt idx="2024">
                  <c:v>-9.8300000000005099</c:v>
                </c:pt>
                <c:pt idx="2025">
                  <c:v>-9.9300000000005095</c:v>
                </c:pt>
                <c:pt idx="2026">
                  <c:v>-9.9400000000005093</c:v>
                </c:pt>
                <c:pt idx="2027">
                  <c:v>-9.9500000000005109</c:v>
                </c:pt>
                <c:pt idx="2028">
                  <c:v>-10.0500000000005</c:v>
                </c:pt>
                <c:pt idx="2029">
                  <c:v>-10.0600000000005</c:v>
                </c:pt>
                <c:pt idx="2030">
                  <c:v>-10.160000000000499</c:v>
                </c:pt>
                <c:pt idx="2031">
                  <c:v>-10.170000000000501</c:v>
                </c:pt>
                <c:pt idx="2032">
                  <c:v>-10.270000000000501</c:v>
                </c:pt>
                <c:pt idx="2033">
                  <c:v>-10.2800000000005</c:v>
                </c:pt>
                <c:pt idx="2034">
                  <c:v>-10.3800000000005</c:v>
                </c:pt>
                <c:pt idx="2035">
                  <c:v>-10.3900000000005</c:v>
                </c:pt>
                <c:pt idx="2036">
                  <c:v>-10.490000000000499</c:v>
                </c:pt>
                <c:pt idx="2037">
                  <c:v>-10.500000000000499</c:v>
                </c:pt>
                <c:pt idx="2038">
                  <c:v>-10.600000000000501</c:v>
                </c:pt>
                <c:pt idx="2039">
                  <c:v>-10.6100000000005</c:v>
                </c:pt>
                <c:pt idx="2040">
                  <c:v>-10.7100000000005</c:v>
                </c:pt>
                <c:pt idx="2041">
                  <c:v>-10.7200000000005</c:v>
                </c:pt>
                <c:pt idx="2042">
                  <c:v>-10.820000000000499</c:v>
                </c:pt>
                <c:pt idx="2043">
                  <c:v>-10.830000000000499</c:v>
                </c:pt>
                <c:pt idx="2044">
                  <c:v>-10.930000000000501</c:v>
                </c:pt>
                <c:pt idx="2045">
                  <c:v>-10.9400000000005</c:v>
                </c:pt>
                <c:pt idx="2046">
                  <c:v>-11.0400000000005</c:v>
                </c:pt>
                <c:pt idx="2047">
                  <c:v>-11.0500000000005</c:v>
                </c:pt>
                <c:pt idx="2048">
                  <c:v>-11.1500000000005</c:v>
                </c:pt>
                <c:pt idx="2049">
                  <c:v>-11.160000000000499</c:v>
                </c:pt>
                <c:pt idx="2050">
                  <c:v>-11.260000000000501</c:v>
                </c:pt>
                <c:pt idx="2051">
                  <c:v>-11.270000000000501</c:v>
                </c:pt>
                <c:pt idx="2052">
                  <c:v>-11.3700000000005</c:v>
                </c:pt>
                <c:pt idx="2053">
                  <c:v>-11.3800000000005</c:v>
                </c:pt>
                <c:pt idx="2054">
                  <c:v>-11.4800000000005</c:v>
                </c:pt>
                <c:pt idx="2055">
                  <c:v>-11.490000000000499</c:v>
                </c:pt>
                <c:pt idx="2056">
                  <c:v>-11.500000000000499</c:v>
                </c:pt>
                <c:pt idx="2057">
                  <c:v>-11.600000000000501</c:v>
                </c:pt>
                <c:pt idx="2058">
                  <c:v>-11.6100000000005</c:v>
                </c:pt>
                <c:pt idx="2059">
                  <c:v>-11.6200000000005</c:v>
                </c:pt>
                <c:pt idx="2060">
                  <c:v>-11.6300000000005</c:v>
                </c:pt>
                <c:pt idx="2061">
                  <c:v>-11.6400000000005</c:v>
                </c:pt>
                <c:pt idx="2062">
                  <c:v>-11.6500000000005</c:v>
                </c:pt>
                <c:pt idx="2063">
                  <c:v>-11.660000000000499</c:v>
                </c:pt>
                <c:pt idx="2064">
                  <c:v>-11.670000000000501</c:v>
                </c:pt>
                <c:pt idx="2065">
                  <c:v>-11.680000000000501</c:v>
                </c:pt>
                <c:pt idx="2066">
                  <c:v>-11.6900000000005</c:v>
                </c:pt>
                <c:pt idx="2067">
                  <c:v>-11.7000000000005</c:v>
                </c:pt>
                <c:pt idx="2068">
                  <c:v>-11.7100000000005</c:v>
                </c:pt>
                <c:pt idx="2069">
                  <c:v>-11.7200000000005</c:v>
                </c:pt>
                <c:pt idx="2070">
                  <c:v>-11.7300000000005</c:v>
                </c:pt>
                <c:pt idx="2071">
                  <c:v>-11.740000000000499</c:v>
                </c:pt>
                <c:pt idx="2072">
                  <c:v>-11.750000000000499</c:v>
                </c:pt>
                <c:pt idx="2073">
                  <c:v>-11.760000000000501</c:v>
                </c:pt>
                <c:pt idx="2074">
                  <c:v>-11.770000000000501</c:v>
                </c:pt>
                <c:pt idx="2075">
                  <c:v>-11.7800000000005</c:v>
                </c:pt>
                <c:pt idx="2076">
                  <c:v>-11.7900000000005</c:v>
                </c:pt>
                <c:pt idx="2077">
                  <c:v>-11.8000000000005</c:v>
                </c:pt>
                <c:pt idx="2078">
                  <c:v>-11.8100000000005</c:v>
                </c:pt>
                <c:pt idx="2079">
                  <c:v>-11.820000000000499</c:v>
                </c:pt>
                <c:pt idx="2080">
                  <c:v>-11.920000000000501</c:v>
                </c:pt>
                <c:pt idx="2081">
                  <c:v>-11.930000000000501</c:v>
                </c:pt>
                <c:pt idx="2082">
                  <c:v>-12.0300000000005</c:v>
                </c:pt>
                <c:pt idx="2083">
                  <c:v>-12.1300000000005</c:v>
                </c:pt>
                <c:pt idx="2084">
                  <c:v>-12.2300000000005</c:v>
                </c:pt>
                <c:pt idx="2085">
                  <c:v>-12.240000000000499</c:v>
                </c:pt>
                <c:pt idx="2086">
                  <c:v>-12.340000000000501</c:v>
                </c:pt>
                <c:pt idx="2087">
                  <c:v>-12.350000000000501</c:v>
                </c:pt>
                <c:pt idx="2088">
                  <c:v>-12.4500000000005</c:v>
                </c:pt>
                <c:pt idx="2089">
                  <c:v>-12.4600000000005</c:v>
                </c:pt>
                <c:pt idx="2090">
                  <c:v>-12.5600000000005</c:v>
                </c:pt>
                <c:pt idx="2091">
                  <c:v>-12.570000000000499</c:v>
                </c:pt>
                <c:pt idx="2092">
                  <c:v>-12.670000000000501</c:v>
                </c:pt>
                <c:pt idx="2093">
                  <c:v>-12.680000000000501</c:v>
                </c:pt>
                <c:pt idx="2094">
                  <c:v>-12.7800000000005</c:v>
                </c:pt>
                <c:pt idx="2095">
                  <c:v>-12.7900000000005</c:v>
                </c:pt>
                <c:pt idx="2096">
                  <c:v>-12.8900000000005</c:v>
                </c:pt>
                <c:pt idx="2097">
                  <c:v>-12.9000000000005</c:v>
                </c:pt>
                <c:pt idx="2098">
                  <c:v>-13.000000000000499</c:v>
                </c:pt>
                <c:pt idx="2099">
                  <c:v>-13.010000000000501</c:v>
                </c:pt>
                <c:pt idx="2100">
                  <c:v>-13.1100000000005</c:v>
                </c:pt>
                <c:pt idx="2101">
                  <c:v>-13.1200000000005</c:v>
                </c:pt>
                <c:pt idx="2102">
                  <c:v>-13.2200000000005</c:v>
                </c:pt>
                <c:pt idx="2103">
                  <c:v>-13.2300000000005</c:v>
                </c:pt>
                <c:pt idx="2104">
                  <c:v>-13.330000000000499</c:v>
                </c:pt>
                <c:pt idx="2105">
                  <c:v>-13.340000000000501</c:v>
                </c:pt>
                <c:pt idx="2106">
                  <c:v>-13.4400000000005</c:v>
                </c:pt>
                <c:pt idx="2107">
                  <c:v>-13.4500000000005</c:v>
                </c:pt>
                <c:pt idx="2108">
                  <c:v>-13.5500000000005</c:v>
                </c:pt>
                <c:pt idx="2109">
                  <c:v>-13.5600000000005</c:v>
                </c:pt>
                <c:pt idx="2110">
                  <c:v>-13.660000000000499</c:v>
                </c:pt>
                <c:pt idx="2111">
                  <c:v>-13.670000000000501</c:v>
                </c:pt>
                <c:pt idx="2112">
                  <c:v>-13.770000000000501</c:v>
                </c:pt>
                <c:pt idx="2113">
                  <c:v>-13.7800000000005</c:v>
                </c:pt>
                <c:pt idx="2114">
                  <c:v>-13.8800000000005</c:v>
                </c:pt>
                <c:pt idx="2115">
                  <c:v>-13.8900000000005</c:v>
                </c:pt>
                <c:pt idx="2116">
                  <c:v>-13.9000000000005</c:v>
                </c:pt>
                <c:pt idx="2117">
                  <c:v>-14.000000000000499</c:v>
                </c:pt>
                <c:pt idx="2118">
                  <c:v>-14.010000000000501</c:v>
                </c:pt>
                <c:pt idx="2119">
                  <c:v>-14.020000000000501</c:v>
                </c:pt>
                <c:pt idx="2120">
                  <c:v>-14.0300000000005</c:v>
                </c:pt>
                <c:pt idx="2121">
                  <c:v>-14.0400000000005</c:v>
                </c:pt>
                <c:pt idx="2122">
                  <c:v>-14.0500000000005</c:v>
                </c:pt>
                <c:pt idx="2123">
                  <c:v>-14.0600000000005</c:v>
                </c:pt>
                <c:pt idx="2124">
                  <c:v>-14.070000000000499</c:v>
                </c:pt>
                <c:pt idx="2125">
                  <c:v>-14.080000000000499</c:v>
                </c:pt>
                <c:pt idx="2126">
                  <c:v>-14.090000000000501</c:v>
                </c:pt>
                <c:pt idx="2127">
                  <c:v>-14.100000000000501</c:v>
                </c:pt>
                <c:pt idx="2128">
                  <c:v>-14.1100000000005</c:v>
                </c:pt>
                <c:pt idx="2129">
                  <c:v>-14.1200000000005</c:v>
                </c:pt>
                <c:pt idx="2130">
                  <c:v>-14.1300000000005</c:v>
                </c:pt>
                <c:pt idx="2131">
                  <c:v>-14.1400000000005</c:v>
                </c:pt>
                <c:pt idx="2132">
                  <c:v>-14.1500000000005</c:v>
                </c:pt>
                <c:pt idx="2133">
                  <c:v>-14.160000000000499</c:v>
                </c:pt>
                <c:pt idx="2134">
                  <c:v>-13.160000000000499</c:v>
                </c:pt>
                <c:pt idx="2135">
                  <c:v>-13.170000000000501</c:v>
                </c:pt>
                <c:pt idx="2136">
                  <c:v>-13.180000000000501</c:v>
                </c:pt>
                <c:pt idx="2137">
                  <c:v>-13.2800000000005</c:v>
                </c:pt>
                <c:pt idx="2138">
                  <c:v>-13.2900000000005</c:v>
                </c:pt>
                <c:pt idx="2139">
                  <c:v>-13.3900000000005</c:v>
                </c:pt>
                <c:pt idx="2140">
                  <c:v>-13.4000000000005</c:v>
                </c:pt>
                <c:pt idx="2141">
                  <c:v>-13.500000000000499</c:v>
                </c:pt>
                <c:pt idx="2142">
                  <c:v>-13.510000000000501</c:v>
                </c:pt>
                <c:pt idx="2143">
                  <c:v>-13.6100000000005</c:v>
                </c:pt>
                <c:pt idx="2144">
                  <c:v>-13.6200000000005</c:v>
                </c:pt>
                <c:pt idx="2145">
                  <c:v>-13.7200000000005</c:v>
                </c:pt>
                <c:pt idx="2146">
                  <c:v>-13.7300000000005</c:v>
                </c:pt>
                <c:pt idx="2147">
                  <c:v>-13.740000000000499</c:v>
                </c:pt>
                <c:pt idx="2148">
                  <c:v>-13.750000000000499</c:v>
                </c:pt>
                <c:pt idx="2149">
                  <c:v>-13.760000000000501</c:v>
                </c:pt>
                <c:pt idx="2150">
                  <c:v>-13.770000000000501</c:v>
                </c:pt>
                <c:pt idx="2151">
                  <c:v>-13.7800000000005</c:v>
                </c:pt>
                <c:pt idx="2152">
                  <c:v>-13.7900000000005</c:v>
                </c:pt>
                <c:pt idx="2153">
                  <c:v>-13.8000000000005</c:v>
                </c:pt>
                <c:pt idx="2154">
                  <c:v>-13.8100000000005</c:v>
                </c:pt>
                <c:pt idx="2155">
                  <c:v>-13.820000000000499</c:v>
                </c:pt>
                <c:pt idx="2156">
                  <c:v>-13.830000000000499</c:v>
                </c:pt>
                <c:pt idx="2157">
                  <c:v>-13.840000000000501</c:v>
                </c:pt>
                <c:pt idx="2158">
                  <c:v>-13.850000000000501</c:v>
                </c:pt>
                <c:pt idx="2159">
                  <c:v>-13.8600000000005</c:v>
                </c:pt>
                <c:pt idx="2160">
                  <c:v>-13.9600000000005</c:v>
                </c:pt>
                <c:pt idx="2161">
                  <c:v>-13.9700000000005</c:v>
                </c:pt>
                <c:pt idx="2162">
                  <c:v>-14.070000000000499</c:v>
                </c:pt>
                <c:pt idx="2163">
                  <c:v>-14.080000000000499</c:v>
                </c:pt>
                <c:pt idx="2164">
                  <c:v>-14.180000000000501</c:v>
                </c:pt>
                <c:pt idx="2165">
                  <c:v>-14.2800000000005</c:v>
                </c:pt>
                <c:pt idx="2166">
                  <c:v>-14.2900000000005</c:v>
                </c:pt>
                <c:pt idx="2167">
                  <c:v>-14.3900000000005</c:v>
                </c:pt>
                <c:pt idx="2168">
                  <c:v>-14.4000000000005</c:v>
                </c:pt>
                <c:pt idx="2169">
                  <c:v>-14.410000000000499</c:v>
                </c:pt>
                <c:pt idx="2170">
                  <c:v>-14.510000000000501</c:v>
                </c:pt>
                <c:pt idx="2171">
                  <c:v>-14.520000000000501</c:v>
                </c:pt>
                <c:pt idx="2172">
                  <c:v>-14.6200000000005</c:v>
                </c:pt>
                <c:pt idx="2173">
                  <c:v>-14.6300000000005</c:v>
                </c:pt>
                <c:pt idx="2174">
                  <c:v>-14.6400000000005</c:v>
                </c:pt>
                <c:pt idx="2175">
                  <c:v>-14.740000000000499</c:v>
                </c:pt>
                <c:pt idx="2176">
                  <c:v>-14.750000000000499</c:v>
                </c:pt>
                <c:pt idx="2177">
                  <c:v>-14.850000000000501</c:v>
                </c:pt>
                <c:pt idx="2178">
                  <c:v>-14.8600000000005</c:v>
                </c:pt>
                <c:pt idx="2179">
                  <c:v>-14.8700000000005</c:v>
                </c:pt>
                <c:pt idx="2180">
                  <c:v>-14.9700000000005</c:v>
                </c:pt>
                <c:pt idx="2181">
                  <c:v>-14.9800000000005</c:v>
                </c:pt>
                <c:pt idx="2182">
                  <c:v>-15.080000000000499</c:v>
                </c:pt>
                <c:pt idx="2183">
                  <c:v>-15.090000000000501</c:v>
                </c:pt>
                <c:pt idx="2184">
                  <c:v>-15.100000000000501</c:v>
                </c:pt>
                <c:pt idx="2185">
                  <c:v>-15.2000000000005</c:v>
                </c:pt>
                <c:pt idx="2186">
                  <c:v>-15.2100000000005</c:v>
                </c:pt>
                <c:pt idx="2187">
                  <c:v>-15.2200000000005</c:v>
                </c:pt>
                <c:pt idx="2188">
                  <c:v>-15.2300000000005</c:v>
                </c:pt>
                <c:pt idx="2189">
                  <c:v>-15.240000000000499</c:v>
                </c:pt>
                <c:pt idx="2190">
                  <c:v>-15.340000000000501</c:v>
                </c:pt>
                <c:pt idx="2191">
                  <c:v>-15.4400000000005</c:v>
                </c:pt>
                <c:pt idx="2192">
                  <c:v>-15.4500000000005</c:v>
                </c:pt>
                <c:pt idx="2193">
                  <c:v>-15.5500000000005</c:v>
                </c:pt>
                <c:pt idx="2194">
                  <c:v>-15.5600000000005</c:v>
                </c:pt>
                <c:pt idx="2195">
                  <c:v>-15.660000000000499</c:v>
                </c:pt>
                <c:pt idx="2196">
                  <c:v>-15.670000000000501</c:v>
                </c:pt>
                <c:pt idx="2197">
                  <c:v>-15.770000000000501</c:v>
                </c:pt>
                <c:pt idx="2198">
                  <c:v>-15.7800000000005</c:v>
                </c:pt>
                <c:pt idx="2199">
                  <c:v>-15.7900000000005</c:v>
                </c:pt>
                <c:pt idx="2200">
                  <c:v>-15.8900000000005</c:v>
                </c:pt>
                <c:pt idx="2201">
                  <c:v>-15.9000000000005</c:v>
                </c:pt>
                <c:pt idx="2202">
                  <c:v>-15.910000000000499</c:v>
                </c:pt>
                <c:pt idx="2203">
                  <c:v>-16.010000000000499</c:v>
                </c:pt>
                <c:pt idx="2204">
                  <c:v>-16.020000000000501</c:v>
                </c:pt>
                <c:pt idx="2205">
                  <c:v>-16.120000000000498</c:v>
                </c:pt>
                <c:pt idx="2206">
                  <c:v>-16.1300000000005</c:v>
                </c:pt>
                <c:pt idx="2207">
                  <c:v>-16.140000000000502</c:v>
                </c:pt>
                <c:pt idx="2208">
                  <c:v>-16.1500000000005</c:v>
                </c:pt>
                <c:pt idx="2209">
                  <c:v>-16.160000000000501</c:v>
                </c:pt>
                <c:pt idx="2210">
                  <c:v>-16.170000000000499</c:v>
                </c:pt>
                <c:pt idx="2211">
                  <c:v>-16.180000000000501</c:v>
                </c:pt>
                <c:pt idx="2212">
                  <c:v>-16.190000000000499</c:v>
                </c:pt>
                <c:pt idx="2213">
                  <c:v>-16.2000000000005</c:v>
                </c:pt>
                <c:pt idx="2214">
                  <c:v>-16.210000000000498</c:v>
                </c:pt>
                <c:pt idx="2215">
                  <c:v>-16.2200000000005</c:v>
                </c:pt>
                <c:pt idx="2216">
                  <c:v>-16.230000000000501</c:v>
                </c:pt>
                <c:pt idx="2217">
                  <c:v>-16.240000000000499</c:v>
                </c:pt>
                <c:pt idx="2218">
                  <c:v>-16.340000000000501</c:v>
                </c:pt>
                <c:pt idx="2219">
                  <c:v>-16.350000000000499</c:v>
                </c:pt>
                <c:pt idx="2220">
                  <c:v>-16.4500000000005</c:v>
                </c:pt>
                <c:pt idx="2221">
                  <c:v>-16.550000000000502</c:v>
                </c:pt>
                <c:pt idx="2222">
                  <c:v>-16.6500000000005</c:v>
                </c:pt>
                <c:pt idx="2223">
                  <c:v>-16.660000000000501</c:v>
                </c:pt>
                <c:pt idx="2224">
                  <c:v>-16.760000000000499</c:v>
                </c:pt>
                <c:pt idx="2225">
                  <c:v>-16.770000000000501</c:v>
                </c:pt>
                <c:pt idx="2226">
                  <c:v>-16.780000000000499</c:v>
                </c:pt>
                <c:pt idx="2227">
                  <c:v>-16.7900000000005</c:v>
                </c:pt>
                <c:pt idx="2228">
                  <c:v>-16.890000000000502</c:v>
                </c:pt>
                <c:pt idx="2229">
                  <c:v>-16.9000000000005</c:v>
                </c:pt>
                <c:pt idx="2230">
                  <c:v>-16.910000000000501</c:v>
                </c:pt>
                <c:pt idx="2231">
                  <c:v>-16.920000000000499</c:v>
                </c:pt>
                <c:pt idx="2232">
                  <c:v>-16.930000000000501</c:v>
                </c:pt>
                <c:pt idx="2233">
                  <c:v>-16.940000000000499</c:v>
                </c:pt>
                <c:pt idx="2234">
                  <c:v>-16.9500000000005</c:v>
                </c:pt>
                <c:pt idx="2235">
                  <c:v>-16.960000000000498</c:v>
                </c:pt>
                <c:pt idx="2236">
                  <c:v>-16.9700000000005</c:v>
                </c:pt>
                <c:pt idx="2237">
                  <c:v>-16.980000000000501</c:v>
                </c:pt>
                <c:pt idx="2238">
                  <c:v>-16.990000000000499</c:v>
                </c:pt>
                <c:pt idx="2239">
                  <c:v>-17.000000000000501</c:v>
                </c:pt>
                <c:pt idx="2240">
                  <c:v>-17.010000000000499</c:v>
                </c:pt>
                <c:pt idx="2241">
                  <c:v>-17.020000000000501</c:v>
                </c:pt>
                <c:pt idx="2242">
                  <c:v>-17.030000000000499</c:v>
                </c:pt>
                <c:pt idx="2243">
                  <c:v>-17.0400000000005</c:v>
                </c:pt>
                <c:pt idx="2244">
                  <c:v>-17.050000000000502</c:v>
                </c:pt>
                <c:pt idx="2245">
                  <c:v>-17.0600000000005</c:v>
                </c:pt>
                <c:pt idx="2246">
                  <c:v>-17.160000000000501</c:v>
                </c:pt>
                <c:pt idx="2247">
                  <c:v>-17.170000000000499</c:v>
                </c:pt>
                <c:pt idx="2248">
                  <c:v>-17.270000000000501</c:v>
                </c:pt>
                <c:pt idx="2249">
                  <c:v>-17.370000000000498</c:v>
                </c:pt>
                <c:pt idx="2250">
                  <c:v>-17.3800000000005</c:v>
                </c:pt>
                <c:pt idx="2251">
                  <c:v>-17.480000000000501</c:v>
                </c:pt>
                <c:pt idx="2252">
                  <c:v>-17.580000000000499</c:v>
                </c:pt>
                <c:pt idx="2253">
                  <c:v>-17.680000000000501</c:v>
                </c:pt>
                <c:pt idx="2254">
                  <c:v>-17.780000000000499</c:v>
                </c:pt>
                <c:pt idx="2255">
                  <c:v>-17.8800000000005</c:v>
                </c:pt>
                <c:pt idx="2256">
                  <c:v>-17.890000000000502</c:v>
                </c:pt>
                <c:pt idx="2257">
                  <c:v>-17.990000000000499</c:v>
                </c:pt>
                <c:pt idx="2258">
                  <c:v>-18.000000000000501</c:v>
                </c:pt>
                <c:pt idx="2259">
                  <c:v>-18.100000000000499</c:v>
                </c:pt>
                <c:pt idx="2260">
                  <c:v>-18.1100000000006</c:v>
                </c:pt>
                <c:pt idx="2261">
                  <c:v>-18.210000000000601</c:v>
                </c:pt>
                <c:pt idx="2262">
                  <c:v>-18.310000000000599</c:v>
                </c:pt>
                <c:pt idx="2263">
                  <c:v>-18.320000000000601</c:v>
                </c:pt>
                <c:pt idx="2264">
                  <c:v>-18.420000000000599</c:v>
                </c:pt>
                <c:pt idx="2265">
                  <c:v>-18.5200000000006</c:v>
                </c:pt>
                <c:pt idx="2266">
                  <c:v>-18.530000000000602</c:v>
                </c:pt>
                <c:pt idx="2267">
                  <c:v>-18.630000000000599</c:v>
                </c:pt>
                <c:pt idx="2268">
                  <c:v>-18.730000000000601</c:v>
                </c:pt>
                <c:pt idx="2269">
                  <c:v>-18.740000000000599</c:v>
                </c:pt>
                <c:pt idx="2270">
                  <c:v>-18.8400000000006</c:v>
                </c:pt>
                <c:pt idx="2271">
                  <c:v>-18.940000000000602</c:v>
                </c:pt>
                <c:pt idx="2272">
                  <c:v>-19.0400000000006</c:v>
                </c:pt>
                <c:pt idx="2273">
                  <c:v>-19.140000000000601</c:v>
                </c:pt>
                <c:pt idx="2274">
                  <c:v>-19.150000000000599</c:v>
                </c:pt>
                <c:pt idx="2275">
                  <c:v>-19.160000000000601</c:v>
                </c:pt>
                <c:pt idx="2276">
                  <c:v>-19.170000000000599</c:v>
                </c:pt>
                <c:pt idx="2277">
                  <c:v>-19.1800000000006</c:v>
                </c:pt>
                <c:pt idx="2278">
                  <c:v>-19.280000000000602</c:v>
                </c:pt>
                <c:pt idx="2279">
                  <c:v>-19.380000000000599</c:v>
                </c:pt>
                <c:pt idx="2280">
                  <c:v>-19.390000000000601</c:v>
                </c:pt>
                <c:pt idx="2281">
                  <c:v>-19.490000000000599</c:v>
                </c:pt>
                <c:pt idx="2282">
                  <c:v>-19.5900000000006</c:v>
                </c:pt>
                <c:pt idx="2283">
                  <c:v>-19.600000000000598</c:v>
                </c:pt>
                <c:pt idx="2284">
                  <c:v>-19.6100000000006</c:v>
                </c:pt>
                <c:pt idx="2285">
                  <c:v>-19.710000000000601</c:v>
                </c:pt>
                <c:pt idx="2286">
                  <c:v>-19.810000000000599</c:v>
                </c:pt>
                <c:pt idx="2287">
                  <c:v>-19.820000000000601</c:v>
                </c:pt>
                <c:pt idx="2288">
                  <c:v>-19.920000000000599</c:v>
                </c:pt>
                <c:pt idx="2289">
                  <c:v>-20.0200000000006</c:v>
                </c:pt>
                <c:pt idx="2290">
                  <c:v>-20.030000000000602</c:v>
                </c:pt>
                <c:pt idx="2291">
                  <c:v>-20.130000000000599</c:v>
                </c:pt>
                <c:pt idx="2292">
                  <c:v>-20.230000000000601</c:v>
                </c:pt>
                <c:pt idx="2293">
                  <c:v>-20.240000000000599</c:v>
                </c:pt>
                <c:pt idx="2294">
                  <c:v>-20.2500000000006</c:v>
                </c:pt>
                <c:pt idx="2295">
                  <c:v>-20.260000000000598</c:v>
                </c:pt>
                <c:pt idx="2296">
                  <c:v>-20.3600000000006</c:v>
                </c:pt>
                <c:pt idx="2297">
                  <c:v>-20.460000000000601</c:v>
                </c:pt>
                <c:pt idx="2298">
                  <c:v>-20.470000000000599</c:v>
                </c:pt>
                <c:pt idx="2299">
                  <c:v>-20.480000000000601</c:v>
                </c:pt>
                <c:pt idx="2300">
                  <c:v>-20.580000000000599</c:v>
                </c:pt>
                <c:pt idx="2301">
                  <c:v>-20.6800000000006</c:v>
                </c:pt>
                <c:pt idx="2302">
                  <c:v>-20.690000000000602</c:v>
                </c:pt>
                <c:pt idx="2303">
                  <c:v>-20.7900000000006</c:v>
                </c:pt>
                <c:pt idx="2304">
                  <c:v>-20.890000000000601</c:v>
                </c:pt>
                <c:pt idx="2305">
                  <c:v>-20.900000000000599</c:v>
                </c:pt>
                <c:pt idx="2306">
                  <c:v>-21.0000000000006</c:v>
                </c:pt>
                <c:pt idx="2307">
                  <c:v>-21.100000000000598</c:v>
                </c:pt>
                <c:pt idx="2308">
                  <c:v>-21.1100000000006</c:v>
                </c:pt>
                <c:pt idx="2309">
                  <c:v>-21.120000000000601</c:v>
                </c:pt>
                <c:pt idx="2310">
                  <c:v>-21.130000000000599</c:v>
                </c:pt>
                <c:pt idx="2311">
                  <c:v>-21.230000000000601</c:v>
                </c:pt>
                <c:pt idx="2312">
                  <c:v>-21.330000000000599</c:v>
                </c:pt>
                <c:pt idx="2313">
                  <c:v>-21.3400000000006</c:v>
                </c:pt>
                <c:pt idx="2314">
                  <c:v>-21.350000000000598</c:v>
                </c:pt>
                <c:pt idx="2315">
                  <c:v>-21.4500000000006</c:v>
                </c:pt>
                <c:pt idx="2316">
                  <c:v>-21.550000000000601</c:v>
                </c:pt>
                <c:pt idx="2317">
                  <c:v>-21.560000000000599</c:v>
                </c:pt>
                <c:pt idx="2318">
                  <c:v>-21.660000000000601</c:v>
                </c:pt>
                <c:pt idx="2319">
                  <c:v>-21.760000000000598</c:v>
                </c:pt>
                <c:pt idx="2320">
                  <c:v>-21.7700000000006</c:v>
                </c:pt>
                <c:pt idx="2321">
                  <c:v>-21.780000000000602</c:v>
                </c:pt>
                <c:pt idx="2322">
                  <c:v>-21.880000000000599</c:v>
                </c:pt>
                <c:pt idx="2323">
                  <c:v>-21.980000000000601</c:v>
                </c:pt>
                <c:pt idx="2324">
                  <c:v>-22.080000000000599</c:v>
                </c:pt>
                <c:pt idx="2325">
                  <c:v>-22.0900000000006</c:v>
                </c:pt>
                <c:pt idx="2326">
                  <c:v>-22.190000000000602</c:v>
                </c:pt>
                <c:pt idx="2327">
                  <c:v>-22.2900000000006</c:v>
                </c:pt>
                <c:pt idx="2328">
                  <c:v>-22.300000000000701</c:v>
                </c:pt>
                <c:pt idx="2329">
                  <c:v>-22.310000000000699</c:v>
                </c:pt>
                <c:pt idx="2330">
                  <c:v>-22.3200000000007</c:v>
                </c:pt>
                <c:pt idx="2331">
                  <c:v>-22.420000000000702</c:v>
                </c:pt>
                <c:pt idx="2332">
                  <c:v>-22.520000000000699</c:v>
                </c:pt>
                <c:pt idx="2333">
                  <c:v>-22.530000000000701</c:v>
                </c:pt>
                <c:pt idx="2334">
                  <c:v>-22.540000000000699</c:v>
                </c:pt>
                <c:pt idx="2335">
                  <c:v>-22.6400000000007</c:v>
                </c:pt>
                <c:pt idx="2336">
                  <c:v>-22.740000000000698</c:v>
                </c:pt>
                <c:pt idx="2337">
                  <c:v>-22.7500000000007</c:v>
                </c:pt>
                <c:pt idx="2338">
                  <c:v>-22.850000000000701</c:v>
                </c:pt>
                <c:pt idx="2339">
                  <c:v>-22.860000000000699</c:v>
                </c:pt>
                <c:pt idx="2340">
                  <c:v>-22.870000000000701</c:v>
                </c:pt>
                <c:pt idx="2341">
                  <c:v>-22.970000000000699</c:v>
                </c:pt>
                <c:pt idx="2342">
                  <c:v>-23.0700000000007</c:v>
                </c:pt>
                <c:pt idx="2343">
                  <c:v>-23.080000000000702</c:v>
                </c:pt>
                <c:pt idx="2344">
                  <c:v>-23.1800000000007</c:v>
                </c:pt>
                <c:pt idx="2345">
                  <c:v>-23.190000000000701</c:v>
                </c:pt>
                <c:pt idx="2346">
                  <c:v>-23.290000000000699</c:v>
                </c:pt>
                <c:pt idx="2347">
                  <c:v>-23.300000000000701</c:v>
                </c:pt>
                <c:pt idx="2348">
                  <c:v>-23.400000000000698</c:v>
                </c:pt>
                <c:pt idx="2349">
                  <c:v>-23.4100000000007</c:v>
                </c:pt>
                <c:pt idx="2350">
                  <c:v>-23.420000000000702</c:v>
                </c:pt>
                <c:pt idx="2351">
                  <c:v>-23.520000000000699</c:v>
                </c:pt>
                <c:pt idx="2352">
                  <c:v>-23.530000000000701</c:v>
                </c:pt>
                <c:pt idx="2353">
                  <c:v>-23.630000000000699</c:v>
                </c:pt>
                <c:pt idx="2354">
                  <c:v>-23.6400000000007</c:v>
                </c:pt>
                <c:pt idx="2355">
                  <c:v>-23.650000000000698</c:v>
                </c:pt>
                <c:pt idx="2356">
                  <c:v>-23.7500000000007</c:v>
                </c:pt>
                <c:pt idx="2357">
                  <c:v>-23.760000000000701</c:v>
                </c:pt>
                <c:pt idx="2358">
                  <c:v>-23.770000000000699</c:v>
                </c:pt>
                <c:pt idx="2359">
                  <c:v>-23.870000000000701</c:v>
                </c:pt>
                <c:pt idx="2360">
                  <c:v>-23.970000000000699</c:v>
                </c:pt>
                <c:pt idx="2361">
                  <c:v>-23.9800000000007</c:v>
                </c:pt>
                <c:pt idx="2362">
                  <c:v>-24.080000000000702</c:v>
                </c:pt>
                <c:pt idx="2363">
                  <c:v>-24.0900000000007</c:v>
                </c:pt>
                <c:pt idx="2364">
                  <c:v>-24.100000000000701</c:v>
                </c:pt>
                <c:pt idx="2365">
                  <c:v>-24.200000000000699</c:v>
                </c:pt>
                <c:pt idx="2366">
                  <c:v>-24.300000000000701</c:v>
                </c:pt>
                <c:pt idx="2367">
                  <c:v>-24.310000000000699</c:v>
                </c:pt>
                <c:pt idx="2368">
                  <c:v>-24.4100000000007</c:v>
                </c:pt>
                <c:pt idx="2369">
                  <c:v>-24.510000000000701</c:v>
                </c:pt>
                <c:pt idx="2370">
                  <c:v>-24.520000000000699</c:v>
                </c:pt>
                <c:pt idx="2371">
                  <c:v>-24.620000000000701</c:v>
                </c:pt>
                <c:pt idx="2372">
                  <c:v>-24.630000000000699</c:v>
                </c:pt>
                <c:pt idx="2373">
                  <c:v>-24.6400000000007</c:v>
                </c:pt>
                <c:pt idx="2374">
                  <c:v>-24.740000000000698</c:v>
                </c:pt>
                <c:pt idx="2375">
                  <c:v>-24.7500000000007</c:v>
                </c:pt>
                <c:pt idx="2376">
                  <c:v>-24.850000000000701</c:v>
                </c:pt>
                <c:pt idx="2377">
                  <c:v>-24.860000000000699</c:v>
                </c:pt>
                <c:pt idx="2378">
                  <c:v>-24.960000000000701</c:v>
                </c:pt>
                <c:pt idx="2379">
                  <c:v>-25.060000000000699</c:v>
                </c:pt>
                <c:pt idx="2380">
                  <c:v>-25.0700000000007</c:v>
                </c:pt>
                <c:pt idx="2381">
                  <c:v>-25.170000000000702</c:v>
                </c:pt>
                <c:pt idx="2382">
                  <c:v>-25.1800000000007</c:v>
                </c:pt>
                <c:pt idx="2383">
                  <c:v>-25.280000000000701</c:v>
                </c:pt>
                <c:pt idx="2384">
                  <c:v>-25.290000000000699</c:v>
                </c:pt>
                <c:pt idx="2385">
                  <c:v>-25.3900000000007</c:v>
                </c:pt>
                <c:pt idx="2386">
                  <c:v>-25.400000000000698</c:v>
                </c:pt>
                <c:pt idx="2387">
                  <c:v>-25.5000000000007</c:v>
                </c:pt>
                <c:pt idx="2388">
                  <c:v>-25.510000000000701</c:v>
                </c:pt>
                <c:pt idx="2389">
                  <c:v>-25.520000000000699</c:v>
                </c:pt>
                <c:pt idx="2390">
                  <c:v>-25.620000000000701</c:v>
                </c:pt>
                <c:pt idx="2391">
                  <c:v>-25.720000000000699</c:v>
                </c:pt>
                <c:pt idx="2392">
                  <c:v>-25.8200000000007</c:v>
                </c:pt>
                <c:pt idx="2393">
                  <c:v>-25.830000000000702</c:v>
                </c:pt>
                <c:pt idx="2394">
                  <c:v>-25.9300000000007</c:v>
                </c:pt>
                <c:pt idx="2395">
                  <c:v>-25.940000000000801</c:v>
                </c:pt>
                <c:pt idx="2396">
                  <c:v>-25.950000000000799</c:v>
                </c:pt>
                <c:pt idx="2397">
                  <c:v>-26.0500000000008</c:v>
                </c:pt>
                <c:pt idx="2398">
                  <c:v>-26.060000000000802</c:v>
                </c:pt>
                <c:pt idx="2399">
                  <c:v>-26.1600000000008</c:v>
                </c:pt>
                <c:pt idx="2400">
                  <c:v>-26.170000000000801</c:v>
                </c:pt>
                <c:pt idx="2401">
                  <c:v>-26.180000000000799</c:v>
                </c:pt>
                <c:pt idx="2402">
                  <c:v>-26.190000000000801</c:v>
                </c:pt>
                <c:pt idx="2403">
                  <c:v>-26.290000000000799</c:v>
                </c:pt>
                <c:pt idx="2404">
                  <c:v>-26.3000000000008</c:v>
                </c:pt>
                <c:pt idx="2405">
                  <c:v>-26.400000000000801</c:v>
                </c:pt>
                <c:pt idx="2406">
                  <c:v>-26.4100000000008</c:v>
                </c:pt>
                <c:pt idx="2407">
                  <c:v>-26.510000000000801</c:v>
                </c:pt>
                <c:pt idx="2408">
                  <c:v>-26.520000000000799</c:v>
                </c:pt>
                <c:pt idx="2409">
                  <c:v>-26.5300000000008</c:v>
                </c:pt>
                <c:pt idx="2410">
                  <c:v>-26.540000000000799</c:v>
                </c:pt>
                <c:pt idx="2411">
                  <c:v>-26.6400000000008</c:v>
                </c:pt>
                <c:pt idx="2412">
                  <c:v>-26.650000000000801</c:v>
                </c:pt>
                <c:pt idx="2413">
                  <c:v>-26.750000000000799</c:v>
                </c:pt>
                <c:pt idx="2414">
                  <c:v>-26.760000000000801</c:v>
                </c:pt>
                <c:pt idx="2415">
                  <c:v>-26.860000000000799</c:v>
                </c:pt>
                <c:pt idx="2416">
                  <c:v>-26.8700000000008</c:v>
                </c:pt>
                <c:pt idx="2417">
                  <c:v>-26.970000000000802</c:v>
                </c:pt>
                <c:pt idx="2418">
                  <c:v>-26.9800000000008</c:v>
                </c:pt>
                <c:pt idx="2419">
                  <c:v>-27.080000000000801</c:v>
                </c:pt>
                <c:pt idx="2420">
                  <c:v>-27.090000000000799</c:v>
                </c:pt>
                <c:pt idx="2421">
                  <c:v>-27.190000000000801</c:v>
                </c:pt>
                <c:pt idx="2422">
                  <c:v>-27.200000000000799</c:v>
                </c:pt>
                <c:pt idx="2423">
                  <c:v>-27.3000000000008</c:v>
                </c:pt>
                <c:pt idx="2424">
                  <c:v>-27.310000000000802</c:v>
                </c:pt>
                <c:pt idx="2425">
                  <c:v>-27.4100000000008</c:v>
                </c:pt>
                <c:pt idx="2426">
                  <c:v>-27.420000000000801</c:v>
                </c:pt>
                <c:pt idx="2427">
                  <c:v>-27.430000000000799</c:v>
                </c:pt>
                <c:pt idx="2428">
                  <c:v>-27.440000000000801</c:v>
                </c:pt>
                <c:pt idx="2429">
                  <c:v>-27.540000000000799</c:v>
                </c:pt>
                <c:pt idx="2430">
                  <c:v>-27.5500000000008</c:v>
                </c:pt>
                <c:pt idx="2431">
                  <c:v>-27.650000000000801</c:v>
                </c:pt>
                <c:pt idx="2432">
                  <c:v>-27.6600000000008</c:v>
                </c:pt>
                <c:pt idx="2433">
                  <c:v>-27.760000000000801</c:v>
                </c:pt>
                <c:pt idx="2434">
                  <c:v>-27.860000000000799</c:v>
                </c:pt>
                <c:pt idx="2435">
                  <c:v>-27.9600000000008</c:v>
                </c:pt>
                <c:pt idx="2436">
                  <c:v>-27.970000000000802</c:v>
                </c:pt>
                <c:pt idx="2437">
                  <c:v>-27.9800000000008</c:v>
                </c:pt>
                <c:pt idx="2438">
                  <c:v>-27.990000000000801</c:v>
                </c:pt>
                <c:pt idx="2439">
                  <c:v>-28.090000000000799</c:v>
                </c:pt>
                <c:pt idx="2440">
                  <c:v>-28.100000000000801</c:v>
                </c:pt>
                <c:pt idx="2441">
                  <c:v>-28.200000000000799</c:v>
                </c:pt>
                <c:pt idx="2442">
                  <c:v>-28.2100000000008</c:v>
                </c:pt>
                <c:pt idx="2443">
                  <c:v>-28.310000000000802</c:v>
                </c:pt>
                <c:pt idx="2444">
                  <c:v>-28.3200000000008</c:v>
                </c:pt>
                <c:pt idx="2445">
                  <c:v>-28.330000000000801</c:v>
                </c:pt>
                <c:pt idx="2446">
                  <c:v>-28.340000000000799</c:v>
                </c:pt>
                <c:pt idx="2447">
                  <c:v>-28.350000000000801</c:v>
                </c:pt>
                <c:pt idx="2448">
                  <c:v>-28.360000000000799</c:v>
                </c:pt>
                <c:pt idx="2449">
                  <c:v>-28.3700000000008</c:v>
                </c:pt>
                <c:pt idx="2450">
                  <c:v>-28.380000000000798</c:v>
                </c:pt>
                <c:pt idx="2451">
                  <c:v>-28.3900000000008</c:v>
                </c:pt>
                <c:pt idx="2452">
                  <c:v>-28.490000000000801</c:v>
                </c:pt>
                <c:pt idx="2453">
                  <c:v>-28.500000000000799</c:v>
                </c:pt>
                <c:pt idx="2454">
                  <c:v>-28.510000000000801</c:v>
                </c:pt>
                <c:pt idx="2455">
                  <c:v>-28.520000000000799</c:v>
                </c:pt>
                <c:pt idx="2456">
                  <c:v>-28.5300000000008</c:v>
                </c:pt>
                <c:pt idx="2457">
                  <c:v>-28.540000000000799</c:v>
                </c:pt>
                <c:pt idx="2458">
                  <c:v>-28.5500000000008</c:v>
                </c:pt>
                <c:pt idx="2459">
                  <c:v>-28.560000000000802</c:v>
                </c:pt>
                <c:pt idx="2460">
                  <c:v>-28.5700000000008</c:v>
                </c:pt>
                <c:pt idx="2461">
                  <c:v>-28.580000000000901</c:v>
                </c:pt>
                <c:pt idx="2462">
                  <c:v>-28.590000000000899</c:v>
                </c:pt>
                <c:pt idx="2463">
                  <c:v>-28.6000000000009</c:v>
                </c:pt>
                <c:pt idx="2464">
                  <c:v>-28.610000000000898</c:v>
                </c:pt>
                <c:pt idx="2465">
                  <c:v>-28.6200000000009</c:v>
                </c:pt>
                <c:pt idx="2466">
                  <c:v>-28.630000000000901</c:v>
                </c:pt>
                <c:pt idx="2467">
                  <c:v>-28.640000000000899</c:v>
                </c:pt>
                <c:pt idx="2468">
                  <c:v>-28.650000000000901</c:v>
                </c:pt>
                <c:pt idx="2469">
                  <c:v>-28.660000000000899</c:v>
                </c:pt>
                <c:pt idx="2470">
                  <c:v>-28.670000000000901</c:v>
                </c:pt>
                <c:pt idx="2471">
                  <c:v>-28.680000000000899</c:v>
                </c:pt>
                <c:pt idx="2472">
                  <c:v>-28.6900000000009</c:v>
                </c:pt>
                <c:pt idx="2473">
                  <c:v>-27.6900000000009</c:v>
                </c:pt>
                <c:pt idx="2474">
                  <c:v>-27.700000000000902</c:v>
                </c:pt>
                <c:pt idx="2475">
                  <c:v>-27.7100000000009</c:v>
                </c:pt>
                <c:pt idx="2476">
                  <c:v>-27.810000000000901</c:v>
                </c:pt>
                <c:pt idx="2477">
                  <c:v>-27.820000000000899</c:v>
                </c:pt>
                <c:pt idx="2478">
                  <c:v>-27.920000000000901</c:v>
                </c:pt>
                <c:pt idx="2479">
                  <c:v>-28.020000000000898</c:v>
                </c:pt>
                <c:pt idx="2480">
                  <c:v>-28.1200000000009</c:v>
                </c:pt>
                <c:pt idx="2481">
                  <c:v>-28.220000000000901</c:v>
                </c:pt>
                <c:pt idx="2482">
                  <c:v>-28.230000000000899</c:v>
                </c:pt>
                <c:pt idx="2483">
                  <c:v>-28.240000000000901</c:v>
                </c:pt>
                <c:pt idx="2484">
                  <c:v>-28.250000000000899</c:v>
                </c:pt>
                <c:pt idx="2485">
                  <c:v>-28.2600000000009</c:v>
                </c:pt>
                <c:pt idx="2486">
                  <c:v>-28.270000000000898</c:v>
                </c:pt>
                <c:pt idx="2487">
                  <c:v>-28.2800000000009</c:v>
                </c:pt>
                <c:pt idx="2488">
                  <c:v>-28.380000000000901</c:v>
                </c:pt>
                <c:pt idx="2489">
                  <c:v>-28.390000000000899</c:v>
                </c:pt>
                <c:pt idx="2490">
                  <c:v>-28.490000000000901</c:v>
                </c:pt>
                <c:pt idx="2491">
                  <c:v>-28.500000000000899</c:v>
                </c:pt>
                <c:pt idx="2492">
                  <c:v>-28.6000000000009</c:v>
                </c:pt>
                <c:pt idx="2493">
                  <c:v>-28.610000000000898</c:v>
                </c:pt>
                <c:pt idx="2494">
                  <c:v>-28.7100000000009</c:v>
                </c:pt>
                <c:pt idx="2495">
                  <c:v>-28.720000000000901</c:v>
                </c:pt>
                <c:pt idx="2496">
                  <c:v>-28.820000000000899</c:v>
                </c:pt>
                <c:pt idx="2497">
                  <c:v>-28.830000000000901</c:v>
                </c:pt>
                <c:pt idx="2498">
                  <c:v>-28.930000000000899</c:v>
                </c:pt>
                <c:pt idx="2499">
                  <c:v>-28.9400000000009</c:v>
                </c:pt>
                <c:pt idx="2500">
                  <c:v>-29.040000000000902</c:v>
                </c:pt>
                <c:pt idx="2501">
                  <c:v>-29.0500000000009</c:v>
                </c:pt>
                <c:pt idx="2502">
                  <c:v>-29.150000000000901</c:v>
                </c:pt>
                <c:pt idx="2503">
                  <c:v>-29.160000000000899</c:v>
                </c:pt>
                <c:pt idx="2504">
                  <c:v>-29.2600000000009</c:v>
                </c:pt>
                <c:pt idx="2505">
                  <c:v>-29.270000000000898</c:v>
                </c:pt>
                <c:pt idx="2506">
                  <c:v>-29.2800000000009</c:v>
                </c:pt>
                <c:pt idx="2507">
                  <c:v>-29.380000000000901</c:v>
                </c:pt>
                <c:pt idx="2508">
                  <c:v>-29.390000000000899</c:v>
                </c:pt>
                <c:pt idx="2509">
                  <c:v>-29.400000000000901</c:v>
                </c:pt>
                <c:pt idx="2510">
                  <c:v>-29.410000000000899</c:v>
                </c:pt>
                <c:pt idx="2511">
                  <c:v>-29.420000000000901</c:v>
                </c:pt>
                <c:pt idx="2512">
                  <c:v>-29.430000000000899</c:v>
                </c:pt>
                <c:pt idx="2513">
                  <c:v>-29.4400000000009</c:v>
                </c:pt>
                <c:pt idx="2514">
                  <c:v>-29.450000000000902</c:v>
                </c:pt>
                <c:pt idx="2515">
                  <c:v>-29.4600000000009</c:v>
                </c:pt>
                <c:pt idx="2516">
                  <c:v>-29.470000000000901</c:v>
                </c:pt>
                <c:pt idx="2517">
                  <c:v>-29.480000000000899</c:v>
                </c:pt>
                <c:pt idx="2518">
                  <c:v>-29.490000000000901</c:v>
                </c:pt>
                <c:pt idx="2519">
                  <c:v>-29.500000000000899</c:v>
                </c:pt>
                <c:pt idx="2520">
                  <c:v>-29.5100000000009</c:v>
                </c:pt>
                <c:pt idx="2521">
                  <c:v>-29.520000000000898</c:v>
                </c:pt>
                <c:pt idx="2522">
                  <c:v>-29.5300000000009</c:v>
                </c:pt>
                <c:pt idx="2523">
                  <c:v>-29.540000000000902</c:v>
                </c:pt>
                <c:pt idx="2524">
                  <c:v>-29.5500000000009</c:v>
                </c:pt>
                <c:pt idx="2525">
                  <c:v>-29.560000000000901</c:v>
                </c:pt>
                <c:pt idx="2526">
                  <c:v>-29.570000000000899</c:v>
                </c:pt>
                <c:pt idx="2527">
                  <c:v>-29.580000000001</c:v>
                </c:pt>
                <c:pt idx="2528">
                  <c:v>-29.590000000001002</c:v>
                </c:pt>
                <c:pt idx="2529">
                  <c:v>-29.600000000001</c:v>
                </c:pt>
                <c:pt idx="2530">
                  <c:v>-29.610000000001001</c:v>
                </c:pt>
                <c:pt idx="2531">
                  <c:v>-29.710000000000999</c:v>
                </c:pt>
                <c:pt idx="2532">
                  <c:v>-29.720000000001001</c:v>
                </c:pt>
                <c:pt idx="2533">
                  <c:v>-29.820000000000999</c:v>
                </c:pt>
                <c:pt idx="2534">
                  <c:v>-29.830000000001</c:v>
                </c:pt>
                <c:pt idx="2535">
                  <c:v>-29.930000000001002</c:v>
                </c:pt>
                <c:pt idx="2536">
                  <c:v>-29.940000000001</c:v>
                </c:pt>
                <c:pt idx="2537">
                  <c:v>-30.040000000001001</c:v>
                </c:pt>
                <c:pt idx="2538">
                  <c:v>-30.050000000000999</c:v>
                </c:pt>
                <c:pt idx="2539">
                  <c:v>-30.150000000001</c:v>
                </c:pt>
                <c:pt idx="2540">
                  <c:v>-30.160000000000998</c:v>
                </c:pt>
                <c:pt idx="2541">
                  <c:v>-30.260000000001</c:v>
                </c:pt>
                <c:pt idx="2542">
                  <c:v>-30.270000000001001</c:v>
                </c:pt>
                <c:pt idx="2543">
                  <c:v>-30.370000000000999</c:v>
                </c:pt>
                <c:pt idx="2544">
                  <c:v>-30.380000000001001</c:v>
                </c:pt>
                <c:pt idx="2545">
                  <c:v>-30.480000000000999</c:v>
                </c:pt>
                <c:pt idx="2546">
                  <c:v>-30.490000000001</c:v>
                </c:pt>
                <c:pt idx="2547">
                  <c:v>-30.590000000001002</c:v>
                </c:pt>
                <c:pt idx="2548">
                  <c:v>-30.600000000001</c:v>
                </c:pt>
                <c:pt idx="2549">
                  <c:v>-30.700000000001001</c:v>
                </c:pt>
                <c:pt idx="2550">
                  <c:v>-30.710000000000999</c:v>
                </c:pt>
                <c:pt idx="2551">
                  <c:v>-30.720000000001001</c:v>
                </c:pt>
                <c:pt idx="2552">
                  <c:v>-30.730000000000999</c:v>
                </c:pt>
                <c:pt idx="2553">
                  <c:v>-30.740000000001</c:v>
                </c:pt>
                <c:pt idx="2554">
                  <c:v>-30.750000000000998</c:v>
                </c:pt>
                <c:pt idx="2555">
                  <c:v>-30.760000000001</c:v>
                </c:pt>
                <c:pt idx="2556">
                  <c:v>-30.770000000001001</c:v>
                </c:pt>
                <c:pt idx="2557">
                  <c:v>-30.870000000000999</c:v>
                </c:pt>
                <c:pt idx="2558">
                  <c:v>-30.880000000001001</c:v>
                </c:pt>
                <c:pt idx="2559">
                  <c:v>-30.980000000000999</c:v>
                </c:pt>
                <c:pt idx="2560">
                  <c:v>-30.990000000001</c:v>
                </c:pt>
                <c:pt idx="2561">
                  <c:v>-31.090000000001002</c:v>
                </c:pt>
                <c:pt idx="2562">
                  <c:v>-31.100000000001</c:v>
                </c:pt>
                <c:pt idx="2563">
                  <c:v>-31.110000000001001</c:v>
                </c:pt>
                <c:pt idx="2564">
                  <c:v>-31.120000000000999</c:v>
                </c:pt>
                <c:pt idx="2565">
                  <c:v>-31.220000000001001</c:v>
                </c:pt>
                <c:pt idx="2566">
                  <c:v>-31.230000000000999</c:v>
                </c:pt>
                <c:pt idx="2567">
                  <c:v>-31.240000000001</c:v>
                </c:pt>
                <c:pt idx="2568">
                  <c:v>-31.250000000000998</c:v>
                </c:pt>
                <c:pt idx="2569">
                  <c:v>-31.260000000001</c:v>
                </c:pt>
                <c:pt idx="2570">
                  <c:v>-31.270000000001001</c:v>
                </c:pt>
                <c:pt idx="2571">
                  <c:v>-31.280000000000999</c:v>
                </c:pt>
                <c:pt idx="2572">
                  <c:v>-31.290000000001001</c:v>
                </c:pt>
                <c:pt idx="2573">
                  <c:v>-31.300000000000999</c:v>
                </c:pt>
                <c:pt idx="2574">
                  <c:v>-31.310000000001001</c:v>
                </c:pt>
                <c:pt idx="2575">
                  <c:v>-31.320000000000999</c:v>
                </c:pt>
                <c:pt idx="2576">
                  <c:v>-31.330000000001</c:v>
                </c:pt>
                <c:pt idx="2577">
                  <c:v>-31.340000000001002</c:v>
                </c:pt>
                <c:pt idx="2578">
                  <c:v>-31.350000000001</c:v>
                </c:pt>
                <c:pt idx="2579">
                  <c:v>-31.360000000001001</c:v>
                </c:pt>
                <c:pt idx="2580">
                  <c:v>-31.370000000000999</c:v>
                </c:pt>
                <c:pt idx="2581">
                  <c:v>-31.380000000001001</c:v>
                </c:pt>
                <c:pt idx="2582">
                  <c:v>-31.390000000000999</c:v>
                </c:pt>
                <c:pt idx="2583">
                  <c:v>-31.400000000001</c:v>
                </c:pt>
                <c:pt idx="2584">
                  <c:v>-31.410000000000998</c:v>
                </c:pt>
                <c:pt idx="2585">
                  <c:v>-31.420000000001</c:v>
                </c:pt>
                <c:pt idx="2586">
                  <c:v>-31.430000000001002</c:v>
                </c:pt>
                <c:pt idx="2587">
                  <c:v>-31.440000000001</c:v>
                </c:pt>
                <c:pt idx="2588">
                  <c:v>-31.450000000001001</c:v>
                </c:pt>
                <c:pt idx="2589">
                  <c:v>-31.460000000000999</c:v>
                </c:pt>
                <c:pt idx="2590">
                  <c:v>-31.470000000001001</c:v>
                </c:pt>
                <c:pt idx="2591">
                  <c:v>-31.480000000000999</c:v>
                </c:pt>
                <c:pt idx="2592">
                  <c:v>-31.4900000000011</c:v>
                </c:pt>
                <c:pt idx="2593">
                  <c:v>-31.500000000001101</c:v>
                </c:pt>
                <c:pt idx="2594">
                  <c:v>-31.510000000001099</c:v>
                </c:pt>
                <c:pt idx="2595">
                  <c:v>-31.520000000001101</c:v>
                </c:pt>
                <c:pt idx="2596">
                  <c:v>-30.520000000001101</c:v>
                </c:pt>
                <c:pt idx="2597">
                  <c:v>-30.530000000001099</c:v>
                </c:pt>
                <c:pt idx="2598">
                  <c:v>-30.6300000000011</c:v>
                </c:pt>
                <c:pt idx="2599">
                  <c:v>-30.640000000001098</c:v>
                </c:pt>
                <c:pt idx="2600">
                  <c:v>-30.6500000000011</c:v>
                </c:pt>
                <c:pt idx="2601">
                  <c:v>-30.660000000001101</c:v>
                </c:pt>
                <c:pt idx="2602">
                  <c:v>-30.670000000001099</c:v>
                </c:pt>
                <c:pt idx="2603">
                  <c:v>-30.680000000001101</c:v>
                </c:pt>
                <c:pt idx="2604">
                  <c:v>-30.690000000001099</c:v>
                </c:pt>
                <c:pt idx="2605">
                  <c:v>-30.700000000001101</c:v>
                </c:pt>
                <c:pt idx="2606">
                  <c:v>-30.710000000001099</c:v>
                </c:pt>
                <c:pt idx="2607">
                  <c:v>-30.7200000000011</c:v>
                </c:pt>
                <c:pt idx="2608">
                  <c:v>-30.730000000001102</c:v>
                </c:pt>
                <c:pt idx="2609">
                  <c:v>-30.7400000000011</c:v>
                </c:pt>
                <c:pt idx="2610">
                  <c:v>-30.750000000001101</c:v>
                </c:pt>
                <c:pt idx="2611">
                  <c:v>-30.760000000001099</c:v>
                </c:pt>
                <c:pt idx="2612">
                  <c:v>-30.770000000001101</c:v>
                </c:pt>
                <c:pt idx="2613">
                  <c:v>-30.780000000001099</c:v>
                </c:pt>
                <c:pt idx="2614">
                  <c:v>-30.7900000000011</c:v>
                </c:pt>
                <c:pt idx="2615">
                  <c:v>-30.800000000001098</c:v>
                </c:pt>
                <c:pt idx="2616">
                  <c:v>-30.8100000000011</c:v>
                </c:pt>
                <c:pt idx="2617">
                  <c:v>-30.820000000001102</c:v>
                </c:pt>
                <c:pt idx="2618">
                  <c:v>-30.8300000000011</c:v>
                </c:pt>
                <c:pt idx="2619">
                  <c:v>-30.840000000001101</c:v>
                </c:pt>
                <c:pt idx="2620">
                  <c:v>-30.850000000001099</c:v>
                </c:pt>
                <c:pt idx="2621">
                  <c:v>-30.860000000001101</c:v>
                </c:pt>
                <c:pt idx="2622">
                  <c:v>-30.870000000001099</c:v>
                </c:pt>
                <c:pt idx="2623">
                  <c:v>-30.8800000000011</c:v>
                </c:pt>
                <c:pt idx="2624">
                  <c:v>-30.890000000001098</c:v>
                </c:pt>
                <c:pt idx="2625">
                  <c:v>-30.9000000000011</c:v>
                </c:pt>
                <c:pt idx="2626">
                  <c:v>-30.910000000001101</c:v>
                </c:pt>
                <c:pt idx="2627">
                  <c:v>-30.920000000001099</c:v>
                </c:pt>
                <c:pt idx="2628">
                  <c:v>-30.930000000001101</c:v>
                </c:pt>
                <c:pt idx="2629">
                  <c:v>-30.940000000001099</c:v>
                </c:pt>
                <c:pt idx="2630">
                  <c:v>-30.950000000001101</c:v>
                </c:pt>
                <c:pt idx="2631">
                  <c:v>-30.960000000001099</c:v>
                </c:pt>
                <c:pt idx="2632">
                  <c:v>-30.9700000000011</c:v>
                </c:pt>
                <c:pt idx="2633">
                  <c:v>-30.980000000001102</c:v>
                </c:pt>
                <c:pt idx="2634">
                  <c:v>-30.9900000000011</c:v>
                </c:pt>
                <c:pt idx="2635">
                  <c:v>-31.000000000001101</c:v>
                </c:pt>
                <c:pt idx="2636">
                  <c:v>-31.010000000001099</c:v>
                </c:pt>
                <c:pt idx="2637">
                  <c:v>-31.110000000001101</c:v>
                </c:pt>
                <c:pt idx="2638">
                  <c:v>-31.210000000001099</c:v>
                </c:pt>
                <c:pt idx="2639">
                  <c:v>-31.3100000000011</c:v>
                </c:pt>
                <c:pt idx="2640">
                  <c:v>-31.410000000001101</c:v>
                </c:pt>
                <c:pt idx="2641">
                  <c:v>-31.510000000001099</c:v>
                </c:pt>
                <c:pt idx="2642">
                  <c:v>-31.610000000001101</c:v>
                </c:pt>
                <c:pt idx="2643">
                  <c:v>-31.710000000001099</c:v>
                </c:pt>
                <c:pt idx="2644">
                  <c:v>-31.8100000000011</c:v>
                </c:pt>
                <c:pt idx="2645">
                  <c:v>-31.910000000001101</c:v>
                </c:pt>
                <c:pt idx="2646">
                  <c:v>-32.010000000001099</c:v>
                </c:pt>
                <c:pt idx="2647">
                  <c:v>-32.110000000001101</c:v>
                </c:pt>
                <c:pt idx="2648">
                  <c:v>-32.210000000001102</c:v>
                </c:pt>
                <c:pt idx="2649">
                  <c:v>-32.310000000001097</c:v>
                </c:pt>
                <c:pt idx="2650">
                  <c:v>-32.410000000001098</c:v>
                </c:pt>
                <c:pt idx="2651">
                  <c:v>-32.420000000001103</c:v>
                </c:pt>
                <c:pt idx="2652">
                  <c:v>-32.520000000001097</c:v>
                </c:pt>
                <c:pt idx="2653">
                  <c:v>-32.530000000001102</c:v>
                </c:pt>
                <c:pt idx="2654">
                  <c:v>-32.630000000001097</c:v>
                </c:pt>
                <c:pt idx="2655">
                  <c:v>-32.730000000001098</c:v>
                </c:pt>
                <c:pt idx="2656">
                  <c:v>-32.740000000001103</c:v>
                </c:pt>
                <c:pt idx="2657">
                  <c:v>-32.750000000001101</c:v>
                </c:pt>
                <c:pt idx="2658">
                  <c:v>-32.760000000001099</c:v>
                </c:pt>
                <c:pt idx="2659">
                  <c:v>-32.770000000001097</c:v>
                </c:pt>
                <c:pt idx="2660">
                  <c:v>-32.780000000001102</c:v>
                </c:pt>
                <c:pt idx="2661">
                  <c:v>-32.7900000000011</c:v>
                </c:pt>
                <c:pt idx="2662">
                  <c:v>-32.800000000001098</c:v>
                </c:pt>
                <c:pt idx="2663">
                  <c:v>-32.810000000001097</c:v>
                </c:pt>
                <c:pt idx="2664">
                  <c:v>-32.820000000001102</c:v>
                </c:pt>
                <c:pt idx="2665">
                  <c:v>-32.8300000000011</c:v>
                </c:pt>
                <c:pt idx="2666">
                  <c:v>-32.840000000001098</c:v>
                </c:pt>
                <c:pt idx="2667">
                  <c:v>-32.850000000001103</c:v>
                </c:pt>
                <c:pt idx="2668">
                  <c:v>-32.860000000001101</c:v>
                </c:pt>
                <c:pt idx="2669">
                  <c:v>-32.960000000001102</c:v>
                </c:pt>
                <c:pt idx="2670">
                  <c:v>-32.9700000000011</c:v>
                </c:pt>
                <c:pt idx="2671">
                  <c:v>-33.070000000001102</c:v>
                </c:pt>
                <c:pt idx="2672">
                  <c:v>-33.0800000000011</c:v>
                </c:pt>
                <c:pt idx="2673">
                  <c:v>-33.090000000001098</c:v>
                </c:pt>
                <c:pt idx="2674">
                  <c:v>-33.100000000001103</c:v>
                </c:pt>
                <c:pt idx="2675">
                  <c:v>-33.110000000001101</c:v>
                </c:pt>
                <c:pt idx="2676">
                  <c:v>-33.120000000001099</c:v>
                </c:pt>
                <c:pt idx="2677">
                  <c:v>-33.130000000001097</c:v>
                </c:pt>
                <c:pt idx="2678">
                  <c:v>-33.140000000001102</c:v>
                </c:pt>
                <c:pt idx="2679">
                  <c:v>-33.1500000000011</c:v>
                </c:pt>
                <c:pt idx="2680">
                  <c:v>-33.160000000001098</c:v>
                </c:pt>
                <c:pt idx="2681">
                  <c:v>-33.170000000001103</c:v>
                </c:pt>
                <c:pt idx="2682">
                  <c:v>-33.180000000001101</c:v>
                </c:pt>
                <c:pt idx="2683">
                  <c:v>-33.190000000001099</c:v>
                </c:pt>
                <c:pt idx="2684">
                  <c:v>-33.200000000001097</c:v>
                </c:pt>
                <c:pt idx="2685">
                  <c:v>-33.210000000001102</c:v>
                </c:pt>
                <c:pt idx="2686">
                  <c:v>-33.2200000000011</c:v>
                </c:pt>
                <c:pt idx="2687">
                  <c:v>-33.230000000001098</c:v>
                </c:pt>
                <c:pt idx="2688">
                  <c:v>-33.240000000001103</c:v>
                </c:pt>
                <c:pt idx="2689">
                  <c:v>-33.250000000001101</c:v>
                </c:pt>
                <c:pt idx="2690">
                  <c:v>-33.260000000001099</c:v>
                </c:pt>
                <c:pt idx="2691">
                  <c:v>-33.270000000001097</c:v>
                </c:pt>
                <c:pt idx="2692">
                  <c:v>-33.280000000001102</c:v>
                </c:pt>
                <c:pt idx="2693">
                  <c:v>-33.2900000000011</c:v>
                </c:pt>
                <c:pt idx="2694">
                  <c:v>-33.300000000001098</c:v>
                </c:pt>
                <c:pt idx="2695">
                  <c:v>-33.310000000001097</c:v>
                </c:pt>
                <c:pt idx="2696">
                  <c:v>-33.320000000001102</c:v>
                </c:pt>
                <c:pt idx="2697">
                  <c:v>-33.3300000000011</c:v>
                </c:pt>
                <c:pt idx="2698">
                  <c:v>-33.340000000001098</c:v>
                </c:pt>
                <c:pt idx="2699">
                  <c:v>-33.350000000001103</c:v>
                </c:pt>
                <c:pt idx="2700">
                  <c:v>-33.360000000001101</c:v>
                </c:pt>
                <c:pt idx="2701">
                  <c:v>-33.370000000000999</c:v>
                </c:pt>
                <c:pt idx="2702">
                  <c:v>-33.380000000000997</c:v>
                </c:pt>
                <c:pt idx="2703">
                  <c:v>-33.390000000001002</c:v>
                </c:pt>
                <c:pt idx="2704">
                  <c:v>-33.400000000001</c:v>
                </c:pt>
                <c:pt idx="2705">
                  <c:v>-33.410000000000998</c:v>
                </c:pt>
                <c:pt idx="2706">
                  <c:v>-33.420000000000996</c:v>
                </c:pt>
                <c:pt idx="2707">
                  <c:v>-33.430000000001002</c:v>
                </c:pt>
                <c:pt idx="2708">
                  <c:v>-32.430000000001002</c:v>
                </c:pt>
                <c:pt idx="2709">
                  <c:v>-32.440000000001</c:v>
                </c:pt>
                <c:pt idx="2710">
                  <c:v>-32.450000000000998</c:v>
                </c:pt>
                <c:pt idx="2711">
                  <c:v>-32.460000000001003</c:v>
                </c:pt>
                <c:pt idx="2712">
                  <c:v>-32.470000000001001</c:v>
                </c:pt>
                <c:pt idx="2713">
                  <c:v>-32.480000000000999</c:v>
                </c:pt>
                <c:pt idx="2714">
                  <c:v>-32.490000000000997</c:v>
                </c:pt>
                <c:pt idx="2715">
                  <c:v>-32.500000000001002</c:v>
                </c:pt>
                <c:pt idx="2716">
                  <c:v>-32.510000000001</c:v>
                </c:pt>
                <c:pt idx="2717">
                  <c:v>-32.520000000000998</c:v>
                </c:pt>
                <c:pt idx="2718">
                  <c:v>-32.530000000001003</c:v>
                </c:pt>
                <c:pt idx="2719">
                  <c:v>-32.540000000001001</c:v>
                </c:pt>
                <c:pt idx="2720">
                  <c:v>-32.550000000000999</c:v>
                </c:pt>
                <c:pt idx="2721">
                  <c:v>-32.560000000000997</c:v>
                </c:pt>
                <c:pt idx="2722">
                  <c:v>-32.570000000001002</c:v>
                </c:pt>
                <c:pt idx="2723">
                  <c:v>-32.580000000001</c:v>
                </c:pt>
                <c:pt idx="2724">
                  <c:v>-32.590000000000998</c:v>
                </c:pt>
                <c:pt idx="2725">
                  <c:v>-32.600000000001003</c:v>
                </c:pt>
                <c:pt idx="2726">
                  <c:v>-32.610000000001001</c:v>
                </c:pt>
                <c:pt idx="2727">
                  <c:v>-32.620000000000999</c:v>
                </c:pt>
                <c:pt idx="2728">
                  <c:v>-32.630000000000997</c:v>
                </c:pt>
                <c:pt idx="2729">
                  <c:v>-32.640000000001002</c:v>
                </c:pt>
                <c:pt idx="2730">
                  <c:v>-32.650000000001</c:v>
                </c:pt>
                <c:pt idx="2731">
                  <c:v>-32.660000000000998</c:v>
                </c:pt>
                <c:pt idx="2732">
                  <c:v>-32.670000000000996</c:v>
                </c:pt>
                <c:pt idx="2733">
                  <c:v>-32.680000000001002</c:v>
                </c:pt>
                <c:pt idx="2734">
                  <c:v>-32.690000000001</c:v>
                </c:pt>
                <c:pt idx="2735">
                  <c:v>-32.700000000000998</c:v>
                </c:pt>
                <c:pt idx="2736">
                  <c:v>-32.710000000001003</c:v>
                </c:pt>
                <c:pt idx="2737">
                  <c:v>-32.720000000001001</c:v>
                </c:pt>
                <c:pt idx="2738">
                  <c:v>-32.730000000000999</c:v>
                </c:pt>
                <c:pt idx="2739">
                  <c:v>-32.740000000000997</c:v>
                </c:pt>
                <c:pt idx="2740">
                  <c:v>-32.750000000001002</c:v>
                </c:pt>
                <c:pt idx="2741">
                  <c:v>-32.760000000001</c:v>
                </c:pt>
                <c:pt idx="2742">
                  <c:v>-32.770000000000998</c:v>
                </c:pt>
                <c:pt idx="2743">
                  <c:v>-32.780000000001003</c:v>
                </c:pt>
                <c:pt idx="2744">
                  <c:v>-32.790000000001001</c:v>
                </c:pt>
                <c:pt idx="2745">
                  <c:v>-32.800000000000999</c:v>
                </c:pt>
                <c:pt idx="2746">
                  <c:v>-32.810000000000997</c:v>
                </c:pt>
                <c:pt idx="2747">
                  <c:v>-32.820000000001002</c:v>
                </c:pt>
                <c:pt idx="2748">
                  <c:v>-32.920000000000996</c:v>
                </c:pt>
                <c:pt idx="2749">
                  <c:v>-32.930000000001002</c:v>
                </c:pt>
                <c:pt idx="2750">
                  <c:v>-32.940000000001</c:v>
                </c:pt>
                <c:pt idx="2751">
                  <c:v>-32.950000000000998</c:v>
                </c:pt>
                <c:pt idx="2752">
                  <c:v>-32.960000000001003</c:v>
                </c:pt>
                <c:pt idx="2753">
                  <c:v>-32.970000000001001</c:v>
                </c:pt>
                <c:pt idx="2754">
                  <c:v>-32.980000000000899</c:v>
                </c:pt>
                <c:pt idx="2755">
                  <c:v>-32.990000000000897</c:v>
                </c:pt>
                <c:pt idx="2756">
                  <c:v>-33.000000000000902</c:v>
                </c:pt>
                <c:pt idx="2757">
                  <c:v>-33.0100000000009</c:v>
                </c:pt>
                <c:pt idx="2758">
                  <c:v>-33.020000000000898</c:v>
                </c:pt>
                <c:pt idx="2759">
                  <c:v>-33.030000000000904</c:v>
                </c:pt>
                <c:pt idx="2760">
                  <c:v>-33.040000000000902</c:v>
                </c:pt>
                <c:pt idx="2761">
                  <c:v>-33.0500000000009</c:v>
                </c:pt>
                <c:pt idx="2762">
                  <c:v>-33.060000000000898</c:v>
                </c:pt>
                <c:pt idx="2763">
                  <c:v>-33.070000000000903</c:v>
                </c:pt>
                <c:pt idx="2764">
                  <c:v>-33.080000000000901</c:v>
                </c:pt>
                <c:pt idx="2765">
                  <c:v>-33.090000000000899</c:v>
                </c:pt>
                <c:pt idx="2766">
                  <c:v>-33.100000000000897</c:v>
                </c:pt>
                <c:pt idx="2767">
                  <c:v>-33.110000000000902</c:v>
                </c:pt>
                <c:pt idx="2768">
                  <c:v>-33.1200000000009</c:v>
                </c:pt>
                <c:pt idx="2769">
                  <c:v>-33.130000000000898</c:v>
                </c:pt>
                <c:pt idx="2770">
                  <c:v>-33.140000000000903</c:v>
                </c:pt>
                <c:pt idx="2771">
                  <c:v>-33.150000000000901</c:v>
                </c:pt>
                <c:pt idx="2772">
                  <c:v>-33.160000000000899</c:v>
                </c:pt>
                <c:pt idx="2773">
                  <c:v>-33.170000000000897</c:v>
                </c:pt>
                <c:pt idx="2774">
                  <c:v>-33.180000000000902</c:v>
                </c:pt>
                <c:pt idx="2775">
                  <c:v>-33.1900000000009</c:v>
                </c:pt>
                <c:pt idx="2776">
                  <c:v>-33.200000000000898</c:v>
                </c:pt>
                <c:pt idx="2777">
                  <c:v>-33.210000000000903</c:v>
                </c:pt>
                <c:pt idx="2778">
                  <c:v>-33.220000000000901</c:v>
                </c:pt>
                <c:pt idx="2779">
                  <c:v>-33.230000000000899</c:v>
                </c:pt>
                <c:pt idx="2780">
                  <c:v>-33.240000000000897</c:v>
                </c:pt>
                <c:pt idx="2781">
                  <c:v>-33.250000000000902</c:v>
                </c:pt>
                <c:pt idx="2782">
                  <c:v>-33.2600000000009</c:v>
                </c:pt>
                <c:pt idx="2783">
                  <c:v>-33.270000000000898</c:v>
                </c:pt>
                <c:pt idx="2784">
                  <c:v>-33.280000000000904</c:v>
                </c:pt>
                <c:pt idx="2785">
                  <c:v>-33.290000000000902</c:v>
                </c:pt>
                <c:pt idx="2786">
                  <c:v>-33.3000000000009</c:v>
                </c:pt>
                <c:pt idx="2787">
                  <c:v>-33.310000000000898</c:v>
                </c:pt>
                <c:pt idx="2788">
                  <c:v>-33.320000000000903</c:v>
                </c:pt>
                <c:pt idx="2789">
                  <c:v>-33.330000000000901</c:v>
                </c:pt>
                <c:pt idx="2790">
                  <c:v>-33.340000000000899</c:v>
                </c:pt>
                <c:pt idx="2791">
                  <c:v>-33.350000000000897</c:v>
                </c:pt>
                <c:pt idx="2792">
                  <c:v>-33.360000000000902</c:v>
                </c:pt>
                <c:pt idx="2793">
                  <c:v>-33.3700000000009</c:v>
                </c:pt>
                <c:pt idx="2794">
                  <c:v>-33.380000000000898</c:v>
                </c:pt>
                <c:pt idx="2795">
                  <c:v>-33.390000000000903</c:v>
                </c:pt>
                <c:pt idx="2796">
                  <c:v>-33.400000000000901</c:v>
                </c:pt>
                <c:pt idx="2797">
                  <c:v>-32.400000000000901</c:v>
                </c:pt>
                <c:pt idx="2798">
                  <c:v>-32.410000000000899</c:v>
                </c:pt>
                <c:pt idx="2799">
                  <c:v>-32.420000000000897</c:v>
                </c:pt>
                <c:pt idx="2800">
                  <c:v>-32.430000000000902</c:v>
                </c:pt>
                <c:pt idx="2801">
                  <c:v>-32.4400000000009</c:v>
                </c:pt>
                <c:pt idx="2802">
                  <c:v>-32.450000000000898</c:v>
                </c:pt>
                <c:pt idx="2803">
                  <c:v>-32.460000000000903</c:v>
                </c:pt>
                <c:pt idx="2804">
                  <c:v>-32.470000000000901</c:v>
                </c:pt>
                <c:pt idx="2805">
                  <c:v>-32.480000000000899</c:v>
                </c:pt>
                <c:pt idx="2806">
                  <c:v>-32.490000000000798</c:v>
                </c:pt>
                <c:pt idx="2807">
                  <c:v>-32.500000000000803</c:v>
                </c:pt>
                <c:pt idx="2808">
                  <c:v>-32.510000000000801</c:v>
                </c:pt>
                <c:pt idx="2809">
                  <c:v>-32.520000000000799</c:v>
                </c:pt>
                <c:pt idx="2810">
                  <c:v>-32.530000000000797</c:v>
                </c:pt>
                <c:pt idx="2811">
                  <c:v>-32.540000000000802</c:v>
                </c:pt>
                <c:pt idx="2812">
                  <c:v>-32.5500000000008</c:v>
                </c:pt>
                <c:pt idx="2813">
                  <c:v>-32.560000000000798</c:v>
                </c:pt>
                <c:pt idx="2814">
                  <c:v>-32.570000000000803</c:v>
                </c:pt>
                <c:pt idx="2815">
                  <c:v>-32.580000000000801</c:v>
                </c:pt>
                <c:pt idx="2816">
                  <c:v>-32.590000000000799</c:v>
                </c:pt>
                <c:pt idx="2817">
                  <c:v>-32.600000000000797</c:v>
                </c:pt>
                <c:pt idx="2818">
                  <c:v>-32.610000000000802</c:v>
                </c:pt>
                <c:pt idx="2819">
                  <c:v>-32.6200000000008</c:v>
                </c:pt>
                <c:pt idx="2820">
                  <c:v>-32.630000000000798</c:v>
                </c:pt>
                <c:pt idx="2821">
                  <c:v>-32.640000000000803</c:v>
                </c:pt>
                <c:pt idx="2822">
                  <c:v>-32.650000000000801</c:v>
                </c:pt>
                <c:pt idx="2823">
                  <c:v>-32.6600000000008</c:v>
                </c:pt>
                <c:pt idx="2824">
                  <c:v>-32.670000000000798</c:v>
                </c:pt>
                <c:pt idx="2825">
                  <c:v>-32.680000000000803</c:v>
                </c:pt>
                <c:pt idx="2826">
                  <c:v>-32.690000000000801</c:v>
                </c:pt>
                <c:pt idx="2827">
                  <c:v>-32.700000000000799</c:v>
                </c:pt>
                <c:pt idx="2828">
                  <c:v>-32.710000000000797</c:v>
                </c:pt>
                <c:pt idx="2829">
                  <c:v>-32.720000000000802</c:v>
                </c:pt>
                <c:pt idx="2830">
                  <c:v>-32.7300000000008</c:v>
                </c:pt>
                <c:pt idx="2831">
                  <c:v>-32.740000000000798</c:v>
                </c:pt>
                <c:pt idx="2832">
                  <c:v>-32.750000000000803</c:v>
                </c:pt>
                <c:pt idx="2833">
                  <c:v>-32.760000000000801</c:v>
                </c:pt>
                <c:pt idx="2834">
                  <c:v>-32.770000000000799</c:v>
                </c:pt>
                <c:pt idx="2835">
                  <c:v>-32.780000000000797</c:v>
                </c:pt>
                <c:pt idx="2836">
                  <c:v>-32.790000000000802</c:v>
                </c:pt>
                <c:pt idx="2837">
                  <c:v>-32.8000000000008</c:v>
                </c:pt>
                <c:pt idx="2838">
                  <c:v>-32.810000000000798</c:v>
                </c:pt>
                <c:pt idx="2839">
                  <c:v>-32.820000000000803</c:v>
                </c:pt>
                <c:pt idx="2840">
                  <c:v>-32.830000000000801</c:v>
                </c:pt>
                <c:pt idx="2841">
                  <c:v>-32.840000000000799</c:v>
                </c:pt>
                <c:pt idx="2842">
                  <c:v>-32.850000000000797</c:v>
                </c:pt>
                <c:pt idx="2843">
                  <c:v>-32.860000000000802</c:v>
                </c:pt>
                <c:pt idx="2844">
                  <c:v>-32.8700000000008</c:v>
                </c:pt>
                <c:pt idx="2845">
                  <c:v>-32.880000000000798</c:v>
                </c:pt>
                <c:pt idx="2846">
                  <c:v>-32.890000000000803</c:v>
                </c:pt>
                <c:pt idx="2847">
                  <c:v>-32.900000000000801</c:v>
                </c:pt>
                <c:pt idx="2848">
                  <c:v>-32.9100000000008</c:v>
                </c:pt>
                <c:pt idx="2849">
                  <c:v>-32.920000000000798</c:v>
                </c:pt>
                <c:pt idx="2850">
                  <c:v>-32.930000000000803</c:v>
                </c:pt>
                <c:pt idx="2851">
                  <c:v>-32.940000000000801</c:v>
                </c:pt>
                <c:pt idx="2852">
                  <c:v>-32.950000000000799</c:v>
                </c:pt>
                <c:pt idx="2853">
                  <c:v>-32.960000000000797</c:v>
                </c:pt>
                <c:pt idx="2854">
                  <c:v>-32.970000000000802</c:v>
                </c:pt>
                <c:pt idx="2855">
                  <c:v>-32.9800000000008</c:v>
                </c:pt>
                <c:pt idx="2856">
                  <c:v>-32.990000000000698</c:v>
                </c:pt>
                <c:pt idx="2857">
                  <c:v>-33.000000000000703</c:v>
                </c:pt>
                <c:pt idx="2858">
                  <c:v>-33.010000000000701</c:v>
                </c:pt>
                <c:pt idx="2859">
                  <c:v>-33.020000000000699</c:v>
                </c:pt>
                <c:pt idx="2860">
                  <c:v>-33.030000000000697</c:v>
                </c:pt>
                <c:pt idx="2861">
                  <c:v>-33.040000000000703</c:v>
                </c:pt>
                <c:pt idx="2862">
                  <c:v>-33.050000000000701</c:v>
                </c:pt>
                <c:pt idx="2863">
                  <c:v>-33.060000000000699</c:v>
                </c:pt>
                <c:pt idx="2864">
                  <c:v>-33.070000000000697</c:v>
                </c:pt>
                <c:pt idx="2865">
                  <c:v>-33.080000000000702</c:v>
                </c:pt>
                <c:pt idx="2866">
                  <c:v>-33.0900000000007</c:v>
                </c:pt>
                <c:pt idx="2867">
                  <c:v>-33.100000000000698</c:v>
                </c:pt>
                <c:pt idx="2868">
                  <c:v>-33.110000000000703</c:v>
                </c:pt>
                <c:pt idx="2869">
                  <c:v>-33.120000000000701</c:v>
                </c:pt>
                <c:pt idx="2870">
                  <c:v>-33.130000000000699</c:v>
                </c:pt>
                <c:pt idx="2871">
                  <c:v>-33.140000000000697</c:v>
                </c:pt>
                <c:pt idx="2872">
                  <c:v>-33.150000000000702</c:v>
                </c:pt>
                <c:pt idx="2873">
                  <c:v>-33.1600000000007</c:v>
                </c:pt>
                <c:pt idx="2874">
                  <c:v>-33.170000000000698</c:v>
                </c:pt>
                <c:pt idx="2875">
                  <c:v>-33.180000000000703</c:v>
                </c:pt>
                <c:pt idx="2876">
                  <c:v>-33.190000000000701</c:v>
                </c:pt>
                <c:pt idx="2877">
                  <c:v>-33.200000000000699</c:v>
                </c:pt>
                <c:pt idx="2878">
                  <c:v>-33.210000000000697</c:v>
                </c:pt>
                <c:pt idx="2879">
                  <c:v>-33.220000000000702</c:v>
                </c:pt>
                <c:pt idx="2880">
                  <c:v>-33.2300000000007</c:v>
                </c:pt>
                <c:pt idx="2881">
                  <c:v>-33.240000000000698</c:v>
                </c:pt>
                <c:pt idx="2882">
                  <c:v>-33.250000000000703</c:v>
                </c:pt>
                <c:pt idx="2883">
                  <c:v>-33.260000000000701</c:v>
                </c:pt>
                <c:pt idx="2884">
                  <c:v>-33.270000000000699</c:v>
                </c:pt>
                <c:pt idx="2885">
                  <c:v>-32.270000000000699</c:v>
                </c:pt>
                <c:pt idx="2886">
                  <c:v>-32.280000000000697</c:v>
                </c:pt>
                <c:pt idx="2887">
                  <c:v>-32.290000000000703</c:v>
                </c:pt>
                <c:pt idx="2888">
                  <c:v>-32.300000000000701</c:v>
                </c:pt>
                <c:pt idx="2889">
                  <c:v>-32.310000000000699</c:v>
                </c:pt>
                <c:pt idx="2890">
                  <c:v>-32.320000000000697</c:v>
                </c:pt>
                <c:pt idx="2891">
                  <c:v>-32.330000000000702</c:v>
                </c:pt>
                <c:pt idx="2892">
                  <c:v>-32.3400000000007</c:v>
                </c:pt>
                <c:pt idx="2893">
                  <c:v>-32.350000000000698</c:v>
                </c:pt>
                <c:pt idx="2894">
                  <c:v>-32.360000000000703</c:v>
                </c:pt>
                <c:pt idx="2895">
                  <c:v>-32.370000000000701</c:v>
                </c:pt>
                <c:pt idx="2896">
                  <c:v>-32.380000000000699</c:v>
                </c:pt>
                <c:pt idx="2897">
                  <c:v>-32.390000000000697</c:v>
                </c:pt>
                <c:pt idx="2898">
                  <c:v>-32.400000000000702</c:v>
                </c:pt>
                <c:pt idx="2899">
                  <c:v>-32.4100000000007</c:v>
                </c:pt>
                <c:pt idx="2900">
                  <c:v>-32.420000000000698</c:v>
                </c:pt>
                <c:pt idx="2901">
                  <c:v>-32.430000000000703</c:v>
                </c:pt>
                <c:pt idx="2902">
                  <c:v>-32.440000000000701</c:v>
                </c:pt>
                <c:pt idx="2903">
                  <c:v>-32.450000000000699</c:v>
                </c:pt>
                <c:pt idx="2904">
                  <c:v>-32.460000000000697</c:v>
                </c:pt>
                <c:pt idx="2905">
                  <c:v>-32.470000000000702</c:v>
                </c:pt>
                <c:pt idx="2906">
                  <c:v>-32.4800000000007</c:v>
                </c:pt>
                <c:pt idx="2907">
                  <c:v>-32.490000000000599</c:v>
                </c:pt>
                <c:pt idx="2908">
                  <c:v>-32.500000000000597</c:v>
                </c:pt>
                <c:pt idx="2909">
                  <c:v>-32.510000000000602</c:v>
                </c:pt>
                <c:pt idx="2910">
                  <c:v>-32.5200000000006</c:v>
                </c:pt>
                <c:pt idx="2911">
                  <c:v>-32.530000000000598</c:v>
                </c:pt>
                <c:pt idx="2912">
                  <c:v>-32.540000000000603</c:v>
                </c:pt>
                <c:pt idx="2913">
                  <c:v>-32.550000000000601</c:v>
                </c:pt>
                <c:pt idx="2914">
                  <c:v>-32.560000000000599</c:v>
                </c:pt>
                <c:pt idx="2915">
                  <c:v>-32.570000000000597</c:v>
                </c:pt>
                <c:pt idx="2916">
                  <c:v>-32.580000000000602</c:v>
                </c:pt>
                <c:pt idx="2917">
                  <c:v>-32.5900000000006</c:v>
                </c:pt>
                <c:pt idx="2918">
                  <c:v>-32.600000000000598</c:v>
                </c:pt>
                <c:pt idx="2919">
                  <c:v>-32.610000000000603</c:v>
                </c:pt>
                <c:pt idx="2920">
                  <c:v>-32.620000000000601</c:v>
                </c:pt>
                <c:pt idx="2921">
                  <c:v>-32.630000000000599</c:v>
                </c:pt>
                <c:pt idx="2922">
                  <c:v>-32.640000000000597</c:v>
                </c:pt>
                <c:pt idx="2923">
                  <c:v>-32.650000000000603</c:v>
                </c:pt>
                <c:pt idx="2924">
                  <c:v>-32.660000000000601</c:v>
                </c:pt>
                <c:pt idx="2925">
                  <c:v>-32.670000000000599</c:v>
                </c:pt>
                <c:pt idx="2926">
                  <c:v>-32.680000000000597</c:v>
                </c:pt>
                <c:pt idx="2927">
                  <c:v>-32.690000000000602</c:v>
                </c:pt>
                <c:pt idx="2928">
                  <c:v>-32.7000000000006</c:v>
                </c:pt>
                <c:pt idx="2929">
                  <c:v>-32.710000000000598</c:v>
                </c:pt>
                <c:pt idx="2930">
                  <c:v>-32.720000000000603</c:v>
                </c:pt>
                <c:pt idx="2931">
                  <c:v>-32.730000000000601</c:v>
                </c:pt>
                <c:pt idx="2932">
                  <c:v>-32.740000000000599</c:v>
                </c:pt>
                <c:pt idx="2933">
                  <c:v>-32.750000000000597</c:v>
                </c:pt>
                <c:pt idx="2934">
                  <c:v>-32.760000000000602</c:v>
                </c:pt>
                <c:pt idx="2935">
                  <c:v>-32.7700000000006</c:v>
                </c:pt>
                <c:pt idx="2936">
                  <c:v>-32.780000000000598</c:v>
                </c:pt>
                <c:pt idx="2937">
                  <c:v>-32.790000000000603</c:v>
                </c:pt>
                <c:pt idx="2938">
                  <c:v>-32.800000000000601</c:v>
                </c:pt>
                <c:pt idx="2939">
                  <c:v>-32.810000000000599</c:v>
                </c:pt>
                <c:pt idx="2940">
                  <c:v>-32.820000000000597</c:v>
                </c:pt>
                <c:pt idx="2941">
                  <c:v>-32.830000000000602</c:v>
                </c:pt>
                <c:pt idx="2942">
                  <c:v>-32.8400000000006</c:v>
                </c:pt>
                <c:pt idx="2943">
                  <c:v>-32.850000000000598</c:v>
                </c:pt>
                <c:pt idx="2944">
                  <c:v>-32.860000000000603</c:v>
                </c:pt>
                <c:pt idx="2945">
                  <c:v>-32.870000000000601</c:v>
                </c:pt>
                <c:pt idx="2946">
                  <c:v>-32.880000000000599</c:v>
                </c:pt>
                <c:pt idx="2947">
                  <c:v>-32.890000000000597</c:v>
                </c:pt>
                <c:pt idx="2948">
                  <c:v>-32.900000000000603</c:v>
                </c:pt>
                <c:pt idx="2949">
                  <c:v>-32.910000000000601</c:v>
                </c:pt>
                <c:pt idx="2950">
                  <c:v>-32.920000000000599</c:v>
                </c:pt>
                <c:pt idx="2951">
                  <c:v>-32.930000000000597</c:v>
                </c:pt>
                <c:pt idx="2952">
                  <c:v>-32.940000000000602</c:v>
                </c:pt>
                <c:pt idx="2953">
                  <c:v>-32.9500000000006</c:v>
                </c:pt>
                <c:pt idx="2954">
                  <c:v>-32.960000000000598</c:v>
                </c:pt>
                <c:pt idx="2955">
                  <c:v>-32.970000000000603</c:v>
                </c:pt>
                <c:pt idx="2956">
                  <c:v>-32.980000000000601</c:v>
                </c:pt>
                <c:pt idx="2957">
                  <c:v>-32.990000000000499</c:v>
                </c:pt>
                <c:pt idx="2958">
                  <c:v>-33.000000000000497</c:v>
                </c:pt>
                <c:pt idx="2959">
                  <c:v>-33.010000000000502</c:v>
                </c:pt>
                <c:pt idx="2960">
                  <c:v>-33.020000000000501</c:v>
                </c:pt>
                <c:pt idx="2961">
                  <c:v>-33.030000000000499</c:v>
                </c:pt>
                <c:pt idx="2962">
                  <c:v>-33.040000000000497</c:v>
                </c:pt>
                <c:pt idx="2963">
                  <c:v>-33.050000000000502</c:v>
                </c:pt>
                <c:pt idx="2964">
                  <c:v>-33.0600000000005</c:v>
                </c:pt>
                <c:pt idx="2965">
                  <c:v>-33.070000000000498</c:v>
                </c:pt>
                <c:pt idx="2966">
                  <c:v>-33.080000000000503</c:v>
                </c:pt>
                <c:pt idx="2967">
                  <c:v>-33.090000000000501</c:v>
                </c:pt>
                <c:pt idx="2968">
                  <c:v>-33.100000000000499</c:v>
                </c:pt>
                <c:pt idx="2969">
                  <c:v>-33.110000000000497</c:v>
                </c:pt>
                <c:pt idx="2970">
                  <c:v>-33.120000000000502</c:v>
                </c:pt>
                <c:pt idx="2971">
                  <c:v>-33.1300000000005</c:v>
                </c:pt>
                <c:pt idx="2972">
                  <c:v>-33.140000000000498</c:v>
                </c:pt>
                <c:pt idx="2973">
                  <c:v>-32.140000000000498</c:v>
                </c:pt>
                <c:pt idx="2974">
                  <c:v>-32.150000000000503</c:v>
                </c:pt>
                <c:pt idx="2975">
                  <c:v>-32.160000000000501</c:v>
                </c:pt>
                <c:pt idx="2976">
                  <c:v>-32.170000000000499</c:v>
                </c:pt>
                <c:pt idx="2977">
                  <c:v>-32.180000000000497</c:v>
                </c:pt>
                <c:pt idx="2978">
                  <c:v>-32.190000000000502</c:v>
                </c:pt>
                <c:pt idx="2979">
                  <c:v>-32.2000000000005</c:v>
                </c:pt>
                <c:pt idx="2980">
                  <c:v>-32.210000000000498</c:v>
                </c:pt>
                <c:pt idx="2981">
                  <c:v>-32.220000000000503</c:v>
                </c:pt>
                <c:pt idx="2982">
                  <c:v>-32.230000000000501</c:v>
                </c:pt>
                <c:pt idx="2983">
                  <c:v>-32.240000000000499</c:v>
                </c:pt>
                <c:pt idx="2984">
                  <c:v>-32.250000000000497</c:v>
                </c:pt>
                <c:pt idx="2985">
                  <c:v>-32.260000000000502</c:v>
                </c:pt>
                <c:pt idx="2986">
                  <c:v>-32.270000000000501</c:v>
                </c:pt>
                <c:pt idx="2987">
                  <c:v>-32.280000000000499</c:v>
                </c:pt>
                <c:pt idx="2988">
                  <c:v>-32.290000000000497</c:v>
                </c:pt>
                <c:pt idx="2989">
                  <c:v>-32.300000000000502</c:v>
                </c:pt>
                <c:pt idx="2990">
                  <c:v>-32.3100000000005</c:v>
                </c:pt>
                <c:pt idx="2991">
                  <c:v>-32.320000000000498</c:v>
                </c:pt>
                <c:pt idx="2992">
                  <c:v>-32.330000000000503</c:v>
                </c:pt>
                <c:pt idx="2993">
                  <c:v>-32.340000000000501</c:v>
                </c:pt>
                <c:pt idx="2994">
                  <c:v>-32.350000000000499</c:v>
                </c:pt>
                <c:pt idx="2995">
                  <c:v>-32.360000000000497</c:v>
                </c:pt>
                <c:pt idx="2996">
                  <c:v>-32.370000000000502</c:v>
                </c:pt>
                <c:pt idx="2997">
                  <c:v>-32.3800000000005</c:v>
                </c:pt>
                <c:pt idx="2998">
                  <c:v>-32.390000000000498</c:v>
                </c:pt>
                <c:pt idx="2999">
                  <c:v>-32.400000000000503</c:v>
                </c:pt>
                <c:pt idx="3000">
                  <c:v>-32.410000000000501</c:v>
                </c:pt>
                <c:pt idx="3001">
                  <c:v>-32.420000000000499</c:v>
                </c:pt>
                <c:pt idx="3002">
                  <c:v>-32.430000000000497</c:v>
                </c:pt>
                <c:pt idx="3003">
                  <c:v>-32.440000000000502</c:v>
                </c:pt>
                <c:pt idx="3004">
                  <c:v>-32.4500000000005</c:v>
                </c:pt>
                <c:pt idx="3005">
                  <c:v>-32.460000000000498</c:v>
                </c:pt>
                <c:pt idx="3006">
                  <c:v>-32.470000000000503</c:v>
                </c:pt>
                <c:pt idx="3007">
                  <c:v>-32.480000000000501</c:v>
                </c:pt>
                <c:pt idx="3008">
                  <c:v>-32.490000000000499</c:v>
                </c:pt>
                <c:pt idx="3009">
                  <c:v>-32.500000000000398</c:v>
                </c:pt>
                <c:pt idx="3010">
                  <c:v>-32.510000000000403</c:v>
                </c:pt>
                <c:pt idx="3011">
                  <c:v>-32.520000000000401</c:v>
                </c:pt>
                <c:pt idx="3012">
                  <c:v>-32.530000000000399</c:v>
                </c:pt>
                <c:pt idx="3013">
                  <c:v>-32.540000000000397</c:v>
                </c:pt>
                <c:pt idx="3014">
                  <c:v>-32.550000000000402</c:v>
                </c:pt>
                <c:pt idx="3015">
                  <c:v>-32.5600000000004</c:v>
                </c:pt>
                <c:pt idx="3016">
                  <c:v>-32.570000000000398</c:v>
                </c:pt>
                <c:pt idx="3017">
                  <c:v>-32.580000000000403</c:v>
                </c:pt>
                <c:pt idx="3018">
                  <c:v>-32.590000000000401</c:v>
                </c:pt>
                <c:pt idx="3019">
                  <c:v>-32.600000000000399</c:v>
                </c:pt>
                <c:pt idx="3020">
                  <c:v>-32.610000000000397</c:v>
                </c:pt>
                <c:pt idx="3021">
                  <c:v>-32.620000000000402</c:v>
                </c:pt>
                <c:pt idx="3022">
                  <c:v>-32.6300000000004</c:v>
                </c:pt>
                <c:pt idx="3023">
                  <c:v>-32.640000000000398</c:v>
                </c:pt>
                <c:pt idx="3024">
                  <c:v>-32.650000000000396</c:v>
                </c:pt>
                <c:pt idx="3025">
                  <c:v>-32.660000000000402</c:v>
                </c:pt>
                <c:pt idx="3026">
                  <c:v>-32.6700000000004</c:v>
                </c:pt>
                <c:pt idx="3027">
                  <c:v>-32.680000000000398</c:v>
                </c:pt>
                <c:pt idx="3028">
                  <c:v>-32.690000000000403</c:v>
                </c:pt>
                <c:pt idx="3029">
                  <c:v>-32.700000000000401</c:v>
                </c:pt>
                <c:pt idx="3030">
                  <c:v>-32.710000000000399</c:v>
                </c:pt>
                <c:pt idx="3031">
                  <c:v>-32.720000000000397</c:v>
                </c:pt>
                <c:pt idx="3032">
                  <c:v>-32.730000000000402</c:v>
                </c:pt>
                <c:pt idx="3033">
                  <c:v>-32.7400000000004</c:v>
                </c:pt>
                <c:pt idx="3034">
                  <c:v>-32.750000000000398</c:v>
                </c:pt>
                <c:pt idx="3035">
                  <c:v>-32.760000000000403</c:v>
                </c:pt>
                <c:pt idx="3036">
                  <c:v>-32.770000000000401</c:v>
                </c:pt>
                <c:pt idx="3037">
                  <c:v>-32.780000000000399</c:v>
                </c:pt>
                <c:pt idx="3038">
                  <c:v>-32.790000000000397</c:v>
                </c:pt>
                <c:pt idx="3039">
                  <c:v>-32.800000000000402</c:v>
                </c:pt>
                <c:pt idx="3040">
                  <c:v>-32.8100000000004</c:v>
                </c:pt>
                <c:pt idx="3041">
                  <c:v>-32.820000000000398</c:v>
                </c:pt>
                <c:pt idx="3042">
                  <c:v>-32.830000000000403</c:v>
                </c:pt>
                <c:pt idx="3043">
                  <c:v>-32.840000000000401</c:v>
                </c:pt>
                <c:pt idx="3044">
                  <c:v>-32.850000000000399</c:v>
                </c:pt>
                <c:pt idx="3045">
                  <c:v>-32.860000000000397</c:v>
                </c:pt>
                <c:pt idx="3046">
                  <c:v>-32.870000000000402</c:v>
                </c:pt>
                <c:pt idx="3047">
                  <c:v>-32.8800000000004</c:v>
                </c:pt>
                <c:pt idx="3048">
                  <c:v>-32.890000000000398</c:v>
                </c:pt>
                <c:pt idx="3049">
                  <c:v>-32.900000000000396</c:v>
                </c:pt>
                <c:pt idx="3050">
                  <c:v>-32.910000000000402</c:v>
                </c:pt>
                <c:pt idx="3051">
                  <c:v>-32.9200000000004</c:v>
                </c:pt>
                <c:pt idx="3052">
                  <c:v>-32.930000000000398</c:v>
                </c:pt>
                <c:pt idx="3053">
                  <c:v>-32.940000000000403</c:v>
                </c:pt>
                <c:pt idx="3054">
                  <c:v>-32.950000000000401</c:v>
                </c:pt>
                <c:pt idx="3055">
                  <c:v>-32.960000000000399</c:v>
                </c:pt>
                <c:pt idx="3056">
                  <c:v>-32.970000000000397</c:v>
                </c:pt>
                <c:pt idx="3057">
                  <c:v>-32.980000000000402</c:v>
                </c:pt>
                <c:pt idx="3058">
                  <c:v>-32.9900000000004</c:v>
                </c:pt>
                <c:pt idx="3059">
                  <c:v>-33.000000000000298</c:v>
                </c:pt>
                <c:pt idx="3060">
                  <c:v>-33.010000000000304</c:v>
                </c:pt>
                <c:pt idx="3061">
                  <c:v>-32.010000000000304</c:v>
                </c:pt>
                <c:pt idx="3062">
                  <c:v>-32.020000000000302</c:v>
                </c:pt>
                <c:pt idx="3063">
                  <c:v>-32.0300000000003</c:v>
                </c:pt>
                <c:pt idx="3064">
                  <c:v>-32.040000000000298</c:v>
                </c:pt>
                <c:pt idx="3065">
                  <c:v>-32.050000000000303</c:v>
                </c:pt>
                <c:pt idx="3066">
                  <c:v>-32.060000000000301</c:v>
                </c:pt>
                <c:pt idx="3067">
                  <c:v>-32.070000000000299</c:v>
                </c:pt>
                <c:pt idx="3068">
                  <c:v>-32.080000000000297</c:v>
                </c:pt>
                <c:pt idx="3069">
                  <c:v>-32.090000000000302</c:v>
                </c:pt>
                <c:pt idx="3070">
                  <c:v>-32.1000000000003</c:v>
                </c:pt>
                <c:pt idx="3071">
                  <c:v>-32.110000000000298</c:v>
                </c:pt>
                <c:pt idx="3072">
                  <c:v>-32.120000000000303</c:v>
                </c:pt>
                <c:pt idx="3073">
                  <c:v>-32.130000000000301</c:v>
                </c:pt>
                <c:pt idx="3074">
                  <c:v>-32.140000000000299</c:v>
                </c:pt>
                <c:pt idx="3075">
                  <c:v>-32.150000000000297</c:v>
                </c:pt>
                <c:pt idx="3076">
                  <c:v>-32.160000000000302</c:v>
                </c:pt>
                <c:pt idx="3077">
                  <c:v>-32.1700000000003</c:v>
                </c:pt>
                <c:pt idx="3078">
                  <c:v>-32.180000000000298</c:v>
                </c:pt>
                <c:pt idx="3079">
                  <c:v>-32.190000000000303</c:v>
                </c:pt>
                <c:pt idx="3080">
                  <c:v>-32.200000000000301</c:v>
                </c:pt>
                <c:pt idx="3081">
                  <c:v>-32.210000000000299</c:v>
                </c:pt>
                <c:pt idx="3082">
                  <c:v>-32.220000000000297</c:v>
                </c:pt>
                <c:pt idx="3083">
                  <c:v>-32.230000000000302</c:v>
                </c:pt>
                <c:pt idx="3084">
                  <c:v>-32.2400000000003</c:v>
                </c:pt>
                <c:pt idx="3085">
                  <c:v>-32.250000000000298</c:v>
                </c:pt>
                <c:pt idx="3086">
                  <c:v>-32.260000000000304</c:v>
                </c:pt>
                <c:pt idx="3087">
                  <c:v>-32.270000000000302</c:v>
                </c:pt>
                <c:pt idx="3088">
                  <c:v>-32.2800000000003</c:v>
                </c:pt>
                <c:pt idx="3089">
                  <c:v>-32.290000000000298</c:v>
                </c:pt>
                <c:pt idx="3090">
                  <c:v>-32.300000000000303</c:v>
                </c:pt>
                <c:pt idx="3091">
                  <c:v>-32.310000000000301</c:v>
                </c:pt>
                <c:pt idx="3092">
                  <c:v>-32.320000000000299</c:v>
                </c:pt>
                <c:pt idx="3093">
                  <c:v>-32.330000000000297</c:v>
                </c:pt>
                <c:pt idx="3094">
                  <c:v>-32.340000000000302</c:v>
                </c:pt>
                <c:pt idx="3095">
                  <c:v>-32.3500000000003</c:v>
                </c:pt>
                <c:pt idx="3096">
                  <c:v>-32.360000000000298</c:v>
                </c:pt>
                <c:pt idx="3097">
                  <c:v>-32.370000000000303</c:v>
                </c:pt>
                <c:pt idx="3098">
                  <c:v>-32.380000000000301</c:v>
                </c:pt>
                <c:pt idx="3099">
                  <c:v>-32.390000000000299</c:v>
                </c:pt>
                <c:pt idx="3100">
                  <c:v>-32.400000000000297</c:v>
                </c:pt>
                <c:pt idx="3101">
                  <c:v>-32.410000000000302</c:v>
                </c:pt>
                <c:pt idx="3102">
                  <c:v>-32.4200000000003</c:v>
                </c:pt>
                <c:pt idx="3103">
                  <c:v>-32.430000000000298</c:v>
                </c:pt>
                <c:pt idx="3104">
                  <c:v>-32.440000000000303</c:v>
                </c:pt>
                <c:pt idx="3105">
                  <c:v>-32.450000000000301</c:v>
                </c:pt>
                <c:pt idx="3106">
                  <c:v>-32.460000000000299</c:v>
                </c:pt>
                <c:pt idx="3107">
                  <c:v>-32.470000000000297</c:v>
                </c:pt>
                <c:pt idx="3108">
                  <c:v>-32.480000000000302</c:v>
                </c:pt>
                <c:pt idx="3109">
                  <c:v>-32.4900000000003</c:v>
                </c:pt>
                <c:pt idx="3110">
                  <c:v>-32.500000000000199</c:v>
                </c:pt>
                <c:pt idx="3111">
                  <c:v>-32.510000000000197</c:v>
                </c:pt>
                <c:pt idx="3112">
                  <c:v>-32.520000000000202</c:v>
                </c:pt>
                <c:pt idx="3113">
                  <c:v>-32.5300000000002</c:v>
                </c:pt>
                <c:pt idx="3114">
                  <c:v>-32.540000000000198</c:v>
                </c:pt>
                <c:pt idx="3115">
                  <c:v>-32.550000000000203</c:v>
                </c:pt>
                <c:pt idx="3116">
                  <c:v>-32.560000000000201</c:v>
                </c:pt>
                <c:pt idx="3117">
                  <c:v>-32.570000000000199</c:v>
                </c:pt>
                <c:pt idx="3118">
                  <c:v>-32.580000000000197</c:v>
                </c:pt>
                <c:pt idx="3119">
                  <c:v>-32.590000000000202</c:v>
                </c:pt>
                <c:pt idx="3120">
                  <c:v>-32.6000000000002</c:v>
                </c:pt>
                <c:pt idx="3121">
                  <c:v>-32.610000000000198</c:v>
                </c:pt>
                <c:pt idx="3122">
                  <c:v>-32.620000000000203</c:v>
                </c:pt>
                <c:pt idx="3123">
                  <c:v>-32.630000000000202</c:v>
                </c:pt>
                <c:pt idx="3124">
                  <c:v>-32.6400000000002</c:v>
                </c:pt>
                <c:pt idx="3125">
                  <c:v>-32.650000000000198</c:v>
                </c:pt>
                <c:pt idx="3126">
                  <c:v>-32.660000000000203</c:v>
                </c:pt>
                <c:pt idx="3127">
                  <c:v>-32.670000000000201</c:v>
                </c:pt>
                <c:pt idx="3128">
                  <c:v>-32.680000000000199</c:v>
                </c:pt>
                <c:pt idx="3129">
                  <c:v>-32.690000000000197</c:v>
                </c:pt>
                <c:pt idx="3130">
                  <c:v>-32.700000000000202</c:v>
                </c:pt>
                <c:pt idx="3131">
                  <c:v>-32.7100000000002</c:v>
                </c:pt>
                <c:pt idx="3132">
                  <c:v>-32.720000000000198</c:v>
                </c:pt>
                <c:pt idx="3133">
                  <c:v>-32.730000000000203</c:v>
                </c:pt>
                <c:pt idx="3134">
                  <c:v>-32.740000000000201</c:v>
                </c:pt>
                <c:pt idx="3135">
                  <c:v>-32.750000000000199</c:v>
                </c:pt>
                <c:pt idx="3136">
                  <c:v>-32.760000000000197</c:v>
                </c:pt>
                <c:pt idx="3137">
                  <c:v>-32.770000000000202</c:v>
                </c:pt>
                <c:pt idx="3138">
                  <c:v>-32.7800000000002</c:v>
                </c:pt>
                <c:pt idx="3139">
                  <c:v>-32.790000000000198</c:v>
                </c:pt>
                <c:pt idx="3140">
                  <c:v>-32.800000000000203</c:v>
                </c:pt>
                <c:pt idx="3141">
                  <c:v>-32.810000000000201</c:v>
                </c:pt>
                <c:pt idx="3142">
                  <c:v>-32.820000000000199</c:v>
                </c:pt>
                <c:pt idx="3143">
                  <c:v>-32.830000000000197</c:v>
                </c:pt>
                <c:pt idx="3144">
                  <c:v>-32.840000000000202</c:v>
                </c:pt>
                <c:pt idx="3145">
                  <c:v>-32.8500000000002</c:v>
                </c:pt>
                <c:pt idx="3146">
                  <c:v>-32.860000000000198</c:v>
                </c:pt>
                <c:pt idx="3147">
                  <c:v>-32.870000000000203</c:v>
                </c:pt>
                <c:pt idx="3148">
                  <c:v>-32.880000000000202</c:v>
                </c:pt>
                <c:pt idx="3149">
                  <c:v>-31.880000000000202</c:v>
                </c:pt>
                <c:pt idx="3150">
                  <c:v>-31.8900000000002</c:v>
                </c:pt>
                <c:pt idx="3151">
                  <c:v>-31.900000000000201</c:v>
                </c:pt>
                <c:pt idx="3152">
                  <c:v>-31.910000000000199</c:v>
                </c:pt>
                <c:pt idx="3153">
                  <c:v>-31.920000000000201</c:v>
                </c:pt>
                <c:pt idx="3154">
                  <c:v>-31.930000000000199</c:v>
                </c:pt>
                <c:pt idx="3155">
                  <c:v>-31.9400000000002</c:v>
                </c:pt>
                <c:pt idx="3156">
                  <c:v>-31.950000000000198</c:v>
                </c:pt>
                <c:pt idx="3157">
                  <c:v>-31.9600000000002</c:v>
                </c:pt>
                <c:pt idx="3158">
                  <c:v>-31.970000000000201</c:v>
                </c:pt>
                <c:pt idx="3159">
                  <c:v>-31.980000000000199</c:v>
                </c:pt>
                <c:pt idx="3160">
                  <c:v>-31.990000000000201</c:v>
                </c:pt>
                <c:pt idx="3161">
                  <c:v>-32.000000000000199</c:v>
                </c:pt>
                <c:pt idx="3162">
                  <c:v>-32.010000000000197</c:v>
                </c:pt>
                <c:pt idx="3163">
                  <c:v>-32.020000000000202</c:v>
                </c:pt>
                <c:pt idx="3164">
                  <c:v>-32.0300000000002</c:v>
                </c:pt>
                <c:pt idx="3165">
                  <c:v>-32.040000000000198</c:v>
                </c:pt>
                <c:pt idx="3166">
                  <c:v>-32.050000000000203</c:v>
                </c:pt>
                <c:pt idx="3167">
                  <c:v>-32.060000000000201</c:v>
                </c:pt>
                <c:pt idx="3168">
                  <c:v>-32.070000000000199</c:v>
                </c:pt>
                <c:pt idx="3169">
                  <c:v>-32.080000000000197</c:v>
                </c:pt>
                <c:pt idx="3170">
                  <c:v>-32.090000000000202</c:v>
                </c:pt>
                <c:pt idx="3171">
                  <c:v>-32.1000000000002</c:v>
                </c:pt>
                <c:pt idx="3172">
                  <c:v>-32.110000000000198</c:v>
                </c:pt>
                <c:pt idx="3173">
                  <c:v>-32.120000000000203</c:v>
                </c:pt>
                <c:pt idx="3174">
                  <c:v>-32.130000000000202</c:v>
                </c:pt>
                <c:pt idx="3175">
                  <c:v>-32.1400000000002</c:v>
                </c:pt>
                <c:pt idx="3176">
                  <c:v>-32.150000000000198</c:v>
                </c:pt>
                <c:pt idx="3177">
                  <c:v>-32.160000000000203</c:v>
                </c:pt>
                <c:pt idx="3178">
                  <c:v>-32.170000000000201</c:v>
                </c:pt>
                <c:pt idx="3179">
                  <c:v>-32.180000000000199</c:v>
                </c:pt>
                <c:pt idx="3180">
                  <c:v>-32.190000000000197</c:v>
                </c:pt>
                <c:pt idx="3181">
                  <c:v>-32.200000000000202</c:v>
                </c:pt>
                <c:pt idx="3182">
                  <c:v>-32.2100000000002</c:v>
                </c:pt>
                <c:pt idx="3183">
                  <c:v>-32.220000000000098</c:v>
                </c:pt>
                <c:pt idx="3184">
                  <c:v>-32.230000000000103</c:v>
                </c:pt>
                <c:pt idx="3185">
                  <c:v>-32.240000000000101</c:v>
                </c:pt>
                <c:pt idx="3186">
                  <c:v>-32.250000000000099</c:v>
                </c:pt>
                <c:pt idx="3187">
                  <c:v>-32.260000000000097</c:v>
                </c:pt>
                <c:pt idx="3188">
                  <c:v>-32.270000000000103</c:v>
                </c:pt>
                <c:pt idx="3189">
                  <c:v>-32.280000000000101</c:v>
                </c:pt>
                <c:pt idx="3190">
                  <c:v>-32.290000000000099</c:v>
                </c:pt>
                <c:pt idx="3191">
                  <c:v>-32.300000000000097</c:v>
                </c:pt>
                <c:pt idx="3192">
                  <c:v>-32.310000000000102</c:v>
                </c:pt>
                <c:pt idx="3193">
                  <c:v>-32.3200000000001</c:v>
                </c:pt>
                <c:pt idx="3194">
                  <c:v>-32.330000000000098</c:v>
                </c:pt>
                <c:pt idx="3195">
                  <c:v>-32.340000000000103</c:v>
                </c:pt>
                <c:pt idx="3196">
                  <c:v>-32.350000000000101</c:v>
                </c:pt>
                <c:pt idx="3197">
                  <c:v>-32.360000000000099</c:v>
                </c:pt>
                <c:pt idx="3198">
                  <c:v>-32.370000000000097</c:v>
                </c:pt>
                <c:pt idx="3199">
                  <c:v>-32.380000000000102</c:v>
                </c:pt>
                <c:pt idx="3200">
                  <c:v>-32.3900000000001</c:v>
                </c:pt>
                <c:pt idx="3201">
                  <c:v>-32.400000000000098</c:v>
                </c:pt>
                <c:pt idx="3202">
                  <c:v>-32.410000000000103</c:v>
                </c:pt>
                <c:pt idx="3203">
                  <c:v>-32.420000000000101</c:v>
                </c:pt>
                <c:pt idx="3204">
                  <c:v>-32.430000000000099</c:v>
                </c:pt>
                <c:pt idx="3205">
                  <c:v>-32.440000000000097</c:v>
                </c:pt>
                <c:pt idx="3206">
                  <c:v>-32.450000000000102</c:v>
                </c:pt>
                <c:pt idx="3207">
                  <c:v>-32.4600000000001</c:v>
                </c:pt>
                <c:pt idx="3208">
                  <c:v>-32.470000000000098</c:v>
                </c:pt>
                <c:pt idx="3209">
                  <c:v>-32.480000000000103</c:v>
                </c:pt>
                <c:pt idx="3210">
                  <c:v>-32.490000000000101</c:v>
                </c:pt>
                <c:pt idx="3211">
                  <c:v>-32.500000000000099</c:v>
                </c:pt>
                <c:pt idx="3212">
                  <c:v>-32.510000000000097</c:v>
                </c:pt>
                <c:pt idx="3213">
                  <c:v>-32.520000000000103</c:v>
                </c:pt>
                <c:pt idx="3214">
                  <c:v>-32.530000000000101</c:v>
                </c:pt>
                <c:pt idx="3215">
                  <c:v>-32.540000000000099</c:v>
                </c:pt>
                <c:pt idx="3216">
                  <c:v>-32.550000000000097</c:v>
                </c:pt>
                <c:pt idx="3217">
                  <c:v>-32.560000000000102</c:v>
                </c:pt>
                <c:pt idx="3218">
                  <c:v>-32.5700000000001</c:v>
                </c:pt>
                <c:pt idx="3219">
                  <c:v>-32.580000000000098</c:v>
                </c:pt>
                <c:pt idx="3220">
                  <c:v>-32.590000000000103</c:v>
                </c:pt>
                <c:pt idx="3221">
                  <c:v>-32.600000000000101</c:v>
                </c:pt>
                <c:pt idx="3222">
                  <c:v>-32.610000000000099</c:v>
                </c:pt>
                <c:pt idx="3223">
                  <c:v>-32.620000000000097</c:v>
                </c:pt>
                <c:pt idx="3224">
                  <c:v>-32.630000000000102</c:v>
                </c:pt>
                <c:pt idx="3225">
                  <c:v>-32.6400000000001</c:v>
                </c:pt>
                <c:pt idx="3226">
                  <c:v>-32.650000000000098</c:v>
                </c:pt>
                <c:pt idx="3227">
                  <c:v>-32.660000000000103</c:v>
                </c:pt>
                <c:pt idx="3228">
                  <c:v>-32.670000000000101</c:v>
                </c:pt>
                <c:pt idx="3229">
                  <c:v>-32.680000000000099</c:v>
                </c:pt>
                <c:pt idx="3230">
                  <c:v>-32.690000000000097</c:v>
                </c:pt>
                <c:pt idx="3231">
                  <c:v>-32.700000000000102</c:v>
                </c:pt>
                <c:pt idx="3232">
                  <c:v>-32.7100000000001</c:v>
                </c:pt>
                <c:pt idx="3233">
                  <c:v>-32.72</c:v>
                </c:pt>
                <c:pt idx="3234">
                  <c:v>-32.729999999999997</c:v>
                </c:pt>
                <c:pt idx="3235">
                  <c:v>-32.74</c:v>
                </c:pt>
                <c:pt idx="3236">
                  <c:v>-32.75</c:v>
                </c:pt>
                <c:pt idx="3237">
                  <c:v>-31.75</c:v>
                </c:pt>
                <c:pt idx="3238">
                  <c:v>-31.76</c:v>
                </c:pt>
                <c:pt idx="3239">
                  <c:v>-31.77</c:v>
                </c:pt>
                <c:pt idx="3240">
                  <c:v>-31.78</c:v>
                </c:pt>
                <c:pt idx="3241">
                  <c:v>-31.79</c:v>
                </c:pt>
                <c:pt idx="3242">
                  <c:v>-31.8000000000001</c:v>
                </c:pt>
                <c:pt idx="3243">
                  <c:v>-31.810000000000102</c:v>
                </c:pt>
                <c:pt idx="3244">
                  <c:v>-31.8200000000001</c:v>
                </c:pt>
                <c:pt idx="3245">
                  <c:v>-31.830000000000101</c:v>
                </c:pt>
                <c:pt idx="3246">
                  <c:v>-31.840000000000099</c:v>
                </c:pt>
                <c:pt idx="3247">
                  <c:v>-31.850000000000101</c:v>
                </c:pt>
                <c:pt idx="3248">
                  <c:v>-31.860000000000099</c:v>
                </c:pt>
                <c:pt idx="3249">
                  <c:v>-31.8700000000001</c:v>
                </c:pt>
                <c:pt idx="3250">
                  <c:v>-31.880000000000098</c:v>
                </c:pt>
                <c:pt idx="3251">
                  <c:v>-31.8900000000001</c:v>
                </c:pt>
                <c:pt idx="3252">
                  <c:v>-31.900000000000102</c:v>
                </c:pt>
                <c:pt idx="3253">
                  <c:v>-31.9100000000001</c:v>
                </c:pt>
                <c:pt idx="3254">
                  <c:v>-31.920000000000101</c:v>
                </c:pt>
                <c:pt idx="3255">
                  <c:v>-31.930000000000099</c:v>
                </c:pt>
                <c:pt idx="3256">
                  <c:v>-31.940000000000101</c:v>
                </c:pt>
                <c:pt idx="3257">
                  <c:v>-31.950000000000099</c:v>
                </c:pt>
                <c:pt idx="3258">
                  <c:v>-31.9600000000001</c:v>
                </c:pt>
                <c:pt idx="3259">
                  <c:v>-31.970000000000098</c:v>
                </c:pt>
                <c:pt idx="3260">
                  <c:v>-31.9800000000001</c:v>
                </c:pt>
                <c:pt idx="3261">
                  <c:v>-31.990000000000101</c:v>
                </c:pt>
                <c:pt idx="3262">
                  <c:v>-32.000000000000099</c:v>
                </c:pt>
                <c:pt idx="3263">
                  <c:v>-32.010000000000097</c:v>
                </c:pt>
                <c:pt idx="3264">
                  <c:v>-32.020000000000103</c:v>
                </c:pt>
                <c:pt idx="3265">
                  <c:v>-32.030000000000101</c:v>
                </c:pt>
                <c:pt idx="3266">
                  <c:v>-32.040000000000099</c:v>
                </c:pt>
                <c:pt idx="3267">
                  <c:v>-32.050000000000097</c:v>
                </c:pt>
                <c:pt idx="3268">
                  <c:v>-32.060000000000102</c:v>
                </c:pt>
                <c:pt idx="3269">
                  <c:v>-32.0700000000001</c:v>
                </c:pt>
                <c:pt idx="3270">
                  <c:v>-32.080000000000098</c:v>
                </c:pt>
                <c:pt idx="3271">
                  <c:v>-32.090000000000103</c:v>
                </c:pt>
                <c:pt idx="3272">
                  <c:v>-32.100000000000101</c:v>
                </c:pt>
                <c:pt idx="3273">
                  <c:v>-32.110000000000099</c:v>
                </c:pt>
                <c:pt idx="3274">
                  <c:v>-32.120000000000097</c:v>
                </c:pt>
                <c:pt idx="3275">
                  <c:v>-32.130000000000102</c:v>
                </c:pt>
                <c:pt idx="3276">
                  <c:v>-32.1400000000001</c:v>
                </c:pt>
                <c:pt idx="3277">
                  <c:v>-32.15</c:v>
                </c:pt>
                <c:pt idx="3278">
                  <c:v>-32.159999999999997</c:v>
                </c:pt>
                <c:pt idx="3279">
                  <c:v>-32.17</c:v>
                </c:pt>
                <c:pt idx="3280">
                  <c:v>-32.18</c:v>
                </c:pt>
                <c:pt idx="3281">
                  <c:v>-32.19</c:v>
                </c:pt>
                <c:pt idx="3282">
                  <c:v>-32.200000000000003</c:v>
                </c:pt>
                <c:pt idx="3283">
                  <c:v>-32.21</c:v>
                </c:pt>
                <c:pt idx="3284">
                  <c:v>-32.22</c:v>
                </c:pt>
                <c:pt idx="3285">
                  <c:v>-32.229999999999997</c:v>
                </c:pt>
                <c:pt idx="3286">
                  <c:v>-32.24</c:v>
                </c:pt>
                <c:pt idx="3287">
                  <c:v>-32.25</c:v>
                </c:pt>
                <c:pt idx="3288">
                  <c:v>-32.26</c:v>
                </c:pt>
                <c:pt idx="3289">
                  <c:v>-32.270000000000003</c:v>
                </c:pt>
                <c:pt idx="3290">
                  <c:v>-32.28</c:v>
                </c:pt>
                <c:pt idx="3291">
                  <c:v>-32.29</c:v>
                </c:pt>
                <c:pt idx="3292">
                  <c:v>-32.299999999999997</c:v>
                </c:pt>
                <c:pt idx="3293">
                  <c:v>-32.31</c:v>
                </c:pt>
                <c:pt idx="3294">
                  <c:v>-32.32</c:v>
                </c:pt>
                <c:pt idx="3295">
                  <c:v>-32.33</c:v>
                </c:pt>
                <c:pt idx="3296">
                  <c:v>-32.340000000000003</c:v>
                </c:pt>
                <c:pt idx="3297">
                  <c:v>-32.35</c:v>
                </c:pt>
                <c:pt idx="3298">
                  <c:v>-32.36</c:v>
                </c:pt>
                <c:pt idx="3299">
                  <c:v>-32.369999999999997</c:v>
                </c:pt>
                <c:pt idx="3300">
                  <c:v>-32.380000000000003</c:v>
                </c:pt>
                <c:pt idx="3301">
                  <c:v>-32.39</c:v>
                </c:pt>
                <c:pt idx="3302">
                  <c:v>-32.4</c:v>
                </c:pt>
                <c:pt idx="3303">
                  <c:v>-32.409999999999997</c:v>
                </c:pt>
                <c:pt idx="3304">
                  <c:v>-32.42</c:v>
                </c:pt>
                <c:pt idx="3305">
                  <c:v>-32.43</c:v>
                </c:pt>
                <c:pt idx="3306">
                  <c:v>-32.44</c:v>
                </c:pt>
                <c:pt idx="3307">
                  <c:v>-32.450000000000003</c:v>
                </c:pt>
                <c:pt idx="3308">
                  <c:v>-32.46</c:v>
                </c:pt>
                <c:pt idx="3309">
                  <c:v>-32.47</c:v>
                </c:pt>
                <c:pt idx="3310">
                  <c:v>-32.479999999999997</c:v>
                </c:pt>
                <c:pt idx="3311">
                  <c:v>-32.49</c:v>
                </c:pt>
                <c:pt idx="3312">
                  <c:v>-32.5</c:v>
                </c:pt>
                <c:pt idx="3313">
                  <c:v>-32.51</c:v>
                </c:pt>
                <c:pt idx="3314">
                  <c:v>-32.520000000000003</c:v>
                </c:pt>
                <c:pt idx="3315">
                  <c:v>-32.53</c:v>
                </c:pt>
                <c:pt idx="3316">
                  <c:v>-32.54</c:v>
                </c:pt>
                <c:pt idx="3317">
                  <c:v>-32.549999999999997</c:v>
                </c:pt>
                <c:pt idx="3318">
                  <c:v>-32.56</c:v>
                </c:pt>
                <c:pt idx="3319">
                  <c:v>-32.57</c:v>
                </c:pt>
                <c:pt idx="3320">
                  <c:v>-32.58</c:v>
                </c:pt>
                <c:pt idx="3321">
                  <c:v>-32.590000000000003</c:v>
                </c:pt>
                <c:pt idx="3322">
                  <c:v>-32.6</c:v>
                </c:pt>
                <c:pt idx="3323">
                  <c:v>-32.61</c:v>
                </c:pt>
                <c:pt idx="3324">
                  <c:v>-32.619999999999997</c:v>
                </c:pt>
                <c:pt idx="3325">
                  <c:v>-31.62</c:v>
                </c:pt>
                <c:pt idx="3326">
                  <c:v>-31.63</c:v>
                </c:pt>
                <c:pt idx="3327">
                  <c:v>-31.64</c:v>
                </c:pt>
                <c:pt idx="3328">
                  <c:v>-31.65</c:v>
                </c:pt>
                <c:pt idx="3329">
                  <c:v>-31.66</c:v>
                </c:pt>
                <c:pt idx="3330">
                  <c:v>-31.67</c:v>
                </c:pt>
                <c:pt idx="3331">
                  <c:v>-31.68</c:v>
                </c:pt>
                <c:pt idx="3332">
                  <c:v>-31.69</c:v>
                </c:pt>
                <c:pt idx="3333">
                  <c:v>-31.7</c:v>
                </c:pt>
                <c:pt idx="3334">
                  <c:v>-31.71</c:v>
                </c:pt>
                <c:pt idx="3335">
                  <c:v>-31.72</c:v>
                </c:pt>
                <c:pt idx="3336">
                  <c:v>-31.73</c:v>
                </c:pt>
                <c:pt idx="3337">
                  <c:v>-31.74</c:v>
                </c:pt>
                <c:pt idx="3338">
                  <c:v>-31.75</c:v>
                </c:pt>
                <c:pt idx="3339">
                  <c:v>-31.76</c:v>
                </c:pt>
                <c:pt idx="3340">
                  <c:v>-31.77</c:v>
                </c:pt>
                <c:pt idx="3341">
                  <c:v>-31.78</c:v>
                </c:pt>
                <c:pt idx="3342">
                  <c:v>-31.79</c:v>
                </c:pt>
                <c:pt idx="3343">
                  <c:v>-31.8</c:v>
                </c:pt>
                <c:pt idx="3344">
                  <c:v>-31.81</c:v>
                </c:pt>
                <c:pt idx="3345">
                  <c:v>-31.82</c:v>
                </c:pt>
                <c:pt idx="3346">
                  <c:v>-31.83</c:v>
                </c:pt>
                <c:pt idx="3347">
                  <c:v>-31.84</c:v>
                </c:pt>
                <c:pt idx="3348">
                  <c:v>-31.85</c:v>
                </c:pt>
                <c:pt idx="3349">
                  <c:v>-31.86</c:v>
                </c:pt>
                <c:pt idx="3350">
                  <c:v>-31.87</c:v>
                </c:pt>
                <c:pt idx="3351">
                  <c:v>-31.88</c:v>
                </c:pt>
                <c:pt idx="3352">
                  <c:v>-31.89</c:v>
                </c:pt>
                <c:pt idx="3353">
                  <c:v>-31.9</c:v>
                </c:pt>
                <c:pt idx="3354">
                  <c:v>-31.91</c:v>
                </c:pt>
                <c:pt idx="3355">
                  <c:v>-31.92</c:v>
                </c:pt>
                <c:pt idx="3356">
                  <c:v>-31.93</c:v>
                </c:pt>
                <c:pt idx="3357">
                  <c:v>-31.94</c:v>
                </c:pt>
                <c:pt idx="3358">
                  <c:v>-31.95</c:v>
                </c:pt>
                <c:pt idx="3359">
                  <c:v>-31.96</c:v>
                </c:pt>
                <c:pt idx="3360">
                  <c:v>-31.97</c:v>
                </c:pt>
                <c:pt idx="3361">
                  <c:v>-31.98</c:v>
                </c:pt>
                <c:pt idx="3362">
                  <c:v>-31.99</c:v>
                </c:pt>
                <c:pt idx="3363">
                  <c:v>-32</c:v>
                </c:pt>
                <c:pt idx="3364">
                  <c:v>-32.01</c:v>
                </c:pt>
                <c:pt idx="3365">
                  <c:v>-32.020000000000003</c:v>
                </c:pt>
                <c:pt idx="3366">
                  <c:v>-32.03</c:v>
                </c:pt>
                <c:pt idx="3367">
                  <c:v>-32.04</c:v>
                </c:pt>
                <c:pt idx="3368">
                  <c:v>-32.049999999999997</c:v>
                </c:pt>
                <c:pt idx="3369">
                  <c:v>-32.06</c:v>
                </c:pt>
                <c:pt idx="3370">
                  <c:v>-32.07</c:v>
                </c:pt>
                <c:pt idx="3371">
                  <c:v>-32.08</c:v>
                </c:pt>
                <c:pt idx="3372">
                  <c:v>-32.090000000000003</c:v>
                </c:pt>
                <c:pt idx="3373">
                  <c:v>-32.1</c:v>
                </c:pt>
                <c:pt idx="3374">
                  <c:v>-32.11</c:v>
                </c:pt>
                <c:pt idx="3375">
                  <c:v>-32.119999999999997</c:v>
                </c:pt>
                <c:pt idx="3376">
                  <c:v>-32.130000000000003</c:v>
                </c:pt>
                <c:pt idx="3377">
                  <c:v>-32.14</c:v>
                </c:pt>
                <c:pt idx="3378">
                  <c:v>-32.15</c:v>
                </c:pt>
                <c:pt idx="3379">
                  <c:v>-32.159999999999997</c:v>
                </c:pt>
                <c:pt idx="3380">
                  <c:v>-32.17</c:v>
                </c:pt>
                <c:pt idx="3381">
                  <c:v>-32.18</c:v>
                </c:pt>
                <c:pt idx="3382">
                  <c:v>-32.19</c:v>
                </c:pt>
                <c:pt idx="3383">
                  <c:v>-32.200000000000003</c:v>
                </c:pt>
                <c:pt idx="3384">
                  <c:v>-32.21</c:v>
                </c:pt>
                <c:pt idx="3385">
                  <c:v>-32.22</c:v>
                </c:pt>
                <c:pt idx="3386">
                  <c:v>-32.229999999999997</c:v>
                </c:pt>
                <c:pt idx="3387">
                  <c:v>-32.24</c:v>
                </c:pt>
                <c:pt idx="3388">
                  <c:v>-32.25</c:v>
                </c:pt>
                <c:pt idx="3389">
                  <c:v>-32.26</c:v>
                </c:pt>
                <c:pt idx="3390">
                  <c:v>-32.270000000000003</c:v>
                </c:pt>
                <c:pt idx="3391">
                  <c:v>-32.28</c:v>
                </c:pt>
                <c:pt idx="3392">
                  <c:v>-32.29</c:v>
                </c:pt>
                <c:pt idx="3393">
                  <c:v>-32.299999999999997</c:v>
                </c:pt>
                <c:pt idx="3394">
                  <c:v>-32.31</c:v>
                </c:pt>
                <c:pt idx="3395">
                  <c:v>-32.32</c:v>
                </c:pt>
                <c:pt idx="3396">
                  <c:v>-32.329999999999899</c:v>
                </c:pt>
                <c:pt idx="3397">
                  <c:v>-32.339999999999897</c:v>
                </c:pt>
                <c:pt idx="3398">
                  <c:v>-32.349999999999902</c:v>
                </c:pt>
                <c:pt idx="3399">
                  <c:v>-32.3599999999999</c:v>
                </c:pt>
                <c:pt idx="3400">
                  <c:v>-32.369999999999898</c:v>
                </c:pt>
                <c:pt idx="3401">
                  <c:v>-32.379999999999903</c:v>
                </c:pt>
                <c:pt idx="3402">
                  <c:v>-32.389999999999901</c:v>
                </c:pt>
                <c:pt idx="3403">
                  <c:v>-32.399999999999899</c:v>
                </c:pt>
                <c:pt idx="3404">
                  <c:v>-32.409999999999897</c:v>
                </c:pt>
                <c:pt idx="3405">
                  <c:v>-32.419999999999902</c:v>
                </c:pt>
                <c:pt idx="3406">
                  <c:v>-32.4299999999999</c:v>
                </c:pt>
                <c:pt idx="3407">
                  <c:v>-32.439999999999898</c:v>
                </c:pt>
                <c:pt idx="3408">
                  <c:v>-32.449999999999903</c:v>
                </c:pt>
                <c:pt idx="3409">
                  <c:v>-32.459999999999901</c:v>
                </c:pt>
                <c:pt idx="3410">
                  <c:v>-32.469999999999899</c:v>
                </c:pt>
                <c:pt idx="3411">
                  <c:v>-32.479999999999897</c:v>
                </c:pt>
                <c:pt idx="3412">
                  <c:v>-32.489999999999903</c:v>
                </c:pt>
                <c:pt idx="3413">
                  <c:v>-31.489999999999899</c:v>
                </c:pt>
                <c:pt idx="3414">
                  <c:v>-31.499999999999901</c:v>
                </c:pt>
                <c:pt idx="3415">
                  <c:v>-31.509999999999899</c:v>
                </c:pt>
                <c:pt idx="3416">
                  <c:v>-31.5199999999999</c:v>
                </c:pt>
                <c:pt idx="3417">
                  <c:v>-31.529999999999902</c:v>
                </c:pt>
                <c:pt idx="3418">
                  <c:v>-31.5399999999999</c:v>
                </c:pt>
                <c:pt idx="3419">
                  <c:v>-31.549999999999901</c:v>
                </c:pt>
                <c:pt idx="3420">
                  <c:v>-31.559999999999899</c:v>
                </c:pt>
                <c:pt idx="3421">
                  <c:v>-31.569999999999901</c:v>
                </c:pt>
                <c:pt idx="3422">
                  <c:v>-31.579999999999899</c:v>
                </c:pt>
                <c:pt idx="3423">
                  <c:v>-31.5899999999999</c:v>
                </c:pt>
                <c:pt idx="3424">
                  <c:v>-31.599999999999898</c:v>
                </c:pt>
                <c:pt idx="3425">
                  <c:v>-31.6099999999999</c:v>
                </c:pt>
                <c:pt idx="3426">
                  <c:v>-31.619999999999902</c:v>
                </c:pt>
                <c:pt idx="3427">
                  <c:v>-31.6299999999999</c:v>
                </c:pt>
                <c:pt idx="3428">
                  <c:v>-31.639999999999901</c:v>
                </c:pt>
                <c:pt idx="3429">
                  <c:v>-31.649999999999899</c:v>
                </c:pt>
                <c:pt idx="3430">
                  <c:v>-31.659999999999901</c:v>
                </c:pt>
                <c:pt idx="3431">
                  <c:v>-31.669999999999899</c:v>
                </c:pt>
                <c:pt idx="3432">
                  <c:v>-31.6799999999999</c:v>
                </c:pt>
                <c:pt idx="3433">
                  <c:v>-31.689999999999898</c:v>
                </c:pt>
                <c:pt idx="3434">
                  <c:v>-31.7</c:v>
                </c:pt>
                <c:pt idx="3435">
                  <c:v>-31.71</c:v>
                </c:pt>
                <c:pt idx="3436">
                  <c:v>-31.72</c:v>
                </c:pt>
                <c:pt idx="3437">
                  <c:v>-31.73</c:v>
                </c:pt>
                <c:pt idx="3438">
                  <c:v>-31.74</c:v>
                </c:pt>
                <c:pt idx="3439">
                  <c:v>-31.75</c:v>
                </c:pt>
                <c:pt idx="3440">
                  <c:v>-31.76</c:v>
                </c:pt>
                <c:pt idx="3441">
                  <c:v>-31.77</c:v>
                </c:pt>
                <c:pt idx="3442">
                  <c:v>-31.78</c:v>
                </c:pt>
                <c:pt idx="3443">
                  <c:v>-31.79</c:v>
                </c:pt>
                <c:pt idx="3444">
                  <c:v>-31.8</c:v>
                </c:pt>
                <c:pt idx="3445">
                  <c:v>-31.81</c:v>
                </c:pt>
                <c:pt idx="3446">
                  <c:v>-31.82</c:v>
                </c:pt>
                <c:pt idx="3447">
                  <c:v>-31.83</c:v>
                </c:pt>
                <c:pt idx="3448">
                  <c:v>-31.84</c:v>
                </c:pt>
                <c:pt idx="3449">
                  <c:v>-31.85</c:v>
                </c:pt>
                <c:pt idx="3450">
                  <c:v>-31.86</c:v>
                </c:pt>
                <c:pt idx="3451">
                  <c:v>-31.87</c:v>
                </c:pt>
                <c:pt idx="3452">
                  <c:v>-31.88</c:v>
                </c:pt>
                <c:pt idx="3453">
                  <c:v>-31.89</c:v>
                </c:pt>
                <c:pt idx="3454">
                  <c:v>-31.9</c:v>
                </c:pt>
                <c:pt idx="3455">
                  <c:v>-31.91</c:v>
                </c:pt>
                <c:pt idx="3456">
                  <c:v>-31.92</c:v>
                </c:pt>
                <c:pt idx="3457">
                  <c:v>-31.93</c:v>
                </c:pt>
                <c:pt idx="3458">
                  <c:v>-31.94</c:v>
                </c:pt>
                <c:pt idx="3459">
                  <c:v>-31.95</c:v>
                </c:pt>
                <c:pt idx="3460">
                  <c:v>-31.96</c:v>
                </c:pt>
                <c:pt idx="3461">
                  <c:v>-31.97</c:v>
                </c:pt>
                <c:pt idx="3462">
                  <c:v>-31.98</c:v>
                </c:pt>
                <c:pt idx="3463">
                  <c:v>-31.99</c:v>
                </c:pt>
                <c:pt idx="3464">
                  <c:v>-32</c:v>
                </c:pt>
                <c:pt idx="3465">
                  <c:v>-32.01</c:v>
                </c:pt>
                <c:pt idx="3466">
                  <c:v>-32.020000000000003</c:v>
                </c:pt>
                <c:pt idx="3467">
                  <c:v>-32.03</c:v>
                </c:pt>
                <c:pt idx="3468">
                  <c:v>-32.04</c:v>
                </c:pt>
                <c:pt idx="3469">
                  <c:v>-32.049999999999997</c:v>
                </c:pt>
                <c:pt idx="3470">
                  <c:v>-32.06</c:v>
                </c:pt>
                <c:pt idx="3471">
                  <c:v>-32.07</c:v>
                </c:pt>
                <c:pt idx="3472">
                  <c:v>-32.08</c:v>
                </c:pt>
                <c:pt idx="3473">
                  <c:v>-32.090000000000003</c:v>
                </c:pt>
                <c:pt idx="3474">
                  <c:v>-32.1</c:v>
                </c:pt>
                <c:pt idx="3475">
                  <c:v>-32.11</c:v>
                </c:pt>
                <c:pt idx="3476">
                  <c:v>-32.119999999999997</c:v>
                </c:pt>
                <c:pt idx="3477">
                  <c:v>-32.130000000000003</c:v>
                </c:pt>
                <c:pt idx="3478">
                  <c:v>-32.14</c:v>
                </c:pt>
                <c:pt idx="3479">
                  <c:v>-32.15</c:v>
                </c:pt>
                <c:pt idx="3480">
                  <c:v>-32.159999999999997</c:v>
                </c:pt>
                <c:pt idx="3481">
                  <c:v>-32.17</c:v>
                </c:pt>
                <c:pt idx="3482">
                  <c:v>-32.18</c:v>
                </c:pt>
                <c:pt idx="3483">
                  <c:v>-32.19</c:v>
                </c:pt>
                <c:pt idx="3484">
                  <c:v>-32.200000000000003</c:v>
                </c:pt>
                <c:pt idx="3485">
                  <c:v>-32.21</c:v>
                </c:pt>
                <c:pt idx="3486">
                  <c:v>-32.22</c:v>
                </c:pt>
                <c:pt idx="3487">
                  <c:v>-32.229999999999997</c:v>
                </c:pt>
                <c:pt idx="3488">
                  <c:v>-32.24</c:v>
                </c:pt>
                <c:pt idx="3489">
                  <c:v>-32.25</c:v>
                </c:pt>
                <c:pt idx="3490">
                  <c:v>-32.259999999999899</c:v>
                </c:pt>
                <c:pt idx="3491">
                  <c:v>-32.269999999999897</c:v>
                </c:pt>
                <c:pt idx="3492">
                  <c:v>-32.279999999999902</c:v>
                </c:pt>
                <c:pt idx="3493">
                  <c:v>-32.2899999999999</c:v>
                </c:pt>
                <c:pt idx="3494">
                  <c:v>-32.299999999999898</c:v>
                </c:pt>
                <c:pt idx="3495">
                  <c:v>-32.309999999999903</c:v>
                </c:pt>
                <c:pt idx="3496">
                  <c:v>-32.319999999999901</c:v>
                </c:pt>
                <c:pt idx="3497">
                  <c:v>-32.329999999999899</c:v>
                </c:pt>
                <c:pt idx="3498">
                  <c:v>-32.339999999999897</c:v>
                </c:pt>
                <c:pt idx="3499">
                  <c:v>-32.349999999999902</c:v>
                </c:pt>
                <c:pt idx="3500">
                  <c:v>-32.3599999999999</c:v>
                </c:pt>
                <c:pt idx="3501">
                  <c:v>-31.3599999999999</c:v>
                </c:pt>
                <c:pt idx="3502">
                  <c:v>-31.369999999999902</c:v>
                </c:pt>
                <c:pt idx="3503">
                  <c:v>-31.3799999999999</c:v>
                </c:pt>
                <c:pt idx="3504">
                  <c:v>-31.389999999999901</c:v>
                </c:pt>
                <c:pt idx="3505">
                  <c:v>-31.399999999999899</c:v>
                </c:pt>
                <c:pt idx="3506">
                  <c:v>-31.409999999999901</c:v>
                </c:pt>
                <c:pt idx="3507">
                  <c:v>-31.419999999999899</c:v>
                </c:pt>
                <c:pt idx="3508">
                  <c:v>-31.4299999999999</c:v>
                </c:pt>
                <c:pt idx="3509">
                  <c:v>-31.439999999999898</c:v>
                </c:pt>
                <c:pt idx="3510">
                  <c:v>-31.4499999999999</c:v>
                </c:pt>
                <c:pt idx="3511">
                  <c:v>-31.459999999999901</c:v>
                </c:pt>
                <c:pt idx="3512">
                  <c:v>-31.469999999999899</c:v>
                </c:pt>
                <c:pt idx="3513">
                  <c:v>-31.479999999999901</c:v>
                </c:pt>
                <c:pt idx="3514">
                  <c:v>-31.489999999999899</c:v>
                </c:pt>
                <c:pt idx="3515">
                  <c:v>-31.5</c:v>
                </c:pt>
                <c:pt idx="3516">
                  <c:v>-31.51</c:v>
                </c:pt>
                <c:pt idx="3517">
                  <c:v>-31.52</c:v>
                </c:pt>
                <c:pt idx="3518">
                  <c:v>-31.53</c:v>
                </c:pt>
                <c:pt idx="3519">
                  <c:v>-31.54</c:v>
                </c:pt>
                <c:pt idx="3520">
                  <c:v>-31.55</c:v>
                </c:pt>
                <c:pt idx="3521">
                  <c:v>-31.56</c:v>
                </c:pt>
                <c:pt idx="3522">
                  <c:v>-31.57</c:v>
                </c:pt>
                <c:pt idx="3523">
                  <c:v>-31.58</c:v>
                </c:pt>
                <c:pt idx="3524">
                  <c:v>-31.59</c:v>
                </c:pt>
                <c:pt idx="3525">
                  <c:v>-31.6</c:v>
                </c:pt>
                <c:pt idx="3526">
                  <c:v>-31.61</c:v>
                </c:pt>
                <c:pt idx="3527">
                  <c:v>-31.62</c:v>
                </c:pt>
                <c:pt idx="3528">
                  <c:v>-31.63</c:v>
                </c:pt>
                <c:pt idx="3529">
                  <c:v>-31.64</c:v>
                </c:pt>
                <c:pt idx="3530">
                  <c:v>-31.65</c:v>
                </c:pt>
                <c:pt idx="3531">
                  <c:v>-31.66</c:v>
                </c:pt>
                <c:pt idx="3532">
                  <c:v>-31.67</c:v>
                </c:pt>
                <c:pt idx="3533">
                  <c:v>-31.68</c:v>
                </c:pt>
                <c:pt idx="3534">
                  <c:v>-31.69</c:v>
                </c:pt>
                <c:pt idx="3535">
                  <c:v>-31.7</c:v>
                </c:pt>
                <c:pt idx="3536">
                  <c:v>-31.71</c:v>
                </c:pt>
                <c:pt idx="3537">
                  <c:v>-31.72</c:v>
                </c:pt>
                <c:pt idx="3538">
                  <c:v>-31.73</c:v>
                </c:pt>
                <c:pt idx="3539">
                  <c:v>-31.74</c:v>
                </c:pt>
                <c:pt idx="3540">
                  <c:v>-31.75</c:v>
                </c:pt>
                <c:pt idx="3541">
                  <c:v>-31.76</c:v>
                </c:pt>
                <c:pt idx="3542">
                  <c:v>-31.77</c:v>
                </c:pt>
                <c:pt idx="3543">
                  <c:v>-31.78</c:v>
                </c:pt>
                <c:pt idx="3544">
                  <c:v>-31.79</c:v>
                </c:pt>
                <c:pt idx="3545">
                  <c:v>-31.8</c:v>
                </c:pt>
                <c:pt idx="3546">
                  <c:v>-31.81</c:v>
                </c:pt>
                <c:pt idx="3547">
                  <c:v>-31.82</c:v>
                </c:pt>
                <c:pt idx="3548">
                  <c:v>-31.83</c:v>
                </c:pt>
                <c:pt idx="3549">
                  <c:v>-31.84</c:v>
                </c:pt>
                <c:pt idx="3550">
                  <c:v>-31.85</c:v>
                </c:pt>
                <c:pt idx="3551">
                  <c:v>-31.86</c:v>
                </c:pt>
                <c:pt idx="3552">
                  <c:v>-31.87</c:v>
                </c:pt>
                <c:pt idx="3553">
                  <c:v>-31.88</c:v>
                </c:pt>
                <c:pt idx="3554">
                  <c:v>-31.89</c:v>
                </c:pt>
                <c:pt idx="3555">
                  <c:v>-31.9</c:v>
                </c:pt>
                <c:pt idx="3556">
                  <c:v>-31.91</c:v>
                </c:pt>
                <c:pt idx="3557">
                  <c:v>-31.92</c:v>
                </c:pt>
                <c:pt idx="3558">
                  <c:v>-31.93</c:v>
                </c:pt>
                <c:pt idx="3559">
                  <c:v>-31.94</c:v>
                </c:pt>
                <c:pt idx="3560">
                  <c:v>-31.95</c:v>
                </c:pt>
                <c:pt idx="3561">
                  <c:v>-31.96</c:v>
                </c:pt>
                <c:pt idx="3562">
                  <c:v>-31.97</c:v>
                </c:pt>
                <c:pt idx="3563">
                  <c:v>-31.98</c:v>
                </c:pt>
                <c:pt idx="3564">
                  <c:v>-31.99</c:v>
                </c:pt>
                <c:pt idx="3565">
                  <c:v>-32</c:v>
                </c:pt>
                <c:pt idx="3566">
                  <c:v>-32.01</c:v>
                </c:pt>
                <c:pt idx="3567">
                  <c:v>-32.020000000000003</c:v>
                </c:pt>
                <c:pt idx="3568">
                  <c:v>-32.03</c:v>
                </c:pt>
                <c:pt idx="3569">
                  <c:v>-32.04</c:v>
                </c:pt>
                <c:pt idx="3570">
                  <c:v>-32.049999999999997</c:v>
                </c:pt>
                <c:pt idx="3571">
                  <c:v>-32.06</c:v>
                </c:pt>
                <c:pt idx="3572">
                  <c:v>-32.07</c:v>
                </c:pt>
                <c:pt idx="3573">
                  <c:v>-32.08</c:v>
                </c:pt>
                <c:pt idx="3574">
                  <c:v>-32.090000000000003</c:v>
                </c:pt>
                <c:pt idx="3575">
                  <c:v>-32.1</c:v>
                </c:pt>
                <c:pt idx="3576">
                  <c:v>-32.11</c:v>
                </c:pt>
                <c:pt idx="3577">
                  <c:v>-32.119999999999997</c:v>
                </c:pt>
                <c:pt idx="3578">
                  <c:v>-32.130000000000003</c:v>
                </c:pt>
                <c:pt idx="3579">
                  <c:v>-32.14</c:v>
                </c:pt>
                <c:pt idx="3580">
                  <c:v>-32.15</c:v>
                </c:pt>
                <c:pt idx="3581">
                  <c:v>-32.159999999999997</c:v>
                </c:pt>
                <c:pt idx="3582">
                  <c:v>-32.17</c:v>
                </c:pt>
                <c:pt idx="3583">
                  <c:v>-32.18</c:v>
                </c:pt>
                <c:pt idx="3584">
                  <c:v>-32.19</c:v>
                </c:pt>
                <c:pt idx="3585">
                  <c:v>-32.200000000000003</c:v>
                </c:pt>
                <c:pt idx="3586">
                  <c:v>-32.21</c:v>
                </c:pt>
                <c:pt idx="3587">
                  <c:v>-32.22</c:v>
                </c:pt>
                <c:pt idx="3588">
                  <c:v>-32.229999999999997</c:v>
                </c:pt>
                <c:pt idx="3589">
                  <c:v>-31.23</c:v>
                </c:pt>
                <c:pt idx="3590">
                  <c:v>-31.24</c:v>
                </c:pt>
                <c:pt idx="3591">
                  <c:v>-31.25</c:v>
                </c:pt>
                <c:pt idx="3592">
                  <c:v>-31.26</c:v>
                </c:pt>
                <c:pt idx="3593">
                  <c:v>-31.27</c:v>
                </c:pt>
                <c:pt idx="3594">
                  <c:v>-31.28</c:v>
                </c:pt>
                <c:pt idx="3595">
                  <c:v>-31.29</c:v>
                </c:pt>
                <c:pt idx="3596">
                  <c:v>-31.3</c:v>
                </c:pt>
                <c:pt idx="3597">
                  <c:v>-31.31</c:v>
                </c:pt>
                <c:pt idx="3598">
                  <c:v>-31.32</c:v>
                </c:pt>
                <c:pt idx="3599">
                  <c:v>-31.33</c:v>
                </c:pt>
                <c:pt idx="3600">
                  <c:v>-31.34</c:v>
                </c:pt>
                <c:pt idx="3601">
                  <c:v>-31.35</c:v>
                </c:pt>
                <c:pt idx="3602">
                  <c:v>-31.36</c:v>
                </c:pt>
                <c:pt idx="3603">
                  <c:v>-31.37</c:v>
                </c:pt>
                <c:pt idx="3604">
                  <c:v>-31.38</c:v>
                </c:pt>
                <c:pt idx="3605">
                  <c:v>-31.39</c:v>
                </c:pt>
                <c:pt idx="3606">
                  <c:v>-31.4</c:v>
                </c:pt>
                <c:pt idx="3607">
                  <c:v>-31.41</c:v>
                </c:pt>
                <c:pt idx="3608">
                  <c:v>-31.42</c:v>
                </c:pt>
                <c:pt idx="3609">
                  <c:v>-31.43</c:v>
                </c:pt>
                <c:pt idx="3610">
                  <c:v>-31.44</c:v>
                </c:pt>
                <c:pt idx="3611">
                  <c:v>-31.45</c:v>
                </c:pt>
                <c:pt idx="3612">
                  <c:v>-31.46</c:v>
                </c:pt>
                <c:pt idx="3613">
                  <c:v>-31.47</c:v>
                </c:pt>
                <c:pt idx="3614">
                  <c:v>-31.48</c:v>
                </c:pt>
                <c:pt idx="3615">
                  <c:v>-31.49</c:v>
                </c:pt>
                <c:pt idx="3616">
                  <c:v>-31.5</c:v>
                </c:pt>
                <c:pt idx="3617">
                  <c:v>-31.51</c:v>
                </c:pt>
                <c:pt idx="3618">
                  <c:v>-31.52</c:v>
                </c:pt>
                <c:pt idx="3619">
                  <c:v>-31.53</c:v>
                </c:pt>
                <c:pt idx="3620">
                  <c:v>-31.54</c:v>
                </c:pt>
                <c:pt idx="3621">
                  <c:v>-31.55</c:v>
                </c:pt>
                <c:pt idx="3622">
                  <c:v>-31.56</c:v>
                </c:pt>
                <c:pt idx="3623">
                  <c:v>-31.57</c:v>
                </c:pt>
                <c:pt idx="3624">
                  <c:v>-31.58</c:v>
                </c:pt>
                <c:pt idx="3625">
                  <c:v>-31.59</c:v>
                </c:pt>
                <c:pt idx="3626">
                  <c:v>-31.6</c:v>
                </c:pt>
                <c:pt idx="3627">
                  <c:v>-31.61</c:v>
                </c:pt>
                <c:pt idx="3628">
                  <c:v>-31.62</c:v>
                </c:pt>
                <c:pt idx="3629">
                  <c:v>-31.63</c:v>
                </c:pt>
                <c:pt idx="3630">
                  <c:v>-31.64</c:v>
                </c:pt>
                <c:pt idx="3631">
                  <c:v>-31.65</c:v>
                </c:pt>
                <c:pt idx="3632">
                  <c:v>-31.6600000000001</c:v>
                </c:pt>
                <c:pt idx="3633">
                  <c:v>-31.670000000000101</c:v>
                </c:pt>
                <c:pt idx="3634">
                  <c:v>-31.680000000000099</c:v>
                </c:pt>
                <c:pt idx="3635">
                  <c:v>-31.690000000000101</c:v>
                </c:pt>
                <c:pt idx="3636">
                  <c:v>-31.700000000000099</c:v>
                </c:pt>
                <c:pt idx="3637">
                  <c:v>-31.7100000000001</c:v>
                </c:pt>
                <c:pt idx="3638">
                  <c:v>-31.720000000000098</c:v>
                </c:pt>
                <c:pt idx="3639">
                  <c:v>-31.7300000000001</c:v>
                </c:pt>
                <c:pt idx="3640">
                  <c:v>-31.740000000000101</c:v>
                </c:pt>
                <c:pt idx="3641">
                  <c:v>-31.750000000000099</c:v>
                </c:pt>
                <c:pt idx="3642">
                  <c:v>-31.760000000000101</c:v>
                </c:pt>
                <c:pt idx="3643">
                  <c:v>-31.770000000000099</c:v>
                </c:pt>
                <c:pt idx="3644">
                  <c:v>-31.780000000000101</c:v>
                </c:pt>
                <c:pt idx="3645">
                  <c:v>-31.790000000000099</c:v>
                </c:pt>
                <c:pt idx="3646">
                  <c:v>-31.8000000000001</c:v>
                </c:pt>
                <c:pt idx="3647">
                  <c:v>-31.810000000000102</c:v>
                </c:pt>
                <c:pt idx="3648">
                  <c:v>-31.8200000000001</c:v>
                </c:pt>
                <c:pt idx="3649">
                  <c:v>-31.830000000000101</c:v>
                </c:pt>
                <c:pt idx="3650">
                  <c:v>-31.840000000000099</c:v>
                </c:pt>
                <c:pt idx="3651">
                  <c:v>-31.850000000000101</c:v>
                </c:pt>
                <c:pt idx="3652">
                  <c:v>-31.860000000000099</c:v>
                </c:pt>
                <c:pt idx="3653">
                  <c:v>-31.8700000000001</c:v>
                </c:pt>
                <c:pt idx="3654">
                  <c:v>-31.880000000000098</c:v>
                </c:pt>
                <c:pt idx="3655">
                  <c:v>-31.8900000000001</c:v>
                </c:pt>
                <c:pt idx="3656">
                  <c:v>-31.900000000000102</c:v>
                </c:pt>
                <c:pt idx="3657">
                  <c:v>-31.9100000000001</c:v>
                </c:pt>
                <c:pt idx="3658">
                  <c:v>-31.920000000000101</c:v>
                </c:pt>
                <c:pt idx="3659">
                  <c:v>-31.930000000000099</c:v>
                </c:pt>
                <c:pt idx="3660">
                  <c:v>-31.940000000000101</c:v>
                </c:pt>
                <c:pt idx="3661">
                  <c:v>-31.950000000000099</c:v>
                </c:pt>
                <c:pt idx="3662">
                  <c:v>-31.9600000000001</c:v>
                </c:pt>
                <c:pt idx="3663">
                  <c:v>-31.970000000000098</c:v>
                </c:pt>
                <c:pt idx="3664">
                  <c:v>-31.9800000000001</c:v>
                </c:pt>
                <c:pt idx="3665">
                  <c:v>-31.990000000000101</c:v>
                </c:pt>
                <c:pt idx="3666">
                  <c:v>-32.000000000000099</c:v>
                </c:pt>
                <c:pt idx="3667">
                  <c:v>-32.010000000000097</c:v>
                </c:pt>
                <c:pt idx="3668">
                  <c:v>-32.020000000000103</c:v>
                </c:pt>
                <c:pt idx="3669">
                  <c:v>-32.030000000000101</c:v>
                </c:pt>
                <c:pt idx="3670">
                  <c:v>-32.040000000000099</c:v>
                </c:pt>
                <c:pt idx="3671">
                  <c:v>-32.050000000000097</c:v>
                </c:pt>
                <c:pt idx="3672">
                  <c:v>-32.060000000000102</c:v>
                </c:pt>
                <c:pt idx="3673">
                  <c:v>-32.0700000000001</c:v>
                </c:pt>
                <c:pt idx="3674">
                  <c:v>-32.080000000000098</c:v>
                </c:pt>
                <c:pt idx="3675">
                  <c:v>-32.090000000000103</c:v>
                </c:pt>
                <c:pt idx="3676">
                  <c:v>-32.100000000000101</c:v>
                </c:pt>
                <c:pt idx="3677">
                  <c:v>-31.100000000000101</c:v>
                </c:pt>
                <c:pt idx="3678">
                  <c:v>-31.110000000000099</c:v>
                </c:pt>
                <c:pt idx="3679">
                  <c:v>-31.1200000000001</c:v>
                </c:pt>
                <c:pt idx="3680">
                  <c:v>-31.130000000000098</c:v>
                </c:pt>
                <c:pt idx="3681">
                  <c:v>-31.1400000000001</c:v>
                </c:pt>
                <c:pt idx="3682">
                  <c:v>-31.150000000000102</c:v>
                </c:pt>
                <c:pt idx="3683">
                  <c:v>-31.1600000000001</c:v>
                </c:pt>
                <c:pt idx="3684">
                  <c:v>-31.170000000000101</c:v>
                </c:pt>
                <c:pt idx="3685">
                  <c:v>-31.180000000000099</c:v>
                </c:pt>
                <c:pt idx="3686">
                  <c:v>-31.190000000000101</c:v>
                </c:pt>
                <c:pt idx="3687">
                  <c:v>-31.200000000000099</c:v>
                </c:pt>
                <c:pt idx="3688">
                  <c:v>-31.2100000000001</c:v>
                </c:pt>
                <c:pt idx="3689">
                  <c:v>-31.220000000000098</c:v>
                </c:pt>
                <c:pt idx="3690">
                  <c:v>-31.2300000000001</c:v>
                </c:pt>
                <c:pt idx="3691">
                  <c:v>-31.240000000000101</c:v>
                </c:pt>
                <c:pt idx="3692">
                  <c:v>-31.250000000000099</c:v>
                </c:pt>
                <c:pt idx="3693">
                  <c:v>-31.260000000000101</c:v>
                </c:pt>
                <c:pt idx="3694">
                  <c:v>-31.270000000000099</c:v>
                </c:pt>
                <c:pt idx="3695">
                  <c:v>-31.280000000000101</c:v>
                </c:pt>
                <c:pt idx="3696">
                  <c:v>-31.290000000000099</c:v>
                </c:pt>
                <c:pt idx="3697">
                  <c:v>-31.3000000000001</c:v>
                </c:pt>
                <c:pt idx="3698">
                  <c:v>-31.310000000000102</c:v>
                </c:pt>
                <c:pt idx="3699">
                  <c:v>-31.3200000000001</c:v>
                </c:pt>
                <c:pt idx="3700">
                  <c:v>-31.330000000000101</c:v>
                </c:pt>
                <c:pt idx="3701">
                  <c:v>-31.340000000000099</c:v>
                </c:pt>
                <c:pt idx="3702">
                  <c:v>-31.350000000000101</c:v>
                </c:pt>
                <c:pt idx="3703">
                  <c:v>-31.360000000000099</c:v>
                </c:pt>
                <c:pt idx="3704">
                  <c:v>-31.3700000000001</c:v>
                </c:pt>
                <c:pt idx="3705">
                  <c:v>-31.380000000000098</c:v>
                </c:pt>
                <c:pt idx="3706">
                  <c:v>-31.3900000000001</c:v>
                </c:pt>
                <c:pt idx="3707">
                  <c:v>-31.400000000000102</c:v>
                </c:pt>
                <c:pt idx="3708">
                  <c:v>-31.4100000000001</c:v>
                </c:pt>
                <c:pt idx="3709">
                  <c:v>-31.420000000000101</c:v>
                </c:pt>
                <c:pt idx="3710">
                  <c:v>-31.430000000000099</c:v>
                </c:pt>
                <c:pt idx="3711">
                  <c:v>-31.440000000000101</c:v>
                </c:pt>
                <c:pt idx="3712">
                  <c:v>-31.450000000000099</c:v>
                </c:pt>
                <c:pt idx="3713">
                  <c:v>-31.4600000000001</c:v>
                </c:pt>
                <c:pt idx="3714">
                  <c:v>-31.470000000000098</c:v>
                </c:pt>
                <c:pt idx="3715">
                  <c:v>-31.4800000000001</c:v>
                </c:pt>
                <c:pt idx="3716">
                  <c:v>-31.490000000000101</c:v>
                </c:pt>
                <c:pt idx="3717">
                  <c:v>-31.500000000000099</c:v>
                </c:pt>
                <c:pt idx="3718">
                  <c:v>-31.510000000000101</c:v>
                </c:pt>
                <c:pt idx="3719">
                  <c:v>-31.520000000000099</c:v>
                </c:pt>
                <c:pt idx="3720">
                  <c:v>-31.530000000000101</c:v>
                </c:pt>
                <c:pt idx="3721">
                  <c:v>-31.540000000000099</c:v>
                </c:pt>
                <c:pt idx="3722">
                  <c:v>-31.5500000000002</c:v>
                </c:pt>
                <c:pt idx="3723">
                  <c:v>-31.560000000000201</c:v>
                </c:pt>
                <c:pt idx="3724">
                  <c:v>-31.570000000000199</c:v>
                </c:pt>
                <c:pt idx="3725">
                  <c:v>-31.580000000000201</c:v>
                </c:pt>
                <c:pt idx="3726">
                  <c:v>-31.590000000000199</c:v>
                </c:pt>
                <c:pt idx="3727">
                  <c:v>-31.6000000000002</c:v>
                </c:pt>
                <c:pt idx="3728">
                  <c:v>-31.610000000000198</c:v>
                </c:pt>
                <c:pt idx="3729">
                  <c:v>-31.6200000000002</c:v>
                </c:pt>
                <c:pt idx="3730">
                  <c:v>-31.630000000000202</c:v>
                </c:pt>
                <c:pt idx="3731">
                  <c:v>-31.6400000000002</c:v>
                </c:pt>
                <c:pt idx="3732">
                  <c:v>-31.650000000000201</c:v>
                </c:pt>
                <c:pt idx="3733">
                  <c:v>-31.660000000000199</c:v>
                </c:pt>
                <c:pt idx="3734">
                  <c:v>-31.670000000000201</c:v>
                </c:pt>
                <c:pt idx="3735">
                  <c:v>-31.680000000000199</c:v>
                </c:pt>
                <c:pt idx="3736">
                  <c:v>-31.6900000000002</c:v>
                </c:pt>
                <c:pt idx="3737">
                  <c:v>-31.700000000000198</c:v>
                </c:pt>
                <c:pt idx="3738">
                  <c:v>-31.7100000000002</c:v>
                </c:pt>
                <c:pt idx="3739">
                  <c:v>-31.720000000000201</c:v>
                </c:pt>
                <c:pt idx="3740">
                  <c:v>-31.730000000000199</c:v>
                </c:pt>
                <c:pt idx="3741">
                  <c:v>-31.740000000000201</c:v>
                </c:pt>
                <c:pt idx="3742">
                  <c:v>-31.750000000000199</c:v>
                </c:pt>
                <c:pt idx="3743">
                  <c:v>-31.760000000000201</c:v>
                </c:pt>
                <c:pt idx="3744">
                  <c:v>-31.770000000000199</c:v>
                </c:pt>
                <c:pt idx="3745">
                  <c:v>-31.7800000000002</c:v>
                </c:pt>
                <c:pt idx="3746">
                  <c:v>-31.790000000000202</c:v>
                </c:pt>
                <c:pt idx="3747">
                  <c:v>-31.8000000000002</c:v>
                </c:pt>
                <c:pt idx="3748">
                  <c:v>-31.810000000000201</c:v>
                </c:pt>
                <c:pt idx="3749">
                  <c:v>-31.820000000000199</c:v>
                </c:pt>
                <c:pt idx="3750">
                  <c:v>-31.830000000000201</c:v>
                </c:pt>
                <c:pt idx="3751">
                  <c:v>-31.840000000000199</c:v>
                </c:pt>
                <c:pt idx="3752">
                  <c:v>-31.8500000000002</c:v>
                </c:pt>
                <c:pt idx="3753">
                  <c:v>-31.860000000000198</c:v>
                </c:pt>
                <c:pt idx="3754">
                  <c:v>-31.8700000000002</c:v>
                </c:pt>
                <c:pt idx="3755">
                  <c:v>-31.880000000000202</c:v>
                </c:pt>
                <c:pt idx="3756">
                  <c:v>-31.8900000000002</c:v>
                </c:pt>
                <c:pt idx="3757">
                  <c:v>-31.900000000000201</c:v>
                </c:pt>
                <c:pt idx="3758">
                  <c:v>-31.910000000000199</c:v>
                </c:pt>
                <c:pt idx="3759">
                  <c:v>-31.920000000000201</c:v>
                </c:pt>
                <c:pt idx="3760">
                  <c:v>-31.930000000000199</c:v>
                </c:pt>
                <c:pt idx="3761">
                  <c:v>-31.9400000000002</c:v>
                </c:pt>
                <c:pt idx="3762">
                  <c:v>-31.950000000000198</c:v>
                </c:pt>
                <c:pt idx="3763">
                  <c:v>-31.9600000000002</c:v>
                </c:pt>
                <c:pt idx="3764">
                  <c:v>-31.970000000000201</c:v>
                </c:pt>
                <c:pt idx="3765">
                  <c:v>-30.970000000000201</c:v>
                </c:pt>
                <c:pt idx="3766">
                  <c:v>-30.980000000000199</c:v>
                </c:pt>
                <c:pt idx="3767">
                  <c:v>-30.990000000000201</c:v>
                </c:pt>
                <c:pt idx="3768">
                  <c:v>-31.000000000000199</c:v>
                </c:pt>
                <c:pt idx="3769">
                  <c:v>-31.010000000000201</c:v>
                </c:pt>
                <c:pt idx="3770">
                  <c:v>-31.020000000000199</c:v>
                </c:pt>
                <c:pt idx="3771">
                  <c:v>-31.0300000000002</c:v>
                </c:pt>
                <c:pt idx="3772">
                  <c:v>-31.040000000000202</c:v>
                </c:pt>
                <c:pt idx="3773">
                  <c:v>-31.0500000000002</c:v>
                </c:pt>
                <c:pt idx="3774">
                  <c:v>-31.060000000000201</c:v>
                </c:pt>
                <c:pt idx="3775">
                  <c:v>-31.070000000000199</c:v>
                </c:pt>
                <c:pt idx="3776">
                  <c:v>-31.080000000000201</c:v>
                </c:pt>
                <c:pt idx="3777">
                  <c:v>-31.090000000000199</c:v>
                </c:pt>
                <c:pt idx="3778">
                  <c:v>-31.1000000000002</c:v>
                </c:pt>
                <c:pt idx="3779">
                  <c:v>-31.110000000000198</c:v>
                </c:pt>
                <c:pt idx="3780">
                  <c:v>-31.1200000000002</c:v>
                </c:pt>
                <c:pt idx="3781">
                  <c:v>-31.130000000000202</c:v>
                </c:pt>
                <c:pt idx="3782">
                  <c:v>-31.1400000000002</c:v>
                </c:pt>
                <c:pt idx="3783">
                  <c:v>-31.150000000000201</c:v>
                </c:pt>
                <c:pt idx="3784">
                  <c:v>-31.160000000000199</c:v>
                </c:pt>
                <c:pt idx="3785">
                  <c:v>-31.170000000000201</c:v>
                </c:pt>
                <c:pt idx="3786">
                  <c:v>-31.180000000000199</c:v>
                </c:pt>
                <c:pt idx="3787">
                  <c:v>-31.1900000000003</c:v>
                </c:pt>
                <c:pt idx="3788">
                  <c:v>-31.200000000000301</c:v>
                </c:pt>
                <c:pt idx="3789">
                  <c:v>-31.210000000000299</c:v>
                </c:pt>
                <c:pt idx="3790">
                  <c:v>-31.220000000000301</c:v>
                </c:pt>
                <c:pt idx="3791">
                  <c:v>-31.230000000000299</c:v>
                </c:pt>
                <c:pt idx="3792">
                  <c:v>-31.2400000000003</c:v>
                </c:pt>
                <c:pt idx="3793">
                  <c:v>-31.250000000000298</c:v>
                </c:pt>
                <c:pt idx="3794">
                  <c:v>-31.2600000000003</c:v>
                </c:pt>
                <c:pt idx="3795">
                  <c:v>-31.270000000000302</c:v>
                </c:pt>
                <c:pt idx="3796">
                  <c:v>-31.2800000000003</c:v>
                </c:pt>
                <c:pt idx="3797">
                  <c:v>-31.290000000000301</c:v>
                </c:pt>
                <c:pt idx="3798">
                  <c:v>-31.300000000000299</c:v>
                </c:pt>
                <c:pt idx="3799">
                  <c:v>-31.310000000000301</c:v>
                </c:pt>
                <c:pt idx="3800">
                  <c:v>-31.320000000000299</c:v>
                </c:pt>
                <c:pt idx="3801">
                  <c:v>-31.3300000000003</c:v>
                </c:pt>
                <c:pt idx="3802">
                  <c:v>-31.340000000000298</c:v>
                </c:pt>
                <c:pt idx="3803">
                  <c:v>-31.3500000000003</c:v>
                </c:pt>
                <c:pt idx="3804">
                  <c:v>-31.360000000000301</c:v>
                </c:pt>
                <c:pt idx="3805">
                  <c:v>-31.370000000000299</c:v>
                </c:pt>
                <c:pt idx="3806">
                  <c:v>-31.380000000000301</c:v>
                </c:pt>
                <c:pt idx="3807">
                  <c:v>-31.390000000000299</c:v>
                </c:pt>
                <c:pt idx="3808">
                  <c:v>-31.400000000000301</c:v>
                </c:pt>
                <c:pt idx="3809">
                  <c:v>-31.410000000000299</c:v>
                </c:pt>
                <c:pt idx="3810">
                  <c:v>-31.4200000000003</c:v>
                </c:pt>
                <c:pt idx="3811">
                  <c:v>-31.430000000000302</c:v>
                </c:pt>
                <c:pt idx="3812">
                  <c:v>-31.4400000000003</c:v>
                </c:pt>
                <c:pt idx="3813">
                  <c:v>-31.450000000000301</c:v>
                </c:pt>
                <c:pt idx="3814">
                  <c:v>-31.460000000000299</c:v>
                </c:pt>
                <c:pt idx="3815">
                  <c:v>-31.470000000000301</c:v>
                </c:pt>
                <c:pt idx="3816">
                  <c:v>-31.480000000000299</c:v>
                </c:pt>
                <c:pt idx="3817">
                  <c:v>-31.4900000000003</c:v>
                </c:pt>
                <c:pt idx="3818">
                  <c:v>-31.500000000000298</c:v>
                </c:pt>
                <c:pt idx="3819">
                  <c:v>-31.5100000000003</c:v>
                </c:pt>
                <c:pt idx="3820">
                  <c:v>-31.520000000000302</c:v>
                </c:pt>
                <c:pt idx="3821">
                  <c:v>-31.5300000000003</c:v>
                </c:pt>
                <c:pt idx="3822">
                  <c:v>-31.540000000000301</c:v>
                </c:pt>
                <c:pt idx="3823">
                  <c:v>-31.550000000000299</c:v>
                </c:pt>
                <c:pt idx="3824">
                  <c:v>-31.560000000000301</c:v>
                </c:pt>
                <c:pt idx="3825">
                  <c:v>-31.570000000000299</c:v>
                </c:pt>
                <c:pt idx="3826">
                  <c:v>-31.5800000000003</c:v>
                </c:pt>
                <c:pt idx="3827">
                  <c:v>-31.590000000000298</c:v>
                </c:pt>
                <c:pt idx="3828">
                  <c:v>-31.6000000000003</c:v>
                </c:pt>
                <c:pt idx="3829">
                  <c:v>-31.610000000000301</c:v>
                </c:pt>
                <c:pt idx="3830">
                  <c:v>-31.620000000000299</c:v>
                </c:pt>
                <c:pt idx="3831">
                  <c:v>-31.630000000000301</c:v>
                </c:pt>
                <c:pt idx="3832">
                  <c:v>-31.640000000000299</c:v>
                </c:pt>
                <c:pt idx="3833">
                  <c:v>-31.650000000000301</c:v>
                </c:pt>
                <c:pt idx="3834">
                  <c:v>-31.660000000000299</c:v>
                </c:pt>
                <c:pt idx="3835">
                  <c:v>-31.6700000000003</c:v>
                </c:pt>
                <c:pt idx="3836">
                  <c:v>-31.680000000000302</c:v>
                </c:pt>
                <c:pt idx="3837">
                  <c:v>-31.6900000000003</c:v>
                </c:pt>
                <c:pt idx="3838">
                  <c:v>-31.700000000000301</c:v>
                </c:pt>
                <c:pt idx="3839">
                  <c:v>-31.710000000000299</c:v>
                </c:pt>
                <c:pt idx="3840">
                  <c:v>-31.720000000000301</c:v>
                </c:pt>
                <c:pt idx="3841">
                  <c:v>-31.730000000000299</c:v>
                </c:pt>
                <c:pt idx="3842">
                  <c:v>-31.7400000000003</c:v>
                </c:pt>
                <c:pt idx="3843">
                  <c:v>-31.750000000000298</c:v>
                </c:pt>
                <c:pt idx="3844">
                  <c:v>-31.7600000000003</c:v>
                </c:pt>
                <c:pt idx="3845">
                  <c:v>-31.770000000000302</c:v>
                </c:pt>
                <c:pt idx="3846">
                  <c:v>-31.7800000000003</c:v>
                </c:pt>
                <c:pt idx="3847">
                  <c:v>-31.790000000000301</c:v>
                </c:pt>
                <c:pt idx="3848">
                  <c:v>-31.800000000000299</c:v>
                </c:pt>
                <c:pt idx="3849">
                  <c:v>-31.810000000000301</c:v>
                </c:pt>
                <c:pt idx="3850">
                  <c:v>-31.820000000000299</c:v>
                </c:pt>
                <c:pt idx="3851">
                  <c:v>-31.8300000000004</c:v>
                </c:pt>
                <c:pt idx="3852">
                  <c:v>-31.840000000000401</c:v>
                </c:pt>
                <c:pt idx="3853">
                  <c:v>-30.840000000000401</c:v>
                </c:pt>
                <c:pt idx="3854">
                  <c:v>-30.850000000000399</c:v>
                </c:pt>
                <c:pt idx="3855">
                  <c:v>-30.860000000000401</c:v>
                </c:pt>
                <c:pt idx="3856">
                  <c:v>-30.870000000000399</c:v>
                </c:pt>
                <c:pt idx="3857">
                  <c:v>-30.8800000000004</c:v>
                </c:pt>
                <c:pt idx="3858">
                  <c:v>-30.890000000000398</c:v>
                </c:pt>
                <c:pt idx="3859">
                  <c:v>-30.9000000000004</c:v>
                </c:pt>
                <c:pt idx="3860">
                  <c:v>-30.910000000000402</c:v>
                </c:pt>
                <c:pt idx="3861">
                  <c:v>-30.9200000000004</c:v>
                </c:pt>
                <c:pt idx="3862">
                  <c:v>-30.930000000000401</c:v>
                </c:pt>
                <c:pt idx="3863">
                  <c:v>-30.940000000000399</c:v>
                </c:pt>
                <c:pt idx="3864">
                  <c:v>-30.950000000000401</c:v>
                </c:pt>
                <c:pt idx="3865">
                  <c:v>-30.960000000000399</c:v>
                </c:pt>
                <c:pt idx="3866">
                  <c:v>-30.9700000000004</c:v>
                </c:pt>
                <c:pt idx="3867">
                  <c:v>-30.980000000000398</c:v>
                </c:pt>
                <c:pt idx="3868">
                  <c:v>-30.9900000000004</c:v>
                </c:pt>
                <c:pt idx="3869">
                  <c:v>-31.000000000000401</c:v>
                </c:pt>
                <c:pt idx="3870">
                  <c:v>-31.010000000000399</c:v>
                </c:pt>
                <c:pt idx="3871">
                  <c:v>-31.020000000000401</c:v>
                </c:pt>
                <c:pt idx="3872">
                  <c:v>-31.030000000000399</c:v>
                </c:pt>
                <c:pt idx="3873">
                  <c:v>-31.040000000000401</c:v>
                </c:pt>
                <c:pt idx="3874">
                  <c:v>-31.050000000000399</c:v>
                </c:pt>
                <c:pt idx="3875">
                  <c:v>-31.0600000000004</c:v>
                </c:pt>
                <c:pt idx="3876">
                  <c:v>-31.070000000000402</c:v>
                </c:pt>
                <c:pt idx="3877">
                  <c:v>-31.0800000000004</c:v>
                </c:pt>
                <c:pt idx="3878">
                  <c:v>-31.090000000000401</c:v>
                </c:pt>
                <c:pt idx="3879">
                  <c:v>-31.100000000000399</c:v>
                </c:pt>
                <c:pt idx="3880">
                  <c:v>-31.110000000000401</c:v>
                </c:pt>
                <c:pt idx="3881">
                  <c:v>-31.120000000000399</c:v>
                </c:pt>
                <c:pt idx="3882">
                  <c:v>-31.1300000000004</c:v>
                </c:pt>
                <c:pt idx="3883">
                  <c:v>-31.140000000000398</c:v>
                </c:pt>
                <c:pt idx="3884">
                  <c:v>-31.1500000000004</c:v>
                </c:pt>
                <c:pt idx="3885">
                  <c:v>-31.160000000000402</c:v>
                </c:pt>
                <c:pt idx="3886">
                  <c:v>-31.1700000000004</c:v>
                </c:pt>
                <c:pt idx="3887">
                  <c:v>-31.180000000000401</c:v>
                </c:pt>
                <c:pt idx="3888">
                  <c:v>-31.190000000000399</c:v>
                </c:pt>
                <c:pt idx="3889">
                  <c:v>-31.200000000000401</c:v>
                </c:pt>
                <c:pt idx="3890">
                  <c:v>-31.210000000000399</c:v>
                </c:pt>
                <c:pt idx="3891">
                  <c:v>-31.2200000000004</c:v>
                </c:pt>
                <c:pt idx="3892">
                  <c:v>-31.230000000000398</c:v>
                </c:pt>
                <c:pt idx="3893">
                  <c:v>-31.2400000000004</c:v>
                </c:pt>
                <c:pt idx="3894">
                  <c:v>-31.250000000000401</c:v>
                </c:pt>
                <c:pt idx="3895">
                  <c:v>-31.260000000000399</c:v>
                </c:pt>
                <c:pt idx="3896">
                  <c:v>-31.270000000000401</c:v>
                </c:pt>
                <c:pt idx="3897">
                  <c:v>-31.280000000000399</c:v>
                </c:pt>
                <c:pt idx="3898">
                  <c:v>-31.290000000000401</c:v>
                </c:pt>
                <c:pt idx="3899">
                  <c:v>-31.300000000000399</c:v>
                </c:pt>
                <c:pt idx="3900">
                  <c:v>-31.3100000000004</c:v>
                </c:pt>
                <c:pt idx="3901">
                  <c:v>-31.320000000000402</c:v>
                </c:pt>
                <c:pt idx="3902">
                  <c:v>-31.3300000000004</c:v>
                </c:pt>
                <c:pt idx="3903">
                  <c:v>-31.340000000000401</c:v>
                </c:pt>
                <c:pt idx="3904">
                  <c:v>-31.350000000000399</c:v>
                </c:pt>
                <c:pt idx="3905">
                  <c:v>-31.360000000000401</c:v>
                </c:pt>
                <c:pt idx="3906">
                  <c:v>-31.370000000000399</c:v>
                </c:pt>
                <c:pt idx="3907">
                  <c:v>-31.3800000000004</c:v>
                </c:pt>
                <c:pt idx="3908">
                  <c:v>-31.390000000000398</c:v>
                </c:pt>
                <c:pt idx="3909">
                  <c:v>-31.4000000000004</c:v>
                </c:pt>
                <c:pt idx="3910">
                  <c:v>-31.410000000000402</c:v>
                </c:pt>
                <c:pt idx="3911">
                  <c:v>-31.4200000000004</c:v>
                </c:pt>
                <c:pt idx="3912">
                  <c:v>-31.430000000000401</c:v>
                </c:pt>
                <c:pt idx="3913">
                  <c:v>-31.440000000000399</c:v>
                </c:pt>
                <c:pt idx="3914">
                  <c:v>-31.450000000000401</c:v>
                </c:pt>
                <c:pt idx="3915">
                  <c:v>-31.460000000000399</c:v>
                </c:pt>
                <c:pt idx="3916">
                  <c:v>-31.4700000000005</c:v>
                </c:pt>
                <c:pt idx="3917">
                  <c:v>-31.480000000000501</c:v>
                </c:pt>
                <c:pt idx="3918">
                  <c:v>-31.490000000000499</c:v>
                </c:pt>
                <c:pt idx="3919">
                  <c:v>-31.500000000000501</c:v>
                </c:pt>
                <c:pt idx="3920">
                  <c:v>-31.510000000000499</c:v>
                </c:pt>
                <c:pt idx="3921">
                  <c:v>-31.520000000000501</c:v>
                </c:pt>
                <c:pt idx="3922">
                  <c:v>-31.530000000000499</c:v>
                </c:pt>
                <c:pt idx="3923">
                  <c:v>-31.5400000000005</c:v>
                </c:pt>
                <c:pt idx="3924">
                  <c:v>-31.550000000000502</c:v>
                </c:pt>
                <c:pt idx="3925">
                  <c:v>-31.5600000000005</c:v>
                </c:pt>
                <c:pt idx="3926">
                  <c:v>-31.570000000000501</c:v>
                </c:pt>
                <c:pt idx="3927">
                  <c:v>-31.580000000000499</c:v>
                </c:pt>
                <c:pt idx="3928">
                  <c:v>-31.590000000000501</c:v>
                </c:pt>
                <c:pt idx="3929">
                  <c:v>-31.600000000000499</c:v>
                </c:pt>
                <c:pt idx="3930">
                  <c:v>-31.6100000000005</c:v>
                </c:pt>
                <c:pt idx="3931">
                  <c:v>-31.620000000000498</c:v>
                </c:pt>
                <c:pt idx="3932">
                  <c:v>-31.6300000000005</c:v>
                </c:pt>
                <c:pt idx="3933">
                  <c:v>-31.640000000000502</c:v>
                </c:pt>
                <c:pt idx="3934">
                  <c:v>-31.6500000000005</c:v>
                </c:pt>
                <c:pt idx="3935">
                  <c:v>-31.660000000000501</c:v>
                </c:pt>
                <c:pt idx="3936">
                  <c:v>-31.670000000000499</c:v>
                </c:pt>
                <c:pt idx="3937">
                  <c:v>-31.680000000000501</c:v>
                </c:pt>
                <c:pt idx="3938">
                  <c:v>-31.690000000000499</c:v>
                </c:pt>
                <c:pt idx="3939">
                  <c:v>-31.7000000000005</c:v>
                </c:pt>
                <c:pt idx="3940">
                  <c:v>-31.710000000000498</c:v>
                </c:pt>
                <c:pt idx="3941">
                  <c:v>-30.710000000000498</c:v>
                </c:pt>
                <c:pt idx="3942">
                  <c:v>-30.7200000000005</c:v>
                </c:pt>
                <c:pt idx="3943">
                  <c:v>-30.730000000000501</c:v>
                </c:pt>
                <c:pt idx="3944">
                  <c:v>-30.740000000000499</c:v>
                </c:pt>
                <c:pt idx="3945">
                  <c:v>-30.750000000000501</c:v>
                </c:pt>
                <c:pt idx="3946">
                  <c:v>-30.760000000000499</c:v>
                </c:pt>
                <c:pt idx="3947">
                  <c:v>-30.770000000000501</c:v>
                </c:pt>
                <c:pt idx="3948">
                  <c:v>-30.780000000000499</c:v>
                </c:pt>
                <c:pt idx="3949">
                  <c:v>-30.7900000000005</c:v>
                </c:pt>
                <c:pt idx="3950">
                  <c:v>-30.800000000000502</c:v>
                </c:pt>
                <c:pt idx="3951">
                  <c:v>-30.8100000000005</c:v>
                </c:pt>
                <c:pt idx="3952">
                  <c:v>-30.820000000000501</c:v>
                </c:pt>
                <c:pt idx="3953">
                  <c:v>-30.830000000000499</c:v>
                </c:pt>
                <c:pt idx="3954">
                  <c:v>-30.840000000000501</c:v>
                </c:pt>
                <c:pt idx="3955">
                  <c:v>-30.850000000000499</c:v>
                </c:pt>
                <c:pt idx="3956">
                  <c:v>-30.8600000000005</c:v>
                </c:pt>
                <c:pt idx="3957">
                  <c:v>-30.870000000000498</c:v>
                </c:pt>
                <c:pt idx="3958">
                  <c:v>-30.8800000000005</c:v>
                </c:pt>
                <c:pt idx="3959">
                  <c:v>-30.890000000000502</c:v>
                </c:pt>
                <c:pt idx="3960">
                  <c:v>-30.9000000000005</c:v>
                </c:pt>
                <c:pt idx="3961">
                  <c:v>-30.910000000000501</c:v>
                </c:pt>
                <c:pt idx="3962">
                  <c:v>-30.920000000000499</c:v>
                </c:pt>
                <c:pt idx="3963">
                  <c:v>-30.930000000000501</c:v>
                </c:pt>
                <c:pt idx="3964">
                  <c:v>-30.940000000000499</c:v>
                </c:pt>
                <c:pt idx="3965">
                  <c:v>-30.9500000000005</c:v>
                </c:pt>
                <c:pt idx="3966">
                  <c:v>-30.960000000000498</c:v>
                </c:pt>
                <c:pt idx="3967">
                  <c:v>-30.9700000000005</c:v>
                </c:pt>
                <c:pt idx="3968">
                  <c:v>-30.980000000000501</c:v>
                </c:pt>
                <c:pt idx="3969">
                  <c:v>-30.990000000000499</c:v>
                </c:pt>
                <c:pt idx="3970">
                  <c:v>-31.000000000000501</c:v>
                </c:pt>
                <c:pt idx="3971">
                  <c:v>-31.010000000000499</c:v>
                </c:pt>
                <c:pt idx="3972">
                  <c:v>-31.020000000000501</c:v>
                </c:pt>
                <c:pt idx="3973">
                  <c:v>-31.030000000000499</c:v>
                </c:pt>
                <c:pt idx="3974">
                  <c:v>-31.0400000000005</c:v>
                </c:pt>
                <c:pt idx="3975">
                  <c:v>-31.050000000000502</c:v>
                </c:pt>
                <c:pt idx="3976">
                  <c:v>-31.0600000000005</c:v>
                </c:pt>
                <c:pt idx="3977">
                  <c:v>-31.070000000000501</c:v>
                </c:pt>
                <c:pt idx="3978">
                  <c:v>-31.080000000000499</c:v>
                </c:pt>
                <c:pt idx="3979">
                  <c:v>-31.090000000000501</c:v>
                </c:pt>
                <c:pt idx="3980">
                  <c:v>-31.100000000000499</c:v>
                </c:pt>
                <c:pt idx="3981">
                  <c:v>-31.1100000000006</c:v>
                </c:pt>
                <c:pt idx="3982">
                  <c:v>-31.120000000000601</c:v>
                </c:pt>
                <c:pt idx="3983">
                  <c:v>-31.130000000000599</c:v>
                </c:pt>
                <c:pt idx="3984">
                  <c:v>-31.140000000000601</c:v>
                </c:pt>
                <c:pt idx="3985">
                  <c:v>-31.150000000000599</c:v>
                </c:pt>
                <c:pt idx="3986">
                  <c:v>-31.160000000000601</c:v>
                </c:pt>
                <c:pt idx="3987">
                  <c:v>-31.170000000000599</c:v>
                </c:pt>
                <c:pt idx="3988">
                  <c:v>-31.1800000000006</c:v>
                </c:pt>
                <c:pt idx="3989">
                  <c:v>-31.190000000000602</c:v>
                </c:pt>
                <c:pt idx="3990">
                  <c:v>-31.2000000000006</c:v>
                </c:pt>
                <c:pt idx="3991">
                  <c:v>-31.210000000000601</c:v>
                </c:pt>
                <c:pt idx="3992">
                  <c:v>-31.220000000000599</c:v>
                </c:pt>
                <c:pt idx="3993">
                  <c:v>-31.230000000000601</c:v>
                </c:pt>
                <c:pt idx="3994">
                  <c:v>-31.240000000000599</c:v>
                </c:pt>
                <c:pt idx="3995">
                  <c:v>-31.2500000000006</c:v>
                </c:pt>
                <c:pt idx="3996">
                  <c:v>-31.260000000000598</c:v>
                </c:pt>
                <c:pt idx="3997">
                  <c:v>-31.2700000000006</c:v>
                </c:pt>
                <c:pt idx="3998">
                  <c:v>-31.280000000000602</c:v>
                </c:pt>
                <c:pt idx="3999">
                  <c:v>-31.2900000000006</c:v>
                </c:pt>
              </c:numCache>
            </c:numRef>
          </c:yVal>
          <c:smooth val="1"/>
        </c:ser>
        <c:ser>
          <c:idx val="2"/>
          <c:order val="3"/>
          <c:tx>
            <c:v>Multi-level</c:v>
          </c:tx>
          <c:spPr>
            <a:ln>
              <a:solidFill>
                <a:schemeClr val="accent1"/>
              </a:solidFill>
            </a:ln>
          </c:spPr>
          <c:marker>
            <c:symbol val="none"/>
          </c:marker>
          <c:xVal>
            <c:numRef>
              <c:f>Sheet4!$A$2:$A$4001</c:f>
              <c:numCache>
                <c:formatCode>General</c:formatCode>
                <c:ptCount val="4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numCache>
            </c:numRef>
          </c:xVal>
          <c:yVal>
            <c:numRef>
              <c:f>Sheet4!$C$2:$C$4001</c:f>
              <c:numCache>
                <c:formatCode>General</c:formatCode>
                <c:ptCount val="4000"/>
                <c:pt idx="0">
                  <c:v>-0.01</c:v>
                </c:pt>
                <c:pt idx="1">
                  <c:v>-0.11</c:v>
                </c:pt>
                <c:pt idx="2">
                  <c:v>-0.12</c:v>
                </c:pt>
                <c:pt idx="3">
                  <c:v>-0.22</c:v>
                </c:pt>
                <c:pt idx="4">
                  <c:v>-0.32</c:v>
                </c:pt>
                <c:pt idx="5">
                  <c:v>-0.33</c:v>
                </c:pt>
                <c:pt idx="6">
                  <c:v>-0.34</c:v>
                </c:pt>
                <c:pt idx="7">
                  <c:v>-0.35</c:v>
                </c:pt>
                <c:pt idx="8">
                  <c:v>-0.36</c:v>
                </c:pt>
                <c:pt idx="9">
                  <c:v>-0.37</c:v>
                </c:pt>
                <c:pt idx="10">
                  <c:v>-0.47</c:v>
                </c:pt>
                <c:pt idx="11">
                  <c:v>-0.48</c:v>
                </c:pt>
                <c:pt idx="12">
                  <c:v>-0.49</c:v>
                </c:pt>
                <c:pt idx="13">
                  <c:v>-0.5</c:v>
                </c:pt>
                <c:pt idx="14">
                  <c:v>-0.51</c:v>
                </c:pt>
                <c:pt idx="15">
                  <c:v>-0.52</c:v>
                </c:pt>
                <c:pt idx="16">
                  <c:v>-0.53</c:v>
                </c:pt>
                <c:pt idx="17">
                  <c:v>-0.54</c:v>
                </c:pt>
                <c:pt idx="18">
                  <c:v>-0.64</c:v>
                </c:pt>
                <c:pt idx="19">
                  <c:v>-0.65</c:v>
                </c:pt>
                <c:pt idx="20">
                  <c:v>-0.66</c:v>
                </c:pt>
                <c:pt idx="21">
                  <c:v>-0.67</c:v>
                </c:pt>
                <c:pt idx="22">
                  <c:v>-0.68</c:v>
                </c:pt>
                <c:pt idx="23">
                  <c:v>-0.69</c:v>
                </c:pt>
                <c:pt idx="24">
                  <c:v>-0.7</c:v>
                </c:pt>
                <c:pt idx="25">
                  <c:v>-0.8</c:v>
                </c:pt>
                <c:pt idx="26">
                  <c:v>-0.81</c:v>
                </c:pt>
                <c:pt idx="27">
                  <c:v>-0.82</c:v>
                </c:pt>
                <c:pt idx="28">
                  <c:v>-0.83</c:v>
                </c:pt>
                <c:pt idx="29">
                  <c:v>-0.84</c:v>
                </c:pt>
                <c:pt idx="30">
                  <c:v>-0.85</c:v>
                </c:pt>
                <c:pt idx="31">
                  <c:v>-0.86</c:v>
                </c:pt>
                <c:pt idx="32">
                  <c:v>-0.87</c:v>
                </c:pt>
                <c:pt idx="33">
                  <c:v>-0.88</c:v>
                </c:pt>
                <c:pt idx="34">
                  <c:v>-0.89</c:v>
                </c:pt>
                <c:pt idx="35">
                  <c:v>-0.9</c:v>
                </c:pt>
                <c:pt idx="36">
                  <c:v>-0.91</c:v>
                </c:pt>
                <c:pt idx="37">
                  <c:v>-1.01</c:v>
                </c:pt>
                <c:pt idx="38">
                  <c:v>-1.02</c:v>
                </c:pt>
                <c:pt idx="39">
                  <c:v>-1.03</c:v>
                </c:pt>
                <c:pt idx="40">
                  <c:v>-1.04</c:v>
                </c:pt>
                <c:pt idx="41">
                  <c:v>-1.05</c:v>
                </c:pt>
                <c:pt idx="42">
                  <c:v>-1.06</c:v>
                </c:pt>
                <c:pt idx="43">
                  <c:v>-1.07</c:v>
                </c:pt>
                <c:pt idx="44">
                  <c:v>-1.08</c:v>
                </c:pt>
                <c:pt idx="45">
                  <c:v>-1.0900000000000001</c:v>
                </c:pt>
                <c:pt idx="46">
                  <c:v>-1.1000000000000001</c:v>
                </c:pt>
                <c:pt idx="47">
                  <c:v>-1.1100000000000001</c:v>
                </c:pt>
                <c:pt idx="48">
                  <c:v>-1.1200000000000001</c:v>
                </c:pt>
                <c:pt idx="49">
                  <c:v>-1.22</c:v>
                </c:pt>
                <c:pt idx="50">
                  <c:v>-1.23</c:v>
                </c:pt>
                <c:pt idx="51">
                  <c:v>-1.24</c:v>
                </c:pt>
                <c:pt idx="52">
                  <c:v>-1.25</c:v>
                </c:pt>
                <c:pt idx="53">
                  <c:v>-1.26</c:v>
                </c:pt>
                <c:pt idx="54">
                  <c:v>-1.27</c:v>
                </c:pt>
                <c:pt idx="55">
                  <c:v>-1.28</c:v>
                </c:pt>
                <c:pt idx="56">
                  <c:v>-1.29</c:v>
                </c:pt>
                <c:pt idx="57">
                  <c:v>-1.3</c:v>
                </c:pt>
                <c:pt idx="58">
                  <c:v>-1.31</c:v>
                </c:pt>
                <c:pt idx="59">
                  <c:v>-1.32</c:v>
                </c:pt>
                <c:pt idx="60">
                  <c:v>-1.33</c:v>
                </c:pt>
                <c:pt idx="61">
                  <c:v>-1.43</c:v>
                </c:pt>
                <c:pt idx="62">
                  <c:v>-1.44</c:v>
                </c:pt>
                <c:pt idx="63">
                  <c:v>-1.45</c:v>
                </c:pt>
                <c:pt idx="64">
                  <c:v>-1.46</c:v>
                </c:pt>
                <c:pt idx="65">
                  <c:v>-1.47</c:v>
                </c:pt>
                <c:pt idx="66">
                  <c:v>-1.48</c:v>
                </c:pt>
                <c:pt idx="67">
                  <c:v>-1.49</c:v>
                </c:pt>
                <c:pt idx="68">
                  <c:v>-1.5</c:v>
                </c:pt>
                <c:pt idx="69">
                  <c:v>-1.51</c:v>
                </c:pt>
                <c:pt idx="70">
                  <c:v>-1.52</c:v>
                </c:pt>
                <c:pt idx="71">
                  <c:v>-1.53</c:v>
                </c:pt>
                <c:pt idx="72">
                  <c:v>-1.54</c:v>
                </c:pt>
                <c:pt idx="73">
                  <c:v>-1.64</c:v>
                </c:pt>
                <c:pt idx="74">
                  <c:v>-1.65</c:v>
                </c:pt>
                <c:pt idx="75">
                  <c:v>-1.66</c:v>
                </c:pt>
                <c:pt idx="76">
                  <c:v>-1.67</c:v>
                </c:pt>
                <c:pt idx="77">
                  <c:v>-1.68</c:v>
                </c:pt>
                <c:pt idx="78">
                  <c:v>-1.69</c:v>
                </c:pt>
                <c:pt idx="79">
                  <c:v>-1.7</c:v>
                </c:pt>
                <c:pt idx="80">
                  <c:v>-1.71</c:v>
                </c:pt>
                <c:pt idx="81">
                  <c:v>-1.72</c:v>
                </c:pt>
                <c:pt idx="82">
                  <c:v>-1.73</c:v>
                </c:pt>
                <c:pt idx="83">
                  <c:v>-1.74</c:v>
                </c:pt>
                <c:pt idx="84">
                  <c:v>-1.75</c:v>
                </c:pt>
                <c:pt idx="85">
                  <c:v>-1.85</c:v>
                </c:pt>
                <c:pt idx="86">
                  <c:v>-1.86</c:v>
                </c:pt>
                <c:pt idx="87">
                  <c:v>-1.87</c:v>
                </c:pt>
                <c:pt idx="88">
                  <c:v>-1.88</c:v>
                </c:pt>
                <c:pt idx="89">
                  <c:v>-1.89</c:v>
                </c:pt>
                <c:pt idx="90">
                  <c:v>-1.9</c:v>
                </c:pt>
                <c:pt idx="91">
                  <c:v>-1.91</c:v>
                </c:pt>
                <c:pt idx="92">
                  <c:v>-1.92</c:v>
                </c:pt>
                <c:pt idx="93">
                  <c:v>-1.93</c:v>
                </c:pt>
                <c:pt idx="94">
                  <c:v>-1.94</c:v>
                </c:pt>
                <c:pt idx="95">
                  <c:v>-1.95</c:v>
                </c:pt>
                <c:pt idx="96">
                  <c:v>-1.96</c:v>
                </c:pt>
                <c:pt idx="97">
                  <c:v>-2.06</c:v>
                </c:pt>
                <c:pt idx="98">
                  <c:v>-2.0699999999999998</c:v>
                </c:pt>
                <c:pt idx="99">
                  <c:v>-2.08</c:v>
                </c:pt>
                <c:pt idx="100">
                  <c:v>-2.09</c:v>
                </c:pt>
                <c:pt idx="101">
                  <c:v>-2.1</c:v>
                </c:pt>
                <c:pt idx="102">
                  <c:v>-2.11</c:v>
                </c:pt>
                <c:pt idx="103">
                  <c:v>-2.12</c:v>
                </c:pt>
                <c:pt idx="104">
                  <c:v>-2.13</c:v>
                </c:pt>
                <c:pt idx="105">
                  <c:v>-2.14</c:v>
                </c:pt>
                <c:pt idx="106">
                  <c:v>-2.15</c:v>
                </c:pt>
                <c:pt idx="107">
                  <c:v>-2.16</c:v>
                </c:pt>
                <c:pt idx="108">
                  <c:v>-2.17</c:v>
                </c:pt>
                <c:pt idx="109">
                  <c:v>-2.27</c:v>
                </c:pt>
                <c:pt idx="110">
                  <c:v>-2.2799999999999998</c:v>
                </c:pt>
                <c:pt idx="111">
                  <c:v>-2.29</c:v>
                </c:pt>
                <c:pt idx="112">
                  <c:v>-2.2999999999999998</c:v>
                </c:pt>
                <c:pt idx="113">
                  <c:v>-2.31</c:v>
                </c:pt>
                <c:pt idx="114">
                  <c:v>-2.3199999999999998</c:v>
                </c:pt>
                <c:pt idx="115">
                  <c:v>-2.33</c:v>
                </c:pt>
                <c:pt idx="116">
                  <c:v>-2.34</c:v>
                </c:pt>
                <c:pt idx="117">
                  <c:v>-2.35</c:v>
                </c:pt>
                <c:pt idx="118">
                  <c:v>-2.36</c:v>
                </c:pt>
                <c:pt idx="119">
                  <c:v>-2.37</c:v>
                </c:pt>
                <c:pt idx="120">
                  <c:v>-2.38</c:v>
                </c:pt>
                <c:pt idx="121">
                  <c:v>-2.48</c:v>
                </c:pt>
                <c:pt idx="122">
                  <c:v>-2.4900000000000002</c:v>
                </c:pt>
                <c:pt idx="123">
                  <c:v>-2.5</c:v>
                </c:pt>
                <c:pt idx="124">
                  <c:v>-2.5099999999999998</c:v>
                </c:pt>
                <c:pt idx="125">
                  <c:v>-2.52</c:v>
                </c:pt>
                <c:pt idx="126">
                  <c:v>-2.5299999999999998</c:v>
                </c:pt>
                <c:pt idx="127">
                  <c:v>-2.54</c:v>
                </c:pt>
                <c:pt idx="128">
                  <c:v>-2.5499999999999901</c:v>
                </c:pt>
                <c:pt idx="129">
                  <c:v>-2.5599999999999898</c:v>
                </c:pt>
                <c:pt idx="130">
                  <c:v>-2.5699999999999901</c:v>
                </c:pt>
                <c:pt idx="131">
                  <c:v>-2.5799999999999899</c:v>
                </c:pt>
                <c:pt idx="132">
                  <c:v>-2.5899999999999901</c:v>
                </c:pt>
                <c:pt idx="133">
                  <c:v>-2.6899999999999902</c:v>
                </c:pt>
                <c:pt idx="134">
                  <c:v>-2.69999999999999</c:v>
                </c:pt>
                <c:pt idx="135">
                  <c:v>-2.7099999999999902</c:v>
                </c:pt>
                <c:pt idx="136">
                  <c:v>-2.71999999999999</c:v>
                </c:pt>
                <c:pt idx="137">
                  <c:v>-2.7299999999999902</c:v>
                </c:pt>
                <c:pt idx="138">
                  <c:v>-2.73999999999999</c:v>
                </c:pt>
                <c:pt idx="139">
                  <c:v>-2.7499999999999898</c:v>
                </c:pt>
                <c:pt idx="140">
                  <c:v>-2.75999999999999</c:v>
                </c:pt>
                <c:pt idx="141">
                  <c:v>-2.7699999999999898</c:v>
                </c:pt>
                <c:pt idx="142">
                  <c:v>-2.77999999999999</c:v>
                </c:pt>
                <c:pt idx="143">
                  <c:v>-2.7899999999999898</c:v>
                </c:pt>
                <c:pt idx="144">
                  <c:v>-2.7999999999999901</c:v>
                </c:pt>
                <c:pt idx="145">
                  <c:v>-2.8999999999999901</c:v>
                </c:pt>
                <c:pt idx="146">
                  <c:v>-2.9099999999999899</c:v>
                </c:pt>
                <c:pt idx="147">
                  <c:v>-2.9199999999999902</c:v>
                </c:pt>
                <c:pt idx="148">
                  <c:v>-2.9299999999999899</c:v>
                </c:pt>
                <c:pt idx="149">
                  <c:v>-2.9399999999999902</c:v>
                </c:pt>
                <c:pt idx="150">
                  <c:v>-2.94999999999999</c:v>
                </c:pt>
                <c:pt idx="151">
                  <c:v>-2.9599999999999902</c:v>
                </c:pt>
                <c:pt idx="152">
                  <c:v>-2.96999999999999</c:v>
                </c:pt>
                <c:pt idx="153">
                  <c:v>-2.9799999999999902</c:v>
                </c:pt>
                <c:pt idx="154">
                  <c:v>-2.98999999999999</c:v>
                </c:pt>
                <c:pt idx="155">
                  <c:v>-2.9999999999999898</c:v>
                </c:pt>
                <c:pt idx="156">
                  <c:v>-3.00999999999999</c:v>
                </c:pt>
                <c:pt idx="157">
                  <c:v>-3.1099999999999901</c:v>
                </c:pt>
                <c:pt idx="158">
                  <c:v>-3.1199999999999899</c:v>
                </c:pt>
                <c:pt idx="159">
                  <c:v>-3.1299999999999901</c:v>
                </c:pt>
                <c:pt idx="160">
                  <c:v>-3.1399999999999899</c:v>
                </c:pt>
                <c:pt idx="161">
                  <c:v>-3.1499999999999901</c:v>
                </c:pt>
                <c:pt idx="162">
                  <c:v>-3.1599999999999899</c:v>
                </c:pt>
                <c:pt idx="163">
                  <c:v>-3.1699999999999902</c:v>
                </c:pt>
                <c:pt idx="164">
                  <c:v>-3.1799999999999899</c:v>
                </c:pt>
                <c:pt idx="165">
                  <c:v>-3.1899999999999902</c:v>
                </c:pt>
                <c:pt idx="166">
                  <c:v>-3.19999999999999</c:v>
                </c:pt>
                <c:pt idx="167">
                  <c:v>-3.2099999999999902</c:v>
                </c:pt>
                <c:pt idx="168">
                  <c:v>-3.21999999999999</c:v>
                </c:pt>
                <c:pt idx="169">
                  <c:v>-3.3199999999999901</c:v>
                </c:pt>
                <c:pt idx="170">
                  <c:v>-3.3299999999999899</c:v>
                </c:pt>
                <c:pt idx="171">
                  <c:v>-3.3399999999999901</c:v>
                </c:pt>
                <c:pt idx="172">
                  <c:v>-3.3499999999999899</c:v>
                </c:pt>
                <c:pt idx="173">
                  <c:v>-3.3599999999999901</c:v>
                </c:pt>
                <c:pt idx="174">
                  <c:v>-3.3699999999999899</c:v>
                </c:pt>
                <c:pt idx="175">
                  <c:v>-3.3799999999999901</c:v>
                </c:pt>
                <c:pt idx="176">
                  <c:v>-3.3899999999999899</c:v>
                </c:pt>
                <c:pt idx="177">
                  <c:v>-3.3999999999999901</c:v>
                </c:pt>
                <c:pt idx="178">
                  <c:v>-3.4099999999999899</c:v>
                </c:pt>
                <c:pt idx="179">
                  <c:v>-3.4199999999999902</c:v>
                </c:pt>
                <c:pt idx="180">
                  <c:v>-3.4299999999999899</c:v>
                </c:pt>
                <c:pt idx="181">
                  <c:v>-3.52999999999999</c:v>
                </c:pt>
                <c:pt idx="182">
                  <c:v>-3.5399999999999801</c:v>
                </c:pt>
                <c:pt idx="183">
                  <c:v>-3.5499999999999798</c:v>
                </c:pt>
                <c:pt idx="184">
                  <c:v>-3.5599999999999801</c:v>
                </c:pt>
                <c:pt idx="185">
                  <c:v>-3.5699999999999799</c:v>
                </c:pt>
                <c:pt idx="186">
                  <c:v>-3.5799999999999801</c:v>
                </c:pt>
                <c:pt idx="187">
                  <c:v>-3.5899999999999799</c:v>
                </c:pt>
                <c:pt idx="188">
                  <c:v>-3.5999999999999801</c:v>
                </c:pt>
                <c:pt idx="189">
                  <c:v>-3.6099999999999799</c:v>
                </c:pt>
                <c:pt idx="190">
                  <c:v>-3.6199999999999801</c:v>
                </c:pt>
                <c:pt idx="191">
                  <c:v>-3.6299999999999799</c:v>
                </c:pt>
                <c:pt idx="192">
                  <c:v>-3.6399999999999801</c:v>
                </c:pt>
                <c:pt idx="193">
                  <c:v>-3.7399999999999798</c:v>
                </c:pt>
                <c:pt idx="194">
                  <c:v>-3.74999999999998</c:v>
                </c:pt>
                <c:pt idx="195">
                  <c:v>-3.7599999999999798</c:v>
                </c:pt>
                <c:pt idx="196">
                  <c:v>-3.76999999999998</c:v>
                </c:pt>
                <c:pt idx="197">
                  <c:v>-3.7799999999999798</c:v>
                </c:pt>
                <c:pt idx="198">
                  <c:v>-3.7899999999999801</c:v>
                </c:pt>
                <c:pt idx="199">
                  <c:v>-3.7999999999999798</c:v>
                </c:pt>
                <c:pt idx="200">
                  <c:v>-3.8099999999999801</c:v>
                </c:pt>
                <c:pt idx="201">
                  <c:v>-3.8199999999999799</c:v>
                </c:pt>
                <c:pt idx="202">
                  <c:v>-3.8299999999999801</c:v>
                </c:pt>
                <c:pt idx="203">
                  <c:v>-3.8399999999999799</c:v>
                </c:pt>
                <c:pt idx="204">
                  <c:v>-3.8499999999999801</c:v>
                </c:pt>
                <c:pt idx="205">
                  <c:v>-3.9499999999999802</c:v>
                </c:pt>
                <c:pt idx="206">
                  <c:v>-3.95999999999998</c:v>
                </c:pt>
                <c:pt idx="207">
                  <c:v>-3.9699999999999802</c:v>
                </c:pt>
                <c:pt idx="208">
                  <c:v>-3.97999999999998</c:v>
                </c:pt>
                <c:pt idx="209">
                  <c:v>-3.9899999999999798</c:v>
                </c:pt>
                <c:pt idx="210">
                  <c:v>-3.99999999999998</c:v>
                </c:pt>
                <c:pt idx="211">
                  <c:v>-4.0099999999999802</c:v>
                </c:pt>
                <c:pt idx="212">
                  <c:v>-4.01999999999998</c:v>
                </c:pt>
                <c:pt idx="213">
                  <c:v>-4.0299999999999798</c:v>
                </c:pt>
                <c:pt idx="214">
                  <c:v>-4.0399999999999796</c:v>
                </c:pt>
                <c:pt idx="215">
                  <c:v>-4.0499999999999803</c:v>
                </c:pt>
                <c:pt idx="216">
                  <c:v>-4.0599999999999801</c:v>
                </c:pt>
                <c:pt idx="217">
                  <c:v>-4.1599999999999797</c:v>
                </c:pt>
                <c:pt idx="218">
                  <c:v>-4.2599999999999802</c:v>
                </c:pt>
                <c:pt idx="219">
                  <c:v>-4.26999999999998</c:v>
                </c:pt>
                <c:pt idx="220">
                  <c:v>-4.3699999999999797</c:v>
                </c:pt>
                <c:pt idx="221">
                  <c:v>-4.3799999999999804</c:v>
                </c:pt>
                <c:pt idx="222">
                  <c:v>-4.3899999999999801</c:v>
                </c:pt>
                <c:pt idx="223">
                  <c:v>-4.3999999999999799</c:v>
                </c:pt>
                <c:pt idx="224">
                  <c:v>-4.4099999999999797</c:v>
                </c:pt>
                <c:pt idx="225">
                  <c:v>-4.4199999999999804</c:v>
                </c:pt>
                <c:pt idx="226">
                  <c:v>-4.51999999999998</c:v>
                </c:pt>
                <c:pt idx="227">
                  <c:v>-4.5299999999999798</c:v>
                </c:pt>
                <c:pt idx="228">
                  <c:v>-4.5399999999999796</c:v>
                </c:pt>
                <c:pt idx="229">
                  <c:v>-4.5499999999999803</c:v>
                </c:pt>
                <c:pt idx="230">
                  <c:v>-4.5599999999999703</c:v>
                </c:pt>
                <c:pt idx="231">
                  <c:v>-4.5699999999999701</c:v>
                </c:pt>
                <c:pt idx="232">
                  <c:v>-4.5799999999999699</c:v>
                </c:pt>
                <c:pt idx="233">
                  <c:v>-4.5899999999999697</c:v>
                </c:pt>
                <c:pt idx="234">
                  <c:v>-4.5999999999999703</c:v>
                </c:pt>
                <c:pt idx="235">
                  <c:v>-4.6099999999999701</c:v>
                </c:pt>
                <c:pt idx="236">
                  <c:v>-4.6199999999999699</c:v>
                </c:pt>
                <c:pt idx="237">
                  <c:v>-4.6299999999999697</c:v>
                </c:pt>
                <c:pt idx="238">
                  <c:v>-4.6399999999999704</c:v>
                </c:pt>
                <c:pt idx="239">
                  <c:v>-4.6499999999999702</c:v>
                </c:pt>
                <c:pt idx="240">
                  <c:v>-4.6599999999999699</c:v>
                </c:pt>
                <c:pt idx="241">
                  <c:v>-4.6699999999999697</c:v>
                </c:pt>
                <c:pt idx="242">
                  <c:v>-4.6799999999999704</c:v>
                </c:pt>
                <c:pt idx="243">
                  <c:v>-4.6899999999999702</c:v>
                </c:pt>
                <c:pt idx="244">
                  <c:v>-4.69999999999997</c:v>
                </c:pt>
                <c:pt idx="245">
                  <c:v>-4.7099999999999698</c:v>
                </c:pt>
                <c:pt idx="246">
                  <c:v>-4.8099999999999703</c:v>
                </c:pt>
                <c:pt idx="247">
                  <c:v>-4.8199999999999701</c:v>
                </c:pt>
                <c:pt idx="248">
                  <c:v>-4.8299999999999699</c:v>
                </c:pt>
                <c:pt idx="249">
                  <c:v>-4.8399999999999697</c:v>
                </c:pt>
                <c:pt idx="250">
                  <c:v>-4.8499999999999703</c:v>
                </c:pt>
                <c:pt idx="251">
                  <c:v>-4.8599999999999701</c:v>
                </c:pt>
                <c:pt idx="252">
                  <c:v>-4.8699999999999699</c:v>
                </c:pt>
                <c:pt idx="253">
                  <c:v>-4.8799999999999697</c:v>
                </c:pt>
                <c:pt idx="254">
                  <c:v>-4.8899999999999704</c:v>
                </c:pt>
                <c:pt idx="255">
                  <c:v>-4.8999999999999702</c:v>
                </c:pt>
                <c:pt idx="256">
                  <c:v>-4.9099999999999699</c:v>
                </c:pt>
                <c:pt idx="257">
                  <c:v>-4.9199999999999697</c:v>
                </c:pt>
                <c:pt idx="258">
                  <c:v>-4.9299999999999704</c:v>
                </c:pt>
                <c:pt idx="259">
                  <c:v>-4.9399999999999702</c:v>
                </c:pt>
                <c:pt idx="260">
                  <c:v>-4.94999999999997</c:v>
                </c:pt>
                <c:pt idx="261">
                  <c:v>-4.9599999999999698</c:v>
                </c:pt>
                <c:pt idx="262">
                  <c:v>-4.9699999999999704</c:v>
                </c:pt>
                <c:pt idx="263">
                  <c:v>-4.9799999999999702</c:v>
                </c:pt>
                <c:pt idx="264">
                  <c:v>-4.98999999999997</c:v>
                </c:pt>
                <c:pt idx="265">
                  <c:v>-4.9999999999999698</c:v>
                </c:pt>
                <c:pt idx="266">
                  <c:v>-5.0099999999999696</c:v>
                </c:pt>
                <c:pt idx="267">
                  <c:v>-5.0199999999999703</c:v>
                </c:pt>
                <c:pt idx="268">
                  <c:v>-5.0299999999999701</c:v>
                </c:pt>
                <c:pt idx="269">
                  <c:v>-5.0399999999999698</c:v>
                </c:pt>
                <c:pt idx="270">
                  <c:v>-5.0499999999999696</c:v>
                </c:pt>
                <c:pt idx="271">
                  <c:v>-5.0599999999999703</c:v>
                </c:pt>
                <c:pt idx="272">
                  <c:v>-5.0699999999999701</c:v>
                </c:pt>
                <c:pt idx="273">
                  <c:v>-5.0799999999999699</c:v>
                </c:pt>
                <c:pt idx="274">
                  <c:v>-5.0899999999999697</c:v>
                </c:pt>
                <c:pt idx="275">
                  <c:v>-5.0999999999999703</c:v>
                </c:pt>
                <c:pt idx="276">
                  <c:v>-5.1099999999999604</c:v>
                </c:pt>
                <c:pt idx="277">
                  <c:v>-5.1199999999999601</c:v>
                </c:pt>
                <c:pt idx="278">
                  <c:v>-5.1299999999999599</c:v>
                </c:pt>
                <c:pt idx="279">
                  <c:v>-5.1399999999999597</c:v>
                </c:pt>
                <c:pt idx="280">
                  <c:v>-5.1499999999999604</c:v>
                </c:pt>
                <c:pt idx="281">
                  <c:v>-5.1599999999999602</c:v>
                </c:pt>
                <c:pt idx="282">
                  <c:v>-5.16999999999996</c:v>
                </c:pt>
                <c:pt idx="283">
                  <c:v>-5.1799999999999597</c:v>
                </c:pt>
                <c:pt idx="284">
                  <c:v>-5.1899999999999604</c:v>
                </c:pt>
                <c:pt idx="285">
                  <c:v>-5.1999999999999602</c:v>
                </c:pt>
                <c:pt idx="286">
                  <c:v>-5.20999999999996</c:v>
                </c:pt>
                <c:pt idx="287">
                  <c:v>-5.2199999999999598</c:v>
                </c:pt>
                <c:pt idx="288">
                  <c:v>-5.2299999999999596</c:v>
                </c:pt>
                <c:pt idx="289">
                  <c:v>-5.2399999999999602</c:v>
                </c:pt>
                <c:pt idx="290">
                  <c:v>-5.24999999999996</c:v>
                </c:pt>
                <c:pt idx="291">
                  <c:v>-5.2599999999999598</c:v>
                </c:pt>
                <c:pt idx="292">
                  <c:v>-5.2699999999999596</c:v>
                </c:pt>
                <c:pt idx="293">
                  <c:v>-5.2799999999999603</c:v>
                </c:pt>
                <c:pt idx="294">
                  <c:v>-5.2899999999999601</c:v>
                </c:pt>
                <c:pt idx="295">
                  <c:v>-5.2999999999999599</c:v>
                </c:pt>
                <c:pt idx="296">
                  <c:v>-5.3099999999999596</c:v>
                </c:pt>
                <c:pt idx="297">
                  <c:v>-5.3199999999999603</c:v>
                </c:pt>
                <c:pt idx="298">
                  <c:v>-5.3299999999999601</c:v>
                </c:pt>
                <c:pt idx="299">
                  <c:v>-5.3399999999999599</c:v>
                </c:pt>
                <c:pt idx="300">
                  <c:v>-5.3499999999999597</c:v>
                </c:pt>
                <c:pt idx="301">
                  <c:v>-5.3599999999999604</c:v>
                </c:pt>
                <c:pt idx="302">
                  <c:v>-5.3699999999999601</c:v>
                </c:pt>
                <c:pt idx="303">
                  <c:v>-5.4699999999999598</c:v>
                </c:pt>
                <c:pt idx="304">
                  <c:v>-5.4799999999999596</c:v>
                </c:pt>
                <c:pt idx="305">
                  <c:v>-5.4899999999999602</c:v>
                </c:pt>
                <c:pt idx="306">
                  <c:v>-5.49999999999996</c:v>
                </c:pt>
                <c:pt idx="307">
                  <c:v>-5.5099999999999598</c:v>
                </c:pt>
                <c:pt idx="308">
                  <c:v>-5.5199999999999596</c:v>
                </c:pt>
                <c:pt idx="309">
                  <c:v>-5.5299999999999603</c:v>
                </c:pt>
                <c:pt idx="310">
                  <c:v>-5.5399999999999601</c:v>
                </c:pt>
                <c:pt idx="311">
                  <c:v>-5.5499999999999599</c:v>
                </c:pt>
                <c:pt idx="312">
                  <c:v>-5.5599999999999596</c:v>
                </c:pt>
                <c:pt idx="313">
                  <c:v>-5.5699999999999603</c:v>
                </c:pt>
                <c:pt idx="314">
                  <c:v>-5.5799999999999601</c:v>
                </c:pt>
                <c:pt idx="315">
                  <c:v>-5.5899999999999599</c:v>
                </c:pt>
                <c:pt idx="316">
                  <c:v>-5.5999999999999597</c:v>
                </c:pt>
                <c:pt idx="317">
                  <c:v>-5.6099999999999604</c:v>
                </c:pt>
                <c:pt idx="318">
                  <c:v>-5.6199999999999601</c:v>
                </c:pt>
                <c:pt idx="319">
                  <c:v>-5.6299999999999599</c:v>
                </c:pt>
                <c:pt idx="320">
                  <c:v>-5.6399999999999597</c:v>
                </c:pt>
                <c:pt idx="321">
                  <c:v>-5.6499999999999604</c:v>
                </c:pt>
                <c:pt idx="322">
                  <c:v>-5.6599999999999504</c:v>
                </c:pt>
                <c:pt idx="323">
                  <c:v>-5.75999999999995</c:v>
                </c:pt>
                <c:pt idx="324">
                  <c:v>-5.7699999999999498</c:v>
                </c:pt>
                <c:pt idx="325">
                  <c:v>-5.7799999999999496</c:v>
                </c:pt>
                <c:pt idx="326">
                  <c:v>-5.7899999999999503</c:v>
                </c:pt>
                <c:pt idx="327">
                  <c:v>-5.7999999999999501</c:v>
                </c:pt>
                <c:pt idx="328">
                  <c:v>-5.8099999999999499</c:v>
                </c:pt>
                <c:pt idx="329">
                  <c:v>-5.8199999999999497</c:v>
                </c:pt>
                <c:pt idx="330">
                  <c:v>-5.8299999999999503</c:v>
                </c:pt>
                <c:pt idx="331">
                  <c:v>-5.8399999999999501</c:v>
                </c:pt>
                <c:pt idx="332">
                  <c:v>-5.8499999999999499</c:v>
                </c:pt>
                <c:pt idx="333">
                  <c:v>-5.8599999999999497</c:v>
                </c:pt>
                <c:pt idx="334">
                  <c:v>-5.8699999999999504</c:v>
                </c:pt>
                <c:pt idx="335">
                  <c:v>-5.8799999999999502</c:v>
                </c:pt>
                <c:pt idx="336">
                  <c:v>-5.8899999999999499</c:v>
                </c:pt>
                <c:pt idx="337">
                  <c:v>-5.8999999999999497</c:v>
                </c:pt>
                <c:pt idx="338">
                  <c:v>-5.9099999999999504</c:v>
                </c:pt>
                <c:pt idx="339">
                  <c:v>-5.9199999999999502</c:v>
                </c:pt>
                <c:pt idx="340">
                  <c:v>-5.92999999999995</c:v>
                </c:pt>
                <c:pt idx="341">
                  <c:v>-5.9399999999999498</c:v>
                </c:pt>
                <c:pt idx="342">
                  <c:v>-5.9499999999999504</c:v>
                </c:pt>
                <c:pt idx="343">
                  <c:v>-5.9599999999999502</c:v>
                </c:pt>
                <c:pt idx="344">
                  <c:v>-5.96999999999995</c:v>
                </c:pt>
                <c:pt idx="345">
                  <c:v>-5.9799999999999498</c:v>
                </c:pt>
                <c:pt idx="346">
                  <c:v>-5.9899999999999496</c:v>
                </c:pt>
                <c:pt idx="347">
                  <c:v>-5.9999999999999503</c:v>
                </c:pt>
                <c:pt idx="348">
                  <c:v>-6.00999999999995</c:v>
                </c:pt>
                <c:pt idx="349">
                  <c:v>-6.0199999999999498</c:v>
                </c:pt>
                <c:pt idx="350">
                  <c:v>-6.0299999999999496</c:v>
                </c:pt>
                <c:pt idx="351">
                  <c:v>-6.0399999999999503</c:v>
                </c:pt>
                <c:pt idx="352">
                  <c:v>-6.0499999999999501</c:v>
                </c:pt>
                <c:pt idx="353">
                  <c:v>-6.0599999999999499</c:v>
                </c:pt>
                <c:pt idx="354">
                  <c:v>-6.0699999999999497</c:v>
                </c:pt>
                <c:pt idx="355">
                  <c:v>-6.0799999999999503</c:v>
                </c:pt>
                <c:pt idx="356">
                  <c:v>-6.0899999999999501</c:v>
                </c:pt>
                <c:pt idx="357">
                  <c:v>-6.0999999999999499</c:v>
                </c:pt>
                <c:pt idx="358">
                  <c:v>-6.1099999999999497</c:v>
                </c:pt>
                <c:pt idx="359">
                  <c:v>-6.1199999999999504</c:v>
                </c:pt>
                <c:pt idx="360">
                  <c:v>-6.1299999999999502</c:v>
                </c:pt>
                <c:pt idx="361">
                  <c:v>-6.1399999999999499</c:v>
                </c:pt>
                <c:pt idx="362">
                  <c:v>-6.1499999999999497</c:v>
                </c:pt>
                <c:pt idx="363">
                  <c:v>-6.1599999999999504</c:v>
                </c:pt>
                <c:pt idx="364">
                  <c:v>-6.1699999999999502</c:v>
                </c:pt>
                <c:pt idx="365">
                  <c:v>-6.17999999999995</c:v>
                </c:pt>
                <c:pt idx="366">
                  <c:v>-6.1899999999999498</c:v>
                </c:pt>
                <c:pt idx="367">
                  <c:v>-6.1999999999999504</c:v>
                </c:pt>
                <c:pt idx="368">
                  <c:v>-6.2099999999999396</c:v>
                </c:pt>
                <c:pt idx="369">
                  <c:v>-6.2199999999999402</c:v>
                </c:pt>
                <c:pt idx="370">
                  <c:v>-6.22999999999994</c:v>
                </c:pt>
                <c:pt idx="371">
                  <c:v>-6.2399999999999398</c:v>
                </c:pt>
                <c:pt idx="372">
                  <c:v>-6.2499999999999396</c:v>
                </c:pt>
                <c:pt idx="373">
                  <c:v>-6.2599999999999403</c:v>
                </c:pt>
                <c:pt idx="374">
                  <c:v>-6.2699999999999401</c:v>
                </c:pt>
                <c:pt idx="375">
                  <c:v>-6.2799999999999399</c:v>
                </c:pt>
                <c:pt idx="376">
                  <c:v>-6.2899999999999396</c:v>
                </c:pt>
                <c:pt idx="377">
                  <c:v>-6.2999999999999403</c:v>
                </c:pt>
                <c:pt idx="378">
                  <c:v>-6.3099999999999401</c:v>
                </c:pt>
                <c:pt idx="379">
                  <c:v>-6.3199999999999399</c:v>
                </c:pt>
                <c:pt idx="380">
                  <c:v>-6.4199999999999404</c:v>
                </c:pt>
                <c:pt idx="381">
                  <c:v>-6.4299999999999402</c:v>
                </c:pt>
                <c:pt idx="382">
                  <c:v>-6.43999999999994</c:v>
                </c:pt>
                <c:pt idx="383">
                  <c:v>-6.4499999999999398</c:v>
                </c:pt>
                <c:pt idx="384">
                  <c:v>-6.4599999999999396</c:v>
                </c:pt>
                <c:pt idx="385">
                  <c:v>-6.4699999999999402</c:v>
                </c:pt>
                <c:pt idx="386">
                  <c:v>-6.47999999999994</c:v>
                </c:pt>
                <c:pt idx="387">
                  <c:v>-6.4899999999999398</c:v>
                </c:pt>
                <c:pt idx="388">
                  <c:v>-6.4999999999999396</c:v>
                </c:pt>
                <c:pt idx="389">
                  <c:v>-6.5099999999999403</c:v>
                </c:pt>
                <c:pt idx="390">
                  <c:v>-6.5199999999999401</c:v>
                </c:pt>
                <c:pt idx="391">
                  <c:v>-6.5299999999999399</c:v>
                </c:pt>
                <c:pt idx="392">
                  <c:v>-6.5399999999999396</c:v>
                </c:pt>
                <c:pt idx="393">
                  <c:v>-6.5499999999999403</c:v>
                </c:pt>
                <c:pt idx="394">
                  <c:v>-6.5599999999999401</c:v>
                </c:pt>
                <c:pt idx="395">
                  <c:v>-6.5699999999999399</c:v>
                </c:pt>
                <c:pt idx="396">
                  <c:v>-6.5799999999999397</c:v>
                </c:pt>
                <c:pt idx="397">
                  <c:v>-6.5899999999999403</c:v>
                </c:pt>
                <c:pt idx="398">
                  <c:v>-6.5999999999999401</c:v>
                </c:pt>
                <c:pt idx="399">
                  <c:v>-6.6099999999999399</c:v>
                </c:pt>
                <c:pt idx="400">
                  <c:v>-6.7099999999999396</c:v>
                </c:pt>
                <c:pt idx="401">
                  <c:v>-6.7199999999999402</c:v>
                </c:pt>
                <c:pt idx="402">
                  <c:v>-6.72999999999994</c:v>
                </c:pt>
                <c:pt idx="403">
                  <c:v>-6.7399999999999398</c:v>
                </c:pt>
                <c:pt idx="404">
                  <c:v>-6.7499999999999396</c:v>
                </c:pt>
                <c:pt idx="405">
                  <c:v>-6.7599999999999403</c:v>
                </c:pt>
                <c:pt idx="406">
                  <c:v>-6.7699999999999401</c:v>
                </c:pt>
                <c:pt idx="407">
                  <c:v>-6.7799999999999399</c:v>
                </c:pt>
                <c:pt idx="408">
                  <c:v>-6.7899999999999396</c:v>
                </c:pt>
                <c:pt idx="409">
                  <c:v>-6.7999999999999403</c:v>
                </c:pt>
                <c:pt idx="410">
                  <c:v>-6.8099999999999401</c:v>
                </c:pt>
                <c:pt idx="411">
                  <c:v>-6.8199999999999399</c:v>
                </c:pt>
                <c:pt idx="412">
                  <c:v>-6.8299999999999397</c:v>
                </c:pt>
                <c:pt idx="413">
                  <c:v>-6.8399999999999403</c:v>
                </c:pt>
                <c:pt idx="414">
                  <c:v>-6.8499999999999304</c:v>
                </c:pt>
                <c:pt idx="415">
                  <c:v>-6.8599999999999302</c:v>
                </c:pt>
                <c:pt idx="416">
                  <c:v>-6.8699999999999299</c:v>
                </c:pt>
                <c:pt idx="417">
                  <c:v>-6.8799999999999297</c:v>
                </c:pt>
                <c:pt idx="418">
                  <c:v>-6.8899999999999304</c:v>
                </c:pt>
                <c:pt idx="419">
                  <c:v>-6.8999999999999302</c:v>
                </c:pt>
                <c:pt idx="420">
                  <c:v>-6.90999999999993</c:v>
                </c:pt>
                <c:pt idx="421">
                  <c:v>-6.9199999999999298</c:v>
                </c:pt>
                <c:pt idx="422">
                  <c:v>-6.9299999999999304</c:v>
                </c:pt>
                <c:pt idx="423">
                  <c:v>-6.9399999999999302</c:v>
                </c:pt>
                <c:pt idx="424">
                  <c:v>-6.94999999999993</c:v>
                </c:pt>
                <c:pt idx="425">
                  <c:v>-6.9599999999999298</c:v>
                </c:pt>
                <c:pt idx="426">
                  <c:v>-6.9699999999999296</c:v>
                </c:pt>
                <c:pt idx="427">
                  <c:v>-6.9799999999999303</c:v>
                </c:pt>
                <c:pt idx="428">
                  <c:v>-6.98999999999993</c:v>
                </c:pt>
                <c:pt idx="429">
                  <c:v>-6.9999999999999298</c:v>
                </c:pt>
                <c:pt idx="430">
                  <c:v>-7.0099999999999296</c:v>
                </c:pt>
                <c:pt idx="431">
                  <c:v>-7.0199999999999303</c:v>
                </c:pt>
                <c:pt idx="432">
                  <c:v>-7.0299999999999301</c:v>
                </c:pt>
                <c:pt idx="433">
                  <c:v>-7.0399999999999299</c:v>
                </c:pt>
                <c:pt idx="434">
                  <c:v>-7.0499999999999297</c:v>
                </c:pt>
                <c:pt idx="435">
                  <c:v>-7.0599999999999303</c:v>
                </c:pt>
                <c:pt idx="436">
                  <c:v>-7.0699999999999301</c:v>
                </c:pt>
                <c:pt idx="437">
                  <c:v>-7.0799999999999299</c:v>
                </c:pt>
                <c:pt idx="438">
                  <c:v>-7.0899999999999297</c:v>
                </c:pt>
                <c:pt idx="439">
                  <c:v>-7.0999999999999304</c:v>
                </c:pt>
                <c:pt idx="440">
                  <c:v>-7.1099999999999302</c:v>
                </c:pt>
                <c:pt idx="441">
                  <c:v>-7.1199999999999299</c:v>
                </c:pt>
                <c:pt idx="442">
                  <c:v>-7.1299999999999297</c:v>
                </c:pt>
                <c:pt idx="443">
                  <c:v>-7.1399999999999304</c:v>
                </c:pt>
                <c:pt idx="444">
                  <c:v>-7.1499999999999302</c:v>
                </c:pt>
                <c:pt idx="445">
                  <c:v>-7.15999999999993</c:v>
                </c:pt>
                <c:pt idx="446">
                  <c:v>-7.1699999999999298</c:v>
                </c:pt>
                <c:pt idx="447">
                  <c:v>-7.1799999999999304</c:v>
                </c:pt>
                <c:pt idx="448">
                  <c:v>-7.1899999999999302</c:v>
                </c:pt>
                <c:pt idx="449">
                  <c:v>-7.19999999999993</c:v>
                </c:pt>
                <c:pt idx="450">
                  <c:v>-7.2099999999999298</c:v>
                </c:pt>
                <c:pt idx="451">
                  <c:v>-7.2199999999999296</c:v>
                </c:pt>
                <c:pt idx="452">
                  <c:v>-7.2299999999999303</c:v>
                </c:pt>
                <c:pt idx="453">
                  <c:v>-7.23999999999993</c:v>
                </c:pt>
                <c:pt idx="454">
                  <c:v>-7.2499999999999298</c:v>
                </c:pt>
                <c:pt idx="455">
                  <c:v>-7.2599999999999296</c:v>
                </c:pt>
                <c:pt idx="456">
                  <c:v>-7.2699999999999303</c:v>
                </c:pt>
                <c:pt idx="457">
                  <c:v>-7.3699999999999299</c:v>
                </c:pt>
                <c:pt idx="458">
                  <c:v>-7.3799999999999297</c:v>
                </c:pt>
                <c:pt idx="459">
                  <c:v>-7.3899999999999304</c:v>
                </c:pt>
                <c:pt idx="460">
                  <c:v>-7.3999999999999204</c:v>
                </c:pt>
                <c:pt idx="461">
                  <c:v>-7.4099999999999202</c:v>
                </c:pt>
                <c:pt idx="462">
                  <c:v>-7.41999999999992</c:v>
                </c:pt>
                <c:pt idx="463">
                  <c:v>-7.4299999999999198</c:v>
                </c:pt>
                <c:pt idx="464">
                  <c:v>-7.4399999999999196</c:v>
                </c:pt>
                <c:pt idx="465">
                  <c:v>-7.4499999999999202</c:v>
                </c:pt>
                <c:pt idx="466">
                  <c:v>-7.45999999999992</c:v>
                </c:pt>
                <c:pt idx="467">
                  <c:v>-7.4699999999999198</c:v>
                </c:pt>
                <c:pt idx="468">
                  <c:v>-7.4799999999999196</c:v>
                </c:pt>
                <c:pt idx="469">
                  <c:v>-7.4899999999999203</c:v>
                </c:pt>
                <c:pt idx="470">
                  <c:v>-7.4999999999999201</c:v>
                </c:pt>
                <c:pt idx="471">
                  <c:v>-7.5099999999999199</c:v>
                </c:pt>
                <c:pt idx="472">
                  <c:v>-7.5199999999999196</c:v>
                </c:pt>
                <c:pt idx="473">
                  <c:v>-7.5299999999999203</c:v>
                </c:pt>
                <c:pt idx="474">
                  <c:v>-7.5399999999999201</c:v>
                </c:pt>
                <c:pt idx="475">
                  <c:v>-7.5499999999999199</c:v>
                </c:pt>
                <c:pt idx="476">
                  <c:v>-7.5599999999999197</c:v>
                </c:pt>
                <c:pt idx="477">
                  <c:v>-7.6599999999999202</c:v>
                </c:pt>
                <c:pt idx="478">
                  <c:v>-7.66999999999992</c:v>
                </c:pt>
                <c:pt idx="479">
                  <c:v>-7.6799999999999198</c:v>
                </c:pt>
                <c:pt idx="480">
                  <c:v>-7.6899999999999196</c:v>
                </c:pt>
                <c:pt idx="481">
                  <c:v>-7.6999999999999202</c:v>
                </c:pt>
                <c:pt idx="482">
                  <c:v>-7.70999999999992</c:v>
                </c:pt>
                <c:pt idx="483">
                  <c:v>-7.7199999999999198</c:v>
                </c:pt>
                <c:pt idx="484">
                  <c:v>-7.7299999999999196</c:v>
                </c:pt>
                <c:pt idx="485">
                  <c:v>-7.7399999999999203</c:v>
                </c:pt>
                <c:pt idx="486">
                  <c:v>-7.7499999999999201</c:v>
                </c:pt>
                <c:pt idx="487">
                  <c:v>-7.7599999999999199</c:v>
                </c:pt>
                <c:pt idx="488">
                  <c:v>-7.7699999999999196</c:v>
                </c:pt>
                <c:pt idx="489">
                  <c:v>-7.7799999999999203</c:v>
                </c:pt>
                <c:pt idx="490">
                  <c:v>-7.7899999999999201</c:v>
                </c:pt>
                <c:pt idx="491">
                  <c:v>-7.7999999999999199</c:v>
                </c:pt>
                <c:pt idx="492">
                  <c:v>-7.8099999999999197</c:v>
                </c:pt>
                <c:pt idx="493">
                  <c:v>-7.8199999999999203</c:v>
                </c:pt>
                <c:pt idx="494">
                  <c:v>-7.8299999999999201</c:v>
                </c:pt>
                <c:pt idx="495">
                  <c:v>-7.8399999999999199</c:v>
                </c:pt>
                <c:pt idx="496">
                  <c:v>-7.8499999999999197</c:v>
                </c:pt>
                <c:pt idx="497">
                  <c:v>-7.8599999999999204</c:v>
                </c:pt>
                <c:pt idx="498">
                  <c:v>-7.8699999999999202</c:v>
                </c:pt>
                <c:pt idx="499">
                  <c:v>-7.87999999999992</c:v>
                </c:pt>
                <c:pt idx="500">
                  <c:v>-7.8899999999999197</c:v>
                </c:pt>
                <c:pt idx="501">
                  <c:v>-7.8999999999999204</c:v>
                </c:pt>
                <c:pt idx="502">
                  <c:v>-7.9099999999999202</c:v>
                </c:pt>
                <c:pt idx="503">
                  <c:v>-7.91999999999992</c:v>
                </c:pt>
                <c:pt idx="504">
                  <c:v>-7.9299999999999198</c:v>
                </c:pt>
                <c:pt idx="505">
                  <c:v>-7.9399999999999196</c:v>
                </c:pt>
                <c:pt idx="506">
                  <c:v>-7.9499999999999096</c:v>
                </c:pt>
                <c:pt idx="507">
                  <c:v>-7.9599999999999103</c:v>
                </c:pt>
                <c:pt idx="508">
                  <c:v>-7.96999999999991</c:v>
                </c:pt>
                <c:pt idx="509">
                  <c:v>-7.9799999999999098</c:v>
                </c:pt>
                <c:pt idx="510">
                  <c:v>-7.9899999999999096</c:v>
                </c:pt>
                <c:pt idx="511">
                  <c:v>-7.9999999999999103</c:v>
                </c:pt>
                <c:pt idx="512">
                  <c:v>-8.0099999999999092</c:v>
                </c:pt>
                <c:pt idx="513">
                  <c:v>-8.0199999999999108</c:v>
                </c:pt>
                <c:pt idx="514">
                  <c:v>-8.0299999999999105</c:v>
                </c:pt>
                <c:pt idx="515">
                  <c:v>-8.0399999999999103</c:v>
                </c:pt>
                <c:pt idx="516">
                  <c:v>-8.0499999999999101</c:v>
                </c:pt>
                <c:pt idx="517">
                  <c:v>-8.0599999999999099</c:v>
                </c:pt>
                <c:pt idx="518">
                  <c:v>-8.0699999999999097</c:v>
                </c:pt>
                <c:pt idx="519">
                  <c:v>-8.0799999999999095</c:v>
                </c:pt>
                <c:pt idx="520">
                  <c:v>-8.0899999999999093</c:v>
                </c:pt>
                <c:pt idx="521">
                  <c:v>-8.0999999999999108</c:v>
                </c:pt>
                <c:pt idx="522">
                  <c:v>-8.1099999999999106</c:v>
                </c:pt>
                <c:pt idx="523">
                  <c:v>-8.1199999999999104</c:v>
                </c:pt>
                <c:pt idx="524">
                  <c:v>-8.1299999999999102</c:v>
                </c:pt>
                <c:pt idx="525">
                  <c:v>-8.13999999999991</c:v>
                </c:pt>
                <c:pt idx="526">
                  <c:v>-8.1499999999999098</c:v>
                </c:pt>
                <c:pt idx="527">
                  <c:v>-8.1599999999999095</c:v>
                </c:pt>
                <c:pt idx="528">
                  <c:v>-8.1699999999999093</c:v>
                </c:pt>
                <c:pt idx="529">
                  <c:v>-8.1799999999999091</c:v>
                </c:pt>
                <c:pt idx="530">
                  <c:v>-8.1899999999999107</c:v>
                </c:pt>
                <c:pt idx="531">
                  <c:v>-8.1999999999999105</c:v>
                </c:pt>
                <c:pt idx="532">
                  <c:v>-8.2099999999999103</c:v>
                </c:pt>
                <c:pt idx="533">
                  <c:v>-8.21999999999991</c:v>
                </c:pt>
                <c:pt idx="534">
                  <c:v>-8.3199999999999097</c:v>
                </c:pt>
                <c:pt idx="535">
                  <c:v>-8.3299999999999095</c:v>
                </c:pt>
                <c:pt idx="536">
                  <c:v>-8.3399999999999093</c:v>
                </c:pt>
                <c:pt idx="537">
                  <c:v>-8.3499999999999108</c:v>
                </c:pt>
                <c:pt idx="538">
                  <c:v>-8.3599999999999106</c:v>
                </c:pt>
                <c:pt idx="539">
                  <c:v>-8.3699999999999104</c:v>
                </c:pt>
                <c:pt idx="540">
                  <c:v>-8.3799999999999102</c:v>
                </c:pt>
                <c:pt idx="541">
                  <c:v>-8.38999999999991</c:v>
                </c:pt>
                <c:pt idx="542">
                  <c:v>-8.3999999999999098</c:v>
                </c:pt>
                <c:pt idx="543">
                  <c:v>-8.4099999999999095</c:v>
                </c:pt>
                <c:pt idx="544">
                  <c:v>-8.4199999999999093</c:v>
                </c:pt>
                <c:pt idx="545">
                  <c:v>-8.4299999999999091</c:v>
                </c:pt>
                <c:pt idx="546">
                  <c:v>-8.4399999999999107</c:v>
                </c:pt>
                <c:pt idx="547">
                  <c:v>-8.4499999999999105</c:v>
                </c:pt>
                <c:pt idx="548">
                  <c:v>-8.4599999999999103</c:v>
                </c:pt>
                <c:pt idx="549">
                  <c:v>-8.46999999999991</c:v>
                </c:pt>
                <c:pt idx="550">
                  <c:v>-8.4799999999999098</c:v>
                </c:pt>
                <c:pt idx="551">
                  <c:v>-8.4899999999999096</c:v>
                </c:pt>
                <c:pt idx="552">
                  <c:v>-8.4999999999999094</c:v>
                </c:pt>
                <c:pt idx="553">
                  <c:v>-8.5099999999999092</c:v>
                </c:pt>
                <c:pt idx="554">
                  <c:v>-8.6099999999999106</c:v>
                </c:pt>
                <c:pt idx="555">
                  <c:v>-8.6199999999999104</c:v>
                </c:pt>
                <c:pt idx="556">
                  <c:v>-8.6299999999998995</c:v>
                </c:pt>
                <c:pt idx="557">
                  <c:v>-8.6399999999998993</c:v>
                </c:pt>
                <c:pt idx="558">
                  <c:v>-8.6499999999999009</c:v>
                </c:pt>
                <c:pt idx="559">
                  <c:v>-8.6599999999999007</c:v>
                </c:pt>
                <c:pt idx="560">
                  <c:v>-8.6699999999999005</c:v>
                </c:pt>
                <c:pt idx="561">
                  <c:v>-8.6799999999999002</c:v>
                </c:pt>
                <c:pt idx="562">
                  <c:v>-8.6899999999999</c:v>
                </c:pt>
                <c:pt idx="563">
                  <c:v>-8.6999999999998998</c:v>
                </c:pt>
                <c:pt idx="564">
                  <c:v>-8.7099999999998996</c:v>
                </c:pt>
                <c:pt idx="565">
                  <c:v>-8.7199999999998994</c:v>
                </c:pt>
                <c:pt idx="566">
                  <c:v>-8.7299999999998992</c:v>
                </c:pt>
                <c:pt idx="567">
                  <c:v>-8.7399999999999007</c:v>
                </c:pt>
                <c:pt idx="568">
                  <c:v>-8.7499999999999005</c:v>
                </c:pt>
                <c:pt idx="569">
                  <c:v>-8.7599999999999003</c:v>
                </c:pt>
                <c:pt idx="570">
                  <c:v>-8.7699999999999001</c:v>
                </c:pt>
                <c:pt idx="571">
                  <c:v>-8.7799999999998999</c:v>
                </c:pt>
                <c:pt idx="572">
                  <c:v>-8.7899999999998997</c:v>
                </c:pt>
                <c:pt idx="573">
                  <c:v>-8.7999999999998995</c:v>
                </c:pt>
                <c:pt idx="574">
                  <c:v>-8.8099999999998992</c:v>
                </c:pt>
                <c:pt idx="575">
                  <c:v>-8.8199999999999008</c:v>
                </c:pt>
                <c:pt idx="576">
                  <c:v>-8.8299999999999006</c:v>
                </c:pt>
                <c:pt idx="577">
                  <c:v>-8.8399999999999004</c:v>
                </c:pt>
                <c:pt idx="578">
                  <c:v>-8.8499999999999002</c:v>
                </c:pt>
                <c:pt idx="579">
                  <c:v>-8.8599999999999</c:v>
                </c:pt>
                <c:pt idx="580">
                  <c:v>-8.8699999999998997</c:v>
                </c:pt>
                <c:pt idx="581">
                  <c:v>-8.8799999999998995</c:v>
                </c:pt>
                <c:pt idx="582">
                  <c:v>-8.8899999999998993</c:v>
                </c:pt>
                <c:pt idx="583">
                  <c:v>-8.8999999999999009</c:v>
                </c:pt>
                <c:pt idx="584">
                  <c:v>-8.9099999999999007</c:v>
                </c:pt>
                <c:pt idx="585">
                  <c:v>-8.9199999999999005</c:v>
                </c:pt>
                <c:pt idx="586">
                  <c:v>-8.9299999999999002</c:v>
                </c:pt>
                <c:pt idx="587">
                  <c:v>-8.9399999999999</c:v>
                </c:pt>
                <c:pt idx="588">
                  <c:v>-8.9499999999998998</c:v>
                </c:pt>
                <c:pt idx="589">
                  <c:v>-8.9599999999998996</c:v>
                </c:pt>
                <c:pt idx="590">
                  <c:v>-8.9699999999998994</c:v>
                </c:pt>
                <c:pt idx="591">
                  <c:v>-8.9799999999998992</c:v>
                </c:pt>
                <c:pt idx="592">
                  <c:v>-8.9899999999999007</c:v>
                </c:pt>
                <c:pt idx="593">
                  <c:v>-8.9999999999999005</c:v>
                </c:pt>
                <c:pt idx="594">
                  <c:v>-9.0099999999999003</c:v>
                </c:pt>
                <c:pt idx="595">
                  <c:v>-9.0199999999999001</c:v>
                </c:pt>
                <c:pt idx="596">
                  <c:v>-9.0299999999998999</c:v>
                </c:pt>
                <c:pt idx="597">
                  <c:v>-9.0399999999998997</c:v>
                </c:pt>
                <c:pt idx="598">
                  <c:v>-9.0499999999998995</c:v>
                </c:pt>
                <c:pt idx="599">
                  <c:v>-9.0599999999998992</c:v>
                </c:pt>
                <c:pt idx="600">
                  <c:v>-9.0699999999999008</c:v>
                </c:pt>
                <c:pt idx="601">
                  <c:v>-9.0799999999999006</c:v>
                </c:pt>
                <c:pt idx="602">
                  <c:v>-9.0899999999999004</c:v>
                </c:pt>
                <c:pt idx="603">
                  <c:v>-9.0999999999998895</c:v>
                </c:pt>
                <c:pt idx="604">
                  <c:v>-9.1099999999998893</c:v>
                </c:pt>
                <c:pt idx="605">
                  <c:v>-9.1199999999998909</c:v>
                </c:pt>
                <c:pt idx="606">
                  <c:v>-9.1299999999998906</c:v>
                </c:pt>
                <c:pt idx="607">
                  <c:v>-9.1399999999998904</c:v>
                </c:pt>
                <c:pt idx="608">
                  <c:v>-9.1499999999998902</c:v>
                </c:pt>
                <c:pt idx="609">
                  <c:v>-9.15999999999989</c:v>
                </c:pt>
                <c:pt idx="610">
                  <c:v>-9.1699999999998898</c:v>
                </c:pt>
                <c:pt idx="611">
                  <c:v>-9.2699999999998894</c:v>
                </c:pt>
                <c:pt idx="612">
                  <c:v>-9.2799999999998892</c:v>
                </c:pt>
                <c:pt idx="613">
                  <c:v>-9.2899999999998908</c:v>
                </c:pt>
                <c:pt idx="614">
                  <c:v>-9.2999999999998906</c:v>
                </c:pt>
                <c:pt idx="615">
                  <c:v>-9.3099999999998904</c:v>
                </c:pt>
                <c:pt idx="616">
                  <c:v>-9.3199999999998902</c:v>
                </c:pt>
                <c:pt idx="617">
                  <c:v>-9.3299999999998899</c:v>
                </c:pt>
                <c:pt idx="618">
                  <c:v>-9.3399999999998897</c:v>
                </c:pt>
                <c:pt idx="619">
                  <c:v>-9.3499999999998895</c:v>
                </c:pt>
                <c:pt idx="620">
                  <c:v>-9.3599999999998893</c:v>
                </c:pt>
                <c:pt idx="621">
                  <c:v>-9.3699999999998909</c:v>
                </c:pt>
                <c:pt idx="622">
                  <c:v>-9.3799999999998906</c:v>
                </c:pt>
                <c:pt idx="623">
                  <c:v>-9.3899999999998904</c:v>
                </c:pt>
                <c:pt idx="624">
                  <c:v>-9.3999999999998902</c:v>
                </c:pt>
                <c:pt idx="625">
                  <c:v>-9.40999999999989</c:v>
                </c:pt>
                <c:pt idx="626">
                  <c:v>-9.4199999999998898</c:v>
                </c:pt>
                <c:pt idx="627">
                  <c:v>-9.4299999999998896</c:v>
                </c:pt>
                <c:pt idx="628">
                  <c:v>-9.4399999999998894</c:v>
                </c:pt>
                <c:pt idx="629">
                  <c:v>-9.4499999999998892</c:v>
                </c:pt>
                <c:pt idx="630">
                  <c:v>-9.4599999999998907</c:v>
                </c:pt>
                <c:pt idx="631">
                  <c:v>-9.5599999999998904</c:v>
                </c:pt>
                <c:pt idx="632">
                  <c:v>-9.5699999999998902</c:v>
                </c:pt>
                <c:pt idx="633">
                  <c:v>-9.5799999999998899</c:v>
                </c:pt>
                <c:pt idx="634">
                  <c:v>-9.5899999999998897</c:v>
                </c:pt>
                <c:pt idx="635">
                  <c:v>-9.5999999999998895</c:v>
                </c:pt>
                <c:pt idx="636">
                  <c:v>-9.6099999999998893</c:v>
                </c:pt>
                <c:pt idx="637">
                  <c:v>-9.6199999999998909</c:v>
                </c:pt>
                <c:pt idx="638">
                  <c:v>-9.6299999999998906</c:v>
                </c:pt>
                <c:pt idx="639">
                  <c:v>-9.6399999999998904</c:v>
                </c:pt>
                <c:pt idx="640">
                  <c:v>-9.6499999999998902</c:v>
                </c:pt>
                <c:pt idx="641">
                  <c:v>-9.65999999999989</c:v>
                </c:pt>
                <c:pt idx="642">
                  <c:v>-9.6699999999998898</c:v>
                </c:pt>
                <c:pt idx="643">
                  <c:v>-9.6799999999998896</c:v>
                </c:pt>
                <c:pt idx="644">
                  <c:v>-9.6899999999998894</c:v>
                </c:pt>
                <c:pt idx="645">
                  <c:v>-9.6999999999998892</c:v>
                </c:pt>
                <c:pt idx="646">
                  <c:v>-9.7099999999998907</c:v>
                </c:pt>
                <c:pt idx="647">
                  <c:v>-9.7199999999998905</c:v>
                </c:pt>
                <c:pt idx="648">
                  <c:v>-9.7299999999998903</c:v>
                </c:pt>
                <c:pt idx="649">
                  <c:v>-9.7399999999998794</c:v>
                </c:pt>
                <c:pt idx="650">
                  <c:v>-9.7499999999998792</c:v>
                </c:pt>
                <c:pt idx="651">
                  <c:v>-9.7599999999998808</c:v>
                </c:pt>
                <c:pt idx="652">
                  <c:v>-9.7699999999998806</c:v>
                </c:pt>
                <c:pt idx="653">
                  <c:v>-9.7799999999998803</c:v>
                </c:pt>
                <c:pt idx="654">
                  <c:v>-9.7899999999998801</c:v>
                </c:pt>
                <c:pt idx="655">
                  <c:v>-9.7999999999998799</c:v>
                </c:pt>
                <c:pt idx="656">
                  <c:v>-9.8099999999998797</c:v>
                </c:pt>
                <c:pt idx="657">
                  <c:v>-9.8199999999998795</c:v>
                </c:pt>
                <c:pt idx="658">
                  <c:v>-9.8299999999998793</c:v>
                </c:pt>
                <c:pt idx="659">
                  <c:v>-9.8399999999998808</c:v>
                </c:pt>
                <c:pt idx="660">
                  <c:v>-9.8499999999998806</c:v>
                </c:pt>
                <c:pt idx="661">
                  <c:v>-9.8599999999998804</c:v>
                </c:pt>
                <c:pt idx="662">
                  <c:v>-9.8699999999998802</c:v>
                </c:pt>
                <c:pt idx="663">
                  <c:v>-9.87999999999988</c:v>
                </c:pt>
                <c:pt idx="664">
                  <c:v>-9.8899999999998798</c:v>
                </c:pt>
                <c:pt idx="665">
                  <c:v>-9.8999999999998796</c:v>
                </c:pt>
                <c:pt idx="666">
                  <c:v>-9.9099999999998793</c:v>
                </c:pt>
                <c:pt idx="667">
                  <c:v>-9.9199999999998791</c:v>
                </c:pt>
                <c:pt idx="668">
                  <c:v>-9.9299999999998807</c:v>
                </c:pt>
                <c:pt idx="669">
                  <c:v>-9.9399999999998805</c:v>
                </c:pt>
                <c:pt idx="670">
                  <c:v>-9.9499999999998803</c:v>
                </c:pt>
                <c:pt idx="671">
                  <c:v>-9.9599999999998801</c:v>
                </c:pt>
                <c:pt idx="672">
                  <c:v>-9.9699999999998798</c:v>
                </c:pt>
                <c:pt idx="673">
                  <c:v>-9.9799999999998796</c:v>
                </c:pt>
                <c:pt idx="674">
                  <c:v>-9.9899999999998794</c:v>
                </c:pt>
                <c:pt idx="675">
                  <c:v>-9.9999999999998792</c:v>
                </c:pt>
                <c:pt idx="676">
                  <c:v>-10.0099999999999</c:v>
                </c:pt>
                <c:pt idx="677">
                  <c:v>-10.0199999999999</c:v>
                </c:pt>
                <c:pt idx="678">
                  <c:v>-10.0299999999999</c:v>
                </c:pt>
                <c:pt idx="679">
                  <c:v>-10.0399999999999</c:v>
                </c:pt>
                <c:pt idx="680">
                  <c:v>-10.049999999999899</c:v>
                </c:pt>
                <c:pt idx="681">
                  <c:v>-10.059999999999899</c:v>
                </c:pt>
                <c:pt idx="682">
                  <c:v>-10.069999999999901</c:v>
                </c:pt>
                <c:pt idx="683">
                  <c:v>-10.079999999999901</c:v>
                </c:pt>
                <c:pt idx="684">
                  <c:v>-10.0899999999999</c:v>
                </c:pt>
                <c:pt idx="685">
                  <c:v>-10.0999999999999</c:v>
                </c:pt>
                <c:pt idx="686">
                  <c:v>-10.1099999999999</c:v>
                </c:pt>
                <c:pt idx="687">
                  <c:v>-10.1199999999999</c:v>
                </c:pt>
                <c:pt idx="688">
                  <c:v>-10.219999999999899</c:v>
                </c:pt>
                <c:pt idx="689">
                  <c:v>-10.229999999999899</c:v>
                </c:pt>
                <c:pt idx="690">
                  <c:v>-10.239999999999901</c:v>
                </c:pt>
                <c:pt idx="691">
                  <c:v>-10.249999999999901</c:v>
                </c:pt>
                <c:pt idx="692">
                  <c:v>-10.2599999999999</c:v>
                </c:pt>
                <c:pt idx="693">
                  <c:v>-10.2699999999999</c:v>
                </c:pt>
                <c:pt idx="694">
                  <c:v>-10.2799999999999</c:v>
                </c:pt>
                <c:pt idx="695">
                  <c:v>-10.2899999999999</c:v>
                </c:pt>
                <c:pt idx="696">
                  <c:v>-10.299999999999899</c:v>
                </c:pt>
                <c:pt idx="697">
                  <c:v>-10.309999999999899</c:v>
                </c:pt>
                <c:pt idx="698">
                  <c:v>-10.319999999999901</c:v>
                </c:pt>
                <c:pt idx="699">
                  <c:v>-10.329999999999901</c:v>
                </c:pt>
                <c:pt idx="700">
                  <c:v>-10.3399999999999</c:v>
                </c:pt>
                <c:pt idx="701">
                  <c:v>-10.3499999999999</c:v>
                </c:pt>
                <c:pt idx="702">
                  <c:v>-10.3599999999999</c:v>
                </c:pt>
                <c:pt idx="703">
                  <c:v>-10.3699999999999</c:v>
                </c:pt>
                <c:pt idx="704">
                  <c:v>-10.3799999999999</c:v>
                </c:pt>
                <c:pt idx="705">
                  <c:v>-10.389999999999899</c:v>
                </c:pt>
                <c:pt idx="706">
                  <c:v>-10.399999999999901</c:v>
                </c:pt>
                <c:pt idx="707">
                  <c:v>-10.409999999999901</c:v>
                </c:pt>
                <c:pt idx="708">
                  <c:v>-10.5099999999999</c:v>
                </c:pt>
                <c:pt idx="709">
                  <c:v>-10.5199999999999</c:v>
                </c:pt>
                <c:pt idx="710">
                  <c:v>-10.5299999999999</c:v>
                </c:pt>
                <c:pt idx="711">
                  <c:v>-10.5399999999999</c:v>
                </c:pt>
                <c:pt idx="712">
                  <c:v>-10.549999999999899</c:v>
                </c:pt>
                <c:pt idx="713">
                  <c:v>-10.559999999999899</c:v>
                </c:pt>
                <c:pt idx="714">
                  <c:v>-10.569999999999901</c:v>
                </c:pt>
                <c:pt idx="715">
                  <c:v>-10.579999999999901</c:v>
                </c:pt>
                <c:pt idx="716">
                  <c:v>-10.5899999999999</c:v>
                </c:pt>
                <c:pt idx="717">
                  <c:v>-10.5999999999999</c:v>
                </c:pt>
                <c:pt idx="718">
                  <c:v>-10.6099999999999</c:v>
                </c:pt>
                <c:pt idx="719">
                  <c:v>-10.6199999999999</c:v>
                </c:pt>
                <c:pt idx="720">
                  <c:v>-10.6299999999999</c:v>
                </c:pt>
                <c:pt idx="721">
                  <c:v>-10.639999999999899</c:v>
                </c:pt>
                <c:pt idx="722">
                  <c:v>-10.649999999999901</c:v>
                </c:pt>
                <c:pt idx="723">
                  <c:v>-10.659999999999901</c:v>
                </c:pt>
                <c:pt idx="724">
                  <c:v>-10.6699999999999</c:v>
                </c:pt>
                <c:pt idx="725">
                  <c:v>-10.6799999999999</c:v>
                </c:pt>
                <c:pt idx="726">
                  <c:v>-10.6899999999999</c:v>
                </c:pt>
                <c:pt idx="727">
                  <c:v>-10.6999999999999</c:v>
                </c:pt>
                <c:pt idx="728">
                  <c:v>-10.7099999999999</c:v>
                </c:pt>
                <c:pt idx="729">
                  <c:v>-10.719999999999899</c:v>
                </c:pt>
                <c:pt idx="730">
                  <c:v>-10.729999999999899</c:v>
                </c:pt>
                <c:pt idx="731">
                  <c:v>-10.739999999999901</c:v>
                </c:pt>
                <c:pt idx="732">
                  <c:v>-10.749999999999901</c:v>
                </c:pt>
                <c:pt idx="733">
                  <c:v>-10.7599999999999</c:v>
                </c:pt>
                <c:pt idx="734">
                  <c:v>-10.7699999999999</c:v>
                </c:pt>
                <c:pt idx="735">
                  <c:v>-10.7799999999999</c:v>
                </c:pt>
                <c:pt idx="736">
                  <c:v>-10.7899999999999</c:v>
                </c:pt>
                <c:pt idx="737">
                  <c:v>-10.799999999999899</c:v>
                </c:pt>
                <c:pt idx="738">
                  <c:v>-10.809999999999899</c:v>
                </c:pt>
                <c:pt idx="739">
                  <c:v>-10.819999999999901</c:v>
                </c:pt>
                <c:pt idx="740">
                  <c:v>-10.829999999999901</c:v>
                </c:pt>
                <c:pt idx="741">
                  <c:v>-10.8399999999999</c:v>
                </c:pt>
                <c:pt idx="742">
                  <c:v>-10.8499999999999</c:v>
                </c:pt>
                <c:pt idx="743">
                  <c:v>-10.8599999999999</c:v>
                </c:pt>
                <c:pt idx="744">
                  <c:v>-10.8699999999999</c:v>
                </c:pt>
                <c:pt idx="745">
                  <c:v>-10.8799999999999</c:v>
                </c:pt>
                <c:pt idx="746">
                  <c:v>-10.889999999999899</c:v>
                </c:pt>
                <c:pt idx="747">
                  <c:v>-10.899999999999901</c:v>
                </c:pt>
                <c:pt idx="748">
                  <c:v>-10.909999999999901</c:v>
                </c:pt>
                <c:pt idx="749">
                  <c:v>-10.9199999999999</c:v>
                </c:pt>
                <c:pt idx="750">
                  <c:v>-10.9299999999999</c:v>
                </c:pt>
                <c:pt idx="751">
                  <c:v>-10.9399999999999</c:v>
                </c:pt>
                <c:pt idx="752">
                  <c:v>-10.9499999999999</c:v>
                </c:pt>
                <c:pt idx="753">
                  <c:v>-10.9599999999999</c:v>
                </c:pt>
                <c:pt idx="754">
                  <c:v>-10.969999999999899</c:v>
                </c:pt>
                <c:pt idx="755">
                  <c:v>-10.979999999999899</c:v>
                </c:pt>
                <c:pt idx="756">
                  <c:v>-10.989999999999901</c:v>
                </c:pt>
                <c:pt idx="757">
                  <c:v>-10.999999999999901</c:v>
                </c:pt>
                <c:pt idx="758">
                  <c:v>-11.0099999999999</c:v>
                </c:pt>
                <c:pt idx="759">
                  <c:v>-11.0199999999999</c:v>
                </c:pt>
                <c:pt idx="760">
                  <c:v>-11.0299999999999</c:v>
                </c:pt>
                <c:pt idx="761">
                  <c:v>-11.0399999999999</c:v>
                </c:pt>
                <c:pt idx="762">
                  <c:v>-11.049999999999899</c:v>
                </c:pt>
                <c:pt idx="763">
                  <c:v>-11.059999999999899</c:v>
                </c:pt>
                <c:pt idx="764">
                  <c:v>-11.069999999999901</c:v>
                </c:pt>
                <c:pt idx="765">
                  <c:v>-11.1699999999999</c:v>
                </c:pt>
                <c:pt idx="766">
                  <c:v>-11.1799999999999</c:v>
                </c:pt>
                <c:pt idx="767">
                  <c:v>-11.1899999999999</c:v>
                </c:pt>
                <c:pt idx="768">
                  <c:v>-11.1999999999999</c:v>
                </c:pt>
                <c:pt idx="769">
                  <c:v>-11.2099999999999</c:v>
                </c:pt>
                <c:pt idx="770">
                  <c:v>-11.219999999999899</c:v>
                </c:pt>
                <c:pt idx="771">
                  <c:v>-11.229999999999899</c:v>
                </c:pt>
                <c:pt idx="772">
                  <c:v>-11.239999999999901</c:v>
                </c:pt>
                <c:pt idx="773">
                  <c:v>-11.249999999999901</c:v>
                </c:pt>
                <c:pt idx="774">
                  <c:v>-11.2599999999999</c:v>
                </c:pt>
                <c:pt idx="775">
                  <c:v>-11.2699999999999</c:v>
                </c:pt>
                <c:pt idx="776">
                  <c:v>-11.2799999999999</c:v>
                </c:pt>
                <c:pt idx="777">
                  <c:v>-11.2899999999999</c:v>
                </c:pt>
                <c:pt idx="778">
                  <c:v>-11.299999999999899</c:v>
                </c:pt>
                <c:pt idx="779">
                  <c:v>-11.309999999999899</c:v>
                </c:pt>
                <c:pt idx="780">
                  <c:v>-11.319999999999901</c:v>
                </c:pt>
                <c:pt idx="781">
                  <c:v>-11.329999999999901</c:v>
                </c:pt>
                <c:pt idx="782">
                  <c:v>-11.3399999999999</c:v>
                </c:pt>
                <c:pt idx="783">
                  <c:v>-11.3499999999999</c:v>
                </c:pt>
                <c:pt idx="784">
                  <c:v>-11.3599999999999</c:v>
                </c:pt>
                <c:pt idx="785">
                  <c:v>-11.4599999999999</c:v>
                </c:pt>
                <c:pt idx="786">
                  <c:v>-11.469999999999899</c:v>
                </c:pt>
                <c:pt idx="787">
                  <c:v>-11.479999999999899</c:v>
                </c:pt>
                <c:pt idx="788">
                  <c:v>-11.489999999999901</c:v>
                </c:pt>
                <c:pt idx="789">
                  <c:v>-11.499999999999901</c:v>
                </c:pt>
                <c:pt idx="790">
                  <c:v>-11.5099999999999</c:v>
                </c:pt>
                <c:pt idx="791">
                  <c:v>-11.5199999999999</c:v>
                </c:pt>
                <c:pt idx="792">
                  <c:v>-11.5299999999999</c:v>
                </c:pt>
                <c:pt idx="793">
                  <c:v>-11.5399999999999</c:v>
                </c:pt>
                <c:pt idx="794">
                  <c:v>-11.549999999999899</c:v>
                </c:pt>
                <c:pt idx="795">
                  <c:v>-11.559999999999899</c:v>
                </c:pt>
                <c:pt idx="796">
                  <c:v>-11.569999999999901</c:v>
                </c:pt>
                <c:pt idx="797">
                  <c:v>-11.579999999999901</c:v>
                </c:pt>
                <c:pt idx="798">
                  <c:v>-11.5899999999999</c:v>
                </c:pt>
                <c:pt idx="799">
                  <c:v>-11.5999999999999</c:v>
                </c:pt>
                <c:pt idx="800">
                  <c:v>-11.6099999999999</c:v>
                </c:pt>
                <c:pt idx="801">
                  <c:v>-11.6199999999999</c:v>
                </c:pt>
                <c:pt idx="802">
                  <c:v>-11.6299999999999</c:v>
                </c:pt>
                <c:pt idx="803">
                  <c:v>-11.639999999999899</c:v>
                </c:pt>
                <c:pt idx="804">
                  <c:v>-11.649999999999901</c:v>
                </c:pt>
                <c:pt idx="805">
                  <c:v>-11.659999999999901</c:v>
                </c:pt>
                <c:pt idx="806">
                  <c:v>-11.6699999999999</c:v>
                </c:pt>
                <c:pt idx="807">
                  <c:v>-11.6799999999999</c:v>
                </c:pt>
                <c:pt idx="808">
                  <c:v>-11.6899999999999</c:v>
                </c:pt>
                <c:pt idx="809">
                  <c:v>-11.6999999999999</c:v>
                </c:pt>
                <c:pt idx="810">
                  <c:v>-11.7099999999998</c:v>
                </c:pt>
                <c:pt idx="811">
                  <c:v>-11.7199999999998</c:v>
                </c:pt>
                <c:pt idx="812">
                  <c:v>-11.7299999999998</c:v>
                </c:pt>
                <c:pt idx="813">
                  <c:v>-11.739999999999799</c:v>
                </c:pt>
                <c:pt idx="814">
                  <c:v>-11.749999999999799</c:v>
                </c:pt>
                <c:pt idx="815">
                  <c:v>-11.759999999999801</c:v>
                </c:pt>
                <c:pt idx="816">
                  <c:v>-11.769999999999801</c:v>
                </c:pt>
                <c:pt idx="817">
                  <c:v>-11.7799999999998</c:v>
                </c:pt>
                <c:pt idx="818">
                  <c:v>-11.7899999999998</c:v>
                </c:pt>
                <c:pt idx="819">
                  <c:v>-11.7999999999998</c:v>
                </c:pt>
                <c:pt idx="820">
                  <c:v>-11.8099999999998</c:v>
                </c:pt>
                <c:pt idx="821">
                  <c:v>-11.8199999999998</c:v>
                </c:pt>
                <c:pt idx="822">
                  <c:v>-11.829999999999799</c:v>
                </c:pt>
                <c:pt idx="823">
                  <c:v>-11.839999999999799</c:v>
                </c:pt>
                <c:pt idx="824">
                  <c:v>-11.849999999999801</c:v>
                </c:pt>
                <c:pt idx="825">
                  <c:v>-11.8599999999998</c:v>
                </c:pt>
                <c:pt idx="826">
                  <c:v>-11.8699999999998</c:v>
                </c:pt>
                <c:pt idx="827">
                  <c:v>-11.8799999999998</c:v>
                </c:pt>
                <c:pt idx="828">
                  <c:v>-11.8899999999998</c:v>
                </c:pt>
                <c:pt idx="829">
                  <c:v>-11.8999999999998</c:v>
                </c:pt>
                <c:pt idx="830">
                  <c:v>-11.909999999999799</c:v>
                </c:pt>
                <c:pt idx="831">
                  <c:v>-11.919999999999799</c:v>
                </c:pt>
                <c:pt idx="832">
                  <c:v>-11.929999999999801</c:v>
                </c:pt>
                <c:pt idx="833">
                  <c:v>-11.939999999999801</c:v>
                </c:pt>
                <c:pt idx="834">
                  <c:v>-11.9499999999998</c:v>
                </c:pt>
                <c:pt idx="835">
                  <c:v>-11.9599999999998</c:v>
                </c:pt>
                <c:pt idx="836">
                  <c:v>-11.9699999999998</c:v>
                </c:pt>
                <c:pt idx="837">
                  <c:v>-11.9799999999998</c:v>
                </c:pt>
                <c:pt idx="838">
                  <c:v>-11.989999999999799</c:v>
                </c:pt>
                <c:pt idx="839">
                  <c:v>-11.999999999999799</c:v>
                </c:pt>
                <c:pt idx="840">
                  <c:v>-12.009999999999801</c:v>
                </c:pt>
                <c:pt idx="841">
                  <c:v>-12.019999999999801</c:v>
                </c:pt>
                <c:pt idx="842">
                  <c:v>-12.1199999999998</c:v>
                </c:pt>
                <c:pt idx="843">
                  <c:v>-12.1299999999998</c:v>
                </c:pt>
                <c:pt idx="844">
                  <c:v>-12.1399999999998</c:v>
                </c:pt>
                <c:pt idx="845">
                  <c:v>-12.1499999999998</c:v>
                </c:pt>
                <c:pt idx="846">
                  <c:v>-12.159999999999799</c:v>
                </c:pt>
                <c:pt idx="847">
                  <c:v>-12.169999999999799</c:v>
                </c:pt>
                <c:pt idx="848">
                  <c:v>-12.179999999999801</c:v>
                </c:pt>
                <c:pt idx="849">
                  <c:v>-12.189999999999801</c:v>
                </c:pt>
                <c:pt idx="850">
                  <c:v>-12.1999999999998</c:v>
                </c:pt>
                <c:pt idx="851">
                  <c:v>-12.2099999999998</c:v>
                </c:pt>
                <c:pt idx="852">
                  <c:v>-12.2199999999998</c:v>
                </c:pt>
                <c:pt idx="853">
                  <c:v>-12.2299999999998</c:v>
                </c:pt>
                <c:pt idx="854">
                  <c:v>-12.239999999999799</c:v>
                </c:pt>
                <c:pt idx="855">
                  <c:v>-12.249999999999799</c:v>
                </c:pt>
                <c:pt idx="856">
                  <c:v>-12.259999999999801</c:v>
                </c:pt>
                <c:pt idx="857">
                  <c:v>-12.269999999999801</c:v>
                </c:pt>
                <c:pt idx="858">
                  <c:v>-12.2799999999998</c:v>
                </c:pt>
                <c:pt idx="859">
                  <c:v>-12.2899999999998</c:v>
                </c:pt>
                <c:pt idx="860">
                  <c:v>-12.2999999999998</c:v>
                </c:pt>
                <c:pt idx="861">
                  <c:v>-12.3099999999998</c:v>
                </c:pt>
                <c:pt idx="862">
                  <c:v>-12.409999999999799</c:v>
                </c:pt>
                <c:pt idx="863">
                  <c:v>-12.419999999999799</c:v>
                </c:pt>
                <c:pt idx="864">
                  <c:v>-12.429999999999801</c:v>
                </c:pt>
                <c:pt idx="865">
                  <c:v>-12.439999999999801</c:v>
                </c:pt>
                <c:pt idx="866">
                  <c:v>-12.4499999999998</c:v>
                </c:pt>
                <c:pt idx="867">
                  <c:v>-12.4599999999998</c:v>
                </c:pt>
                <c:pt idx="868">
                  <c:v>-12.4699999999998</c:v>
                </c:pt>
                <c:pt idx="869">
                  <c:v>-12.4799999999998</c:v>
                </c:pt>
                <c:pt idx="870">
                  <c:v>-12.489999999999799</c:v>
                </c:pt>
                <c:pt idx="871">
                  <c:v>-12.499999999999799</c:v>
                </c:pt>
                <c:pt idx="872">
                  <c:v>-12.509999999999801</c:v>
                </c:pt>
                <c:pt idx="873">
                  <c:v>-12.519999999999801</c:v>
                </c:pt>
                <c:pt idx="874">
                  <c:v>-12.5299999999998</c:v>
                </c:pt>
                <c:pt idx="875">
                  <c:v>-12.5399999999998</c:v>
                </c:pt>
                <c:pt idx="876">
                  <c:v>-12.5499999999998</c:v>
                </c:pt>
                <c:pt idx="877">
                  <c:v>-12.5599999999998</c:v>
                </c:pt>
                <c:pt idx="878">
                  <c:v>-12.5699999999998</c:v>
                </c:pt>
                <c:pt idx="879">
                  <c:v>-12.579999999999799</c:v>
                </c:pt>
                <c:pt idx="880">
                  <c:v>-12.589999999999799</c:v>
                </c:pt>
                <c:pt idx="881">
                  <c:v>-12.599999999999801</c:v>
                </c:pt>
                <c:pt idx="882">
                  <c:v>-12.6099999999998</c:v>
                </c:pt>
                <c:pt idx="883">
                  <c:v>-12.6199999999998</c:v>
                </c:pt>
                <c:pt idx="884">
                  <c:v>-12.6299999999998</c:v>
                </c:pt>
                <c:pt idx="885">
                  <c:v>-12.6399999999998</c:v>
                </c:pt>
                <c:pt idx="886">
                  <c:v>-12.6499999999998</c:v>
                </c:pt>
                <c:pt idx="887">
                  <c:v>-12.659999999999799</c:v>
                </c:pt>
                <c:pt idx="888">
                  <c:v>-12.669999999999799</c:v>
                </c:pt>
                <c:pt idx="889">
                  <c:v>-12.679999999999801</c:v>
                </c:pt>
                <c:pt idx="890">
                  <c:v>-12.689999999999801</c:v>
                </c:pt>
                <c:pt idx="891">
                  <c:v>-12.6999999999998</c:v>
                </c:pt>
                <c:pt idx="892">
                  <c:v>-12.7099999999998</c:v>
                </c:pt>
                <c:pt idx="893">
                  <c:v>-12.7199999999998</c:v>
                </c:pt>
                <c:pt idx="894">
                  <c:v>-12.7299999999998</c:v>
                </c:pt>
                <c:pt idx="895">
                  <c:v>-12.739999999999799</c:v>
                </c:pt>
                <c:pt idx="896">
                  <c:v>-12.749999999999799</c:v>
                </c:pt>
                <c:pt idx="897">
                  <c:v>-12.759999999999801</c:v>
                </c:pt>
                <c:pt idx="898">
                  <c:v>-12.769999999999801</c:v>
                </c:pt>
                <c:pt idx="899">
                  <c:v>-12.7799999999998</c:v>
                </c:pt>
                <c:pt idx="900">
                  <c:v>-12.7899999999998</c:v>
                </c:pt>
                <c:pt idx="901">
                  <c:v>-12.7999999999998</c:v>
                </c:pt>
                <c:pt idx="902">
                  <c:v>-12.8099999999998</c:v>
                </c:pt>
                <c:pt idx="903">
                  <c:v>-12.8199999999998</c:v>
                </c:pt>
                <c:pt idx="904">
                  <c:v>-12.829999999999799</c:v>
                </c:pt>
                <c:pt idx="905">
                  <c:v>-12.839999999999799</c:v>
                </c:pt>
                <c:pt idx="906">
                  <c:v>-12.849999999999801</c:v>
                </c:pt>
                <c:pt idx="907">
                  <c:v>-12.8599999999998</c:v>
                </c:pt>
                <c:pt idx="908">
                  <c:v>-12.8699999999998</c:v>
                </c:pt>
                <c:pt idx="909">
                  <c:v>-12.8799999999998</c:v>
                </c:pt>
                <c:pt idx="910">
                  <c:v>-12.8899999999998</c:v>
                </c:pt>
                <c:pt idx="911">
                  <c:v>-12.8999999999998</c:v>
                </c:pt>
                <c:pt idx="912">
                  <c:v>-12.909999999999799</c:v>
                </c:pt>
                <c:pt idx="913">
                  <c:v>-12.919999999999799</c:v>
                </c:pt>
                <c:pt idx="914">
                  <c:v>-12.929999999999801</c:v>
                </c:pt>
                <c:pt idx="915">
                  <c:v>-12.939999999999801</c:v>
                </c:pt>
                <c:pt idx="916">
                  <c:v>-12.9499999999998</c:v>
                </c:pt>
                <c:pt idx="917">
                  <c:v>-12.9599999999998</c:v>
                </c:pt>
                <c:pt idx="918">
                  <c:v>-12.9699999999998</c:v>
                </c:pt>
                <c:pt idx="919">
                  <c:v>-13.0699999999998</c:v>
                </c:pt>
                <c:pt idx="920">
                  <c:v>-13.079999999999799</c:v>
                </c:pt>
                <c:pt idx="921">
                  <c:v>-13.089999999999799</c:v>
                </c:pt>
                <c:pt idx="922">
                  <c:v>-13.099999999999801</c:v>
                </c:pt>
                <c:pt idx="923">
                  <c:v>-13.1099999999998</c:v>
                </c:pt>
                <c:pt idx="924">
                  <c:v>-13.1199999999998</c:v>
                </c:pt>
                <c:pt idx="925">
                  <c:v>-13.1299999999998</c:v>
                </c:pt>
                <c:pt idx="926">
                  <c:v>-13.1399999999998</c:v>
                </c:pt>
                <c:pt idx="927">
                  <c:v>-13.1499999999998</c:v>
                </c:pt>
                <c:pt idx="928">
                  <c:v>-13.159999999999799</c:v>
                </c:pt>
                <c:pt idx="929">
                  <c:v>-13.169999999999799</c:v>
                </c:pt>
                <c:pt idx="930">
                  <c:v>-13.179999999999801</c:v>
                </c:pt>
                <c:pt idx="931">
                  <c:v>-13.189999999999801</c:v>
                </c:pt>
                <c:pt idx="932">
                  <c:v>-13.1999999999998</c:v>
                </c:pt>
                <c:pt idx="933">
                  <c:v>-13.2099999999998</c:v>
                </c:pt>
                <c:pt idx="934">
                  <c:v>-13.2199999999998</c:v>
                </c:pt>
                <c:pt idx="935">
                  <c:v>-13.2299999999998</c:v>
                </c:pt>
                <c:pt idx="936">
                  <c:v>-13.239999999999799</c:v>
                </c:pt>
                <c:pt idx="937">
                  <c:v>-13.249999999999799</c:v>
                </c:pt>
                <c:pt idx="938">
                  <c:v>-13.259999999999801</c:v>
                </c:pt>
                <c:pt idx="939">
                  <c:v>-13.3599999999998</c:v>
                </c:pt>
                <c:pt idx="940">
                  <c:v>-13.3699999999998</c:v>
                </c:pt>
                <c:pt idx="941">
                  <c:v>-13.3799999999998</c:v>
                </c:pt>
                <c:pt idx="942">
                  <c:v>-13.3899999999998</c:v>
                </c:pt>
                <c:pt idx="943">
                  <c:v>-13.3999999999998</c:v>
                </c:pt>
                <c:pt idx="944">
                  <c:v>-13.409999999999799</c:v>
                </c:pt>
                <c:pt idx="945">
                  <c:v>-13.419999999999799</c:v>
                </c:pt>
                <c:pt idx="946">
                  <c:v>-13.429999999999801</c:v>
                </c:pt>
                <c:pt idx="947">
                  <c:v>-13.439999999999801</c:v>
                </c:pt>
                <c:pt idx="948">
                  <c:v>-13.4499999999998</c:v>
                </c:pt>
                <c:pt idx="949">
                  <c:v>-13.4599999999998</c:v>
                </c:pt>
                <c:pt idx="950">
                  <c:v>-13.4699999999998</c:v>
                </c:pt>
                <c:pt idx="951">
                  <c:v>-13.4799999999998</c:v>
                </c:pt>
                <c:pt idx="952">
                  <c:v>-13.489999999999799</c:v>
                </c:pt>
                <c:pt idx="953">
                  <c:v>-13.499999999999799</c:v>
                </c:pt>
                <c:pt idx="954">
                  <c:v>-13.509999999999801</c:v>
                </c:pt>
                <c:pt idx="955">
                  <c:v>-13.519999999999801</c:v>
                </c:pt>
                <c:pt idx="956">
                  <c:v>-13.5299999999998</c:v>
                </c:pt>
                <c:pt idx="957">
                  <c:v>-13.5399999999998</c:v>
                </c:pt>
                <c:pt idx="958">
                  <c:v>-13.5499999999998</c:v>
                </c:pt>
                <c:pt idx="959">
                  <c:v>-13.5599999999998</c:v>
                </c:pt>
                <c:pt idx="960">
                  <c:v>-13.5699999999998</c:v>
                </c:pt>
                <c:pt idx="961">
                  <c:v>-13.579999999999799</c:v>
                </c:pt>
                <c:pt idx="962">
                  <c:v>-13.589999999999799</c:v>
                </c:pt>
                <c:pt idx="963">
                  <c:v>-13.599999999999801</c:v>
                </c:pt>
                <c:pt idx="964">
                  <c:v>-13.6099999999998</c:v>
                </c:pt>
                <c:pt idx="965">
                  <c:v>-13.6199999999998</c:v>
                </c:pt>
                <c:pt idx="966">
                  <c:v>-13.6299999999998</c:v>
                </c:pt>
                <c:pt idx="967">
                  <c:v>-13.6399999999998</c:v>
                </c:pt>
                <c:pt idx="968">
                  <c:v>-13.6499999999998</c:v>
                </c:pt>
                <c:pt idx="969">
                  <c:v>-13.659999999999799</c:v>
                </c:pt>
                <c:pt idx="970">
                  <c:v>-13.669999999999799</c:v>
                </c:pt>
                <c:pt idx="971">
                  <c:v>-13.679999999999801</c:v>
                </c:pt>
                <c:pt idx="972">
                  <c:v>-13.689999999999801</c:v>
                </c:pt>
                <c:pt idx="973">
                  <c:v>-13.6999999999998</c:v>
                </c:pt>
                <c:pt idx="974">
                  <c:v>-13.7099999999998</c:v>
                </c:pt>
                <c:pt idx="975">
                  <c:v>-13.7199999999998</c:v>
                </c:pt>
                <c:pt idx="976">
                  <c:v>-13.7299999999998</c:v>
                </c:pt>
                <c:pt idx="977">
                  <c:v>-13.739999999999799</c:v>
                </c:pt>
                <c:pt idx="978">
                  <c:v>-13.749999999999799</c:v>
                </c:pt>
                <c:pt idx="979">
                  <c:v>-13.759999999999801</c:v>
                </c:pt>
                <c:pt idx="980">
                  <c:v>-13.769999999999801</c:v>
                </c:pt>
                <c:pt idx="981">
                  <c:v>-13.7799999999998</c:v>
                </c:pt>
                <c:pt idx="982">
                  <c:v>-13.7899999999998</c:v>
                </c:pt>
                <c:pt idx="983">
                  <c:v>-13.7999999999998</c:v>
                </c:pt>
                <c:pt idx="984">
                  <c:v>-13.8099999999998</c:v>
                </c:pt>
                <c:pt idx="985">
                  <c:v>-13.8199999999998</c:v>
                </c:pt>
                <c:pt idx="986">
                  <c:v>-13.829999999999799</c:v>
                </c:pt>
                <c:pt idx="987">
                  <c:v>-13.839999999999799</c:v>
                </c:pt>
                <c:pt idx="988">
                  <c:v>-13.849999999999801</c:v>
                </c:pt>
                <c:pt idx="989">
                  <c:v>-13.8599999999998</c:v>
                </c:pt>
                <c:pt idx="990">
                  <c:v>-13.8699999999998</c:v>
                </c:pt>
                <c:pt idx="991">
                  <c:v>-13.8799999999998</c:v>
                </c:pt>
                <c:pt idx="992">
                  <c:v>-13.8899999999998</c:v>
                </c:pt>
                <c:pt idx="993">
                  <c:v>-13.8999999999998</c:v>
                </c:pt>
                <c:pt idx="994">
                  <c:v>-13.909999999999799</c:v>
                </c:pt>
                <c:pt idx="995">
                  <c:v>-13.919999999999799</c:v>
                </c:pt>
                <c:pt idx="996">
                  <c:v>-14.019999999999801</c:v>
                </c:pt>
                <c:pt idx="997">
                  <c:v>-14.0299999999998</c:v>
                </c:pt>
                <c:pt idx="998">
                  <c:v>-14.0399999999998</c:v>
                </c:pt>
                <c:pt idx="999">
                  <c:v>-14.0499999999998</c:v>
                </c:pt>
                <c:pt idx="1000">
                  <c:v>-14.0599999999998</c:v>
                </c:pt>
                <c:pt idx="1001">
                  <c:v>-14.0699999999998</c:v>
                </c:pt>
                <c:pt idx="1002">
                  <c:v>-14.079999999999799</c:v>
                </c:pt>
                <c:pt idx="1003">
                  <c:v>-14.089999999999799</c:v>
                </c:pt>
                <c:pt idx="1004">
                  <c:v>-14.099999999999801</c:v>
                </c:pt>
                <c:pt idx="1005">
                  <c:v>-14.1099999999998</c:v>
                </c:pt>
                <c:pt idx="1006">
                  <c:v>-14.1199999999998</c:v>
                </c:pt>
                <c:pt idx="1007">
                  <c:v>-14.1299999999998</c:v>
                </c:pt>
                <c:pt idx="1008">
                  <c:v>-14.1399999999998</c:v>
                </c:pt>
                <c:pt idx="1009">
                  <c:v>-14.1499999999998</c:v>
                </c:pt>
                <c:pt idx="1010">
                  <c:v>-14.159999999999799</c:v>
                </c:pt>
                <c:pt idx="1011">
                  <c:v>-14.169999999999799</c:v>
                </c:pt>
                <c:pt idx="1012">
                  <c:v>-14.179999999999801</c:v>
                </c:pt>
                <c:pt idx="1013">
                  <c:v>-14.189999999999801</c:v>
                </c:pt>
                <c:pt idx="1014">
                  <c:v>-14.1999999999998</c:v>
                </c:pt>
                <c:pt idx="1015">
                  <c:v>-14.2099999999998</c:v>
                </c:pt>
                <c:pt idx="1016">
                  <c:v>-14.3099999999998</c:v>
                </c:pt>
                <c:pt idx="1017">
                  <c:v>-14.3199999999998</c:v>
                </c:pt>
                <c:pt idx="1018">
                  <c:v>-14.329999999999799</c:v>
                </c:pt>
                <c:pt idx="1019">
                  <c:v>-14.339999999999799</c:v>
                </c:pt>
                <c:pt idx="1020">
                  <c:v>-14.349999999999801</c:v>
                </c:pt>
                <c:pt idx="1021">
                  <c:v>-14.3599999999998</c:v>
                </c:pt>
                <c:pt idx="1022">
                  <c:v>-14.3699999999998</c:v>
                </c:pt>
                <c:pt idx="1023">
                  <c:v>-14.3799999999998</c:v>
                </c:pt>
                <c:pt idx="1024">
                  <c:v>-14.3899999999998</c:v>
                </c:pt>
                <c:pt idx="1025">
                  <c:v>-14.3999999999998</c:v>
                </c:pt>
                <c:pt idx="1026">
                  <c:v>-14.409999999999799</c:v>
                </c:pt>
                <c:pt idx="1027">
                  <c:v>-14.419999999999799</c:v>
                </c:pt>
                <c:pt idx="1028">
                  <c:v>-14.429999999999801</c:v>
                </c:pt>
                <c:pt idx="1029">
                  <c:v>-14.439999999999801</c:v>
                </c:pt>
                <c:pt idx="1030">
                  <c:v>-14.4499999999998</c:v>
                </c:pt>
                <c:pt idx="1031">
                  <c:v>-14.4599999999998</c:v>
                </c:pt>
                <c:pt idx="1032">
                  <c:v>-14.4699999999998</c:v>
                </c:pt>
                <c:pt idx="1033">
                  <c:v>-14.4799999999998</c:v>
                </c:pt>
                <c:pt idx="1034">
                  <c:v>-14.489999999999799</c:v>
                </c:pt>
                <c:pt idx="1035">
                  <c:v>-14.499999999999799</c:v>
                </c:pt>
                <c:pt idx="1036">
                  <c:v>-14.509999999999801</c:v>
                </c:pt>
                <c:pt idx="1037">
                  <c:v>-14.519999999999801</c:v>
                </c:pt>
                <c:pt idx="1038">
                  <c:v>-14.5299999999998</c:v>
                </c:pt>
                <c:pt idx="1039">
                  <c:v>-14.5399999999998</c:v>
                </c:pt>
                <c:pt idx="1040">
                  <c:v>-14.5499999999998</c:v>
                </c:pt>
                <c:pt idx="1041">
                  <c:v>-14.5599999999998</c:v>
                </c:pt>
                <c:pt idx="1042">
                  <c:v>-14.5699999999998</c:v>
                </c:pt>
                <c:pt idx="1043">
                  <c:v>-14.579999999999799</c:v>
                </c:pt>
                <c:pt idx="1044">
                  <c:v>-14.589999999999799</c:v>
                </c:pt>
                <c:pt idx="1045">
                  <c:v>-14.599999999999801</c:v>
                </c:pt>
                <c:pt idx="1046">
                  <c:v>-14.6099999999998</c:v>
                </c:pt>
                <c:pt idx="1047">
                  <c:v>-14.6199999999998</c:v>
                </c:pt>
                <c:pt idx="1048">
                  <c:v>-14.6299999999998</c:v>
                </c:pt>
                <c:pt idx="1049">
                  <c:v>-14.6399999999998</c:v>
                </c:pt>
                <c:pt idx="1050">
                  <c:v>-14.6499999999998</c:v>
                </c:pt>
                <c:pt idx="1051">
                  <c:v>-14.659999999999799</c:v>
                </c:pt>
                <c:pt idx="1052">
                  <c:v>-14.669999999999799</c:v>
                </c:pt>
                <c:pt idx="1053">
                  <c:v>-14.679999999999801</c:v>
                </c:pt>
                <c:pt idx="1054">
                  <c:v>-14.689999999999801</c:v>
                </c:pt>
                <c:pt idx="1055">
                  <c:v>-14.6999999999998</c:v>
                </c:pt>
                <c:pt idx="1056">
                  <c:v>-14.7099999999998</c:v>
                </c:pt>
                <c:pt idx="1057">
                  <c:v>-14.7199999999998</c:v>
                </c:pt>
                <c:pt idx="1058">
                  <c:v>-14.7299999999998</c:v>
                </c:pt>
                <c:pt idx="1059">
                  <c:v>-14.739999999999799</c:v>
                </c:pt>
                <c:pt idx="1060">
                  <c:v>-14.749999999999799</c:v>
                </c:pt>
                <c:pt idx="1061">
                  <c:v>-14.759999999999801</c:v>
                </c:pt>
                <c:pt idx="1062">
                  <c:v>-14.769999999999801</c:v>
                </c:pt>
                <c:pt idx="1063">
                  <c:v>-14.7799999999998</c:v>
                </c:pt>
                <c:pt idx="1064">
                  <c:v>-14.7899999999998</c:v>
                </c:pt>
                <c:pt idx="1065">
                  <c:v>-14.7999999999998</c:v>
                </c:pt>
                <c:pt idx="1066">
                  <c:v>-14.8099999999998</c:v>
                </c:pt>
                <c:pt idx="1067">
                  <c:v>-14.8199999999998</c:v>
                </c:pt>
                <c:pt idx="1068">
                  <c:v>-14.829999999999799</c:v>
                </c:pt>
                <c:pt idx="1069">
                  <c:v>-14.839999999999799</c:v>
                </c:pt>
                <c:pt idx="1070">
                  <c:v>-14.849999999999801</c:v>
                </c:pt>
                <c:pt idx="1071">
                  <c:v>-14.8599999999998</c:v>
                </c:pt>
                <c:pt idx="1072">
                  <c:v>-14.8699999999998</c:v>
                </c:pt>
                <c:pt idx="1073">
                  <c:v>-14.9699999999998</c:v>
                </c:pt>
                <c:pt idx="1074">
                  <c:v>-14.9799999999998</c:v>
                </c:pt>
                <c:pt idx="1075">
                  <c:v>-14.989999999999799</c:v>
                </c:pt>
                <c:pt idx="1076">
                  <c:v>-14.999999999999799</c:v>
                </c:pt>
                <c:pt idx="1077">
                  <c:v>-15.009999999999801</c:v>
                </c:pt>
                <c:pt idx="1078">
                  <c:v>-15.019999999999801</c:v>
                </c:pt>
                <c:pt idx="1079">
                  <c:v>-15.0299999999998</c:v>
                </c:pt>
                <c:pt idx="1080">
                  <c:v>-15.0399999999998</c:v>
                </c:pt>
                <c:pt idx="1081">
                  <c:v>-15.0499999999998</c:v>
                </c:pt>
                <c:pt idx="1082">
                  <c:v>-15.0599999999998</c:v>
                </c:pt>
                <c:pt idx="1083">
                  <c:v>-15.0699999999998</c:v>
                </c:pt>
                <c:pt idx="1084">
                  <c:v>-15.079999999999799</c:v>
                </c:pt>
                <c:pt idx="1085">
                  <c:v>-15.089999999999799</c:v>
                </c:pt>
                <c:pt idx="1086">
                  <c:v>-15.099999999999801</c:v>
                </c:pt>
                <c:pt idx="1087">
                  <c:v>-15.1099999999998</c:v>
                </c:pt>
                <c:pt idx="1088">
                  <c:v>-15.1199999999998</c:v>
                </c:pt>
                <c:pt idx="1089">
                  <c:v>-15.1299999999998</c:v>
                </c:pt>
                <c:pt idx="1090">
                  <c:v>-15.1399999999998</c:v>
                </c:pt>
                <c:pt idx="1091">
                  <c:v>-15.1499999999998</c:v>
                </c:pt>
                <c:pt idx="1092">
                  <c:v>-15.159999999999799</c:v>
                </c:pt>
                <c:pt idx="1093">
                  <c:v>-15.259999999999801</c:v>
                </c:pt>
                <c:pt idx="1094">
                  <c:v>-15.269999999999801</c:v>
                </c:pt>
                <c:pt idx="1095">
                  <c:v>-15.2799999999998</c:v>
                </c:pt>
                <c:pt idx="1096">
                  <c:v>-15.2899999999998</c:v>
                </c:pt>
                <c:pt idx="1097">
                  <c:v>-15.2999999999998</c:v>
                </c:pt>
                <c:pt idx="1098">
                  <c:v>-15.3099999999998</c:v>
                </c:pt>
                <c:pt idx="1099">
                  <c:v>-15.3199999999998</c:v>
                </c:pt>
                <c:pt idx="1100">
                  <c:v>-15.329999999999799</c:v>
                </c:pt>
                <c:pt idx="1101">
                  <c:v>-15.339999999999799</c:v>
                </c:pt>
                <c:pt idx="1102">
                  <c:v>-15.349999999999801</c:v>
                </c:pt>
                <c:pt idx="1103">
                  <c:v>-15.3599999999998</c:v>
                </c:pt>
                <c:pt idx="1104">
                  <c:v>-15.3699999999998</c:v>
                </c:pt>
                <c:pt idx="1105">
                  <c:v>-15.3799999999998</c:v>
                </c:pt>
                <c:pt idx="1106">
                  <c:v>-15.3899999999998</c:v>
                </c:pt>
                <c:pt idx="1107">
                  <c:v>-15.3999999999998</c:v>
                </c:pt>
                <c:pt idx="1108">
                  <c:v>-15.409999999999799</c:v>
                </c:pt>
                <c:pt idx="1109">
                  <c:v>-15.419999999999799</c:v>
                </c:pt>
                <c:pt idx="1110">
                  <c:v>-15.429999999999801</c:v>
                </c:pt>
                <c:pt idx="1111">
                  <c:v>-15.439999999999801</c:v>
                </c:pt>
                <c:pt idx="1112">
                  <c:v>-15.4499999999998</c:v>
                </c:pt>
                <c:pt idx="1113">
                  <c:v>-15.4599999999998</c:v>
                </c:pt>
                <c:pt idx="1114">
                  <c:v>-15.4699999999998</c:v>
                </c:pt>
                <c:pt idx="1115">
                  <c:v>-15.4799999999998</c:v>
                </c:pt>
                <c:pt idx="1116">
                  <c:v>-15.489999999999799</c:v>
                </c:pt>
                <c:pt idx="1117">
                  <c:v>-15.499999999999799</c:v>
                </c:pt>
                <c:pt idx="1118">
                  <c:v>-15.509999999999801</c:v>
                </c:pt>
                <c:pt idx="1119">
                  <c:v>-15.519999999999801</c:v>
                </c:pt>
                <c:pt idx="1120">
                  <c:v>-15.5299999999998</c:v>
                </c:pt>
                <c:pt idx="1121">
                  <c:v>-15.5399999999998</c:v>
                </c:pt>
                <c:pt idx="1122">
                  <c:v>-15.5499999999998</c:v>
                </c:pt>
                <c:pt idx="1123">
                  <c:v>-15.5599999999998</c:v>
                </c:pt>
                <c:pt idx="1124">
                  <c:v>-15.5699999999998</c:v>
                </c:pt>
                <c:pt idx="1125">
                  <c:v>-15.579999999999799</c:v>
                </c:pt>
                <c:pt idx="1126">
                  <c:v>-15.589999999999799</c:v>
                </c:pt>
                <c:pt idx="1127">
                  <c:v>-15.599999999999801</c:v>
                </c:pt>
                <c:pt idx="1128">
                  <c:v>-15.6099999999998</c:v>
                </c:pt>
                <c:pt idx="1129">
                  <c:v>-15.6199999999998</c:v>
                </c:pt>
                <c:pt idx="1130">
                  <c:v>-15.6299999999998</c:v>
                </c:pt>
                <c:pt idx="1131">
                  <c:v>-15.6399999999998</c:v>
                </c:pt>
                <c:pt idx="1132">
                  <c:v>-15.6499999999998</c:v>
                </c:pt>
                <c:pt idx="1133">
                  <c:v>-15.659999999999799</c:v>
                </c:pt>
                <c:pt idx="1134">
                  <c:v>-15.669999999999799</c:v>
                </c:pt>
                <c:pt idx="1135">
                  <c:v>-15.679999999999801</c:v>
                </c:pt>
                <c:pt idx="1136">
                  <c:v>-15.689999999999801</c:v>
                </c:pt>
                <c:pt idx="1137">
                  <c:v>-15.6999999999998</c:v>
                </c:pt>
                <c:pt idx="1138">
                  <c:v>-15.7099999999998</c:v>
                </c:pt>
                <c:pt idx="1139">
                  <c:v>-15.7199999999998</c:v>
                </c:pt>
                <c:pt idx="1140">
                  <c:v>-15.7299999999998</c:v>
                </c:pt>
                <c:pt idx="1141">
                  <c:v>-15.739999999999799</c:v>
                </c:pt>
                <c:pt idx="1142">
                  <c:v>-15.749999999999799</c:v>
                </c:pt>
                <c:pt idx="1143">
                  <c:v>-15.759999999999801</c:v>
                </c:pt>
                <c:pt idx="1144">
                  <c:v>-15.769999999999801</c:v>
                </c:pt>
                <c:pt idx="1145">
                  <c:v>-15.7799999999998</c:v>
                </c:pt>
                <c:pt idx="1146">
                  <c:v>-15.7899999999998</c:v>
                </c:pt>
                <c:pt idx="1147">
                  <c:v>-15.7999999999998</c:v>
                </c:pt>
                <c:pt idx="1148">
                  <c:v>-15.8099999999998</c:v>
                </c:pt>
                <c:pt idx="1149">
                  <c:v>-15.8199999999998</c:v>
                </c:pt>
                <c:pt idx="1150">
                  <c:v>-15.919999999999799</c:v>
                </c:pt>
                <c:pt idx="1151">
                  <c:v>-15.929999999999801</c:v>
                </c:pt>
                <c:pt idx="1152">
                  <c:v>-15.939999999999801</c:v>
                </c:pt>
                <c:pt idx="1153">
                  <c:v>-15.9499999999998</c:v>
                </c:pt>
                <c:pt idx="1154">
                  <c:v>-15.9599999999998</c:v>
                </c:pt>
                <c:pt idx="1155">
                  <c:v>-15.9699999999998</c:v>
                </c:pt>
                <c:pt idx="1156">
                  <c:v>-15.9799999999998</c:v>
                </c:pt>
                <c:pt idx="1157">
                  <c:v>-15.989999999999799</c:v>
                </c:pt>
                <c:pt idx="1158">
                  <c:v>-15.999999999999799</c:v>
                </c:pt>
                <c:pt idx="1159">
                  <c:v>-16.009999999999799</c:v>
                </c:pt>
                <c:pt idx="1160">
                  <c:v>-16.019999999999801</c:v>
                </c:pt>
                <c:pt idx="1161">
                  <c:v>-16.029999999999799</c:v>
                </c:pt>
                <c:pt idx="1162">
                  <c:v>-16.0399999999998</c:v>
                </c:pt>
                <c:pt idx="1163">
                  <c:v>-16.049999999999802</c:v>
                </c:pt>
                <c:pt idx="1164">
                  <c:v>-16.0599999999998</c:v>
                </c:pt>
                <c:pt idx="1165">
                  <c:v>-16.069999999999801</c:v>
                </c:pt>
                <c:pt idx="1166">
                  <c:v>-16.079999999999799</c:v>
                </c:pt>
                <c:pt idx="1167">
                  <c:v>-16.089999999999801</c:v>
                </c:pt>
                <c:pt idx="1168">
                  <c:v>-16.099999999999799</c:v>
                </c:pt>
                <c:pt idx="1169">
                  <c:v>-16.1099999999998</c:v>
                </c:pt>
                <c:pt idx="1170">
                  <c:v>-16.209999999999798</c:v>
                </c:pt>
                <c:pt idx="1171">
                  <c:v>-16.2199999999998</c:v>
                </c:pt>
                <c:pt idx="1172">
                  <c:v>-16.229999999999801</c:v>
                </c:pt>
                <c:pt idx="1173">
                  <c:v>-16.239999999999799</c:v>
                </c:pt>
                <c:pt idx="1174">
                  <c:v>-16.249999999999801</c:v>
                </c:pt>
                <c:pt idx="1175">
                  <c:v>-16.259999999999799</c:v>
                </c:pt>
                <c:pt idx="1176">
                  <c:v>-16.269999999999801</c:v>
                </c:pt>
                <c:pt idx="1177">
                  <c:v>-16.279999999999799</c:v>
                </c:pt>
                <c:pt idx="1178">
                  <c:v>-16.2899999999998</c:v>
                </c:pt>
                <c:pt idx="1179">
                  <c:v>-16.299999999999802</c:v>
                </c:pt>
                <c:pt idx="1180">
                  <c:v>-16.3099999999998</c:v>
                </c:pt>
                <c:pt idx="1181">
                  <c:v>-16.319999999999801</c:v>
                </c:pt>
                <c:pt idx="1182">
                  <c:v>-16.329999999999799</c:v>
                </c:pt>
                <c:pt idx="1183">
                  <c:v>-16.339999999999801</c:v>
                </c:pt>
                <c:pt idx="1184">
                  <c:v>-16.349999999999799</c:v>
                </c:pt>
                <c:pt idx="1185">
                  <c:v>-16.3599999999998</c:v>
                </c:pt>
                <c:pt idx="1186">
                  <c:v>-16.369999999999798</c:v>
                </c:pt>
                <c:pt idx="1187">
                  <c:v>-16.3799999999998</c:v>
                </c:pt>
                <c:pt idx="1188">
                  <c:v>-16.389999999999802</c:v>
                </c:pt>
                <c:pt idx="1189">
                  <c:v>-16.3999999999998</c:v>
                </c:pt>
                <c:pt idx="1190">
                  <c:v>-16.409999999999801</c:v>
                </c:pt>
                <c:pt idx="1191">
                  <c:v>-16.419999999999799</c:v>
                </c:pt>
                <c:pt idx="1192">
                  <c:v>-16.429999999999801</c:v>
                </c:pt>
                <c:pt idx="1193">
                  <c:v>-16.439999999999799</c:v>
                </c:pt>
                <c:pt idx="1194">
                  <c:v>-16.4499999999998</c:v>
                </c:pt>
                <c:pt idx="1195">
                  <c:v>-16.459999999999798</c:v>
                </c:pt>
                <c:pt idx="1196">
                  <c:v>-16.4699999999998</c:v>
                </c:pt>
                <c:pt idx="1197">
                  <c:v>-16.479999999999801</c:v>
                </c:pt>
                <c:pt idx="1198">
                  <c:v>-16.489999999999799</c:v>
                </c:pt>
                <c:pt idx="1199">
                  <c:v>-16.499999999999801</c:v>
                </c:pt>
                <c:pt idx="1200">
                  <c:v>-16.509999999999799</c:v>
                </c:pt>
                <c:pt idx="1201">
                  <c:v>-16.519999999999801</c:v>
                </c:pt>
                <c:pt idx="1202">
                  <c:v>-16.529999999999799</c:v>
                </c:pt>
                <c:pt idx="1203">
                  <c:v>-16.5399999999998</c:v>
                </c:pt>
                <c:pt idx="1204">
                  <c:v>-16.549999999999802</c:v>
                </c:pt>
                <c:pt idx="1205">
                  <c:v>-16.5599999999998</c:v>
                </c:pt>
                <c:pt idx="1206">
                  <c:v>-16.569999999999801</c:v>
                </c:pt>
                <c:pt idx="1207">
                  <c:v>-16.579999999999799</c:v>
                </c:pt>
                <c:pt idx="1208">
                  <c:v>-16.5899999999999</c:v>
                </c:pt>
                <c:pt idx="1209">
                  <c:v>-16.599999999999898</c:v>
                </c:pt>
                <c:pt idx="1210">
                  <c:v>-16.6099999999999</c:v>
                </c:pt>
                <c:pt idx="1211">
                  <c:v>-16.619999999999902</c:v>
                </c:pt>
                <c:pt idx="1212">
                  <c:v>-16.6299999999999</c:v>
                </c:pt>
                <c:pt idx="1213">
                  <c:v>-16.639999999999901</c:v>
                </c:pt>
                <c:pt idx="1214">
                  <c:v>-16.649999999999899</c:v>
                </c:pt>
                <c:pt idx="1215">
                  <c:v>-16.659999999999901</c:v>
                </c:pt>
                <c:pt idx="1216">
                  <c:v>-16.669999999999899</c:v>
                </c:pt>
                <c:pt idx="1217">
                  <c:v>-16.6799999999999</c:v>
                </c:pt>
                <c:pt idx="1218">
                  <c:v>-16.689999999999898</c:v>
                </c:pt>
                <c:pt idx="1219">
                  <c:v>-16.6999999999999</c:v>
                </c:pt>
                <c:pt idx="1220">
                  <c:v>-16.709999999999901</c:v>
                </c:pt>
                <c:pt idx="1221">
                  <c:v>-16.719999999999899</c:v>
                </c:pt>
                <c:pt idx="1222">
                  <c:v>-16.729999999999901</c:v>
                </c:pt>
                <c:pt idx="1223">
                  <c:v>-16.739999999999899</c:v>
                </c:pt>
                <c:pt idx="1224">
                  <c:v>-16.749999999999901</c:v>
                </c:pt>
                <c:pt idx="1225">
                  <c:v>-16.759999999999899</c:v>
                </c:pt>
                <c:pt idx="1226">
                  <c:v>-16.7699999999999</c:v>
                </c:pt>
                <c:pt idx="1227">
                  <c:v>-16.869999999999902</c:v>
                </c:pt>
                <c:pt idx="1228">
                  <c:v>-16.8799999999999</c:v>
                </c:pt>
                <c:pt idx="1229">
                  <c:v>-16.889999999999901</c:v>
                </c:pt>
                <c:pt idx="1230">
                  <c:v>-16.899999999999899</c:v>
                </c:pt>
                <c:pt idx="1231">
                  <c:v>-16.909999999999901</c:v>
                </c:pt>
                <c:pt idx="1232">
                  <c:v>-16.919999999999899</c:v>
                </c:pt>
                <c:pt idx="1233">
                  <c:v>-16.9299999999999</c:v>
                </c:pt>
                <c:pt idx="1234">
                  <c:v>-16.939999999999898</c:v>
                </c:pt>
                <c:pt idx="1235">
                  <c:v>-16.9499999999999</c:v>
                </c:pt>
                <c:pt idx="1236">
                  <c:v>-16.959999999999901</c:v>
                </c:pt>
                <c:pt idx="1237">
                  <c:v>-16.969999999999899</c:v>
                </c:pt>
                <c:pt idx="1238">
                  <c:v>-16.979999999999901</c:v>
                </c:pt>
                <c:pt idx="1239">
                  <c:v>-16.989999999999899</c:v>
                </c:pt>
                <c:pt idx="1240">
                  <c:v>-16.999999999999901</c:v>
                </c:pt>
                <c:pt idx="1241">
                  <c:v>-17.009999999999899</c:v>
                </c:pt>
                <c:pt idx="1242">
                  <c:v>-17.0199999999999</c:v>
                </c:pt>
                <c:pt idx="1243">
                  <c:v>-17.029999999999902</c:v>
                </c:pt>
                <c:pt idx="1244">
                  <c:v>-17.0399999999999</c:v>
                </c:pt>
                <c:pt idx="1245">
                  <c:v>-17.049999999999901</c:v>
                </c:pt>
                <c:pt idx="1246">
                  <c:v>-17.059999999999899</c:v>
                </c:pt>
                <c:pt idx="1247">
                  <c:v>-17.159999999999901</c:v>
                </c:pt>
                <c:pt idx="1248">
                  <c:v>-17.169999999999899</c:v>
                </c:pt>
                <c:pt idx="1249">
                  <c:v>-17.1799999999999</c:v>
                </c:pt>
                <c:pt idx="1250">
                  <c:v>-17.189999999999898</c:v>
                </c:pt>
                <c:pt idx="1251">
                  <c:v>-17.1999999999999</c:v>
                </c:pt>
                <c:pt idx="1252">
                  <c:v>-17.209999999999901</c:v>
                </c:pt>
                <c:pt idx="1253">
                  <c:v>-17.219999999999899</c:v>
                </c:pt>
                <c:pt idx="1254">
                  <c:v>-17.229999999999901</c:v>
                </c:pt>
                <c:pt idx="1255">
                  <c:v>-17.239999999999899</c:v>
                </c:pt>
                <c:pt idx="1256">
                  <c:v>-17.249999999999901</c:v>
                </c:pt>
                <c:pt idx="1257">
                  <c:v>-17.259999999999899</c:v>
                </c:pt>
                <c:pt idx="1258">
                  <c:v>-17.2699999999999</c:v>
                </c:pt>
                <c:pt idx="1259">
                  <c:v>-17.279999999999902</c:v>
                </c:pt>
                <c:pt idx="1260">
                  <c:v>-17.2899999999999</c:v>
                </c:pt>
                <c:pt idx="1261">
                  <c:v>-17.299999999999901</c:v>
                </c:pt>
                <c:pt idx="1262">
                  <c:v>-17.309999999999899</c:v>
                </c:pt>
                <c:pt idx="1263">
                  <c:v>-17.319999999999901</c:v>
                </c:pt>
                <c:pt idx="1264">
                  <c:v>-17.329999999999899</c:v>
                </c:pt>
                <c:pt idx="1265">
                  <c:v>-17.3399999999999</c:v>
                </c:pt>
                <c:pt idx="1266">
                  <c:v>-17.349999999999898</c:v>
                </c:pt>
                <c:pt idx="1267">
                  <c:v>-17.3599999999999</c:v>
                </c:pt>
                <c:pt idx="1268">
                  <c:v>-17.369999999999902</c:v>
                </c:pt>
                <c:pt idx="1269">
                  <c:v>-17.3799999999999</c:v>
                </c:pt>
                <c:pt idx="1270">
                  <c:v>-17.389999999999901</c:v>
                </c:pt>
                <c:pt idx="1271">
                  <c:v>-17.399999999999899</c:v>
                </c:pt>
                <c:pt idx="1272">
                  <c:v>-17.41</c:v>
                </c:pt>
                <c:pt idx="1273">
                  <c:v>-17.420000000000002</c:v>
                </c:pt>
                <c:pt idx="1274">
                  <c:v>-17.43</c:v>
                </c:pt>
                <c:pt idx="1275">
                  <c:v>-17.440000000000001</c:v>
                </c:pt>
                <c:pt idx="1276">
                  <c:v>-17.45</c:v>
                </c:pt>
                <c:pt idx="1277">
                  <c:v>-17.46</c:v>
                </c:pt>
                <c:pt idx="1278">
                  <c:v>-17.47</c:v>
                </c:pt>
                <c:pt idx="1279">
                  <c:v>-17.48</c:v>
                </c:pt>
                <c:pt idx="1280">
                  <c:v>-17.489999999999998</c:v>
                </c:pt>
                <c:pt idx="1281">
                  <c:v>-17.5</c:v>
                </c:pt>
                <c:pt idx="1282">
                  <c:v>-17.510000000000002</c:v>
                </c:pt>
                <c:pt idx="1283">
                  <c:v>-17.52</c:v>
                </c:pt>
                <c:pt idx="1284">
                  <c:v>-17.53</c:v>
                </c:pt>
                <c:pt idx="1285">
                  <c:v>-17.54</c:v>
                </c:pt>
                <c:pt idx="1286">
                  <c:v>-17.55</c:v>
                </c:pt>
                <c:pt idx="1287">
                  <c:v>-17.559999999999999</c:v>
                </c:pt>
                <c:pt idx="1288">
                  <c:v>-17.57</c:v>
                </c:pt>
                <c:pt idx="1289">
                  <c:v>-17.579999999999998</c:v>
                </c:pt>
                <c:pt idx="1290">
                  <c:v>-17.59</c:v>
                </c:pt>
                <c:pt idx="1291">
                  <c:v>-17.600000000000001</c:v>
                </c:pt>
                <c:pt idx="1292">
                  <c:v>-17.61</c:v>
                </c:pt>
                <c:pt idx="1293">
                  <c:v>-17.62</c:v>
                </c:pt>
                <c:pt idx="1294">
                  <c:v>-17.63</c:v>
                </c:pt>
                <c:pt idx="1295">
                  <c:v>-17.64</c:v>
                </c:pt>
                <c:pt idx="1296">
                  <c:v>-17.649999999999999</c:v>
                </c:pt>
                <c:pt idx="1297">
                  <c:v>-17.66</c:v>
                </c:pt>
                <c:pt idx="1298">
                  <c:v>-17.670000000000002</c:v>
                </c:pt>
                <c:pt idx="1299">
                  <c:v>-17.68</c:v>
                </c:pt>
                <c:pt idx="1300">
                  <c:v>-17.690000000000001</c:v>
                </c:pt>
                <c:pt idx="1301">
                  <c:v>-17.7</c:v>
                </c:pt>
                <c:pt idx="1302">
                  <c:v>-17.71</c:v>
                </c:pt>
                <c:pt idx="1303">
                  <c:v>-17.72</c:v>
                </c:pt>
                <c:pt idx="1304">
                  <c:v>-17.82</c:v>
                </c:pt>
                <c:pt idx="1305">
                  <c:v>-17.829999999999998</c:v>
                </c:pt>
                <c:pt idx="1306">
                  <c:v>-16.829999999999998</c:v>
                </c:pt>
                <c:pt idx="1307">
                  <c:v>-16.84</c:v>
                </c:pt>
                <c:pt idx="1308">
                  <c:v>-16.850000000000001</c:v>
                </c:pt>
                <c:pt idx="1309">
                  <c:v>-16.86</c:v>
                </c:pt>
                <c:pt idx="1310">
                  <c:v>-16.87</c:v>
                </c:pt>
                <c:pt idx="1311">
                  <c:v>-16.88</c:v>
                </c:pt>
                <c:pt idx="1312">
                  <c:v>-16.89</c:v>
                </c:pt>
                <c:pt idx="1313">
                  <c:v>-16.899999999999999</c:v>
                </c:pt>
                <c:pt idx="1314">
                  <c:v>-16.91</c:v>
                </c:pt>
                <c:pt idx="1315">
                  <c:v>-16.920000000000002</c:v>
                </c:pt>
                <c:pt idx="1316">
                  <c:v>-16.93</c:v>
                </c:pt>
                <c:pt idx="1317">
                  <c:v>-16.940000000000001</c:v>
                </c:pt>
                <c:pt idx="1318">
                  <c:v>-16.95</c:v>
                </c:pt>
                <c:pt idx="1319">
                  <c:v>-16.96</c:v>
                </c:pt>
                <c:pt idx="1320">
                  <c:v>-16.97</c:v>
                </c:pt>
                <c:pt idx="1321">
                  <c:v>-16.98</c:v>
                </c:pt>
                <c:pt idx="1322">
                  <c:v>-16.989999999999998</c:v>
                </c:pt>
                <c:pt idx="1323">
                  <c:v>-17</c:v>
                </c:pt>
                <c:pt idx="1324">
                  <c:v>-17.010000000000002</c:v>
                </c:pt>
                <c:pt idx="1325">
                  <c:v>-17.02</c:v>
                </c:pt>
                <c:pt idx="1326">
                  <c:v>-17.12</c:v>
                </c:pt>
                <c:pt idx="1327">
                  <c:v>-17.13</c:v>
                </c:pt>
                <c:pt idx="1328">
                  <c:v>-17.14</c:v>
                </c:pt>
                <c:pt idx="1329">
                  <c:v>-17.149999999999999</c:v>
                </c:pt>
                <c:pt idx="1330">
                  <c:v>-17.16</c:v>
                </c:pt>
                <c:pt idx="1331">
                  <c:v>-17.170000000000002</c:v>
                </c:pt>
                <c:pt idx="1332">
                  <c:v>-17.18</c:v>
                </c:pt>
                <c:pt idx="1333">
                  <c:v>-17.190000000000001</c:v>
                </c:pt>
                <c:pt idx="1334">
                  <c:v>-17.2</c:v>
                </c:pt>
                <c:pt idx="1335">
                  <c:v>-17.21</c:v>
                </c:pt>
                <c:pt idx="1336">
                  <c:v>-17.22</c:v>
                </c:pt>
                <c:pt idx="1337">
                  <c:v>-17.2300000000001</c:v>
                </c:pt>
                <c:pt idx="1338">
                  <c:v>-17.240000000000101</c:v>
                </c:pt>
                <c:pt idx="1339">
                  <c:v>-17.250000000000099</c:v>
                </c:pt>
                <c:pt idx="1340">
                  <c:v>-17.260000000000101</c:v>
                </c:pt>
                <c:pt idx="1341">
                  <c:v>-17.270000000000099</c:v>
                </c:pt>
                <c:pt idx="1342">
                  <c:v>-17.280000000000101</c:v>
                </c:pt>
                <c:pt idx="1343">
                  <c:v>-17.290000000000099</c:v>
                </c:pt>
                <c:pt idx="1344">
                  <c:v>-17.3000000000001</c:v>
                </c:pt>
                <c:pt idx="1345">
                  <c:v>-17.310000000000102</c:v>
                </c:pt>
                <c:pt idx="1346">
                  <c:v>-17.3200000000001</c:v>
                </c:pt>
                <c:pt idx="1347">
                  <c:v>-17.330000000000101</c:v>
                </c:pt>
                <c:pt idx="1348">
                  <c:v>-17.340000000000099</c:v>
                </c:pt>
                <c:pt idx="1349">
                  <c:v>-17.350000000000101</c:v>
                </c:pt>
                <c:pt idx="1350">
                  <c:v>-17.360000000000099</c:v>
                </c:pt>
                <c:pt idx="1351">
                  <c:v>-17.3700000000001</c:v>
                </c:pt>
                <c:pt idx="1352">
                  <c:v>-17.380000000000098</c:v>
                </c:pt>
                <c:pt idx="1353">
                  <c:v>-17.3900000000001</c:v>
                </c:pt>
                <c:pt idx="1354">
                  <c:v>-17.400000000000102</c:v>
                </c:pt>
                <c:pt idx="1355">
                  <c:v>-17.4100000000001</c:v>
                </c:pt>
                <c:pt idx="1356">
                  <c:v>-17.420000000000101</c:v>
                </c:pt>
                <c:pt idx="1357">
                  <c:v>-17.430000000000099</c:v>
                </c:pt>
                <c:pt idx="1358">
                  <c:v>-17.440000000000101</c:v>
                </c:pt>
                <c:pt idx="1359">
                  <c:v>-17.450000000000099</c:v>
                </c:pt>
                <c:pt idx="1360">
                  <c:v>-17.4600000000001</c:v>
                </c:pt>
                <c:pt idx="1361">
                  <c:v>-17.470000000000098</c:v>
                </c:pt>
                <c:pt idx="1362">
                  <c:v>-17.4800000000001</c:v>
                </c:pt>
                <c:pt idx="1363">
                  <c:v>-17.490000000000101</c:v>
                </c:pt>
                <c:pt idx="1364">
                  <c:v>-17.500000000000099</c:v>
                </c:pt>
                <c:pt idx="1365">
                  <c:v>-17.510000000000101</c:v>
                </c:pt>
                <c:pt idx="1366">
                  <c:v>-17.520000000000099</c:v>
                </c:pt>
                <c:pt idx="1367">
                  <c:v>-17.530000000000101</c:v>
                </c:pt>
                <c:pt idx="1368">
                  <c:v>-17.540000000000099</c:v>
                </c:pt>
                <c:pt idx="1369">
                  <c:v>-17.5500000000001</c:v>
                </c:pt>
                <c:pt idx="1370">
                  <c:v>-17.560000000000102</c:v>
                </c:pt>
                <c:pt idx="1371">
                  <c:v>-17.5700000000001</c:v>
                </c:pt>
                <c:pt idx="1372">
                  <c:v>-17.580000000000101</c:v>
                </c:pt>
                <c:pt idx="1373">
                  <c:v>-17.590000000000099</c:v>
                </c:pt>
                <c:pt idx="1374">
                  <c:v>-17.600000000000101</c:v>
                </c:pt>
                <c:pt idx="1375">
                  <c:v>-17.610000000000099</c:v>
                </c:pt>
                <c:pt idx="1376">
                  <c:v>-17.6200000000001</c:v>
                </c:pt>
                <c:pt idx="1377">
                  <c:v>-17.630000000000098</c:v>
                </c:pt>
                <c:pt idx="1378">
                  <c:v>-17.6400000000001</c:v>
                </c:pt>
                <c:pt idx="1379">
                  <c:v>-17.650000000000102</c:v>
                </c:pt>
                <c:pt idx="1380">
                  <c:v>-17.6600000000001</c:v>
                </c:pt>
                <c:pt idx="1381">
                  <c:v>-17.670000000000101</c:v>
                </c:pt>
                <c:pt idx="1382">
                  <c:v>-17.680000000000099</c:v>
                </c:pt>
                <c:pt idx="1383">
                  <c:v>-17.690000000000101</c:v>
                </c:pt>
                <c:pt idx="1384">
                  <c:v>-17.700000000000099</c:v>
                </c:pt>
                <c:pt idx="1385">
                  <c:v>-17.7100000000001</c:v>
                </c:pt>
                <c:pt idx="1386">
                  <c:v>-17.720000000000098</c:v>
                </c:pt>
                <c:pt idx="1387">
                  <c:v>-17.7300000000001</c:v>
                </c:pt>
                <c:pt idx="1388">
                  <c:v>-17.740000000000101</c:v>
                </c:pt>
                <c:pt idx="1389">
                  <c:v>-17.750000000000099</c:v>
                </c:pt>
                <c:pt idx="1390">
                  <c:v>-17.760000000000101</c:v>
                </c:pt>
                <c:pt idx="1391">
                  <c:v>-17.770000000000099</c:v>
                </c:pt>
                <c:pt idx="1392">
                  <c:v>-17.780000000000101</c:v>
                </c:pt>
                <c:pt idx="1393">
                  <c:v>-17.790000000000099</c:v>
                </c:pt>
                <c:pt idx="1394">
                  <c:v>-17.8000000000001</c:v>
                </c:pt>
                <c:pt idx="1395">
                  <c:v>-17.810000000000102</c:v>
                </c:pt>
                <c:pt idx="1396">
                  <c:v>-17.8200000000001</c:v>
                </c:pt>
                <c:pt idx="1397">
                  <c:v>-17.830000000000101</c:v>
                </c:pt>
                <c:pt idx="1398">
                  <c:v>-17.840000000000099</c:v>
                </c:pt>
                <c:pt idx="1399">
                  <c:v>-17.850000000000101</c:v>
                </c:pt>
                <c:pt idx="1400">
                  <c:v>-17.860000000000099</c:v>
                </c:pt>
                <c:pt idx="1401">
                  <c:v>-17.8700000000002</c:v>
                </c:pt>
                <c:pt idx="1402">
                  <c:v>-17.880000000000202</c:v>
                </c:pt>
                <c:pt idx="1403">
                  <c:v>-17.8900000000002</c:v>
                </c:pt>
                <c:pt idx="1404">
                  <c:v>-17.900000000000201</c:v>
                </c:pt>
                <c:pt idx="1405">
                  <c:v>-17.910000000000199</c:v>
                </c:pt>
                <c:pt idx="1406">
                  <c:v>-17.920000000000201</c:v>
                </c:pt>
                <c:pt idx="1407">
                  <c:v>-16.920000000000201</c:v>
                </c:pt>
                <c:pt idx="1408">
                  <c:v>-16.930000000000199</c:v>
                </c:pt>
                <c:pt idx="1409">
                  <c:v>-16.9400000000002</c:v>
                </c:pt>
                <c:pt idx="1410">
                  <c:v>-16.950000000000198</c:v>
                </c:pt>
                <c:pt idx="1411">
                  <c:v>-16.9600000000002</c:v>
                </c:pt>
                <c:pt idx="1412">
                  <c:v>-16.970000000000201</c:v>
                </c:pt>
                <c:pt idx="1413">
                  <c:v>-16.980000000000199</c:v>
                </c:pt>
                <c:pt idx="1414">
                  <c:v>-16.990000000000201</c:v>
                </c:pt>
                <c:pt idx="1415">
                  <c:v>-17.000000000000199</c:v>
                </c:pt>
                <c:pt idx="1416">
                  <c:v>-17.010000000000201</c:v>
                </c:pt>
                <c:pt idx="1417">
                  <c:v>-17.020000000000199</c:v>
                </c:pt>
                <c:pt idx="1418">
                  <c:v>-17.0300000000002</c:v>
                </c:pt>
                <c:pt idx="1419">
                  <c:v>-17.040000000000202</c:v>
                </c:pt>
                <c:pt idx="1420">
                  <c:v>-17.0500000000002</c:v>
                </c:pt>
                <c:pt idx="1421">
                  <c:v>-17.060000000000201</c:v>
                </c:pt>
                <c:pt idx="1422">
                  <c:v>-17.070000000000199</c:v>
                </c:pt>
                <c:pt idx="1423">
                  <c:v>-17.080000000000201</c:v>
                </c:pt>
                <c:pt idx="1424">
                  <c:v>-17.090000000000199</c:v>
                </c:pt>
                <c:pt idx="1425">
                  <c:v>-17.1000000000002</c:v>
                </c:pt>
                <c:pt idx="1426">
                  <c:v>-17.110000000000198</c:v>
                </c:pt>
                <c:pt idx="1427">
                  <c:v>-17.1200000000002</c:v>
                </c:pt>
                <c:pt idx="1428">
                  <c:v>-17.130000000000202</c:v>
                </c:pt>
                <c:pt idx="1429">
                  <c:v>-17.1400000000002</c:v>
                </c:pt>
                <c:pt idx="1430">
                  <c:v>-17.150000000000201</c:v>
                </c:pt>
                <c:pt idx="1431">
                  <c:v>-17.160000000000199</c:v>
                </c:pt>
                <c:pt idx="1432">
                  <c:v>-17.170000000000201</c:v>
                </c:pt>
                <c:pt idx="1433">
                  <c:v>-17.180000000000199</c:v>
                </c:pt>
                <c:pt idx="1434">
                  <c:v>-17.1900000000002</c:v>
                </c:pt>
                <c:pt idx="1435">
                  <c:v>-17.200000000000198</c:v>
                </c:pt>
                <c:pt idx="1436">
                  <c:v>-17.2100000000002</c:v>
                </c:pt>
                <c:pt idx="1437">
                  <c:v>-17.220000000000201</c:v>
                </c:pt>
                <c:pt idx="1438">
                  <c:v>-17.230000000000199</c:v>
                </c:pt>
                <c:pt idx="1439">
                  <c:v>-17.240000000000201</c:v>
                </c:pt>
                <c:pt idx="1440">
                  <c:v>-17.250000000000199</c:v>
                </c:pt>
                <c:pt idx="1441">
                  <c:v>-17.260000000000201</c:v>
                </c:pt>
                <c:pt idx="1442">
                  <c:v>-17.270000000000199</c:v>
                </c:pt>
                <c:pt idx="1443">
                  <c:v>-17.2800000000002</c:v>
                </c:pt>
                <c:pt idx="1444">
                  <c:v>-17.290000000000202</c:v>
                </c:pt>
                <c:pt idx="1445">
                  <c:v>-17.3000000000002</c:v>
                </c:pt>
                <c:pt idx="1446">
                  <c:v>-17.310000000000201</c:v>
                </c:pt>
                <c:pt idx="1447">
                  <c:v>-17.320000000000199</c:v>
                </c:pt>
                <c:pt idx="1448">
                  <c:v>-17.330000000000201</c:v>
                </c:pt>
                <c:pt idx="1449">
                  <c:v>-17.340000000000199</c:v>
                </c:pt>
                <c:pt idx="1450">
                  <c:v>-17.3500000000002</c:v>
                </c:pt>
                <c:pt idx="1451">
                  <c:v>-17.360000000000198</c:v>
                </c:pt>
                <c:pt idx="1452">
                  <c:v>-17.3700000000002</c:v>
                </c:pt>
                <c:pt idx="1453">
                  <c:v>-17.380000000000202</c:v>
                </c:pt>
                <c:pt idx="1454">
                  <c:v>-17.3900000000002</c:v>
                </c:pt>
                <c:pt idx="1455">
                  <c:v>-17.400000000000201</c:v>
                </c:pt>
                <c:pt idx="1456">
                  <c:v>-17.410000000000199</c:v>
                </c:pt>
                <c:pt idx="1457">
                  <c:v>-17.420000000000201</c:v>
                </c:pt>
                <c:pt idx="1458">
                  <c:v>-17.430000000000199</c:v>
                </c:pt>
                <c:pt idx="1459">
                  <c:v>-17.4400000000002</c:v>
                </c:pt>
                <c:pt idx="1460">
                  <c:v>-17.450000000000198</c:v>
                </c:pt>
                <c:pt idx="1461">
                  <c:v>-17.4600000000002</c:v>
                </c:pt>
                <c:pt idx="1462">
                  <c:v>-17.470000000000201</c:v>
                </c:pt>
                <c:pt idx="1463">
                  <c:v>-17.480000000000199</c:v>
                </c:pt>
                <c:pt idx="1464">
                  <c:v>-17.580000000000201</c:v>
                </c:pt>
                <c:pt idx="1465">
                  <c:v>-17.590000000000199</c:v>
                </c:pt>
                <c:pt idx="1466">
                  <c:v>-17.6000000000003</c:v>
                </c:pt>
                <c:pt idx="1467">
                  <c:v>-17.610000000000301</c:v>
                </c:pt>
                <c:pt idx="1468">
                  <c:v>-17.620000000000299</c:v>
                </c:pt>
                <c:pt idx="1469">
                  <c:v>-17.630000000000301</c:v>
                </c:pt>
                <c:pt idx="1470">
                  <c:v>-17.640000000000299</c:v>
                </c:pt>
                <c:pt idx="1471">
                  <c:v>-17.650000000000301</c:v>
                </c:pt>
                <c:pt idx="1472">
                  <c:v>-17.660000000000299</c:v>
                </c:pt>
                <c:pt idx="1473">
                  <c:v>-17.6700000000003</c:v>
                </c:pt>
                <c:pt idx="1474">
                  <c:v>-17.680000000000302</c:v>
                </c:pt>
                <c:pt idx="1475">
                  <c:v>-17.6900000000003</c:v>
                </c:pt>
                <c:pt idx="1476">
                  <c:v>-17.700000000000301</c:v>
                </c:pt>
                <c:pt idx="1477">
                  <c:v>-17.710000000000299</c:v>
                </c:pt>
                <c:pt idx="1478">
                  <c:v>-17.720000000000301</c:v>
                </c:pt>
                <c:pt idx="1479">
                  <c:v>-17.730000000000299</c:v>
                </c:pt>
                <c:pt idx="1480">
                  <c:v>-17.7400000000003</c:v>
                </c:pt>
                <c:pt idx="1481">
                  <c:v>-17.750000000000298</c:v>
                </c:pt>
                <c:pt idx="1482">
                  <c:v>-17.7600000000003</c:v>
                </c:pt>
                <c:pt idx="1483">
                  <c:v>-17.770000000000302</c:v>
                </c:pt>
                <c:pt idx="1484">
                  <c:v>-17.7800000000003</c:v>
                </c:pt>
                <c:pt idx="1485">
                  <c:v>-17.790000000000301</c:v>
                </c:pt>
                <c:pt idx="1486">
                  <c:v>-17.800000000000299</c:v>
                </c:pt>
                <c:pt idx="1487">
                  <c:v>-17.810000000000301</c:v>
                </c:pt>
                <c:pt idx="1488">
                  <c:v>-17.820000000000299</c:v>
                </c:pt>
                <c:pt idx="1489">
                  <c:v>-17.8300000000003</c:v>
                </c:pt>
                <c:pt idx="1490">
                  <c:v>-17.840000000000298</c:v>
                </c:pt>
                <c:pt idx="1491">
                  <c:v>-17.8500000000003</c:v>
                </c:pt>
                <c:pt idx="1492">
                  <c:v>-17.860000000000301</c:v>
                </c:pt>
                <c:pt idx="1493">
                  <c:v>-17.870000000000299</c:v>
                </c:pt>
                <c:pt idx="1494">
                  <c:v>-17.880000000000301</c:v>
                </c:pt>
                <c:pt idx="1495">
                  <c:v>-17.890000000000299</c:v>
                </c:pt>
                <c:pt idx="1496">
                  <c:v>-17.900000000000301</c:v>
                </c:pt>
                <c:pt idx="1497">
                  <c:v>-17.910000000000299</c:v>
                </c:pt>
                <c:pt idx="1498">
                  <c:v>-17.9200000000003</c:v>
                </c:pt>
                <c:pt idx="1499">
                  <c:v>-17.930000000000302</c:v>
                </c:pt>
                <c:pt idx="1500">
                  <c:v>-17.9400000000003</c:v>
                </c:pt>
                <c:pt idx="1501">
                  <c:v>-17.950000000000301</c:v>
                </c:pt>
                <c:pt idx="1502">
                  <c:v>-17.960000000000299</c:v>
                </c:pt>
                <c:pt idx="1503">
                  <c:v>-17.970000000000301</c:v>
                </c:pt>
                <c:pt idx="1504">
                  <c:v>-17.980000000000299</c:v>
                </c:pt>
                <c:pt idx="1505">
                  <c:v>-17.9900000000003</c:v>
                </c:pt>
                <c:pt idx="1506">
                  <c:v>-18.000000000000298</c:v>
                </c:pt>
                <c:pt idx="1507">
                  <c:v>-18.0100000000003</c:v>
                </c:pt>
                <c:pt idx="1508">
                  <c:v>-18.020000000000302</c:v>
                </c:pt>
                <c:pt idx="1509">
                  <c:v>-18.0300000000003</c:v>
                </c:pt>
                <c:pt idx="1510">
                  <c:v>-18.040000000000301</c:v>
                </c:pt>
                <c:pt idx="1511">
                  <c:v>-18.050000000000299</c:v>
                </c:pt>
                <c:pt idx="1512">
                  <c:v>-18.060000000000301</c:v>
                </c:pt>
                <c:pt idx="1513">
                  <c:v>-18.070000000000299</c:v>
                </c:pt>
                <c:pt idx="1514">
                  <c:v>-17.070000000000299</c:v>
                </c:pt>
                <c:pt idx="1515">
                  <c:v>-17.0800000000003</c:v>
                </c:pt>
                <c:pt idx="1516">
                  <c:v>-17.090000000000298</c:v>
                </c:pt>
                <c:pt idx="1517">
                  <c:v>-17.1000000000003</c:v>
                </c:pt>
                <c:pt idx="1518">
                  <c:v>-17.110000000000301</c:v>
                </c:pt>
                <c:pt idx="1519">
                  <c:v>-17.120000000000299</c:v>
                </c:pt>
                <c:pt idx="1520">
                  <c:v>-17.130000000000301</c:v>
                </c:pt>
                <c:pt idx="1521">
                  <c:v>-17.140000000000299</c:v>
                </c:pt>
                <c:pt idx="1522">
                  <c:v>-17.150000000000301</c:v>
                </c:pt>
                <c:pt idx="1523">
                  <c:v>-17.160000000000299</c:v>
                </c:pt>
                <c:pt idx="1524">
                  <c:v>-17.1700000000003</c:v>
                </c:pt>
                <c:pt idx="1525">
                  <c:v>-17.180000000000302</c:v>
                </c:pt>
                <c:pt idx="1526">
                  <c:v>-17.1900000000003</c:v>
                </c:pt>
                <c:pt idx="1527">
                  <c:v>-17.200000000000301</c:v>
                </c:pt>
                <c:pt idx="1528">
                  <c:v>-17.210000000000299</c:v>
                </c:pt>
                <c:pt idx="1529">
                  <c:v>-17.220000000000301</c:v>
                </c:pt>
                <c:pt idx="1530">
                  <c:v>-17.230000000000299</c:v>
                </c:pt>
                <c:pt idx="1531">
                  <c:v>-17.2400000000004</c:v>
                </c:pt>
                <c:pt idx="1532">
                  <c:v>-17.340000000000401</c:v>
                </c:pt>
                <c:pt idx="1533">
                  <c:v>-17.350000000000399</c:v>
                </c:pt>
                <c:pt idx="1534">
                  <c:v>-17.450000000000401</c:v>
                </c:pt>
                <c:pt idx="1535">
                  <c:v>-17.460000000000399</c:v>
                </c:pt>
                <c:pt idx="1536">
                  <c:v>-17.4700000000004</c:v>
                </c:pt>
                <c:pt idx="1537">
                  <c:v>-17.570000000000402</c:v>
                </c:pt>
                <c:pt idx="1538">
                  <c:v>-17.5800000000004</c:v>
                </c:pt>
                <c:pt idx="1539">
                  <c:v>-17.680000000000401</c:v>
                </c:pt>
                <c:pt idx="1540">
                  <c:v>-17.690000000000399</c:v>
                </c:pt>
                <c:pt idx="1541">
                  <c:v>-17.790000000000401</c:v>
                </c:pt>
                <c:pt idx="1542">
                  <c:v>-17.800000000000399</c:v>
                </c:pt>
                <c:pt idx="1543">
                  <c:v>-17.9000000000004</c:v>
                </c:pt>
                <c:pt idx="1544">
                  <c:v>-17.910000000000402</c:v>
                </c:pt>
                <c:pt idx="1545">
                  <c:v>-18.010000000000399</c:v>
                </c:pt>
                <c:pt idx="1546">
                  <c:v>-18.020000000000401</c:v>
                </c:pt>
                <c:pt idx="1547">
                  <c:v>-18.120000000000399</c:v>
                </c:pt>
                <c:pt idx="1548">
                  <c:v>-18.1300000000004</c:v>
                </c:pt>
                <c:pt idx="1549">
                  <c:v>-18.230000000000398</c:v>
                </c:pt>
                <c:pt idx="1550">
                  <c:v>-18.2400000000004</c:v>
                </c:pt>
                <c:pt idx="1551">
                  <c:v>-18.340000000000401</c:v>
                </c:pt>
                <c:pt idx="1552">
                  <c:v>-18.350000000000399</c:v>
                </c:pt>
                <c:pt idx="1553">
                  <c:v>-18.450000000000401</c:v>
                </c:pt>
                <c:pt idx="1554">
                  <c:v>-18.460000000000399</c:v>
                </c:pt>
                <c:pt idx="1555">
                  <c:v>-18.5600000000004</c:v>
                </c:pt>
                <c:pt idx="1556">
                  <c:v>-18.570000000000402</c:v>
                </c:pt>
                <c:pt idx="1557">
                  <c:v>-18.6700000000004</c:v>
                </c:pt>
                <c:pt idx="1558">
                  <c:v>-18.680000000000401</c:v>
                </c:pt>
                <c:pt idx="1559">
                  <c:v>-18.780000000000399</c:v>
                </c:pt>
                <c:pt idx="1560">
                  <c:v>-18.790000000000401</c:v>
                </c:pt>
                <c:pt idx="1561">
                  <c:v>-18.890000000000398</c:v>
                </c:pt>
                <c:pt idx="1562">
                  <c:v>-18.9000000000004</c:v>
                </c:pt>
                <c:pt idx="1563">
                  <c:v>-18.910000000000402</c:v>
                </c:pt>
                <c:pt idx="1564">
                  <c:v>-18.9200000000004</c:v>
                </c:pt>
                <c:pt idx="1565">
                  <c:v>-19.020000000000401</c:v>
                </c:pt>
                <c:pt idx="1566">
                  <c:v>-19.030000000000399</c:v>
                </c:pt>
                <c:pt idx="1567">
                  <c:v>-19.040000000000401</c:v>
                </c:pt>
                <c:pt idx="1568">
                  <c:v>-18.040000000000401</c:v>
                </c:pt>
                <c:pt idx="1569">
                  <c:v>-18.050000000000399</c:v>
                </c:pt>
                <c:pt idx="1570">
                  <c:v>-18.0600000000004</c:v>
                </c:pt>
                <c:pt idx="1571">
                  <c:v>-18.070000000000402</c:v>
                </c:pt>
                <c:pt idx="1572">
                  <c:v>-18.0800000000004</c:v>
                </c:pt>
                <c:pt idx="1573">
                  <c:v>-18.090000000000401</c:v>
                </c:pt>
                <c:pt idx="1574">
                  <c:v>-18.100000000000399</c:v>
                </c:pt>
                <c:pt idx="1575">
                  <c:v>-18.110000000000401</c:v>
                </c:pt>
                <c:pt idx="1576">
                  <c:v>-18.120000000000399</c:v>
                </c:pt>
                <c:pt idx="1577">
                  <c:v>-18.1300000000004</c:v>
                </c:pt>
                <c:pt idx="1578">
                  <c:v>-18.140000000000398</c:v>
                </c:pt>
                <c:pt idx="1579">
                  <c:v>-18.1500000000004</c:v>
                </c:pt>
                <c:pt idx="1580">
                  <c:v>-18.160000000000402</c:v>
                </c:pt>
                <c:pt idx="1581">
                  <c:v>-18.1700000000004</c:v>
                </c:pt>
                <c:pt idx="1582">
                  <c:v>-18.180000000000401</c:v>
                </c:pt>
                <c:pt idx="1583">
                  <c:v>-18.190000000000399</c:v>
                </c:pt>
                <c:pt idx="1584">
                  <c:v>-18.200000000000401</c:v>
                </c:pt>
                <c:pt idx="1585">
                  <c:v>-18.210000000000399</c:v>
                </c:pt>
                <c:pt idx="1586">
                  <c:v>-18.2200000000004</c:v>
                </c:pt>
                <c:pt idx="1587">
                  <c:v>-18.230000000000398</c:v>
                </c:pt>
                <c:pt idx="1588">
                  <c:v>-18.2400000000004</c:v>
                </c:pt>
                <c:pt idx="1589">
                  <c:v>-18.250000000000401</c:v>
                </c:pt>
                <c:pt idx="1590">
                  <c:v>-18.260000000000399</c:v>
                </c:pt>
                <c:pt idx="1591">
                  <c:v>-18.270000000000401</c:v>
                </c:pt>
                <c:pt idx="1592">
                  <c:v>-18.280000000000399</c:v>
                </c:pt>
                <c:pt idx="1593">
                  <c:v>-18.290000000000401</c:v>
                </c:pt>
                <c:pt idx="1594">
                  <c:v>-18.300000000000399</c:v>
                </c:pt>
                <c:pt idx="1595">
                  <c:v>-18.3100000000004</c:v>
                </c:pt>
                <c:pt idx="1596">
                  <c:v>-18.320000000000402</c:v>
                </c:pt>
                <c:pt idx="1597">
                  <c:v>-18.3300000000004</c:v>
                </c:pt>
                <c:pt idx="1598">
                  <c:v>-18.340000000000501</c:v>
                </c:pt>
                <c:pt idx="1599">
                  <c:v>-18.350000000000499</c:v>
                </c:pt>
                <c:pt idx="1600">
                  <c:v>-17.350000000000499</c:v>
                </c:pt>
                <c:pt idx="1601">
                  <c:v>-17.3600000000005</c:v>
                </c:pt>
                <c:pt idx="1602">
                  <c:v>-17.370000000000498</c:v>
                </c:pt>
                <c:pt idx="1603">
                  <c:v>-17.3800000000005</c:v>
                </c:pt>
                <c:pt idx="1604">
                  <c:v>-17.390000000000502</c:v>
                </c:pt>
                <c:pt idx="1605">
                  <c:v>-17.4000000000005</c:v>
                </c:pt>
                <c:pt idx="1606">
                  <c:v>-17.410000000000501</c:v>
                </c:pt>
                <c:pt idx="1607">
                  <c:v>-17.420000000000499</c:v>
                </c:pt>
                <c:pt idx="1608">
                  <c:v>-17.430000000000501</c:v>
                </c:pt>
                <c:pt idx="1609">
                  <c:v>-17.440000000000499</c:v>
                </c:pt>
                <c:pt idx="1610">
                  <c:v>-17.4500000000005</c:v>
                </c:pt>
                <c:pt idx="1611">
                  <c:v>-17.460000000000498</c:v>
                </c:pt>
                <c:pt idx="1612">
                  <c:v>-17.4700000000005</c:v>
                </c:pt>
                <c:pt idx="1613">
                  <c:v>-17.480000000000501</c:v>
                </c:pt>
                <c:pt idx="1614">
                  <c:v>-17.490000000000499</c:v>
                </c:pt>
                <c:pt idx="1615">
                  <c:v>-17.500000000000501</c:v>
                </c:pt>
                <c:pt idx="1616">
                  <c:v>-17.510000000000499</c:v>
                </c:pt>
                <c:pt idx="1617">
                  <c:v>-17.520000000000501</c:v>
                </c:pt>
                <c:pt idx="1618">
                  <c:v>-17.530000000000499</c:v>
                </c:pt>
                <c:pt idx="1619">
                  <c:v>-17.5400000000005</c:v>
                </c:pt>
                <c:pt idx="1620">
                  <c:v>-17.550000000000502</c:v>
                </c:pt>
                <c:pt idx="1621">
                  <c:v>-17.5600000000005</c:v>
                </c:pt>
                <c:pt idx="1622">
                  <c:v>-17.570000000000501</c:v>
                </c:pt>
                <c:pt idx="1623">
                  <c:v>-17.580000000000499</c:v>
                </c:pt>
                <c:pt idx="1624">
                  <c:v>-17.590000000000501</c:v>
                </c:pt>
                <c:pt idx="1625">
                  <c:v>-17.600000000000499</c:v>
                </c:pt>
                <c:pt idx="1626">
                  <c:v>-17.6100000000005</c:v>
                </c:pt>
                <c:pt idx="1627">
                  <c:v>-17.620000000000498</c:v>
                </c:pt>
                <c:pt idx="1628">
                  <c:v>-17.6300000000005</c:v>
                </c:pt>
                <c:pt idx="1629">
                  <c:v>-17.640000000000502</c:v>
                </c:pt>
                <c:pt idx="1630">
                  <c:v>-17.6500000000005</c:v>
                </c:pt>
                <c:pt idx="1631">
                  <c:v>-17.660000000000501</c:v>
                </c:pt>
                <c:pt idx="1632">
                  <c:v>-17.670000000000499</c:v>
                </c:pt>
                <c:pt idx="1633">
                  <c:v>-17.680000000000501</c:v>
                </c:pt>
                <c:pt idx="1634">
                  <c:v>-16.680000000000501</c:v>
                </c:pt>
                <c:pt idx="1635">
                  <c:v>-16.690000000000499</c:v>
                </c:pt>
                <c:pt idx="1636">
                  <c:v>-16.7000000000005</c:v>
                </c:pt>
                <c:pt idx="1637">
                  <c:v>-16.710000000000498</c:v>
                </c:pt>
                <c:pt idx="1638">
                  <c:v>-16.7200000000005</c:v>
                </c:pt>
                <c:pt idx="1639">
                  <c:v>-16.730000000000501</c:v>
                </c:pt>
                <c:pt idx="1640">
                  <c:v>-16.740000000000499</c:v>
                </c:pt>
                <c:pt idx="1641">
                  <c:v>-16.750000000000501</c:v>
                </c:pt>
                <c:pt idx="1642">
                  <c:v>-16.760000000000499</c:v>
                </c:pt>
                <c:pt idx="1643">
                  <c:v>-16.770000000000501</c:v>
                </c:pt>
                <c:pt idx="1644">
                  <c:v>-16.780000000000499</c:v>
                </c:pt>
                <c:pt idx="1645">
                  <c:v>-16.7900000000005</c:v>
                </c:pt>
                <c:pt idx="1646">
                  <c:v>-16.800000000000502</c:v>
                </c:pt>
                <c:pt idx="1647">
                  <c:v>-16.8100000000005</c:v>
                </c:pt>
                <c:pt idx="1648">
                  <c:v>-16.820000000000501</c:v>
                </c:pt>
                <c:pt idx="1649">
                  <c:v>-16.830000000000499</c:v>
                </c:pt>
                <c:pt idx="1650">
                  <c:v>-16.840000000000501</c:v>
                </c:pt>
                <c:pt idx="1651">
                  <c:v>-16.850000000000499</c:v>
                </c:pt>
                <c:pt idx="1652">
                  <c:v>-16.8600000000005</c:v>
                </c:pt>
                <c:pt idx="1653">
                  <c:v>-16.870000000000498</c:v>
                </c:pt>
                <c:pt idx="1654">
                  <c:v>-16.8800000000005</c:v>
                </c:pt>
                <c:pt idx="1655">
                  <c:v>-16.890000000000502</c:v>
                </c:pt>
                <c:pt idx="1656">
                  <c:v>-16.9000000000005</c:v>
                </c:pt>
                <c:pt idx="1657">
                  <c:v>-16.910000000000501</c:v>
                </c:pt>
                <c:pt idx="1658">
                  <c:v>-16.920000000000499</c:v>
                </c:pt>
                <c:pt idx="1659">
                  <c:v>-16.930000000000501</c:v>
                </c:pt>
                <c:pt idx="1660">
                  <c:v>-16.940000000000499</c:v>
                </c:pt>
                <c:pt idx="1661">
                  <c:v>-16.9500000000005</c:v>
                </c:pt>
                <c:pt idx="1662">
                  <c:v>-16.960000000000498</c:v>
                </c:pt>
                <c:pt idx="1663">
                  <c:v>-16.970000000000599</c:v>
                </c:pt>
                <c:pt idx="1664">
                  <c:v>-16.980000000000601</c:v>
                </c:pt>
                <c:pt idx="1665">
                  <c:v>-16.990000000000599</c:v>
                </c:pt>
                <c:pt idx="1666">
                  <c:v>-15.990000000000601</c:v>
                </c:pt>
                <c:pt idx="1667">
                  <c:v>-16.0000000000006</c:v>
                </c:pt>
                <c:pt idx="1668">
                  <c:v>-16.010000000000598</c:v>
                </c:pt>
                <c:pt idx="1669">
                  <c:v>-16.0200000000006</c:v>
                </c:pt>
                <c:pt idx="1670">
                  <c:v>-16.030000000000602</c:v>
                </c:pt>
                <c:pt idx="1671">
                  <c:v>-16.0400000000006</c:v>
                </c:pt>
                <c:pt idx="1672">
                  <c:v>-16.050000000000601</c:v>
                </c:pt>
                <c:pt idx="1673">
                  <c:v>-16.060000000000599</c:v>
                </c:pt>
                <c:pt idx="1674">
                  <c:v>-16.070000000000601</c:v>
                </c:pt>
                <c:pt idx="1675">
                  <c:v>-16.080000000000599</c:v>
                </c:pt>
                <c:pt idx="1676">
                  <c:v>-16.0900000000006</c:v>
                </c:pt>
                <c:pt idx="1677">
                  <c:v>-16.100000000000598</c:v>
                </c:pt>
                <c:pt idx="1678">
                  <c:v>-16.1100000000006</c:v>
                </c:pt>
                <c:pt idx="1679">
                  <c:v>-16.120000000000601</c:v>
                </c:pt>
                <c:pt idx="1680">
                  <c:v>-16.130000000000599</c:v>
                </c:pt>
                <c:pt idx="1681">
                  <c:v>-16.140000000000601</c:v>
                </c:pt>
                <c:pt idx="1682">
                  <c:v>-16.150000000000599</c:v>
                </c:pt>
                <c:pt idx="1683">
                  <c:v>-16.160000000000601</c:v>
                </c:pt>
                <c:pt idx="1684">
                  <c:v>-16.170000000000599</c:v>
                </c:pt>
                <c:pt idx="1685">
                  <c:v>-16.1800000000006</c:v>
                </c:pt>
                <c:pt idx="1686">
                  <c:v>-16.190000000000602</c:v>
                </c:pt>
                <c:pt idx="1687">
                  <c:v>-16.2000000000006</c:v>
                </c:pt>
                <c:pt idx="1688">
                  <c:v>-16.210000000000601</c:v>
                </c:pt>
                <c:pt idx="1689">
                  <c:v>-16.220000000000599</c:v>
                </c:pt>
                <c:pt idx="1690">
                  <c:v>-16.230000000000601</c:v>
                </c:pt>
                <c:pt idx="1691">
                  <c:v>-16.240000000000599</c:v>
                </c:pt>
                <c:pt idx="1692">
                  <c:v>-16.2500000000006</c:v>
                </c:pt>
                <c:pt idx="1693">
                  <c:v>-16.260000000000598</c:v>
                </c:pt>
                <c:pt idx="1694">
                  <c:v>-16.2700000000006</c:v>
                </c:pt>
                <c:pt idx="1695">
                  <c:v>-16.280000000000602</c:v>
                </c:pt>
                <c:pt idx="1696">
                  <c:v>-16.2900000000006</c:v>
                </c:pt>
                <c:pt idx="1697">
                  <c:v>-16.300000000000601</c:v>
                </c:pt>
                <c:pt idx="1698">
                  <c:v>-15.300000000000599</c:v>
                </c:pt>
                <c:pt idx="1699">
                  <c:v>-15.310000000000599</c:v>
                </c:pt>
                <c:pt idx="1700">
                  <c:v>-15.320000000000601</c:v>
                </c:pt>
                <c:pt idx="1701">
                  <c:v>-15.3300000000006</c:v>
                </c:pt>
                <c:pt idx="1702">
                  <c:v>-15.3400000000006</c:v>
                </c:pt>
                <c:pt idx="1703">
                  <c:v>-15.3500000000006</c:v>
                </c:pt>
                <c:pt idx="1704">
                  <c:v>-15.3600000000006</c:v>
                </c:pt>
                <c:pt idx="1705">
                  <c:v>-15.3700000000006</c:v>
                </c:pt>
                <c:pt idx="1706">
                  <c:v>-15.380000000000599</c:v>
                </c:pt>
                <c:pt idx="1707">
                  <c:v>-15.390000000000599</c:v>
                </c:pt>
                <c:pt idx="1708">
                  <c:v>-15.400000000000601</c:v>
                </c:pt>
                <c:pt idx="1709">
                  <c:v>-15.410000000000601</c:v>
                </c:pt>
                <c:pt idx="1710">
                  <c:v>-15.4200000000006</c:v>
                </c:pt>
                <c:pt idx="1711">
                  <c:v>-15.4300000000006</c:v>
                </c:pt>
                <c:pt idx="1712">
                  <c:v>-15.4400000000006</c:v>
                </c:pt>
                <c:pt idx="1713">
                  <c:v>-15.4500000000006</c:v>
                </c:pt>
                <c:pt idx="1714">
                  <c:v>-15.460000000000599</c:v>
                </c:pt>
                <c:pt idx="1715">
                  <c:v>-15.470000000000599</c:v>
                </c:pt>
                <c:pt idx="1716">
                  <c:v>-15.480000000000601</c:v>
                </c:pt>
                <c:pt idx="1717">
                  <c:v>-15.490000000000601</c:v>
                </c:pt>
                <c:pt idx="1718">
                  <c:v>-15.5000000000006</c:v>
                </c:pt>
                <c:pt idx="1719">
                  <c:v>-15.5100000000006</c:v>
                </c:pt>
                <c:pt idx="1720">
                  <c:v>-15.5200000000006</c:v>
                </c:pt>
                <c:pt idx="1721">
                  <c:v>-15.5300000000006</c:v>
                </c:pt>
                <c:pt idx="1722">
                  <c:v>-15.5400000000006</c:v>
                </c:pt>
                <c:pt idx="1723">
                  <c:v>-15.550000000000599</c:v>
                </c:pt>
                <c:pt idx="1724">
                  <c:v>-15.560000000000599</c:v>
                </c:pt>
                <c:pt idx="1725">
                  <c:v>-15.570000000000601</c:v>
                </c:pt>
                <c:pt idx="1726">
                  <c:v>-15.5800000000006</c:v>
                </c:pt>
                <c:pt idx="1727">
                  <c:v>-15.5900000000006</c:v>
                </c:pt>
                <c:pt idx="1728">
                  <c:v>-15.6000000000006</c:v>
                </c:pt>
                <c:pt idx="1729">
                  <c:v>-15.6100000000006</c:v>
                </c:pt>
                <c:pt idx="1730">
                  <c:v>-14.6100000000006</c:v>
                </c:pt>
                <c:pt idx="1731">
                  <c:v>-14.6200000000006</c:v>
                </c:pt>
                <c:pt idx="1732">
                  <c:v>-14.630000000000599</c:v>
                </c:pt>
                <c:pt idx="1733">
                  <c:v>-14.640000000000599</c:v>
                </c:pt>
                <c:pt idx="1734">
                  <c:v>-14.650000000000601</c:v>
                </c:pt>
                <c:pt idx="1735">
                  <c:v>-14.660000000000601</c:v>
                </c:pt>
                <c:pt idx="1736">
                  <c:v>-14.6700000000006</c:v>
                </c:pt>
                <c:pt idx="1737">
                  <c:v>-14.6800000000006</c:v>
                </c:pt>
                <c:pt idx="1738">
                  <c:v>-14.6900000000006</c:v>
                </c:pt>
                <c:pt idx="1739">
                  <c:v>-14.7000000000006</c:v>
                </c:pt>
                <c:pt idx="1740">
                  <c:v>-14.710000000000599</c:v>
                </c:pt>
                <c:pt idx="1741">
                  <c:v>-14.720000000000599</c:v>
                </c:pt>
                <c:pt idx="1742">
                  <c:v>-14.730000000000601</c:v>
                </c:pt>
                <c:pt idx="1743">
                  <c:v>-14.740000000000601</c:v>
                </c:pt>
                <c:pt idx="1744">
                  <c:v>-14.7500000000006</c:v>
                </c:pt>
                <c:pt idx="1745">
                  <c:v>-14.7600000000006</c:v>
                </c:pt>
                <c:pt idx="1746">
                  <c:v>-14.7700000000006</c:v>
                </c:pt>
                <c:pt idx="1747">
                  <c:v>-14.7800000000006</c:v>
                </c:pt>
                <c:pt idx="1748">
                  <c:v>-14.7900000000006</c:v>
                </c:pt>
                <c:pt idx="1749">
                  <c:v>-14.800000000000599</c:v>
                </c:pt>
                <c:pt idx="1750">
                  <c:v>-14.810000000000599</c:v>
                </c:pt>
                <c:pt idx="1751">
                  <c:v>-14.820000000000601</c:v>
                </c:pt>
                <c:pt idx="1752">
                  <c:v>-14.8300000000006</c:v>
                </c:pt>
                <c:pt idx="1753">
                  <c:v>-14.8400000000006</c:v>
                </c:pt>
                <c:pt idx="1754">
                  <c:v>-14.8500000000006</c:v>
                </c:pt>
                <c:pt idx="1755">
                  <c:v>-14.8600000000006</c:v>
                </c:pt>
                <c:pt idx="1756">
                  <c:v>-14.8700000000006</c:v>
                </c:pt>
                <c:pt idx="1757">
                  <c:v>-14.880000000000599</c:v>
                </c:pt>
                <c:pt idx="1758">
                  <c:v>-14.890000000000599</c:v>
                </c:pt>
                <c:pt idx="1759">
                  <c:v>-14.900000000000601</c:v>
                </c:pt>
                <c:pt idx="1760">
                  <c:v>-14.910000000000601</c:v>
                </c:pt>
                <c:pt idx="1761">
                  <c:v>-14.9200000000006</c:v>
                </c:pt>
                <c:pt idx="1762">
                  <c:v>-13.9200000000006</c:v>
                </c:pt>
                <c:pt idx="1763">
                  <c:v>-13.9300000000006</c:v>
                </c:pt>
                <c:pt idx="1764">
                  <c:v>-13.9400000000006</c:v>
                </c:pt>
                <c:pt idx="1765">
                  <c:v>-13.9500000000006</c:v>
                </c:pt>
                <c:pt idx="1766">
                  <c:v>-13.960000000000599</c:v>
                </c:pt>
                <c:pt idx="1767">
                  <c:v>-13.970000000000599</c:v>
                </c:pt>
                <c:pt idx="1768">
                  <c:v>-13.980000000000601</c:v>
                </c:pt>
                <c:pt idx="1769">
                  <c:v>-13.990000000000601</c:v>
                </c:pt>
                <c:pt idx="1770">
                  <c:v>-14.0000000000006</c:v>
                </c:pt>
                <c:pt idx="1771">
                  <c:v>-14.0100000000006</c:v>
                </c:pt>
                <c:pt idx="1772">
                  <c:v>-14.0200000000006</c:v>
                </c:pt>
                <c:pt idx="1773">
                  <c:v>-14.0300000000006</c:v>
                </c:pt>
                <c:pt idx="1774">
                  <c:v>-14.0400000000006</c:v>
                </c:pt>
                <c:pt idx="1775">
                  <c:v>-14.050000000000599</c:v>
                </c:pt>
                <c:pt idx="1776">
                  <c:v>-14.060000000000599</c:v>
                </c:pt>
                <c:pt idx="1777">
                  <c:v>-14.070000000000601</c:v>
                </c:pt>
                <c:pt idx="1778">
                  <c:v>-14.0800000000006</c:v>
                </c:pt>
                <c:pt idx="1779">
                  <c:v>-14.0900000000006</c:v>
                </c:pt>
                <c:pt idx="1780">
                  <c:v>-14.1000000000006</c:v>
                </c:pt>
                <c:pt idx="1781">
                  <c:v>-14.1100000000006</c:v>
                </c:pt>
                <c:pt idx="1782">
                  <c:v>-14.1200000000006</c:v>
                </c:pt>
                <c:pt idx="1783">
                  <c:v>-14.130000000000599</c:v>
                </c:pt>
                <c:pt idx="1784">
                  <c:v>-14.140000000000599</c:v>
                </c:pt>
                <c:pt idx="1785">
                  <c:v>-14.150000000000601</c:v>
                </c:pt>
                <c:pt idx="1786">
                  <c:v>-14.160000000000601</c:v>
                </c:pt>
                <c:pt idx="1787">
                  <c:v>-14.1700000000006</c:v>
                </c:pt>
                <c:pt idx="1788">
                  <c:v>-14.1800000000006</c:v>
                </c:pt>
                <c:pt idx="1789">
                  <c:v>-14.1900000000006</c:v>
                </c:pt>
                <c:pt idx="1790">
                  <c:v>-14.2000000000006</c:v>
                </c:pt>
                <c:pt idx="1791">
                  <c:v>-14.210000000000599</c:v>
                </c:pt>
                <c:pt idx="1792">
                  <c:v>-14.220000000000599</c:v>
                </c:pt>
                <c:pt idx="1793">
                  <c:v>-14.230000000000601</c:v>
                </c:pt>
                <c:pt idx="1794">
                  <c:v>-13.230000000000601</c:v>
                </c:pt>
                <c:pt idx="1795">
                  <c:v>-13.240000000000601</c:v>
                </c:pt>
                <c:pt idx="1796">
                  <c:v>-13.2500000000006</c:v>
                </c:pt>
                <c:pt idx="1797">
                  <c:v>-13.2600000000006</c:v>
                </c:pt>
                <c:pt idx="1798">
                  <c:v>-13.2700000000006</c:v>
                </c:pt>
                <c:pt idx="1799">
                  <c:v>-13.2800000000006</c:v>
                </c:pt>
                <c:pt idx="1800">
                  <c:v>-13.2900000000006</c:v>
                </c:pt>
                <c:pt idx="1801">
                  <c:v>-13.300000000000599</c:v>
                </c:pt>
                <c:pt idx="1802">
                  <c:v>-13.310000000000599</c:v>
                </c:pt>
                <c:pt idx="1803">
                  <c:v>-13.320000000000601</c:v>
                </c:pt>
                <c:pt idx="1804">
                  <c:v>-13.3300000000006</c:v>
                </c:pt>
                <c:pt idx="1805">
                  <c:v>-13.3400000000006</c:v>
                </c:pt>
                <c:pt idx="1806">
                  <c:v>-13.3500000000006</c:v>
                </c:pt>
                <c:pt idx="1807">
                  <c:v>-13.3600000000006</c:v>
                </c:pt>
                <c:pt idx="1808">
                  <c:v>-13.3700000000006</c:v>
                </c:pt>
                <c:pt idx="1809">
                  <c:v>-13.380000000000599</c:v>
                </c:pt>
                <c:pt idx="1810">
                  <c:v>-13.390000000000599</c:v>
                </c:pt>
                <c:pt idx="1811">
                  <c:v>-13.400000000000601</c:v>
                </c:pt>
                <c:pt idx="1812">
                  <c:v>-13.410000000000601</c:v>
                </c:pt>
                <c:pt idx="1813">
                  <c:v>-13.4200000000006</c:v>
                </c:pt>
                <c:pt idx="1814">
                  <c:v>-13.4300000000006</c:v>
                </c:pt>
                <c:pt idx="1815">
                  <c:v>-13.4400000000006</c:v>
                </c:pt>
                <c:pt idx="1816">
                  <c:v>-13.4500000000006</c:v>
                </c:pt>
                <c:pt idx="1817">
                  <c:v>-13.460000000000599</c:v>
                </c:pt>
                <c:pt idx="1818">
                  <c:v>-13.470000000000599</c:v>
                </c:pt>
                <c:pt idx="1819">
                  <c:v>-13.480000000000601</c:v>
                </c:pt>
                <c:pt idx="1820">
                  <c:v>-13.490000000000601</c:v>
                </c:pt>
                <c:pt idx="1821">
                  <c:v>-13.5000000000006</c:v>
                </c:pt>
                <c:pt idx="1822">
                  <c:v>-13.5100000000006</c:v>
                </c:pt>
                <c:pt idx="1823">
                  <c:v>-13.5200000000006</c:v>
                </c:pt>
                <c:pt idx="1824">
                  <c:v>-13.5300000000006</c:v>
                </c:pt>
                <c:pt idx="1825">
                  <c:v>-13.5400000000006</c:v>
                </c:pt>
                <c:pt idx="1826">
                  <c:v>-12.5400000000006</c:v>
                </c:pt>
                <c:pt idx="1827">
                  <c:v>-12.550000000000599</c:v>
                </c:pt>
                <c:pt idx="1828">
                  <c:v>-12.560000000000599</c:v>
                </c:pt>
                <c:pt idx="1829">
                  <c:v>-12.570000000000601</c:v>
                </c:pt>
                <c:pt idx="1830">
                  <c:v>-12.5800000000006</c:v>
                </c:pt>
                <c:pt idx="1831">
                  <c:v>-12.5900000000006</c:v>
                </c:pt>
                <c:pt idx="1832">
                  <c:v>-12.6000000000006</c:v>
                </c:pt>
                <c:pt idx="1833">
                  <c:v>-12.6100000000006</c:v>
                </c:pt>
                <c:pt idx="1834">
                  <c:v>-12.6200000000006</c:v>
                </c:pt>
                <c:pt idx="1835">
                  <c:v>-12.630000000000599</c:v>
                </c:pt>
                <c:pt idx="1836">
                  <c:v>-12.640000000000599</c:v>
                </c:pt>
                <c:pt idx="1837">
                  <c:v>-12.650000000000601</c:v>
                </c:pt>
                <c:pt idx="1838">
                  <c:v>-12.660000000000601</c:v>
                </c:pt>
                <c:pt idx="1839">
                  <c:v>-12.6700000000006</c:v>
                </c:pt>
                <c:pt idx="1840">
                  <c:v>-12.6800000000006</c:v>
                </c:pt>
                <c:pt idx="1841">
                  <c:v>-12.6900000000006</c:v>
                </c:pt>
                <c:pt idx="1842">
                  <c:v>-12.7000000000006</c:v>
                </c:pt>
                <c:pt idx="1843">
                  <c:v>-12.710000000000599</c:v>
                </c:pt>
                <c:pt idx="1844">
                  <c:v>-12.720000000000599</c:v>
                </c:pt>
                <c:pt idx="1845">
                  <c:v>-12.730000000000601</c:v>
                </c:pt>
                <c:pt idx="1846">
                  <c:v>-12.740000000000601</c:v>
                </c:pt>
                <c:pt idx="1847">
                  <c:v>-12.7500000000006</c:v>
                </c:pt>
                <c:pt idx="1848">
                  <c:v>-12.7600000000006</c:v>
                </c:pt>
                <c:pt idx="1849">
                  <c:v>-12.7700000000006</c:v>
                </c:pt>
                <c:pt idx="1850">
                  <c:v>-12.7800000000006</c:v>
                </c:pt>
                <c:pt idx="1851">
                  <c:v>-12.7900000000006</c:v>
                </c:pt>
                <c:pt idx="1852">
                  <c:v>-12.800000000000599</c:v>
                </c:pt>
                <c:pt idx="1853">
                  <c:v>-12.810000000000599</c:v>
                </c:pt>
                <c:pt idx="1854">
                  <c:v>-12.820000000000601</c:v>
                </c:pt>
                <c:pt idx="1855">
                  <c:v>-12.8300000000006</c:v>
                </c:pt>
                <c:pt idx="1856">
                  <c:v>-12.8400000000006</c:v>
                </c:pt>
                <c:pt idx="1857">
                  <c:v>-12.8500000000006</c:v>
                </c:pt>
                <c:pt idx="1858">
                  <c:v>-11.8500000000006</c:v>
                </c:pt>
                <c:pt idx="1859">
                  <c:v>-11.8600000000006</c:v>
                </c:pt>
                <c:pt idx="1860">
                  <c:v>-11.8700000000006</c:v>
                </c:pt>
                <c:pt idx="1861">
                  <c:v>-11.880000000000599</c:v>
                </c:pt>
                <c:pt idx="1862">
                  <c:v>-11.890000000000599</c:v>
                </c:pt>
                <c:pt idx="1863">
                  <c:v>-11.900000000000601</c:v>
                </c:pt>
                <c:pt idx="1864">
                  <c:v>-11.910000000000601</c:v>
                </c:pt>
                <c:pt idx="1865">
                  <c:v>-11.9200000000006</c:v>
                </c:pt>
                <c:pt idx="1866">
                  <c:v>-11.9300000000006</c:v>
                </c:pt>
                <c:pt idx="1867">
                  <c:v>-11.9400000000006</c:v>
                </c:pt>
                <c:pt idx="1868">
                  <c:v>-11.9500000000006</c:v>
                </c:pt>
                <c:pt idx="1869">
                  <c:v>-11.960000000000599</c:v>
                </c:pt>
                <c:pt idx="1870">
                  <c:v>-11.970000000000599</c:v>
                </c:pt>
                <c:pt idx="1871">
                  <c:v>-11.980000000000601</c:v>
                </c:pt>
                <c:pt idx="1872">
                  <c:v>-11.990000000000601</c:v>
                </c:pt>
                <c:pt idx="1873">
                  <c:v>-12.0000000000006</c:v>
                </c:pt>
                <c:pt idx="1874">
                  <c:v>-12.0100000000006</c:v>
                </c:pt>
                <c:pt idx="1875">
                  <c:v>-12.0200000000006</c:v>
                </c:pt>
                <c:pt idx="1876">
                  <c:v>-12.0300000000006</c:v>
                </c:pt>
                <c:pt idx="1877">
                  <c:v>-12.0400000000006</c:v>
                </c:pt>
                <c:pt idx="1878">
                  <c:v>-12.050000000000599</c:v>
                </c:pt>
                <c:pt idx="1879">
                  <c:v>-12.060000000000599</c:v>
                </c:pt>
                <c:pt idx="1880">
                  <c:v>-12.070000000000601</c:v>
                </c:pt>
                <c:pt idx="1881">
                  <c:v>-12.0800000000006</c:v>
                </c:pt>
                <c:pt idx="1882">
                  <c:v>-12.0900000000006</c:v>
                </c:pt>
                <c:pt idx="1883">
                  <c:v>-12.1000000000006</c:v>
                </c:pt>
                <c:pt idx="1884">
                  <c:v>-12.1100000000006</c:v>
                </c:pt>
                <c:pt idx="1885">
                  <c:v>-12.1200000000006</c:v>
                </c:pt>
                <c:pt idx="1886">
                  <c:v>-12.130000000000599</c:v>
                </c:pt>
                <c:pt idx="1887">
                  <c:v>-12.140000000000599</c:v>
                </c:pt>
                <c:pt idx="1888">
                  <c:v>-12.150000000000601</c:v>
                </c:pt>
                <c:pt idx="1889">
                  <c:v>-12.160000000000601</c:v>
                </c:pt>
                <c:pt idx="1890">
                  <c:v>-11.160000000000601</c:v>
                </c:pt>
                <c:pt idx="1891">
                  <c:v>-11.1700000000006</c:v>
                </c:pt>
                <c:pt idx="1892">
                  <c:v>-11.1800000000006</c:v>
                </c:pt>
                <c:pt idx="1893">
                  <c:v>-11.1900000000006</c:v>
                </c:pt>
                <c:pt idx="1894">
                  <c:v>-11.2000000000006</c:v>
                </c:pt>
                <c:pt idx="1895">
                  <c:v>-11.210000000000599</c:v>
                </c:pt>
                <c:pt idx="1896">
                  <c:v>-11.220000000000599</c:v>
                </c:pt>
                <c:pt idx="1897">
                  <c:v>-11.230000000000601</c:v>
                </c:pt>
                <c:pt idx="1898">
                  <c:v>-11.240000000000601</c:v>
                </c:pt>
                <c:pt idx="1899">
                  <c:v>-11.2500000000006</c:v>
                </c:pt>
                <c:pt idx="1900">
                  <c:v>-11.2600000000006</c:v>
                </c:pt>
                <c:pt idx="1901">
                  <c:v>-11.2700000000006</c:v>
                </c:pt>
                <c:pt idx="1902">
                  <c:v>-11.2800000000006</c:v>
                </c:pt>
                <c:pt idx="1903">
                  <c:v>-11.2900000000006</c:v>
                </c:pt>
                <c:pt idx="1904">
                  <c:v>-11.300000000000599</c:v>
                </c:pt>
                <c:pt idx="1905">
                  <c:v>-11.310000000000599</c:v>
                </c:pt>
                <c:pt idx="1906">
                  <c:v>-11.320000000000601</c:v>
                </c:pt>
                <c:pt idx="1907">
                  <c:v>-11.3300000000006</c:v>
                </c:pt>
                <c:pt idx="1908">
                  <c:v>-11.3400000000006</c:v>
                </c:pt>
                <c:pt idx="1909">
                  <c:v>-11.3500000000006</c:v>
                </c:pt>
                <c:pt idx="1910">
                  <c:v>-11.3600000000006</c:v>
                </c:pt>
                <c:pt idx="1911">
                  <c:v>-11.3700000000006</c:v>
                </c:pt>
                <c:pt idx="1912">
                  <c:v>-11.380000000000599</c:v>
                </c:pt>
                <c:pt idx="1913">
                  <c:v>-11.390000000000599</c:v>
                </c:pt>
                <c:pt idx="1914">
                  <c:v>-11.400000000000601</c:v>
                </c:pt>
                <c:pt idx="1915">
                  <c:v>-11.410000000000601</c:v>
                </c:pt>
                <c:pt idx="1916">
                  <c:v>-11.4200000000006</c:v>
                </c:pt>
                <c:pt idx="1917">
                  <c:v>-11.4300000000006</c:v>
                </c:pt>
                <c:pt idx="1918">
                  <c:v>-11.4400000000006</c:v>
                </c:pt>
                <c:pt idx="1919">
                  <c:v>-11.4500000000006</c:v>
                </c:pt>
                <c:pt idx="1920">
                  <c:v>-11.460000000000599</c:v>
                </c:pt>
                <c:pt idx="1921">
                  <c:v>-11.470000000000599</c:v>
                </c:pt>
                <c:pt idx="1922">
                  <c:v>-10.470000000000599</c:v>
                </c:pt>
                <c:pt idx="1923">
                  <c:v>-10.480000000000601</c:v>
                </c:pt>
                <c:pt idx="1924">
                  <c:v>-10.490000000000601</c:v>
                </c:pt>
                <c:pt idx="1925">
                  <c:v>-10.5000000000006</c:v>
                </c:pt>
                <c:pt idx="1926">
                  <c:v>-10.5100000000006</c:v>
                </c:pt>
                <c:pt idx="1927">
                  <c:v>-10.5200000000006</c:v>
                </c:pt>
                <c:pt idx="1928">
                  <c:v>-10.5300000000006</c:v>
                </c:pt>
                <c:pt idx="1929">
                  <c:v>-10.5400000000006</c:v>
                </c:pt>
                <c:pt idx="1930">
                  <c:v>-10.550000000000599</c:v>
                </c:pt>
                <c:pt idx="1931">
                  <c:v>-10.560000000000599</c:v>
                </c:pt>
                <c:pt idx="1932">
                  <c:v>-10.570000000000601</c:v>
                </c:pt>
                <c:pt idx="1933">
                  <c:v>-10.5800000000006</c:v>
                </c:pt>
                <c:pt idx="1934">
                  <c:v>-10.5900000000006</c:v>
                </c:pt>
                <c:pt idx="1935">
                  <c:v>-10.6000000000006</c:v>
                </c:pt>
                <c:pt idx="1936">
                  <c:v>-10.6100000000006</c:v>
                </c:pt>
                <c:pt idx="1937">
                  <c:v>-10.6200000000006</c:v>
                </c:pt>
                <c:pt idx="1938">
                  <c:v>-10.630000000000599</c:v>
                </c:pt>
                <c:pt idx="1939">
                  <c:v>-10.640000000000599</c:v>
                </c:pt>
                <c:pt idx="1940">
                  <c:v>-10.650000000000601</c:v>
                </c:pt>
                <c:pt idx="1941">
                  <c:v>-10.660000000000601</c:v>
                </c:pt>
                <c:pt idx="1942">
                  <c:v>-10.6700000000006</c:v>
                </c:pt>
                <c:pt idx="1943">
                  <c:v>-10.6800000000006</c:v>
                </c:pt>
                <c:pt idx="1944">
                  <c:v>-10.6900000000006</c:v>
                </c:pt>
                <c:pt idx="1945">
                  <c:v>-10.7000000000006</c:v>
                </c:pt>
                <c:pt idx="1946">
                  <c:v>-10.7100000000005</c:v>
                </c:pt>
                <c:pt idx="1947">
                  <c:v>-10.7200000000005</c:v>
                </c:pt>
                <c:pt idx="1948">
                  <c:v>-10.7300000000005</c:v>
                </c:pt>
                <c:pt idx="1949">
                  <c:v>-10.740000000000499</c:v>
                </c:pt>
                <c:pt idx="1950">
                  <c:v>-10.750000000000499</c:v>
                </c:pt>
                <c:pt idx="1951">
                  <c:v>-10.760000000000501</c:v>
                </c:pt>
                <c:pt idx="1952">
                  <c:v>-10.770000000000501</c:v>
                </c:pt>
                <c:pt idx="1953">
                  <c:v>-10.7800000000005</c:v>
                </c:pt>
                <c:pt idx="1954">
                  <c:v>-9.78000000000055</c:v>
                </c:pt>
                <c:pt idx="1955">
                  <c:v>-9.7900000000005498</c:v>
                </c:pt>
                <c:pt idx="1956">
                  <c:v>-9.8000000000005496</c:v>
                </c:pt>
                <c:pt idx="1957">
                  <c:v>-9.8100000000005494</c:v>
                </c:pt>
                <c:pt idx="1958">
                  <c:v>-9.8200000000005492</c:v>
                </c:pt>
                <c:pt idx="1959">
                  <c:v>-9.8300000000005507</c:v>
                </c:pt>
                <c:pt idx="1960">
                  <c:v>-9.8400000000005505</c:v>
                </c:pt>
                <c:pt idx="1961">
                  <c:v>-9.8500000000005503</c:v>
                </c:pt>
                <c:pt idx="1962">
                  <c:v>-9.8600000000005501</c:v>
                </c:pt>
                <c:pt idx="1963">
                  <c:v>-9.8700000000005499</c:v>
                </c:pt>
                <c:pt idx="1964">
                  <c:v>-9.8800000000005497</c:v>
                </c:pt>
                <c:pt idx="1965">
                  <c:v>-9.8900000000005495</c:v>
                </c:pt>
                <c:pt idx="1966">
                  <c:v>-9.9000000000005492</c:v>
                </c:pt>
                <c:pt idx="1967">
                  <c:v>-9.9100000000005508</c:v>
                </c:pt>
                <c:pt idx="1968">
                  <c:v>-9.9200000000005506</c:v>
                </c:pt>
                <c:pt idx="1969">
                  <c:v>-9.9300000000005504</c:v>
                </c:pt>
                <c:pt idx="1970">
                  <c:v>-9.9400000000005395</c:v>
                </c:pt>
                <c:pt idx="1971">
                  <c:v>-9.9500000000005393</c:v>
                </c:pt>
                <c:pt idx="1972">
                  <c:v>-9.9600000000005409</c:v>
                </c:pt>
                <c:pt idx="1973">
                  <c:v>-9.9700000000005407</c:v>
                </c:pt>
                <c:pt idx="1974">
                  <c:v>-9.9800000000005404</c:v>
                </c:pt>
                <c:pt idx="1975">
                  <c:v>-9.9900000000005402</c:v>
                </c:pt>
                <c:pt idx="1976">
                  <c:v>-10.000000000000499</c:v>
                </c:pt>
                <c:pt idx="1977">
                  <c:v>-10.010000000000501</c:v>
                </c:pt>
                <c:pt idx="1978">
                  <c:v>-10.020000000000501</c:v>
                </c:pt>
                <c:pt idx="1979">
                  <c:v>-10.0300000000005</c:v>
                </c:pt>
                <c:pt idx="1980">
                  <c:v>-10.0400000000005</c:v>
                </c:pt>
                <c:pt idx="1981">
                  <c:v>-10.0500000000005</c:v>
                </c:pt>
                <c:pt idx="1982">
                  <c:v>-10.0600000000005</c:v>
                </c:pt>
                <c:pt idx="1983">
                  <c:v>-10.070000000000499</c:v>
                </c:pt>
                <c:pt idx="1984">
                  <c:v>-10.080000000000499</c:v>
                </c:pt>
                <c:pt idx="1985">
                  <c:v>-10.090000000000501</c:v>
                </c:pt>
                <c:pt idx="1986">
                  <c:v>-9.0900000000005399</c:v>
                </c:pt>
                <c:pt idx="1987">
                  <c:v>-9.1000000000005397</c:v>
                </c:pt>
                <c:pt idx="1988">
                  <c:v>-9.1100000000005394</c:v>
                </c:pt>
                <c:pt idx="1989">
                  <c:v>-9.1200000000005392</c:v>
                </c:pt>
                <c:pt idx="1990">
                  <c:v>-9.1300000000005408</c:v>
                </c:pt>
                <c:pt idx="1991">
                  <c:v>-9.1400000000005406</c:v>
                </c:pt>
                <c:pt idx="1992">
                  <c:v>-9.1500000000005404</c:v>
                </c:pt>
                <c:pt idx="1993">
                  <c:v>-9.1600000000005402</c:v>
                </c:pt>
                <c:pt idx="1994">
                  <c:v>-9.1700000000005399</c:v>
                </c:pt>
                <c:pt idx="1995">
                  <c:v>-9.1800000000005397</c:v>
                </c:pt>
                <c:pt idx="1996">
                  <c:v>-9.1900000000005395</c:v>
                </c:pt>
                <c:pt idx="1997">
                  <c:v>-9.2000000000005393</c:v>
                </c:pt>
                <c:pt idx="1998">
                  <c:v>-9.2100000000005409</c:v>
                </c:pt>
                <c:pt idx="1999">
                  <c:v>-9.2200000000005407</c:v>
                </c:pt>
                <c:pt idx="2000">
                  <c:v>-9.2300000000005404</c:v>
                </c:pt>
                <c:pt idx="2001">
                  <c:v>-9.2400000000005402</c:v>
                </c:pt>
                <c:pt idx="2002">
                  <c:v>-9.3400000000005399</c:v>
                </c:pt>
                <c:pt idx="2003">
                  <c:v>-9.4400000000005395</c:v>
                </c:pt>
                <c:pt idx="2004">
                  <c:v>-9.5400000000005392</c:v>
                </c:pt>
                <c:pt idx="2005">
                  <c:v>-9.5500000000005407</c:v>
                </c:pt>
                <c:pt idx="2006">
                  <c:v>-9.6500000000005404</c:v>
                </c:pt>
                <c:pt idx="2007">
                  <c:v>-9.75000000000054</c:v>
                </c:pt>
                <c:pt idx="2008">
                  <c:v>-9.8500000000005397</c:v>
                </c:pt>
                <c:pt idx="2009">
                  <c:v>-9.9500000000005393</c:v>
                </c:pt>
                <c:pt idx="2010">
                  <c:v>-10.0500000000005</c:v>
                </c:pt>
                <c:pt idx="2011">
                  <c:v>-10.1500000000005</c:v>
                </c:pt>
                <c:pt idx="2012">
                  <c:v>-10.250000000000499</c:v>
                </c:pt>
                <c:pt idx="2013">
                  <c:v>-10.350000000000501</c:v>
                </c:pt>
                <c:pt idx="2014">
                  <c:v>-10.4500000000005</c:v>
                </c:pt>
                <c:pt idx="2015">
                  <c:v>-10.5500000000005</c:v>
                </c:pt>
                <c:pt idx="2016">
                  <c:v>-10.6500000000005</c:v>
                </c:pt>
                <c:pt idx="2017">
                  <c:v>-10.750000000000499</c:v>
                </c:pt>
                <c:pt idx="2018">
                  <c:v>-10.850000000000501</c:v>
                </c:pt>
                <c:pt idx="2019">
                  <c:v>-10.9500000000005</c:v>
                </c:pt>
                <c:pt idx="2020">
                  <c:v>-11.0500000000005</c:v>
                </c:pt>
                <c:pt idx="2021">
                  <c:v>-11.1500000000005</c:v>
                </c:pt>
                <c:pt idx="2022">
                  <c:v>-11.160000000000499</c:v>
                </c:pt>
                <c:pt idx="2023">
                  <c:v>-11.260000000000501</c:v>
                </c:pt>
                <c:pt idx="2024">
                  <c:v>-11.3600000000005</c:v>
                </c:pt>
                <c:pt idx="2025">
                  <c:v>-11.4600000000005</c:v>
                </c:pt>
                <c:pt idx="2026">
                  <c:v>-11.4700000000005</c:v>
                </c:pt>
                <c:pt idx="2027">
                  <c:v>-11.570000000000499</c:v>
                </c:pt>
                <c:pt idx="2028">
                  <c:v>-11.670000000000501</c:v>
                </c:pt>
                <c:pt idx="2029">
                  <c:v>-11.680000000000501</c:v>
                </c:pt>
                <c:pt idx="2030">
                  <c:v>-11.7800000000005</c:v>
                </c:pt>
                <c:pt idx="2031">
                  <c:v>-11.8800000000005</c:v>
                </c:pt>
                <c:pt idx="2032">
                  <c:v>-11.8900000000005</c:v>
                </c:pt>
                <c:pt idx="2033">
                  <c:v>-11.990000000000499</c:v>
                </c:pt>
                <c:pt idx="2034">
                  <c:v>-12.090000000000501</c:v>
                </c:pt>
                <c:pt idx="2035">
                  <c:v>-12.100000000000501</c:v>
                </c:pt>
                <c:pt idx="2036">
                  <c:v>-12.2000000000005</c:v>
                </c:pt>
                <c:pt idx="2037">
                  <c:v>-12.3000000000005</c:v>
                </c:pt>
                <c:pt idx="2038">
                  <c:v>-12.3100000000005</c:v>
                </c:pt>
                <c:pt idx="2039">
                  <c:v>-12.410000000000499</c:v>
                </c:pt>
                <c:pt idx="2040">
                  <c:v>-12.510000000000501</c:v>
                </c:pt>
                <c:pt idx="2041">
                  <c:v>-12.520000000000501</c:v>
                </c:pt>
                <c:pt idx="2042">
                  <c:v>-12.6200000000005</c:v>
                </c:pt>
                <c:pt idx="2043">
                  <c:v>-12.7200000000005</c:v>
                </c:pt>
                <c:pt idx="2044">
                  <c:v>-12.7300000000005</c:v>
                </c:pt>
                <c:pt idx="2045">
                  <c:v>-12.830000000000499</c:v>
                </c:pt>
                <c:pt idx="2046">
                  <c:v>-12.930000000000501</c:v>
                </c:pt>
                <c:pt idx="2047">
                  <c:v>-12.9400000000005</c:v>
                </c:pt>
                <c:pt idx="2048">
                  <c:v>-13.0400000000005</c:v>
                </c:pt>
                <c:pt idx="2049">
                  <c:v>-13.1400000000005</c:v>
                </c:pt>
                <c:pt idx="2050">
                  <c:v>-13.1500000000005</c:v>
                </c:pt>
                <c:pt idx="2051">
                  <c:v>-13.250000000000499</c:v>
                </c:pt>
                <c:pt idx="2052">
                  <c:v>-13.350000000000501</c:v>
                </c:pt>
                <c:pt idx="2053">
                  <c:v>-13.3600000000005</c:v>
                </c:pt>
                <c:pt idx="2054">
                  <c:v>-13.4600000000005</c:v>
                </c:pt>
                <c:pt idx="2055">
                  <c:v>-13.5600000000005</c:v>
                </c:pt>
                <c:pt idx="2056">
                  <c:v>-13.570000000000499</c:v>
                </c:pt>
                <c:pt idx="2057">
                  <c:v>-13.670000000000501</c:v>
                </c:pt>
                <c:pt idx="2058">
                  <c:v>-13.770000000000501</c:v>
                </c:pt>
                <c:pt idx="2059">
                  <c:v>-13.7800000000005</c:v>
                </c:pt>
                <c:pt idx="2060">
                  <c:v>-13.8800000000005</c:v>
                </c:pt>
                <c:pt idx="2061">
                  <c:v>-13.9800000000005</c:v>
                </c:pt>
                <c:pt idx="2062">
                  <c:v>-14.080000000000499</c:v>
                </c:pt>
                <c:pt idx="2063">
                  <c:v>-14.090000000000501</c:v>
                </c:pt>
                <c:pt idx="2064">
                  <c:v>-14.1900000000005</c:v>
                </c:pt>
                <c:pt idx="2065">
                  <c:v>-14.2000000000005</c:v>
                </c:pt>
                <c:pt idx="2066">
                  <c:v>-14.2100000000005</c:v>
                </c:pt>
                <c:pt idx="2067">
                  <c:v>-14.3100000000005</c:v>
                </c:pt>
                <c:pt idx="2068">
                  <c:v>-14.320000000000499</c:v>
                </c:pt>
                <c:pt idx="2069">
                  <c:v>-14.330000000000499</c:v>
                </c:pt>
                <c:pt idx="2070">
                  <c:v>-14.340000000000501</c:v>
                </c:pt>
                <c:pt idx="2071">
                  <c:v>-14.350000000000501</c:v>
                </c:pt>
                <c:pt idx="2072">
                  <c:v>-14.4500000000005</c:v>
                </c:pt>
                <c:pt idx="2073">
                  <c:v>-14.5500000000005</c:v>
                </c:pt>
                <c:pt idx="2074">
                  <c:v>-14.5600000000005</c:v>
                </c:pt>
                <c:pt idx="2075">
                  <c:v>-14.570000000000499</c:v>
                </c:pt>
                <c:pt idx="2076">
                  <c:v>-14.580000000000499</c:v>
                </c:pt>
                <c:pt idx="2077">
                  <c:v>-14.590000000000501</c:v>
                </c:pt>
                <c:pt idx="2078">
                  <c:v>-14.600000000000501</c:v>
                </c:pt>
                <c:pt idx="2079">
                  <c:v>-14.7000000000005</c:v>
                </c:pt>
                <c:pt idx="2080">
                  <c:v>-14.8000000000005</c:v>
                </c:pt>
                <c:pt idx="2081">
                  <c:v>-14.9000000000005</c:v>
                </c:pt>
                <c:pt idx="2082">
                  <c:v>-14.910000000000499</c:v>
                </c:pt>
                <c:pt idx="2083">
                  <c:v>-15.010000000000501</c:v>
                </c:pt>
                <c:pt idx="2084">
                  <c:v>-15.1100000000005</c:v>
                </c:pt>
                <c:pt idx="2085">
                  <c:v>-15.1200000000005</c:v>
                </c:pt>
                <c:pt idx="2086">
                  <c:v>-15.2200000000005</c:v>
                </c:pt>
                <c:pt idx="2087">
                  <c:v>-15.320000000000499</c:v>
                </c:pt>
                <c:pt idx="2088">
                  <c:v>-15.330000000000499</c:v>
                </c:pt>
                <c:pt idx="2089">
                  <c:v>-15.430000000000501</c:v>
                </c:pt>
                <c:pt idx="2090">
                  <c:v>-15.5300000000005</c:v>
                </c:pt>
                <c:pt idx="2091">
                  <c:v>-15.5400000000005</c:v>
                </c:pt>
                <c:pt idx="2092">
                  <c:v>-15.6400000000005</c:v>
                </c:pt>
                <c:pt idx="2093">
                  <c:v>-15.740000000000499</c:v>
                </c:pt>
                <c:pt idx="2094">
                  <c:v>-15.750000000000499</c:v>
                </c:pt>
                <c:pt idx="2095">
                  <c:v>-15.850000000000501</c:v>
                </c:pt>
                <c:pt idx="2096">
                  <c:v>-15.9500000000005</c:v>
                </c:pt>
                <c:pt idx="2097">
                  <c:v>-15.9600000000005</c:v>
                </c:pt>
                <c:pt idx="2098">
                  <c:v>-16.0600000000005</c:v>
                </c:pt>
                <c:pt idx="2099">
                  <c:v>-16.160000000000501</c:v>
                </c:pt>
                <c:pt idx="2100">
                  <c:v>-16.170000000000499</c:v>
                </c:pt>
                <c:pt idx="2101">
                  <c:v>-16.270000000000501</c:v>
                </c:pt>
                <c:pt idx="2102">
                  <c:v>-16.370000000000498</c:v>
                </c:pt>
                <c:pt idx="2103">
                  <c:v>-16.3800000000005</c:v>
                </c:pt>
                <c:pt idx="2104">
                  <c:v>-16.480000000000501</c:v>
                </c:pt>
                <c:pt idx="2105">
                  <c:v>-16.580000000000499</c:v>
                </c:pt>
                <c:pt idx="2106">
                  <c:v>-16.590000000000501</c:v>
                </c:pt>
                <c:pt idx="2107">
                  <c:v>-16.690000000000499</c:v>
                </c:pt>
                <c:pt idx="2108">
                  <c:v>-16.7900000000005</c:v>
                </c:pt>
                <c:pt idx="2109">
                  <c:v>-16.800000000000502</c:v>
                </c:pt>
                <c:pt idx="2110">
                  <c:v>-16.9000000000005</c:v>
                </c:pt>
                <c:pt idx="2111">
                  <c:v>-17.000000000000501</c:v>
                </c:pt>
                <c:pt idx="2112">
                  <c:v>-17.010000000000499</c:v>
                </c:pt>
                <c:pt idx="2113">
                  <c:v>-17.1100000000005</c:v>
                </c:pt>
                <c:pt idx="2114">
                  <c:v>-17.210000000000498</c:v>
                </c:pt>
                <c:pt idx="2115">
                  <c:v>-17.2200000000005</c:v>
                </c:pt>
                <c:pt idx="2116">
                  <c:v>-17.230000000000501</c:v>
                </c:pt>
                <c:pt idx="2117">
                  <c:v>-17.330000000000499</c:v>
                </c:pt>
                <c:pt idx="2118">
                  <c:v>-17.340000000000501</c:v>
                </c:pt>
                <c:pt idx="2119">
                  <c:v>-17.350000000000499</c:v>
                </c:pt>
                <c:pt idx="2120">
                  <c:v>-17.3600000000005</c:v>
                </c:pt>
                <c:pt idx="2121">
                  <c:v>-17.460000000000498</c:v>
                </c:pt>
                <c:pt idx="2122">
                  <c:v>-17.5600000000005</c:v>
                </c:pt>
                <c:pt idx="2123">
                  <c:v>-17.660000000000501</c:v>
                </c:pt>
                <c:pt idx="2124">
                  <c:v>-17.670000000000499</c:v>
                </c:pt>
                <c:pt idx="2125">
                  <c:v>-17.7700000000006</c:v>
                </c:pt>
                <c:pt idx="2126">
                  <c:v>-17.870000000000601</c:v>
                </c:pt>
                <c:pt idx="2127">
                  <c:v>-17.970000000000599</c:v>
                </c:pt>
                <c:pt idx="2128">
                  <c:v>-18.070000000000601</c:v>
                </c:pt>
                <c:pt idx="2129">
                  <c:v>-18.170000000000599</c:v>
                </c:pt>
                <c:pt idx="2130">
                  <c:v>-18.2700000000006</c:v>
                </c:pt>
                <c:pt idx="2131">
                  <c:v>-18.370000000000601</c:v>
                </c:pt>
                <c:pt idx="2132">
                  <c:v>-18.470000000000599</c:v>
                </c:pt>
                <c:pt idx="2133">
                  <c:v>-18.570000000000601</c:v>
                </c:pt>
                <c:pt idx="2134">
                  <c:v>-18.670000000000599</c:v>
                </c:pt>
                <c:pt idx="2135">
                  <c:v>-18.7700000000006</c:v>
                </c:pt>
                <c:pt idx="2136">
                  <c:v>-18.870000000000601</c:v>
                </c:pt>
                <c:pt idx="2137">
                  <c:v>-18.970000000000599</c:v>
                </c:pt>
                <c:pt idx="2138">
                  <c:v>-19.070000000000601</c:v>
                </c:pt>
                <c:pt idx="2139">
                  <c:v>-19.170000000000599</c:v>
                </c:pt>
                <c:pt idx="2140">
                  <c:v>-19.2700000000006</c:v>
                </c:pt>
                <c:pt idx="2141">
                  <c:v>-19.370000000000601</c:v>
                </c:pt>
                <c:pt idx="2142">
                  <c:v>-19.380000000000599</c:v>
                </c:pt>
                <c:pt idx="2143">
                  <c:v>-19.480000000000601</c:v>
                </c:pt>
                <c:pt idx="2144">
                  <c:v>-19.580000000000599</c:v>
                </c:pt>
                <c:pt idx="2145">
                  <c:v>-19.5900000000006</c:v>
                </c:pt>
                <c:pt idx="2146">
                  <c:v>-19.600000000000598</c:v>
                </c:pt>
                <c:pt idx="2147">
                  <c:v>-19.6100000000006</c:v>
                </c:pt>
                <c:pt idx="2148">
                  <c:v>-19.710000000000601</c:v>
                </c:pt>
                <c:pt idx="2149">
                  <c:v>-19.810000000000599</c:v>
                </c:pt>
                <c:pt idx="2150">
                  <c:v>-19.820000000000601</c:v>
                </c:pt>
                <c:pt idx="2151">
                  <c:v>-19.920000000000599</c:v>
                </c:pt>
                <c:pt idx="2152">
                  <c:v>-20.0200000000006</c:v>
                </c:pt>
                <c:pt idx="2153">
                  <c:v>-20.030000000000602</c:v>
                </c:pt>
                <c:pt idx="2154">
                  <c:v>-20.130000000000599</c:v>
                </c:pt>
                <c:pt idx="2155">
                  <c:v>-20.230000000000601</c:v>
                </c:pt>
                <c:pt idx="2156">
                  <c:v>-20.240000000000599</c:v>
                </c:pt>
                <c:pt idx="2157">
                  <c:v>-20.3400000000006</c:v>
                </c:pt>
                <c:pt idx="2158">
                  <c:v>-20.440000000000602</c:v>
                </c:pt>
                <c:pt idx="2159">
                  <c:v>-20.4500000000006</c:v>
                </c:pt>
                <c:pt idx="2160">
                  <c:v>-20.550000000000601</c:v>
                </c:pt>
                <c:pt idx="2161">
                  <c:v>-20.650000000000599</c:v>
                </c:pt>
                <c:pt idx="2162">
                  <c:v>-20.660000000000601</c:v>
                </c:pt>
                <c:pt idx="2163">
                  <c:v>-20.760000000000598</c:v>
                </c:pt>
                <c:pt idx="2164">
                  <c:v>-20.8600000000006</c:v>
                </c:pt>
                <c:pt idx="2165">
                  <c:v>-20.870000000000601</c:v>
                </c:pt>
                <c:pt idx="2166">
                  <c:v>-20.970000000000599</c:v>
                </c:pt>
                <c:pt idx="2167">
                  <c:v>-21.070000000000601</c:v>
                </c:pt>
                <c:pt idx="2168">
                  <c:v>-21.080000000000599</c:v>
                </c:pt>
                <c:pt idx="2169">
                  <c:v>-21.1800000000006</c:v>
                </c:pt>
                <c:pt idx="2170">
                  <c:v>-21.280000000000602</c:v>
                </c:pt>
                <c:pt idx="2171">
                  <c:v>-21.2900000000006</c:v>
                </c:pt>
                <c:pt idx="2172">
                  <c:v>-21.390000000000601</c:v>
                </c:pt>
                <c:pt idx="2173">
                  <c:v>-21.490000000000599</c:v>
                </c:pt>
                <c:pt idx="2174">
                  <c:v>-21.5000000000006</c:v>
                </c:pt>
                <c:pt idx="2175">
                  <c:v>-21.600000000000598</c:v>
                </c:pt>
                <c:pt idx="2176">
                  <c:v>-21.7000000000006</c:v>
                </c:pt>
                <c:pt idx="2177">
                  <c:v>-21.710000000000601</c:v>
                </c:pt>
                <c:pt idx="2178">
                  <c:v>-21.810000000000599</c:v>
                </c:pt>
                <c:pt idx="2179">
                  <c:v>-21.910000000000601</c:v>
                </c:pt>
                <c:pt idx="2180">
                  <c:v>-21.920000000000599</c:v>
                </c:pt>
                <c:pt idx="2181">
                  <c:v>-22.0200000000006</c:v>
                </c:pt>
                <c:pt idx="2182">
                  <c:v>-22.120000000000601</c:v>
                </c:pt>
                <c:pt idx="2183">
                  <c:v>-22.220000000000599</c:v>
                </c:pt>
                <c:pt idx="2184">
                  <c:v>-22.230000000000601</c:v>
                </c:pt>
                <c:pt idx="2185">
                  <c:v>-22.330000000000599</c:v>
                </c:pt>
                <c:pt idx="2186">
                  <c:v>-22.4300000000006</c:v>
                </c:pt>
                <c:pt idx="2187">
                  <c:v>-22.440000000000602</c:v>
                </c:pt>
                <c:pt idx="2188">
                  <c:v>-22.4500000000006</c:v>
                </c:pt>
                <c:pt idx="2189">
                  <c:v>-22.460000000000601</c:v>
                </c:pt>
                <c:pt idx="2190">
                  <c:v>-22.470000000000599</c:v>
                </c:pt>
                <c:pt idx="2191">
                  <c:v>-22.480000000000601</c:v>
                </c:pt>
                <c:pt idx="2192">
                  <c:v>-22.580000000000599</c:v>
                </c:pt>
                <c:pt idx="2193">
                  <c:v>-22.6800000000007</c:v>
                </c:pt>
                <c:pt idx="2194">
                  <c:v>-22.690000000000701</c:v>
                </c:pt>
                <c:pt idx="2195">
                  <c:v>-22.790000000000699</c:v>
                </c:pt>
                <c:pt idx="2196">
                  <c:v>-22.8900000000007</c:v>
                </c:pt>
                <c:pt idx="2197">
                  <c:v>-22.900000000000698</c:v>
                </c:pt>
                <c:pt idx="2198">
                  <c:v>-23.0000000000007</c:v>
                </c:pt>
                <c:pt idx="2199">
                  <c:v>-23.100000000000701</c:v>
                </c:pt>
                <c:pt idx="2200">
                  <c:v>-23.200000000000699</c:v>
                </c:pt>
                <c:pt idx="2201">
                  <c:v>-23.210000000000701</c:v>
                </c:pt>
                <c:pt idx="2202">
                  <c:v>-23.310000000000699</c:v>
                </c:pt>
                <c:pt idx="2203">
                  <c:v>-23.4100000000007</c:v>
                </c:pt>
                <c:pt idx="2204">
                  <c:v>-23.420000000000702</c:v>
                </c:pt>
                <c:pt idx="2205">
                  <c:v>-23.520000000000699</c:v>
                </c:pt>
                <c:pt idx="2206">
                  <c:v>-23.620000000000701</c:v>
                </c:pt>
                <c:pt idx="2207">
                  <c:v>-23.630000000000699</c:v>
                </c:pt>
                <c:pt idx="2208">
                  <c:v>-23.7300000000007</c:v>
                </c:pt>
                <c:pt idx="2209">
                  <c:v>-23.830000000000702</c:v>
                </c:pt>
                <c:pt idx="2210">
                  <c:v>-23.8400000000007</c:v>
                </c:pt>
                <c:pt idx="2211">
                  <c:v>-23.940000000000701</c:v>
                </c:pt>
                <c:pt idx="2212">
                  <c:v>-24.040000000000699</c:v>
                </c:pt>
                <c:pt idx="2213">
                  <c:v>-24.050000000000701</c:v>
                </c:pt>
                <c:pt idx="2214">
                  <c:v>-24.150000000000698</c:v>
                </c:pt>
                <c:pt idx="2215">
                  <c:v>-24.2500000000007</c:v>
                </c:pt>
                <c:pt idx="2216">
                  <c:v>-24.260000000000701</c:v>
                </c:pt>
                <c:pt idx="2217">
                  <c:v>-24.360000000000699</c:v>
                </c:pt>
                <c:pt idx="2218">
                  <c:v>-24.460000000000701</c:v>
                </c:pt>
                <c:pt idx="2219">
                  <c:v>-24.470000000000699</c:v>
                </c:pt>
                <c:pt idx="2220">
                  <c:v>-24.5700000000007</c:v>
                </c:pt>
                <c:pt idx="2221">
                  <c:v>-24.670000000000702</c:v>
                </c:pt>
                <c:pt idx="2222">
                  <c:v>-24.6800000000007</c:v>
                </c:pt>
                <c:pt idx="2223">
                  <c:v>-24.780000000000701</c:v>
                </c:pt>
                <c:pt idx="2224">
                  <c:v>-24.880000000000699</c:v>
                </c:pt>
                <c:pt idx="2225">
                  <c:v>-24.8900000000007</c:v>
                </c:pt>
                <c:pt idx="2226">
                  <c:v>-24.990000000000698</c:v>
                </c:pt>
                <c:pt idx="2227">
                  <c:v>-25.0900000000007</c:v>
                </c:pt>
                <c:pt idx="2228">
                  <c:v>-25.100000000000701</c:v>
                </c:pt>
                <c:pt idx="2229">
                  <c:v>-25.200000000000699</c:v>
                </c:pt>
                <c:pt idx="2230">
                  <c:v>-25.300000000000701</c:v>
                </c:pt>
                <c:pt idx="2231">
                  <c:v>-25.310000000000699</c:v>
                </c:pt>
                <c:pt idx="2232">
                  <c:v>-25.4100000000007</c:v>
                </c:pt>
                <c:pt idx="2233">
                  <c:v>-25.510000000000701</c:v>
                </c:pt>
                <c:pt idx="2234">
                  <c:v>-25.520000000000699</c:v>
                </c:pt>
                <c:pt idx="2235">
                  <c:v>-25.530000000000701</c:v>
                </c:pt>
                <c:pt idx="2236">
                  <c:v>-25.630000000000699</c:v>
                </c:pt>
                <c:pt idx="2237">
                  <c:v>-25.7300000000007</c:v>
                </c:pt>
                <c:pt idx="2238">
                  <c:v>-25.830000000000702</c:v>
                </c:pt>
                <c:pt idx="2239">
                  <c:v>-25.9300000000007</c:v>
                </c:pt>
                <c:pt idx="2240">
                  <c:v>-26.030000000000701</c:v>
                </c:pt>
                <c:pt idx="2241">
                  <c:v>-26.130000000000699</c:v>
                </c:pt>
                <c:pt idx="2242">
                  <c:v>-26.2300000000007</c:v>
                </c:pt>
                <c:pt idx="2243">
                  <c:v>-26.330000000000702</c:v>
                </c:pt>
                <c:pt idx="2244">
                  <c:v>-26.4300000000007</c:v>
                </c:pt>
                <c:pt idx="2245">
                  <c:v>-26.530000000000701</c:v>
                </c:pt>
                <c:pt idx="2246">
                  <c:v>-26.630000000000699</c:v>
                </c:pt>
                <c:pt idx="2247">
                  <c:v>-26.7300000000007</c:v>
                </c:pt>
                <c:pt idx="2248">
                  <c:v>-26.830000000000702</c:v>
                </c:pt>
                <c:pt idx="2249">
                  <c:v>-26.9300000000007</c:v>
                </c:pt>
                <c:pt idx="2250">
                  <c:v>-27.030000000000701</c:v>
                </c:pt>
                <c:pt idx="2251">
                  <c:v>-27.040000000000699</c:v>
                </c:pt>
                <c:pt idx="2252">
                  <c:v>-27.050000000000701</c:v>
                </c:pt>
                <c:pt idx="2253">
                  <c:v>-27.060000000000699</c:v>
                </c:pt>
                <c:pt idx="2254">
                  <c:v>-27.0700000000007</c:v>
                </c:pt>
                <c:pt idx="2255">
                  <c:v>-27.080000000000702</c:v>
                </c:pt>
                <c:pt idx="2256">
                  <c:v>-27.0900000000007</c:v>
                </c:pt>
                <c:pt idx="2257">
                  <c:v>-27.100000000000701</c:v>
                </c:pt>
                <c:pt idx="2258">
                  <c:v>-27.110000000000699</c:v>
                </c:pt>
                <c:pt idx="2259">
                  <c:v>-27.120000000000701</c:v>
                </c:pt>
                <c:pt idx="2260">
                  <c:v>-27.130000000000699</c:v>
                </c:pt>
                <c:pt idx="2261">
                  <c:v>-27.1400000000008</c:v>
                </c:pt>
                <c:pt idx="2262">
                  <c:v>-27.150000000000801</c:v>
                </c:pt>
                <c:pt idx="2263">
                  <c:v>-27.1600000000008</c:v>
                </c:pt>
                <c:pt idx="2264">
                  <c:v>-27.170000000000801</c:v>
                </c:pt>
                <c:pt idx="2265">
                  <c:v>-27.180000000000799</c:v>
                </c:pt>
                <c:pt idx="2266">
                  <c:v>-27.190000000000801</c:v>
                </c:pt>
                <c:pt idx="2267">
                  <c:v>-26.190000000000801</c:v>
                </c:pt>
                <c:pt idx="2268">
                  <c:v>-26.200000000000799</c:v>
                </c:pt>
                <c:pt idx="2269">
                  <c:v>-26.2100000000008</c:v>
                </c:pt>
                <c:pt idx="2270">
                  <c:v>-26.220000000000802</c:v>
                </c:pt>
                <c:pt idx="2271">
                  <c:v>-26.2300000000008</c:v>
                </c:pt>
                <c:pt idx="2272">
                  <c:v>-26.240000000000801</c:v>
                </c:pt>
                <c:pt idx="2273">
                  <c:v>-26.250000000000799</c:v>
                </c:pt>
                <c:pt idx="2274">
                  <c:v>-26.260000000000801</c:v>
                </c:pt>
                <c:pt idx="2275">
                  <c:v>-26.270000000000799</c:v>
                </c:pt>
                <c:pt idx="2276">
                  <c:v>-26.2800000000008</c:v>
                </c:pt>
                <c:pt idx="2277">
                  <c:v>-26.290000000000799</c:v>
                </c:pt>
                <c:pt idx="2278">
                  <c:v>-26.3000000000008</c:v>
                </c:pt>
                <c:pt idx="2279">
                  <c:v>-26.310000000000802</c:v>
                </c:pt>
                <c:pt idx="2280">
                  <c:v>-26.3200000000008</c:v>
                </c:pt>
                <c:pt idx="2281">
                  <c:v>-26.330000000000801</c:v>
                </c:pt>
                <c:pt idx="2282">
                  <c:v>-26.340000000000799</c:v>
                </c:pt>
                <c:pt idx="2283">
                  <c:v>-26.350000000000801</c:v>
                </c:pt>
                <c:pt idx="2284">
                  <c:v>-26.360000000000799</c:v>
                </c:pt>
                <c:pt idx="2285">
                  <c:v>-26.3700000000008</c:v>
                </c:pt>
                <c:pt idx="2286">
                  <c:v>-26.380000000000798</c:v>
                </c:pt>
                <c:pt idx="2287">
                  <c:v>-26.3900000000008</c:v>
                </c:pt>
                <c:pt idx="2288">
                  <c:v>-26.400000000000801</c:v>
                </c:pt>
                <c:pt idx="2289">
                  <c:v>-26.4100000000008</c:v>
                </c:pt>
                <c:pt idx="2290">
                  <c:v>-26.420000000000801</c:v>
                </c:pt>
                <c:pt idx="2291">
                  <c:v>-26.430000000000799</c:v>
                </c:pt>
                <c:pt idx="2292">
                  <c:v>-26.440000000000801</c:v>
                </c:pt>
                <c:pt idx="2293">
                  <c:v>-26.450000000000799</c:v>
                </c:pt>
                <c:pt idx="2294">
                  <c:v>-26.4600000000008</c:v>
                </c:pt>
                <c:pt idx="2295">
                  <c:v>-26.470000000000802</c:v>
                </c:pt>
                <c:pt idx="2296">
                  <c:v>-26.4800000000008</c:v>
                </c:pt>
                <c:pt idx="2297">
                  <c:v>-26.490000000000801</c:v>
                </c:pt>
                <c:pt idx="2298">
                  <c:v>-26.500000000000799</c:v>
                </c:pt>
                <c:pt idx="2299">
                  <c:v>-26.510000000000801</c:v>
                </c:pt>
                <c:pt idx="2300">
                  <c:v>-26.520000000000799</c:v>
                </c:pt>
                <c:pt idx="2301">
                  <c:v>-26.5300000000008</c:v>
                </c:pt>
                <c:pt idx="2302">
                  <c:v>-26.540000000000799</c:v>
                </c:pt>
                <c:pt idx="2303">
                  <c:v>-26.5500000000008</c:v>
                </c:pt>
                <c:pt idx="2304">
                  <c:v>-26.560000000000802</c:v>
                </c:pt>
                <c:pt idx="2305">
                  <c:v>-26.5700000000008</c:v>
                </c:pt>
                <c:pt idx="2306">
                  <c:v>-26.580000000000801</c:v>
                </c:pt>
                <c:pt idx="2307">
                  <c:v>-26.590000000000799</c:v>
                </c:pt>
                <c:pt idx="2308">
                  <c:v>-26.600000000000801</c:v>
                </c:pt>
                <c:pt idx="2309">
                  <c:v>-26.610000000000799</c:v>
                </c:pt>
                <c:pt idx="2310">
                  <c:v>-26.6200000000008</c:v>
                </c:pt>
                <c:pt idx="2311">
                  <c:v>-26.630000000000798</c:v>
                </c:pt>
                <c:pt idx="2312">
                  <c:v>-26.6400000000008</c:v>
                </c:pt>
                <c:pt idx="2313">
                  <c:v>-26.650000000000801</c:v>
                </c:pt>
                <c:pt idx="2314">
                  <c:v>-26.6600000000008</c:v>
                </c:pt>
                <c:pt idx="2315">
                  <c:v>-26.670000000000801</c:v>
                </c:pt>
                <c:pt idx="2316">
                  <c:v>-26.680000000000799</c:v>
                </c:pt>
                <c:pt idx="2317">
                  <c:v>-26.690000000000801</c:v>
                </c:pt>
                <c:pt idx="2318">
                  <c:v>-26.700000000000799</c:v>
                </c:pt>
                <c:pt idx="2319">
                  <c:v>-26.7100000000008</c:v>
                </c:pt>
                <c:pt idx="2320">
                  <c:v>-26.720000000000802</c:v>
                </c:pt>
                <c:pt idx="2321">
                  <c:v>-26.8200000000008</c:v>
                </c:pt>
                <c:pt idx="2322">
                  <c:v>-26.830000000000801</c:v>
                </c:pt>
                <c:pt idx="2323">
                  <c:v>-26.840000000000799</c:v>
                </c:pt>
                <c:pt idx="2324">
                  <c:v>-26.850000000000801</c:v>
                </c:pt>
                <c:pt idx="2325">
                  <c:v>-26.860000000000799</c:v>
                </c:pt>
                <c:pt idx="2326">
                  <c:v>-26.9600000000009</c:v>
                </c:pt>
                <c:pt idx="2327">
                  <c:v>-27.060000000000901</c:v>
                </c:pt>
                <c:pt idx="2328">
                  <c:v>-27.070000000000899</c:v>
                </c:pt>
                <c:pt idx="2329">
                  <c:v>-27.170000000000901</c:v>
                </c:pt>
                <c:pt idx="2330">
                  <c:v>-27.270000000000898</c:v>
                </c:pt>
                <c:pt idx="2331">
                  <c:v>-27.3700000000009</c:v>
                </c:pt>
                <c:pt idx="2332">
                  <c:v>-27.380000000000901</c:v>
                </c:pt>
                <c:pt idx="2333">
                  <c:v>-27.390000000000899</c:v>
                </c:pt>
                <c:pt idx="2334">
                  <c:v>-27.400000000000901</c:v>
                </c:pt>
                <c:pt idx="2335">
                  <c:v>-27.410000000000899</c:v>
                </c:pt>
                <c:pt idx="2336">
                  <c:v>-27.420000000000901</c:v>
                </c:pt>
                <c:pt idx="2337">
                  <c:v>-27.430000000000899</c:v>
                </c:pt>
                <c:pt idx="2338">
                  <c:v>-27.4400000000009</c:v>
                </c:pt>
                <c:pt idx="2339">
                  <c:v>-27.450000000000902</c:v>
                </c:pt>
                <c:pt idx="2340">
                  <c:v>-27.4600000000009</c:v>
                </c:pt>
                <c:pt idx="2341">
                  <c:v>-27.470000000000901</c:v>
                </c:pt>
                <c:pt idx="2342">
                  <c:v>-27.480000000000899</c:v>
                </c:pt>
                <c:pt idx="2343">
                  <c:v>-27.490000000000901</c:v>
                </c:pt>
                <c:pt idx="2344">
                  <c:v>-27.500000000000899</c:v>
                </c:pt>
                <c:pt idx="2345">
                  <c:v>-27.5100000000009</c:v>
                </c:pt>
                <c:pt idx="2346">
                  <c:v>-27.520000000000898</c:v>
                </c:pt>
                <c:pt idx="2347">
                  <c:v>-27.5300000000009</c:v>
                </c:pt>
                <c:pt idx="2348">
                  <c:v>-27.540000000000902</c:v>
                </c:pt>
                <c:pt idx="2349">
                  <c:v>-27.5500000000009</c:v>
                </c:pt>
                <c:pt idx="2350">
                  <c:v>-27.560000000000901</c:v>
                </c:pt>
                <c:pt idx="2351">
                  <c:v>-27.570000000000899</c:v>
                </c:pt>
                <c:pt idx="2352">
                  <c:v>-27.580000000000901</c:v>
                </c:pt>
                <c:pt idx="2353">
                  <c:v>-27.590000000000899</c:v>
                </c:pt>
                <c:pt idx="2354">
                  <c:v>-27.6000000000009</c:v>
                </c:pt>
                <c:pt idx="2355">
                  <c:v>-27.610000000000898</c:v>
                </c:pt>
                <c:pt idx="2356">
                  <c:v>-27.6200000000009</c:v>
                </c:pt>
                <c:pt idx="2357">
                  <c:v>-27.630000000000901</c:v>
                </c:pt>
                <c:pt idx="2358">
                  <c:v>-27.640000000000899</c:v>
                </c:pt>
                <c:pt idx="2359">
                  <c:v>-27.650000000000901</c:v>
                </c:pt>
                <c:pt idx="2360">
                  <c:v>-27.660000000000899</c:v>
                </c:pt>
                <c:pt idx="2361">
                  <c:v>-27.670000000000901</c:v>
                </c:pt>
                <c:pt idx="2362">
                  <c:v>-27.680000000000899</c:v>
                </c:pt>
                <c:pt idx="2363">
                  <c:v>-27.6900000000009</c:v>
                </c:pt>
                <c:pt idx="2364">
                  <c:v>-27.700000000000902</c:v>
                </c:pt>
                <c:pt idx="2365">
                  <c:v>-26.700000000000902</c:v>
                </c:pt>
                <c:pt idx="2366">
                  <c:v>-26.7100000000009</c:v>
                </c:pt>
                <c:pt idx="2367">
                  <c:v>-26.720000000000901</c:v>
                </c:pt>
                <c:pt idx="2368">
                  <c:v>-26.730000000000899</c:v>
                </c:pt>
                <c:pt idx="2369">
                  <c:v>-26.740000000000901</c:v>
                </c:pt>
                <c:pt idx="2370">
                  <c:v>-26.750000000000899</c:v>
                </c:pt>
                <c:pt idx="2371">
                  <c:v>-26.7600000000009</c:v>
                </c:pt>
                <c:pt idx="2372">
                  <c:v>-26.770000000000898</c:v>
                </c:pt>
                <c:pt idx="2373">
                  <c:v>-26.7800000000009</c:v>
                </c:pt>
                <c:pt idx="2374">
                  <c:v>-26.790000000000902</c:v>
                </c:pt>
                <c:pt idx="2375">
                  <c:v>-26.8000000000009</c:v>
                </c:pt>
                <c:pt idx="2376">
                  <c:v>-26.810000000000901</c:v>
                </c:pt>
                <c:pt idx="2377">
                  <c:v>-26.820000000000899</c:v>
                </c:pt>
                <c:pt idx="2378">
                  <c:v>-26.830000000000901</c:v>
                </c:pt>
                <c:pt idx="2379">
                  <c:v>-26.840000000000899</c:v>
                </c:pt>
                <c:pt idx="2380">
                  <c:v>-26.8500000000009</c:v>
                </c:pt>
                <c:pt idx="2381">
                  <c:v>-26.860000000000898</c:v>
                </c:pt>
                <c:pt idx="2382">
                  <c:v>-26.8700000000009</c:v>
                </c:pt>
                <c:pt idx="2383">
                  <c:v>-26.880000000000901</c:v>
                </c:pt>
                <c:pt idx="2384">
                  <c:v>-26.890000000000899</c:v>
                </c:pt>
                <c:pt idx="2385">
                  <c:v>-26.900000000000901</c:v>
                </c:pt>
                <c:pt idx="2386">
                  <c:v>-26.910000000000899</c:v>
                </c:pt>
                <c:pt idx="2387">
                  <c:v>-26.920000000000901</c:v>
                </c:pt>
                <c:pt idx="2388">
                  <c:v>-26.930000000000899</c:v>
                </c:pt>
                <c:pt idx="2389">
                  <c:v>-26.9400000000009</c:v>
                </c:pt>
                <c:pt idx="2390">
                  <c:v>-26.950000000000902</c:v>
                </c:pt>
                <c:pt idx="2391">
                  <c:v>-26.9600000000009</c:v>
                </c:pt>
                <c:pt idx="2392">
                  <c:v>-26.970000000001001</c:v>
                </c:pt>
                <c:pt idx="2393">
                  <c:v>-26.980000000000999</c:v>
                </c:pt>
                <c:pt idx="2394">
                  <c:v>-26.990000000001</c:v>
                </c:pt>
                <c:pt idx="2395">
                  <c:v>-27.000000000000998</c:v>
                </c:pt>
                <c:pt idx="2396">
                  <c:v>-27.010000000001</c:v>
                </c:pt>
                <c:pt idx="2397">
                  <c:v>-27.020000000001001</c:v>
                </c:pt>
                <c:pt idx="2398">
                  <c:v>-27.030000000000999</c:v>
                </c:pt>
                <c:pt idx="2399">
                  <c:v>-27.040000000001001</c:v>
                </c:pt>
                <c:pt idx="2400">
                  <c:v>-27.050000000000999</c:v>
                </c:pt>
                <c:pt idx="2401">
                  <c:v>-27.060000000001001</c:v>
                </c:pt>
                <c:pt idx="2402">
                  <c:v>-27.070000000000999</c:v>
                </c:pt>
                <c:pt idx="2403">
                  <c:v>-27.080000000001</c:v>
                </c:pt>
                <c:pt idx="2404">
                  <c:v>-27.090000000001002</c:v>
                </c:pt>
                <c:pt idx="2405">
                  <c:v>-27.100000000001</c:v>
                </c:pt>
                <c:pt idx="2406">
                  <c:v>-27.110000000001001</c:v>
                </c:pt>
                <c:pt idx="2407">
                  <c:v>-27.120000000000999</c:v>
                </c:pt>
                <c:pt idx="2408">
                  <c:v>-27.130000000001001</c:v>
                </c:pt>
                <c:pt idx="2409">
                  <c:v>-27.140000000000999</c:v>
                </c:pt>
                <c:pt idx="2410">
                  <c:v>-27.150000000001</c:v>
                </c:pt>
                <c:pt idx="2411">
                  <c:v>-27.160000000000998</c:v>
                </c:pt>
                <c:pt idx="2412">
                  <c:v>-27.170000000001</c:v>
                </c:pt>
                <c:pt idx="2413">
                  <c:v>-27.180000000001002</c:v>
                </c:pt>
                <c:pt idx="2414">
                  <c:v>-27.190000000001</c:v>
                </c:pt>
                <c:pt idx="2415">
                  <c:v>-27.200000000001001</c:v>
                </c:pt>
                <c:pt idx="2416">
                  <c:v>-27.210000000000999</c:v>
                </c:pt>
                <c:pt idx="2417">
                  <c:v>-27.220000000001001</c:v>
                </c:pt>
                <c:pt idx="2418">
                  <c:v>-27.230000000000999</c:v>
                </c:pt>
                <c:pt idx="2419">
                  <c:v>-27.330000000001</c:v>
                </c:pt>
                <c:pt idx="2420">
                  <c:v>-27.340000000001002</c:v>
                </c:pt>
                <c:pt idx="2421">
                  <c:v>-27.350000000001</c:v>
                </c:pt>
                <c:pt idx="2422">
                  <c:v>-27.360000000001001</c:v>
                </c:pt>
                <c:pt idx="2423">
                  <c:v>-27.370000000000999</c:v>
                </c:pt>
                <c:pt idx="2424">
                  <c:v>-27.380000000001001</c:v>
                </c:pt>
                <c:pt idx="2425">
                  <c:v>-27.390000000000999</c:v>
                </c:pt>
                <c:pt idx="2426">
                  <c:v>-27.400000000001</c:v>
                </c:pt>
                <c:pt idx="2427">
                  <c:v>-27.410000000000998</c:v>
                </c:pt>
                <c:pt idx="2428">
                  <c:v>-27.420000000001</c:v>
                </c:pt>
                <c:pt idx="2429">
                  <c:v>-27.430000000001002</c:v>
                </c:pt>
                <c:pt idx="2430">
                  <c:v>-27.440000000001</c:v>
                </c:pt>
                <c:pt idx="2431">
                  <c:v>-27.450000000001001</c:v>
                </c:pt>
                <c:pt idx="2432">
                  <c:v>-27.460000000000999</c:v>
                </c:pt>
                <c:pt idx="2433">
                  <c:v>-27.470000000001001</c:v>
                </c:pt>
                <c:pt idx="2434">
                  <c:v>-27.480000000000999</c:v>
                </c:pt>
                <c:pt idx="2435">
                  <c:v>-27.490000000001</c:v>
                </c:pt>
                <c:pt idx="2436">
                  <c:v>-27.500000000000998</c:v>
                </c:pt>
                <c:pt idx="2437">
                  <c:v>-27.510000000001</c:v>
                </c:pt>
                <c:pt idx="2438">
                  <c:v>-27.520000000001001</c:v>
                </c:pt>
                <c:pt idx="2439">
                  <c:v>-27.530000000000999</c:v>
                </c:pt>
                <c:pt idx="2440">
                  <c:v>-27.540000000001001</c:v>
                </c:pt>
                <c:pt idx="2441">
                  <c:v>-27.550000000000999</c:v>
                </c:pt>
                <c:pt idx="2442">
                  <c:v>-27.560000000001001</c:v>
                </c:pt>
                <c:pt idx="2443">
                  <c:v>-27.570000000000999</c:v>
                </c:pt>
                <c:pt idx="2444">
                  <c:v>-27.580000000001</c:v>
                </c:pt>
                <c:pt idx="2445">
                  <c:v>-27.590000000001002</c:v>
                </c:pt>
                <c:pt idx="2446">
                  <c:v>-27.600000000001</c:v>
                </c:pt>
                <c:pt idx="2447">
                  <c:v>-27.610000000001001</c:v>
                </c:pt>
                <c:pt idx="2448">
                  <c:v>-27.620000000000999</c:v>
                </c:pt>
                <c:pt idx="2449">
                  <c:v>-27.630000000001001</c:v>
                </c:pt>
                <c:pt idx="2450">
                  <c:v>-27.640000000000999</c:v>
                </c:pt>
                <c:pt idx="2451">
                  <c:v>-27.650000000001</c:v>
                </c:pt>
                <c:pt idx="2452">
                  <c:v>-27.660000000000998</c:v>
                </c:pt>
                <c:pt idx="2453">
                  <c:v>-27.670000000001</c:v>
                </c:pt>
                <c:pt idx="2454">
                  <c:v>-26.670000000001</c:v>
                </c:pt>
                <c:pt idx="2455">
                  <c:v>-26.680000000001002</c:v>
                </c:pt>
                <c:pt idx="2456">
                  <c:v>-26.690000000001</c:v>
                </c:pt>
                <c:pt idx="2457">
                  <c:v>-26.700000000001101</c:v>
                </c:pt>
                <c:pt idx="2458">
                  <c:v>-26.710000000001099</c:v>
                </c:pt>
                <c:pt idx="2459">
                  <c:v>-26.7200000000011</c:v>
                </c:pt>
                <c:pt idx="2460">
                  <c:v>-26.730000000001102</c:v>
                </c:pt>
                <c:pt idx="2461">
                  <c:v>-26.7400000000011</c:v>
                </c:pt>
                <c:pt idx="2462">
                  <c:v>-26.750000000001101</c:v>
                </c:pt>
                <c:pt idx="2463">
                  <c:v>-26.760000000001099</c:v>
                </c:pt>
                <c:pt idx="2464">
                  <c:v>-26.770000000001101</c:v>
                </c:pt>
                <c:pt idx="2465">
                  <c:v>-26.780000000001099</c:v>
                </c:pt>
                <c:pt idx="2466">
                  <c:v>-26.7900000000011</c:v>
                </c:pt>
                <c:pt idx="2467">
                  <c:v>-26.800000000001098</c:v>
                </c:pt>
                <c:pt idx="2468">
                  <c:v>-26.8100000000011</c:v>
                </c:pt>
                <c:pt idx="2469">
                  <c:v>-26.820000000001102</c:v>
                </c:pt>
                <c:pt idx="2470">
                  <c:v>-26.8300000000011</c:v>
                </c:pt>
                <c:pt idx="2471">
                  <c:v>-26.840000000001101</c:v>
                </c:pt>
                <c:pt idx="2472">
                  <c:v>-26.850000000001099</c:v>
                </c:pt>
                <c:pt idx="2473">
                  <c:v>-26.860000000001101</c:v>
                </c:pt>
                <c:pt idx="2474">
                  <c:v>-26.870000000001099</c:v>
                </c:pt>
                <c:pt idx="2475">
                  <c:v>-26.8800000000011</c:v>
                </c:pt>
                <c:pt idx="2476">
                  <c:v>-26.890000000001098</c:v>
                </c:pt>
                <c:pt idx="2477">
                  <c:v>-26.9000000000011</c:v>
                </c:pt>
                <c:pt idx="2478">
                  <c:v>-26.910000000001101</c:v>
                </c:pt>
                <c:pt idx="2479">
                  <c:v>-26.920000000001099</c:v>
                </c:pt>
                <c:pt idx="2480">
                  <c:v>-26.930000000001101</c:v>
                </c:pt>
                <c:pt idx="2481">
                  <c:v>-26.940000000001099</c:v>
                </c:pt>
                <c:pt idx="2482">
                  <c:v>-26.950000000001101</c:v>
                </c:pt>
                <c:pt idx="2483">
                  <c:v>-26.960000000001099</c:v>
                </c:pt>
                <c:pt idx="2484">
                  <c:v>-26.9700000000011</c:v>
                </c:pt>
                <c:pt idx="2485">
                  <c:v>-26.980000000001102</c:v>
                </c:pt>
                <c:pt idx="2486">
                  <c:v>-26.9900000000011</c:v>
                </c:pt>
                <c:pt idx="2487">
                  <c:v>-27.000000000001101</c:v>
                </c:pt>
                <c:pt idx="2488">
                  <c:v>-27.010000000001099</c:v>
                </c:pt>
                <c:pt idx="2489">
                  <c:v>-27.020000000001101</c:v>
                </c:pt>
                <c:pt idx="2490">
                  <c:v>-27.030000000001099</c:v>
                </c:pt>
                <c:pt idx="2491">
                  <c:v>-27.0400000000011</c:v>
                </c:pt>
                <c:pt idx="2492">
                  <c:v>-27.050000000001098</c:v>
                </c:pt>
                <c:pt idx="2493">
                  <c:v>-27.0600000000011</c:v>
                </c:pt>
                <c:pt idx="2494">
                  <c:v>-27.070000000001102</c:v>
                </c:pt>
                <c:pt idx="2495">
                  <c:v>-27.0800000000011</c:v>
                </c:pt>
                <c:pt idx="2496">
                  <c:v>-27.090000000001101</c:v>
                </c:pt>
                <c:pt idx="2497">
                  <c:v>-27.100000000001099</c:v>
                </c:pt>
                <c:pt idx="2498">
                  <c:v>-27.110000000001101</c:v>
                </c:pt>
                <c:pt idx="2499">
                  <c:v>-27.120000000001099</c:v>
                </c:pt>
                <c:pt idx="2500">
                  <c:v>-27.1300000000011</c:v>
                </c:pt>
                <c:pt idx="2501">
                  <c:v>-27.140000000001098</c:v>
                </c:pt>
                <c:pt idx="2502">
                  <c:v>-27.1500000000011</c:v>
                </c:pt>
                <c:pt idx="2503">
                  <c:v>-27.160000000001101</c:v>
                </c:pt>
                <c:pt idx="2504">
                  <c:v>-27.170000000001099</c:v>
                </c:pt>
                <c:pt idx="2505">
                  <c:v>-27.180000000001101</c:v>
                </c:pt>
                <c:pt idx="2506">
                  <c:v>-27.190000000001099</c:v>
                </c:pt>
                <c:pt idx="2507">
                  <c:v>-27.200000000001101</c:v>
                </c:pt>
                <c:pt idx="2508">
                  <c:v>-27.210000000001099</c:v>
                </c:pt>
                <c:pt idx="2509">
                  <c:v>-27.2200000000011</c:v>
                </c:pt>
                <c:pt idx="2510">
                  <c:v>-27.230000000001102</c:v>
                </c:pt>
                <c:pt idx="2511">
                  <c:v>-27.2400000000011</c:v>
                </c:pt>
                <c:pt idx="2512">
                  <c:v>-27.250000000001101</c:v>
                </c:pt>
                <c:pt idx="2513">
                  <c:v>-27.260000000001099</c:v>
                </c:pt>
                <c:pt idx="2514">
                  <c:v>-27.270000000001101</c:v>
                </c:pt>
                <c:pt idx="2515">
                  <c:v>-27.280000000001099</c:v>
                </c:pt>
                <c:pt idx="2516">
                  <c:v>-27.2900000000011</c:v>
                </c:pt>
                <c:pt idx="2517">
                  <c:v>-27.300000000001098</c:v>
                </c:pt>
                <c:pt idx="2518">
                  <c:v>-27.3100000000011</c:v>
                </c:pt>
                <c:pt idx="2519">
                  <c:v>-27.320000000001102</c:v>
                </c:pt>
                <c:pt idx="2520">
                  <c:v>-27.3300000000011</c:v>
                </c:pt>
                <c:pt idx="2521">
                  <c:v>-27.340000000001201</c:v>
                </c:pt>
                <c:pt idx="2522">
                  <c:v>-27.350000000001199</c:v>
                </c:pt>
                <c:pt idx="2523">
                  <c:v>-27.3600000000012</c:v>
                </c:pt>
                <c:pt idx="2524">
                  <c:v>-27.370000000001198</c:v>
                </c:pt>
                <c:pt idx="2525">
                  <c:v>-27.3800000000012</c:v>
                </c:pt>
                <c:pt idx="2526">
                  <c:v>-27.390000000001201</c:v>
                </c:pt>
                <c:pt idx="2527">
                  <c:v>-27.400000000001199</c:v>
                </c:pt>
                <c:pt idx="2528">
                  <c:v>-27.410000000001201</c:v>
                </c:pt>
                <c:pt idx="2529">
                  <c:v>-27.420000000001199</c:v>
                </c:pt>
                <c:pt idx="2530">
                  <c:v>-27.430000000001201</c:v>
                </c:pt>
                <c:pt idx="2531">
                  <c:v>-27.440000000001199</c:v>
                </c:pt>
                <c:pt idx="2532">
                  <c:v>-27.4500000000012</c:v>
                </c:pt>
                <c:pt idx="2533">
                  <c:v>-27.460000000001202</c:v>
                </c:pt>
                <c:pt idx="2534">
                  <c:v>-27.4700000000012</c:v>
                </c:pt>
                <c:pt idx="2535">
                  <c:v>-27.480000000001201</c:v>
                </c:pt>
                <c:pt idx="2536">
                  <c:v>-27.490000000001199</c:v>
                </c:pt>
                <c:pt idx="2537">
                  <c:v>-27.500000000001201</c:v>
                </c:pt>
                <c:pt idx="2538">
                  <c:v>-27.510000000001199</c:v>
                </c:pt>
                <c:pt idx="2539">
                  <c:v>-27.5200000000012</c:v>
                </c:pt>
                <c:pt idx="2540">
                  <c:v>-27.530000000001198</c:v>
                </c:pt>
                <c:pt idx="2541">
                  <c:v>-27.5400000000012</c:v>
                </c:pt>
                <c:pt idx="2542">
                  <c:v>-26.5400000000012</c:v>
                </c:pt>
                <c:pt idx="2543">
                  <c:v>-26.550000000001202</c:v>
                </c:pt>
                <c:pt idx="2544">
                  <c:v>-26.5600000000012</c:v>
                </c:pt>
                <c:pt idx="2545">
                  <c:v>-26.570000000001201</c:v>
                </c:pt>
                <c:pt idx="2546">
                  <c:v>-26.580000000001199</c:v>
                </c:pt>
                <c:pt idx="2547">
                  <c:v>-26.590000000001201</c:v>
                </c:pt>
                <c:pt idx="2548">
                  <c:v>-26.600000000001199</c:v>
                </c:pt>
                <c:pt idx="2549">
                  <c:v>-26.6100000000012</c:v>
                </c:pt>
                <c:pt idx="2550">
                  <c:v>-26.620000000001198</c:v>
                </c:pt>
                <c:pt idx="2551">
                  <c:v>-26.6300000000012</c:v>
                </c:pt>
                <c:pt idx="2552">
                  <c:v>-26.640000000001201</c:v>
                </c:pt>
                <c:pt idx="2553">
                  <c:v>-26.650000000001199</c:v>
                </c:pt>
                <c:pt idx="2554">
                  <c:v>-26.660000000001201</c:v>
                </c:pt>
                <c:pt idx="2555">
                  <c:v>-26.670000000001199</c:v>
                </c:pt>
                <c:pt idx="2556">
                  <c:v>-26.680000000001201</c:v>
                </c:pt>
                <c:pt idx="2557">
                  <c:v>-26.690000000001199</c:v>
                </c:pt>
                <c:pt idx="2558">
                  <c:v>-26.7000000000012</c:v>
                </c:pt>
                <c:pt idx="2559">
                  <c:v>-26.710000000001202</c:v>
                </c:pt>
                <c:pt idx="2560">
                  <c:v>-26.7200000000012</c:v>
                </c:pt>
                <c:pt idx="2561">
                  <c:v>-26.730000000001201</c:v>
                </c:pt>
                <c:pt idx="2562">
                  <c:v>-26.740000000001199</c:v>
                </c:pt>
                <c:pt idx="2563">
                  <c:v>-26.750000000001201</c:v>
                </c:pt>
                <c:pt idx="2564">
                  <c:v>-26.760000000001199</c:v>
                </c:pt>
                <c:pt idx="2565">
                  <c:v>-26.7700000000012</c:v>
                </c:pt>
                <c:pt idx="2566">
                  <c:v>-26.780000000001198</c:v>
                </c:pt>
                <c:pt idx="2567">
                  <c:v>-26.7900000000012</c:v>
                </c:pt>
                <c:pt idx="2568">
                  <c:v>-26.800000000001202</c:v>
                </c:pt>
                <c:pt idx="2569">
                  <c:v>-26.8100000000012</c:v>
                </c:pt>
                <c:pt idx="2570">
                  <c:v>-26.820000000001201</c:v>
                </c:pt>
                <c:pt idx="2571">
                  <c:v>-26.830000000001199</c:v>
                </c:pt>
                <c:pt idx="2572">
                  <c:v>-26.840000000001201</c:v>
                </c:pt>
                <c:pt idx="2573">
                  <c:v>-26.850000000001199</c:v>
                </c:pt>
                <c:pt idx="2574">
                  <c:v>-26.8600000000012</c:v>
                </c:pt>
                <c:pt idx="2575">
                  <c:v>-26.870000000001198</c:v>
                </c:pt>
                <c:pt idx="2576">
                  <c:v>-26.8800000000012</c:v>
                </c:pt>
                <c:pt idx="2577">
                  <c:v>-26.890000000001201</c:v>
                </c:pt>
                <c:pt idx="2578">
                  <c:v>-26.900000000001199</c:v>
                </c:pt>
                <c:pt idx="2579">
                  <c:v>-26.910000000001201</c:v>
                </c:pt>
                <c:pt idx="2580">
                  <c:v>-26.920000000001199</c:v>
                </c:pt>
                <c:pt idx="2581">
                  <c:v>-26.930000000001201</c:v>
                </c:pt>
                <c:pt idx="2582">
                  <c:v>-26.940000000001199</c:v>
                </c:pt>
                <c:pt idx="2583">
                  <c:v>-26.9500000000012</c:v>
                </c:pt>
                <c:pt idx="2584">
                  <c:v>-26.960000000001202</c:v>
                </c:pt>
                <c:pt idx="2585">
                  <c:v>-26.9700000000012</c:v>
                </c:pt>
                <c:pt idx="2586">
                  <c:v>-26.980000000001301</c:v>
                </c:pt>
                <c:pt idx="2587">
                  <c:v>-26.990000000001299</c:v>
                </c:pt>
                <c:pt idx="2588">
                  <c:v>-27.0000000000013</c:v>
                </c:pt>
                <c:pt idx="2589">
                  <c:v>-27.010000000001298</c:v>
                </c:pt>
                <c:pt idx="2590">
                  <c:v>-27.0200000000013</c:v>
                </c:pt>
                <c:pt idx="2591">
                  <c:v>-27.030000000001301</c:v>
                </c:pt>
                <c:pt idx="2592">
                  <c:v>-27.040000000001299</c:v>
                </c:pt>
                <c:pt idx="2593">
                  <c:v>-27.050000000001301</c:v>
                </c:pt>
                <c:pt idx="2594">
                  <c:v>-27.060000000001299</c:v>
                </c:pt>
                <c:pt idx="2595">
                  <c:v>-27.070000000001301</c:v>
                </c:pt>
                <c:pt idx="2596">
                  <c:v>-27.080000000001299</c:v>
                </c:pt>
                <c:pt idx="2597">
                  <c:v>-27.0900000000013</c:v>
                </c:pt>
                <c:pt idx="2598">
                  <c:v>-27.100000000001302</c:v>
                </c:pt>
                <c:pt idx="2599">
                  <c:v>-27.1100000000013</c:v>
                </c:pt>
                <c:pt idx="2600">
                  <c:v>-27.120000000001301</c:v>
                </c:pt>
                <c:pt idx="2601">
                  <c:v>-27.130000000001299</c:v>
                </c:pt>
                <c:pt idx="2602">
                  <c:v>-27.140000000001301</c:v>
                </c:pt>
                <c:pt idx="2603">
                  <c:v>-27.150000000001299</c:v>
                </c:pt>
                <c:pt idx="2604">
                  <c:v>-27.1600000000013</c:v>
                </c:pt>
                <c:pt idx="2605">
                  <c:v>-27.170000000001298</c:v>
                </c:pt>
                <c:pt idx="2606">
                  <c:v>-27.1800000000013</c:v>
                </c:pt>
                <c:pt idx="2607">
                  <c:v>-27.190000000001302</c:v>
                </c:pt>
                <c:pt idx="2608">
                  <c:v>-27.2000000000013</c:v>
                </c:pt>
                <c:pt idx="2609">
                  <c:v>-27.210000000001301</c:v>
                </c:pt>
                <c:pt idx="2610">
                  <c:v>-27.220000000001299</c:v>
                </c:pt>
                <c:pt idx="2611">
                  <c:v>-27.230000000001301</c:v>
                </c:pt>
                <c:pt idx="2612">
                  <c:v>-27.240000000001299</c:v>
                </c:pt>
                <c:pt idx="2613">
                  <c:v>-27.2500000000013</c:v>
                </c:pt>
                <c:pt idx="2614">
                  <c:v>-27.260000000001298</c:v>
                </c:pt>
                <c:pt idx="2615">
                  <c:v>-27.2700000000013</c:v>
                </c:pt>
                <c:pt idx="2616">
                  <c:v>-27.280000000001301</c:v>
                </c:pt>
                <c:pt idx="2617">
                  <c:v>-27.290000000001299</c:v>
                </c:pt>
                <c:pt idx="2618">
                  <c:v>-27.300000000001301</c:v>
                </c:pt>
                <c:pt idx="2619">
                  <c:v>-27.310000000001299</c:v>
                </c:pt>
                <c:pt idx="2620">
                  <c:v>-27.320000000001301</c:v>
                </c:pt>
                <c:pt idx="2621">
                  <c:v>-27.330000000001299</c:v>
                </c:pt>
                <c:pt idx="2622">
                  <c:v>-27.3400000000013</c:v>
                </c:pt>
                <c:pt idx="2623">
                  <c:v>-27.350000000001302</c:v>
                </c:pt>
                <c:pt idx="2624">
                  <c:v>-27.3600000000013</c:v>
                </c:pt>
                <c:pt idx="2625">
                  <c:v>-27.370000000001301</c:v>
                </c:pt>
                <c:pt idx="2626">
                  <c:v>-27.380000000001299</c:v>
                </c:pt>
                <c:pt idx="2627">
                  <c:v>-27.390000000001301</c:v>
                </c:pt>
                <c:pt idx="2628">
                  <c:v>-27.400000000001299</c:v>
                </c:pt>
                <c:pt idx="2629">
                  <c:v>-27.4100000000013</c:v>
                </c:pt>
                <c:pt idx="2630">
                  <c:v>-26.4100000000013</c:v>
                </c:pt>
                <c:pt idx="2631">
                  <c:v>-26.420000000001298</c:v>
                </c:pt>
                <c:pt idx="2632">
                  <c:v>-26.4300000000013</c:v>
                </c:pt>
                <c:pt idx="2633">
                  <c:v>-26.440000000001302</c:v>
                </c:pt>
                <c:pt idx="2634">
                  <c:v>-26.4500000000013</c:v>
                </c:pt>
                <c:pt idx="2635">
                  <c:v>-26.460000000001301</c:v>
                </c:pt>
                <c:pt idx="2636">
                  <c:v>-26.470000000001299</c:v>
                </c:pt>
                <c:pt idx="2637">
                  <c:v>-26.480000000001301</c:v>
                </c:pt>
                <c:pt idx="2638">
                  <c:v>-26.490000000001299</c:v>
                </c:pt>
                <c:pt idx="2639">
                  <c:v>-26.5000000000013</c:v>
                </c:pt>
                <c:pt idx="2640">
                  <c:v>-26.510000000001298</c:v>
                </c:pt>
                <c:pt idx="2641">
                  <c:v>-26.5200000000013</c:v>
                </c:pt>
                <c:pt idx="2642">
                  <c:v>-26.530000000001301</c:v>
                </c:pt>
                <c:pt idx="2643">
                  <c:v>-26.540000000001299</c:v>
                </c:pt>
                <c:pt idx="2644">
                  <c:v>-26.550000000001301</c:v>
                </c:pt>
                <c:pt idx="2645">
                  <c:v>-26.560000000001299</c:v>
                </c:pt>
                <c:pt idx="2646">
                  <c:v>-26.570000000001301</c:v>
                </c:pt>
                <c:pt idx="2647">
                  <c:v>-26.580000000001299</c:v>
                </c:pt>
                <c:pt idx="2648">
                  <c:v>-26.5900000000013</c:v>
                </c:pt>
                <c:pt idx="2649">
                  <c:v>-26.600000000001302</c:v>
                </c:pt>
                <c:pt idx="2650">
                  <c:v>-26.6100000000013</c:v>
                </c:pt>
                <c:pt idx="2651">
                  <c:v>-26.620000000001401</c:v>
                </c:pt>
                <c:pt idx="2652">
                  <c:v>-26.630000000001399</c:v>
                </c:pt>
                <c:pt idx="2653">
                  <c:v>-26.6400000000014</c:v>
                </c:pt>
                <c:pt idx="2654">
                  <c:v>-26.650000000001398</c:v>
                </c:pt>
                <c:pt idx="2655">
                  <c:v>-26.6600000000014</c:v>
                </c:pt>
                <c:pt idx="2656">
                  <c:v>-26.670000000001401</c:v>
                </c:pt>
                <c:pt idx="2657">
                  <c:v>-26.680000000001399</c:v>
                </c:pt>
                <c:pt idx="2658">
                  <c:v>-26.690000000001401</c:v>
                </c:pt>
                <c:pt idx="2659">
                  <c:v>-26.700000000001399</c:v>
                </c:pt>
                <c:pt idx="2660">
                  <c:v>-26.710000000001401</c:v>
                </c:pt>
                <c:pt idx="2661">
                  <c:v>-26.720000000001399</c:v>
                </c:pt>
                <c:pt idx="2662">
                  <c:v>-26.7300000000014</c:v>
                </c:pt>
                <c:pt idx="2663">
                  <c:v>-26.740000000001402</c:v>
                </c:pt>
                <c:pt idx="2664">
                  <c:v>-26.7500000000014</c:v>
                </c:pt>
                <c:pt idx="2665">
                  <c:v>-26.760000000001401</c:v>
                </c:pt>
                <c:pt idx="2666">
                  <c:v>-26.770000000001399</c:v>
                </c:pt>
                <c:pt idx="2667">
                  <c:v>-26.780000000001401</c:v>
                </c:pt>
                <c:pt idx="2668">
                  <c:v>-26.790000000001399</c:v>
                </c:pt>
                <c:pt idx="2669">
                  <c:v>-26.8000000000014</c:v>
                </c:pt>
                <c:pt idx="2670">
                  <c:v>-26.810000000001398</c:v>
                </c:pt>
                <c:pt idx="2671">
                  <c:v>-26.8200000000014</c:v>
                </c:pt>
                <c:pt idx="2672">
                  <c:v>-26.830000000001402</c:v>
                </c:pt>
                <c:pt idx="2673">
                  <c:v>-26.8400000000014</c:v>
                </c:pt>
                <c:pt idx="2674">
                  <c:v>-26.850000000001401</c:v>
                </c:pt>
                <c:pt idx="2675">
                  <c:v>-26.860000000001399</c:v>
                </c:pt>
                <c:pt idx="2676">
                  <c:v>-26.870000000001401</c:v>
                </c:pt>
                <c:pt idx="2677">
                  <c:v>-26.880000000001399</c:v>
                </c:pt>
                <c:pt idx="2678">
                  <c:v>-26.8900000000014</c:v>
                </c:pt>
                <c:pt idx="2679">
                  <c:v>-26.900000000001398</c:v>
                </c:pt>
                <c:pt idx="2680">
                  <c:v>-26.9100000000014</c:v>
                </c:pt>
                <c:pt idx="2681">
                  <c:v>-26.920000000001401</c:v>
                </c:pt>
                <c:pt idx="2682">
                  <c:v>-26.930000000001399</c:v>
                </c:pt>
                <c:pt idx="2683">
                  <c:v>-26.940000000001401</c:v>
                </c:pt>
                <c:pt idx="2684">
                  <c:v>-26.950000000001399</c:v>
                </c:pt>
                <c:pt idx="2685">
                  <c:v>-26.960000000001401</c:v>
                </c:pt>
                <c:pt idx="2686">
                  <c:v>-26.970000000001399</c:v>
                </c:pt>
                <c:pt idx="2687">
                  <c:v>-26.9800000000014</c:v>
                </c:pt>
                <c:pt idx="2688">
                  <c:v>-26.990000000001402</c:v>
                </c:pt>
                <c:pt idx="2689">
                  <c:v>-27.0000000000014</c:v>
                </c:pt>
                <c:pt idx="2690">
                  <c:v>-27.010000000001401</c:v>
                </c:pt>
                <c:pt idx="2691">
                  <c:v>-27.020000000001399</c:v>
                </c:pt>
                <c:pt idx="2692">
                  <c:v>-27.030000000001401</c:v>
                </c:pt>
                <c:pt idx="2693">
                  <c:v>-27.040000000001399</c:v>
                </c:pt>
                <c:pt idx="2694">
                  <c:v>-27.0500000000014</c:v>
                </c:pt>
                <c:pt idx="2695">
                  <c:v>-27.060000000001398</c:v>
                </c:pt>
                <c:pt idx="2696">
                  <c:v>-27.0700000000014</c:v>
                </c:pt>
                <c:pt idx="2697">
                  <c:v>-27.080000000001402</c:v>
                </c:pt>
                <c:pt idx="2698">
                  <c:v>-27.0900000000014</c:v>
                </c:pt>
                <c:pt idx="2699">
                  <c:v>-27.100000000001401</c:v>
                </c:pt>
                <c:pt idx="2700">
                  <c:v>-27.110000000001399</c:v>
                </c:pt>
                <c:pt idx="2701">
                  <c:v>-27.120000000001401</c:v>
                </c:pt>
                <c:pt idx="2702">
                  <c:v>-27.130000000001399</c:v>
                </c:pt>
                <c:pt idx="2703">
                  <c:v>-27.1400000000014</c:v>
                </c:pt>
                <c:pt idx="2704">
                  <c:v>-27.150000000001398</c:v>
                </c:pt>
                <c:pt idx="2705">
                  <c:v>-27.1600000000014</c:v>
                </c:pt>
                <c:pt idx="2706">
                  <c:v>-27.170000000001401</c:v>
                </c:pt>
                <c:pt idx="2707">
                  <c:v>-27.180000000001399</c:v>
                </c:pt>
                <c:pt idx="2708">
                  <c:v>-27.190000000001401</c:v>
                </c:pt>
                <c:pt idx="2709">
                  <c:v>-27.200000000001399</c:v>
                </c:pt>
                <c:pt idx="2710">
                  <c:v>-27.210000000001401</c:v>
                </c:pt>
                <c:pt idx="2711">
                  <c:v>-27.220000000001399</c:v>
                </c:pt>
                <c:pt idx="2712">
                  <c:v>-27.2300000000014</c:v>
                </c:pt>
                <c:pt idx="2713">
                  <c:v>-27.240000000001402</c:v>
                </c:pt>
                <c:pt idx="2714">
                  <c:v>-27.250000000001499</c:v>
                </c:pt>
                <c:pt idx="2715">
                  <c:v>-27.260000000001501</c:v>
                </c:pt>
                <c:pt idx="2716">
                  <c:v>-27.270000000001499</c:v>
                </c:pt>
                <c:pt idx="2717">
                  <c:v>-27.2800000000015</c:v>
                </c:pt>
                <c:pt idx="2718">
                  <c:v>-26.2800000000015</c:v>
                </c:pt>
                <c:pt idx="2719">
                  <c:v>-26.290000000001498</c:v>
                </c:pt>
                <c:pt idx="2720">
                  <c:v>-26.3000000000015</c:v>
                </c:pt>
                <c:pt idx="2721">
                  <c:v>-26.310000000001502</c:v>
                </c:pt>
                <c:pt idx="2722">
                  <c:v>-26.3200000000015</c:v>
                </c:pt>
                <c:pt idx="2723">
                  <c:v>-26.330000000001501</c:v>
                </c:pt>
                <c:pt idx="2724">
                  <c:v>-26.340000000001499</c:v>
                </c:pt>
                <c:pt idx="2725">
                  <c:v>-26.350000000001501</c:v>
                </c:pt>
                <c:pt idx="2726">
                  <c:v>-26.360000000001499</c:v>
                </c:pt>
                <c:pt idx="2727">
                  <c:v>-26.3700000000015</c:v>
                </c:pt>
                <c:pt idx="2728">
                  <c:v>-26.380000000001498</c:v>
                </c:pt>
                <c:pt idx="2729">
                  <c:v>-26.3900000000015</c:v>
                </c:pt>
                <c:pt idx="2730">
                  <c:v>-26.400000000001501</c:v>
                </c:pt>
                <c:pt idx="2731">
                  <c:v>-26.410000000001499</c:v>
                </c:pt>
                <c:pt idx="2732">
                  <c:v>-26.420000000001501</c:v>
                </c:pt>
                <c:pt idx="2733">
                  <c:v>-26.430000000001499</c:v>
                </c:pt>
                <c:pt idx="2734">
                  <c:v>-26.440000000001501</c:v>
                </c:pt>
                <c:pt idx="2735">
                  <c:v>-26.450000000001499</c:v>
                </c:pt>
                <c:pt idx="2736">
                  <c:v>-26.4600000000015</c:v>
                </c:pt>
                <c:pt idx="2737">
                  <c:v>-26.470000000001502</c:v>
                </c:pt>
                <c:pt idx="2738">
                  <c:v>-26.4800000000015</c:v>
                </c:pt>
                <c:pt idx="2739">
                  <c:v>-26.490000000001501</c:v>
                </c:pt>
                <c:pt idx="2740">
                  <c:v>-26.500000000001499</c:v>
                </c:pt>
                <c:pt idx="2741">
                  <c:v>-26.510000000001501</c:v>
                </c:pt>
                <c:pt idx="2742">
                  <c:v>-26.520000000001499</c:v>
                </c:pt>
                <c:pt idx="2743">
                  <c:v>-26.5300000000015</c:v>
                </c:pt>
                <c:pt idx="2744">
                  <c:v>-26.540000000001498</c:v>
                </c:pt>
                <c:pt idx="2745">
                  <c:v>-26.5500000000015</c:v>
                </c:pt>
                <c:pt idx="2746">
                  <c:v>-26.560000000001502</c:v>
                </c:pt>
                <c:pt idx="2747">
                  <c:v>-26.5700000000015</c:v>
                </c:pt>
                <c:pt idx="2748">
                  <c:v>-26.580000000001501</c:v>
                </c:pt>
                <c:pt idx="2749">
                  <c:v>-26.590000000001499</c:v>
                </c:pt>
                <c:pt idx="2750">
                  <c:v>-26.600000000001501</c:v>
                </c:pt>
                <c:pt idx="2751">
                  <c:v>-26.610000000001499</c:v>
                </c:pt>
                <c:pt idx="2752">
                  <c:v>-26.6200000000015</c:v>
                </c:pt>
                <c:pt idx="2753">
                  <c:v>-26.630000000001498</c:v>
                </c:pt>
                <c:pt idx="2754">
                  <c:v>-26.6400000000015</c:v>
                </c:pt>
                <c:pt idx="2755">
                  <c:v>-26.650000000001501</c:v>
                </c:pt>
                <c:pt idx="2756">
                  <c:v>-26.660000000001499</c:v>
                </c:pt>
                <c:pt idx="2757">
                  <c:v>-26.670000000001501</c:v>
                </c:pt>
                <c:pt idx="2758">
                  <c:v>-26.680000000001499</c:v>
                </c:pt>
                <c:pt idx="2759">
                  <c:v>-26.690000000001501</c:v>
                </c:pt>
                <c:pt idx="2760">
                  <c:v>-26.700000000001499</c:v>
                </c:pt>
                <c:pt idx="2761">
                  <c:v>-26.7100000000015</c:v>
                </c:pt>
                <c:pt idx="2762">
                  <c:v>-26.720000000001502</c:v>
                </c:pt>
                <c:pt idx="2763">
                  <c:v>-26.7300000000015</c:v>
                </c:pt>
                <c:pt idx="2764">
                  <c:v>-26.740000000001501</c:v>
                </c:pt>
                <c:pt idx="2765">
                  <c:v>-26.750000000001499</c:v>
                </c:pt>
                <c:pt idx="2766">
                  <c:v>-26.760000000001501</c:v>
                </c:pt>
                <c:pt idx="2767">
                  <c:v>-26.770000000001499</c:v>
                </c:pt>
                <c:pt idx="2768">
                  <c:v>-26.7800000000015</c:v>
                </c:pt>
                <c:pt idx="2769">
                  <c:v>-26.790000000001498</c:v>
                </c:pt>
                <c:pt idx="2770">
                  <c:v>-26.8000000000015</c:v>
                </c:pt>
                <c:pt idx="2771">
                  <c:v>-26.810000000001502</c:v>
                </c:pt>
                <c:pt idx="2772">
                  <c:v>-26.8200000000015</c:v>
                </c:pt>
                <c:pt idx="2773">
                  <c:v>-26.830000000001501</c:v>
                </c:pt>
                <c:pt idx="2774">
                  <c:v>-26.840000000001499</c:v>
                </c:pt>
                <c:pt idx="2775">
                  <c:v>-26.850000000001501</c:v>
                </c:pt>
                <c:pt idx="2776">
                  <c:v>-26.860000000001499</c:v>
                </c:pt>
                <c:pt idx="2777">
                  <c:v>-26.8700000000015</c:v>
                </c:pt>
                <c:pt idx="2778">
                  <c:v>-26.880000000001498</c:v>
                </c:pt>
                <c:pt idx="2779">
                  <c:v>-26.890000000001599</c:v>
                </c:pt>
                <c:pt idx="2780">
                  <c:v>-26.900000000001601</c:v>
                </c:pt>
                <c:pt idx="2781">
                  <c:v>-26.910000000001599</c:v>
                </c:pt>
                <c:pt idx="2782">
                  <c:v>-26.9200000000016</c:v>
                </c:pt>
                <c:pt idx="2783">
                  <c:v>-26.930000000001598</c:v>
                </c:pt>
                <c:pt idx="2784">
                  <c:v>-26.9400000000016</c:v>
                </c:pt>
                <c:pt idx="2785">
                  <c:v>-26.950000000001602</c:v>
                </c:pt>
                <c:pt idx="2786">
                  <c:v>-26.9600000000016</c:v>
                </c:pt>
                <c:pt idx="2787">
                  <c:v>-26.970000000001601</c:v>
                </c:pt>
                <c:pt idx="2788">
                  <c:v>-26.980000000001599</c:v>
                </c:pt>
                <c:pt idx="2789">
                  <c:v>-26.990000000001601</c:v>
                </c:pt>
                <c:pt idx="2790">
                  <c:v>-27.000000000001599</c:v>
                </c:pt>
                <c:pt idx="2791">
                  <c:v>-27.0100000000016</c:v>
                </c:pt>
                <c:pt idx="2792">
                  <c:v>-27.020000000001598</c:v>
                </c:pt>
                <c:pt idx="2793">
                  <c:v>-27.0300000000016</c:v>
                </c:pt>
                <c:pt idx="2794">
                  <c:v>-27.040000000001601</c:v>
                </c:pt>
                <c:pt idx="2795">
                  <c:v>-27.050000000001599</c:v>
                </c:pt>
                <c:pt idx="2796">
                  <c:v>-27.060000000001601</c:v>
                </c:pt>
                <c:pt idx="2797">
                  <c:v>-27.070000000001599</c:v>
                </c:pt>
                <c:pt idx="2798">
                  <c:v>-27.080000000001601</c:v>
                </c:pt>
                <c:pt idx="2799">
                  <c:v>-27.090000000001599</c:v>
                </c:pt>
                <c:pt idx="2800">
                  <c:v>-27.1000000000016</c:v>
                </c:pt>
                <c:pt idx="2801">
                  <c:v>-27.110000000001602</c:v>
                </c:pt>
                <c:pt idx="2802">
                  <c:v>-27.1200000000016</c:v>
                </c:pt>
                <c:pt idx="2803">
                  <c:v>-27.130000000001601</c:v>
                </c:pt>
                <c:pt idx="2804">
                  <c:v>-27.140000000001599</c:v>
                </c:pt>
                <c:pt idx="2805">
                  <c:v>-27.150000000001601</c:v>
                </c:pt>
                <c:pt idx="2806">
                  <c:v>-26.150000000001601</c:v>
                </c:pt>
                <c:pt idx="2807">
                  <c:v>-26.160000000001599</c:v>
                </c:pt>
                <c:pt idx="2808">
                  <c:v>-26.1700000000016</c:v>
                </c:pt>
                <c:pt idx="2809">
                  <c:v>-26.180000000001598</c:v>
                </c:pt>
                <c:pt idx="2810">
                  <c:v>-26.1900000000016</c:v>
                </c:pt>
                <c:pt idx="2811">
                  <c:v>-26.200000000001602</c:v>
                </c:pt>
                <c:pt idx="2812">
                  <c:v>-26.2100000000016</c:v>
                </c:pt>
                <c:pt idx="2813">
                  <c:v>-26.220000000001601</c:v>
                </c:pt>
                <c:pt idx="2814">
                  <c:v>-26.230000000001599</c:v>
                </c:pt>
                <c:pt idx="2815">
                  <c:v>-26.240000000001601</c:v>
                </c:pt>
                <c:pt idx="2816">
                  <c:v>-26.250000000001599</c:v>
                </c:pt>
                <c:pt idx="2817">
                  <c:v>-26.2600000000016</c:v>
                </c:pt>
                <c:pt idx="2818">
                  <c:v>-26.270000000001598</c:v>
                </c:pt>
                <c:pt idx="2819">
                  <c:v>-26.2800000000016</c:v>
                </c:pt>
                <c:pt idx="2820">
                  <c:v>-26.290000000001601</c:v>
                </c:pt>
                <c:pt idx="2821">
                  <c:v>-26.300000000001599</c:v>
                </c:pt>
                <c:pt idx="2822">
                  <c:v>-26.310000000001601</c:v>
                </c:pt>
                <c:pt idx="2823">
                  <c:v>-26.320000000001599</c:v>
                </c:pt>
                <c:pt idx="2824">
                  <c:v>-26.330000000001601</c:v>
                </c:pt>
                <c:pt idx="2825">
                  <c:v>-26.340000000001599</c:v>
                </c:pt>
                <c:pt idx="2826">
                  <c:v>-26.3500000000016</c:v>
                </c:pt>
                <c:pt idx="2827">
                  <c:v>-26.360000000001602</c:v>
                </c:pt>
                <c:pt idx="2828">
                  <c:v>-26.3700000000016</c:v>
                </c:pt>
                <c:pt idx="2829">
                  <c:v>-26.380000000001601</c:v>
                </c:pt>
                <c:pt idx="2830">
                  <c:v>-26.390000000001599</c:v>
                </c:pt>
                <c:pt idx="2831">
                  <c:v>-26.400000000001601</c:v>
                </c:pt>
                <c:pt idx="2832">
                  <c:v>-26.410000000001599</c:v>
                </c:pt>
                <c:pt idx="2833">
                  <c:v>-26.4200000000016</c:v>
                </c:pt>
                <c:pt idx="2834">
                  <c:v>-26.430000000001598</c:v>
                </c:pt>
                <c:pt idx="2835">
                  <c:v>-26.4400000000016</c:v>
                </c:pt>
                <c:pt idx="2836">
                  <c:v>-26.450000000001602</c:v>
                </c:pt>
                <c:pt idx="2837">
                  <c:v>-26.4600000000016</c:v>
                </c:pt>
                <c:pt idx="2838">
                  <c:v>-26.470000000001601</c:v>
                </c:pt>
                <c:pt idx="2839">
                  <c:v>-26.480000000001599</c:v>
                </c:pt>
                <c:pt idx="2840">
                  <c:v>-26.490000000001601</c:v>
                </c:pt>
                <c:pt idx="2841">
                  <c:v>-26.500000000001599</c:v>
                </c:pt>
                <c:pt idx="2842">
                  <c:v>-26.5100000000016</c:v>
                </c:pt>
                <c:pt idx="2843">
                  <c:v>-26.520000000001598</c:v>
                </c:pt>
                <c:pt idx="2844">
                  <c:v>-26.530000000001699</c:v>
                </c:pt>
                <c:pt idx="2845">
                  <c:v>-26.540000000001701</c:v>
                </c:pt>
                <c:pt idx="2846">
                  <c:v>-26.550000000001699</c:v>
                </c:pt>
                <c:pt idx="2847">
                  <c:v>-26.5600000000017</c:v>
                </c:pt>
                <c:pt idx="2848">
                  <c:v>-26.570000000001698</c:v>
                </c:pt>
                <c:pt idx="2849">
                  <c:v>-26.5800000000017</c:v>
                </c:pt>
                <c:pt idx="2850">
                  <c:v>-26.590000000001702</c:v>
                </c:pt>
                <c:pt idx="2851">
                  <c:v>-26.6000000000017</c:v>
                </c:pt>
                <c:pt idx="2852">
                  <c:v>-26.610000000001701</c:v>
                </c:pt>
                <c:pt idx="2853">
                  <c:v>-26.620000000001699</c:v>
                </c:pt>
                <c:pt idx="2854">
                  <c:v>-26.630000000001701</c:v>
                </c:pt>
                <c:pt idx="2855">
                  <c:v>-26.640000000001699</c:v>
                </c:pt>
                <c:pt idx="2856">
                  <c:v>-26.6500000000017</c:v>
                </c:pt>
                <c:pt idx="2857">
                  <c:v>-26.660000000001698</c:v>
                </c:pt>
                <c:pt idx="2858">
                  <c:v>-26.6700000000017</c:v>
                </c:pt>
                <c:pt idx="2859">
                  <c:v>-26.680000000001701</c:v>
                </c:pt>
                <c:pt idx="2860">
                  <c:v>-26.690000000001699</c:v>
                </c:pt>
                <c:pt idx="2861">
                  <c:v>-26.700000000001701</c:v>
                </c:pt>
                <c:pt idx="2862">
                  <c:v>-26.710000000001699</c:v>
                </c:pt>
                <c:pt idx="2863">
                  <c:v>-26.720000000001701</c:v>
                </c:pt>
                <c:pt idx="2864">
                  <c:v>-26.730000000001699</c:v>
                </c:pt>
                <c:pt idx="2865">
                  <c:v>-26.7400000000017</c:v>
                </c:pt>
                <c:pt idx="2866">
                  <c:v>-26.750000000001702</c:v>
                </c:pt>
                <c:pt idx="2867">
                  <c:v>-26.7600000000017</c:v>
                </c:pt>
                <c:pt idx="2868">
                  <c:v>-26.770000000001701</c:v>
                </c:pt>
                <c:pt idx="2869">
                  <c:v>-26.780000000001699</c:v>
                </c:pt>
                <c:pt idx="2870">
                  <c:v>-26.790000000001701</c:v>
                </c:pt>
                <c:pt idx="2871">
                  <c:v>-26.800000000001699</c:v>
                </c:pt>
                <c:pt idx="2872">
                  <c:v>-26.8100000000017</c:v>
                </c:pt>
                <c:pt idx="2873">
                  <c:v>-26.820000000001698</c:v>
                </c:pt>
                <c:pt idx="2874">
                  <c:v>-26.8300000000017</c:v>
                </c:pt>
                <c:pt idx="2875">
                  <c:v>-26.840000000001702</c:v>
                </c:pt>
                <c:pt idx="2876">
                  <c:v>-26.8500000000017</c:v>
                </c:pt>
                <c:pt idx="2877">
                  <c:v>-26.860000000001701</c:v>
                </c:pt>
                <c:pt idx="2878">
                  <c:v>-26.870000000001699</c:v>
                </c:pt>
                <c:pt idx="2879">
                  <c:v>-26.880000000001701</c:v>
                </c:pt>
                <c:pt idx="2880">
                  <c:v>-26.890000000001699</c:v>
                </c:pt>
                <c:pt idx="2881">
                  <c:v>-26.9000000000017</c:v>
                </c:pt>
                <c:pt idx="2882">
                  <c:v>-26.910000000001698</c:v>
                </c:pt>
                <c:pt idx="2883">
                  <c:v>-26.9200000000017</c:v>
                </c:pt>
                <c:pt idx="2884">
                  <c:v>-26.930000000001701</c:v>
                </c:pt>
                <c:pt idx="2885">
                  <c:v>-26.940000000001699</c:v>
                </c:pt>
                <c:pt idx="2886">
                  <c:v>-26.950000000001701</c:v>
                </c:pt>
                <c:pt idx="2887">
                  <c:v>-26.960000000001699</c:v>
                </c:pt>
                <c:pt idx="2888">
                  <c:v>-26.970000000001701</c:v>
                </c:pt>
                <c:pt idx="2889">
                  <c:v>-26.980000000001699</c:v>
                </c:pt>
                <c:pt idx="2890">
                  <c:v>-26.9900000000017</c:v>
                </c:pt>
                <c:pt idx="2891">
                  <c:v>-27.000000000001702</c:v>
                </c:pt>
                <c:pt idx="2892">
                  <c:v>-27.0100000000017</c:v>
                </c:pt>
                <c:pt idx="2893">
                  <c:v>-27.020000000001701</c:v>
                </c:pt>
                <c:pt idx="2894">
                  <c:v>-26.020000000001701</c:v>
                </c:pt>
                <c:pt idx="2895">
                  <c:v>-26.030000000001699</c:v>
                </c:pt>
                <c:pt idx="2896">
                  <c:v>-26.040000000001701</c:v>
                </c:pt>
                <c:pt idx="2897">
                  <c:v>-26.050000000001699</c:v>
                </c:pt>
                <c:pt idx="2898">
                  <c:v>-26.0600000000017</c:v>
                </c:pt>
                <c:pt idx="2899">
                  <c:v>-26.070000000001698</c:v>
                </c:pt>
                <c:pt idx="2900">
                  <c:v>-26.0800000000017</c:v>
                </c:pt>
                <c:pt idx="2901">
                  <c:v>-26.090000000001702</c:v>
                </c:pt>
                <c:pt idx="2902">
                  <c:v>-26.1000000000017</c:v>
                </c:pt>
                <c:pt idx="2903">
                  <c:v>-26.110000000001701</c:v>
                </c:pt>
                <c:pt idx="2904">
                  <c:v>-26.120000000001699</c:v>
                </c:pt>
                <c:pt idx="2905">
                  <c:v>-26.130000000001701</c:v>
                </c:pt>
                <c:pt idx="2906">
                  <c:v>-26.140000000001699</c:v>
                </c:pt>
                <c:pt idx="2907">
                  <c:v>-26.1500000000017</c:v>
                </c:pt>
                <c:pt idx="2908">
                  <c:v>-26.160000000001698</c:v>
                </c:pt>
                <c:pt idx="2909">
                  <c:v>-26.170000000001799</c:v>
                </c:pt>
                <c:pt idx="2910">
                  <c:v>-26.180000000001801</c:v>
                </c:pt>
                <c:pt idx="2911">
                  <c:v>-26.190000000001799</c:v>
                </c:pt>
                <c:pt idx="2912">
                  <c:v>-26.200000000001801</c:v>
                </c:pt>
                <c:pt idx="2913">
                  <c:v>-26.210000000001799</c:v>
                </c:pt>
                <c:pt idx="2914">
                  <c:v>-26.2200000000018</c:v>
                </c:pt>
                <c:pt idx="2915">
                  <c:v>-26.230000000001802</c:v>
                </c:pt>
                <c:pt idx="2916">
                  <c:v>-26.2400000000018</c:v>
                </c:pt>
                <c:pt idx="2917">
                  <c:v>-26.250000000001801</c:v>
                </c:pt>
                <c:pt idx="2918">
                  <c:v>-26.260000000001799</c:v>
                </c:pt>
                <c:pt idx="2919">
                  <c:v>-26.270000000001801</c:v>
                </c:pt>
                <c:pt idx="2920">
                  <c:v>-26.280000000001799</c:v>
                </c:pt>
                <c:pt idx="2921">
                  <c:v>-26.2900000000018</c:v>
                </c:pt>
                <c:pt idx="2922">
                  <c:v>-26.300000000001798</c:v>
                </c:pt>
                <c:pt idx="2923">
                  <c:v>-26.3100000000018</c:v>
                </c:pt>
                <c:pt idx="2924">
                  <c:v>-26.320000000001802</c:v>
                </c:pt>
                <c:pt idx="2925">
                  <c:v>-26.3300000000018</c:v>
                </c:pt>
                <c:pt idx="2926">
                  <c:v>-26.340000000001801</c:v>
                </c:pt>
                <c:pt idx="2927">
                  <c:v>-26.350000000001799</c:v>
                </c:pt>
                <c:pt idx="2928">
                  <c:v>-26.360000000001801</c:v>
                </c:pt>
                <c:pt idx="2929">
                  <c:v>-26.370000000001799</c:v>
                </c:pt>
                <c:pt idx="2930">
                  <c:v>-26.3800000000018</c:v>
                </c:pt>
                <c:pt idx="2931">
                  <c:v>-26.390000000001798</c:v>
                </c:pt>
                <c:pt idx="2932">
                  <c:v>-26.4000000000018</c:v>
                </c:pt>
                <c:pt idx="2933">
                  <c:v>-26.410000000001801</c:v>
                </c:pt>
                <c:pt idx="2934">
                  <c:v>-26.420000000001799</c:v>
                </c:pt>
                <c:pt idx="2935">
                  <c:v>-26.430000000001801</c:v>
                </c:pt>
                <c:pt idx="2936">
                  <c:v>-26.440000000001799</c:v>
                </c:pt>
                <c:pt idx="2937">
                  <c:v>-26.450000000001801</c:v>
                </c:pt>
                <c:pt idx="2938">
                  <c:v>-26.460000000001799</c:v>
                </c:pt>
                <c:pt idx="2939">
                  <c:v>-26.4700000000018</c:v>
                </c:pt>
                <c:pt idx="2940">
                  <c:v>-26.480000000001802</c:v>
                </c:pt>
                <c:pt idx="2941">
                  <c:v>-26.4900000000018</c:v>
                </c:pt>
                <c:pt idx="2942">
                  <c:v>-26.500000000001801</c:v>
                </c:pt>
                <c:pt idx="2943">
                  <c:v>-26.510000000001799</c:v>
                </c:pt>
                <c:pt idx="2944">
                  <c:v>-26.520000000001801</c:v>
                </c:pt>
                <c:pt idx="2945">
                  <c:v>-26.530000000001799</c:v>
                </c:pt>
                <c:pt idx="2946">
                  <c:v>-26.5400000000018</c:v>
                </c:pt>
                <c:pt idx="2947">
                  <c:v>-26.550000000001798</c:v>
                </c:pt>
                <c:pt idx="2948">
                  <c:v>-26.5600000000018</c:v>
                </c:pt>
                <c:pt idx="2949">
                  <c:v>-26.570000000001802</c:v>
                </c:pt>
                <c:pt idx="2950">
                  <c:v>-26.5800000000018</c:v>
                </c:pt>
                <c:pt idx="2951">
                  <c:v>-26.590000000001801</c:v>
                </c:pt>
                <c:pt idx="2952">
                  <c:v>-26.600000000001799</c:v>
                </c:pt>
                <c:pt idx="2953">
                  <c:v>-26.610000000001801</c:v>
                </c:pt>
                <c:pt idx="2954">
                  <c:v>-26.620000000001799</c:v>
                </c:pt>
                <c:pt idx="2955">
                  <c:v>-26.6300000000018</c:v>
                </c:pt>
                <c:pt idx="2956">
                  <c:v>-26.640000000001798</c:v>
                </c:pt>
                <c:pt idx="2957">
                  <c:v>-26.6500000000018</c:v>
                </c:pt>
                <c:pt idx="2958">
                  <c:v>-26.660000000001801</c:v>
                </c:pt>
                <c:pt idx="2959">
                  <c:v>-26.670000000001799</c:v>
                </c:pt>
                <c:pt idx="2960">
                  <c:v>-26.680000000001801</c:v>
                </c:pt>
                <c:pt idx="2961">
                  <c:v>-26.690000000001799</c:v>
                </c:pt>
                <c:pt idx="2962">
                  <c:v>-26.700000000001801</c:v>
                </c:pt>
                <c:pt idx="2963">
                  <c:v>-26.710000000001799</c:v>
                </c:pt>
                <c:pt idx="2964">
                  <c:v>-26.7200000000018</c:v>
                </c:pt>
                <c:pt idx="2965">
                  <c:v>-26.730000000001802</c:v>
                </c:pt>
                <c:pt idx="2966">
                  <c:v>-26.7400000000018</c:v>
                </c:pt>
                <c:pt idx="2967">
                  <c:v>-26.750000000001801</c:v>
                </c:pt>
                <c:pt idx="2968">
                  <c:v>-26.760000000001799</c:v>
                </c:pt>
                <c:pt idx="2969">
                  <c:v>-26.770000000001801</c:v>
                </c:pt>
                <c:pt idx="2970">
                  <c:v>-26.780000000001799</c:v>
                </c:pt>
                <c:pt idx="2971">
                  <c:v>-26.7900000000018</c:v>
                </c:pt>
                <c:pt idx="2972">
                  <c:v>-26.800000000001798</c:v>
                </c:pt>
                <c:pt idx="2973">
                  <c:v>-26.810000000001899</c:v>
                </c:pt>
                <c:pt idx="2974">
                  <c:v>-26.820000000001901</c:v>
                </c:pt>
                <c:pt idx="2975">
                  <c:v>-26.830000000001899</c:v>
                </c:pt>
                <c:pt idx="2976">
                  <c:v>-26.840000000001901</c:v>
                </c:pt>
                <c:pt idx="2977">
                  <c:v>-26.850000000001899</c:v>
                </c:pt>
                <c:pt idx="2978">
                  <c:v>-26.8600000000019</c:v>
                </c:pt>
                <c:pt idx="2979">
                  <c:v>-26.870000000001902</c:v>
                </c:pt>
                <c:pt idx="2980">
                  <c:v>-26.8800000000019</c:v>
                </c:pt>
                <c:pt idx="2981">
                  <c:v>-26.890000000001901</c:v>
                </c:pt>
                <c:pt idx="2982">
                  <c:v>-25.890000000001901</c:v>
                </c:pt>
                <c:pt idx="2983">
                  <c:v>-25.900000000001899</c:v>
                </c:pt>
                <c:pt idx="2984">
                  <c:v>-25.910000000001901</c:v>
                </c:pt>
                <c:pt idx="2985">
                  <c:v>-25.920000000001899</c:v>
                </c:pt>
                <c:pt idx="2986">
                  <c:v>-25.9300000000019</c:v>
                </c:pt>
                <c:pt idx="2987">
                  <c:v>-25.940000000001898</c:v>
                </c:pt>
                <c:pt idx="2988">
                  <c:v>-25.9500000000019</c:v>
                </c:pt>
                <c:pt idx="2989">
                  <c:v>-25.960000000001902</c:v>
                </c:pt>
                <c:pt idx="2990">
                  <c:v>-25.9700000000019</c:v>
                </c:pt>
                <c:pt idx="2991">
                  <c:v>-25.980000000001901</c:v>
                </c:pt>
                <c:pt idx="2992">
                  <c:v>-25.990000000001899</c:v>
                </c:pt>
                <c:pt idx="2993">
                  <c:v>-26.000000000001901</c:v>
                </c:pt>
                <c:pt idx="2994">
                  <c:v>-26.010000000001899</c:v>
                </c:pt>
                <c:pt idx="2995">
                  <c:v>-26.0200000000019</c:v>
                </c:pt>
                <c:pt idx="2996">
                  <c:v>-26.030000000001898</c:v>
                </c:pt>
                <c:pt idx="2997">
                  <c:v>-26.0400000000019</c:v>
                </c:pt>
                <c:pt idx="2998">
                  <c:v>-26.050000000001901</c:v>
                </c:pt>
                <c:pt idx="2999">
                  <c:v>-26.060000000001899</c:v>
                </c:pt>
                <c:pt idx="3000">
                  <c:v>-26.070000000001901</c:v>
                </c:pt>
                <c:pt idx="3001">
                  <c:v>-26.080000000001899</c:v>
                </c:pt>
                <c:pt idx="3002">
                  <c:v>-26.090000000001901</c:v>
                </c:pt>
                <c:pt idx="3003">
                  <c:v>-26.100000000001899</c:v>
                </c:pt>
                <c:pt idx="3004">
                  <c:v>-26.1100000000019</c:v>
                </c:pt>
                <c:pt idx="3005">
                  <c:v>-26.120000000001902</c:v>
                </c:pt>
                <c:pt idx="3006">
                  <c:v>-26.1300000000019</c:v>
                </c:pt>
                <c:pt idx="3007">
                  <c:v>-26.140000000001901</c:v>
                </c:pt>
                <c:pt idx="3008">
                  <c:v>-26.150000000001899</c:v>
                </c:pt>
                <c:pt idx="3009">
                  <c:v>-26.160000000001901</c:v>
                </c:pt>
                <c:pt idx="3010">
                  <c:v>-26.170000000001899</c:v>
                </c:pt>
                <c:pt idx="3011">
                  <c:v>-26.1800000000019</c:v>
                </c:pt>
                <c:pt idx="3012">
                  <c:v>-26.190000000001898</c:v>
                </c:pt>
                <c:pt idx="3013">
                  <c:v>-26.2000000000019</c:v>
                </c:pt>
                <c:pt idx="3014">
                  <c:v>-26.210000000001902</c:v>
                </c:pt>
                <c:pt idx="3015">
                  <c:v>-26.2200000000019</c:v>
                </c:pt>
                <c:pt idx="3016">
                  <c:v>-26.230000000001901</c:v>
                </c:pt>
                <c:pt idx="3017">
                  <c:v>-26.240000000001899</c:v>
                </c:pt>
                <c:pt idx="3018">
                  <c:v>-26.250000000001901</c:v>
                </c:pt>
                <c:pt idx="3019">
                  <c:v>-26.260000000001899</c:v>
                </c:pt>
                <c:pt idx="3020">
                  <c:v>-26.2700000000019</c:v>
                </c:pt>
                <c:pt idx="3021">
                  <c:v>-26.280000000001898</c:v>
                </c:pt>
                <c:pt idx="3022">
                  <c:v>-26.2900000000019</c:v>
                </c:pt>
                <c:pt idx="3023">
                  <c:v>-26.300000000001901</c:v>
                </c:pt>
                <c:pt idx="3024">
                  <c:v>-26.310000000001899</c:v>
                </c:pt>
                <c:pt idx="3025">
                  <c:v>-26.320000000001901</c:v>
                </c:pt>
                <c:pt idx="3026">
                  <c:v>-26.330000000001899</c:v>
                </c:pt>
                <c:pt idx="3027">
                  <c:v>-26.340000000001901</c:v>
                </c:pt>
                <c:pt idx="3028">
                  <c:v>-26.350000000001899</c:v>
                </c:pt>
                <c:pt idx="3029">
                  <c:v>-26.3600000000019</c:v>
                </c:pt>
                <c:pt idx="3030">
                  <c:v>-26.370000000001902</c:v>
                </c:pt>
                <c:pt idx="3031">
                  <c:v>-26.3800000000019</c:v>
                </c:pt>
                <c:pt idx="3032">
                  <c:v>-26.390000000001901</c:v>
                </c:pt>
                <c:pt idx="3033">
                  <c:v>-26.400000000001899</c:v>
                </c:pt>
                <c:pt idx="3034">
                  <c:v>-26.410000000001901</c:v>
                </c:pt>
                <c:pt idx="3035">
                  <c:v>-26.420000000001899</c:v>
                </c:pt>
                <c:pt idx="3036">
                  <c:v>-26.4300000000019</c:v>
                </c:pt>
                <c:pt idx="3037">
                  <c:v>-26.440000000001898</c:v>
                </c:pt>
                <c:pt idx="3038">
                  <c:v>-26.450000000001999</c:v>
                </c:pt>
                <c:pt idx="3039">
                  <c:v>-26.460000000002001</c:v>
                </c:pt>
                <c:pt idx="3040">
                  <c:v>-26.470000000001999</c:v>
                </c:pt>
                <c:pt idx="3041">
                  <c:v>-26.480000000002001</c:v>
                </c:pt>
                <c:pt idx="3042">
                  <c:v>-26.490000000001999</c:v>
                </c:pt>
                <c:pt idx="3043">
                  <c:v>-26.500000000002</c:v>
                </c:pt>
                <c:pt idx="3044">
                  <c:v>-26.510000000002002</c:v>
                </c:pt>
                <c:pt idx="3045">
                  <c:v>-26.520000000002</c:v>
                </c:pt>
                <c:pt idx="3046">
                  <c:v>-26.530000000002001</c:v>
                </c:pt>
                <c:pt idx="3047">
                  <c:v>-26.540000000001999</c:v>
                </c:pt>
                <c:pt idx="3048">
                  <c:v>-26.550000000002001</c:v>
                </c:pt>
                <c:pt idx="3049">
                  <c:v>-26.560000000001999</c:v>
                </c:pt>
                <c:pt idx="3050">
                  <c:v>-26.570000000002</c:v>
                </c:pt>
                <c:pt idx="3051">
                  <c:v>-26.580000000001998</c:v>
                </c:pt>
                <c:pt idx="3052">
                  <c:v>-26.590000000002</c:v>
                </c:pt>
                <c:pt idx="3053">
                  <c:v>-26.600000000002002</c:v>
                </c:pt>
                <c:pt idx="3054">
                  <c:v>-26.610000000002</c:v>
                </c:pt>
                <c:pt idx="3055">
                  <c:v>-26.620000000002001</c:v>
                </c:pt>
                <c:pt idx="3056">
                  <c:v>-26.630000000001999</c:v>
                </c:pt>
                <c:pt idx="3057">
                  <c:v>-26.640000000002001</c:v>
                </c:pt>
                <c:pt idx="3058">
                  <c:v>-26.650000000001999</c:v>
                </c:pt>
                <c:pt idx="3059">
                  <c:v>-26.660000000002</c:v>
                </c:pt>
                <c:pt idx="3060">
                  <c:v>-26.670000000001998</c:v>
                </c:pt>
                <c:pt idx="3061">
                  <c:v>-26.680000000002</c:v>
                </c:pt>
                <c:pt idx="3062">
                  <c:v>-26.690000000002001</c:v>
                </c:pt>
                <c:pt idx="3063">
                  <c:v>-26.700000000001999</c:v>
                </c:pt>
                <c:pt idx="3064">
                  <c:v>-26.710000000002001</c:v>
                </c:pt>
                <c:pt idx="3065">
                  <c:v>-26.720000000001999</c:v>
                </c:pt>
                <c:pt idx="3066">
                  <c:v>-26.730000000002001</c:v>
                </c:pt>
                <c:pt idx="3067">
                  <c:v>-26.740000000001999</c:v>
                </c:pt>
                <c:pt idx="3068">
                  <c:v>-26.750000000002</c:v>
                </c:pt>
                <c:pt idx="3069">
                  <c:v>-26.760000000002002</c:v>
                </c:pt>
                <c:pt idx="3070">
                  <c:v>-25.760000000002002</c:v>
                </c:pt>
                <c:pt idx="3071">
                  <c:v>-25.770000000002</c:v>
                </c:pt>
                <c:pt idx="3072">
                  <c:v>-25.780000000002001</c:v>
                </c:pt>
                <c:pt idx="3073">
                  <c:v>-25.790000000001999</c:v>
                </c:pt>
                <c:pt idx="3074">
                  <c:v>-25.800000000002001</c:v>
                </c:pt>
                <c:pt idx="3075">
                  <c:v>-25.810000000001999</c:v>
                </c:pt>
                <c:pt idx="3076">
                  <c:v>-25.820000000002</c:v>
                </c:pt>
                <c:pt idx="3077">
                  <c:v>-25.830000000001998</c:v>
                </c:pt>
                <c:pt idx="3078">
                  <c:v>-25.840000000002</c:v>
                </c:pt>
                <c:pt idx="3079">
                  <c:v>-25.850000000002002</c:v>
                </c:pt>
                <c:pt idx="3080">
                  <c:v>-25.860000000002</c:v>
                </c:pt>
                <c:pt idx="3081">
                  <c:v>-25.870000000002001</c:v>
                </c:pt>
                <c:pt idx="3082">
                  <c:v>-25.880000000001999</c:v>
                </c:pt>
                <c:pt idx="3083">
                  <c:v>-25.890000000002001</c:v>
                </c:pt>
                <c:pt idx="3084">
                  <c:v>-25.900000000001999</c:v>
                </c:pt>
                <c:pt idx="3085">
                  <c:v>-25.910000000002</c:v>
                </c:pt>
                <c:pt idx="3086">
                  <c:v>-25.920000000001998</c:v>
                </c:pt>
                <c:pt idx="3087">
                  <c:v>-25.930000000002</c:v>
                </c:pt>
                <c:pt idx="3088">
                  <c:v>-25.940000000002001</c:v>
                </c:pt>
                <c:pt idx="3089">
                  <c:v>-25.950000000001999</c:v>
                </c:pt>
                <c:pt idx="3090">
                  <c:v>-25.960000000002001</c:v>
                </c:pt>
                <c:pt idx="3091">
                  <c:v>-25.970000000001999</c:v>
                </c:pt>
                <c:pt idx="3092">
                  <c:v>-25.980000000002001</c:v>
                </c:pt>
                <c:pt idx="3093">
                  <c:v>-25.990000000001999</c:v>
                </c:pt>
                <c:pt idx="3094">
                  <c:v>-26.000000000002</c:v>
                </c:pt>
                <c:pt idx="3095">
                  <c:v>-26.010000000002002</c:v>
                </c:pt>
                <c:pt idx="3096">
                  <c:v>-26.020000000002</c:v>
                </c:pt>
                <c:pt idx="3097">
                  <c:v>-26.030000000002001</c:v>
                </c:pt>
                <c:pt idx="3098">
                  <c:v>-26.040000000001999</c:v>
                </c:pt>
                <c:pt idx="3099">
                  <c:v>-26.050000000002001</c:v>
                </c:pt>
                <c:pt idx="3100">
                  <c:v>-26.060000000001999</c:v>
                </c:pt>
                <c:pt idx="3101">
                  <c:v>-26.070000000002</c:v>
                </c:pt>
                <c:pt idx="3102">
                  <c:v>-26.080000000001998</c:v>
                </c:pt>
                <c:pt idx="3103">
                  <c:v>-26.0900000000021</c:v>
                </c:pt>
                <c:pt idx="3104">
                  <c:v>-26.100000000002101</c:v>
                </c:pt>
                <c:pt idx="3105">
                  <c:v>-26.110000000002099</c:v>
                </c:pt>
                <c:pt idx="3106">
                  <c:v>-26.120000000002101</c:v>
                </c:pt>
                <c:pt idx="3107">
                  <c:v>-26.130000000002099</c:v>
                </c:pt>
                <c:pt idx="3108">
                  <c:v>-26.1400000000021</c:v>
                </c:pt>
                <c:pt idx="3109">
                  <c:v>-26.150000000002098</c:v>
                </c:pt>
                <c:pt idx="3110">
                  <c:v>-26.1600000000021</c:v>
                </c:pt>
                <c:pt idx="3111">
                  <c:v>-26.170000000002101</c:v>
                </c:pt>
                <c:pt idx="3112">
                  <c:v>-26.180000000002099</c:v>
                </c:pt>
                <c:pt idx="3113">
                  <c:v>-26.190000000002101</c:v>
                </c:pt>
                <c:pt idx="3114">
                  <c:v>-26.200000000002099</c:v>
                </c:pt>
                <c:pt idx="3115">
                  <c:v>-26.210000000002101</c:v>
                </c:pt>
                <c:pt idx="3116">
                  <c:v>-26.220000000002099</c:v>
                </c:pt>
                <c:pt idx="3117">
                  <c:v>-26.2300000000021</c:v>
                </c:pt>
                <c:pt idx="3118">
                  <c:v>-26.240000000002102</c:v>
                </c:pt>
                <c:pt idx="3119">
                  <c:v>-26.2500000000021</c:v>
                </c:pt>
                <c:pt idx="3120">
                  <c:v>-26.260000000002101</c:v>
                </c:pt>
                <c:pt idx="3121">
                  <c:v>-26.270000000002099</c:v>
                </c:pt>
                <c:pt idx="3122">
                  <c:v>-26.280000000002101</c:v>
                </c:pt>
                <c:pt idx="3123">
                  <c:v>-26.290000000002099</c:v>
                </c:pt>
                <c:pt idx="3124">
                  <c:v>-26.3000000000021</c:v>
                </c:pt>
                <c:pt idx="3125">
                  <c:v>-26.310000000002098</c:v>
                </c:pt>
                <c:pt idx="3126">
                  <c:v>-26.3200000000021</c:v>
                </c:pt>
                <c:pt idx="3127">
                  <c:v>-26.330000000002102</c:v>
                </c:pt>
                <c:pt idx="3128">
                  <c:v>-26.3400000000021</c:v>
                </c:pt>
                <c:pt idx="3129">
                  <c:v>-26.350000000002101</c:v>
                </c:pt>
                <c:pt idx="3130">
                  <c:v>-26.360000000002099</c:v>
                </c:pt>
                <c:pt idx="3131">
                  <c:v>-26.370000000002101</c:v>
                </c:pt>
                <c:pt idx="3132">
                  <c:v>-26.380000000002099</c:v>
                </c:pt>
                <c:pt idx="3133">
                  <c:v>-26.3900000000021</c:v>
                </c:pt>
                <c:pt idx="3134">
                  <c:v>-26.400000000002098</c:v>
                </c:pt>
                <c:pt idx="3135">
                  <c:v>-26.4100000000021</c:v>
                </c:pt>
                <c:pt idx="3136">
                  <c:v>-26.420000000002101</c:v>
                </c:pt>
                <c:pt idx="3137">
                  <c:v>-26.430000000002099</c:v>
                </c:pt>
                <c:pt idx="3138">
                  <c:v>-26.440000000002101</c:v>
                </c:pt>
                <c:pt idx="3139">
                  <c:v>-26.450000000002099</c:v>
                </c:pt>
                <c:pt idx="3140">
                  <c:v>-26.460000000002101</c:v>
                </c:pt>
                <c:pt idx="3141">
                  <c:v>-26.470000000002099</c:v>
                </c:pt>
                <c:pt idx="3142">
                  <c:v>-26.4800000000021</c:v>
                </c:pt>
                <c:pt idx="3143">
                  <c:v>-26.490000000002102</c:v>
                </c:pt>
                <c:pt idx="3144">
                  <c:v>-26.5000000000021</c:v>
                </c:pt>
                <c:pt idx="3145">
                  <c:v>-26.510000000002101</c:v>
                </c:pt>
                <c:pt idx="3146">
                  <c:v>-26.520000000002099</c:v>
                </c:pt>
                <c:pt idx="3147">
                  <c:v>-26.530000000002101</c:v>
                </c:pt>
                <c:pt idx="3148">
                  <c:v>-26.540000000002099</c:v>
                </c:pt>
                <c:pt idx="3149">
                  <c:v>-26.5500000000021</c:v>
                </c:pt>
                <c:pt idx="3150">
                  <c:v>-26.560000000002098</c:v>
                </c:pt>
                <c:pt idx="3151">
                  <c:v>-26.5700000000021</c:v>
                </c:pt>
                <c:pt idx="3152">
                  <c:v>-26.580000000002102</c:v>
                </c:pt>
                <c:pt idx="3153">
                  <c:v>-26.5900000000021</c:v>
                </c:pt>
                <c:pt idx="3154">
                  <c:v>-26.600000000002101</c:v>
                </c:pt>
                <c:pt idx="3155">
                  <c:v>-26.610000000002099</c:v>
                </c:pt>
                <c:pt idx="3156">
                  <c:v>-26.620000000002101</c:v>
                </c:pt>
                <c:pt idx="3157">
                  <c:v>-26.630000000002099</c:v>
                </c:pt>
                <c:pt idx="3158">
                  <c:v>-25.630000000002099</c:v>
                </c:pt>
                <c:pt idx="3159">
                  <c:v>-25.6400000000021</c:v>
                </c:pt>
                <c:pt idx="3160">
                  <c:v>-25.650000000002098</c:v>
                </c:pt>
                <c:pt idx="3161">
                  <c:v>-25.6600000000021</c:v>
                </c:pt>
                <c:pt idx="3162">
                  <c:v>-25.670000000002101</c:v>
                </c:pt>
                <c:pt idx="3163">
                  <c:v>-25.680000000002099</c:v>
                </c:pt>
                <c:pt idx="3164">
                  <c:v>-25.690000000002101</c:v>
                </c:pt>
                <c:pt idx="3165">
                  <c:v>-25.700000000002099</c:v>
                </c:pt>
                <c:pt idx="3166">
                  <c:v>-25.710000000002101</c:v>
                </c:pt>
                <c:pt idx="3167">
                  <c:v>-25.720000000002099</c:v>
                </c:pt>
                <c:pt idx="3168">
                  <c:v>-25.7300000000022</c:v>
                </c:pt>
                <c:pt idx="3169">
                  <c:v>-25.740000000002201</c:v>
                </c:pt>
                <c:pt idx="3170">
                  <c:v>-25.750000000002199</c:v>
                </c:pt>
                <c:pt idx="3171">
                  <c:v>-25.760000000002201</c:v>
                </c:pt>
                <c:pt idx="3172">
                  <c:v>-25.770000000002199</c:v>
                </c:pt>
                <c:pt idx="3173">
                  <c:v>-25.7800000000022</c:v>
                </c:pt>
                <c:pt idx="3174">
                  <c:v>-25.790000000002198</c:v>
                </c:pt>
                <c:pt idx="3175">
                  <c:v>-25.8000000000022</c:v>
                </c:pt>
                <c:pt idx="3176">
                  <c:v>-25.810000000002201</c:v>
                </c:pt>
                <c:pt idx="3177">
                  <c:v>-25.820000000002199</c:v>
                </c:pt>
                <c:pt idx="3178">
                  <c:v>-25.830000000002201</c:v>
                </c:pt>
                <c:pt idx="3179">
                  <c:v>-25.840000000002199</c:v>
                </c:pt>
                <c:pt idx="3180">
                  <c:v>-25.850000000002201</c:v>
                </c:pt>
                <c:pt idx="3181">
                  <c:v>-25.860000000002199</c:v>
                </c:pt>
                <c:pt idx="3182">
                  <c:v>-25.8700000000022</c:v>
                </c:pt>
                <c:pt idx="3183">
                  <c:v>-25.880000000002202</c:v>
                </c:pt>
                <c:pt idx="3184">
                  <c:v>-25.8900000000022</c:v>
                </c:pt>
                <c:pt idx="3185">
                  <c:v>-25.900000000002201</c:v>
                </c:pt>
                <c:pt idx="3186">
                  <c:v>-25.910000000002199</c:v>
                </c:pt>
                <c:pt idx="3187">
                  <c:v>-25.920000000002201</c:v>
                </c:pt>
                <c:pt idx="3188">
                  <c:v>-25.930000000002199</c:v>
                </c:pt>
                <c:pt idx="3189">
                  <c:v>-25.9400000000022</c:v>
                </c:pt>
                <c:pt idx="3190">
                  <c:v>-25.950000000002198</c:v>
                </c:pt>
                <c:pt idx="3191">
                  <c:v>-25.9600000000022</c:v>
                </c:pt>
                <c:pt idx="3192">
                  <c:v>-25.970000000002202</c:v>
                </c:pt>
                <c:pt idx="3193">
                  <c:v>-25.9800000000022</c:v>
                </c:pt>
                <c:pt idx="3194">
                  <c:v>-25.990000000002201</c:v>
                </c:pt>
                <c:pt idx="3195">
                  <c:v>-26.000000000002199</c:v>
                </c:pt>
                <c:pt idx="3196">
                  <c:v>-26.010000000002201</c:v>
                </c:pt>
                <c:pt idx="3197">
                  <c:v>-26.020000000002199</c:v>
                </c:pt>
                <c:pt idx="3198">
                  <c:v>-26.0300000000022</c:v>
                </c:pt>
                <c:pt idx="3199">
                  <c:v>-26.040000000002198</c:v>
                </c:pt>
                <c:pt idx="3200">
                  <c:v>-26.0500000000022</c:v>
                </c:pt>
                <c:pt idx="3201">
                  <c:v>-26.060000000002201</c:v>
                </c:pt>
                <c:pt idx="3202">
                  <c:v>-26.070000000002199</c:v>
                </c:pt>
                <c:pt idx="3203">
                  <c:v>-26.080000000002201</c:v>
                </c:pt>
                <c:pt idx="3204">
                  <c:v>-26.090000000002199</c:v>
                </c:pt>
                <c:pt idx="3205">
                  <c:v>-26.100000000002201</c:v>
                </c:pt>
                <c:pt idx="3206">
                  <c:v>-26.110000000002199</c:v>
                </c:pt>
                <c:pt idx="3207">
                  <c:v>-26.1200000000022</c:v>
                </c:pt>
                <c:pt idx="3208">
                  <c:v>-26.130000000002202</c:v>
                </c:pt>
                <c:pt idx="3209">
                  <c:v>-26.1400000000022</c:v>
                </c:pt>
                <c:pt idx="3210">
                  <c:v>-26.150000000002201</c:v>
                </c:pt>
                <c:pt idx="3211">
                  <c:v>-26.160000000002199</c:v>
                </c:pt>
                <c:pt idx="3212">
                  <c:v>-26.170000000002201</c:v>
                </c:pt>
                <c:pt idx="3213">
                  <c:v>-26.180000000002199</c:v>
                </c:pt>
                <c:pt idx="3214">
                  <c:v>-26.1900000000022</c:v>
                </c:pt>
                <c:pt idx="3215">
                  <c:v>-26.200000000002198</c:v>
                </c:pt>
                <c:pt idx="3216">
                  <c:v>-26.2100000000022</c:v>
                </c:pt>
                <c:pt idx="3217">
                  <c:v>-26.220000000002202</c:v>
                </c:pt>
                <c:pt idx="3218">
                  <c:v>-26.2300000000022</c:v>
                </c:pt>
                <c:pt idx="3219">
                  <c:v>-26.240000000002201</c:v>
                </c:pt>
                <c:pt idx="3220">
                  <c:v>-26.250000000002199</c:v>
                </c:pt>
                <c:pt idx="3221">
                  <c:v>-26.260000000002201</c:v>
                </c:pt>
                <c:pt idx="3222">
                  <c:v>-26.270000000002199</c:v>
                </c:pt>
                <c:pt idx="3223">
                  <c:v>-26.2800000000022</c:v>
                </c:pt>
                <c:pt idx="3224">
                  <c:v>-26.290000000002198</c:v>
                </c:pt>
                <c:pt idx="3225">
                  <c:v>-26.3000000000022</c:v>
                </c:pt>
                <c:pt idx="3226">
                  <c:v>-26.310000000002201</c:v>
                </c:pt>
                <c:pt idx="3227">
                  <c:v>-26.320000000002199</c:v>
                </c:pt>
                <c:pt idx="3228">
                  <c:v>-26.330000000002201</c:v>
                </c:pt>
                <c:pt idx="3229">
                  <c:v>-26.340000000002199</c:v>
                </c:pt>
                <c:pt idx="3230">
                  <c:v>-26.350000000002201</c:v>
                </c:pt>
                <c:pt idx="3231">
                  <c:v>-26.360000000002199</c:v>
                </c:pt>
                <c:pt idx="3232">
                  <c:v>-26.3700000000023</c:v>
                </c:pt>
                <c:pt idx="3233">
                  <c:v>-26.380000000002301</c:v>
                </c:pt>
                <c:pt idx="3234">
                  <c:v>-26.390000000002299</c:v>
                </c:pt>
                <c:pt idx="3235">
                  <c:v>-26.400000000002301</c:v>
                </c:pt>
                <c:pt idx="3236">
                  <c:v>-26.410000000002299</c:v>
                </c:pt>
                <c:pt idx="3237">
                  <c:v>-26.4200000000023</c:v>
                </c:pt>
                <c:pt idx="3238">
                  <c:v>-26.430000000002298</c:v>
                </c:pt>
                <c:pt idx="3239">
                  <c:v>-26.4400000000023</c:v>
                </c:pt>
                <c:pt idx="3240">
                  <c:v>-26.450000000002301</c:v>
                </c:pt>
                <c:pt idx="3241">
                  <c:v>-26.460000000002299</c:v>
                </c:pt>
                <c:pt idx="3242">
                  <c:v>-26.470000000002301</c:v>
                </c:pt>
                <c:pt idx="3243">
                  <c:v>-26.480000000002299</c:v>
                </c:pt>
                <c:pt idx="3244">
                  <c:v>-26.490000000002301</c:v>
                </c:pt>
                <c:pt idx="3245">
                  <c:v>-26.500000000002299</c:v>
                </c:pt>
                <c:pt idx="3246">
                  <c:v>-25.500000000002299</c:v>
                </c:pt>
                <c:pt idx="3247">
                  <c:v>-25.5100000000023</c:v>
                </c:pt>
                <c:pt idx="3248">
                  <c:v>-25.520000000002302</c:v>
                </c:pt>
                <c:pt idx="3249">
                  <c:v>-25.5300000000023</c:v>
                </c:pt>
                <c:pt idx="3250">
                  <c:v>-25.540000000002301</c:v>
                </c:pt>
                <c:pt idx="3251">
                  <c:v>-25.550000000002299</c:v>
                </c:pt>
                <c:pt idx="3252">
                  <c:v>-25.560000000002301</c:v>
                </c:pt>
                <c:pt idx="3253">
                  <c:v>-25.570000000002299</c:v>
                </c:pt>
                <c:pt idx="3254">
                  <c:v>-25.5800000000023</c:v>
                </c:pt>
                <c:pt idx="3255">
                  <c:v>-25.590000000002298</c:v>
                </c:pt>
                <c:pt idx="3256">
                  <c:v>-25.6000000000023</c:v>
                </c:pt>
                <c:pt idx="3257">
                  <c:v>-25.610000000002302</c:v>
                </c:pt>
                <c:pt idx="3258">
                  <c:v>-25.6200000000023</c:v>
                </c:pt>
                <c:pt idx="3259">
                  <c:v>-25.630000000002301</c:v>
                </c:pt>
                <c:pt idx="3260">
                  <c:v>-25.640000000002299</c:v>
                </c:pt>
                <c:pt idx="3261">
                  <c:v>-25.650000000002301</c:v>
                </c:pt>
                <c:pt idx="3262">
                  <c:v>-25.660000000002299</c:v>
                </c:pt>
                <c:pt idx="3263">
                  <c:v>-25.6700000000023</c:v>
                </c:pt>
                <c:pt idx="3264">
                  <c:v>-25.680000000002298</c:v>
                </c:pt>
                <c:pt idx="3265">
                  <c:v>-25.6900000000023</c:v>
                </c:pt>
                <c:pt idx="3266">
                  <c:v>-25.700000000002301</c:v>
                </c:pt>
                <c:pt idx="3267">
                  <c:v>-25.710000000002299</c:v>
                </c:pt>
                <c:pt idx="3268">
                  <c:v>-25.720000000002301</c:v>
                </c:pt>
                <c:pt idx="3269">
                  <c:v>-25.730000000002299</c:v>
                </c:pt>
                <c:pt idx="3270">
                  <c:v>-25.740000000002301</c:v>
                </c:pt>
                <c:pt idx="3271">
                  <c:v>-25.750000000002299</c:v>
                </c:pt>
                <c:pt idx="3272">
                  <c:v>-25.7600000000023</c:v>
                </c:pt>
                <c:pt idx="3273">
                  <c:v>-25.770000000002302</c:v>
                </c:pt>
                <c:pt idx="3274">
                  <c:v>-25.7800000000023</c:v>
                </c:pt>
                <c:pt idx="3275">
                  <c:v>-25.790000000002301</c:v>
                </c:pt>
                <c:pt idx="3276">
                  <c:v>-25.800000000002299</c:v>
                </c:pt>
                <c:pt idx="3277">
                  <c:v>-25.810000000002301</c:v>
                </c:pt>
                <c:pt idx="3278">
                  <c:v>-25.820000000002299</c:v>
                </c:pt>
                <c:pt idx="3279">
                  <c:v>-25.8300000000023</c:v>
                </c:pt>
                <c:pt idx="3280">
                  <c:v>-25.840000000002298</c:v>
                </c:pt>
                <c:pt idx="3281">
                  <c:v>-25.8500000000023</c:v>
                </c:pt>
                <c:pt idx="3282">
                  <c:v>-25.860000000002302</c:v>
                </c:pt>
                <c:pt idx="3283">
                  <c:v>-25.8700000000023</c:v>
                </c:pt>
                <c:pt idx="3284">
                  <c:v>-25.880000000002301</c:v>
                </c:pt>
                <c:pt idx="3285">
                  <c:v>-25.890000000002299</c:v>
                </c:pt>
                <c:pt idx="3286">
                  <c:v>-25.900000000002301</c:v>
                </c:pt>
                <c:pt idx="3287">
                  <c:v>-25.910000000002299</c:v>
                </c:pt>
                <c:pt idx="3288">
                  <c:v>-25.9200000000023</c:v>
                </c:pt>
                <c:pt idx="3289">
                  <c:v>-25.930000000002298</c:v>
                </c:pt>
                <c:pt idx="3290">
                  <c:v>-25.9400000000023</c:v>
                </c:pt>
                <c:pt idx="3291">
                  <c:v>-25.950000000002301</c:v>
                </c:pt>
                <c:pt idx="3292">
                  <c:v>-25.960000000002299</c:v>
                </c:pt>
                <c:pt idx="3293">
                  <c:v>-25.970000000002301</c:v>
                </c:pt>
                <c:pt idx="3294">
                  <c:v>-25.980000000002299</c:v>
                </c:pt>
                <c:pt idx="3295">
                  <c:v>-25.990000000002301</c:v>
                </c:pt>
                <c:pt idx="3296">
                  <c:v>-26.000000000002299</c:v>
                </c:pt>
                <c:pt idx="3297">
                  <c:v>-26.0100000000024</c:v>
                </c:pt>
                <c:pt idx="3298">
                  <c:v>-26.020000000002401</c:v>
                </c:pt>
                <c:pt idx="3299">
                  <c:v>-26.030000000002399</c:v>
                </c:pt>
                <c:pt idx="3300">
                  <c:v>-26.040000000002401</c:v>
                </c:pt>
                <c:pt idx="3301">
                  <c:v>-26.050000000002399</c:v>
                </c:pt>
                <c:pt idx="3302">
                  <c:v>-26.0600000000024</c:v>
                </c:pt>
                <c:pt idx="3303">
                  <c:v>-26.070000000002398</c:v>
                </c:pt>
                <c:pt idx="3304">
                  <c:v>-26.0800000000024</c:v>
                </c:pt>
                <c:pt idx="3305">
                  <c:v>-26.090000000002401</c:v>
                </c:pt>
                <c:pt idx="3306">
                  <c:v>-26.1000000000024</c:v>
                </c:pt>
                <c:pt idx="3307">
                  <c:v>-26.110000000002401</c:v>
                </c:pt>
                <c:pt idx="3308">
                  <c:v>-26.120000000002399</c:v>
                </c:pt>
                <c:pt idx="3309">
                  <c:v>-26.130000000002401</c:v>
                </c:pt>
                <c:pt idx="3310">
                  <c:v>-26.140000000002399</c:v>
                </c:pt>
                <c:pt idx="3311">
                  <c:v>-26.1500000000024</c:v>
                </c:pt>
                <c:pt idx="3312">
                  <c:v>-26.160000000002398</c:v>
                </c:pt>
                <c:pt idx="3313">
                  <c:v>-26.1700000000024</c:v>
                </c:pt>
                <c:pt idx="3314">
                  <c:v>-26.180000000002401</c:v>
                </c:pt>
                <c:pt idx="3315">
                  <c:v>-26.190000000002399</c:v>
                </c:pt>
                <c:pt idx="3316">
                  <c:v>-26.200000000002401</c:v>
                </c:pt>
                <c:pt idx="3317">
                  <c:v>-26.210000000002399</c:v>
                </c:pt>
                <c:pt idx="3318">
                  <c:v>-26.2200000000024</c:v>
                </c:pt>
                <c:pt idx="3319">
                  <c:v>-26.230000000002399</c:v>
                </c:pt>
                <c:pt idx="3320">
                  <c:v>-26.2400000000024</c:v>
                </c:pt>
                <c:pt idx="3321">
                  <c:v>-26.250000000002402</c:v>
                </c:pt>
                <c:pt idx="3322">
                  <c:v>-26.2600000000024</c:v>
                </c:pt>
                <c:pt idx="3323">
                  <c:v>-26.270000000002401</c:v>
                </c:pt>
                <c:pt idx="3324">
                  <c:v>-26.280000000002399</c:v>
                </c:pt>
                <c:pt idx="3325">
                  <c:v>-26.290000000002401</c:v>
                </c:pt>
                <c:pt idx="3326">
                  <c:v>-26.300000000002399</c:v>
                </c:pt>
                <c:pt idx="3327">
                  <c:v>-26.3100000000024</c:v>
                </c:pt>
                <c:pt idx="3328">
                  <c:v>-26.320000000002398</c:v>
                </c:pt>
                <c:pt idx="3329">
                  <c:v>-26.3300000000024</c:v>
                </c:pt>
                <c:pt idx="3330">
                  <c:v>-26.340000000002401</c:v>
                </c:pt>
                <c:pt idx="3331">
                  <c:v>-26.3500000000024</c:v>
                </c:pt>
                <c:pt idx="3332">
                  <c:v>-26.360000000002401</c:v>
                </c:pt>
                <c:pt idx="3333">
                  <c:v>-26.370000000002399</c:v>
                </c:pt>
                <c:pt idx="3334">
                  <c:v>-25.370000000002399</c:v>
                </c:pt>
                <c:pt idx="3335">
                  <c:v>-25.380000000002401</c:v>
                </c:pt>
                <c:pt idx="3336">
                  <c:v>-25.390000000002399</c:v>
                </c:pt>
                <c:pt idx="3337">
                  <c:v>-25.4000000000024</c:v>
                </c:pt>
                <c:pt idx="3338">
                  <c:v>-25.410000000002398</c:v>
                </c:pt>
                <c:pt idx="3339">
                  <c:v>-25.4200000000024</c:v>
                </c:pt>
                <c:pt idx="3340">
                  <c:v>-25.430000000002401</c:v>
                </c:pt>
                <c:pt idx="3341">
                  <c:v>-25.440000000002399</c:v>
                </c:pt>
                <c:pt idx="3342">
                  <c:v>-25.450000000002401</c:v>
                </c:pt>
                <c:pt idx="3343">
                  <c:v>-25.460000000002399</c:v>
                </c:pt>
                <c:pt idx="3344">
                  <c:v>-25.4700000000024</c:v>
                </c:pt>
                <c:pt idx="3345">
                  <c:v>-25.480000000002399</c:v>
                </c:pt>
                <c:pt idx="3346">
                  <c:v>-25.4900000000024</c:v>
                </c:pt>
                <c:pt idx="3347">
                  <c:v>-25.500000000002402</c:v>
                </c:pt>
                <c:pt idx="3348">
                  <c:v>-25.5100000000024</c:v>
                </c:pt>
                <c:pt idx="3349">
                  <c:v>-25.520000000002401</c:v>
                </c:pt>
                <c:pt idx="3350">
                  <c:v>-25.530000000002399</c:v>
                </c:pt>
                <c:pt idx="3351">
                  <c:v>-25.540000000002401</c:v>
                </c:pt>
                <c:pt idx="3352">
                  <c:v>-25.550000000002399</c:v>
                </c:pt>
                <c:pt idx="3353">
                  <c:v>-25.5600000000024</c:v>
                </c:pt>
                <c:pt idx="3354">
                  <c:v>-25.570000000002398</c:v>
                </c:pt>
                <c:pt idx="3355">
                  <c:v>-25.5800000000024</c:v>
                </c:pt>
                <c:pt idx="3356">
                  <c:v>-25.590000000002401</c:v>
                </c:pt>
                <c:pt idx="3357">
                  <c:v>-25.6000000000024</c:v>
                </c:pt>
                <c:pt idx="3358">
                  <c:v>-25.610000000002401</c:v>
                </c:pt>
                <c:pt idx="3359">
                  <c:v>-25.620000000002399</c:v>
                </c:pt>
                <c:pt idx="3360">
                  <c:v>-25.630000000002401</c:v>
                </c:pt>
                <c:pt idx="3361">
                  <c:v>-25.640000000002399</c:v>
                </c:pt>
                <c:pt idx="3362">
                  <c:v>-25.6500000000025</c:v>
                </c:pt>
                <c:pt idx="3363">
                  <c:v>-25.660000000002501</c:v>
                </c:pt>
                <c:pt idx="3364">
                  <c:v>-25.670000000002499</c:v>
                </c:pt>
                <c:pt idx="3365">
                  <c:v>-25.680000000002501</c:v>
                </c:pt>
                <c:pt idx="3366">
                  <c:v>-25.690000000002499</c:v>
                </c:pt>
                <c:pt idx="3367">
                  <c:v>-25.7000000000025</c:v>
                </c:pt>
                <c:pt idx="3368">
                  <c:v>-25.710000000002498</c:v>
                </c:pt>
                <c:pt idx="3369">
                  <c:v>-25.7200000000025</c:v>
                </c:pt>
                <c:pt idx="3370">
                  <c:v>-25.730000000002502</c:v>
                </c:pt>
                <c:pt idx="3371">
                  <c:v>-25.7400000000025</c:v>
                </c:pt>
                <c:pt idx="3372">
                  <c:v>-25.750000000002501</c:v>
                </c:pt>
                <c:pt idx="3373">
                  <c:v>-25.760000000002499</c:v>
                </c:pt>
                <c:pt idx="3374">
                  <c:v>-25.770000000002501</c:v>
                </c:pt>
                <c:pt idx="3375">
                  <c:v>-25.780000000002499</c:v>
                </c:pt>
                <c:pt idx="3376">
                  <c:v>-25.7900000000025</c:v>
                </c:pt>
                <c:pt idx="3377">
                  <c:v>-25.800000000002498</c:v>
                </c:pt>
                <c:pt idx="3378">
                  <c:v>-25.8100000000025</c:v>
                </c:pt>
                <c:pt idx="3379">
                  <c:v>-25.820000000002501</c:v>
                </c:pt>
                <c:pt idx="3380">
                  <c:v>-25.830000000002499</c:v>
                </c:pt>
                <c:pt idx="3381">
                  <c:v>-25.840000000002501</c:v>
                </c:pt>
                <c:pt idx="3382">
                  <c:v>-25.850000000002499</c:v>
                </c:pt>
                <c:pt idx="3383">
                  <c:v>-25.860000000002501</c:v>
                </c:pt>
                <c:pt idx="3384">
                  <c:v>-25.870000000002499</c:v>
                </c:pt>
                <c:pt idx="3385">
                  <c:v>-25.8800000000025</c:v>
                </c:pt>
                <c:pt idx="3386">
                  <c:v>-25.890000000002502</c:v>
                </c:pt>
                <c:pt idx="3387">
                  <c:v>-25.9000000000025</c:v>
                </c:pt>
                <c:pt idx="3388">
                  <c:v>-25.910000000002501</c:v>
                </c:pt>
                <c:pt idx="3389">
                  <c:v>-25.920000000002499</c:v>
                </c:pt>
                <c:pt idx="3390">
                  <c:v>-25.930000000002501</c:v>
                </c:pt>
                <c:pt idx="3391">
                  <c:v>-25.940000000002499</c:v>
                </c:pt>
                <c:pt idx="3392">
                  <c:v>-25.9500000000025</c:v>
                </c:pt>
                <c:pt idx="3393">
                  <c:v>-25.960000000002498</c:v>
                </c:pt>
                <c:pt idx="3394">
                  <c:v>-25.9700000000025</c:v>
                </c:pt>
                <c:pt idx="3395">
                  <c:v>-25.980000000002502</c:v>
                </c:pt>
                <c:pt idx="3396">
                  <c:v>-25.9900000000025</c:v>
                </c:pt>
                <c:pt idx="3397">
                  <c:v>-26.000000000002501</c:v>
                </c:pt>
                <c:pt idx="3398">
                  <c:v>-26.010000000002499</c:v>
                </c:pt>
                <c:pt idx="3399">
                  <c:v>-26.020000000002501</c:v>
                </c:pt>
                <c:pt idx="3400">
                  <c:v>-26.030000000002499</c:v>
                </c:pt>
                <c:pt idx="3401">
                  <c:v>-26.0400000000025</c:v>
                </c:pt>
                <c:pt idx="3402">
                  <c:v>-26.050000000002498</c:v>
                </c:pt>
                <c:pt idx="3403">
                  <c:v>-26.0600000000025</c:v>
                </c:pt>
                <c:pt idx="3404">
                  <c:v>-26.070000000002501</c:v>
                </c:pt>
                <c:pt idx="3405">
                  <c:v>-26.080000000002499</c:v>
                </c:pt>
                <c:pt idx="3406">
                  <c:v>-26.090000000002501</c:v>
                </c:pt>
                <c:pt idx="3407">
                  <c:v>-26.100000000002499</c:v>
                </c:pt>
                <c:pt idx="3408">
                  <c:v>-26.110000000002501</c:v>
                </c:pt>
                <c:pt idx="3409">
                  <c:v>-26.120000000002499</c:v>
                </c:pt>
                <c:pt idx="3410">
                  <c:v>-26.1300000000025</c:v>
                </c:pt>
                <c:pt idx="3411">
                  <c:v>-26.140000000002502</c:v>
                </c:pt>
                <c:pt idx="3412">
                  <c:v>-26.1500000000025</c:v>
                </c:pt>
                <c:pt idx="3413">
                  <c:v>-26.160000000002501</c:v>
                </c:pt>
                <c:pt idx="3414">
                  <c:v>-26.170000000002499</c:v>
                </c:pt>
                <c:pt idx="3415">
                  <c:v>-26.180000000002501</c:v>
                </c:pt>
                <c:pt idx="3416">
                  <c:v>-26.190000000002499</c:v>
                </c:pt>
                <c:pt idx="3417">
                  <c:v>-26.2000000000025</c:v>
                </c:pt>
                <c:pt idx="3418">
                  <c:v>-26.210000000002498</c:v>
                </c:pt>
                <c:pt idx="3419">
                  <c:v>-26.2200000000025</c:v>
                </c:pt>
                <c:pt idx="3420">
                  <c:v>-26.230000000002502</c:v>
                </c:pt>
                <c:pt idx="3421">
                  <c:v>-26.2400000000025</c:v>
                </c:pt>
                <c:pt idx="3422">
                  <c:v>-25.2400000000025</c:v>
                </c:pt>
                <c:pt idx="3423">
                  <c:v>-25.250000000002501</c:v>
                </c:pt>
                <c:pt idx="3424">
                  <c:v>-25.260000000002499</c:v>
                </c:pt>
                <c:pt idx="3425">
                  <c:v>-25.270000000002501</c:v>
                </c:pt>
                <c:pt idx="3426">
                  <c:v>-25.280000000002499</c:v>
                </c:pt>
                <c:pt idx="3427">
                  <c:v>-25.2900000000026</c:v>
                </c:pt>
                <c:pt idx="3428">
                  <c:v>-25.300000000002601</c:v>
                </c:pt>
                <c:pt idx="3429">
                  <c:v>-25.310000000002599</c:v>
                </c:pt>
                <c:pt idx="3430">
                  <c:v>-25.320000000002601</c:v>
                </c:pt>
                <c:pt idx="3431">
                  <c:v>-25.330000000002599</c:v>
                </c:pt>
                <c:pt idx="3432">
                  <c:v>-25.3400000000026</c:v>
                </c:pt>
                <c:pt idx="3433">
                  <c:v>-25.350000000002598</c:v>
                </c:pt>
                <c:pt idx="3434">
                  <c:v>-25.3600000000026</c:v>
                </c:pt>
                <c:pt idx="3435">
                  <c:v>-25.370000000002602</c:v>
                </c:pt>
                <c:pt idx="3436">
                  <c:v>-25.3800000000026</c:v>
                </c:pt>
                <c:pt idx="3437">
                  <c:v>-25.390000000002601</c:v>
                </c:pt>
                <c:pt idx="3438">
                  <c:v>-25.400000000002599</c:v>
                </c:pt>
                <c:pt idx="3439">
                  <c:v>-25.410000000002601</c:v>
                </c:pt>
                <c:pt idx="3440">
                  <c:v>-25.420000000002599</c:v>
                </c:pt>
                <c:pt idx="3441">
                  <c:v>-25.4300000000026</c:v>
                </c:pt>
                <c:pt idx="3442">
                  <c:v>-25.440000000002598</c:v>
                </c:pt>
                <c:pt idx="3443">
                  <c:v>-25.4500000000026</c:v>
                </c:pt>
                <c:pt idx="3444">
                  <c:v>-25.460000000002601</c:v>
                </c:pt>
                <c:pt idx="3445">
                  <c:v>-25.470000000002599</c:v>
                </c:pt>
                <c:pt idx="3446">
                  <c:v>-25.480000000002601</c:v>
                </c:pt>
                <c:pt idx="3447">
                  <c:v>-25.490000000002599</c:v>
                </c:pt>
                <c:pt idx="3448">
                  <c:v>-25.500000000002601</c:v>
                </c:pt>
                <c:pt idx="3449">
                  <c:v>-25.510000000002599</c:v>
                </c:pt>
                <c:pt idx="3450">
                  <c:v>-25.5200000000026</c:v>
                </c:pt>
                <c:pt idx="3451">
                  <c:v>-25.530000000002602</c:v>
                </c:pt>
                <c:pt idx="3452">
                  <c:v>-25.5400000000026</c:v>
                </c:pt>
                <c:pt idx="3453">
                  <c:v>-25.550000000002601</c:v>
                </c:pt>
                <c:pt idx="3454">
                  <c:v>-25.560000000002599</c:v>
                </c:pt>
                <c:pt idx="3455">
                  <c:v>-25.570000000002601</c:v>
                </c:pt>
                <c:pt idx="3456">
                  <c:v>-25.580000000002599</c:v>
                </c:pt>
                <c:pt idx="3457">
                  <c:v>-25.5900000000026</c:v>
                </c:pt>
                <c:pt idx="3458">
                  <c:v>-25.600000000002598</c:v>
                </c:pt>
                <c:pt idx="3459">
                  <c:v>-25.6100000000026</c:v>
                </c:pt>
                <c:pt idx="3460">
                  <c:v>-25.620000000002602</c:v>
                </c:pt>
                <c:pt idx="3461">
                  <c:v>-25.6300000000026</c:v>
                </c:pt>
                <c:pt idx="3462">
                  <c:v>-25.640000000002601</c:v>
                </c:pt>
                <c:pt idx="3463">
                  <c:v>-25.650000000002599</c:v>
                </c:pt>
                <c:pt idx="3464">
                  <c:v>-25.660000000002601</c:v>
                </c:pt>
                <c:pt idx="3465">
                  <c:v>-25.670000000002599</c:v>
                </c:pt>
                <c:pt idx="3466">
                  <c:v>-25.6800000000026</c:v>
                </c:pt>
                <c:pt idx="3467">
                  <c:v>-25.690000000002598</c:v>
                </c:pt>
                <c:pt idx="3468">
                  <c:v>-25.7000000000026</c:v>
                </c:pt>
                <c:pt idx="3469">
                  <c:v>-25.710000000002601</c:v>
                </c:pt>
                <c:pt idx="3470">
                  <c:v>-25.720000000002599</c:v>
                </c:pt>
                <c:pt idx="3471">
                  <c:v>-25.730000000002601</c:v>
                </c:pt>
                <c:pt idx="3472">
                  <c:v>-25.740000000002599</c:v>
                </c:pt>
                <c:pt idx="3473">
                  <c:v>-25.750000000002601</c:v>
                </c:pt>
                <c:pt idx="3474">
                  <c:v>-25.760000000002599</c:v>
                </c:pt>
                <c:pt idx="3475">
                  <c:v>-25.7700000000026</c:v>
                </c:pt>
                <c:pt idx="3476">
                  <c:v>-25.780000000002602</c:v>
                </c:pt>
                <c:pt idx="3477">
                  <c:v>-25.7900000000026</c:v>
                </c:pt>
                <c:pt idx="3478">
                  <c:v>-25.800000000002601</c:v>
                </c:pt>
                <c:pt idx="3479">
                  <c:v>-25.810000000002599</c:v>
                </c:pt>
                <c:pt idx="3480">
                  <c:v>-25.820000000002601</c:v>
                </c:pt>
                <c:pt idx="3481">
                  <c:v>-25.830000000002599</c:v>
                </c:pt>
                <c:pt idx="3482">
                  <c:v>-25.8400000000026</c:v>
                </c:pt>
                <c:pt idx="3483">
                  <c:v>-25.850000000002598</c:v>
                </c:pt>
                <c:pt idx="3484">
                  <c:v>-25.8600000000026</c:v>
                </c:pt>
                <c:pt idx="3485">
                  <c:v>-25.870000000002602</c:v>
                </c:pt>
                <c:pt idx="3486">
                  <c:v>-25.8800000000026</c:v>
                </c:pt>
                <c:pt idx="3487">
                  <c:v>-25.890000000002601</c:v>
                </c:pt>
                <c:pt idx="3488">
                  <c:v>-25.900000000002599</c:v>
                </c:pt>
                <c:pt idx="3489">
                  <c:v>-25.910000000002601</c:v>
                </c:pt>
                <c:pt idx="3490">
                  <c:v>-25.920000000002599</c:v>
                </c:pt>
                <c:pt idx="3491">
                  <c:v>-25.9300000000027</c:v>
                </c:pt>
                <c:pt idx="3492">
                  <c:v>-25.940000000002701</c:v>
                </c:pt>
                <c:pt idx="3493">
                  <c:v>-25.950000000002699</c:v>
                </c:pt>
                <c:pt idx="3494">
                  <c:v>-25.960000000002701</c:v>
                </c:pt>
                <c:pt idx="3495">
                  <c:v>-25.970000000002699</c:v>
                </c:pt>
                <c:pt idx="3496">
                  <c:v>-25.9800000000027</c:v>
                </c:pt>
                <c:pt idx="3497">
                  <c:v>-25.990000000002698</c:v>
                </c:pt>
                <c:pt idx="3498">
                  <c:v>-26.0000000000027</c:v>
                </c:pt>
                <c:pt idx="3499">
                  <c:v>-26.010000000002702</c:v>
                </c:pt>
                <c:pt idx="3500">
                  <c:v>-26.0200000000027</c:v>
                </c:pt>
                <c:pt idx="3501">
                  <c:v>-26.030000000002701</c:v>
                </c:pt>
                <c:pt idx="3502">
                  <c:v>-26.040000000002699</c:v>
                </c:pt>
                <c:pt idx="3503">
                  <c:v>-26.050000000002701</c:v>
                </c:pt>
                <c:pt idx="3504">
                  <c:v>-26.060000000002699</c:v>
                </c:pt>
                <c:pt idx="3505">
                  <c:v>-26.0700000000027</c:v>
                </c:pt>
                <c:pt idx="3506">
                  <c:v>-26.080000000002698</c:v>
                </c:pt>
                <c:pt idx="3507">
                  <c:v>-26.0900000000027</c:v>
                </c:pt>
                <c:pt idx="3508">
                  <c:v>-26.100000000002701</c:v>
                </c:pt>
                <c:pt idx="3509">
                  <c:v>-26.110000000002699</c:v>
                </c:pt>
                <c:pt idx="3510">
                  <c:v>-25.110000000002699</c:v>
                </c:pt>
                <c:pt idx="3511">
                  <c:v>-25.120000000002701</c:v>
                </c:pt>
                <c:pt idx="3512">
                  <c:v>-25.130000000002699</c:v>
                </c:pt>
                <c:pt idx="3513">
                  <c:v>-25.140000000002701</c:v>
                </c:pt>
                <c:pt idx="3514">
                  <c:v>-25.150000000002699</c:v>
                </c:pt>
                <c:pt idx="3515">
                  <c:v>-25.1600000000027</c:v>
                </c:pt>
                <c:pt idx="3516">
                  <c:v>-25.170000000002702</c:v>
                </c:pt>
                <c:pt idx="3517">
                  <c:v>-25.1800000000027</c:v>
                </c:pt>
                <c:pt idx="3518">
                  <c:v>-25.190000000002701</c:v>
                </c:pt>
                <c:pt idx="3519">
                  <c:v>-25.200000000002699</c:v>
                </c:pt>
                <c:pt idx="3520">
                  <c:v>-25.210000000002701</c:v>
                </c:pt>
                <c:pt idx="3521">
                  <c:v>-25.220000000002699</c:v>
                </c:pt>
                <c:pt idx="3522">
                  <c:v>-25.2300000000027</c:v>
                </c:pt>
                <c:pt idx="3523">
                  <c:v>-25.240000000002698</c:v>
                </c:pt>
                <c:pt idx="3524">
                  <c:v>-25.2500000000027</c:v>
                </c:pt>
                <c:pt idx="3525">
                  <c:v>-25.260000000002702</c:v>
                </c:pt>
                <c:pt idx="3526">
                  <c:v>-25.2700000000027</c:v>
                </c:pt>
                <c:pt idx="3527">
                  <c:v>-25.280000000002701</c:v>
                </c:pt>
                <c:pt idx="3528">
                  <c:v>-25.290000000002699</c:v>
                </c:pt>
                <c:pt idx="3529">
                  <c:v>-25.300000000002701</c:v>
                </c:pt>
                <c:pt idx="3530">
                  <c:v>-25.310000000002699</c:v>
                </c:pt>
                <c:pt idx="3531">
                  <c:v>-25.3200000000027</c:v>
                </c:pt>
                <c:pt idx="3532">
                  <c:v>-25.330000000002698</c:v>
                </c:pt>
                <c:pt idx="3533">
                  <c:v>-25.3400000000027</c:v>
                </c:pt>
                <c:pt idx="3534">
                  <c:v>-25.350000000002701</c:v>
                </c:pt>
                <c:pt idx="3535">
                  <c:v>-25.360000000002699</c:v>
                </c:pt>
                <c:pt idx="3536">
                  <c:v>-25.370000000002701</c:v>
                </c:pt>
                <c:pt idx="3537">
                  <c:v>-25.380000000002699</c:v>
                </c:pt>
                <c:pt idx="3538">
                  <c:v>-25.390000000002701</c:v>
                </c:pt>
                <c:pt idx="3539">
                  <c:v>-25.400000000002699</c:v>
                </c:pt>
                <c:pt idx="3540">
                  <c:v>-25.4100000000027</c:v>
                </c:pt>
                <c:pt idx="3541">
                  <c:v>-25.420000000002702</c:v>
                </c:pt>
                <c:pt idx="3542">
                  <c:v>-25.4300000000027</c:v>
                </c:pt>
                <c:pt idx="3543">
                  <c:v>-25.440000000002701</c:v>
                </c:pt>
                <c:pt idx="3544">
                  <c:v>-25.450000000002699</c:v>
                </c:pt>
                <c:pt idx="3545">
                  <c:v>-25.460000000002701</c:v>
                </c:pt>
                <c:pt idx="3546">
                  <c:v>-25.470000000002699</c:v>
                </c:pt>
                <c:pt idx="3547">
                  <c:v>-25.4800000000027</c:v>
                </c:pt>
                <c:pt idx="3548">
                  <c:v>-25.490000000002698</c:v>
                </c:pt>
                <c:pt idx="3549">
                  <c:v>-25.5000000000027</c:v>
                </c:pt>
                <c:pt idx="3550">
                  <c:v>-25.510000000002702</c:v>
                </c:pt>
                <c:pt idx="3551">
                  <c:v>-25.5200000000027</c:v>
                </c:pt>
                <c:pt idx="3552">
                  <c:v>-25.530000000002701</c:v>
                </c:pt>
                <c:pt idx="3553">
                  <c:v>-25.540000000002699</c:v>
                </c:pt>
                <c:pt idx="3554">
                  <c:v>-25.550000000002701</c:v>
                </c:pt>
                <c:pt idx="3555">
                  <c:v>-25.560000000002699</c:v>
                </c:pt>
                <c:pt idx="3556">
                  <c:v>-25.5700000000028</c:v>
                </c:pt>
                <c:pt idx="3557">
                  <c:v>-25.580000000002801</c:v>
                </c:pt>
                <c:pt idx="3558">
                  <c:v>-25.590000000002799</c:v>
                </c:pt>
                <c:pt idx="3559">
                  <c:v>-25.600000000002801</c:v>
                </c:pt>
                <c:pt idx="3560">
                  <c:v>-25.610000000002799</c:v>
                </c:pt>
                <c:pt idx="3561">
                  <c:v>-25.620000000002801</c:v>
                </c:pt>
                <c:pt idx="3562">
                  <c:v>-25.630000000002799</c:v>
                </c:pt>
                <c:pt idx="3563">
                  <c:v>-25.6400000000028</c:v>
                </c:pt>
                <c:pt idx="3564">
                  <c:v>-25.650000000002802</c:v>
                </c:pt>
                <c:pt idx="3565">
                  <c:v>-25.6600000000028</c:v>
                </c:pt>
                <c:pt idx="3566">
                  <c:v>-25.670000000002801</c:v>
                </c:pt>
                <c:pt idx="3567">
                  <c:v>-25.680000000002799</c:v>
                </c:pt>
                <c:pt idx="3568">
                  <c:v>-25.690000000002801</c:v>
                </c:pt>
                <c:pt idx="3569">
                  <c:v>-25.700000000002799</c:v>
                </c:pt>
                <c:pt idx="3570">
                  <c:v>-25.7100000000028</c:v>
                </c:pt>
                <c:pt idx="3571">
                  <c:v>-25.720000000002798</c:v>
                </c:pt>
                <c:pt idx="3572">
                  <c:v>-25.7300000000028</c:v>
                </c:pt>
                <c:pt idx="3573">
                  <c:v>-25.740000000002802</c:v>
                </c:pt>
                <c:pt idx="3574">
                  <c:v>-25.7500000000028</c:v>
                </c:pt>
                <c:pt idx="3575">
                  <c:v>-25.760000000002801</c:v>
                </c:pt>
                <c:pt idx="3576">
                  <c:v>-25.770000000002799</c:v>
                </c:pt>
                <c:pt idx="3577">
                  <c:v>-25.780000000002801</c:v>
                </c:pt>
                <c:pt idx="3578">
                  <c:v>-25.790000000002799</c:v>
                </c:pt>
                <c:pt idx="3579">
                  <c:v>-25.8000000000028</c:v>
                </c:pt>
                <c:pt idx="3580">
                  <c:v>-25.810000000002798</c:v>
                </c:pt>
                <c:pt idx="3581">
                  <c:v>-25.8200000000028</c:v>
                </c:pt>
                <c:pt idx="3582">
                  <c:v>-25.830000000002801</c:v>
                </c:pt>
                <c:pt idx="3583">
                  <c:v>-25.840000000002799</c:v>
                </c:pt>
                <c:pt idx="3584">
                  <c:v>-25.850000000002801</c:v>
                </c:pt>
                <c:pt idx="3585">
                  <c:v>-25.860000000002799</c:v>
                </c:pt>
                <c:pt idx="3586">
                  <c:v>-25.870000000002801</c:v>
                </c:pt>
                <c:pt idx="3587">
                  <c:v>-25.880000000002799</c:v>
                </c:pt>
                <c:pt idx="3588">
                  <c:v>-25.8900000000028</c:v>
                </c:pt>
                <c:pt idx="3589">
                  <c:v>-25.900000000002802</c:v>
                </c:pt>
                <c:pt idx="3590">
                  <c:v>-25.9100000000028</c:v>
                </c:pt>
                <c:pt idx="3591">
                  <c:v>-25.920000000002801</c:v>
                </c:pt>
                <c:pt idx="3592">
                  <c:v>-25.930000000002799</c:v>
                </c:pt>
                <c:pt idx="3593">
                  <c:v>-25.940000000002801</c:v>
                </c:pt>
                <c:pt idx="3594">
                  <c:v>-25.950000000002799</c:v>
                </c:pt>
                <c:pt idx="3595">
                  <c:v>-25.9600000000028</c:v>
                </c:pt>
                <c:pt idx="3596">
                  <c:v>-25.970000000002798</c:v>
                </c:pt>
                <c:pt idx="3597">
                  <c:v>-25.9800000000028</c:v>
                </c:pt>
                <c:pt idx="3598">
                  <c:v>-24.9800000000028</c:v>
                </c:pt>
                <c:pt idx="3599">
                  <c:v>-24.990000000002802</c:v>
                </c:pt>
                <c:pt idx="3600">
                  <c:v>-25.0000000000028</c:v>
                </c:pt>
                <c:pt idx="3601">
                  <c:v>-25.010000000002801</c:v>
                </c:pt>
                <c:pt idx="3602">
                  <c:v>-25.020000000002799</c:v>
                </c:pt>
                <c:pt idx="3603">
                  <c:v>-25.030000000002801</c:v>
                </c:pt>
                <c:pt idx="3604">
                  <c:v>-25.040000000002799</c:v>
                </c:pt>
                <c:pt idx="3605">
                  <c:v>-25.0500000000028</c:v>
                </c:pt>
                <c:pt idx="3606">
                  <c:v>-25.060000000002798</c:v>
                </c:pt>
                <c:pt idx="3607">
                  <c:v>-25.0700000000028</c:v>
                </c:pt>
                <c:pt idx="3608">
                  <c:v>-25.080000000002801</c:v>
                </c:pt>
                <c:pt idx="3609">
                  <c:v>-25.090000000002799</c:v>
                </c:pt>
                <c:pt idx="3610">
                  <c:v>-25.100000000002801</c:v>
                </c:pt>
                <c:pt idx="3611">
                  <c:v>-25.110000000002799</c:v>
                </c:pt>
                <c:pt idx="3612">
                  <c:v>-25.120000000002801</c:v>
                </c:pt>
                <c:pt idx="3613">
                  <c:v>-25.130000000002799</c:v>
                </c:pt>
                <c:pt idx="3614">
                  <c:v>-25.1400000000028</c:v>
                </c:pt>
                <c:pt idx="3615">
                  <c:v>-25.150000000002802</c:v>
                </c:pt>
                <c:pt idx="3616">
                  <c:v>-25.1600000000028</c:v>
                </c:pt>
                <c:pt idx="3617">
                  <c:v>-25.170000000002801</c:v>
                </c:pt>
                <c:pt idx="3618">
                  <c:v>-25.180000000002799</c:v>
                </c:pt>
                <c:pt idx="3619">
                  <c:v>-25.190000000002801</c:v>
                </c:pt>
                <c:pt idx="3620">
                  <c:v>-25.200000000002799</c:v>
                </c:pt>
                <c:pt idx="3621">
                  <c:v>-25.2100000000029</c:v>
                </c:pt>
                <c:pt idx="3622">
                  <c:v>-25.220000000002901</c:v>
                </c:pt>
                <c:pt idx="3623">
                  <c:v>-25.230000000002899</c:v>
                </c:pt>
                <c:pt idx="3624">
                  <c:v>-25.240000000002901</c:v>
                </c:pt>
                <c:pt idx="3625">
                  <c:v>-25.250000000002899</c:v>
                </c:pt>
                <c:pt idx="3626">
                  <c:v>-25.260000000002901</c:v>
                </c:pt>
                <c:pt idx="3627">
                  <c:v>-25.270000000002899</c:v>
                </c:pt>
                <c:pt idx="3628">
                  <c:v>-25.2800000000029</c:v>
                </c:pt>
                <c:pt idx="3629">
                  <c:v>-25.290000000002902</c:v>
                </c:pt>
                <c:pt idx="3630">
                  <c:v>-25.3000000000029</c:v>
                </c:pt>
                <c:pt idx="3631">
                  <c:v>-25.310000000002901</c:v>
                </c:pt>
                <c:pt idx="3632">
                  <c:v>-25.320000000002899</c:v>
                </c:pt>
                <c:pt idx="3633">
                  <c:v>-25.330000000002901</c:v>
                </c:pt>
                <c:pt idx="3634">
                  <c:v>-25.340000000002899</c:v>
                </c:pt>
                <c:pt idx="3635">
                  <c:v>-25.3500000000029</c:v>
                </c:pt>
                <c:pt idx="3636">
                  <c:v>-25.360000000002898</c:v>
                </c:pt>
                <c:pt idx="3637">
                  <c:v>-25.3700000000029</c:v>
                </c:pt>
                <c:pt idx="3638">
                  <c:v>-25.380000000002902</c:v>
                </c:pt>
                <c:pt idx="3639">
                  <c:v>-25.3900000000029</c:v>
                </c:pt>
                <c:pt idx="3640">
                  <c:v>-25.400000000002901</c:v>
                </c:pt>
                <c:pt idx="3641">
                  <c:v>-25.410000000002899</c:v>
                </c:pt>
                <c:pt idx="3642">
                  <c:v>-25.420000000002901</c:v>
                </c:pt>
                <c:pt idx="3643">
                  <c:v>-25.430000000002899</c:v>
                </c:pt>
                <c:pt idx="3644">
                  <c:v>-25.4400000000029</c:v>
                </c:pt>
                <c:pt idx="3645">
                  <c:v>-25.450000000002898</c:v>
                </c:pt>
                <c:pt idx="3646">
                  <c:v>-25.4600000000029</c:v>
                </c:pt>
                <c:pt idx="3647">
                  <c:v>-25.470000000002901</c:v>
                </c:pt>
                <c:pt idx="3648">
                  <c:v>-25.480000000002899</c:v>
                </c:pt>
                <c:pt idx="3649">
                  <c:v>-25.490000000002901</c:v>
                </c:pt>
                <c:pt idx="3650">
                  <c:v>-25.500000000002899</c:v>
                </c:pt>
                <c:pt idx="3651">
                  <c:v>-25.510000000002901</c:v>
                </c:pt>
                <c:pt idx="3652">
                  <c:v>-25.520000000002899</c:v>
                </c:pt>
                <c:pt idx="3653">
                  <c:v>-25.5300000000029</c:v>
                </c:pt>
                <c:pt idx="3654">
                  <c:v>-25.540000000002902</c:v>
                </c:pt>
                <c:pt idx="3655">
                  <c:v>-25.5500000000029</c:v>
                </c:pt>
                <c:pt idx="3656">
                  <c:v>-25.560000000002901</c:v>
                </c:pt>
                <c:pt idx="3657">
                  <c:v>-25.570000000002899</c:v>
                </c:pt>
                <c:pt idx="3658">
                  <c:v>-25.580000000002901</c:v>
                </c:pt>
                <c:pt idx="3659">
                  <c:v>-25.590000000002899</c:v>
                </c:pt>
                <c:pt idx="3660">
                  <c:v>-25.6000000000029</c:v>
                </c:pt>
                <c:pt idx="3661">
                  <c:v>-25.610000000002898</c:v>
                </c:pt>
                <c:pt idx="3662">
                  <c:v>-25.6200000000029</c:v>
                </c:pt>
                <c:pt idx="3663">
                  <c:v>-25.630000000002902</c:v>
                </c:pt>
                <c:pt idx="3664">
                  <c:v>-25.6400000000029</c:v>
                </c:pt>
                <c:pt idx="3665">
                  <c:v>-25.650000000002901</c:v>
                </c:pt>
                <c:pt idx="3666">
                  <c:v>-25.660000000002899</c:v>
                </c:pt>
                <c:pt idx="3667">
                  <c:v>-25.670000000002901</c:v>
                </c:pt>
                <c:pt idx="3668">
                  <c:v>-25.680000000002899</c:v>
                </c:pt>
                <c:pt idx="3669">
                  <c:v>-25.6900000000029</c:v>
                </c:pt>
                <c:pt idx="3670">
                  <c:v>-25.700000000002898</c:v>
                </c:pt>
                <c:pt idx="3671">
                  <c:v>-25.7100000000029</c:v>
                </c:pt>
                <c:pt idx="3672">
                  <c:v>-25.720000000002901</c:v>
                </c:pt>
                <c:pt idx="3673">
                  <c:v>-25.730000000002899</c:v>
                </c:pt>
                <c:pt idx="3674">
                  <c:v>-25.740000000002901</c:v>
                </c:pt>
                <c:pt idx="3675">
                  <c:v>-25.750000000002899</c:v>
                </c:pt>
                <c:pt idx="3676">
                  <c:v>-25.760000000002901</c:v>
                </c:pt>
                <c:pt idx="3677">
                  <c:v>-25.770000000002899</c:v>
                </c:pt>
                <c:pt idx="3678">
                  <c:v>-25.7800000000029</c:v>
                </c:pt>
                <c:pt idx="3679">
                  <c:v>-25.790000000002902</c:v>
                </c:pt>
                <c:pt idx="3680">
                  <c:v>-25.8000000000029</c:v>
                </c:pt>
                <c:pt idx="3681">
                  <c:v>-25.810000000002901</c:v>
                </c:pt>
                <c:pt idx="3682">
                  <c:v>-25.820000000002899</c:v>
                </c:pt>
                <c:pt idx="3683">
                  <c:v>-25.830000000002901</c:v>
                </c:pt>
                <c:pt idx="3684">
                  <c:v>-25.840000000002899</c:v>
                </c:pt>
                <c:pt idx="3685">
                  <c:v>-25.850000000003</c:v>
                </c:pt>
                <c:pt idx="3686">
                  <c:v>-24.850000000003</c:v>
                </c:pt>
                <c:pt idx="3687">
                  <c:v>-24.860000000003001</c:v>
                </c:pt>
                <c:pt idx="3688">
                  <c:v>-24.870000000002999</c:v>
                </c:pt>
                <c:pt idx="3689">
                  <c:v>-24.880000000003001</c:v>
                </c:pt>
                <c:pt idx="3690">
                  <c:v>-24.890000000002999</c:v>
                </c:pt>
                <c:pt idx="3691">
                  <c:v>-24.900000000003001</c:v>
                </c:pt>
                <c:pt idx="3692">
                  <c:v>-24.910000000002999</c:v>
                </c:pt>
                <c:pt idx="3693">
                  <c:v>-24.920000000003</c:v>
                </c:pt>
                <c:pt idx="3694">
                  <c:v>-24.930000000003002</c:v>
                </c:pt>
                <c:pt idx="3695">
                  <c:v>-24.940000000003</c:v>
                </c:pt>
                <c:pt idx="3696">
                  <c:v>-24.950000000003001</c:v>
                </c:pt>
                <c:pt idx="3697">
                  <c:v>-24.960000000002999</c:v>
                </c:pt>
                <c:pt idx="3698">
                  <c:v>-24.970000000003001</c:v>
                </c:pt>
                <c:pt idx="3699">
                  <c:v>-24.980000000002999</c:v>
                </c:pt>
                <c:pt idx="3700">
                  <c:v>-24.990000000003</c:v>
                </c:pt>
                <c:pt idx="3701">
                  <c:v>-25.000000000002998</c:v>
                </c:pt>
                <c:pt idx="3702">
                  <c:v>-25.010000000003</c:v>
                </c:pt>
                <c:pt idx="3703">
                  <c:v>-25.020000000003002</c:v>
                </c:pt>
                <c:pt idx="3704">
                  <c:v>-25.030000000003</c:v>
                </c:pt>
                <c:pt idx="3705">
                  <c:v>-25.040000000003001</c:v>
                </c:pt>
                <c:pt idx="3706">
                  <c:v>-25.050000000002999</c:v>
                </c:pt>
                <c:pt idx="3707">
                  <c:v>-25.060000000003001</c:v>
                </c:pt>
                <c:pt idx="3708">
                  <c:v>-25.070000000002999</c:v>
                </c:pt>
                <c:pt idx="3709">
                  <c:v>-25.080000000003</c:v>
                </c:pt>
                <c:pt idx="3710">
                  <c:v>-25.090000000002998</c:v>
                </c:pt>
                <c:pt idx="3711">
                  <c:v>-25.100000000003</c:v>
                </c:pt>
                <c:pt idx="3712">
                  <c:v>-25.110000000003001</c:v>
                </c:pt>
                <c:pt idx="3713">
                  <c:v>-25.120000000002999</c:v>
                </c:pt>
                <c:pt idx="3714">
                  <c:v>-25.130000000003001</c:v>
                </c:pt>
                <c:pt idx="3715">
                  <c:v>-25.140000000002999</c:v>
                </c:pt>
                <c:pt idx="3716">
                  <c:v>-25.150000000003001</c:v>
                </c:pt>
                <c:pt idx="3717">
                  <c:v>-25.160000000002999</c:v>
                </c:pt>
                <c:pt idx="3718">
                  <c:v>-25.170000000003</c:v>
                </c:pt>
                <c:pt idx="3719">
                  <c:v>-25.180000000003002</c:v>
                </c:pt>
                <c:pt idx="3720">
                  <c:v>-25.190000000003</c:v>
                </c:pt>
                <c:pt idx="3721">
                  <c:v>-25.200000000003001</c:v>
                </c:pt>
                <c:pt idx="3722">
                  <c:v>-25.210000000002999</c:v>
                </c:pt>
                <c:pt idx="3723">
                  <c:v>-25.220000000003001</c:v>
                </c:pt>
                <c:pt idx="3724">
                  <c:v>-25.230000000002999</c:v>
                </c:pt>
                <c:pt idx="3725">
                  <c:v>-25.240000000003</c:v>
                </c:pt>
                <c:pt idx="3726">
                  <c:v>-25.250000000002998</c:v>
                </c:pt>
                <c:pt idx="3727">
                  <c:v>-25.260000000003</c:v>
                </c:pt>
                <c:pt idx="3728">
                  <c:v>-25.270000000003002</c:v>
                </c:pt>
                <c:pt idx="3729">
                  <c:v>-25.280000000003</c:v>
                </c:pt>
                <c:pt idx="3730">
                  <c:v>-25.290000000003001</c:v>
                </c:pt>
                <c:pt idx="3731">
                  <c:v>-25.300000000002999</c:v>
                </c:pt>
                <c:pt idx="3732">
                  <c:v>-25.310000000003001</c:v>
                </c:pt>
                <c:pt idx="3733">
                  <c:v>-25.320000000002999</c:v>
                </c:pt>
                <c:pt idx="3734">
                  <c:v>-25.330000000003</c:v>
                </c:pt>
                <c:pt idx="3735">
                  <c:v>-25.340000000002998</c:v>
                </c:pt>
                <c:pt idx="3736">
                  <c:v>-25.350000000003</c:v>
                </c:pt>
                <c:pt idx="3737">
                  <c:v>-25.360000000003001</c:v>
                </c:pt>
                <c:pt idx="3738">
                  <c:v>-25.370000000002999</c:v>
                </c:pt>
                <c:pt idx="3739">
                  <c:v>-25.380000000003001</c:v>
                </c:pt>
                <c:pt idx="3740">
                  <c:v>-25.390000000002999</c:v>
                </c:pt>
                <c:pt idx="3741">
                  <c:v>-25.400000000003001</c:v>
                </c:pt>
                <c:pt idx="3742">
                  <c:v>-25.410000000002999</c:v>
                </c:pt>
                <c:pt idx="3743">
                  <c:v>-25.420000000003</c:v>
                </c:pt>
                <c:pt idx="3744">
                  <c:v>-25.430000000003002</c:v>
                </c:pt>
                <c:pt idx="3745">
                  <c:v>-25.440000000003</c:v>
                </c:pt>
                <c:pt idx="3746">
                  <c:v>-25.450000000003001</c:v>
                </c:pt>
                <c:pt idx="3747">
                  <c:v>-25.460000000002999</c:v>
                </c:pt>
                <c:pt idx="3748">
                  <c:v>-25.470000000003001</c:v>
                </c:pt>
                <c:pt idx="3749">
                  <c:v>-25.480000000002999</c:v>
                </c:pt>
                <c:pt idx="3750">
                  <c:v>-25.4900000000031</c:v>
                </c:pt>
                <c:pt idx="3751">
                  <c:v>-25.500000000003102</c:v>
                </c:pt>
                <c:pt idx="3752">
                  <c:v>-25.5100000000031</c:v>
                </c:pt>
                <c:pt idx="3753">
                  <c:v>-25.520000000003101</c:v>
                </c:pt>
                <c:pt idx="3754">
                  <c:v>-25.530000000003099</c:v>
                </c:pt>
                <c:pt idx="3755">
                  <c:v>-25.540000000003101</c:v>
                </c:pt>
                <c:pt idx="3756">
                  <c:v>-25.550000000003099</c:v>
                </c:pt>
                <c:pt idx="3757">
                  <c:v>-25.5600000000031</c:v>
                </c:pt>
                <c:pt idx="3758">
                  <c:v>-25.570000000003098</c:v>
                </c:pt>
                <c:pt idx="3759">
                  <c:v>-25.5800000000031</c:v>
                </c:pt>
                <c:pt idx="3760">
                  <c:v>-25.590000000003101</c:v>
                </c:pt>
                <c:pt idx="3761">
                  <c:v>-25.600000000003099</c:v>
                </c:pt>
                <c:pt idx="3762">
                  <c:v>-25.610000000003101</c:v>
                </c:pt>
                <c:pt idx="3763">
                  <c:v>-25.620000000003099</c:v>
                </c:pt>
                <c:pt idx="3764">
                  <c:v>-25.630000000003101</c:v>
                </c:pt>
                <c:pt idx="3765">
                  <c:v>-25.640000000003099</c:v>
                </c:pt>
                <c:pt idx="3766">
                  <c:v>-25.6500000000031</c:v>
                </c:pt>
                <c:pt idx="3767">
                  <c:v>-25.660000000003102</c:v>
                </c:pt>
                <c:pt idx="3768">
                  <c:v>-25.6700000000031</c:v>
                </c:pt>
                <c:pt idx="3769">
                  <c:v>-25.680000000003101</c:v>
                </c:pt>
                <c:pt idx="3770">
                  <c:v>-25.690000000003099</c:v>
                </c:pt>
                <c:pt idx="3771">
                  <c:v>-25.700000000003101</c:v>
                </c:pt>
                <c:pt idx="3772">
                  <c:v>-25.710000000003099</c:v>
                </c:pt>
                <c:pt idx="3773">
                  <c:v>-25.7200000000031</c:v>
                </c:pt>
                <c:pt idx="3774">
                  <c:v>-24.7200000000031</c:v>
                </c:pt>
                <c:pt idx="3775">
                  <c:v>-24.730000000003098</c:v>
                </c:pt>
                <c:pt idx="3776">
                  <c:v>-24.7400000000031</c:v>
                </c:pt>
                <c:pt idx="3777">
                  <c:v>-24.750000000003102</c:v>
                </c:pt>
                <c:pt idx="3778">
                  <c:v>-24.7600000000031</c:v>
                </c:pt>
                <c:pt idx="3779">
                  <c:v>-24.770000000003101</c:v>
                </c:pt>
                <c:pt idx="3780">
                  <c:v>-24.780000000003099</c:v>
                </c:pt>
                <c:pt idx="3781">
                  <c:v>-24.790000000003101</c:v>
                </c:pt>
                <c:pt idx="3782">
                  <c:v>-24.800000000003099</c:v>
                </c:pt>
                <c:pt idx="3783">
                  <c:v>-24.8100000000031</c:v>
                </c:pt>
                <c:pt idx="3784">
                  <c:v>-24.820000000003098</c:v>
                </c:pt>
                <c:pt idx="3785">
                  <c:v>-24.8300000000031</c:v>
                </c:pt>
                <c:pt idx="3786">
                  <c:v>-24.840000000003101</c:v>
                </c:pt>
                <c:pt idx="3787">
                  <c:v>-24.850000000003099</c:v>
                </c:pt>
                <c:pt idx="3788">
                  <c:v>-24.860000000003101</c:v>
                </c:pt>
                <c:pt idx="3789">
                  <c:v>-24.870000000003099</c:v>
                </c:pt>
                <c:pt idx="3790">
                  <c:v>-24.880000000003101</c:v>
                </c:pt>
                <c:pt idx="3791">
                  <c:v>-24.890000000003099</c:v>
                </c:pt>
                <c:pt idx="3792">
                  <c:v>-24.9000000000031</c:v>
                </c:pt>
                <c:pt idx="3793">
                  <c:v>-24.910000000003102</c:v>
                </c:pt>
                <c:pt idx="3794">
                  <c:v>-24.9200000000031</c:v>
                </c:pt>
                <c:pt idx="3795">
                  <c:v>-24.930000000003101</c:v>
                </c:pt>
                <c:pt idx="3796">
                  <c:v>-24.940000000003099</c:v>
                </c:pt>
                <c:pt idx="3797">
                  <c:v>-24.950000000003101</c:v>
                </c:pt>
                <c:pt idx="3798">
                  <c:v>-24.960000000003099</c:v>
                </c:pt>
                <c:pt idx="3799">
                  <c:v>-24.9700000000031</c:v>
                </c:pt>
                <c:pt idx="3800">
                  <c:v>-24.980000000003098</c:v>
                </c:pt>
                <c:pt idx="3801">
                  <c:v>-24.9900000000031</c:v>
                </c:pt>
                <c:pt idx="3802">
                  <c:v>-25.000000000003102</c:v>
                </c:pt>
                <c:pt idx="3803">
                  <c:v>-25.0100000000031</c:v>
                </c:pt>
                <c:pt idx="3804">
                  <c:v>-25.020000000003101</c:v>
                </c:pt>
                <c:pt idx="3805">
                  <c:v>-25.030000000003099</c:v>
                </c:pt>
                <c:pt idx="3806">
                  <c:v>-25.040000000003101</c:v>
                </c:pt>
                <c:pt idx="3807">
                  <c:v>-25.050000000003099</c:v>
                </c:pt>
                <c:pt idx="3808">
                  <c:v>-25.0600000000031</c:v>
                </c:pt>
                <c:pt idx="3809">
                  <c:v>-25.070000000003098</c:v>
                </c:pt>
                <c:pt idx="3810">
                  <c:v>-25.0800000000031</c:v>
                </c:pt>
                <c:pt idx="3811">
                  <c:v>-25.090000000003101</c:v>
                </c:pt>
                <c:pt idx="3812">
                  <c:v>-25.100000000003099</c:v>
                </c:pt>
                <c:pt idx="3813">
                  <c:v>-25.110000000003101</c:v>
                </c:pt>
                <c:pt idx="3814">
                  <c:v>-25.120000000003099</c:v>
                </c:pt>
                <c:pt idx="3815">
                  <c:v>-25.1300000000032</c:v>
                </c:pt>
                <c:pt idx="3816">
                  <c:v>-25.140000000003202</c:v>
                </c:pt>
                <c:pt idx="3817">
                  <c:v>-25.1500000000032</c:v>
                </c:pt>
                <c:pt idx="3818">
                  <c:v>-25.160000000003201</c:v>
                </c:pt>
                <c:pt idx="3819">
                  <c:v>-25.170000000003199</c:v>
                </c:pt>
                <c:pt idx="3820">
                  <c:v>-25.180000000003201</c:v>
                </c:pt>
                <c:pt idx="3821">
                  <c:v>-25.190000000003199</c:v>
                </c:pt>
                <c:pt idx="3822">
                  <c:v>-25.2000000000032</c:v>
                </c:pt>
                <c:pt idx="3823">
                  <c:v>-25.210000000003198</c:v>
                </c:pt>
                <c:pt idx="3824">
                  <c:v>-25.2200000000032</c:v>
                </c:pt>
                <c:pt idx="3825">
                  <c:v>-25.230000000003201</c:v>
                </c:pt>
                <c:pt idx="3826">
                  <c:v>-25.240000000003199</c:v>
                </c:pt>
                <c:pt idx="3827">
                  <c:v>-25.250000000003201</c:v>
                </c:pt>
                <c:pt idx="3828">
                  <c:v>-25.260000000003199</c:v>
                </c:pt>
                <c:pt idx="3829">
                  <c:v>-25.270000000003201</c:v>
                </c:pt>
                <c:pt idx="3830">
                  <c:v>-25.280000000003199</c:v>
                </c:pt>
                <c:pt idx="3831">
                  <c:v>-25.2900000000032</c:v>
                </c:pt>
                <c:pt idx="3832">
                  <c:v>-25.300000000003202</c:v>
                </c:pt>
                <c:pt idx="3833">
                  <c:v>-25.3100000000032</c:v>
                </c:pt>
                <c:pt idx="3834">
                  <c:v>-25.320000000003201</c:v>
                </c:pt>
                <c:pt idx="3835">
                  <c:v>-25.330000000003199</c:v>
                </c:pt>
                <c:pt idx="3836">
                  <c:v>-25.340000000003201</c:v>
                </c:pt>
                <c:pt idx="3837">
                  <c:v>-25.350000000003199</c:v>
                </c:pt>
                <c:pt idx="3838">
                  <c:v>-25.3600000000032</c:v>
                </c:pt>
                <c:pt idx="3839">
                  <c:v>-25.370000000003198</c:v>
                </c:pt>
                <c:pt idx="3840">
                  <c:v>-25.3800000000032</c:v>
                </c:pt>
                <c:pt idx="3841">
                  <c:v>-25.390000000003202</c:v>
                </c:pt>
                <c:pt idx="3842">
                  <c:v>-25.4000000000032</c:v>
                </c:pt>
                <c:pt idx="3843">
                  <c:v>-25.410000000003201</c:v>
                </c:pt>
                <c:pt idx="3844">
                  <c:v>-25.420000000003199</c:v>
                </c:pt>
                <c:pt idx="3845">
                  <c:v>-25.430000000003201</c:v>
                </c:pt>
                <c:pt idx="3846">
                  <c:v>-25.440000000003199</c:v>
                </c:pt>
                <c:pt idx="3847">
                  <c:v>-25.4500000000032</c:v>
                </c:pt>
                <c:pt idx="3848">
                  <c:v>-25.460000000003198</c:v>
                </c:pt>
                <c:pt idx="3849">
                  <c:v>-25.4700000000032</c:v>
                </c:pt>
                <c:pt idx="3850">
                  <c:v>-25.480000000003201</c:v>
                </c:pt>
                <c:pt idx="3851">
                  <c:v>-25.490000000003199</c:v>
                </c:pt>
                <c:pt idx="3852">
                  <c:v>-25.500000000003201</c:v>
                </c:pt>
                <c:pt idx="3853">
                  <c:v>-25.510000000003199</c:v>
                </c:pt>
                <c:pt idx="3854">
                  <c:v>-25.520000000003201</c:v>
                </c:pt>
                <c:pt idx="3855">
                  <c:v>-25.530000000003199</c:v>
                </c:pt>
                <c:pt idx="3856">
                  <c:v>-25.5400000000032</c:v>
                </c:pt>
                <c:pt idx="3857">
                  <c:v>-25.550000000003202</c:v>
                </c:pt>
                <c:pt idx="3858">
                  <c:v>-25.5600000000032</c:v>
                </c:pt>
                <c:pt idx="3859">
                  <c:v>-25.570000000003201</c:v>
                </c:pt>
                <c:pt idx="3860">
                  <c:v>-25.580000000003199</c:v>
                </c:pt>
                <c:pt idx="3861">
                  <c:v>-25.590000000003201</c:v>
                </c:pt>
                <c:pt idx="3862">
                  <c:v>-25.600000000003199</c:v>
                </c:pt>
                <c:pt idx="3863">
                  <c:v>-25.6100000000032</c:v>
                </c:pt>
                <c:pt idx="3864">
                  <c:v>-25.620000000003198</c:v>
                </c:pt>
                <c:pt idx="3865">
                  <c:v>-25.6300000000032</c:v>
                </c:pt>
                <c:pt idx="3866">
                  <c:v>-25.640000000003202</c:v>
                </c:pt>
                <c:pt idx="3867">
                  <c:v>-25.6500000000032</c:v>
                </c:pt>
                <c:pt idx="3868">
                  <c:v>-25.660000000003201</c:v>
                </c:pt>
                <c:pt idx="3869">
                  <c:v>-25.670000000003199</c:v>
                </c:pt>
                <c:pt idx="3870">
                  <c:v>-25.680000000003201</c:v>
                </c:pt>
                <c:pt idx="3871">
                  <c:v>-25.690000000003199</c:v>
                </c:pt>
                <c:pt idx="3872">
                  <c:v>-24.690000000003199</c:v>
                </c:pt>
                <c:pt idx="3873">
                  <c:v>-24.7000000000032</c:v>
                </c:pt>
                <c:pt idx="3874">
                  <c:v>-24.710000000003198</c:v>
                </c:pt>
                <c:pt idx="3875">
                  <c:v>-24.7200000000032</c:v>
                </c:pt>
                <c:pt idx="3876">
                  <c:v>-24.730000000003201</c:v>
                </c:pt>
                <c:pt idx="3877">
                  <c:v>-24.740000000003199</c:v>
                </c:pt>
                <c:pt idx="3878">
                  <c:v>-24.750000000003201</c:v>
                </c:pt>
                <c:pt idx="3879">
                  <c:v>-24.760000000003199</c:v>
                </c:pt>
                <c:pt idx="3880">
                  <c:v>-24.7700000000033</c:v>
                </c:pt>
                <c:pt idx="3881">
                  <c:v>-24.780000000003302</c:v>
                </c:pt>
                <c:pt idx="3882">
                  <c:v>-24.7900000000033</c:v>
                </c:pt>
                <c:pt idx="3883">
                  <c:v>-24.800000000003301</c:v>
                </c:pt>
                <c:pt idx="3884">
                  <c:v>-24.810000000003299</c:v>
                </c:pt>
                <c:pt idx="3885">
                  <c:v>-24.820000000003301</c:v>
                </c:pt>
                <c:pt idx="3886">
                  <c:v>-24.830000000003299</c:v>
                </c:pt>
                <c:pt idx="3887">
                  <c:v>-24.8400000000033</c:v>
                </c:pt>
                <c:pt idx="3888">
                  <c:v>-24.850000000003298</c:v>
                </c:pt>
                <c:pt idx="3889">
                  <c:v>-24.8600000000033</c:v>
                </c:pt>
                <c:pt idx="3890">
                  <c:v>-24.870000000003301</c:v>
                </c:pt>
                <c:pt idx="3891">
                  <c:v>-24.880000000003299</c:v>
                </c:pt>
                <c:pt idx="3892">
                  <c:v>-24.890000000003301</c:v>
                </c:pt>
                <c:pt idx="3893">
                  <c:v>-24.900000000003299</c:v>
                </c:pt>
                <c:pt idx="3894">
                  <c:v>-24.910000000003301</c:v>
                </c:pt>
                <c:pt idx="3895">
                  <c:v>-24.920000000003299</c:v>
                </c:pt>
                <c:pt idx="3896">
                  <c:v>-24.9300000000033</c:v>
                </c:pt>
                <c:pt idx="3897">
                  <c:v>-24.940000000003302</c:v>
                </c:pt>
                <c:pt idx="3898">
                  <c:v>-24.9500000000033</c:v>
                </c:pt>
                <c:pt idx="3899">
                  <c:v>-24.960000000003301</c:v>
                </c:pt>
                <c:pt idx="3900">
                  <c:v>-24.970000000003299</c:v>
                </c:pt>
                <c:pt idx="3901">
                  <c:v>-24.980000000003301</c:v>
                </c:pt>
                <c:pt idx="3902">
                  <c:v>-24.990000000003299</c:v>
                </c:pt>
                <c:pt idx="3903">
                  <c:v>-25.0000000000033</c:v>
                </c:pt>
                <c:pt idx="3904">
                  <c:v>-25.010000000003298</c:v>
                </c:pt>
                <c:pt idx="3905">
                  <c:v>-25.0200000000033</c:v>
                </c:pt>
                <c:pt idx="3906">
                  <c:v>-25.030000000003302</c:v>
                </c:pt>
                <c:pt idx="3907">
                  <c:v>-25.0400000000033</c:v>
                </c:pt>
                <c:pt idx="3908">
                  <c:v>-25.050000000003301</c:v>
                </c:pt>
                <c:pt idx="3909">
                  <c:v>-25.060000000003299</c:v>
                </c:pt>
                <c:pt idx="3910">
                  <c:v>-25.070000000003301</c:v>
                </c:pt>
                <c:pt idx="3911">
                  <c:v>-25.080000000003299</c:v>
                </c:pt>
                <c:pt idx="3912">
                  <c:v>-25.0900000000033</c:v>
                </c:pt>
                <c:pt idx="3913">
                  <c:v>-25.100000000003298</c:v>
                </c:pt>
                <c:pt idx="3914">
                  <c:v>-25.1100000000033</c:v>
                </c:pt>
                <c:pt idx="3915">
                  <c:v>-25.120000000003301</c:v>
                </c:pt>
                <c:pt idx="3916">
                  <c:v>-25.130000000003299</c:v>
                </c:pt>
                <c:pt idx="3917">
                  <c:v>-25.140000000003301</c:v>
                </c:pt>
                <c:pt idx="3918">
                  <c:v>-25.150000000003299</c:v>
                </c:pt>
                <c:pt idx="3919">
                  <c:v>-25.160000000003301</c:v>
                </c:pt>
                <c:pt idx="3920">
                  <c:v>-25.170000000003299</c:v>
                </c:pt>
                <c:pt idx="3921">
                  <c:v>-25.1800000000033</c:v>
                </c:pt>
                <c:pt idx="3922">
                  <c:v>-25.190000000003302</c:v>
                </c:pt>
                <c:pt idx="3923">
                  <c:v>-25.2000000000033</c:v>
                </c:pt>
                <c:pt idx="3924">
                  <c:v>-25.210000000003301</c:v>
                </c:pt>
                <c:pt idx="3925">
                  <c:v>-25.220000000003299</c:v>
                </c:pt>
                <c:pt idx="3926">
                  <c:v>-25.230000000003301</c:v>
                </c:pt>
                <c:pt idx="3927">
                  <c:v>-25.240000000003299</c:v>
                </c:pt>
                <c:pt idx="3928">
                  <c:v>-25.2500000000033</c:v>
                </c:pt>
                <c:pt idx="3929">
                  <c:v>-25.260000000003298</c:v>
                </c:pt>
                <c:pt idx="3930">
                  <c:v>-25.2700000000033</c:v>
                </c:pt>
                <c:pt idx="3931">
                  <c:v>-25.280000000003302</c:v>
                </c:pt>
                <c:pt idx="3932">
                  <c:v>-25.2900000000033</c:v>
                </c:pt>
                <c:pt idx="3933">
                  <c:v>-25.300000000003301</c:v>
                </c:pt>
                <c:pt idx="3934">
                  <c:v>-25.310000000003299</c:v>
                </c:pt>
                <c:pt idx="3935">
                  <c:v>-25.320000000003301</c:v>
                </c:pt>
                <c:pt idx="3936">
                  <c:v>-25.330000000003299</c:v>
                </c:pt>
                <c:pt idx="3937">
                  <c:v>-25.3400000000033</c:v>
                </c:pt>
                <c:pt idx="3938">
                  <c:v>-25.350000000003298</c:v>
                </c:pt>
                <c:pt idx="3939">
                  <c:v>-25.3600000000033</c:v>
                </c:pt>
                <c:pt idx="3940">
                  <c:v>-25.370000000003301</c:v>
                </c:pt>
                <c:pt idx="3941">
                  <c:v>-25.380000000003299</c:v>
                </c:pt>
                <c:pt idx="3942">
                  <c:v>-25.390000000003301</c:v>
                </c:pt>
                <c:pt idx="3943">
                  <c:v>-25.400000000003299</c:v>
                </c:pt>
                <c:pt idx="3944">
                  <c:v>-25.4100000000034</c:v>
                </c:pt>
                <c:pt idx="3945">
                  <c:v>-25.420000000003402</c:v>
                </c:pt>
                <c:pt idx="3946">
                  <c:v>-25.4300000000034</c:v>
                </c:pt>
                <c:pt idx="3947">
                  <c:v>-25.440000000003401</c:v>
                </c:pt>
                <c:pt idx="3948">
                  <c:v>-25.450000000003399</c:v>
                </c:pt>
                <c:pt idx="3949">
                  <c:v>-25.460000000003401</c:v>
                </c:pt>
                <c:pt idx="3950">
                  <c:v>-25.470000000003399</c:v>
                </c:pt>
                <c:pt idx="3951">
                  <c:v>-25.4800000000034</c:v>
                </c:pt>
                <c:pt idx="3952">
                  <c:v>-25.490000000003398</c:v>
                </c:pt>
                <c:pt idx="3953">
                  <c:v>-25.5000000000034</c:v>
                </c:pt>
                <c:pt idx="3954">
                  <c:v>-25.510000000003402</c:v>
                </c:pt>
                <c:pt idx="3955">
                  <c:v>-25.5200000000034</c:v>
                </c:pt>
                <c:pt idx="3956">
                  <c:v>-25.530000000003401</c:v>
                </c:pt>
                <c:pt idx="3957">
                  <c:v>-25.540000000003399</c:v>
                </c:pt>
                <c:pt idx="3958">
                  <c:v>-25.550000000003401</c:v>
                </c:pt>
                <c:pt idx="3959">
                  <c:v>-25.560000000003399</c:v>
                </c:pt>
                <c:pt idx="3960">
                  <c:v>-25.5700000000034</c:v>
                </c:pt>
                <c:pt idx="3961">
                  <c:v>-25.580000000003398</c:v>
                </c:pt>
                <c:pt idx="3962">
                  <c:v>-25.5900000000034</c:v>
                </c:pt>
                <c:pt idx="3963">
                  <c:v>-25.600000000003401</c:v>
                </c:pt>
                <c:pt idx="3964">
                  <c:v>-25.610000000003399</c:v>
                </c:pt>
                <c:pt idx="3965">
                  <c:v>-25.620000000003401</c:v>
                </c:pt>
                <c:pt idx="3966">
                  <c:v>-24.620000000003401</c:v>
                </c:pt>
                <c:pt idx="3967">
                  <c:v>-24.630000000003399</c:v>
                </c:pt>
                <c:pt idx="3968">
                  <c:v>-24.640000000003401</c:v>
                </c:pt>
                <c:pt idx="3969">
                  <c:v>-24.650000000003399</c:v>
                </c:pt>
                <c:pt idx="3970">
                  <c:v>-24.6600000000034</c:v>
                </c:pt>
                <c:pt idx="3971">
                  <c:v>-24.670000000003402</c:v>
                </c:pt>
                <c:pt idx="3972">
                  <c:v>-24.6800000000034</c:v>
                </c:pt>
                <c:pt idx="3973">
                  <c:v>-24.690000000003401</c:v>
                </c:pt>
                <c:pt idx="3974">
                  <c:v>-24.700000000003399</c:v>
                </c:pt>
                <c:pt idx="3975">
                  <c:v>-24.710000000003401</c:v>
                </c:pt>
                <c:pt idx="3976">
                  <c:v>-24.720000000003399</c:v>
                </c:pt>
                <c:pt idx="3977">
                  <c:v>-24.7300000000034</c:v>
                </c:pt>
                <c:pt idx="3978">
                  <c:v>-24.740000000003398</c:v>
                </c:pt>
                <c:pt idx="3979">
                  <c:v>-24.7500000000034</c:v>
                </c:pt>
                <c:pt idx="3980">
                  <c:v>-24.760000000003402</c:v>
                </c:pt>
                <c:pt idx="3981">
                  <c:v>-24.7700000000034</c:v>
                </c:pt>
                <c:pt idx="3982">
                  <c:v>-24.780000000003401</c:v>
                </c:pt>
                <c:pt idx="3983">
                  <c:v>-24.790000000003399</c:v>
                </c:pt>
                <c:pt idx="3984">
                  <c:v>-24.800000000003401</c:v>
                </c:pt>
                <c:pt idx="3985">
                  <c:v>-24.810000000003399</c:v>
                </c:pt>
                <c:pt idx="3986">
                  <c:v>-24.8200000000034</c:v>
                </c:pt>
                <c:pt idx="3987">
                  <c:v>-24.830000000003398</c:v>
                </c:pt>
                <c:pt idx="3988">
                  <c:v>-24.8400000000034</c:v>
                </c:pt>
                <c:pt idx="3989">
                  <c:v>-24.850000000003401</c:v>
                </c:pt>
                <c:pt idx="3990">
                  <c:v>-24.860000000003399</c:v>
                </c:pt>
                <c:pt idx="3991">
                  <c:v>-24.870000000003401</c:v>
                </c:pt>
                <c:pt idx="3992">
                  <c:v>-24.880000000003399</c:v>
                </c:pt>
                <c:pt idx="3993">
                  <c:v>-24.890000000003401</c:v>
                </c:pt>
                <c:pt idx="3994">
                  <c:v>-24.900000000003399</c:v>
                </c:pt>
                <c:pt idx="3995">
                  <c:v>-24.9100000000034</c:v>
                </c:pt>
                <c:pt idx="3996">
                  <c:v>-24.920000000003402</c:v>
                </c:pt>
                <c:pt idx="3997">
                  <c:v>-24.9300000000034</c:v>
                </c:pt>
                <c:pt idx="3998">
                  <c:v>-24.940000000003401</c:v>
                </c:pt>
                <c:pt idx="3999">
                  <c:v>-24.950000000003399</c:v>
                </c:pt>
              </c:numCache>
            </c:numRef>
          </c:yVal>
          <c:smooth val="1"/>
        </c:ser>
        <c:dLbls>
          <c:showLegendKey val="0"/>
          <c:showVal val="0"/>
          <c:showCatName val="0"/>
          <c:showSerName val="0"/>
          <c:showPercent val="0"/>
          <c:showBubbleSize val="0"/>
        </c:dLbls>
        <c:axId val="178386560"/>
        <c:axId val="139829824"/>
      </c:scatterChart>
      <c:scatterChart>
        <c:scatterStyle val="smoothMarker"/>
        <c:varyColors val="0"/>
        <c:ser>
          <c:idx val="0"/>
          <c:order val="0"/>
          <c:tx>
            <c:v>Multi-level Accesses</c:v>
          </c:tx>
          <c:marker>
            <c:symbol val="none"/>
          </c:marker>
          <c:xVal>
            <c:numRef>
              <c:f>Sheet4!$E$2:$E$15145</c:f>
              <c:numCache>
                <c:formatCode>General</c:formatCode>
                <c:ptCount val="15144"/>
                <c:pt idx="0">
                  <c:v>0.26413100898045433</c:v>
                </c:pt>
                <c:pt idx="1">
                  <c:v>0.52826201796090866</c:v>
                </c:pt>
                <c:pt idx="2">
                  <c:v>0.79239302694136304</c:v>
                </c:pt>
                <c:pt idx="3">
                  <c:v>1.0565240359218173</c:v>
                </c:pt>
                <c:pt idx="4">
                  <c:v>1.3206550449022716</c:v>
                </c:pt>
                <c:pt idx="5">
                  <c:v>1.5847860538827259</c:v>
                </c:pt>
                <c:pt idx="6">
                  <c:v>1.8489170628631801</c:v>
                </c:pt>
                <c:pt idx="7">
                  <c:v>2.1130480718436346</c:v>
                </c:pt>
                <c:pt idx="8">
                  <c:v>2.3771790808240891</c:v>
                </c:pt>
                <c:pt idx="9">
                  <c:v>2.6413100898045436</c:v>
                </c:pt>
                <c:pt idx="10">
                  <c:v>2.9054410987849981</c:v>
                </c:pt>
                <c:pt idx="11">
                  <c:v>3.1695721077654526</c:v>
                </c:pt>
                <c:pt idx="12">
                  <c:v>3.4337031167459071</c:v>
                </c:pt>
                <c:pt idx="13">
                  <c:v>3.6978341257263616</c:v>
                </c:pt>
                <c:pt idx="14">
                  <c:v>3.9619651347068161</c:v>
                </c:pt>
                <c:pt idx="15">
                  <c:v>4.2260961436872702</c:v>
                </c:pt>
                <c:pt idx="16">
                  <c:v>4.4902271526677247</c:v>
                </c:pt>
                <c:pt idx="17">
                  <c:v>4.7543581616481791</c:v>
                </c:pt>
                <c:pt idx="18">
                  <c:v>5.0184891706286336</c:v>
                </c:pt>
                <c:pt idx="19">
                  <c:v>5.2826201796090881</c:v>
                </c:pt>
                <c:pt idx="20">
                  <c:v>5.5467511885895426</c:v>
                </c:pt>
                <c:pt idx="21">
                  <c:v>5.8108821975699971</c:v>
                </c:pt>
                <c:pt idx="22">
                  <c:v>6.0750132065504516</c:v>
                </c:pt>
                <c:pt idx="23">
                  <c:v>6.3391442155309061</c:v>
                </c:pt>
                <c:pt idx="24">
                  <c:v>6.6032752245113606</c:v>
                </c:pt>
                <c:pt idx="25">
                  <c:v>6.8674062334918151</c:v>
                </c:pt>
                <c:pt idx="26">
                  <c:v>7.1315372424722696</c:v>
                </c:pt>
                <c:pt idx="27">
                  <c:v>7.3956682514527241</c:v>
                </c:pt>
                <c:pt idx="28">
                  <c:v>7.6597992604331786</c:v>
                </c:pt>
                <c:pt idx="29">
                  <c:v>7.9239302694136331</c:v>
                </c:pt>
                <c:pt idx="30">
                  <c:v>8.1880612783940876</c:v>
                </c:pt>
                <c:pt idx="31">
                  <c:v>8.4521922873745421</c:v>
                </c:pt>
                <c:pt idx="32">
                  <c:v>8.7163232963549966</c:v>
                </c:pt>
                <c:pt idx="33">
                  <c:v>8.9804543053354511</c:v>
                </c:pt>
                <c:pt idx="34">
                  <c:v>9.2445853143159056</c:v>
                </c:pt>
                <c:pt idx="35">
                  <c:v>9.5087163232963601</c:v>
                </c:pt>
                <c:pt idx="36">
                  <c:v>9.7728473322768146</c:v>
                </c:pt>
                <c:pt idx="37">
                  <c:v>10.036978341257269</c:v>
                </c:pt>
                <c:pt idx="38">
                  <c:v>10.301109350237724</c:v>
                </c:pt>
                <c:pt idx="39">
                  <c:v>10.565240359218178</c:v>
                </c:pt>
                <c:pt idx="40">
                  <c:v>10.829371368198633</c:v>
                </c:pt>
                <c:pt idx="41">
                  <c:v>11.093502377179087</c:v>
                </c:pt>
                <c:pt idx="42">
                  <c:v>11.357633386159542</c:v>
                </c:pt>
                <c:pt idx="43">
                  <c:v>11.621764395139996</c:v>
                </c:pt>
                <c:pt idx="44">
                  <c:v>11.885895404120451</c:v>
                </c:pt>
                <c:pt idx="45">
                  <c:v>12.150026413100905</c:v>
                </c:pt>
                <c:pt idx="46">
                  <c:v>12.41415742208136</c:v>
                </c:pt>
                <c:pt idx="47">
                  <c:v>12.678288431061814</c:v>
                </c:pt>
                <c:pt idx="48">
                  <c:v>12.942419440042269</c:v>
                </c:pt>
                <c:pt idx="49">
                  <c:v>13.206550449022723</c:v>
                </c:pt>
                <c:pt idx="50">
                  <c:v>13.470681458003178</c:v>
                </c:pt>
                <c:pt idx="51">
                  <c:v>13.734812466983632</c:v>
                </c:pt>
                <c:pt idx="52">
                  <c:v>13.998943475964087</c:v>
                </c:pt>
                <c:pt idx="53">
                  <c:v>14.263074484944541</c:v>
                </c:pt>
                <c:pt idx="54">
                  <c:v>14.527205493924995</c:v>
                </c:pt>
                <c:pt idx="55">
                  <c:v>14.79133650290545</c:v>
                </c:pt>
                <c:pt idx="56">
                  <c:v>15.055467511885904</c:v>
                </c:pt>
                <c:pt idx="57">
                  <c:v>15.319598520866359</c:v>
                </c:pt>
                <c:pt idx="58">
                  <c:v>15.583729529846813</c:v>
                </c:pt>
                <c:pt idx="59">
                  <c:v>15.847860538827268</c:v>
                </c:pt>
                <c:pt idx="60">
                  <c:v>16.111991547807722</c:v>
                </c:pt>
                <c:pt idx="61">
                  <c:v>16.376122556788175</c:v>
                </c:pt>
                <c:pt idx="62">
                  <c:v>16.640253565768628</c:v>
                </c:pt>
                <c:pt idx="63">
                  <c:v>16.904384574749081</c:v>
                </c:pt>
                <c:pt idx="64">
                  <c:v>17.168515583729533</c:v>
                </c:pt>
                <c:pt idx="65">
                  <c:v>17.432646592709986</c:v>
                </c:pt>
                <c:pt idx="66">
                  <c:v>17.696777601690439</c:v>
                </c:pt>
                <c:pt idx="67">
                  <c:v>17.960908610670892</c:v>
                </c:pt>
                <c:pt idx="68">
                  <c:v>18.225039619651344</c:v>
                </c:pt>
                <c:pt idx="69">
                  <c:v>18.489170628631797</c:v>
                </c:pt>
                <c:pt idx="70">
                  <c:v>18.75330163761225</c:v>
                </c:pt>
                <c:pt idx="71">
                  <c:v>19.017432646592702</c:v>
                </c:pt>
                <c:pt idx="72">
                  <c:v>19.281563655573155</c:v>
                </c:pt>
                <c:pt idx="73">
                  <c:v>19.545694664553608</c:v>
                </c:pt>
                <c:pt idx="74">
                  <c:v>19.809825673534061</c:v>
                </c:pt>
                <c:pt idx="75">
                  <c:v>20.073956682514513</c:v>
                </c:pt>
                <c:pt idx="76">
                  <c:v>20.338087691494966</c:v>
                </c:pt>
                <c:pt idx="77">
                  <c:v>20.602218700475419</c:v>
                </c:pt>
                <c:pt idx="78">
                  <c:v>20.866349709455871</c:v>
                </c:pt>
                <c:pt idx="79">
                  <c:v>21.130480718436324</c:v>
                </c:pt>
                <c:pt idx="80">
                  <c:v>21.394611727416777</c:v>
                </c:pt>
                <c:pt idx="81">
                  <c:v>21.65874273639723</c:v>
                </c:pt>
                <c:pt idx="82">
                  <c:v>21.922873745377682</c:v>
                </c:pt>
                <c:pt idx="83">
                  <c:v>22.187004754358135</c:v>
                </c:pt>
                <c:pt idx="84">
                  <c:v>22.451135763338588</c:v>
                </c:pt>
                <c:pt idx="85">
                  <c:v>22.71526677231904</c:v>
                </c:pt>
                <c:pt idx="86">
                  <c:v>22.979397781299493</c:v>
                </c:pt>
                <c:pt idx="87">
                  <c:v>23.243528790279946</c:v>
                </c:pt>
                <c:pt idx="88">
                  <c:v>23.507659799260399</c:v>
                </c:pt>
                <c:pt idx="89">
                  <c:v>23.771790808240851</c:v>
                </c:pt>
                <c:pt idx="90">
                  <c:v>24.035921817221304</c:v>
                </c:pt>
                <c:pt idx="91">
                  <c:v>24.300052826201757</c:v>
                </c:pt>
                <c:pt idx="92">
                  <c:v>24.564183835182209</c:v>
                </c:pt>
                <c:pt idx="93">
                  <c:v>24.828314844162662</c:v>
                </c:pt>
                <c:pt idx="94">
                  <c:v>25.092445853143115</c:v>
                </c:pt>
                <c:pt idx="95">
                  <c:v>25.356576862123568</c:v>
                </c:pt>
                <c:pt idx="96">
                  <c:v>25.62070787110402</c:v>
                </c:pt>
                <c:pt idx="97">
                  <c:v>25.884838880084473</c:v>
                </c:pt>
                <c:pt idx="98">
                  <c:v>26.148969889064926</c:v>
                </c:pt>
                <c:pt idx="99">
                  <c:v>26.413100898045379</c:v>
                </c:pt>
                <c:pt idx="100">
                  <c:v>26.677231907025831</c:v>
                </c:pt>
                <c:pt idx="101">
                  <c:v>26.941362916006284</c:v>
                </c:pt>
                <c:pt idx="102">
                  <c:v>27.205493924986737</c:v>
                </c:pt>
                <c:pt idx="103">
                  <c:v>27.469624933967189</c:v>
                </c:pt>
                <c:pt idx="104">
                  <c:v>27.733755942947642</c:v>
                </c:pt>
                <c:pt idx="105">
                  <c:v>27.997886951928095</c:v>
                </c:pt>
                <c:pt idx="106">
                  <c:v>28.262017960908548</c:v>
                </c:pt>
                <c:pt idx="107">
                  <c:v>28.526148969889</c:v>
                </c:pt>
                <c:pt idx="108">
                  <c:v>28.790279978869453</c:v>
                </c:pt>
                <c:pt idx="109">
                  <c:v>29.054410987849906</c:v>
                </c:pt>
                <c:pt idx="110">
                  <c:v>29.318541996830358</c:v>
                </c:pt>
                <c:pt idx="111">
                  <c:v>29.582673005810811</c:v>
                </c:pt>
                <c:pt idx="112">
                  <c:v>29.846804014791264</c:v>
                </c:pt>
                <c:pt idx="113">
                  <c:v>30.110935023771717</c:v>
                </c:pt>
                <c:pt idx="114">
                  <c:v>30.375066032752169</c:v>
                </c:pt>
                <c:pt idx="115">
                  <c:v>30.639197041732622</c:v>
                </c:pt>
                <c:pt idx="116">
                  <c:v>30.903328050713075</c:v>
                </c:pt>
                <c:pt idx="117">
                  <c:v>31.167459059693527</c:v>
                </c:pt>
                <c:pt idx="118">
                  <c:v>31.43159006867398</c:v>
                </c:pt>
                <c:pt idx="119">
                  <c:v>31.695721077654433</c:v>
                </c:pt>
                <c:pt idx="120">
                  <c:v>31.959852086634886</c:v>
                </c:pt>
                <c:pt idx="121">
                  <c:v>32.223983095615338</c:v>
                </c:pt>
                <c:pt idx="122">
                  <c:v>32.488114104595795</c:v>
                </c:pt>
                <c:pt idx="123">
                  <c:v>32.752245113576251</c:v>
                </c:pt>
                <c:pt idx="124">
                  <c:v>33.016376122556707</c:v>
                </c:pt>
                <c:pt idx="125">
                  <c:v>33.280507131537163</c:v>
                </c:pt>
                <c:pt idx="126">
                  <c:v>33.54463814051762</c:v>
                </c:pt>
                <c:pt idx="127">
                  <c:v>33.808769149498076</c:v>
                </c:pt>
                <c:pt idx="128">
                  <c:v>34.072900158478532</c:v>
                </c:pt>
                <c:pt idx="129">
                  <c:v>34.337031167458989</c:v>
                </c:pt>
                <c:pt idx="130">
                  <c:v>34.601162176439445</c:v>
                </c:pt>
                <c:pt idx="131">
                  <c:v>34.865293185419901</c:v>
                </c:pt>
                <c:pt idx="132">
                  <c:v>35.129424194400357</c:v>
                </c:pt>
                <c:pt idx="133">
                  <c:v>35.393555203380814</c:v>
                </c:pt>
                <c:pt idx="134">
                  <c:v>35.65768621236127</c:v>
                </c:pt>
                <c:pt idx="135">
                  <c:v>35.921817221341726</c:v>
                </c:pt>
                <c:pt idx="136">
                  <c:v>36.185948230322182</c:v>
                </c:pt>
                <c:pt idx="137">
                  <c:v>36.450079239302639</c:v>
                </c:pt>
                <c:pt idx="138">
                  <c:v>36.714210248283095</c:v>
                </c:pt>
                <c:pt idx="139">
                  <c:v>36.978341257263551</c:v>
                </c:pt>
                <c:pt idx="140">
                  <c:v>37.242472266244008</c:v>
                </c:pt>
                <c:pt idx="141">
                  <c:v>37.506603275224464</c:v>
                </c:pt>
                <c:pt idx="142">
                  <c:v>37.77073428420492</c:v>
                </c:pt>
                <c:pt idx="143">
                  <c:v>38.034865293185376</c:v>
                </c:pt>
                <c:pt idx="144">
                  <c:v>38.298996302165833</c:v>
                </c:pt>
                <c:pt idx="145">
                  <c:v>38.563127311146289</c:v>
                </c:pt>
                <c:pt idx="146">
                  <c:v>38.827258320126745</c:v>
                </c:pt>
                <c:pt idx="147">
                  <c:v>39.091389329107201</c:v>
                </c:pt>
                <c:pt idx="148">
                  <c:v>39.355520338087658</c:v>
                </c:pt>
                <c:pt idx="149">
                  <c:v>39.619651347068114</c:v>
                </c:pt>
                <c:pt idx="150">
                  <c:v>39.88378235604857</c:v>
                </c:pt>
                <c:pt idx="151">
                  <c:v>40.147913365029027</c:v>
                </c:pt>
                <c:pt idx="152">
                  <c:v>40.412044374009483</c:v>
                </c:pt>
                <c:pt idx="153">
                  <c:v>40.676175382989939</c:v>
                </c:pt>
                <c:pt idx="154">
                  <c:v>40.940306391970395</c:v>
                </c:pt>
                <c:pt idx="155">
                  <c:v>41.204437400950852</c:v>
                </c:pt>
                <c:pt idx="156">
                  <c:v>41.468568409931308</c:v>
                </c:pt>
                <c:pt idx="157">
                  <c:v>41.732699418911764</c:v>
                </c:pt>
                <c:pt idx="158">
                  <c:v>41.99683042789222</c:v>
                </c:pt>
                <c:pt idx="159">
                  <c:v>42.260961436872677</c:v>
                </c:pt>
                <c:pt idx="160">
                  <c:v>42.525092445853133</c:v>
                </c:pt>
                <c:pt idx="161">
                  <c:v>42.789223454833589</c:v>
                </c:pt>
                <c:pt idx="162">
                  <c:v>43.053354463814046</c:v>
                </c:pt>
                <c:pt idx="163">
                  <c:v>43.317485472794502</c:v>
                </c:pt>
                <c:pt idx="164">
                  <c:v>43.581616481774958</c:v>
                </c:pt>
                <c:pt idx="165">
                  <c:v>43.845747490755414</c:v>
                </c:pt>
                <c:pt idx="166">
                  <c:v>44.109878499735871</c:v>
                </c:pt>
                <c:pt idx="167">
                  <c:v>44.374009508716327</c:v>
                </c:pt>
                <c:pt idx="168">
                  <c:v>44.638140517696783</c:v>
                </c:pt>
                <c:pt idx="169">
                  <c:v>44.902271526677239</c:v>
                </c:pt>
                <c:pt idx="170">
                  <c:v>45.166402535657696</c:v>
                </c:pt>
                <c:pt idx="171">
                  <c:v>45.430533544638152</c:v>
                </c:pt>
                <c:pt idx="172">
                  <c:v>45.694664553618608</c:v>
                </c:pt>
                <c:pt idx="173">
                  <c:v>45.958795562599065</c:v>
                </c:pt>
                <c:pt idx="174">
                  <c:v>46.222926571579521</c:v>
                </c:pt>
                <c:pt idx="175">
                  <c:v>46.487057580559977</c:v>
                </c:pt>
                <c:pt idx="176">
                  <c:v>46.751188589540433</c:v>
                </c:pt>
                <c:pt idx="177">
                  <c:v>47.01531959852089</c:v>
                </c:pt>
                <c:pt idx="178">
                  <c:v>47.279450607501346</c:v>
                </c:pt>
                <c:pt idx="179">
                  <c:v>47.543581616481802</c:v>
                </c:pt>
                <c:pt idx="180">
                  <c:v>47.807712625462258</c:v>
                </c:pt>
                <c:pt idx="181">
                  <c:v>48.071843634442715</c:v>
                </c:pt>
                <c:pt idx="182">
                  <c:v>48.335974643423171</c:v>
                </c:pt>
                <c:pt idx="183">
                  <c:v>48.600105652403627</c:v>
                </c:pt>
                <c:pt idx="184">
                  <c:v>48.864236661384084</c:v>
                </c:pt>
                <c:pt idx="185">
                  <c:v>49.12836767036454</c:v>
                </c:pt>
                <c:pt idx="186">
                  <c:v>49.392498679344996</c:v>
                </c:pt>
                <c:pt idx="187">
                  <c:v>49.656629688325452</c:v>
                </c:pt>
                <c:pt idx="188">
                  <c:v>49.920760697305909</c:v>
                </c:pt>
                <c:pt idx="189">
                  <c:v>50.184891706286365</c:v>
                </c:pt>
                <c:pt idx="190">
                  <c:v>50.449022715266821</c:v>
                </c:pt>
                <c:pt idx="191">
                  <c:v>50.713153724247277</c:v>
                </c:pt>
                <c:pt idx="192">
                  <c:v>50.977284733227734</c:v>
                </c:pt>
                <c:pt idx="193">
                  <c:v>51.24141574220819</c:v>
                </c:pt>
                <c:pt idx="194">
                  <c:v>51.505546751188646</c:v>
                </c:pt>
                <c:pt idx="195">
                  <c:v>51.769677760169102</c:v>
                </c:pt>
                <c:pt idx="196">
                  <c:v>52.033808769149559</c:v>
                </c:pt>
                <c:pt idx="197">
                  <c:v>52.297939778130015</c:v>
                </c:pt>
                <c:pt idx="198">
                  <c:v>52.562070787110471</c:v>
                </c:pt>
                <c:pt idx="199">
                  <c:v>52.826201796090928</c:v>
                </c:pt>
                <c:pt idx="200">
                  <c:v>53.090332805071384</c:v>
                </c:pt>
                <c:pt idx="201">
                  <c:v>53.35446381405184</c:v>
                </c:pt>
                <c:pt idx="202">
                  <c:v>53.618594823032296</c:v>
                </c:pt>
                <c:pt idx="203">
                  <c:v>53.882725832012753</c:v>
                </c:pt>
                <c:pt idx="204">
                  <c:v>54.146856840993209</c:v>
                </c:pt>
                <c:pt idx="205">
                  <c:v>54.410987849973665</c:v>
                </c:pt>
                <c:pt idx="206">
                  <c:v>54.675118858954121</c:v>
                </c:pt>
                <c:pt idx="207">
                  <c:v>54.939249867934578</c:v>
                </c:pt>
                <c:pt idx="208">
                  <c:v>55.203380876915034</c:v>
                </c:pt>
                <c:pt idx="209">
                  <c:v>55.46751188589549</c:v>
                </c:pt>
                <c:pt idx="210">
                  <c:v>55.731642894875947</c:v>
                </c:pt>
                <c:pt idx="211">
                  <c:v>55.995773903856403</c:v>
                </c:pt>
                <c:pt idx="212">
                  <c:v>56.259904912836859</c:v>
                </c:pt>
                <c:pt idx="213">
                  <c:v>56.524035921817315</c:v>
                </c:pt>
                <c:pt idx="214">
                  <c:v>56.788166930797772</c:v>
                </c:pt>
                <c:pt idx="215">
                  <c:v>57.052297939778228</c:v>
                </c:pt>
                <c:pt idx="216">
                  <c:v>57.316428948758684</c:v>
                </c:pt>
                <c:pt idx="217">
                  <c:v>57.58055995773914</c:v>
                </c:pt>
                <c:pt idx="218">
                  <c:v>57.844690966719597</c:v>
                </c:pt>
                <c:pt idx="219">
                  <c:v>58.108821975700053</c:v>
                </c:pt>
                <c:pt idx="220">
                  <c:v>58.372952984680509</c:v>
                </c:pt>
                <c:pt idx="221">
                  <c:v>58.637083993660966</c:v>
                </c:pt>
                <c:pt idx="222">
                  <c:v>58.901215002641422</c:v>
                </c:pt>
                <c:pt idx="223">
                  <c:v>59.165346011621878</c:v>
                </c:pt>
                <c:pt idx="224">
                  <c:v>59.429477020602334</c:v>
                </c:pt>
                <c:pt idx="225">
                  <c:v>59.693608029582791</c:v>
                </c:pt>
                <c:pt idx="226">
                  <c:v>59.957739038563247</c:v>
                </c:pt>
                <c:pt idx="227">
                  <c:v>60.221870047543703</c:v>
                </c:pt>
                <c:pt idx="228">
                  <c:v>60.486001056524159</c:v>
                </c:pt>
                <c:pt idx="229">
                  <c:v>60.750132065504616</c:v>
                </c:pt>
                <c:pt idx="230">
                  <c:v>61.014263074485072</c:v>
                </c:pt>
                <c:pt idx="231">
                  <c:v>61.278394083465528</c:v>
                </c:pt>
                <c:pt idx="232">
                  <c:v>61.542525092445985</c:v>
                </c:pt>
                <c:pt idx="233">
                  <c:v>61.806656101426441</c:v>
                </c:pt>
                <c:pt idx="234">
                  <c:v>62.070787110406897</c:v>
                </c:pt>
                <c:pt idx="235">
                  <c:v>62.334918119387353</c:v>
                </c:pt>
                <c:pt idx="236">
                  <c:v>62.59904912836781</c:v>
                </c:pt>
                <c:pt idx="237">
                  <c:v>62.863180137348266</c:v>
                </c:pt>
                <c:pt idx="238">
                  <c:v>63.127311146328722</c:v>
                </c:pt>
                <c:pt idx="239">
                  <c:v>63.391442155309178</c:v>
                </c:pt>
                <c:pt idx="240">
                  <c:v>63.655573164289635</c:v>
                </c:pt>
                <c:pt idx="241">
                  <c:v>63.919704173270091</c:v>
                </c:pt>
                <c:pt idx="242">
                  <c:v>64.183835182250547</c:v>
                </c:pt>
                <c:pt idx="243">
                  <c:v>64.447966191231004</c:v>
                </c:pt>
                <c:pt idx="244">
                  <c:v>64.71209720021146</c:v>
                </c:pt>
                <c:pt idx="245">
                  <c:v>64.976228209191916</c:v>
                </c:pt>
                <c:pt idx="246">
                  <c:v>65.240359218172372</c:v>
                </c:pt>
                <c:pt idx="247">
                  <c:v>65.504490227152829</c:v>
                </c:pt>
                <c:pt idx="248">
                  <c:v>65.768621236133285</c:v>
                </c:pt>
                <c:pt idx="249">
                  <c:v>66.032752245113741</c:v>
                </c:pt>
                <c:pt idx="250">
                  <c:v>66.296883254094197</c:v>
                </c:pt>
                <c:pt idx="251">
                  <c:v>66.561014263074654</c:v>
                </c:pt>
                <c:pt idx="252">
                  <c:v>66.82514527205511</c:v>
                </c:pt>
                <c:pt idx="253">
                  <c:v>67.089276281035566</c:v>
                </c:pt>
                <c:pt idx="254">
                  <c:v>67.353407290016023</c:v>
                </c:pt>
                <c:pt idx="255">
                  <c:v>67.617538298996479</c:v>
                </c:pt>
                <c:pt idx="256">
                  <c:v>67.881669307976935</c:v>
                </c:pt>
                <c:pt idx="257">
                  <c:v>68.145800316957391</c:v>
                </c:pt>
                <c:pt idx="258">
                  <c:v>68.409931325937848</c:v>
                </c:pt>
                <c:pt idx="259">
                  <c:v>68.674062334918304</c:v>
                </c:pt>
                <c:pt idx="260">
                  <c:v>68.93819334389876</c:v>
                </c:pt>
                <c:pt idx="261">
                  <c:v>69.202324352879216</c:v>
                </c:pt>
                <c:pt idx="262">
                  <c:v>69.466455361859673</c:v>
                </c:pt>
                <c:pt idx="263">
                  <c:v>69.730586370840129</c:v>
                </c:pt>
                <c:pt idx="264">
                  <c:v>69.994717379820585</c:v>
                </c:pt>
                <c:pt idx="265">
                  <c:v>70.258848388801042</c:v>
                </c:pt>
                <c:pt idx="266">
                  <c:v>70.522979397781498</c:v>
                </c:pt>
                <c:pt idx="267">
                  <c:v>70.787110406761954</c:v>
                </c:pt>
                <c:pt idx="268">
                  <c:v>71.05124141574241</c:v>
                </c:pt>
                <c:pt idx="269">
                  <c:v>71.315372424722867</c:v>
                </c:pt>
                <c:pt idx="270">
                  <c:v>71.579503433703323</c:v>
                </c:pt>
                <c:pt idx="271">
                  <c:v>71.843634442683779</c:v>
                </c:pt>
                <c:pt idx="272">
                  <c:v>72.107765451664235</c:v>
                </c:pt>
                <c:pt idx="273">
                  <c:v>72.371896460644692</c:v>
                </c:pt>
                <c:pt idx="274">
                  <c:v>72.636027469625148</c:v>
                </c:pt>
                <c:pt idx="275">
                  <c:v>72.900158478605604</c:v>
                </c:pt>
                <c:pt idx="276">
                  <c:v>73.164289487586061</c:v>
                </c:pt>
                <c:pt idx="277">
                  <c:v>73.428420496566517</c:v>
                </c:pt>
                <c:pt idx="278">
                  <c:v>73.692551505546973</c:v>
                </c:pt>
                <c:pt idx="279">
                  <c:v>73.956682514527429</c:v>
                </c:pt>
                <c:pt idx="280">
                  <c:v>74.220813523507886</c:v>
                </c:pt>
                <c:pt idx="281">
                  <c:v>74.484944532488342</c:v>
                </c:pt>
                <c:pt idx="282">
                  <c:v>74.749075541468798</c:v>
                </c:pt>
                <c:pt idx="283">
                  <c:v>75.013206550449254</c:v>
                </c:pt>
                <c:pt idx="284">
                  <c:v>75.277337559429711</c:v>
                </c:pt>
                <c:pt idx="285">
                  <c:v>75.541468568410167</c:v>
                </c:pt>
                <c:pt idx="286">
                  <c:v>75.805599577390623</c:v>
                </c:pt>
                <c:pt idx="287">
                  <c:v>76.06973058637108</c:v>
                </c:pt>
                <c:pt idx="288">
                  <c:v>76.333861595351536</c:v>
                </c:pt>
                <c:pt idx="289">
                  <c:v>76.597992604331992</c:v>
                </c:pt>
                <c:pt idx="290">
                  <c:v>76.862123613312448</c:v>
                </c:pt>
                <c:pt idx="291">
                  <c:v>77.126254622292905</c:v>
                </c:pt>
                <c:pt idx="292">
                  <c:v>77.390385631273361</c:v>
                </c:pt>
                <c:pt idx="293">
                  <c:v>77.654516640253817</c:v>
                </c:pt>
                <c:pt idx="294">
                  <c:v>77.918647649234273</c:v>
                </c:pt>
                <c:pt idx="295">
                  <c:v>78.18277865821473</c:v>
                </c:pt>
                <c:pt idx="296">
                  <c:v>78.446909667195186</c:v>
                </c:pt>
                <c:pt idx="297">
                  <c:v>78.711040676175642</c:v>
                </c:pt>
                <c:pt idx="298">
                  <c:v>78.975171685156099</c:v>
                </c:pt>
                <c:pt idx="299">
                  <c:v>79.239302694136555</c:v>
                </c:pt>
                <c:pt idx="300">
                  <c:v>79.503433703117011</c:v>
                </c:pt>
                <c:pt idx="301">
                  <c:v>79.767564712097467</c:v>
                </c:pt>
                <c:pt idx="302">
                  <c:v>80.031695721077924</c:v>
                </c:pt>
                <c:pt idx="303">
                  <c:v>80.29582673005838</c:v>
                </c:pt>
                <c:pt idx="304">
                  <c:v>80.559957739038836</c:v>
                </c:pt>
                <c:pt idx="305">
                  <c:v>80.824088748019292</c:v>
                </c:pt>
                <c:pt idx="306">
                  <c:v>81.088219756999749</c:v>
                </c:pt>
                <c:pt idx="307">
                  <c:v>81.352350765980205</c:v>
                </c:pt>
                <c:pt idx="308">
                  <c:v>81.616481774960661</c:v>
                </c:pt>
                <c:pt idx="309">
                  <c:v>81.880612783941118</c:v>
                </c:pt>
                <c:pt idx="310">
                  <c:v>82.144743792921574</c:v>
                </c:pt>
                <c:pt idx="311">
                  <c:v>82.40887480190203</c:v>
                </c:pt>
                <c:pt idx="312">
                  <c:v>82.673005810882486</c:v>
                </c:pt>
                <c:pt idx="313">
                  <c:v>82.937136819862943</c:v>
                </c:pt>
                <c:pt idx="314">
                  <c:v>83.201267828843399</c:v>
                </c:pt>
                <c:pt idx="315">
                  <c:v>83.465398837823855</c:v>
                </c:pt>
                <c:pt idx="316">
                  <c:v>83.729529846804311</c:v>
                </c:pt>
                <c:pt idx="317">
                  <c:v>83.993660855784768</c:v>
                </c:pt>
                <c:pt idx="318">
                  <c:v>84.257791864765224</c:v>
                </c:pt>
                <c:pt idx="319">
                  <c:v>84.52192287374568</c:v>
                </c:pt>
                <c:pt idx="320">
                  <c:v>84.786053882726137</c:v>
                </c:pt>
                <c:pt idx="321">
                  <c:v>85.050184891706593</c:v>
                </c:pt>
                <c:pt idx="322">
                  <c:v>85.314315900687049</c:v>
                </c:pt>
                <c:pt idx="323">
                  <c:v>85.578446909667505</c:v>
                </c:pt>
                <c:pt idx="324">
                  <c:v>85.842577918647962</c:v>
                </c:pt>
                <c:pt idx="325">
                  <c:v>86.106708927628418</c:v>
                </c:pt>
                <c:pt idx="326">
                  <c:v>86.370839936608874</c:v>
                </c:pt>
                <c:pt idx="327">
                  <c:v>86.63497094558933</c:v>
                </c:pt>
                <c:pt idx="328">
                  <c:v>86.899101954569787</c:v>
                </c:pt>
                <c:pt idx="329">
                  <c:v>87.163232963550243</c:v>
                </c:pt>
                <c:pt idx="330">
                  <c:v>87.427363972530699</c:v>
                </c:pt>
                <c:pt idx="331">
                  <c:v>87.691494981511156</c:v>
                </c:pt>
                <c:pt idx="332">
                  <c:v>87.955625990491612</c:v>
                </c:pt>
                <c:pt idx="333">
                  <c:v>88.219756999472068</c:v>
                </c:pt>
                <c:pt idx="334">
                  <c:v>88.483888008452524</c:v>
                </c:pt>
                <c:pt idx="335">
                  <c:v>88.748019017432981</c:v>
                </c:pt>
                <c:pt idx="336">
                  <c:v>89.012150026413437</c:v>
                </c:pt>
                <c:pt idx="337">
                  <c:v>89.276281035393893</c:v>
                </c:pt>
                <c:pt idx="338">
                  <c:v>89.540412044374349</c:v>
                </c:pt>
                <c:pt idx="339">
                  <c:v>89.804543053354806</c:v>
                </c:pt>
                <c:pt idx="340">
                  <c:v>90.068674062335262</c:v>
                </c:pt>
                <c:pt idx="341">
                  <c:v>90.332805071315718</c:v>
                </c:pt>
                <c:pt idx="342">
                  <c:v>90.596936080296175</c:v>
                </c:pt>
                <c:pt idx="343">
                  <c:v>90.861067089276631</c:v>
                </c:pt>
                <c:pt idx="344">
                  <c:v>91.125198098257087</c:v>
                </c:pt>
                <c:pt idx="345">
                  <c:v>91.389329107237543</c:v>
                </c:pt>
                <c:pt idx="346">
                  <c:v>91.653460116218</c:v>
                </c:pt>
                <c:pt idx="347">
                  <c:v>91.917591125198456</c:v>
                </c:pt>
                <c:pt idx="348">
                  <c:v>92.181722134178912</c:v>
                </c:pt>
                <c:pt idx="349">
                  <c:v>92.445853143159368</c:v>
                </c:pt>
                <c:pt idx="350">
                  <c:v>92.709984152139825</c:v>
                </c:pt>
                <c:pt idx="351">
                  <c:v>92.974115161120281</c:v>
                </c:pt>
                <c:pt idx="352">
                  <c:v>93.238246170100737</c:v>
                </c:pt>
                <c:pt idx="353">
                  <c:v>93.502377179081194</c:v>
                </c:pt>
                <c:pt idx="354">
                  <c:v>93.76650818806165</c:v>
                </c:pt>
                <c:pt idx="355">
                  <c:v>94.030639197042106</c:v>
                </c:pt>
                <c:pt idx="356">
                  <c:v>94.294770206022562</c:v>
                </c:pt>
                <c:pt idx="357">
                  <c:v>94.558901215003019</c:v>
                </c:pt>
                <c:pt idx="358">
                  <c:v>94.823032223983475</c:v>
                </c:pt>
                <c:pt idx="359">
                  <c:v>95.087163232963931</c:v>
                </c:pt>
                <c:pt idx="360">
                  <c:v>95.351294241944387</c:v>
                </c:pt>
                <c:pt idx="361">
                  <c:v>95.615425250924844</c:v>
                </c:pt>
                <c:pt idx="362">
                  <c:v>95.8795562599053</c:v>
                </c:pt>
                <c:pt idx="363">
                  <c:v>96.143687268885756</c:v>
                </c:pt>
                <c:pt idx="364">
                  <c:v>96.407818277866212</c:v>
                </c:pt>
                <c:pt idx="365">
                  <c:v>96.671949286846669</c:v>
                </c:pt>
                <c:pt idx="366">
                  <c:v>96.936080295827125</c:v>
                </c:pt>
                <c:pt idx="367">
                  <c:v>97.200211304807581</c:v>
                </c:pt>
                <c:pt idx="368">
                  <c:v>97.464342313788038</c:v>
                </c:pt>
                <c:pt idx="369">
                  <c:v>97.728473322768494</c:v>
                </c:pt>
                <c:pt idx="370">
                  <c:v>97.99260433174895</c:v>
                </c:pt>
                <c:pt idx="371">
                  <c:v>98.256735340729406</c:v>
                </c:pt>
                <c:pt idx="372">
                  <c:v>98.520866349709863</c:v>
                </c:pt>
                <c:pt idx="373">
                  <c:v>98.784997358690319</c:v>
                </c:pt>
                <c:pt idx="374">
                  <c:v>99.049128367670775</c:v>
                </c:pt>
                <c:pt idx="375">
                  <c:v>99.313259376651231</c:v>
                </c:pt>
                <c:pt idx="376">
                  <c:v>99.577390385631688</c:v>
                </c:pt>
                <c:pt idx="377">
                  <c:v>99.841521394612144</c:v>
                </c:pt>
                <c:pt idx="378">
                  <c:v>100.1056524035926</c:v>
                </c:pt>
                <c:pt idx="379">
                  <c:v>100.36978341257306</c:v>
                </c:pt>
                <c:pt idx="380">
                  <c:v>100.63391442155351</c:v>
                </c:pt>
                <c:pt idx="381">
                  <c:v>100.89804543053397</c:v>
                </c:pt>
                <c:pt idx="382">
                  <c:v>101.16217643951443</c:v>
                </c:pt>
                <c:pt idx="383">
                  <c:v>101.42630744849488</c:v>
                </c:pt>
                <c:pt idx="384">
                  <c:v>101.69043845747534</c:v>
                </c:pt>
                <c:pt idx="385">
                  <c:v>101.95456946645579</c:v>
                </c:pt>
                <c:pt idx="386">
                  <c:v>102.21870047543625</c:v>
                </c:pt>
                <c:pt idx="387">
                  <c:v>102.48283148441671</c:v>
                </c:pt>
                <c:pt idx="388">
                  <c:v>102.74696249339716</c:v>
                </c:pt>
                <c:pt idx="389">
                  <c:v>103.01109350237762</c:v>
                </c:pt>
                <c:pt idx="390">
                  <c:v>103.27522451135808</c:v>
                </c:pt>
                <c:pt idx="391">
                  <c:v>103.53935552033853</c:v>
                </c:pt>
                <c:pt idx="392">
                  <c:v>103.80348652931899</c:v>
                </c:pt>
                <c:pt idx="393">
                  <c:v>104.06761753829944</c:v>
                </c:pt>
                <c:pt idx="394">
                  <c:v>104.3317485472799</c:v>
                </c:pt>
                <c:pt idx="395">
                  <c:v>104.59587955626036</c:v>
                </c:pt>
                <c:pt idx="396">
                  <c:v>104.86001056524081</c:v>
                </c:pt>
                <c:pt idx="397">
                  <c:v>105.12414157422127</c:v>
                </c:pt>
                <c:pt idx="398">
                  <c:v>105.38827258320173</c:v>
                </c:pt>
                <c:pt idx="399">
                  <c:v>105.65240359218218</c:v>
                </c:pt>
                <c:pt idx="400">
                  <c:v>105.91653460116264</c:v>
                </c:pt>
                <c:pt idx="401">
                  <c:v>106.18066561014309</c:v>
                </c:pt>
                <c:pt idx="402">
                  <c:v>106.44479661912355</c:v>
                </c:pt>
                <c:pt idx="403">
                  <c:v>106.70892762810401</c:v>
                </c:pt>
                <c:pt idx="404">
                  <c:v>106.97305863708446</c:v>
                </c:pt>
                <c:pt idx="405">
                  <c:v>107.23718964606492</c:v>
                </c:pt>
                <c:pt idx="406">
                  <c:v>107.50132065504538</c:v>
                </c:pt>
                <c:pt idx="407">
                  <c:v>107.76545166402583</c:v>
                </c:pt>
                <c:pt idx="408">
                  <c:v>108.02958267300629</c:v>
                </c:pt>
                <c:pt idx="409">
                  <c:v>108.29371368198674</c:v>
                </c:pt>
                <c:pt idx="410">
                  <c:v>108.5578446909672</c:v>
                </c:pt>
                <c:pt idx="411">
                  <c:v>108.82197569994766</c:v>
                </c:pt>
                <c:pt idx="412">
                  <c:v>109.08610670892811</c:v>
                </c:pt>
                <c:pt idx="413">
                  <c:v>109.35023771790857</c:v>
                </c:pt>
                <c:pt idx="414">
                  <c:v>109.61436872688903</c:v>
                </c:pt>
                <c:pt idx="415">
                  <c:v>109.87849973586948</c:v>
                </c:pt>
                <c:pt idx="416">
                  <c:v>110.14263074484994</c:v>
                </c:pt>
                <c:pt idx="417">
                  <c:v>110.40676175383039</c:v>
                </c:pt>
                <c:pt idx="418">
                  <c:v>110.67089276281085</c:v>
                </c:pt>
                <c:pt idx="419">
                  <c:v>110.93502377179131</c:v>
                </c:pt>
                <c:pt idx="420">
                  <c:v>111.19915478077176</c:v>
                </c:pt>
                <c:pt idx="421">
                  <c:v>111.46328578975222</c:v>
                </c:pt>
                <c:pt idx="422">
                  <c:v>111.72741679873268</c:v>
                </c:pt>
                <c:pt idx="423">
                  <c:v>111.99154780771313</c:v>
                </c:pt>
                <c:pt idx="424">
                  <c:v>112.25567881669359</c:v>
                </c:pt>
                <c:pt idx="425">
                  <c:v>112.51980982567405</c:v>
                </c:pt>
                <c:pt idx="426">
                  <c:v>112.7839408346545</c:v>
                </c:pt>
                <c:pt idx="427">
                  <c:v>113.04807184363496</c:v>
                </c:pt>
                <c:pt idx="428">
                  <c:v>113.31220285261541</c:v>
                </c:pt>
                <c:pt idx="429">
                  <c:v>113.57633386159587</c:v>
                </c:pt>
                <c:pt idx="430">
                  <c:v>113.84046487057633</c:v>
                </c:pt>
                <c:pt idx="431">
                  <c:v>114.10459587955678</c:v>
                </c:pt>
                <c:pt idx="432">
                  <c:v>114.36872688853724</c:v>
                </c:pt>
                <c:pt idx="433">
                  <c:v>114.6328578975177</c:v>
                </c:pt>
                <c:pt idx="434">
                  <c:v>114.89698890649815</c:v>
                </c:pt>
                <c:pt idx="435">
                  <c:v>115.16111991547861</c:v>
                </c:pt>
                <c:pt idx="436">
                  <c:v>115.42525092445906</c:v>
                </c:pt>
                <c:pt idx="437">
                  <c:v>115.68938193343952</c:v>
                </c:pt>
                <c:pt idx="438">
                  <c:v>115.95351294241998</c:v>
                </c:pt>
                <c:pt idx="439">
                  <c:v>116.21764395140043</c:v>
                </c:pt>
                <c:pt idx="440">
                  <c:v>116.48177496038089</c:v>
                </c:pt>
                <c:pt idx="441">
                  <c:v>116.74590596936135</c:v>
                </c:pt>
                <c:pt idx="442">
                  <c:v>117.0100369783418</c:v>
                </c:pt>
                <c:pt idx="443">
                  <c:v>117.27416798732226</c:v>
                </c:pt>
                <c:pt idx="444">
                  <c:v>117.53829899630271</c:v>
                </c:pt>
                <c:pt idx="445">
                  <c:v>117.80243000528317</c:v>
                </c:pt>
                <c:pt idx="446">
                  <c:v>118.06656101426363</c:v>
                </c:pt>
                <c:pt idx="447">
                  <c:v>118.33069202324408</c:v>
                </c:pt>
                <c:pt idx="448">
                  <c:v>118.59482303222454</c:v>
                </c:pt>
                <c:pt idx="449">
                  <c:v>118.858954041205</c:v>
                </c:pt>
                <c:pt idx="450">
                  <c:v>119.12308505018545</c:v>
                </c:pt>
                <c:pt idx="451">
                  <c:v>119.38721605916591</c:v>
                </c:pt>
                <c:pt idx="452">
                  <c:v>119.65134706814636</c:v>
                </c:pt>
                <c:pt idx="453">
                  <c:v>119.91547807712682</c:v>
                </c:pt>
                <c:pt idx="454">
                  <c:v>120.17960908610728</c:v>
                </c:pt>
                <c:pt idx="455">
                  <c:v>120.44374009508773</c:v>
                </c:pt>
                <c:pt idx="456">
                  <c:v>120.70787110406819</c:v>
                </c:pt>
                <c:pt idx="457">
                  <c:v>120.97200211304865</c:v>
                </c:pt>
                <c:pt idx="458">
                  <c:v>121.2361331220291</c:v>
                </c:pt>
                <c:pt idx="459">
                  <c:v>121.50026413100956</c:v>
                </c:pt>
                <c:pt idx="460">
                  <c:v>121.76439513999001</c:v>
                </c:pt>
                <c:pt idx="461">
                  <c:v>122.02852614897047</c:v>
                </c:pt>
                <c:pt idx="462">
                  <c:v>122.29265715795093</c:v>
                </c:pt>
                <c:pt idx="463">
                  <c:v>122.55678816693138</c:v>
                </c:pt>
                <c:pt idx="464">
                  <c:v>122.82091917591184</c:v>
                </c:pt>
                <c:pt idx="465">
                  <c:v>123.0850501848923</c:v>
                </c:pt>
                <c:pt idx="466">
                  <c:v>123.34918119387275</c:v>
                </c:pt>
                <c:pt idx="467">
                  <c:v>123.61331220285321</c:v>
                </c:pt>
                <c:pt idx="468">
                  <c:v>123.87744321183366</c:v>
                </c:pt>
                <c:pt idx="469">
                  <c:v>124.14157422081412</c:v>
                </c:pt>
                <c:pt idx="470">
                  <c:v>124.40570522979458</c:v>
                </c:pt>
                <c:pt idx="471">
                  <c:v>124.66983623877503</c:v>
                </c:pt>
                <c:pt idx="472">
                  <c:v>124.93396724775549</c:v>
                </c:pt>
                <c:pt idx="473">
                  <c:v>125.19809825673595</c:v>
                </c:pt>
                <c:pt idx="474">
                  <c:v>125.4622292657164</c:v>
                </c:pt>
                <c:pt idx="475">
                  <c:v>125.72636027469686</c:v>
                </c:pt>
                <c:pt idx="476">
                  <c:v>125.99049128367731</c:v>
                </c:pt>
                <c:pt idx="477">
                  <c:v>126.25462229265777</c:v>
                </c:pt>
                <c:pt idx="478">
                  <c:v>126.51875330163823</c:v>
                </c:pt>
                <c:pt idx="479">
                  <c:v>126.78288431061868</c:v>
                </c:pt>
                <c:pt idx="480">
                  <c:v>127.04701531959914</c:v>
                </c:pt>
                <c:pt idx="481">
                  <c:v>127.3111463285796</c:v>
                </c:pt>
                <c:pt idx="482">
                  <c:v>127.57527733756005</c:v>
                </c:pt>
                <c:pt idx="483">
                  <c:v>127.83940834654051</c:v>
                </c:pt>
                <c:pt idx="484">
                  <c:v>128.10353935552095</c:v>
                </c:pt>
                <c:pt idx="485">
                  <c:v>128.36767036450141</c:v>
                </c:pt>
                <c:pt idx="486">
                  <c:v>128.63180137348186</c:v>
                </c:pt>
                <c:pt idx="487">
                  <c:v>128.89593238246232</c:v>
                </c:pt>
                <c:pt idx="488">
                  <c:v>129.16006339144278</c:v>
                </c:pt>
                <c:pt idx="489">
                  <c:v>129.42419440042323</c:v>
                </c:pt>
                <c:pt idx="490">
                  <c:v>129.68832540940369</c:v>
                </c:pt>
                <c:pt idx="491">
                  <c:v>129.95245641838414</c:v>
                </c:pt>
                <c:pt idx="492">
                  <c:v>130.2165874273646</c:v>
                </c:pt>
                <c:pt idx="493">
                  <c:v>130.48071843634506</c:v>
                </c:pt>
                <c:pt idx="494">
                  <c:v>130.74484944532551</c:v>
                </c:pt>
                <c:pt idx="495">
                  <c:v>131.00898045430597</c:v>
                </c:pt>
                <c:pt idx="496">
                  <c:v>131.27311146328643</c:v>
                </c:pt>
                <c:pt idx="497">
                  <c:v>131.53724247226688</c:v>
                </c:pt>
                <c:pt idx="498">
                  <c:v>131.80137348124734</c:v>
                </c:pt>
                <c:pt idx="499">
                  <c:v>132.0655044902278</c:v>
                </c:pt>
                <c:pt idx="500">
                  <c:v>132.32963549920825</c:v>
                </c:pt>
                <c:pt idx="501">
                  <c:v>132.59376650818871</c:v>
                </c:pt>
                <c:pt idx="502">
                  <c:v>132.85789751716916</c:v>
                </c:pt>
                <c:pt idx="503">
                  <c:v>133.12202852614962</c:v>
                </c:pt>
                <c:pt idx="504">
                  <c:v>133.38615953513008</c:v>
                </c:pt>
                <c:pt idx="505">
                  <c:v>133.65029054411053</c:v>
                </c:pt>
                <c:pt idx="506">
                  <c:v>133.91442155309099</c:v>
                </c:pt>
                <c:pt idx="507">
                  <c:v>134.17855256207145</c:v>
                </c:pt>
                <c:pt idx="508">
                  <c:v>134.4426835710519</c:v>
                </c:pt>
                <c:pt idx="509">
                  <c:v>134.70681458003236</c:v>
                </c:pt>
                <c:pt idx="510">
                  <c:v>134.97094558901281</c:v>
                </c:pt>
                <c:pt idx="511">
                  <c:v>135.23507659799327</c:v>
                </c:pt>
                <c:pt idx="512">
                  <c:v>135.49920760697373</c:v>
                </c:pt>
                <c:pt idx="513">
                  <c:v>135.76333861595418</c:v>
                </c:pt>
                <c:pt idx="514">
                  <c:v>136.02746962493464</c:v>
                </c:pt>
                <c:pt idx="515">
                  <c:v>136.2916006339151</c:v>
                </c:pt>
                <c:pt idx="516">
                  <c:v>136.55573164289555</c:v>
                </c:pt>
                <c:pt idx="517">
                  <c:v>136.81986265187601</c:v>
                </c:pt>
                <c:pt idx="518">
                  <c:v>137.08399366085646</c:v>
                </c:pt>
                <c:pt idx="519">
                  <c:v>137.34812466983692</c:v>
                </c:pt>
                <c:pt idx="520">
                  <c:v>137.61225567881738</c:v>
                </c:pt>
                <c:pt idx="521">
                  <c:v>137.87638668779783</c:v>
                </c:pt>
                <c:pt idx="522">
                  <c:v>138.14051769677829</c:v>
                </c:pt>
                <c:pt idx="523">
                  <c:v>138.40464870575875</c:v>
                </c:pt>
                <c:pt idx="524">
                  <c:v>138.6687797147392</c:v>
                </c:pt>
                <c:pt idx="525">
                  <c:v>138.93291072371966</c:v>
                </c:pt>
                <c:pt idx="526">
                  <c:v>139.19704173270011</c:v>
                </c:pt>
                <c:pt idx="527">
                  <c:v>139.46117274168057</c:v>
                </c:pt>
                <c:pt idx="528">
                  <c:v>139.72530375066103</c:v>
                </c:pt>
                <c:pt idx="529">
                  <c:v>139.98943475964148</c:v>
                </c:pt>
                <c:pt idx="530">
                  <c:v>140.25356576862194</c:v>
                </c:pt>
                <c:pt idx="531">
                  <c:v>140.5176967776024</c:v>
                </c:pt>
                <c:pt idx="532">
                  <c:v>140.78182778658285</c:v>
                </c:pt>
                <c:pt idx="533">
                  <c:v>141.04595879556331</c:v>
                </c:pt>
                <c:pt idx="534">
                  <c:v>141.31008980454376</c:v>
                </c:pt>
                <c:pt idx="535">
                  <c:v>141.57422081352422</c:v>
                </c:pt>
                <c:pt idx="536">
                  <c:v>141.83835182250468</c:v>
                </c:pt>
                <c:pt idx="537">
                  <c:v>142.10248283148513</c:v>
                </c:pt>
                <c:pt idx="538">
                  <c:v>142.36661384046559</c:v>
                </c:pt>
                <c:pt idx="539">
                  <c:v>142.63074484944605</c:v>
                </c:pt>
                <c:pt idx="540">
                  <c:v>142.8948758584265</c:v>
                </c:pt>
                <c:pt idx="541">
                  <c:v>143.15900686740696</c:v>
                </c:pt>
                <c:pt idx="542">
                  <c:v>143.42313787638741</c:v>
                </c:pt>
                <c:pt idx="543">
                  <c:v>143.68726888536787</c:v>
                </c:pt>
                <c:pt idx="544">
                  <c:v>143.95139989434833</c:v>
                </c:pt>
                <c:pt idx="545">
                  <c:v>144.21553090332878</c:v>
                </c:pt>
                <c:pt idx="546">
                  <c:v>144.47966191230924</c:v>
                </c:pt>
                <c:pt idx="547">
                  <c:v>144.7437929212897</c:v>
                </c:pt>
                <c:pt idx="548">
                  <c:v>145.00792393027015</c:v>
                </c:pt>
                <c:pt idx="549">
                  <c:v>145.27205493925061</c:v>
                </c:pt>
                <c:pt idx="550">
                  <c:v>145.53618594823106</c:v>
                </c:pt>
                <c:pt idx="551">
                  <c:v>145.80031695721152</c:v>
                </c:pt>
                <c:pt idx="552">
                  <c:v>146.06444796619198</c:v>
                </c:pt>
                <c:pt idx="553">
                  <c:v>146.32857897517243</c:v>
                </c:pt>
                <c:pt idx="554">
                  <c:v>146.59270998415289</c:v>
                </c:pt>
                <c:pt idx="555">
                  <c:v>146.85684099313335</c:v>
                </c:pt>
                <c:pt idx="556">
                  <c:v>147.1209720021138</c:v>
                </c:pt>
                <c:pt idx="557">
                  <c:v>147.38510301109426</c:v>
                </c:pt>
                <c:pt idx="558">
                  <c:v>147.64923402007472</c:v>
                </c:pt>
                <c:pt idx="559">
                  <c:v>147.91336502905517</c:v>
                </c:pt>
                <c:pt idx="560">
                  <c:v>148.17749603803563</c:v>
                </c:pt>
                <c:pt idx="561">
                  <c:v>148.44162704701608</c:v>
                </c:pt>
                <c:pt idx="562">
                  <c:v>148.70575805599654</c:v>
                </c:pt>
                <c:pt idx="563">
                  <c:v>148.969889064977</c:v>
                </c:pt>
                <c:pt idx="564">
                  <c:v>149.23402007395745</c:v>
                </c:pt>
                <c:pt idx="565">
                  <c:v>149.49815108293791</c:v>
                </c:pt>
                <c:pt idx="566">
                  <c:v>149.76228209191837</c:v>
                </c:pt>
                <c:pt idx="567">
                  <c:v>150.02641310089882</c:v>
                </c:pt>
                <c:pt idx="568">
                  <c:v>150.29054410987928</c:v>
                </c:pt>
                <c:pt idx="569">
                  <c:v>150.55467511885973</c:v>
                </c:pt>
                <c:pt idx="570">
                  <c:v>150.81880612784019</c:v>
                </c:pt>
                <c:pt idx="571">
                  <c:v>151.08293713682065</c:v>
                </c:pt>
                <c:pt idx="572">
                  <c:v>151.3470681458011</c:v>
                </c:pt>
                <c:pt idx="573">
                  <c:v>151.61119915478156</c:v>
                </c:pt>
                <c:pt idx="574">
                  <c:v>151.87533016376202</c:v>
                </c:pt>
                <c:pt idx="575">
                  <c:v>152.13946117274247</c:v>
                </c:pt>
                <c:pt idx="576">
                  <c:v>152.40359218172293</c:v>
                </c:pt>
                <c:pt idx="577">
                  <c:v>152.66772319070338</c:v>
                </c:pt>
                <c:pt idx="578">
                  <c:v>152.93185419968384</c:v>
                </c:pt>
                <c:pt idx="579">
                  <c:v>153.1959852086643</c:v>
                </c:pt>
                <c:pt idx="580">
                  <c:v>153.46011621764475</c:v>
                </c:pt>
                <c:pt idx="581">
                  <c:v>153.72424722662521</c:v>
                </c:pt>
                <c:pt idx="582">
                  <c:v>153.98837823560567</c:v>
                </c:pt>
                <c:pt idx="583">
                  <c:v>154.25250924458612</c:v>
                </c:pt>
                <c:pt idx="584">
                  <c:v>154.51664025356658</c:v>
                </c:pt>
                <c:pt idx="585">
                  <c:v>154.78077126254703</c:v>
                </c:pt>
                <c:pt idx="586">
                  <c:v>155.04490227152749</c:v>
                </c:pt>
                <c:pt idx="587">
                  <c:v>155.30903328050795</c:v>
                </c:pt>
                <c:pt idx="588">
                  <c:v>155.5731642894884</c:v>
                </c:pt>
                <c:pt idx="589">
                  <c:v>155.83729529846886</c:v>
                </c:pt>
                <c:pt idx="590">
                  <c:v>156.10142630744932</c:v>
                </c:pt>
                <c:pt idx="591">
                  <c:v>156.36555731642977</c:v>
                </c:pt>
                <c:pt idx="592">
                  <c:v>156.62968832541023</c:v>
                </c:pt>
                <c:pt idx="593">
                  <c:v>156.89381933439068</c:v>
                </c:pt>
                <c:pt idx="594">
                  <c:v>157.15795034337114</c:v>
                </c:pt>
                <c:pt idx="595">
                  <c:v>157.4220813523516</c:v>
                </c:pt>
                <c:pt idx="596">
                  <c:v>157.68621236133205</c:v>
                </c:pt>
                <c:pt idx="597">
                  <c:v>157.95034337031251</c:v>
                </c:pt>
                <c:pt idx="598">
                  <c:v>158.21447437929297</c:v>
                </c:pt>
                <c:pt idx="599">
                  <c:v>158.47860538827342</c:v>
                </c:pt>
                <c:pt idx="600">
                  <c:v>158.74273639725388</c:v>
                </c:pt>
                <c:pt idx="601">
                  <c:v>159.00686740623433</c:v>
                </c:pt>
                <c:pt idx="602">
                  <c:v>159.27099841521479</c:v>
                </c:pt>
                <c:pt idx="603">
                  <c:v>159.53512942419525</c:v>
                </c:pt>
                <c:pt idx="604">
                  <c:v>159.7992604331757</c:v>
                </c:pt>
                <c:pt idx="605">
                  <c:v>160.06339144215616</c:v>
                </c:pt>
                <c:pt idx="606">
                  <c:v>160.32752245113662</c:v>
                </c:pt>
                <c:pt idx="607">
                  <c:v>160.59165346011707</c:v>
                </c:pt>
                <c:pt idx="608">
                  <c:v>160.85578446909753</c:v>
                </c:pt>
                <c:pt idx="609">
                  <c:v>161.11991547807798</c:v>
                </c:pt>
                <c:pt idx="610">
                  <c:v>161.38404648705844</c:v>
                </c:pt>
                <c:pt idx="611">
                  <c:v>161.6481774960389</c:v>
                </c:pt>
                <c:pt idx="612">
                  <c:v>161.91230850501935</c:v>
                </c:pt>
                <c:pt idx="613">
                  <c:v>162.17643951399981</c:v>
                </c:pt>
                <c:pt idx="614">
                  <c:v>162.44057052298027</c:v>
                </c:pt>
                <c:pt idx="615">
                  <c:v>162.70470153196072</c:v>
                </c:pt>
                <c:pt idx="616">
                  <c:v>162.96883254094118</c:v>
                </c:pt>
                <c:pt idx="617">
                  <c:v>163.23296354992164</c:v>
                </c:pt>
                <c:pt idx="618">
                  <c:v>163.49709455890209</c:v>
                </c:pt>
                <c:pt idx="619">
                  <c:v>163.76122556788255</c:v>
                </c:pt>
                <c:pt idx="620">
                  <c:v>164.025356576863</c:v>
                </c:pt>
                <c:pt idx="621">
                  <c:v>164.28948758584346</c:v>
                </c:pt>
                <c:pt idx="622">
                  <c:v>164.55361859482392</c:v>
                </c:pt>
                <c:pt idx="623">
                  <c:v>164.81774960380437</c:v>
                </c:pt>
                <c:pt idx="624">
                  <c:v>165.08188061278483</c:v>
                </c:pt>
                <c:pt idx="625">
                  <c:v>165.34601162176529</c:v>
                </c:pt>
                <c:pt idx="626">
                  <c:v>165.61014263074574</c:v>
                </c:pt>
                <c:pt idx="627">
                  <c:v>165.8742736397262</c:v>
                </c:pt>
                <c:pt idx="628">
                  <c:v>166.13840464870665</c:v>
                </c:pt>
                <c:pt idx="629">
                  <c:v>166.40253565768711</c:v>
                </c:pt>
                <c:pt idx="630">
                  <c:v>166.66666666666757</c:v>
                </c:pt>
                <c:pt idx="631">
                  <c:v>166.93079767564802</c:v>
                </c:pt>
                <c:pt idx="632">
                  <c:v>167.19492868462848</c:v>
                </c:pt>
                <c:pt idx="633">
                  <c:v>167.45905969360894</c:v>
                </c:pt>
                <c:pt idx="634">
                  <c:v>167.72319070258939</c:v>
                </c:pt>
                <c:pt idx="635">
                  <c:v>167.98732171156985</c:v>
                </c:pt>
                <c:pt idx="636">
                  <c:v>168.2514527205503</c:v>
                </c:pt>
                <c:pt idx="637">
                  <c:v>168.51558372953076</c:v>
                </c:pt>
                <c:pt idx="638">
                  <c:v>168.77971473851122</c:v>
                </c:pt>
                <c:pt idx="639">
                  <c:v>169.04384574749167</c:v>
                </c:pt>
                <c:pt idx="640">
                  <c:v>169.30797675647213</c:v>
                </c:pt>
                <c:pt idx="641">
                  <c:v>169.57210776545259</c:v>
                </c:pt>
                <c:pt idx="642">
                  <c:v>169.83623877443304</c:v>
                </c:pt>
                <c:pt idx="643">
                  <c:v>170.1003697834135</c:v>
                </c:pt>
                <c:pt idx="644">
                  <c:v>170.36450079239395</c:v>
                </c:pt>
                <c:pt idx="645">
                  <c:v>170.62863180137441</c:v>
                </c:pt>
                <c:pt idx="646">
                  <c:v>170.89276281035487</c:v>
                </c:pt>
                <c:pt idx="647">
                  <c:v>171.15689381933532</c:v>
                </c:pt>
                <c:pt idx="648">
                  <c:v>171.42102482831578</c:v>
                </c:pt>
                <c:pt idx="649">
                  <c:v>171.68515583729624</c:v>
                </c:pt>
                <c:pt idx="650">
                  <c:v>171.94928684627669</c:v>
                </c:pt>
                <c:pt idx="651">
                  <c:v>172.21341785525715</c:v>
                </c:pt>
                <c:pt idx="652">
                  <c:v>172.4775488642376</c:v>
                </c:pt>
                <c:pt idx="653">
                  <c:v>172.74167987321806</c:v>
                </c:pt>
                <c:pt idx="654">
                  <c:v>173.00581088219852</c:v>
                </c:pt>
                <c:pt idx="655">
                  <c:v>173.26994189117897</c:v>
                </c:pt>
                <c:pt idx="656">
                  <c:v>173.53407290015943</c:v>
                </c:pt>
                <c:pt idx="657">
                  <c:v>173.79820390913989</c:v>
                </c:pt>
                <c:pt idx="658">
                  <c:v>174.06233491812034</c:v>
                </c:pt>
                <c:pt idx="659">
                  <c:v>174.3264659271008</c:v>
                </c:pt>
                <c:pt idx="660">
                  <c:v>174.59059693608125</c:v>
                </c:pt>
                <c:pt idx="661">
                  <c:v>174.85472794506171</c:v>
                </c:pt>
                <c:pt idx="662">
                  <c:v>175.11885895404217</c:v>
                </c:pt>
                <c:pt idx="663">
                  <c:v>175.38298996302262</c:v>
                </c:pt>
                <c:pt idx="664">
                  <c:v>175.64712097200308</c:v>
                </c:pt>
                <c:pt idx="665">
                  <c:v>175.91125198098354</c:v>
                </c:pt>
                <c:pt idx="666">
                  <c:v>176.17538298996399</c:v>
                </c:pt>
                <c:pt idx="667">
                  <c:v>176.43951399894445</c:v>
                </c:pt>
                <c:pt idx="668">
                  <c:v>176.70364500792491</c:v>
                </c:pt>
                <c:pt idx="669">
                  <c:v>176.96777601690536</c:v>
                </c:pt>
                <c:pt idx="670">
                  <c:v>177.23190702588582</c:v>
                </c:pt>
                <c:pt idx="671">
                  <c:v>177.49603803486627</c:v>
                </c:pt>
                <c:pt idx="672">
                  <c:v>177.76016904384673</c:v>
                </c:pt>
                <c:pt idx="673">
                  <c:v>178.02430005282719</c:v>
                </c:pt>
                <c:pt idx="674">
                  <c:v>178.28843106180764</c:v>
                </c:pt>
                <c:pt idx="675">
                  <c:v>178.5525620707881</c:v>
                </c:pt>
                <c:pt idx="676">
                  <c:v>178.81669307976856</c:v>
                </c:pt>
                <c:pt idx="677">
                  <c:v>179.08082408874901</c:v>
                </c:pt>
                <c:pt idx="678">
                  <c:v>179.34495509772947</c:v>
                </c:pt>
                <c:pt idx="679">
                  <c:v>179.60908610670992</c:v>
                </c:pt>
                <c:pt idx="680">
                  <c:v>179.87321711569038</c:v>
                </c:pt>
                <c:pt idx="681">
                  <c:v>180.13734812467084</c:v>
                </c:pt>
                <c:pt idx="682">
                  <c:v>180.40147913365129</c:v>
                </c:pt>
                <c:pt idx="683">
                  <c:v>180.66561014263175</c:v>
                </c:pt>
                <c:pt idx="684">
                  <c:v>180.92974115161221</c:v>
                </c:pt>
                <c:pt idx="685">
                  <c:v>181.19387216059266</c:v>
                </c:pt>
                <c:pt idx="686">
                  <c:v>181.45800316957312</c:v>
                </c:pt>
                <c:pt idx="687">
                  <c:v>181.72213417855357</c:v>
                </c:pt>
                <c:pt idx="688">
                  <c:v>181.98626518753403</c:v>
                </c:pt>
                <c:pt idx="689">
                  <c:v>182.25039619651449</c:v>
                </c:pt>
                <c:pt idx="690">
                  <c:v>182.51452720549494</c:v>
                </c:pt>
                <c:pt idx="691">
                  <c:v>182.7786582144754</c:v>
                </c:pt>
                <c:pt idx="692">
                  <c:v>183.04278922345586</c:v>
                </c:pt>
                <c:pt idx="693">
                  <c:v>183.30692023243631</c:v>
                </c:pt>
                <c:pt idx="694">
                  <c:v>183.57105124141677</c:v>
                </c:pt>
                <c:pt idx="695">
                  <c:v>183.83518225039722</c:v>
                </c:pt>
                <c:pt idx="696">
                  <c:v>184.09931325937768</c:v>
                </c:pt>
                <c:pt idx="697">
                  <c:v>184.36344426835814</c:v>
                </c:pt>
                <c:pt idx="698">
                  <c:v>184.62757527733859</c:v>
                </c:pt>
                <c:pt idx="699">
                  <c:v>184.89170628631905</c:v>
                </c:pt>
                <c:pt idx="700">
                  <c:v>185.15583729529951</c:v>
                </c:pt>
                <c:pt idx="701">
                  <c:v>185.41996830427996</c:v>
                </c:pt>
                <c:pt idx="702">
                  <c:v>185.68409931326042</c:v>
                </c:pt>
                <c:pt idx="703">
                  <c:v>185.94823032224087</c:v>
                </c:pt>
                <c:pt idx="704">
                  <c:v>186.21236133122133</c:v>
                </c:pt>
                <c:pt idx="705">
                  <c:v>186.47649234020179</c:v>
                </c:pt>
                <c:pt idx="706">
                  <c:v>186.74062334918224</c:v>
                </c:pt>
                <c:pt idx="707">
                  <c:v>187.0047543581627</c:v>
                </c:pt>
                <c:pt idx="708">
                  <c:v>187.26888536714316</c:v>
                </c:pt>
                <c:pt idx="709">
                  <c:v>187.53301637612361</c:v>
                </c:pt>
                <c:pt idx="710">
                  <c:v>187.79714738510407</c:v>
                </c:pt>
                <c:pt idx="711">
                  <c:v>188.06127839408452</c:v>
                </c:pt>
                <c:pt idx="712">
                  <c:v>188.32540940306498</c:v>
                </c:pt>
                <c:pt idx="713">
                  <c:v>188.58954041204544</c:v>
                </c:pt>
                <c:pt idx="714">
                  <c:v>188.85367142102589</c:v>
                </c:pt>
                <c:pt idx="715">
                  <c:v>189.11780243000635</c:v>
                </c:pt>
                <c:pt idx="716">
                  <c:v>189.38193343898681</c:v>
                </c:pt>
                <c:pt idx="717">
                  <c:v>189.64606444796726</c:v>
                </c:pt>
                <c:pt idx="718">
                  <c:v>189.91019545694772</c:v>
                </c:pt>
                <c:pt idx="719">
                  <c:v>190.17432646592817</c:v>
                </c:pt>
                <c:pt idx="720">
                  <c:v>190.43845747490863</c:v>
                </c:pt>
                <c:pt idx="721">
                  <c:v>190.70258848388909</c:v>
                </c:pt>
                <c:pt idx="722">
                  <c:v>190.96671949286954</c:v>
                </c:pt>
                <c:pt idx="723">
                  <c:v>191.23085050185</c:v>
                </c:pt>
                <c:pt idx="724">
                  <c:v>191.49498151083046</c:v>
                </c:pt>
                <c:pt idx="725">
                  <c:v>191.75911251981091</c:v>
                </c:pt>
                <c:pt idx="726">
                  <c:v>192.02324352879137</c:v>
                </c:pt>
                <c:pt idx="727">
                  <c:v>192.28737453777183</c:v>
                </c:pt>
                <c:pt idx="728">
                  <c:v>192.55150554675228</c:v>
                </c:pt>
                <c:pt idx="729">
                  <c:v>192.81563655573274</c:v>
                </c:pt>
                <c:pt idx="730">
                  <c:v>193.07976756471319</c:v>
                </c:pt>
                <c:pt idx="731">
                  <c:v>193.34389857369365</c:v>
                </c:pt>
                <c:pt idx="732">
                  <c:v>193.60802958267411</c:v>
                </c:pt>
                <c:pt idx="733">
                  <c:v>193.87216059165456</c:v>
                </c:pt>
                <c:pt idx="734">
                  <c:v>194.13629160063502</c:v>
                </c:pt>
                <c:pt idx="735">
                  <c:v>194.40042260961548</c:v>
                </c:pt>
                <c:pt idx="736">
                  <c:v>194.66455361859593</c:v>
                </c:pt>
                <c:pt idx="737">
                  <c:v>194.92868462757639</c:v>
                </c:pt>
                <c:pt idx="738">
                  <c:v>195.19281563655684</c:v>
                </c:pt>
                <c:pt idx="739">
                  <c:v>195.4569466455373</c:v>
                </c:pt>
                <c:pt idx="740">
                  <c:v>195.72107765451776</c:v>
                </c:pt>
                <c:pt idx="741">
                  <c:v>195.98520866349821</c:v>
                </c:pt>
                <c:pt idx="742">
                  <c:v>196.24933967247867</c:v>
                </c:pt>
                <c:pt idx="743">
                  <c:v>196.51347068145913</c:v>
                </c:pt>
                <c:pt idx="744">
                  <c:v>196.77760169043958</c:v>
                </c:pt>
                <c:pt idx="745">
                  <c:v>197.04173269942004</c:v>
                </c:pt>
                <c:pt idx="746">
                  <c:v>197.30586370840049</c:v>
                </c:pt>
                <c:pt idx="747">
                  <c:v>197.56999471738095</c:v>
                </c:pt>
                <c:pt idx="748">
                  <c:v>197.83412572636141</c:v>
                </c:pt>
                <c:pt idx="749">
                  <c:v>198.09825673534186</c:v>
                </c:pt>
                <c:pt idx="750">
                  <c:v>198.36238774432232</c:v>
                </c:pt>
                <c:pt idx="751">
                  <c:v>198.62651875330278</c:v>
                </c:pt>
                <c:pt idx="752">
                  <c:v>198.89064976228323</c:v>
                </c:pt>
                <c:pt idx="753">
                  <c:v>199.15478077126369</c:v>
                </c:pt>
                <c:pt idx="754">
                  <c:v>199.41891178024414</c:v>
                </c:pt>
                <c:pt idx="755">
                  <c:v>199.6830427892246</c:v>
                </c:pt>
                <c:pt idx="756">
                  <c:v>199.94717379820506</c:v>
                </c:pt>
                <c:pt idx="757">
                  <c:v>200.21130480718551</c:v>
                </c:pt>
                <c:pt idx="758">
                  <c:v>200.47543581616597</c:v>
                </c:pt>
                <c:pt idx="759">
                  <c:v>200.73956682514643</c:v>
                </c:pt>
                <c:pt idx="760">
                  <c:v>201.00369783412688</c:v>
                </c:pt>
                <c:pt idx="761">
                  <c:v>201.26782884310734</c:v>
                </c:pt>
                <c:pt idx="762">
                  <c:v>201.53195985208779</c:v>
                </c:pt>
                <c:pt idx="763">
                  <c:v>201.79609086106825</c:v>
                </c:pt>
                <c:pt idx="764">
                  <c:v>202.06022187004871</c:v>
                </c:pt>
                <c:pt idx="765">
                  <c:v>202.32435287902916</c:v>
                </c:pt>
                <c:pt idx="766">
                  <c:v>202.58848388800962</c:v>
                </c:pt>
                <c:pt idx="767">
                  <c:v>202.85261489699008</c:v>
                </c:pt>
                <c:pt idx="768">
                  <c:v>203.11674590597053</c:v>
                </c:pt>
                <c:pt idx="769">
                  <c:v>203.38087691495099</c:v>
                </c:pt>
                <c:pt idx="770">
                  <c:v>203.64500792393144</c:v>
                </c:pt>
                <c:pt idx="771">
                  <c:v>203.9091389329119</c:v>
                </c:pt>
                <c:pt idx="772">
                  <c:v>204.17326994189236</c:v>
                </c:pt>
                <c:pt idx="773">
                  <c:v>204.43740095087281</c:v>
                </c:pt>
                <c:pt idx="774">
                  <c:v>204.70153195985327</c:v>
                </c:pt>
                <c:pt idx="775">
                  <c:v>204.96566296883373</c:v>
                </c:pt>
                <c:pt idx="776">
                  <c:v>205.22979397781418</c:v>
                </c:pt>
                <c:pt idx="777">
                  <c:v>205.49392498679464</c:v>
                </c:pt>
                <c:pt idx="778">
                  <c:v>205.75805599577509</c:v>
                </c:pt>
                <c:pt idx="779">
                  <c:v>206.02218700475555</c:v>
                </c:pt>
                <c:pt idx="780">
                  <c:v>206.28631801373601</c:v>
                </c:pt>
                <c:pt idx="781">
                  <c:v>206.55044902271646</c:v>
                </c:pt>
                <c:pt idx="782">
                  <c:v>206.81458003169692</c:v>
                </c:pt>
                <c:pt idx="783">
                  <c:v>207.07871104067738</c:v>
                </c:pt>
                <c:pt idx="784">
                  <c:v>207.34284204965783</c:v>
                </c:pt>
                <c:pt idx="785">
                  <c:v>207.60697305863829</c:v>
                </c:pt>
                <c:pt idx="786">
                  <c:v>207.87110406761875</c:v>
                </c:pt>
                <c:pt idx="787">
                  <c:v>208.1352350765992</c:v>
                </c:pt>
                <c:pt idx="788">
                  <c:v>208.39936608557966</c:v>
                </c:pt>
                <c:pt idx="789">
                  <c:v>208.66349709456011</c:v>
                </c:pt>
                <c:pt idx="790">
                  <c:v>208.92762810354057</c:v>
                </c:pt>
                <c:pt idx="791">
                  <c:v>209.19175911252103</c:v>
                </c:pt>
                <c:pt idx="792">
                  <c:v>209.45589012150148</c:v>
                </c:pt>
                <c:pt idx="793">
                  <c:v>209.72002113048194</c:v>
                </c:pt>
                <c:pt idx="794">
                  <c:v>209.9841521394624</c:v>
                </c:pt>
                <c:pt idx="795">
                  <c:v>210.24828314844285</c:v>
                </c:pt>
                <c:pt idx="796">
                  <c:v>210.51241415742331</c:v>
                </c:pt>
                <c:pt idx="797">
                  <c:v>210.77654516640376</c:v>
                </c:pt>
                <c:pt idx="798">
                  <c:v>211.04067617538422</c:v>
                </c:pt>
                <c:pt idx="799">
                  <c:v>211.30480718436468</c:v>
                </c:pt>
                <c:pt idx="800">
                  <c:v>211.56893819334513</c:v>
                </c:pt>
                <c:pt idx="801">
                  <c:v>211.83306920232559</c:v>
                </c:pt>
                <c:pt idx="802">
                  <c:v>212.09720021130605</c:v>
                </c:pt>
                <c:pt idx="803">
                  <c:v>212.3613312202865</c:v>
                </c:pt>
                <c:pt idx="804">
                  <c:v>212.62546222926696</c:v>
                </c:pt>
                <c:pt idx="805">
                  <c:v>212.88959323824741</c:v>
                </c:pt>
                <c:pt idx="806">
                  <c:v>213.15372424722787</c:v>
                </c:pt>
                <c:pt idx="807">
                  <c:v>213.41785525620833</c:v>
                </c:pt>
                <c:pt idx="808">
                  <c:v>213.68198626518878</c:v>
                </c:pt>
                <c:pt idx="809">
                  <c:v>213.94611727416924</c:v>
                </c:pt>
                <c:pt idx="810">
                  <c:v>214.2102482831497</c:v>
                </c:pt>
                <c:pt idx="811">
                  <c:v>214.47437929213015</c:v>
                </c:pt>
                <c:pt idx="812">
                  <c:v>214.73851030111061</c:v>
                </c:pt>
                <c:pt idx="813">
                  <c:v>215.00264131009106</c:v>
                </c:pt>
                <c:pt idx="814">
                  <c:v>215.26677231907152</c:v>
                </c:pt>
                <c:pt idx="815">
                  <c:v>215.53090332805198</c:v>
                </c:pt>
                <c:pt idx="816">
                  <c:v>215.79503433703243</c:v>
                </c:pt>
                <c:pt idx="817">
                  <c:v>216.05916534601289</c:v>
                </c:pt>
                <c:pt idx="818">
                  <c:v>216.32329635499335</c:v>
                </c:pt>
                <c:pt idx="819">
                  <c:v>216.5874273639738</c:v>
                </c:pt>
                <c:pt idx="820">
                  <c:v>216.85155837295426</c:v>
                </c:pt>
                <c:pt idx="821">
                  <c:v>217.11568938193471</c:v>
                </c:pt>
                <c:pt idx="822">
                  <c:v>217.37982039091517</c:v>
                </c:pt>
                <c:pt idx="823">
                  <c:v>217.64395139989563</c:v>
                </c:pt>
                <c:pt idx="824">
                  <c:v>217.90808240887608</c:v>
                </c:pt>
                <c:pt idx="825">
                  <c:v>218.17221341785654</c:v>
                </c:pt>
                <c:pt idx="826">
                  <c:v>218.436344426837</c:v>
                </c:pt>
                <c:pt idx="827">
                  <c:v>218.70047543581745</c:v>
                </c:pt>
                <c:pt idx="828">
                  <c:v>218.96460644479791</c:v>
                </c:pt>
                <c:pt idx="829">
                  <c:v>219.22873745377836</c:v>
                </c:pt>
                <c:pt idx="830">
                  <c:v>219.49286846275882</c:v>
                </c:pt>
                <c:pt idx="831">
                  <c:v>219.75699947173928</c:v>
                </c:pt>
                <c:pt idx="832">
                  <c:v>220.02113048071973</c:v>
                </c:pt>
                <c:pt idx="833">
                  <c:v>220.28526148970019</c:v>
                </c:pt>
                <c:pt idx="834">
                  <c:v>220.54939249868065</c:v>
                </c:pt>
                <c:pt idx="835">
                  <c:v>220.8135235076611</c:v>
                </c:pt>
                <c:pt idx="836">
                  <c:v>221.07765451664156</c:v>
                </c:pt>
                <c:pt idx="837">
                  <c:v>221.34178552562202</c:v>
                </c:pt>
                <c:pt idx="838">
                  <c:v>221.60591653460247</c:v>
                </c:pt>
                <c:pt idx="839">
                  <c:v>221.87004754358293</c:v>
                </c:pt>
                <c:pt idx="840">
                  <c:v>222.13417855256338</c:v>
                </c:pt>
                <c:pt idx="841">
                  <c:v>222.39830956154384</c:v>
                </c:pt>
                <c:pt idx="842">
                  <c:v>222.6624405705243</c:v>
                </c:pt>
                <c:pt idx="843">
                  <c:v>222.92657157950475</c:v>
                </c:pt>
                <c:pt idx="844">
                  <c:v>223.19070258848521</c:v>
                </c:pt>
                <c:pt idx="845">
                  <c:v>223.45483359746567</c:v>
                </c:pt>
                <c:pt idx="846">
                  <c:v>223.71896460644612</c:v>
                </c:pt>
                <c:pt idx="847">
                  <c:v>223.98309561542658</c:v>
                </c:pt>
                <c:pt idx="848">
                  <c:v>224.24722662440703</c:v>
                </c:pt>
                <c:pt idx="849">
                  <c:v>224.51135763338749</c:v>
                </c:pt>
                <c:pt idx="850">
                  <c:v>224.77548864236795</c:v>
                </c:pt>
                <c:pt idx="851">
                  <c:v>225.0396196513484</c:v>
                </c:pt>
                <c:pt idx="852">
                  <c:v>225.30375066032886</c:v>
                </c:pt>
                <c:pt idx="853">
                  <c:v>225.56788166930932</c:v>
                </c:pt>
                <c:pt idx="854">
                  <c:v>225.83201267828977</c:v>
                </c:pt>
                <c:pt idx="855">
                  <c:v>226.09614368727023</c:v>
                </c:pt>
                <c:pt idx="856">
                  <c:v>226.36027469625068</c:v>
                </c:pt>
                <c:pt idx="857">
                  <c:v>226.62440570523114</c:v>
                </c:pt>
                <c:pt idx="858">
                  <c:v>226.8885367142116</c:v>
                </c:pt>
                <c:pt idx="859">
                  <c:v>227.15266772319205</c:v>
                </c:pt>
                <c:pt idx="860">
                  <c:v>227.41679873217251</c:v>
                </c:pt>
                <c:pt idx="861">
                  <c:v>227.68092974115297</c:v>
                </c:pt>
                <c:pt idx="862">
                  <c:v>227.94506075013342</c:v>
                </c:pt>
                <c:pt idx="863">
                  <c:v>228.20919175911388</c:v>
                </c:pt>
                <c:pt idx="864">
                  <c:v>228.47332276809433</c:v>
                </c:pt>
                <c:pt idx="865">
                  <c:v>228.73745377707479</c:v>
                </c:pt>
                <c:pt idx="866">
                  <c:v>229.00158478605525</c:v>
                </c:pt>
                <c:pt idx="867">
                  <c:v>229.2657157950357</c:v>
                </c:pt>
                <c:pt idx="868">
                  <c:v>229.52984680401616</c:v>
                </c:pt>
                <c:pt idx="869">
                  <c:v>229.79397781299662</c:v>
                </c:pt>
                <c:pt idx="870">
                  <c:v>230.05810882197707</c:v>
                </c:pt>
                <c:pt idx="871">
                  <c:v>230.32223983095753</c:v>
                </c:pt>
                <c:pt idx="872">
                  <c:v>230.58637083993798</c:v>
                </c:pt>
                <c:pt idx="873">
                  <c:v>230.85050184891844</c:v>
                </c:pt>
                <c:pt idx="874">
                  <c:v>231.1146328578989</c:v>
                </c:pt>
                <c:pt idx="875">
                  <c:v>231.37876386687935</c:v>
                </c:pt>
                <c:pt idx="876">
                  <c:v>231.64289487585981</c:v>
                </c:pt>
                <c:pt idx="877">
                  <c:v>231.90702588484027</c:v>
                </c:pt>
                <c:pt idx="878">
                  <c:v>232.17115689382072</c:v>
                </c:pt>
                <c:pt idx="879">
                  <c:v>232.43528790280118</c:v>
                </c:pt>
                <c:pt idx="880">
                  <c:v>232.69941891178163</c:v>
                </c:pt>
                <c:pt idx="881">
                  <c:v>232.96354992076209</c:v>
                </c:pt>
                <c:pt idx="882">
                  <c:v>233.22768092974255</c:v>
                </c:pt>
                <c:pt idx="883">
                  <c:v>233.491811938723</c:v>
                </c:pt>
                <c:pt idx="884">
                  <c:v>233.75594294770346</c:v>
                </c:pt>
                <c:pt idx="885">
                  <c:v>234.02007395668392</c:v>
                </c:pt>
                <c:pt idx="886">
                  <c:v>234.28420496566437</c:v>
                </c:pt>
                <c:pt idx="887">
                  <c:v>234.54833597464483</c:v>
                </c:pt>
                <c:pt idx="888">
                  <c:v>234.81246698362528</c:v>
                </c:pt>
                <c:pt idx="889">
                  <c:v>235.07659799260574</c:v>
                </c:pt>
                <c:pt idx="890">
                  <c:v>235.3407290015862</c:v>
                </c:pt>
                <c:pt idx="891">
                  <c:v>235.60486001056665</c:v>
                </c:pt>
                <c:pt idx="892">
                  <c:v>235.86899101954711</c:v>
                </c:pt>
                <c:pt idx="893">
                  <c:v>236.13312202852757</c:v>
                </c:pt>
                <c:pt idx="894">
                  <c:v>236.39725303750802</c:v>
                </c:pt>
                <c:pt idx="895">
                  <c:v>236.66138404648848</c:v>
                </c:pt>
                <c:pt idx="896">
                  <c:v>236.92551505546894</c:v>
                </c:pt>
                <c:pt idx="897">
                  <c:v>237.18964606444939</c:v>
                </c:pt>
                <c:pt idx="898">
                  <c:v>237.45377707342985</c:v>
                </c:pt>
                <c:pt idx="899">
                  <c:v>237.7179080824103</c:v>
                </c:pt>
                <c:pt idx="900">
                  <c:v>237.98203909139076</c:v>
                </c:pt>
                <c:pt idx="901">
                  <c:v>238.24617010037122</c:v>
                </c:pt>
                <c:pt idx="902">
                  <c:v>238.51030110935167</c:v>
                </c:pt>
                <c:pt idx="903">
                  <c:v>238.77443211833213</c:v>
                </c:pt>
                <c:pt idx="904">
                  <c:v>239.03856312731259</c:v>
                </c:pt>
                <c:pt idx="905">
                  <c:v>239.30269413629304</c:v>
                </c:pt>
                <c:pt idx="906">
                  <c:v>239.5668251452735</c:v>
                </c:pt>
                <c:pt idx="907">
                  <c:v>239.83095615425395</c:v>
                </c:pt>
                <c:pt idx="908">
                  <c:v>240.09508716323441</c:v>
                </c:pt>
                <c:pt idx="909">
                  <c:v>240.35921817221487</c:v>
                </c:pt>
                <c:pt idx="910">
                  <c:v>240.62334918119532</c:v>
                </c:pt>
                <c:pt idx="911">
                  <c:v>240.88748019017578</c:v>
                </c:pt>
                <c:pt idx="912">
                  <c:v>241.15161119915624</c:v>
                </c:pt>
                <c:pt idx="913">
                  <c:v>241.41574220813669</c:v>
                </c:pt>
                <c:pt idx="914">
                  <c:v>241.67987321711715</c:v>
                </c:pt>
                <c:pt idx="915">
                  <c:v>241.9440042260976</c:v>
                </c:pt>
                <c:pt idx="916">
                  <c:v>242.20813523507806</c:v>
                </c:pt>
                <c:pt idx="917">
                  <c:v>242.47226624405852</c:v>
                </c:pt>
                <c:pt idx="918">
                  <c:v>242.73639725303897</c:v>
                </c:pt>
                <c:pt idx="919">
                  <c:v>243.00052826201943</c:v>
                </c:pt>
                <c:pt idx="920">
                  <c:v>243.26465927099989</c:v>
                </c:pt>
                <c:pt idx="921">
                  <c:v>243.52879027998034</c:v>
                </c:pt>
                <c:pt idx="922">
                  <c:v>243.7929212889608</c:v>
                </c:pt>
                <c:pt idx="923">
                  <c:v>244.05705229794125</c:v>
                </c:pt>
                <c:pt idx="924">
                  <c:v>244.32118330692171</c:v>
                </c:pt>
                <c:pt idx="925">
                  <c:v>244.58531431590217</c:v>
                </c:pt>
                <c:pt idx="926">
                  <c:v>244.84944532488262</c:v>
                </c:pt>
                <c:pt idx="927">
                  <c:v>245.11357633386308</c:v>
                </c:pt>
                <c:pt idx="928">
                  <c:v>245.37770734284354</c:v>
                </c:pt>
                <c:pt idx="929">
                  <c:v>245.64183835182399</c:v>
                </c:pt>
                <c:pt idx="930">
                  <c:v>245.90596936080445</c:v>
                </c:pt>
                <c:pt idx="931">
                  <c:v>246.1701003697849</c:v>
                </c:pt>
                <c:pt idx="932">
                  <c:v>246.43423137876536</c:v>
                </c:pt>
                <c:pt idx="933">
                  <c:v>246.69836238774582</c:v>
                </c:pt>
                <c:pt idx="934">
                  <c:v>246.96249339672627</c:v>
                </c:pt>
                <c:pt idx="935">
                  <c:v>247.22662440570673</c:v>
                </c:pt>
                <c:pt idx="936">
                  <c:v>247.49075541468719</c:v>
                </c:pt>
                <c:pt idx="937">
                  <c:v>247.75488642366764</c:v>
                </c:pt>
                <c:pt idx="938">
                  <c:v>248.0190174326481</c:v>
                </c:pt>
                <c:pt idx="939">
                  <c:v>248.28314844162855</c:v>
                </c:pt>
                <c:pt idx="940">
                  <c:v>248.54727945060901</c:v>
                </c:pt>
                <c:pt idx="941">
                  <c:v>248.81141045958947</c:v>
                </c:pt>
                <c:pt idx="942">
                  <c:v>249.07554146856992</c:v>
                </c:pt>
                <c:pt idx="943">
                  <c:v>249.33967247755038</c:v>
                </c:pt>
                <c:pt idx="944">
                  <c:v>249.60380348653084</c:v>
                </c:pt>
                <c:pt idx="945">
                  <c:v>249.86793449551129</c:v>
                </c:pt>
                <c:pt idx="946">
                  <c:v>250.13206550449175</c:v>
                </c:pt>
                <c:pt idx="947">
                  <c:v>250.3961965134722</c:v>
                </c:pt>
                <c:pt idx="948">
                  <c:v>250.66032752245266</c:v>
                </c:pt>
                <c:pt idx="949">
                  <c:v>250.92445853143312</c:v>
                </c:pt>
                <c:pt idx="950">
                  <c:v>251.18858954041357</c:v>
                </c:pt>
                <c:pt idx="951">
                  <c:v>251.45272054939403</c:v>
                </c:pt>
                <c:pt idx="952">
                  <c:v>251.71685155837449</c:v>
                </c:pt>
                <c:pt idx="953">
                  <c:v>251.98098256735494</c:v>
                </c:pt>
                <c:pt idx="954">
                  <c:v>252.2451135763354</c:v>
                </c:pt>
                <c:pt idx="955">
                  <c:v>252.50924458531586</c:v>
                </c:pt>
                <c:pt idx="956">
                  <c:v>252.77337559429631</c:v>
                </c:pt>
                <c:pt idx="957">
                  <c:v>253.03750660327677</c:v>
                </c:pt>
                <c:pt idx="958">
                  <c:v>253.30163761225722</c:v>
                </c:pt>
                <c:pt idx="959">
                  <c:v>253.56576862123768</c:v>
                </c:pt>
                <c:pt idx="960">
                  <c:v>253.82989963021814</c:v>
                </c:pt>
                <c:pt idx="961">
                  <c:v>254.09403063919859</c:v>
                </c:pt>
                <c:pt idx="962">
                  <c:v>254.35816164817905</c:v>
                </c:pt>
                <c:pt idx="963">
                  <c:v>254.62229265715951</c:v>
                </c:pt>
                <c:pt idx="964">
                  <c:v>254.88642366613996</c:v>
                </c:pt>
                <c:pt idx="965">
                  <c:v>255.15055467512042</c:v>
                </c:pt>
                <c:pt idx="966">
                  <c:v>255.41468568410087</c:v>
                </c:pt>
                <c:pt idx="967">
                  <c:v>255.67881669308133</c:v>
                </c:pt>
                <c:pt idx="968">
                  <c:v>255.94294770206179</c:v>
                </c:pt>
                <c:pt idx="969">
                  <c:v>256.20707871104224</c:v>
                </c:pt>
                <c:pt idx="970">
                  <c:v>256.47120972002267</c:v>
                </c:pt>
                <c:pt idx="971">
                  <c:v>256.7353407290031</c:v>
                </c:pt>
                <c:pt idx="972">
                  <c:v>256.99947173798353</c:v>
                </c:pt>
                <c:pt idx="973">
                  <c:v>257.26360274696395</c:v>
                </c:pt>
                <c:pt idx="974">
                  <c:v>257.52773375594438</c:v>
                </c:pt>
                <c:pt idx="975">
                  <c:v>257.79186476492481</c:v>
                </c:pt>
                <c:pt idx="976">
                  <c:v>258.05599577390524</c:v>
                </c:pt>
                <c:pt idx="977">
                  <c:v>258.32012678288567</c:v>
                </c:pt>
                <c:pt idx="978">
                  <c:v>258.58425779186609</c:v>
                </c:pt>
                <c:pt idx="979">
                  <c:v>258.84838880084652</c:v>
                </c:pt>
                <c:pt idx="980">
                  <c:v>259.11251980982695</c:v>
                </c:pt>
                <c:pt idx="981">
                  <c:v>259.37665081880738</c:v>
                </c:pt>
                <c:pt idx="982">
                  <c:v>259.64078182778781</c:v>
                </c:pt>
                <c:pt idx="983">
                  <c:v>259.90491283676823</c:v>
                </c:pt>
                <c:pt idx="984">
                  <c:v>260.16904384574866</c:v>
                </c:pt>
                <c:pt idx="985">
                  <c:v>260.43317485472909</c:v>
                </c:pt>
                <c:pt idx="986">
                  <c:v>260.69730586370952</c:v>
                </c:pt>
                <c:pt idx="987">
                  <c:v>260.96143687268994</c:v>
                </c:pt>
                <c:pt idx="988">
                  <c:v>261.22556788167037</c:v>
                </c:pt>
                <c:pt idx="989">
                  <c:v>261.4896988906508</c:v>
                </c:pt>
                <c:pt idx="990">
                  <c:v>261.75382989963123</c:v>
                </c:pt>
                <c:pt idx="991">
                  <c:v>262.01796090861166</c:v>
                </c:pt>
                <c:pt idx="992">
                  <c:v>262.28209191759208</c:v>
                </c:pt>
                <c:pt idx="993">
                  <c:v>262.54622292657251</c:v>
                </c:pt>
                <c:pt idx="994">
                  <c:v>262.81035393555294</c:v>
                </c:pt>
                <c:pt idx="995">
                  <c:v>263.07448494453337</c:v>
                </c:pt>
                <c:pt idx="996">
                  <c:v>263.33861595351379</c:v>
                </c:pt>
                <c:pt idx="997">
                  <c:v>263.60274696249422</c:v>
                </c:pt>
                <c:pt idx="998">
                  <c:v>263.86687797147465</c:v>
                </c:pt>
                <c:pt idx="999">
                  <c:v>264.13100898045508</c:v>
                </c:pt>
                <c:pt idx="1000">
                  <c:v>264.39513998943551</c:v>
                </c:pt>
                <c:pt idx="1001">
                  <c:v>264.65927099841593</c:v>
                </c:pt>
                <c:pt idx="1002">
                  <c:v>264.92340200739636</c:v>
                </c:pt>
                <c:pt idx="1003">
                  <c:v>265.18753301637679</c:v>
                </c:pt>
                <c:pt idx="1004">
                  <c:v>265.45166402535722</c:v>
                </c:pt>
                <c:pt idx="1005">
                  <c:v>265.71579503433765</c:v>
                </c:pt>
                <c:pt idx="1006">
                  <c:v>265.97992604331807</c:v>
                </c:pt>
                <c:pt idx="1007">
                  <c:v>266.2440570522985</c:v>
                </c:pt>
                <c:pt idx="1008">
                  <c:v>266.50818806127893</c:v>
                </c:pt>
                <c:pt idx="1009">
                  <c:v>266.77231907025936</c:v>
                </c:pt>
                <c:pt idx="1010">
                  <c:v>267.03645007923978</c:v>
                </c:pt>
                <c:pt idx="1011">
                  <c:v>267.30058108822021</c:v>
                </c:pt>
                <c:pt idx="1012">
                  <c:v>267.56471209720064</c:v>
                </c:pt>
                <c:pt idx="1013">
                  <c:v>267.82884310618107</c:v>
                </c:pt>
                <c:pt idx="1014">
                  <c:v>268.0929741151615</c:v>
                </c:pt>
                <c:pt idx="1015">
                  <c:v>268.35710512414192</c:v>
                </c:pt>
                <c:pt idx="1016">
                  <c:v>268.62123613312235</c:v>
                </c:pt>
                <c:pt idx="1017">
                  <c:v>268.88536714210278</c:v>
                </c:pt>
                <c:pt idx="1018">
                  <c:v>269.14949815108321</c:v>
                </c:pt>
                <c:pt idx="1019">
                  <c:v>269.41362916006364</c:v>
                </c:pt>
                <c:pt idx="1020">
                  <c:v>269.67776016904406</c:v>
                </c:pt>
                <c:pt idx="1021">
                  <c:v>269.94189117802449</c:v>
                </c:pt>
                <c:pt idx="1022">
                  <c:v>270.20602218700492</c:v>
                </c:pt>
                <c:pt idx="1023">
                  <c:v>270.47015319598535</c:v>
                </c:pt>
                <c:pt idx="1024">
                  <c:v>270.73428420496577</c:v>
                </c:pt>
                <c:pt idx="1025">
                  <c:v>270.9984152139462</c:v>
                </c:pt>
                <c:pt idx="1026">
                  <c:v>271.26254622292663</c:v>
                </c:pt>
                <c:pt idx="1027">
                  <c:v>271.52667723190706</c:v>
                </c:pt>
                <c:pt idx="1028">
                  <c:v>271.79080824088749</c:v>
                </c:pt>
                <c:pt idx="1029">
                  <c:v>272.05493924986791</c:v>
                </c:pt>
                <c:pt idx="1030">
                  <c:v>272.31907025884834</c:v>
                </c:pt>
                <c:pt idx="1031">
                  <c:v>272.58320126782877</c:v>
                </c:pt>
                <c:pt idx="1032">
                  <c:v>272.8473322768092</c:v>
                </c:pt>
                <c:pt idx="1033">
                  <c:v>273.11146328578963</c:v>
                </c:pt>
                <c:pt idx="1034">
                  <c:v>273.37559429477005</c:v>
                </c:pt>
                <c:pt idx="1035">
                  <c:v>273.63972530375048</c:v>
                </c:pt>
                <c:pt idx="1036">
                  <c:v>273.90385631273091</c:v>
                </c:pt>
                <c:pt idx="1037">
                  <c:v>274.16798732171134</c:v>
                </c:pt>
                <c:pt idx="1038">
                  <c:v>274.43211833069176</c:v>
                </c:pt>
                <c:pt idx="1039">
                  <c:v>274.69624933967219</c:v>
                </c:pt>
                <c:pt idx="1040">
                  <c:v>274.96038034865262</c:v>
                </c:pt>
                <c:pt idx="1041">
                  <c:v>275.22451135763305</c:v>
                </c:pt>
                <c:pt idx="1042">
                  <c:v>275.48864236661348</c:v>
                </c:pt>
                <c:pt idx="1043">
                  <c:v>275.7527733755939</c:v>
                </c:pt>
                <c:pt idx="1044">
                  <c:v>276.01690438457433</c:v>
                </c:pt>
                <c:pt idx="1045">
                  <c:v>276.28103539355476</c:v>
                </c:pt>
                <c:pt idx="1046">
                  <c:v>276.54516640253519</c:v>
                </c:pt>
                <c:pt idx="1047">
                  <c:v>276.80929741151562</c:v>
                </c:pt>
                <c:pt idx="1048">
                  <c:v>277.07342842049604</c:v>
                </c:pt>
                <c:pt idx="1049">
                  <c:v>277.33755942947647</c:v>
                </c:pt>
                <c:pt idx="1050">
                  <c:v>277.6016904384569</c:v>
                </c:pt>
                <c:pt idx="1051">
                  <c:v>277.86582144743733</c:v>
                </c:pt>
                <c:pt idx="1052">
                  <c:v>278.12995245641775</c:v>
                </c:pt>
                <c:pt idx="1053">
                  <c:v>278.39408346539818</c:v>
                </c:pt>
                <c:pt idx="1054">
                  <c:v>278.65821447437861</c:v>
                </c:pt>
                <c:pt idx="1055">
                  <c:v>278.92234548335904</c:v>
                </c:pt>
                <c:pt idx="1056">
                  <c:v>279.18647649233947</c:v>
                </c:pt>
                <c:pt idx="1057">
                  <c:v>279.45060750131989</c:v>
                </c:pt>
                <c:pt idx="1058">
                  <c:v>279.71473851030032</c:v>
                </c:pt>
                <c:pt idx="1059">
                  <c:v>279.97886951928075</c:v>
                </c:pt>
                <c:pt idx="1060">
                  <c:v>280.24300052826118</c:v>
                </c:pt>
                <c:pt idx="1061">
                  <c:v>280.50713153724161</c:v>
                </c:pt>
                <c:pt idx="1062">
                  <c:v>280.77126254622203</c:v>
                </c:pt>
                <c:pt idx="1063">
                  <c:v>281.03539355520246</c:v>
                </c:pt>
                <c:pt idx="1064">
                  <c:v>281.29952456418289</c:v>
                </c:pt>
                <c:pt idx="1065">
                  <c:v>281.56365557316332</c:v>
                </c:pt>
                <c:pt idx="1066">
                  <c:v>281.82778658214374</c:v>
                </c:pt>
                <c:pt idx="1067">
                  <c:v>282.09191759112417</c:v>
                </c:pt>
                <c:pt idx="1068">
                  <c:v>282.3560486001046</c:v>
                </c:pt>
                <c:pt idx="1069">
                  <c:v>282.62017960908503</c:v>
                </c:pt>
                <c:pt idx="1070">
                  <c:v>282.88431061806546</c:v>
                </c:pt>
                <c:pt idx="1071">
                  <c:v>283.14844162704588</c:v>
                </c:pt>
                <c:pt idx="1072">
                  <c:v>283.41257263602631</c:v>
                </c:pt>
                <c:pt idx="1073">
                  <c:v>283.67670364500674</c:v>
                </c:pt>
                <c:pt idx="1074">
                  <c:v>283.94083465398717</c:v>
                </c:pt>
                <c:pt idx="1075">
                  <c:v>284.2049656629676</c:v>
                </c:pt>
                <c:pt idx="1076">
                  <c:v>284.46909667194802</c:v>
                </c:pt>
                <c:pt idx="1077">
                  <c:v>284.73322768092845</c:v>
                </c:pt>
                <c:pt idx="1078">
                  <c:v>284.99735868990888</c:v>
                </c:pt>
                <c:pt idx="1079">
                  <c:v>285.26148969888931</c:v>
                </c:pt>
                <c:pt idx="1080">
                  <c:v>285.52562070786973</c:v>
                </c:pt>
                <c:pt idx="1081">
                  <c:v>285.78975171685016</c:v>
                </c:pt>
                <c:pt idx="1082">
                  <c:v>286.05388272583059</c:v>
                </c:pt>
                <c:pt idx="1083">
                  <c:v>286.31801373481102</c:v>
                </c:pt>
                <c:pt idx="1084">
                  <c:v>286.58214474379145</c:v>
                </c:pt>
                <c:pt idx="1085">
                  <c:v>286.84627575277187</c:v>
                </c:pt>
                <c:pt idx="1086">
                  <c:v>287.1104067617523</c:v>
                </c:pt>
                <c:pt idx="1087">
                  <c:v>287.37453777073273</c:v>
                </c:pt>
                <c:pt idx="1088">
                  <c:v>287.63866877971316</c:v>
                </c:pt>
                <c:pt idx="1089">
                  <c:v>287.90279978869359</c:v>
                </c:pt>
                <c:pt idx="1090">
                  <c:v>288.16693079767401</c:v>
                </c:pt>
                <c:pt idx="1091">
                  <c:v>288.43106180665444</c:v>
                </c:pt>
                <c:pt idx="1092">
                  <c:v>288.69519281563487</c:v>
                </c:pt>
                <c:pt idx="1093">
                  <c:v>288.9593238246153</c:v>
                </c:pt>
                <c:pt idx="1094">
                  <c:v>289.22345483359572</c:v>
                </c:pt>
                <c:pt idx="1095">
                  <c:v>289.48758584257615</c:v>
                </c:pt>
                <c:pt idx="1096">
                  <c:v>289.75171685155658</c:v>
                </c:pt>
                <c:pt idx="1097">
                  <c:v>290.01584786053701</c:v>
                </c:pt>
                <c:pt idx="1098">
                  <c:v>290.27997886951744</c:v>
                </c:pt>
                <c:pt idx="1099">
                  <c:v>290.54410987849786</c:v>
                </c:pt>
                <c:pt idx="1100">
                  <c:v>290.80824088747829</c:v>
                </c:pt>
                <c:pt idx="1101">
                  <c:v>291.07237189645872</c:v>
                </c:pt>
                <c:pt idx="1102">
                  <c:v>291.33650290543915</c:v>
                </c:pt>
                <c:pt idx="1103">
                  <c:v>291.60063391441957</c:v>
                </c:pt>
                <c:pt idx="1104">
                  <c:v>291.8647649234</c:v>
                </c:pt>
                <c:pt idx="1105">
                  <c:v>292.12889593238043</c:v>
                </c:pt>
                <c:pt idx="1106">
                  <c:v>292.39302694136086</c:v>
                </c:pt>
                <c:pt idx="1107">
                  <c:v>292.65715795034129</c:v>
                </c:pt>
                <c:pt idx="1108">
                  <c:v>292.92128895932171</c:v>
                </c:pt>
                <c:pt idx="1109">
                  <c:v>293.18541996830214</c:v>
                </c:pt>
                <c:pt idx="1110">
                  <c:v>293.44955097728257</c:v>
                </c:pt>
                <c:pt idx="1111">
                  <c:v>293.713681986263</c:v>
                </c:pt>
                <c:pt idx="1112">
                  <c:v>293.97781299524343</c:v>
                </c:pt>
                <c:pt idx="1113">
                  <c:v>294.24194400422385</c:v>
                </c:pt>
                <c:pt idx="1114">
                  <c:v>294.50607501320428</c:v>
                </c:pt>
                <c:pt idx="1115">
                  <c:v>294.77020602218471</c:v>
                </c:pt>
                <c:pt idx="1116">
                  <c:v>295.03433703116514</c:v>
                </c:pt>
                <c:pt idx="1117">
                  <c:v>295.29846804014556</c:v>
                </c:pt>
                <c:pt idx="1118">
                  <c:v>295.56259904912599</c:v>
                </c:pt>
                <c:pt idx="1119">
                  <c:v>295.82673005810642</c:v>
                </c:pt>
                <c:pt idx="1120">
                  <c:v>296.09086106708685</c:v>
                </c:pt>
                <c:pt idx="1121">
                  <c:v>296.35499207606728</c:v>
                </c:pt>
                <c:pt idx="1122">
                  <c:v>296.6191230850477</c:v>
                </c:pt>
                <c:pt idx="1123">
                  <c:v>296.88325409402813</c:v>
                </c:pt>
                <c:pt idx="1124">
                  <c:v>297.14738510300856</c:v>
                </c:pt>
                <c:pt idx="1125">
                  <c:v>297.41151611198899</c:v>
                </c:pt>
                <c:pt idx="1126">
                  <c:v>297.67564712096942</c:v>
                </c:pt>
                <c:pt idx="1127">
                  <c:v>297.93977812994984</c:v>
                </c:pt>
                <c:pt idx="1128">
                  <c:v>298.20390913893027</c:v>
                </c:pt>
                <c:pt idx="1129">
                  <c:v>298.4680401479107</c:v>
                </c:pt>
                <c:pt idx="1130">
                  <c:v>298.73217115689113</c:v>
                </c:pt>
                <c:pt idx="1131">
                  <c:v>298.99630216587155</c:v>
                </c:pt>
                <c:pt idx="1132">
                  <c:v>299.26043317485198</c:v>
                </c:pt>
                <c:pt idx="1133">
                  <c:v>299.52456418383241</c:v>
                </c:pt>
                <c:pt idx="1134">
                  <c:v>299.78869519281284</c:v>
                </c:pt>
                <c:pt idx="1135">
                  <c:v>300.05282620179327</c:v>
                </c:pt>
                <c:pt idx="1136">
                  <c:v>300.31695721077369</c:v>
                </c:pt>
                <c:pt idx="1137">
                  <c:v>300.58108821975412</c:v>
                </c:pt>
                <c:pt idx="1138">
                  <c:v>300.84521922873455</c:v>
                </c:pt>
                <c:pt idx="1139">
                  <c:v>301.10935023771498</c:v>
                </c:pt>
                <c:pt idx="1140">
                  <c:v>301.37348124669541</c:v>
                </c:pt>
                <c:pt idx="1141">
                  <c:v>301.63761225567583</c:v>
                </c:pt>
                <c:pt idx="1142">
                  <c:v>301.90174326465626</c:v>
                </c:pt>
                <c:pt idx="1143">
                  <c:v>302.16587427363669</c:v>
                </c:pt>
                <c:pt idx="1144">
                  <c:v>302.43000528261712</c:v>
                </c:pt>
                <c:pt idx="1145">
                  <c:v>302.69413629159754</c:v>
                </c:pt>
                <c:pt idx="1146">
                  <c:v>302.95826730057797</c:v>
                </c:pt>
                <c:pt idx="1147">
                  <c:v>303.2223983095584</c:v>
                </c:pt>
                <c:pt idx="1148">
                  <c:v>303.48652931853883</c:v>
                </c:pt>
                <c:pt idx="1149">
                  <c:v>303.75066032751926</c:v>
                </c:pt>
                <c:pt idx="1150">
                  <c:v>304.01479133649968</c:v>
                </c:pt>
                <c:pt idx="1151">
                  <c:v>304.27892234548011</c:v>
                </c:pt>
                <c:pt idx="1152">
                  <c:v>304.54305335446054</c:v>
                </c:pt>
                <c:pt idx="1153">
                  <c:v>304.80718436344097</c:v>
                </c:pt>
                <c:pt idx="1154">
                  <c:v>305.0713153724214</c:v>
                </c:pt>
                <c:pt idx="1155">
                  <c:v>305.33544638140182</c:v>
                </c:pt>
                <c:pt idx="1156">
                  <c:v>305.59957739038225</c:v>
                </c:pt>
                <c:pt idx="1157">
                  <c:v>305.86370839936268</c:v>
                </c:pt>
                <c:pt idx="1158">
                  <c:v>306.12783940834311</c:v>
                </c:pt>
                <c:pt idx="1159">
                  <c:v>306.39197041732353</c:v>
                </c:pt>
                <c:pt idx="1160">
                  <c:v>306.65610142630396</c:v>
                </c:pt>
                <c:pt idx="1161">
                  <c:v>306.92023243528439</c:v>
                </c:pt>
                <c:pt idx="1162">
                  <c:v>307.18436344426482</c:v>
                </c:pt>
                <c:pt idx="1163">
                  <c:v>307.44849445324525</c:v>
                </c:pt>
                <c:pt idx="1164">
                  <c:v>307.71262546222567</c:v>
                </c:pt>
                <c:pt idx="1165">
                  <c:v>307.9767564712061</c:v>
                </c:pt>
                <c:pt idx="1166">
                  <c:v>308.24088748018653</c:v>
                </c:pt>
                <c:pt idx="1167">
                  <c:v>308.50501848916696</c:v>
                </c:pt>
                <c:pt idx="1168">
                  <c:v>308.76914949814739</c:v>
                </c:pt>
                <c:pt idx="1169">
                  <c:v>309.03328050712781</c:v>
                </c:pt>
                <c:pt idx="1170">
                  <c:v>309.29741151610824</c:v>
                </c:pt>
                <c:pt idx="1171">
                  <c:v>309.56154252508867</c:v>
                </c:pt>
                <c:pt idx="1172">
                  <c:v>309.8256735340691</c:v>
                </c:pt>
                <c:pt idx="1173">
                  <c:v>310.08980454304952</c:v>
                </c:pt>
                <c:pt idx="1174">
                  <c:v>310.35393555202995</c:v>
                </c:pt>
                <c:pt idx="1175">
                  <c:v>310.61806656101038</c:v>
                </c:pt>
                <c:pt idx="1176">
                  <c:v>310.88219756999081</c:v>
                </c:pt>
                <c:pt idx="1177">
                  <c:v>311.14632857897124</c:v>
                </c:pt>
                <c:pt idx="1178">
                  <c:v>311.41045958795166</c:v>
                </c:pt>
                <c:pt idx="1179">
                  <c:v>311.67459059693209</c:v>
                </c:pt>
                <c:pt idx="1180">
                  <c:v>311.93872160591252</c:v>
                </c:pt>
                <c:pt idx="1181">
                  <c:v>312.20285261489295</c:v>
                </c:pt>
                <c:pt idx="1182">
                  <c:v>312.46698362387338</c:v>
                </c:pt>
                <c:pt idx="1183">
                  <c:v>312.7311146328538</c:v>
                </c:pt>
                <c:pt idx="1184">
                  <c:v>312.99524564183423</c:v>
                </c:pt>
                <c:pt idx="1185">
                  <c:v>313.25937665081466</c:v>
                </c:pt>
                <c:pt idx="1186">
                  <c:v>313.52350765979509</c:v>
                </c:pt>
                <c:pt idx="1187">
                  <c:v>313.78763866877551</c:v>
                </c:pt>
                <c:pt idx="1188">
                  <c:v>314.05176967775594</c:v>
                </c:pt>
                <c:pt idx="1189">
                  <c:v>314.31590068673637</c:v>
                </c:pt>
                <c:pt idx="1190">
                  <c:v>314.5800316957168</c:v>
                </c:pt>
                <c:pt idx="1191">
                  <c:v>314.84416270469723</c:v>
                </c:pt>
                <c:pt idx="1192">
                  <c:v>315.10829371367765</c:v>
                </c:pt>
                <c:pt idx="1193">
                  <c:v>315.37242472265808</c:v>
                </c:pt>
                <c:pt idx="1194">
                  <c:v>315.63655573163851</c:v>
                </c:pt>
                <c:pt idx="1195">
                  <c:v>315.90068674061894</c:v>
                </c:pt>
                <c:pt idx="1196">
                  <c:v>316.16481774959937</c:v>
                </c:pt>
                <c:pt idx="1197">
                  <c:v>316.42894875857979</c:v>
                </c:pt>
                <c:pt idx="1198">
                  <c:v>316.69307976756022</c:v>
                </c:pt>
                <c:pt idx="1199">
                  <c:v>316.95721077654065</c:v>
                </c:pt>
                <c:pt idx="1200">
                  <c:v>317.22134178552108</c:v>
                </c:pt>
                <c:pt idx="1201">
                  <c:v>317.4854727945015</c:v>
                </c:pt>
                <c:pt idx="1202">
                  <c:v>317.74960380348193</c:v>
                </c:pt>
                <c:pt idx="1203">
                  <c:v>318.01373481246236</c:v>
                </c:pt>
                <c:pt idx="1204">
                  <c:v>318.27786582144279</c:v>
                </c:pt>
                <c:pt idx="1205">
                  <c:v>318.54199683042322</c:v>
                </c:pt>
                <c:pt idx="1206">
                  <c:v>318.80612783940364</c:v>
                </c:pt>
                <c:pt idx="1207">
                  <c:v>319.07025884838407</c:v>
                </c:pt>
                <c:pt idx="1208">
                  <c:v>319.3343898573645</c:v>
                </c:pt>
                <c:pt idx="1209">
                  <c:v>319.59852086634493</c:v>
                </c:pt>
                <c:pt idx="1210">
                  <c:v>319.86265187532535</c:v>
                </c:pt>
                <c:pt idx="1211">
                  <c:v>320.12678288430578</c:v>
                </c:pt>
                <c:pt idx="1212">
                  <c:v>320.39091389328621</c:v>
                </c:pt>
                <c:pt idx="1213">
                  <c:v>320.65504490226664</c:v>
                </c:pt>
                <c:pt idx="1214">
                  <c:v>320.91917591124707</c:v>
                </c:pt>
                <c:pt idx="1215">
                  <c:v>321.18330692022749</c:v>
                </c:pt>
                <c:pt idx="1216">
                  <c:v>321.44743792920792</c:v>
                </c:pt>
                <c:pt idx="1217">
                  <c:v>321.71156893818835</c:v>
                </c:pt>
                <c:pt idx="1218">
                  <c:v>321.97569994716878</c:v>
                </c:pt>
                <c:pt idx="1219">
                  <c:v>322.23983095614921</c:v>
                </c:pt>
                <c:pt idx="1220">
                  <c:v>322.50396196512963</c:v>
                </c:pt>
                <c:pt idx="1221">
                  <c:v>322.76809297411006</c:v>
                </c:pt>
                <c:pt idx="1222">
                  <c:v>323.03222398309049</c:v>
                </c:pt>
                <c:pt idx="1223">
                  <c:v>323.29635499207092</c:v>
                </c:pt>
                <c:pt idx="1224">
                  <c:v>323.56048600105134</c:v>
                </c:pt>
                <c:pt idx="1225">
                  <c:v>323.82461701003177</c:v>
                </c:pt>
                <c:pt idx="1226">
                  <c:v>324.0887480190122</c:v>
                </c:pt>
                <c:pt idx="1227">
                  <c:v>324.35287902799263</c:v>
                </c:pt>
                <c:pt idx="1228">
                  <c:v>324.61701003697306</c:v>
                </c:pt>
                <c:pt idx="1229">
                  <c:v>324.88114104595348</c:v>
                </c:pt>
                <c:pt idx="1230">
                  <c:v>325.14527205493391</c:v>
                </c:pt>
                <c:pt idx="1231">
                  <c:v>325.40940306391434</c:v>
                </c:pt>
                <c:pt idx="1232">
                  <c:v>325.67353407289477</c:v>
                </c:pt>
                <c:pt idx="1233">
                  <c:v>325.9376650818752</c:v>
                </c:pt>
                <c:pt idx="1234">
                  <c:v>326.20179609085562</c:v>
                </c:pt>
                <c:pt idx="1235">
                  <c:v>326.46592709983605</c:v>
                </c:pt>
                <c:pt idx="1236">
                  <c:v>326.73005810881648</c:v>
                </c:pt>
                <c:pt idx="1237">
                  <c:v>326.99418911779691</c:v>
                </c:pt>
                <c:pt idx="1238">
                  <c:v>327.25832012677733</c:v>
                </c:pt>
                <c:pt idx="1239">
                  <c:v>327.52245113575776</c:v>
                </c:pt>
                <c:pt idx="1240">
                  <c:v>327.78658214473819</c:v>
                </c:pt>
                <c:pt idx="1241">
                  <c:v>328.05071315371862</c:v>
                </c:pt>
                <c:pt idx="1242">
                  <c:v>328.31484416269905</c:v>
                </c:pt>
                <c:pt idx="1243">
                  <c:v>328.57897517167947</c:v>
                </c:pt>
                <c:pt idx="1244">
                  <c:v>328.8431061806599</c:v>
                </c:pt>
                <c:pt idx="1245">
                  <c:v>329.10723718964033</c:v>
                </c:pt>
                <c:pt idx="1246">
                  <c:v>329.37136819862076</c:v>
                </c:pt>
                <c:pt idx="1247">
                  <c:v>329.63549920760119</c:v>
                </c:pt>
                <c:pt idx="1248">
                  <c:v>329.89963021658161</c:v>
                </c:pt>
                <c:pt idx="1249">
                  <c:v>330.16376122556204</c:v>
                </c:pt>
                <c:pt idx="1250">
                  <c:v>330.42789223454247</c:v>
                </c:pt>
                <c:pt idx="1251">
                  <c:v>330.6920232435229</c:v>
                </c:pt>
                <c:pt idx="1252">
                  <c:v>330.95615425250332</c:v>
                </c:pt>
                <c:pt idx="1253">
                  <c:v>331.22028526148375</c:v>
                </c:pt>
                <c:pt idx="1254">
                  <c:v>331.48441627046418</c:v>
                </c:pt>
                <c:pt idx="1255">
                  <c:v>331.74854727944461</c:v>
                </c:pt>
                <c:pt idx="1256">
                  <c:v>332.01267828842504</c:v>
                </c:pt>
                <c:pt idx="1257">
                  <c:v>332.27680929740546</c:v>
                </c:pt>
                <c:pt idx="1258">
                  <c:v>332.54094030638589</c:v>
                </c:pt>
                <c:pt idx="1259">
                  <c:v>332.80507131536632</c:v>
                </c:pt>
                <c:pt idx="1260">
                  <c:v>333.06920232434675</c:v>
                </c:pt>
                <c:pt idx="1261">
                  <c:v>333.33333333332718</c:v>
                </c:pt>
                <c:pt idx="1262">
                  <c:v>333.5974643423076</c:v>
                </c:pt>
                <c:pt idx="1263">
                  <c:v>333.86159535128803</c:v>
                </c:pt>
                <c:pt idx="1264">
                  <c:v>334.12572636026846</c:v>
                </c:pt>
                <c:pt idx="1265">
                  <c:v>334.38985736924889</c:v>
                </c:pt>
                <c:pt idx="1266">
                  <c:v>334.65398837822931</c:v>
                </c:pt>
                <c:pt idx="1267">
                  <c:v>334.91811938720974</c:v>
                </c:pt>
                <c:pt idx="1268">
                  <c:v>335.18225039619017</c:v>
                </c:pt>
                <c:pt idx="1269">
                  <c:v>335.4463814051706</c:v>
                </c:pt>
                <c:pt idx="1270">
                  <c:v>335.71051241415103</c:v>
                </c:pt>
                <c:pt idx="1271">
                  <c:v>335.97464342313145</c:v>
                </c:pt>
                <c:pt idx="1272">
                  <c:v>336.23877443211188</c:v>
                </c:pt>
                <c:pt idx="1273">
                  <c:v>336.50290544109231</c:v>
                </c:pt>
                <c:pt idx="1274">
                  <c:v>336.76703645007274</c:v>
                </c:pt>
                <c:pt idx="1275">
                  <c:v>337.03116745905317</c:v>
                </c:pt>
                <c:pt idx="1276">
                  <c:v>337.29529846803359</c:v>
                </c:pt>
                <c:pt idx="1277">
                  <c:v>337.55942947701402</c:v>
                </c:pt>
                <c:pt idx="1278">
                  <c:v>337.82356048599445</c:v>
                </c:pt>
                <c:pt idx="1279">
                  <c:v>338.08769149497488</c:v>
                </c:pt>
                <c:pt idx="1280">
                  <c:v>338.3518225039553</c:v>
                </c:pt>
                <c:pt idx="1281">
                  <c:v>338.61595351293573</c:v>
                </c:pt>
                <c:pt idx="1282">
                  <c:v>338.88008452191616</c:v>
                </c:pt>
                <c:pt idx="1283">
                  <c:v>339.14421553089659</c:v>
                </c:pt>
                <c:pt idx="1284">
                  <c:v>339.40834653987702</c:v>
                </c:pt>
                <c:pt idx="1285">
                  <c:v>339.67247754885744</c:v>
                </c:pt>
                <c:pt idx="1286">
                  <c:v>339.93660855783787</c:v>
                </c:pt>
                <c:pt idx="1287">
                  <c:v>340.2007395668183</c:v>
                </c:pt>
                <c:pt idx="1288">
                  <c:v>340.46487057579873</c:v>
                </c:pt>
                <c:pt idx="1289">
                  <c:v>340.72900158477916</c:v>
                </c:pt>
                <c:pt idx="1290">
                  <c:v>340.99313259375958</c:v>
                </c:pt>
                <c:pt idx="1291">
                  <c:v>341.25726360274001</c:v>
                </c:pt>
                <c:pt idx="1292">
                  <c:v>341.52139461172044</c:v>
                </c:pt>
                <c:pt idx="1293">
                  <c:v>341.78552562070087</c:v>
                </c:pt>
                <c:pt idx="1294">
                  <c:v>342.04965662968129</c:v>
                </c:pt>
                <c:pt idx="1295">
                  <c:v>342.31378763866172</c:v>
                </c:pt>
                <c:pt idx="1296">
                  <c:v>342.57791864764215</c:v>
                </c:pt>
                <c:pt idx="1297">
                  <c:v>342.84204965662258</c:v>
                </c:pt>
                <c:pt idx="1298">
                  <c:v>343.10618066560301</c:v>
                </c:pt>
                <c:pt idx="1299">
                  <c:v>343.37031167458343</c:v>
                </c:pt>
                <c:pt idx="1300">
                  <c:v>343.63444268356386</c:v>
                </c:pt>
                <c:pt idx="1301">
                  <c:v>343.89857369254429</c:v>
                </c:pt>
                <c:pt idx="1302">
                  <c:v>344.16270470152472</c:v>
                </c:pt>
                <c:pt idx="1303">
                  <c:v>344.42683571050515</c:v>
                </c:pt>
                <c:pt idx="1304">
                  <c:v>344.69096671948557</c:v>
                </c:pt>
                <c:pt idx="1305">
                  <c:v>344.955097728466</c:v>
                </c:pt>
                <c:pt idx="1306">
                  <c:v>345.21922873744643</c:v>
                </c:pt>
                <c:pt idx="1307">
                  <c:v>345.48335974642686</c:v>
                </c:pt>
                <c:pt idx="1308">
                  <c:v>345.74749075540728</c:v>
                </c:pt>
                <c:pt idx="1309">
                  <c:v>346.01162176438771</c:v>
                </c:pt>
                <c:pt idx="1310">
                  <c:v>346.27575277336814</c:v>
                </c:pt>
                <c:pt idx="1311">
                  <c:v>346.53988378234857</c:v>
                </c:pt>
                <c:pt idx="1312">
                  <c:v>346.804014791329</c:v>
                </c:pt>
                <c:pt idx="1313">
                  <c:v>347.06814580030942</c:v>
                </c:pt>
                <c:pt idx="1314">
                  <c:v>347.33227680928985</c:v>
                </c:pt>
                <c:pt idx="1315">
                  <c:v>347.59640781827028</c:v>
                </c:pt>
                <c:pt idx="1316">
                  <c:v>347.86053882725071</c:v>
                </c:pt>
                <c:pt idx="1317">
                  <c:v>348.12466983623113</c:v>
                </c:pt>
                <c:pt idx="1318">
                  <c:v>348.38880084521156</c:v>
                </c:pt>
                <c:pt idx="1319">
                  <c:v>348.65293185419199</c:v>
                </c:pt>
                <c:pt idx="1320">
                  <c:v>348.91706286317242</c:v>
                </c:pt>
                <c:pt idx="1321">
                  <c:v>349.18119387215285</c:v>
                </c:pt>
                <c:pt idx="1322">
                  <c:v>349.44532488113327</c:v>
                </c:pt>
                <c:pt idx="1323">
                  <c:v>349.7094558901137</c:v>
                </c:pt>
                <c:pt idx="1324">
                  <c:v>349.97358689909413</c:v>
                </c:pt>
                <c:pt idx="1325">
                  <c:v>350.23771790807456</c:v>
                </c:pt>
                <c:pt idx="1326">
                  <c:v>350.50184891705499</c:v>
                </c:pt>
                <c:pt idx="1327">
                  <c:v>350.76597992603541</c:v>
                </c:pt>
                <c:pt idx="1328">
                  <c:v>351.03011093501584</c:v>
                </c:pt>
                <c:pt idx="1329">
                  <c:v>351.29424194399627</c:v>
                </c:pt>
                <c:pt idx="1330">
                  <c:v>351.5583729529767</c:v>
                </c:pt>
                <c:pt idx="1331">
                  <c:v>351.82250396195712</c:v>
                </c:pt>
                <c:pt idx="1332">
                  <c:v>352.08663497093755</c:v>
                </c:pt>
                <c:pt idx="1333">
                  <c:v>352.35076597991798</c:v>
                </c:pt>
                <c:pt idx="1334">
                  <c:v>352.61489698889841</c:v>
                </c:pt>
                <c:pt idx="1335">
                  <c:v>352.87902799787884</c:v>
                </c:pt>
                <c:pt idx="1336">
                  <c:v>353.14315900685926</c:v>
                </c:pt>
                <c:pt idx="1337">
                  <c:v>353.40729001583969</c:v>
                </c:pt>
                <c:pt idx="1338">
                  <c:v>353.67142102482012</c:v>
                </c:pt>
                <c:pt idx="1339">
                  <c:v>353.93555203380055</c:v>
                </c:pt>
                <c:pt idx="1340">
                  <c:v>354.19968304278098</c:v>
                </c:pt>
                <c:pt idx="1341">
                  <c:v>354.4638140517614</c:v>
                </c:pt>
                <c:pt idx="1342">
                  <c:v>354.72794506074183</c:v>
                </c:pt>
                <c:pt idx="1343">
                  <c:v>354.99207606972226</c:v>
                </c:pt>
                <c:pt idx="1344">
                  <c:v>355.25620707870269</c:v>
                </c:pt>
                <c:pt idx="1345">
                  <c:v>355.52033808768311</c:v>
                </c:pt>
                <c:pt idx="1346">
                  <c:v>355.78446909666354</c:v>
                </c:pt>
                <c:pt idx="1347">
                  <c:v>356.04860010564397</c:v>
                </c:pt>
                <c:pt idx="1348">
                  <c:v>356.3127311146244</c:v>
                </c:pt>
                <c:pt idx="1349">
                  <c:v>356.57686212360483</c:v>
                </c:pt>
                <c:pt idx="1350">
                  <c:v>356.84099313258525</c:v>
                </c:pt>
                <c:pt idx="1351">
                  <c:v>357.10512414156568</c:v>
                </c:pt>
                <c:pt idx="1352">
                  <c:v>357.36925515054611</c:v>
                </c:pt>
                <c:pt idx="1353">
                  <c:v>357.63338615952654</c:v>
                </c:pt>
                <c:pt idx="1354">
                  <c:v>357.89751716850697</c:v>
                </c:pt>
                <c:pt idx="1355">
                  <c:v>358.16164817748739</c:v>
                </c:pt>
                <c:pt idx="1356">
                  <c:v>358.42577918646782</c:v>
                </c:pt>
                <c:pt idx="1357">
                  <c:v>358.68991019544825</c:v>
                </c:pt>
                <c:pt idx="1358">
                  <c:v>358.95404120442868</c:v>
                </c:pt>
                <c:pt idx="1359">
                  <c:v>359.2181722134091</c:v>
                </c:pt>
                <c:pt idx="1360">
                  <c:v>359.48230322238953</c:v>
                </c:pt>
                <c:pt idx="1361">
                  <c:v>359.74643423136996</c:v>
                </c:pt>
                <c:pt idx="1362">
                  <c:v>360.01056524035039</c:v>
                </c:pt>
                <c:pt idx="1363">
                  <c:v>360.27469624933082</c:v>
                </c:pt>
                <c:pt idx="1364">
                  <c:v>360.53882725831124</c:v>
                </c:pt>
                <c:pt idx="1365">
                  <c:v>360.80295826729167</c:v>
                </c:pt>
                <c:pt idx="1366">
                  <c:v>361.0670892762721</c:v>
                </c:pt>
                <c:pt idx="1367">
                  <c:v>361.33122028525253</c:v>
                </c:pt>
                <c:pt idx="1368">
                  <c:v>361.59535129423296</c:v>
                </c:pt>
                <c:pt idx="1369">
                  <c:v>361.85948230321338</c:v>
                </c:pt>
                <c:pt idx="1370">
                  <c:v>362.12361331219381</c:v>
                </c:pt>
                <c:pt idx="1371">
                  <c:v>362.38774432117424</c:v>
                </c:pt>
                <c:pt idx="1372">
                  <c:v>362.65187533015467</c:v>
                </c:pt>
                <c:pt idx="1373">
                  <c:v>362.91600633913509</c:v>
                </c:pt>
                <c:pt idx="1374">
                  <c:v>363.18013734811552</c:v>
                </c:pt>
                <c:pt idx="1375">
                  <c:v>363.44426835709595</c:v>
                </c:pt>
                <c:pt idx="1376">
                  <c:v>363.70839936607638</c:v>
                </c:pt>
                <c:pt idx="1377">
                  <c:v>363.97253037505681</c:v>
                </c:pt>
                <c:pt idx="1378">
                  <c:v>364.23666138403723</c:v>
                </c:pt>
                <c:pt idx="1379">
                  <c:v>364.50079239301766</c:v>
                </c:pt>
                <c:pt idx="1380">
                  <c:v>364.76492340199809</c:v>
                </c:pt>
                <c:pt idx="1381">
                  <c:v>365.02905441097852</c:v>
                </c:pt>
                <c:pt idx="1382">
                  <c:v>365.29318541995895</c:v>
                </c:pt>
                <c:pt idx="1383">
                  <c:v>365.55731642893937</c:v>
                </c:pt>
                <c:pt idx="1384">
                  <c:v>365.8214474379198</c:v>
                </c:pt>
                <c:pt idx="1385">
                  <c:v>366.08557844690023</c:v>
                </c:pt>
                <c:pt idx="1386">
                  <c:v>366.34970945588066</c:v>
                </c:pt>
                <c:pt idx="1387">
                  <c:v>366.61384046486108</c:v>
                </c:pt>
                <c:pt idx="1388">
                  <c:v>366.87797147384151</c:v>
                </c:pt>
                <c:pt idx="1389">
                  <c:v>367.14210248282194</c:v>
                </c:pt>
                <c:pt idx="1390">
                  <c:v>367.40623349180237</c:v>
                </c:pt>
                <c:pt idx="1391">
                  <c:v>367.6703645007828</c:v>
                </c:pt>
                <c:pt idx="1392">
                  <c:v>367.93449550976322</c:v>
                </c:pt>
                <c:pt idx="1393">
                  <c:v>368.19862651874365</c:v>
                </c:pt>
                <c:pt idx="1394">
                  <c:v>368.46275752772408</c:v>
                </c:pt>
                <c:pt idx="1395">
                  <c:v>368.72688853670451</c:v>
                </c:pt>
                <c:pt idx="1396">
                  <c:v>368.99101954568494</c:v>
                </c:pt>
                <c:pt idx="1397">
                  <c:v>369.25515055466536</c:v>
                </c:pt>
                <c:pt idx="1398">
                  <c:v>369.51928156364579</c:v>
                </c:pt>
                <c:pt idx="1399">
                  <c:v>369.78341257262622</c:v>
                </c:pt>
                <c:pt idx="1400">
                  <c:v>370.04754358160665</c:v>
                </c:pt>
                <c:pt idx="1401">
                  <c:v>370.31167459058707</c:v>
                </c:pt>
                <c:pt idx="1402">
                  <c:v>370.5758055995675</c:v>
                </c:pt>
                <c:pt idx="1403">
                  <c:v>370.83993660854793</c:v>
                </c:pt>
                <c:pt idx="1404">
                  <c:v>371.10406761752836</c:v>
                </c:pt>
                <c:pt idx="1405">
                  <c:v>371.36819862650879</c:v>
                </c:pt>
                <c:pt idx="1406">
                  <c:v>371.63232963548921</c:v>
                </c:pt>
                <c:pt idx="1407">
                  <c:v>371.89646064446964</c:v>
                </c:pt>
                <c:pt idx="1408">
                  <c:v>372.16059165345007</c:v>
                </c:pt>
                <c:pt idx="1409">
                  <c:v>372.4247226624305</c:v>
                </c:pt>
                <c:pt idx="1410">
                  <c:v>372.68885367141093</c:v>
                </c:pt>
                <c:pt idx="1411">
                  <c:v>372.95298468039135</c:v>
                </c:pt>
                <c:pt idx="1412">
                  <c:v>373.21711568937178</c:v>
                </c:pt>
                <c:pt idx="1413">
                  <c:v>373.48124669835221</c:v>
                </c:pt>
                <c:pt idx="1414">
                  <c:v>373.74537770733264</c:v>
                </c:pt>
                <c:pt idx="1415">
                  <c:v>374.00950871631306</c:v>
                </c:pt>
                <c:pt idx="1416">
                  <c:v>374.27363972529349</c:v>
                </c:pt>
                <c:pt idx="1417">
                  <c:v>374.53777073427392</c:v>
                </c:pt>
                <c:pt idx="1418">
                  <c:v>374.80190174325435</c:v>
                </c:pt>
                <c:pt idx="1419">
                  <c:v>375.06603275223478</c:v>
                </c:pt>
                <c:pt idx="1420">
                  <c:v>375.3301637612152</c:v>
                </c:pt>
                <c:pt idx="1421">
                  <c:v>375.59429477019563</c:v>
                </c:pt>
                <c:pt idx="1422">
                  <c:v>375.85842577917606</c:v>
                </c:pt>
                <c:pt idx="1423">
                  <c:v>376.12255678815649</c:v>
                </c:pt>
                <c:pt idx="1424">
                  <c:v>376.38668779713691</c:v>
                </c:pt>
                <c:pt idx="1425">
                  <c:v>376.65081880611734</c:v>
                </c:pt>
                <c:pt idx="1426">
                  <c:v>376.91494981509777</c:v>
                </c:pt>
                <c:pt idx="1427">
                  <c:v>377.1790808240782</c:v>
                </c:pt>
                <c:pt idx="1428">
                  <c:v>377.44321183305863</c:v>
                </c:pt>
                <c:pt idx="1429">
                  <c:v>377.70734284203905</c:v>
                </c:pt>
                <c:pt idx="1430">
                  <c:v>377.97147385101948</c:v>
                </c:pt>
                <c:pt idx="1431">
                  <c:v>378.23560485999991</c:v>
                </c:pt>
                <c:pt idx="1432">
                  <c:v>378.49973586898034</c:v>
                </c:pt>
                <c:pt idx="1433">
                  <c:v>378.76386687796077</c:v>
                </c:pt>
                <c:pt idx="1434">
                  <c:v>379.02799788694119</c:v>
                </c:pt>
                <c:pt idx="1435">
                  <c:v>379.29212889592162</c:v>
                </c:pt>
                <c:pt idx="1436">
                  <c:v>379.55625990490205</c:v>
                </c:pt>
                <c:pt idx="1437">
                  <c:v>379.82039091388248</c:v>
                </c:pt>
                <c:pt idx="1438">
                  <c:v>380.0845219228629</c:v>
                </c:pt>
                <c:pt idx="1439">
                  <c:v>380.34865293184333</c:v>
                </c:pt>
                <c:pt idx="1440">
                  <c:v>380.61278394082376</c:v>
                </c:pt>
                <c:pt idx="1441">
                  <c:v>380.87691494980419</c:v>
                </c:pt>
                <c:pt idx="1442">
                  <c:v>381.14104595878462</c:v>
                </c:pt>
                <c:pt idx="1443">
                  <c:v>381.40517696776504</c:v>
                </c:pt>
                <c:pt idx="1444">
                  <c:v>381.66930797674547</c:v>
                </c:pt>
                <c:pt idx="1445">
                  <c:v>381.9334389857259</c:v>
                </c:pt>
                <c:pt idx="1446">
                  <c:v>382.19756999470633</c:v>
                </c:pt>
                <c:pt idx="1447">
                  <c:v>382.46170100368676</c:v>
                </c:pt>
                <c:pt idx="1448">
                  <c:v>382.72583201266718</c:v>
                </c:pt>
                <c:pt idx="1449">
                  <c:v>382.98996302164761</c:v>
                </c:pt>
                <c:pt idx="1450">
                  <c:v>383.25409403062804</c:v>
                </c:pt>
                <c:pt idx="1451">
                  <c:v>383.51822503960847</c:v>
                </c:pt>
                <c:pt idx="1452">
                  <c:v>383.78235604858889</c:v>
                </c:pt>
                <c:pt idx="1453">
                  <c:v>384.04648705756932</c:v>
                </c:pt>
                <c:pt idx="1454">
                  <c:v>384.31061806654975</c:v>
                </c:pt>
                <c:pt idx="1455">
                  <c:v>384.57474907553018</c:v>
                </c:pt>
                <c:pt idx="1456">
                  <c:v>384.83888008451061</c:v>
                </c:pt>
                <c:pt idx="1457">
                  <c:v>385.10301109349103</c:v>
                </c:pt>
                <c:pt idx="1458">
                  <c:v>385.36714210247146</c:v>
                </c:pt>
                <c:pt idx="1459">
                  <c:v>385.63127311145189</c:v>
                </c:pt>
                <c:pt idx="1460">
                  <c:v>385.89540412043232</c:v>
                </c:pt>
                <c:pt idx="1461">
                  <c:v>386.15953512941275</c:v>
                </c:pt>
                <c:pt idx="1462">
                  <c:v>386.42366613839317</c:v>
                </c:pt>
                <c:pt idx="1463">
                  <c:v>386.6877971473736</c:v>
                </c:pt>
                <c:pt idx="1464">
                  <c:v>386.95192815635403</c:v>
                </c:pt>
                <c:pt idx="1465">
                  <c:v>387.21605916533446</c:v>
                </c:pt>
                <c:pt idx="1466">
                  <c:v>387.48019017431488</c:v>
                </c:pt>
                <c:pt idx="1467">
                  <c:v>387.74432118329531</c:v>
                </c:pt>
                <c:pt idx="1468">
                  <c:v>388.00845219227574</c:v>
                </c:pt>
                <c:pt idx="1469">
                  <c:v>388.27258320125617</c:v>
                </c:pt>
                <c:pt idx="1470">
                  <c:v>388.5367142102366</c:v>
                </c:pt>
                <c:pt idx="1471">
                  <c:v>388.80084521921702</c:v>
                </c:pt>
                <c:pt idx="1472">
                  <c:v>389.06497622819745</c:v>
                </c:pt>
                <c:pt idx="1473">
                  <c:v>389.32910723717788</c:v>
                </c:pt>
                <c:pt idx="1474">
                  <c:v>389.59323824615831</c:v>
                </c:pt>
                <c:pt idx="1475">
                  <c:v>389.85736925513874</c:v>
                </c:pt>
                <c:pt idx="1476">
                  <c:v>390.12150026411916</c:v>
                </c:pt>
                <c:pt idx="1477">
                  <c:v>390.38563127309959</c:v>
                </c:pt>
                <c:pt idx="1478">
                  <c:v>390.64976228208002</c:v>
                </c:pt>
                <c:pt idx="1479">
                  <c:v>390.91389329106045</c:v>
                </c:pt>
                <c:pt idx="1480">
                  <c:v>391.17802430004087</c:v>
                </c:pt>
                <c:pt idx="1481">
                  <c:v>391.4421553090213</c:v>
                </c:pt>
                <c:pt idx="1482">
                  <c:v>391.70628631800173</c:v>
                </c:pt>
                <c:pt idx="1483">
                  <c:v>391.97041732698216</c:v>
                </c:pt>
                <c:pt idx="1484">
                  <c:v>392.23454833596259</c:v>
                </c:pt>
                <c:pt idx="1485">
                  <c:v>392.49867934494301</c:v>
                </c:pt>
                <c:pt idx="1486">
                  <c:v>392.76281035392344</c:v>
                </c:pt>
                <c:pt idx="1487">
                  <c:v>393.02694136290387</c:v>
                </c:pt>
                <c:pt idx="1488">
                  <c:v>393.2910723718843</c:v>
                </c:pt>
                <c:pt idx="1489">
                  <c:v>393.55520338086473</c:v>
                </c:pt>
                <c:pt idx="1490">
                  <c:v>393.81933438984515</c:v>
                </c:pt>
                <c:pt idx="1491">
                  <c:v>394.08346539882558</c:v>
                </c:pt>
                <c:pt idx="1492">
                  <c:v>394.34759640780601</c:v>
                </c:pt>
                <c:pt idx="1493">
                  <c:v>394.61172741678644</c:v>
                </c:pt>
                <c:pt idx="1494">
                  <c:v>394.87585842576686</c:v>
                </c:pt>
                <c:pt idx="1495">
                  <c:v>395.13998943474729</c:v>
                </c:pt>
                <c:pt idx="1496">
                  <c:v>395.40412044372772</c:v>
                </c:pt>
                <c:pt idx="1497">
                  <c:v>395.66825145270815</c:v>
                </c:pt>
                <c:pt idx="1498">
                  <c:v>395.93238246168858</c:v>
                </c:pt>
                <c:pt idx="1499">
                  <c:v>396.196513470669</c:v>
                </c:pt>
                <c:pt idx="1500">
                  <c:v>396.46064447964943</c:v>
                </c:pt>
                <c:pt idx="1501">
                  <c:v>396.72477548862986</c:v>
                </c:pt>
                <c:pt idx="1502">
                  <c:v>396.98890649761029</c:v>
                </c:pt>
                <c:pt idx="1503">
                  <c:v>397.25303750659072</c:v>
                </c:pt>
                <c:pt idx="1504">
                  <c:v>397.51716851557114</c:v>
                </c:pt>
                <c:pt idx="1505">
                  <c:v>397.78129952455157</c:v>
                </c:pt>
                <c:pt idx="1506">
                  <c:v>398.045430533532</c:v>
                </c:pt>
                <c:pt idx="1507">
                  <c:v>398.30956154251243</c:v>
                </c:pt>
                <c:pt idx="1508">
                  <c:v>398.57369255149285</c:v>
                </c:pt>
                <c:pt idx="1509">
                  <c:v>398.83782356047328</c:v>
                </c:pt>
                <c:pt idx="1510">
                  <c:v>399.10195456945371</c:v>
                </c:pt>
                <c:pt idx="1511">
                  <c:v>399.36608557843414</c:v>
                </c:pt>
                <c:pt idx="1512">
                  <c:v>399.63021658741457</c:v>
                </c:pt>
                <c:pt idx="1513">
                  <c:v>399.89434759639499</c:v>
                </c:pt>
                <c:pt idx="1514">
                  <c:v>400.15847860537542</c:v>
                </c:pt>
                <c:pt idx="1515">
                  <c:v>400.42260961435585</c:v>
                </c:pt>
                <c:pt idx="1516">
                  <c:v>400.68674062333628</c:v>
                </c:pt>
                <c:pt idx="1517">
                  <c:v>400.95087163231671</c:v>
                </c:pt>
                <c:pt idx="1518">
                  <c:v>401.21500264129713</c:v>
                </c:pt>
                <c:pt idx="1519">
                  <c:v>401.47913365027756</c:v>
                </c:pt>
                <c:pt idx="1520">
                  <c:v>401.74326465925799</c:v>
                </c:pt>
                <c:pt idx="1521">
                  <c:v>402.00739566823842</c:v>
                </c:pt>
                <c:pt idx="1522">
                  <c:v>402.27152667721884</c:v>
                </c:pt>
                <c:pt idx="1523">
                  <c:v>402.53565768619927</c:v>
                </c:pt>
                <c:pt idx="1524">
                  <c:v>402.7997886951797</c:v>
                </c:pt>
                <c:pt idx="1525">
                  <c:v>403.06391970416013</c:v>
                </c:pt>
                <c:pt idx="1526">
                  <c:v>403.32805071314056</c:v>
                </c:pt>
                <c:pt idx="1527">
                  <c:v>403.59218172212098</c:v>
                </c:pt>
                <c:pt idx="1528">
                  <c:v>403.85631273110141</c:v>
                </c:pt>
                <c:pt idx="1529">
                  <c:v>404.12044374008184</c:v>
                </c:pt>
                <c:pt idx="1530">
                  <c:v>404.38457474906227</c:v>
                </c:pt>
                <c:pt idx="1531">
                  <c:v>404.64870575804269</c:v>
                </c:pt>
                <c:pt idx="1532">
                  <c:v>404.91283676702312</c:v>
                </c:pt>
                <c:pt idx="1533">
                  <c:v>405.17696777600355</c:v>
                </c:pt>
                <c:pt idx="1534">
                  <c:v>405.44109878498398</c:v>
                </c:pt>
                <c:pt idx="1535">
                  <c:v>405.70522979396441</c:v>
                </c:pt>
                <c:pt idx="1536">
                  <c:v>405.96936080294483</c:v>
                </c:pt>
                <c:pt idx="1537">
                  <c:v>406.23349181192526</c:v>
                </c:pt>
                <c:pt idx="1538">
                  <c:v>406.49762282090569</c:v>
                </c:pt>
                <c:pt idx="1539">
                  <c:v>406.76175382988612</c:v>
                </c:pt>
                <c:pt idx="1540">
                  <c:v>407.02588483886655</c:v>
                </c:pt>
                <c:pt idx="1541">
                  <c:v>407.29001584784697</c:v>
                </c:pt>
                <c:pt idx="1542">
                  <c:v>407.5541468568274</c:v>
                </c:pt>
                <c:pt idx="1543">
                  <c:v>407.81827786580783</c:v>
                </c:pt>
                <c:pt idx="1544">
                  <c:v>408.08240887478826</c:v>
                </c:pt>
                <c:pt idx="1545">
                  <c:v>408.34653988376868</c:v>
                </c:pt>
                <c:pt idx="1546">
                  <c:v>408.61067089274911</c:v>
                </c:pt>
                <c:pt idx="1547">
                  <c:v>408.87480190172954</c:v>
                </c:pt>
                <c:pt idx="1548">
                  <c:v>409.13893291070997</c:v>
                </c:pt>
                <c:pt idx="1549">
                  <c:v>409.4030639196904</c:v>
                </c:pt>
                <c:pt idx="1550">
                  <c:v>409.66719492867082</c:v>
                </c:pt>
                <c:pt idx="1551">
                  <c:v>409.93132593765125</c:v>
                </c:pt>
                <c:pt idx="1552">
                  <c:v>410.19545694663168</c:v>
                </c:pt>
                <c:pt idx="1553">
                  <c:v>410.45958795561211</c:v>
                </c:pt>
                <c:pt idx="1554">
                  <c:v>410.72371896459254</c:v>
                </c:pt>
                <c:pt idx="1555">
                  <c:v>410.98784997357296</c:v>
                </c:pt>
                <c:pt idx="1556">
                  <c:v>411.25198098255339</c:v>
                </c:pt>
                <c:pt idx="1557">
                  <c:v>411.51611199153382</c:v>
                </c:pt>
                <c:pt idx="1558">
                  <c:v>411.78024300051425</c:v>
                </c:pt>
                <c:pt idx="1559">
                  <c:v>412.04437400949467</c:v>
                </c:pt>
                <c:pt idx="1560">
                  <c:v>412.3085050184751</c:v>
                </c:pt>
                <c:pt idx="1561">
                  <c:v>412.57263602745553</c:v>
                </c:pt>
                <c:pt idx="1562">
                  <c:v>412.83676703643596</c:v>
                </c:pt>
                <c:pt idx="1563">
                  <c:v>413.10089804541639</c:v>
                </c:pt>
                <c:pt idx="1564">
                  <c:v>413.36502905439681</c:v>
                </c:pt>
                <c:pt idx="1565">
                  <c:v>413.62916006337724</c:v>
                </c:pt>
                <c:pt idx="1566">
                  <c:v>413.89329107235767</c:v>
                </c:pt>
                <c:pt idx="1567">
                  <c:v>414.1574220813381</c:v>
                </c:pt>
                <c:pt idx="1568">
                  <c:v>414.42155309031853</c:v>
                </c:pt>
                <c:pt idx="1569">
                  <c:v>414.68568409929895</c:v>
                </c:pt>
                <c:pt idx="1570">
                  <c:v>414.94981510827938</c:v>
                </c:pt>
                <c:pt idx="1571">
                  <c:v>415.21394611725981</c:v>
                </c:pt>
                <c:pt idx="1572">
                  <c:v>415.47807712624024</c:v>
                </c:pt>
                <c:pt idx="1573">
                  <c:v>415.74220813522066</c:v>
                </c:pt>
                <c:pt idx="1574">
                  <c:v>416.00633914420109</c:v>
                </c:pt>
                <c:pt idx="1575">
                  <c:v>416.27047015318152</c:v>
                </c:pt>
                <c:pt idx="1576">
                  <c:v>416.53460116216195</c:v>
                </c:pt>
                <c:pt idx="1577">
                  <c:v>416.79873217114238</c:v>
                </c:pt>
                <c:pt idx="1578">
                  <c:v>417.0628631801228</c:v>
                </c:pt>
                <c:pt idx="1579">
                  <c:v>417.32699418910323</c:v>
                </c:pt>
                <c:pt idx="1580">
                  <c:v>417.59112519808366</c:v>
                </c:pt>
                <c:pt idx="1581">
                  <c:v>417.85525620706409</c:v>
                </c:pt>
                <c:pt idx="1582">
                  <c:v>418.11938721604452</c:v>
                </c:pt>
                <c:pt idx="1583">
                  <c:v>418.38351822502494</c:v>
                </c:pt>
                <c:pt idx="1584">
                  <c:v>418.64764923400537</c:v>
                </c:pt>
                <c:pt idx="1585">
                  <c:v>418.9117802429858</c:v>
                </c:pt>
                <c:pt idx="1586">
                  <c:v>419.17591125196623</c:v>
                </c:pt>
                <c:pt idx="1587">
                  <c:v>419.44004226094665</c:v>
                </c:pt>
                <c:pt idx="1588">
                  <c:v>419.70417326992708</c:v>
                </c:pt>
                <c:pt idx="1589">
                  <c:v>419.96830427890751</c:v>
                </c:pt>
                <c:pt idx="1590">
                  <c:v>420.23243528788794</c:v>
                </c:pt>
                <c:pt idx="1591">
                  <c:v>420.49656629686837</c:v>
                </c:pt>
                <c:pt idx="1592">
                  <c:v>420.76069730584879</c:v>
                </c:pt>
                <c:pt idx="1593">
                  <c:v>421.02482831482922</c:v>
                </c:pt>
                <c:pt idx="1594">
                  <c:v>421.28895932380965</c:v>
                </c:pt>
                <c:pt idx="1595">
                  <c:v>421.55309033279008</c:v>
                </c:pt>
                <c:pt idx="1596">
                  <c:v>421.81722134177051</c:v>
                </c:pt>
                <c:pt idx="1597">
                  <c:v>422.08135235075093</c:v>
                </c:pt>
                <c:pt idx="1598">
                  <c:v>422.34548335973136</c:v>
                </c:pt>
                <c:pt idx="1599">
                  <c:v>422.60961436871179</c:v>
                </c:pt>
                <c:pt idx="1600">
                  <c:v>422.87374537769222</c:v>
                </c:pt>
                <c:pt idx="1601">
                  <c:v>423.13787638667264</c:v>
                </c:pt>
                <c:pt idx="1602">
                  <c:v>423.40200739565307</c:v>
                </c:pt>
                <c:pt idx="1603">
                  <c:v>423.6661384046335</c:v>
                </c:pt>
                <c:pt idx="1604">
                  <c:v>423.93026941361393</c:v>
                </c:pt>
                <c:pt idx="1605">
                  <c:v>424.19440042259436</c:v>
                </c:pt>
                <c:pt idx="1606">
                  <c:v>424.45853143157478</c:v>
                </c:pt>
                <c:pt idx="1607">
                  <c:v>424.72266244055521</c:v>
                </c:pt>
                <c:pt idx="1608">
                  <c:v>424.98679344953564</c:v>
                </c:pt>
                <c:pt idx="1609">
                  <c:v>425.25092445851607</c:v>
                </c:pt>
                <c:pt idx="1610">
                  <c:v>425.5150554674965</c:v>
                </c:pt>
                <c:pt idx="1611">
                  <c:v>425.77918647647692</c:v>
                </c:pt>
                <c:pt idx="1612">
                  <c:v>426.04331748545735</c:v>
                </c:pt>
                <c:pt idx="1613">
                  <c:v>426.30744849443778</c:v>
                </c:pt>
                <c:pt idx="1614">
                  <c:v>426.57157950341821</c:v>
                </c:pt>
                <c:pt idx="1615">
                  <c:v>426.83571051239863</c:v>
                </c:pt>
                <c:pt idx="1616">
                  <c:v>427.09984152137906</c:v>
                </c:pt>
                <c:pt idx="1617">
                  <c:v>427.36397253035949</c:v>
                </c:pt>
                <c:pt idx="1618">
                  <c:v>427.62810353933992</c:v>
                </c:pt>
                <c:pt idx="1619">
                  <c:v>427.89223454832035</c:v>
                </c:pt>
                <c:pt idx="1620">
                  <c:v>428.15636555730077</c:v>
                </c:pt>
                <c:pt idx="1621">
                  <c:v>428.4204965662812</c:v>
                </c:pt>
                <c:pt idx="1622">
                  <c:v>428.68462757526163</c:v>
                </c:pt>
                <c:pt idx="1623">
                  <c:v>428.94875858424206</c:v>
                </c:pt>
                <c:pt idx="1624">
                  <c:v>429.21288959322249</c:v>
                </c:pt>
                <c:pt idx="1625">
                  <c:v>429.47702060220291</c:v>
                </c:pt>
                <c:pt idx="1626">
                  <c:v>429.74115161118334</c:v>
                </c:pt>
                <c:pt idx="1627">
                  <c:v>430.00528262016377</c:v>
                </c:pt>
                <c:pt idx="1628">
                  <c:v>430.2694136291442</c:v>
                </c:pt>
                <c:pt idx="1629">
                  <c:v>430.53354463812462</c:v>
                </c:pt>
                <c:pt idx="1630">
                  <c:v>430.79767564710505</c:v>
                </c:pt>
                <c:pt idx="1631">
                  <c:v>431.06180665608548</c:v>
                </c:pt>
                <c:pt idx="1632">
                  <c:v>431.32593766506591</c:v>
                </c:pt>
                <c:pt idx="1633">
                  <c:v>431.59006867404634</c:v>
                </c:pt>
                <c:pt idx="1634">
                  <c:v>431.85419968302676</c:v>
                </c:pt>
                <c:pt idx="1635">
                  <c:v>432.11833069200719</c:v>
                </c:pt>
                <c:pt idx="1636">
                  <c:v>432.38246170098762</c:v>
                </c:pt>
                <c:pt idx="1637">
                  <c:v>432.64659270996805</c:v>
                </c:pt>
                <c:pt idx="1638">
                  <c:v>432.91072371894847</c:v>
                </c:pt>
                <c:pt idx="1639">
                  <c:v>433.1748547279289</c:v>
                </c:pt>
                <c:pt idx="1640">
                  <c:v>433.43898573690933</c:v>
                </c:pt>
                <c:pt idx="1641">
                  <c:v>433.70311674588976</c:v>
                </c:pt>
                <c:pt idx="1642">
                  <c:v>433.96724775487019</c:v>
                </c:pt>
                <c:pt idx="1643">
                  <c:v>434.23137876385061</c:v>
                </c:pt>
                <c:pt idx="1644">
                  <c:v>434.49550977283104</c:v>
                </c:pt>
                <c:pt idx="1645">
                  <c:v>434.75964078181147</c:v>
                </c:pt>
                <c:pt idx="1646">
                  <c:v>435.0237717907919</c:v>
                </c:pt>
                <c:pt idx="1647">
                  <c:v>435.28790279977233</c:v>
                </c:pt>
                <c:pt idx="1648">
                  <c:v>435.55203380875275</c:v>
                </c:pt>
                <c:pt idx="1649">
                  <c:v>435.81616481773318</c:v>
                </c:pt>
                <c:pt idx="1650">
                  <c:v>436.08029582671361</c:v>
                </c:pt>
                <c:pt idx="1651">
                  <c:v>436.34442683569404</c:v>
                </c:pt>
                <c:pt idx="1652">
                  <c:v>436.60855784467446</c:v>
                </c:pt>
                <c:pt idx="1653">
                  <c:v>436.87268885365489</c:v>
                </c:pt>
                <c:pt idx="1654">
                  <c:v>437.13681986263532</c:v>
                </c:pt>
                <c:pt idx="1655">
                  <c:v>437.40095087161575</c:v>
                </c:pt>
                <c:pt idx="1656">
                  <c:v>437.66508188059618</c:v>
                </c:pt>
                <c:pt idx="1657">
                  <c:v>437.9292128895766</c:v>
                </c:pt>
                <c:pt idx="1658">
                  <c:v>438.19334389855703</c:v>
                </c:pt>
                <c:pt idx="1659">
                  <c:v>438.45747490753746</c:v>
                </c:pt>
                <c:pt idx="1660">
                  <c:v>438.72160591651789</c:v>
                </c:pt>
                <c:pt idx="1661">
                  <c:v>438.98573692549832</c:v>
                </c:pt>
                <c:pt idx="1662">
                  <c:v>439.24986793447874</c:v>
                </c:pt>
                <c:pt idx="1663">
                  <c:v>439.51399894345917</c:v>
                </c:pt>
                <c:pt idx="1664">
                  <c:v>439.7781299524396</c:v>
                </c:pt>
                <c:pt idx="1665">
                  <c:v>440.04226096142003</c:v>
                </c:pt>
                <c:pt idx="1666">
                  <c:v>440.30639197040045</c:v>
                </c:pt>
                <c:pt idx="1667">
                  <c:v>440.57052297938088</c:v>
                </c:pt>
                <c:pt idx="1668">
                  <c:v>440.83465398836131</c:v>
                </c:pt>
                <c:pt idx="1669">
                  <c:v>441.09878499734174</c:v>
                </c:pt>
                <c:pt idx="1670">
                  <c:v>441.36291600632217</c:v>
                </c:pt>
                <c:pt idx="1671">
                  <c:v>441.62704701530259</c:v>
                </c:pt>
                <c:pt idx="1672">
                  <c:v>441.89117802428302</c:v>
                </c:pt>
                <c:pt idx="1673">
                  <c:v>442.15530903326345</c:v>
                </c:pt>
                <c:pt idx="1674">
                  <c:v>442.41944004224388</c:v>
                </c:pt>
                <c:pt idx="1675">
                  <c:v>442.68357105122431</c:v>
                </c:pt>
                <c:pt idx="1676">
                  <c:v>442.94770206020473</c:v>
                </c:pt>
                <c:pt idx="1677">
                  <c:v>443.21183306918516</c:v>
                </c:pt>
                <c:pt idx="1678">
                  <c:v>443.47596407816559</c:v>
                </c:pt>
                <c:pt idx="1679">
                  <c:v>443.74009508714602</c:v>
                </c:pt>
                <c:pt idx="1680">
                  <c:v>444.00422609612644</c:v>
                </c:pt>
                <c:pt idx="1681">
                  <c:v>444.26835710510687</c:v>
                </c:pt>
                <c:pt idx="1682">
                  <c:v>444.5324881140873</c:v>
                </c:pt>
                <c:pt idx="1683">
                  <c:v>444.79661912306773</c:v>
                </c:pt>
                <c:pt idx="1684">
                  <c:v>445.06075013204816</c:v>
                </c:pt>
                <c:pt idx="1685">
                  <c:v>445.32488114102858</c:v>
                </c:pt>
                <c:pt idx="1686">
                  <c:v>445.58901215000901</c:v>
                </c:pt>
                <c:pt idx="1687">
                  <c:v>445.85314315898944</c:v>
                </c:pt>
                <c:pt idx="1688">
                  <c:v>446.11727416796987</c:v>
                </c:pt>
                <c:pt idx="1689">
                  <c:v>446.3814051769503</c:v>
                </c:pt>
                <c:pt idx="1690">
                  <c:v>446.64553618593072</c:v>
                </c:pt>
                <c:pt idx="1691">
                  <c:v>446.90966719491115</c:v>
                </c:pt>
                <c:pt idx="1692">
                  <c:v>447.17379820389158</c:v>
                </c:pt>
                <c:pt idx="1693">
                  <c:v>447.43792921287201</c:v>
                </c:pt>
                <c:pt idx="1694">
                  <c:v>447.70206022185243</c:v>
                </c:pt>
                <c:pt idx="1695">
                  <c:v>447.96619123083286</c:v>
                </c:pt>
                <c:pt idx="1696">
                  <c:v>448.23032223981329</c:v>
                </c:pt>
                <c:pt idx="1697">
                  <c:v>448.49445324879372</c:v>
                </c:pt>
                <c:pt idx="1698">
                  <c:v>448.75858425777415</c:v>
                </c:pt>
                <c:pt idx="1699">
                  <c:v>449.02271526675457</c:v>
                </c:pt>
                <c:pt idx="1700">
                  <c:v>449.286846275735</c:v>
                </c:pt>
                <c:pt idx="1701">
                  <c:v>449.55097728471543</c:v>
                </c:pt>
                <c:pt idx="1702">
                  <c:v>449.81510829369586</c:v>
                </c:pt>
                <c:pt idx="1703">
                  <c:v>450.07923930267629</c:v>
                </c:pt>
                <c:pt idx="1704">
                  <c:v>450.34337031165671</c:v>
                </c:pt>
                <c:pt idx="1705">
                  <c:v>450.60750132063714</c:v>
                </c:pt>
                <c:pt idx="1706">
                  <c:v>450.87163232961757</c:v>
                </c:pt>
                <c:pt idx="1707">
                  <c:v>451.135763338598</c:v>
                </c:pt>
                <c:pt idx="1708">
                  <c:v>451.39989434757842</c:v>
                </c:pt>
                <c:pt idx="1709">
                  <c:v>451.66402535655885</c:v>
                </c:pt>
                <c:pt idx="1710">
                  <c:v>451.92815636553928</c:v>
                </c:pt>
                <c:pt idx="1711">
                  <c:v>452.19228737451971</c:v>
                </c:pt>
                <c:pt idx="1712">
                  <c:v>452.45641838350014</c:v>
                </c:pt>
                <c:pt idx="1713">
                  <c:v>452.72054939248056</c:v>
                </c:pt>
                <c:pt idx="1714">
                  <c:v>452.98468040146099</c:v>
                </c:pt>
                <c:pt idx="1715">
                  <c:v>453.24881141044142</c:v>
                </c:pt>
                <c:pt idx="1716">
                  <c:v>453.51294241942185</c:v>
                </c:pt>
                <c:pt idx="1717">
                  <c:v>453.77707342840228</c:v>
                </c:pt>
                <c:pt idx="1718">
                  <c:v>454.0412044373827</c:v>
                </c:pt>
                <c:pt idx="1719">
                  <c:v>454.30533544636313</c:v>
                </c:pt>
                <c:pt idx="1720">
                  <c:v>454.56946645534356</c:v>
                </c:pt>
                <c:pt idx="1721">
                  <c:v>454.83359746432399</c:v>
                </c:pt>
                <c:pt idx="1722">
                  <c:v>455.09772847330441</c:v>
                </c:pt>
                <c:pt idx="1723">
                  <c:v>455.36185948228484</c:v>
                </c:pt>
                <c:pt idx="1724">
                  <c:v>455.62599049126527</c:v>
                </c:pt>
                <c:pt idx="1725">
                  <c:v>455.8901215002457</c:v>
                </c:pt>
                <c:pt idx="1726">
                  <c:v>456.15425250922613</c:v>
                </c:pt>
                <c:pt idx="1727">
                  <c:v>456.41838351820655</c:v>
                </c:pt>
                <c:pt idx="1728">
                  <c:v>456.68251452718698</c:v>
                </c:pt>
                <c:pt idx="1729">
                  <c:v>456.94664553616741</c:v>
                </c:pt>
                <c:pt idx="1730">
                  <c:v>457.21077654514784</c:v>
                </c:pt>
                <c:pt idx="1731">
                  <c:v>457.47490755412827</c:v>
                </c:pt>
                <c:pt idx="1732">
                  <c:v>457.73903856310869</c:v>
                </c:pt>
                <c:pt idx="1733">
                  <c:v>458.00316957208912</c:v>
                </c:pt>
                <c:pt idx="1734">
                  <c:v>458.26730058106955</c:v>
                </c:pt>
                <c:pt idx="1735">
                  <c:v>458.53143159004998</c:v>
                </c:pt>
                <c:pt idx="1736">
                  <c:v>458.7955625990304</c:v>
                </c:pt>
                <c:pt idx="1737">
                  <c:v>459.05969360801083</c:v>
                </c:pt>
                <c:pt idx="1738">
                  <c:v>459.32382461699126</c:v>
                </c:pt>
                <c:pt idx="1739">
                  <c:v>459.58795562597169</c:v>
                </c:pt>
                <c:pt idx="1740">
                  <c:v>459.85208663495212</c:v>
                </c:pt>
                <c:pt idx="1741">
                  <c:v>460.11621764393254</c:v>
                </c:pt>
                <c:pt idx="1742">
                  <c:v>460.38034865291297</c:v>
                </c:pt>
                <c:pt idx="1743">
                  <c:v>460.6444796618934</c:v>
                </c:pt>
                <c:pt idx="1744">
                  <c:v>460.90861067087383</c:v>
                </c:pt>
                <c:pt idx="1745">
                  <c:v>461.17274167985425</c:v>
                </c:pt>
                <c:pt idx="1746">
                  <c:v>461.43687268883468</c:v>
                </c:pt>
                <c:pt idx="1747">
                  <c:v>461.70100369781511</c:v>
                </c:pt>
                <c:pt idx="1748">
                  <c:v>461.96513470679554</c:v>
                </c:pt>
                <c:pt idx="1749">
                  <c:v>462.22926571577597</c:v>
                </c:pt>
                <c:pt idx="1750">
                  <c:v>462.49339672475639</c:v>
                </c:pt>
                <c:pt idx="1751">
                  <c:v>462.75752773373682</c:v>
                </c:pt>
                <c:pt idx="1752">
                  <c:v>463.02165874271725</c:v>
                </c:pt>
                <c:pt idx="1753">
                  <c:v>463.28578975169768</c:v>
                </c:pt>
                <c:pt idx="1754">
                  <c:v>463.54992076067811</c:v>
                </c:pt>
                <c:pt idx="1755">
                  <c:v>463.81405176965853</c:v>
                </c:pt>
                <c:pt idx="1756">
                  <c:v>464.07818277863896</c:v>
                </c:pt>
                <c:pt idx="1757">
                  <c:v>464.34231378761939</c:v>
                </c:pt>
                <c:pt idx="1758">
                  <c:v>464.60644479659982</c:v>
                </c:pt>
                <c:pt idx="1759">
                  <c:v>464.87057580558024</c:v>
                </c:pt>
                <c:pt idx="1760">
                  <c:v>465.13470681456067</c:v>
                </c:pt>
                <c:pt idx="1761">
                  <c:v>465.3988378235411</c:v>
                </c:pt>
                <c:pt idx="1762">
                  <c:v>465.66296883252153</c:v>
                </c:pt>
                <c:pt idx="1763">
                  <c:v>465.92709984150196</c:v>
                </c:pt>
                <c:pt idx="1764">
                  <c:v>466.19123085048238</c:v>
                </c:pt>
                <c:pt idx="1765">
                  <c:v>466.45536185946281</c:v>
                </c:pt>
                <c:pt idx="1766">
                  <c:v>466.71949286844324</c:v>
                </c:pt>
                <c:pt idx="1767">
                  <c:v>466.98362387742367</c:v>
                </c:pt>
                <c:pt idx="1768">
                  <c:v>467.2477548864041</c:v>
                </c:pt>
                <c:pt idx="1769">
                  <c:v>467.51188589538452</c:v>
                </c:pt>
                <c:pt idx="1770">
                  <c:v>467.77601690436495</c:v>
                </c:pt>
                <c:pt idx="1771">
                  <c:v>468.04014791334538</c:v>
                </c:pt>
                <c:pt idx="1772">
                  <c:v>468.30427892232581</c:v>
                </c:pt>
                <c:pt idx="1773">
                  <c:v>468.56840993130623</c:v>
                </c:pt>
                <c:pt idx="1774">
                  <c:v>468.83254094028666</c:v>
                </c:pt>
                <c:pt idx="1775">
                  <c:v>469.09667194926709</c:v>
                </c:pt>
                <c:pt idx="1776">
                  <c:v>469.36080295824752</c:v>
                </c:pt>
                <c:pt idx="1777">
                  <c:v>469.62493396722795</c:v>
                </c:pt>
                <c:pt idx="1778">
                  <c:v>469.88906497620837</c:v>
                </c:pt>
                <c:pt idx="1779">
                  <c:v>470.1531959851888</c:v>
                </c:pt>
                <c:pt idx="1780">
                  <c:v>470.41732699416923</c:v>
                </c:pt>
                <c:pt idx="1781">
                  <c:v>470.68145800314966</c:v>
                </c:pt>
                <c:pt idx="1782">
                  <c:v>470.94558901213009</c:v>
                </c:pt>
                <c:pt idx="1783">
                  <c:v>471.20972002111051</c:v>
                </c:pt>
                <c:pt idx="1784">
                  <c:v>471.47385103009094</c:v>
                </c:pt>
                <c:pt idx="1785">
                  <c:v>471.73798203907137</c:v>
                </c:pt>
                <c:pt idx="1786">
                  <c:v>472.0021130480518</c:v>
                </c:pt>
                <c:pt idx="1787">
                  <c:v>472.26624405703222</c:v>
                </c:pt>
                <c:pt idx="1788">
                  <c:v>472.53037506601265</c:v>
                </c:pt>
                <c:pt idx="1789">
                  <c:v>472.79450607499308</c:v>
                </c:pt>
                <c:pt idx="1790">
                  <c:v>473.05863708397351</c:v>
                </c:pt>
                <c:pt idx="1791">
                  <c:v>473.32276809295394</c:v>
                </c:pt>
                <c:pt idx="1792">
                  <c:v>473.58689910193436</c:v>
                </c:pt>
                <c:pt idx="1793">
                  <c:v>473.85103011091479</c:v>
                </c:pt>
                <c:pt idx="1794">
                  <c:v>474.11516111989522</c:v>
                </c:pt>
                <c:pt idx="1795">
                  <c:v>474.37929212887565</c:v>
                </c:pt>
                <c:pt idx="1796">
                  <c:v>474.64342313785608</c:v>
                </c:pt>
                <c:pt idx="1797">
                  <c:v>474.9075541468365</c:v>
                </c:pt>
                <c:pt idx="1798">
                  <c:v>475.17168515581693</c:v>
                </c:pt>
                <c:pt idx="1799">
                  <c:v>475.43581616479736</c:v>
                </c:pt>
                <c:pt idx="1800">
                  <c:v>475.69994717377779</c:v>
                </c:pt>
                <c:pt idx="1801">
                  <c:v>475.96407818275821</c:v>
                </c:pt>
                <c:pt idx="1802">
                  <c:v>476.22820919173864</c:v>
                </c:pt>
                <c:pt idx="1803">
                  <c:v>476.49234020071907</c:v>
                </c:pt>
                <c:pt idx="1804">
                  <c:v>476.7564712096995</c:v>
                </c:pt>
                <c:pt idx="1805">
                  <c:v>477.02060221867993</c:v>
                </c:pt>
                <c:pt idx="1806">
                  <c:v>477.28473322766035</c:v>
                </c:pt>
                <c:pt idx="1807">
                  <c:v>477.54886423664078</c:v>
                </c:pt>
                <c:pt idx="1808">
                  <c:v>477.81299524562121</c:v>
                </c:pt>
                <c:pt idx="1809">
                  <c:v>478.07712625460164</c:v>
                </c:pt>
                <c:pt idx="1810">
                  <c:v>478.34125726358207</c:v>
                </c:pt>
                <c:pt idx="1811">
                  <c:v>478.60538827256249</c:v>
                </c:pt>
                <c:pt idx="1812">
                  <c:v>478.86951928154292</c:v>
                </c:pt>
                <c:pt idx="1813">
                  <c:v>479.13365029052335</c:v>
                </c:pt>
                <c:pt idx="1814">
                  <c:v>479.39778129950378</c:v>
                </c:pt>
                <c:pt idx="1815">
                  <c:v>479.6619123084842</c:v>
                </c:pt>
                <c:pt idx="1816">
                  <c:v>479.92604331746463</c:v>
                </c:pt>
                <c:pt idx="1817">
                  <c:v>480.19017432644506</c:v>
                </c:pt>
                <c:pt idx="1818">
                  <c:v>480.45430533542549</c:v>
                </c:pt>
                <c:pt idx="1819">
                  <c:v>480.71843634440592</c:v>
                </c:pt>
                <c:pt idx="1820">
                  <c:v>480.98256735338634</c:v>
                </c:pt>
                <c:pt idx="1821">
                  <c:v>481.24669836236677</c:v>
                </c:pt>
                <c:pt idx="1822">
                  <c:v>481.5108293713472</c:v>
                </c:pt>
                <c:pt idx="1823">
                  <c:v>481.77496038032763</c:v>
                </c:pt>
                <c:pt idx="1824">
                  <c:v>482.03909138930806</c:v>
                </c:pt>
                <c:pt idx="1825">
                  <c:v>482.30322239828848</c:v>
                </c:pt>
                <c:pt idx="1826">
                  <c:v>482.56735340726891</c:v>
                </c:pt>
                <c:pt idx="1827">
                  <c:v>482.83148441624934</c:v>
                </c:pt>
                <c:pt idx="1828">
                  <c:v>483.09561542522977</c:v>
                </c:pt>
                <c:pt idx="1829">
                  <c:v>483.35974643421019</c:v>
                </c:pt>
                <c:pt idx="1830">
                  <c:v>483.62387744319062</c:v>
                </c:pt>
                <c:pt idx="1831">
                  <c:v>483.88800845217105</c:v>
                </c:pt>
                <c:pt idx="1832">
                  <c:v>484.15213946115148</c:v>
                </c:pt>
                <c:pt idx="1833">
                  <c:v>484.41627047013191</c:v>
                </c:pt>
                <c:pt idx="1834">
                  <c:v>484.68040147911233</c:v>
                </c:pt>
                <c:pt idx="1835">
                  <c:v>484.94453248809276</c:v>
                </c:pt>
                <c:pt idx="1836">
                  <c:v>485.20866349707319</c:v>
                </c:pt>
                <c:pt idx="1837">
                  <c:v>485.47279450605362</c:v>
                </c:pt>
                <c:pt idx="1838">
                  <c:v>485.73692551503405</c:v>
                </c:pt>
                <c:pt idx="1839">
                  <c:v>486.00105652401447</c:v>
                </c:pt>
                <c:pt idx="1840">
                  <c:v>486.2651875329949</c:v>
                </c:pt>
                <c:pt idx="1841">
                  <c:v>486.52931854197533</c:v>
                </c:pt>
                <c:pt idx="1842">
                  <c:v>486.79344955095576</c:v>
                </c:pt>
                <c:pt idx="1843">
                  <c:v>487.05758055993618</c:v>
                </c:pt>
                <c:pt idx="1844">
                  <c:v>487.32171156891661</c:v>
                </c:pt>
                <c:pt idx="1845">
                  <c:v>487.58584257789704</c:v>
                </c:pt>
                <c:pt idx="1846">
                  <c:v>487.84997358687747</c:v>
                </c:pt>
                <c:pt idx="1847">
                  <c:v>488.1141045958579</c:v>
                </c:pt>
                <c:pt idx="1848">
                  <c:v>488.37823560483832</c:v>
                </c:pt>
                <c:pt idx="1849">
                  <c:v>488.64236661381875</c:v>
                </c:pt>
                <c:pt idx="1850">
                  <c:v>488.90649762279918</c:v>
                </c:pt>
                <c:pt idx="1851">
                  <c:v>489.17062863177961</c:v>
                </c:pt>
                <c:pt idx="1852">
                  <c:v>489.43475964076003</c:v>
                </c:pt>
                <c:pt idx="1853">
                  <c:v>489.69889064974046</c:v>
                </c:pt>
                <c:pt idx="1854">
                  <c:v>489.96302165872089</c:v>
                </c:pt>
                <c:pt idx="1855">
                  <c:v>490.22715266770132</c:v>
                </c:pt>
                <c:pt idx="1856">
                  <c:v>490.49128367668175</c:v>
                </c:pt>
                <c:pt idx="1857">
                  <c:v>490.75541468566217</c:v>
                </c:pt>
                <c:pt idx="1858">
                  <c:v>491.0195456946426</c:v>
                </c:pt>
                <c:pt idx="1859">
                  <c:v>491.28367670362303</c:v>
                </c:pt>
                <c:pt idx="1860">
                  <c:v>491.54780771260346</c:v>
                </c:pt>
                <c:pt idx="1861">
                  <c:v>491.81193872158389</c:v>
                </c:pt>
                <c:pt idx="1862">
                  <c:v>492.07606973056431</c:v>
                </c:pt>
                <c:pt idx="1863">
                  <c:v>492.34020073954474</c:v>
                </c:pt>
                <c:pt idx="1864">
                  <c:v>492.60433174852517</c:v>
                </c:pt>
                <c:pt idx="1865">
                  <c:v>492.8684627575056</c:v>
                </c:pt>
                <c:pt idx="1866">
                  <c:v>493.13259376648602</c:v>
                </c:pt>
                <c:pt idx="1867">
                  <c:v>493.39672477546645</c:v>
                </c:pt>
                <c:pt idx="1868">
                  <c:v>493.66085578444688</c:v>
                </c:pt>
                <c:pt idx="1869">
                  <c:v>493.92498679342731</c:v>
                </c:pt>
                <c:pt idx="1870">
                  <c:v>494.18911780240774</c:v>
                </c:pt>
                <c:pt idx="1871">
                  <c:v>494.45324881138816</c:v>
                </c:pt>
                <c:pt idx="1872">
                  <c:v>494.71737982036859</c:v>
                </c:pt>
                <c:pt idx="1873">
                  <c:v>494.98151082934902</c:v>
                </c:pt>
                <c:pt idx="1874">
                  <c:v>495.24564183832945</c:v>
                </c:pt>
                <c:pt idx="1875">
                  <c:v>495.50977284730988</c:v>
                </c:pt>
                <c:pt idx="1876">
                  <c:v>495.7739038562903</c:v>
                </c:pt>
                <c:pt idx="1877">
                  <c:v>496.03803486527073</c:v>
                </c:pt>
                <c:pt idx="1878">
                  <c:v>496.30216587425116</c:v>
                </c:pt>
                <c:pt idx="1879">
                  <c:v>496.56629688323159</c:v>
                </c:pt>
                <c:pt idx="1880">
                  <c:v>496.83042789221201</c:v>
                </c:pt>
                <c:pt idx="1881">
                  <c:v>497.09455890119244</c:v>
                </c:pt>
                <c:pt idx="1882">
                  <c:v>497.35868991017287</c:v>
                </c:pt>
                <c:pt idx="1883">
                  <c:v>497.6228209191533</c:v>
                </c:pt>
                <c:pt idx="1884">
                  <c:v>497.88695192813373</c:v>
                </c:pt>
                <c:pt idx="1885">
                  <c:v>498.15108293711415</c:v>
                </c:pt>
                <c:pt idx="1886">
                  <c:v>498.41521394609458</c:v>
                </c:pt>
                <c:pt idx="1887">
                  <c:v>498.67934495507501</c:v>
                </c:pt>
                <c:pt idx="1888">
                  <c:v>498.94347596405544</c:v>
                </c:pt>
                <c:pt idx="1889">
                  <c:v>499.20760697303587</c:v>
                </c:pt>
                <c:pt idx="1890">
                  <c:v>499.47173798201629</c:v>
                </c:pt>
                <c:pt idx="1891">
                  <c:v>499.73586899099672</c:v>
                </c:pt>
                <c:pt idx="1892">
                  <c:v>499.99999999997715</c:v>
                </c:pt>
                <c:pt idx="1893">
                  <c:v>500.26413100895758</c:v>
                </c:pt>
                <c:pt idx="1894">
                  <c:v>500.528262017938</c:v>
                </c:pt>
                <c:pt idx="1895">
                  <c:v>500.79239302691843</c:v>
                </c:pt>
                <c:pt idx="1896">
                  <c:v>501.05652403589886</c:v>
                </c:pt>
                <c:pt idx="1897">
                  <c:v>501.32065504487929</c:v>
                </c:pt>
                <c:pt idx="1898">
                  <c:v>501.58478605385972</c:v>
                </c:pt>
                <c:pt idx="1899">
                  <c:v>501.84891706284014</c:v>
                </c:pt>
                <c:pt idx="1900">
                  <c:v>502.11304807182057</c:v>
                </c:pt>
                <c:pt idx="1901">
                  <c:v>502.377179080801</c:v>
                </c:pt>
                <c:pt idx="1902">
                  <c:v>502.64131008978143</c:v>
                </c:pt>
                <c:pt idx="1903">
                  <c:v>502.90544109876186</c:v>
                </c:pt>
                <c:pt idx="1904">
                  <c:v>503.16957210774228</c:v>
                </c:pt>
                <c:pt idx="1905">
                  <c:v>503.43370311672271</c:v>
                </c:pt>
                <c:pt idx="1906">
                  <c:v>503.69783412570314</c:v>
                </c:pt>
                <c:pt idx="1907">
                  <c:v>503.96196513468357</c:v>
                </c:pt>
                <c:pt idx="1908">
                  <c:v>504.22609614366399</c:v>
                </c:pt>
                <c:pt idx="1909">
                  <c:v>504.49022715264442</c:v>
                </c:pt>
                <c:pt idx="1910">
                  <c:v>504.75435816162485</c:v>
                </c:pt>
                <c:pt idx="1911">
                  <c:v>505.01848917060528</c:v>
                </c:pt>
                <c:pt idx="1912">
                  <c:v>505.28262017958571</c:v>
                </c:pt>
                <c:pt idx="1913">
                  <c:v>505.54675118856613</c:v>
                </c:pt>
                <c:pt idx="1914">
                  <c:v>505.81088219754656</c:v>
                </c:pt>
                <c:pt idx="1915">
                  <c:v>506.07501320652699</c:v>
                </c:pt>
                <c:pt idx="1916">
                  <c:v>506.33914421550742</c:v>
                </c:pt>
                <c:pt idx="1917">
                  <c:v>506.60327522448785</c:v>
                </c:pt>
                <c:pt idx="1918">
                  <c:v>506.86740623346827</c:v>
                </c:pt>
                <c:pt idx="1919">
                  <c:v>507.1315372424487</c:v>
                </c:pt>
                <c:pt idx="1920">
                  <c:v>507.39566825142913</c:v>
                </c:pt>
                <c:pt idx="1921">
                  <c:v>507.65979926040956</c:v>
                </c:pt>
                <c:pt idx="1922">
                  <c:v>507.92393026938998</c:v>
                </c:pt>
                <c:pt idx="1923">
                  <c:v>508.18806127837041</c:v>
                </c:pt>
                <c:pt idx="1924">
                  <c:v>508.45219228735084</c:v>
                </c:pt>
                <c:pt idx="1925">
                  <c:v>508.71632329633127</c:v>
                </c:pt>
                <c:pt idx="1926">
                  <c:v>508.9804543053117</c:v>
                </c:pt>
                <c:pt idx="1927">
                  <c:v>509.24458531429212</c:v>
                </c:pt>
                <c:pt idx="1928">
                  <c:v>509.50871632327255</c:v>
                </c:pt>
                <c:pt idx="1929">
                  <c:v>509.77284733225298</c:v>
                </c:pt>
                <c:pt idx="1930">
                  <c:v>510.03697834123341</c:v>
                </c:pt>
                <c:pt idx="1931">
                  <c:v>510.30110935021384</c:v>
                </c:pt>
                <c:pt idx="1932">
                  <c:v>510.56524035919426</c:v>
                </c:pt>
                <c:pt idx="1933">
                  <c:v>510.82937136817469</c:v>
                </c:pt>
                <c:pt idx="1934">
                  <c:v>511.09350237715512</c:v>
                </c:pt>
                <c:pt idx="1935">
                  <c:v>511.35763338613555</c:v>
                </c:pt>
                <c:pt idx="1936">
                  <c:v>511.62176439511597</c:v>
                </c:pt>
                <c:pt idx="1937">
                  <c:v>511.8858954040964</c:v>
                </c:pt>
                <c:pt idx="1938">
                  <c:v>512.15002641307683</c:v>
                </c:pt>
                <c:pt idx="1939">
                  <c:v>512.41415742205731</c:v>
                </c:pt>
                <c:pt idx="1940">
                  <c:v>512.6782884310378</c:v>
                </c:pt>
                <c:pt idx="1941">
                  <c:v>512.94241944001828</c:v>
                </c:pt>
                <c:pt idx="1942">
                  <c:v>513.20655044899877</c:v>
                </c:pt>
                <c:pt idx="1943">
                  <c:v>513.47068145797925</c:v>
                </c:pt>
                <c:pt idx="1944">
                  <c:v>513.73481246695974</c:v>
                </c:pt>
                <c:pt idx="1945">
                  <c:v>513.99894347594022</c:v>
                </c:pt>
                <c:pt idx="1946">
                  <c:v>514.26307448492071</c:v>
                </c:pt>
                <c:pt idx="1947">
                  <c:v>514.52720549390119</c:v>
                </c:pt>
                <c:pt idx="1948">
                  <c:v>514.79133650288168</c:v>
                </c:pt>
                <c:pt idx="1949">
                  <c:v>515.05546751186216</c:v>
                </c:pt>
                <c:pt idx="1950">
                  <c:v>515.31959852084265</c:v>
                </c:pt>
                <c:pt idx="1951">
                  <c:v>515.58372952982313</c:v>
                </c:pt>
                <c:pt idx="1952">
                  <c:v>515.84786053880362</c:v>
                </c:pt>
                <c:pt idx="1953">
                  <c:v>516.1119915477841</c:v>
                </c:pt>
                <c:pt idx="1954">
                  <c:v>516.37612255676459</c:v>
                </c:pt>
                <c:pt idx="1955">
                  <c:v>516.64025356574507</c:v>
                </c:pt>
                <c:pt idx="1956">
                  <c:v>516.90438457472555</c:v>
                </c:pt>
                <c:pt idx="1957">
                  <c:v>517.16851558370604</c:v>
                </c:pt>
                <c:pt idx="1958">
                  <c:v>517.43264659268652</c:v>
                </c:pt>
                <c:pt idx="1959">
                  <c:v>517.69677760166701</c:v>
                </c:pt>
                <c:pt idx="1960">
                  <c:v>517.96090861064749</c:v>
                </c:pt>
                <c:pt idx="1961">
                  <c:v>518.22503961962798</c:v>
                </c:pt>
                <c:pt idx="1962">
                  <c:v>518.48917062860846</c:v>
                </c:pt>
                <c:pt idx="1963">
                  <c:v>518.75330163758895</c:v>
                </c:pt>
                <c:pt idx="1964">
                  <c:v>519.01743264656943</c:v>
                </c:pt>
                <c:pt idx="1965">
                  <c:v>519.28156365554992</c:v>
                </c:pt>
                <c:pt idx="1966">
                  <c:v>519.5456946645304</c:v>
                </c:pt>
                <c:pt idx="1967">
                  <c:v>519.80982567351089</c:v>
                </c:pt>
                <c:pt idx="1968">
                  <c:v>520.07395668249137</c:v>
                </c:pt>
                <c:pt idx="1969">
                  <c:v>520.33808769147186</c:v>
                </c:pt>
                <c:pt idx="1970">
                  <c:v>520.60221870045234</c:v>
                </c:pt>
                <c:pt idx="1971">
                  <c:v>520.86634970943282</c:v>
                </c:pt>
                <c:pt idx="1972">
                  <c:v>521.13048071841331</c:v>
                </c:pt>
                <c:pt idx="1973">
                  <c:v>521.39461172739379</c:v>
                </c:pt>
                <c:pt idx="1974">
                  <c:v>521.65874273637428</c:v>
                </c:pt>
                <c:pt idx="1975">
                  <c:v>521.92287374535476</c:v>
                </c:pt>
                <c:pt idx="1976">
                  <c:v>522.18700475433525</c:v>
                </c:pt>
                <c:pt idx="1977">
                  <c:v>522.45113576331573</c:v>
                </c:pt>
                <c:pt idx="1978">
                  <c:v>522.71526677229622</c:v>
                </c:pt>
                <c:pt idx="1979">
                  <c:v>522.9793977812767</c:v>
                </c:pt>
                <c:pt idx="1980">
                  <c:v>523.24352879025719</c:v>
                </c:pt>
                <c:pt idx="1981">
                  <c:v>523.50765979923767</c:v>
                </c:pt>
                <c:pt idx="1982">
                  <c:v>523.77179080821816</c:v>
                </c:pt>
                <c:pt idx="1983">
                  <c:v>524.03592181719864</c:v>
                </c:pt>
                <c:pt idx="1984">
                  <c:v>524.30005282617913</c:v>
                </c:pt>
                <c:pt idx="1985">
                  <c:v>524.56418383515961</c:v>
                </c:pt>
                <c:pt idx="1986">
                  <c:v>524.8283148441401</c:v>
                </c:pt>
                <c:pt idx="1987">
                  <c:v>525.09244585312058</c:v>
                </c:pt>
                <c:pt idx="1988">
                  <c:v>525.35657686210106</c:v>
                </c:pt>
                <c:pt idx="1989">
                  <c:v>525.62070787108155</c:v>
                </c:pt>
                <c:pt idx="1990">
                  <c:v>525.88483888006203</c:v>
                </c:pt>
                <c:pt idx="1991">
                  <c:v>526.14896988904252</c:v>
                </c:pt>
                <c:pt idx="1992">
                  <c:v>526.413100898023</c:v>
                </c:pt>
                <c:pt idx="1993">
                  <c:v>526.67723190700349</c:v>
                </c:pt>
                <c:pt idx="1994">
                  <c:v>526.94136291598397</c:v>
                </c:pt>
                <c:pt idx="1995">
                  <c:v>527.20549392496446</c:v>
                </c:pt>
                <c:pt idx="1996">
                  <c:v>527.46962493394494</c:v>
                </c:pt>
                <c:pt idx="1997">
                  <c:v>527.73375594292543</c:v>
                </c:pt>
                <c:pt idx="1998">
                  <c:v>527.99788695190591</c:v>
                </c:pt>
                <c:pt idx="1999">
                  <c:v>528.2620179608864</c:v>
                </c:pt>
                <c:pt idx="2000">
                  <c:v>528.52614896986688</c:v>
                </c:pt>
                <c:pt idx="2001">
                  <c:v>528.79027997884737</c:v>
                </c:pt>
                <c:pt idx="2002">
                  <c:v>529.05441098782785</c:v>
                </c:pt>
                <c:pt idx="2003">
                  <c:v>529.31854199680834</c:v>
                </c:pt>
                <c:pt idx="2004">
                  <c:v>529.58267300578882</c:v>
                </c:pt>
                <c:pt idx="2005">
                  <c:v>529.8468040147693</c:v>
                </c:pt>
                <c:pt idx="2006">
                  <c:v>530.11093502374979</c:v>
                </c:pt>
                <c:pt idx="2007">
                  <c:v>530.37506603273027</c:v>
                </c:pt>
                <c:pt idx="2008">
                  <c:v>530.63919704171076</c:v>
                </c:pt>
                <c:pt idx="2009">
                  <c:v>530.90332805069124</c:v>
                </c:pt>
                <c:pt idx="2010">
                  <c:v>531.16745905967173</c:v>
                </c:pt>
                <c:pt idx="2011">
                  <c:v>531.43159006865221</c:v>
                </c:pt>
                <c:pt idx="2012">
                  <c:v>531.6957210776327</c:v>
                </c:pt>
                <c:pt idx="2013">
                  <c:v>531.95985208661318</c:v>
                </c:pt>
                <c:pt idx="2014">
                  <c:v>532.22398309559367</c:v>
                </c:pt>
                <c:pt idx="2015">
                  <c:v>532.48811410457415</c:v>
                </c:pt>
                <c:pt idx="2016">
                  <c:v>532.75224511355464</c:v>
                </c:pt>
                <c:pt idx="2017">
                  <c:v>533.01637612253512</c:v>
                </c:pt>
                <c:pt idx="2018">
                  <c:v>533.28050713151561</c:v>
                </c:pt>
                <c:pt idx="2019">
                  <c:v>533.54463814049609</c:v>
                </c:pt>
                <c:pt idx="2020">
                  <c:v>533.80876914947657</c:v>
                </c:pt>
                <c:pt idx="2021">
                  <c:v>534.07290015845706</c:v>
                </c:pt>
                <c:pt idx="2022">
                  <c:v>534.33703116743754</c:v>
                </c:pt>
                <c:pt idx="2023">
                  <c:v>534.60116217641803</c:v>
                </c:pt>
                <c:pt idx="2024">
                  <c:v>534.86529318539851</c:v>
                </c:pt>
                <c:pt idx="2025">
                  <c:v>535.129424194379</c:v>
                </c:pt>
                <c:pt idx="2026">
                  <c:v>535.39355520335948</c:v>
                </c:pt>
                <c:pt idx="2027">
                  <c:v>535.65768621233997</c:v>
                </c:pt>
                <c:pt idx="2028">
                  <c:v>535.92181722132045</c:v>
                </c:pt>
                <c:pt idx="2029">
                  <c:v>536.18594823030094</c:v>
                </c:pt>
                <c:pt idx="2030">
                  <c:v>536.45007923928142</c:v>
                </c:pt>
                <c:pt idx="2031">
                  <c:v>536.71421024826191</c:v>
                </c:pt>
                <c:pt idx="2032">
                  <c:v>536.97834125724239</c:v>
                </c:pt>
                <c:pt idx="2033">
                  <c:v>537.24247226622288</c:v>
                </c:pt>
                <c:pt idx="2034">
                  <c:v>537.50660327520336</c:v>
                </c:pt>
                <c:pt idx="2035">
                  <c:v>537.77073428418385</c:v>
                </c:pt>
                <c:pt idx="2036">
                  <c:v>538.03486529316433</c:v>
                </c:pt>
                <c:pt idx="2037">
                  <c:v>538.29899630214481</c:v>
                </c:pt>
                <c:pt idx="2038">
                  <c:v>538.5631273111253</c:v>
                </c:pt>
                <c:pt idx="2039">
                  <c:v>538.82725832010578</c:v>
                </c:pt>
                <c:pt idx="2040">
                  <c:v>539.09138932908627</c:v>
                </c:pt>
                <c:pt idx="2041">
                  <c:v>539.35552033806675</c:v>
                </c:pt>
                <c:pt idx="2042">
                  <c:v>539.61965134704724</c:v>
                </c:pt>
                <c:pt idx="2043">
                  <c:v>539.88378235602772</c:v>
                </c:pt>
                <c:pt idx="2044">
                  <c:v>540.14791336500821</c:v>
                </c:pt>
                <c:pt idx="2045">
                  <c:v>540.41204437398869</c:v>
                </c:pt>
                <c:pt idx="2046">
                  <c:v>540.67617538296918</c:v>
                </c:pt>
                <c:pt idx="2047">
                  <c:v>540.94030639194966</c:v>
                </c:pt>
                <c:pt idx="2048">
                  <c:v>541.20443740093015</c:v>
                </c:pt>
                <c:pt idx="2049">
                  <c:v>541.46856840991063</c:v>
                </c:pt>
                <c:pt idx="2050">
                  <c:v>541.73269941889112</c:v>
                </c:pt>
                <c:pt idx="2051">
                  <c:v>541.9968304278716</c:v>
                </c:pt>
                <c:pt idx="2052">
                  <c:v>542.26096143685209</c:v>
                </c:pt>
                <c:pt idx="2053">
                  <c:v>542.52509244583257</c:v>
                </c:pt>
                <c:pt idx="2054">
                  <c:v>542.78922345481305</c:v>
                </c:pt>
                <c:pt idx="2055">
                  <c:v>543.05335446379354</c:v>
                </c:pt>
                <c:pt idx="2056">
                  <c:v>543.31748547277402</c:v>
                </c:pt>
                <c:pt idx="2057">
                  <c:v>543.58161648175451</c:v>
                </c:pt>
                <c:pt idx="2058">
                  <c:v>543.84574749073499</c:v>
                </c:pt>
                <c:pt idx="2059">
                  <c:v>544.10987849971548</c:v>
                </c:pt>
                <c:pt idx="2060">
                  <c:v>544.37400950869596</c:v>
                </c:pt>
                <c:pt idx="2061">
                  <c:v>544.63814051767645</c:v>
                </c:pt>
                <c:pt idx="2062">
                  <c:v>544.90227152665693</c:v>
                </c:pt>
                <c:pt idx="2063">
                  <c:v>545.16640253563742</c:v>
                </c:pt>
                <c:pt idx="2064">
                  <c:v>545.4305335446179</c:v>
                </c:pt>
                <c:pt idx="2065">
                  <c:v>545.69466455359839</c:v>
                </c:pt>
                <c:pt idx="2066">
                  <c:v>545.95879556257887</c:v>
                </c:pt>
                <c:pt idx="2067">
                  <c:v>546.22292657155936</c:v>
                </c:pt>
                <c:pt idx="2068">
                  <c:v>546.48705758053984</c:v>
                </c:pt>
                <c:pt idx="2069">
                  <c:v>546.75118858952032</c:v>
                </c:pt>
                <c:pt idx="2070">
                  <c:v>547.01531959850081</c:v>
                </c:pt>
                <c:pt idx="2071">
                  <c:v>547.27945060748129</c:v>
                </c:pt>
                <c:pt idx="2072">
                  <c:v>547.54358161646178</c:v>
                </c:pt>
                <c:pt idx="2073">
                  <c:v>547.80771262544226</c:v>
                </c:pt>
                <c:pt idx="2074">
                  <c:v>548.07184363442275</c:v>
                </c:pt>
                <c:pt idx="2075">
                  <c:v>548.33597464340323</c:v>
                </c:pt>
                <c:pt idx="2076">
                  <c:v>548.60010565238372</c:v>
                </c:pt>
                <c:pt idx="2077">
                  <c:v>548.8642366613642</c:v>
                </c:pt>
                <c:pt idx="2078">
                  <c:v>549.12836767034469</c:v>
                </c:pt>
                <c:pt idx="2079">
                  <c:v>549.39249867932517</c:v>
                </c:pt>
                <c:pt idx="2080">
                  <c:v>549.65662968830566</c:v>
                </c:pt>
                <c:pt idx="2081">
                  <c:v>549.92076069728614</c:v>
                </c:pt>
                <c:pt idx="2082">
                  <c:v>550.18489170626663</c:v>
                </c:pt>
                <c:pt idx="2083">
                  <c:v>550.44902271524711</c:v>
                </c:pt>
                <c:pt idx="2084">
                  <c:v>550.7131537242276</c:v>
                </c:pt>
                <c:pt idx="2085">
                  <c:v>550.97728473320808</c:v>
                </c:pt>
                <c:pt idx="2086">
                  <c:v>551.24141574218856</c:v>
                </c:pt>
                <c:pt idx="2087">
                  <c:v>551.50554675116905</c:v>
                </c:pt>
                <c:pt idx="2088">
                  <c:v>551.76967776014953</c:v>
                </c:pt>
                <c:pt idx="2089">
                  <c:v>552.03380876913002</c:v>
                </c:pt>
                <c:pt idx="2090">
                  <c:v>552.2979397781105</c:v>
                </c:pt>
                <c:pt idx="2091">
                  <c:v>552.56207078709099</c:v>
                </c:pt>
                <c:pt idx="2092">
                  <c:v>552.82620179607147</c:v>
                </c:pt>
                <c:pt idx="2093">
                  <c:v>553.09033280505196</c:v>
                </c:pt>
                <c:pt idx="2094">
                  <c:v>553.35446381403244</c:v>
                </c:pt>
                <c:pt idx="2095">
                  <c:v>553.61859482301293</c:v>
                </c:pt>
                <c:pt idx="2096">
                  <c:v>553.88272583199341</c:v>
                </c:pt>
                <c:pt idx="2097">
                  <c:v>554.1468568409739</c:v>
                </c:pt>
                <c:pt idx="2098">
                  <c:v>554.41098784995438</c:v>
                </c:pt>
                <c:pt idx="2099">
                  <c:v>554.67511885893487</c:v>
                </c:pt>
                <c:pt idx="2100">
                  <c:v>554.93924986791535</c:v>
                </c:pt>
                <c:pt idx="2101">
                  <c:v>555.20338087689584</c:v>
                </c:pt>
                <c:pt idx="2102">
                  <c:v>555.46751188587632</c:v>
                </c:pt>
                <c:pt idx="2103">
                  <c:v>555.7316428948568</c:v>
                </c:pt>
                <c:pt idx="2104">
                  <c:v>555.99577390383729</c:v>
                </c:pt>
                <c:pt idx="2105">
                  <c:v>556.25990491281777</c:v>
                </c:pt>
                <c:pt idx="2106">
                  <c:v>556.52403592179826</c:v>
                </c:pt>
                <c:pt idx="2107">
                  <c:v>556.78816693077874</c:v>
                </c:pt>
                <c:pt idx="2108">
                  <c:v>557.05229793975923</c:v>
                </c:pt>
                <c:pt idx="2109">
                  <c:v>557.31642894873971</c:v>
                </c:pt>
                <c:pt idx="2110">
                  <c:v>557.5805599577202</c:v>
                </c:pt>
                <c:pt idx="2111">
                  <c:v>557.84469096670068</c:v>
                </c:pt>
                <c:pt idx="2112">
                  <c:v>558.10882197568117</c:v>
                </c:pt>
                <c:pt idx="2113">
                  <c:v>558.37295298466165</c:v>
                </c:pt>
                <c:pt idx="2114">
                  <c:v>558.63708399364214</c:v>
                </c:pt>
                <c:pt idx="2115">
                  <c:v>558.90121500262262</c:v>
                </c:pt>
                <c:pt idx="2116">
                  <c:v>559.16534601160311</c:v>
                </c:pt>
                <c:pt idx="2117">
                  <c:v>559.42947702058359</c:v>
                </c:pt>
                <c:pt idx="2118">
                  <c:v>559.69360802956407</c:v>
                </c:pt>
                <c:pt idx="2119">
                  <c:v>559.95773903854456</c:v>
                </c:pt>
                <c:pt idx="2120">
                  <c:v>560.22187004752504</c:v>
                </c:pt>
                <c:pt idx="2121">
                  <c:v>560.48600105650553</c:v>
                </c:pt>
                <c:pt idx="2122">
                  <c:v>560.75013206548601</c:v>
                </c:pt>
                <c:pt idx="2123">
                  <c:v>561.0142630744665</c:v>
                </c:pt>
                <c:pt idx="2124">
                  <c:v>561.27839408344698</c:v>
                </c:pt>
                <c:pt idx="2125">
                  <c:v>561.54252509242747</c:v>
                </c:pt>
                <c:pt idx="2126">
                  <c:v>561.80665610140795</c:v>
                </c:pt>
                <c:pt idx="2127">
                  <c:v>562.07078711038844</c:v>
                </c:pt>
                <c:pt idx="2128">
                  <c:v>562.33491811936892</c:v>
                </c:pt>
                <c:pt idx="2129">
                  <c:v>562.59904912834941</c:v>
                </c:pt>
                <c:pt idx="2130">
                  <c:v>562.86318013732989</c:v>
                </c:pt>
                <c:pt idx="2131">
                  <c:v>563.12731114631038</c:v>
                </c:pt>
                <c:pt idx="2132">
                  <c:v>563.39144215529086</c:v>
                </c:pt>
                <c:pt idx="2133">
                  <c:v>563.65557316427135</c:v>
                </c:pt>
                <c:pt idx="2134">
                  <c:v>563.91970417325183</c:v>
                </c:pt>
                <c:pt idx="2135">
                  <c:v>564.18383518223231</c:v>
                </c:pt>
                <c:pt idx="2136">
                  <c:v>564.4479661912128</c:v>
                </c:pt>
                <c:pt idx="2137">
                  <c:v>564.71209720019328</c:v>
                </c:pt>
                <c:pt idx="2138">
                  <c:v>564.97622820917377</c:v>
                </c:pt>
                <c:pt idx="2139">
                  <c:v>565.24035921815425</c:v>
                </c:pt>
                <c:pt idx="2140">
                  <c:v>565.50449022713474</c:v>
                </c:pt>
                <c:pt idx="2141">
                  <c:v>565.76862123611522</c:v>
                </c:pt>
                <c:pt idx="2142">
                  <c:v>566.03275224509571</c:v>
                </c:pt>
                <c:pt idx="2143">
                  <c:v>566.29688325407619</c:v>
                </c:pt>
                <c:pt idx="2144">
                  <c:v>566.56101426305668</c:v>
                </c:pt>
                <c:pt idx="2145">
                  <c:v>566.82514527203716</c:v>
                </c:pt>
                <c:pt idx="2146">
                  <c:v>567.08927628101765</c:v>
                </c:pt>
                <c:pt idx="2147">
                  <c:v>567.35340728999813</c:v>
                </c:pt>
                <c:pt idx="2148">
                  <c:v>567.61753829897862</c:v>
                </c:pt>
                <c:pt idx="2149">
                  <c:v>567.8816693079591</c:v>
                </c:pt>
                <c:pt idx="2150">
                  <c:v>568.14580031693959</c:v>
                </c:pt>
                <c:pt idx="2151">
                  <c:v>568.40993132592007</c:v>
                </c:pt>
                <c:pt idx="2152">
                  <c:v>568.67406233490055</c:v>
                </c:pt>
                <c:pt idx="2153">
                  <c:v>568.93819334388104</c:v>
                </c:pt>
                <c:pt idx="2154">
                  <c:v>569.20232435286152</c:v>
                </c:pt>
                <c:pt idx="2155">
                  <c:v>569.46645536184201</c:v>
                </c:pt>
                <c:pt idx="2156">
                  <c:v>569.73058637082249</c:v>
                </c:pt>
                <c:pt idx="2157">
                  <c:v>569.99471737980298</c:v>
                </c:pt>
                <c:pt idx="2158">
                  <c:v>570.25884838878346</c:v>
                </c:pt>
                <c:pt idx="2159">
                  <c:v>570.52297939776395</c:v>
                </c:pt>
                <c:pt idx="2160">
                  <c:v>570.78711040674443</c:v>
                </c:pt>
                <c:pt idx="2161">
                  <c:v>571.05124141572492</c:v>
                </c:pt>
                <c:pt idx="2162">
                  <c:v>571.3153724247054</c:v>
                </c:pt>
                <c:pt idx="2163">
                  <c:v>571.57950343368589</c:v>
                </c:pt>
                <c:pt idx="2164">
                  <c:v>571.84363444266637</c:v>
                </c:pt>
                <c:pt idx="2165">
                  <c:v>572.10776545164686</c:v>
                </c:pt>
                <c:pt idx="2166">
                  <c:v>572.37189646062734</c:v>
                </c:pt>
                <c:pt idx="2167">
                  <c:v>572.63602746960782</c:v>
                </c:pt>
                <c:pt idx="2168">
                  <c:v>572.90015847858831</c:v>
                </c:pt>
                <c:pt idx="2169">
                  <c:v>573.16428948756879</c:v>
                </c:pt>
                <c:pt idx="2170">
                  <c:v>573.42842049654928</c:v>
                </c:pt>
                <c:pt idx="2171">
                  <c:v>573.69255150552976</c:v>
                </c:pt>
                <c:pt idx="2172">
                  <c:v>573.95668251451025</c:v>
                </c:pt>
                <c:pt idx="2173">
                  <c:v>574.22081352349073</c:v>
                </c:pt>
                <c:pt idx="2174">
                  <c:v>574.48494453247122</c:v>
                </c:pt>
                <c:pt idx="2175">
                  <c:v>574.7490755414517</c:v>
                </c:pt>
                <c:pt idx="2176">
                  <c:v>575.01320655043219</c:v>
                </c:pt>
                <c:pt idx="2177">
                  <c:v>575.27733755941267</c:v>
                </c:pt>
                <c:pt idx="2178">
                  <c:v>575.54146856839316</c:v>
                </c:pt>
                <c:pt idx="2179">
                  <c:v>575.80559957737364</c:v>
                </c:pt>
                <c:pt idx="2180">
                  <c:v>576.06973058635413</c:v>
                </c:pt>
                <c:pt idx="2181">
                  <c:v>576.33386159533461</c:v>
                </c:pt>
                <c:pt idx="2182">
                  <c:v>576.5979926043151</c:v>
                </c:pt>
                <c:pt idx="2183">
                  <c:v>576.86212361329558</c:v>
                </c:pt>
                <c:pt idx="2184">
                  <c:v>577.12625462227606</c:v>
                </c:pt>
                <c:pt idx="2185">
                  <c:v>577.39038563125655</c:v>
                </c:pt>
                <c:pt idx="2186">
                  <c:v>577.65451664023703</c:v>
                </c:pt>
                <c:pt idx="2187">
                  <c:v>577.91864764921752</c:v>
                </c:pt>
                <c:pt idx="2188">
                  <c:v>578.182778658198</c:v>
                </c:pt>
                <c:pt idx="2189">
                  <c:v>578.44690966717849</c:v>
                </c:pt>
                <c:pt idx="2190">
                  <c:v>578.71104067615897</c:v>
                </c:pt>
                <c:pt idx="2191">
                  <c:v>578.97517168513946</c:v>
                </c:pt>
                <c:pt idx="2192">
                  <c:v>579.23930269411994</c:v>
                </c:pt>
                <c:pt idx="2193">
                  <c:v>579.50343370310043</c:v>
                </c:pt>
                <c:pt idx="2194">
                  <c:v>579.76756471208091</c:v>
                </c:pt>
                <c:pt idx="2195">
                  <c:v>580.0316957210614</c:v>
                </c:pt>
                <c:pt idx="2196">
                  <c:v>580.29582673004188</c:v>
                </c:pt>
                <c:pt idx="2197">
                  <c:v>580.55995773902237</c:v>
                </c:pt>
                <c:pt idx="2198">
                  <c:v>580.82408874800285</c:v>
                </c:pt>
                <c:pt idx="2199">
                  <c:v>581.08821975698334</c:v>
                </c:pt>
                <c:pt idx="2200">
                  <c:v>581.35235076596382</c:v>
                </c:pt>
                <c:pt idx="2201">
                  <c:v>581.6164817749443</c:v>
                </c:pt>
                <c:pt idx="2202">
                  <c:v>581.88061278392479</c:v>
                </c:pt>
                <c:pt idx="2203">
                  <c:v>582.14474379290527</c:v>
                </c:pt>
                <c:pt idx="2204">
                  <c:v>582.40887480188576</c:v>
                </c:pt>
                <c:pt idx="2205">
                  <c:v>582.67300581086624</c:v>
                </c:pt>
                <c:pt idx="2206">
                  <c:v>582.93713681984673</c:v>
                </c:pt>
                <c:pt idx="2207">
                  <c:v>583.20126782882721</c:v>
                </c:pt>
                <c:pt idx="2208">
                  <c:v>583.4653988378077</c:v>
                </c:pt>
                <c:pt idx="2209">
                  <c:v>583.72952984678818</c:v>
                </c:pt>
                <c:pt idx="2210">
                  <c:v>583.99366085576867</c:v>
                </c:pt>
                <c:pt idx="2211">
                  <c:v>584.25779186474915</c:v>
                </c:pt>
                <c:pt idx="2212">
                  <c:v>584.52192287372964</c:v>
                </c:pt>
                <c:pt idx="2213">
                  <c:v>584.78605388271012</c:v>
                </c:pt>
                <c:pt idx="2214">
                  <c:v>585.05018489169061</c:v>
                </c:pt>
                <c:pt idx="2215">
                  <c:v>585.31431590067109</c:v>
                </c:pt>
                <c:pt idx="2216">
                  <c:v>585.57844690965157</c:v>
                </c:pt>
                <c:pt idx="2217">
                  <c:v>585.84257791863206</c:v>
                </c:pt>
                <c:pt idx="2218">
                  <c:v>586.10670892761254</c:v>
                </c:pt>
                <c:pt idx="2219">
                  <c:v>586.37083993659303</c:v>
                </c:pt>
                <c:pt idx="2220">
                  <c:v>586.63497094557351</c:v>
                </c:pt>
                <c:pt idx="2221">
                  <c:v>586.899101954554</c:v>
                </c:pt>
                <c:pt idx="2222">
                  <c:v>587.16323296353448</c:v>
                </c:pt>
                <c:pt idx="2223">
                  <c:v>587.42736397251497</c:v>
                </c:pt>
                <c:pt idx="2224">
                  <c:v>587.69149498149545</c:v>
                </c:pt>
                <c:pt idx="2225">
                  <c:v>587.95562599047594</c:v>
                </c:pt>
                <c:pt idx="2226">
                  <c:v>588.21975699945642</c:v>
                </c:pt>
                <c:pt idx="2227">
                  <c:v>588.48388800843691</c:v>
                </c:pt>
                <c:pt idx="2228">
                  <c:v>588.74801901741739</c:v>
                </c:pt>
                <c:pt idx="2229">
                  <c:v>589.01215002639788</c:v>
                </c:pt>
                <c:pt idx="2230">
                  <c:v>589.27628103537836</c:v>
                </c:pt>
                <c:pt idx="2231">
                  <c:v>589.54041204435885</c:v>
                </c:pt>
                <c:pt idx="2232">
                  <c:v>589.80454305333933</c:v>
                </c:pt>
                <c:pt idx="2233">
                  <c:v>590.06867406231981</c:v>
                </c:pt>
                <c:pt idx="2234">
                  <c:v>590.3328050713003</c:v>
                </c:pt>
                <c:pt idx="2235">
                  <c:v>590.59693608028078</c:v>
                </c:pt>
                <c:pt idx="2236">
                  <c:v>590.86106708926127</c:v>
                </c:pt>
                <c:pt idx="2237">
                  <c:v>591.12519809824175</c:v>
                </c:pt>
                <c:pt idx="2238">
                  <c:v>591.38932910722224</c:v>
                </c:pt>
                <c:pt idx="2239">
                  <c:v>591.65346011620272</c:v>
                </c:pt>
                <c:pt idx="2240">
                  <c:v>591.91759112518321</c:v>
                </c:pt>
                <c:pt idx="2241">
                  <c:v>592.18172213416369</c:v>
                </c:pt>
                <c:pt idx="2242">
                  <c:v>592.44585314314418</c:v>
                </c:pt>
                <c:pt idx="2243">
                  <c:v>592.70998415212466</c:v>
                </c:pt>
                <c:pt idx="2244">
                  <c:v>592.97411516110515</c:v>
                </c:pt>
                <c:pt idx="2245">
                  <c:v>593.23824617008563</c:v>
                </c:pt>
                <c:pt idx="2246">
                  <c:v>593.50237717906612</c:v>
                </c:pt>
                <c:pt idx="2247">
                  <c:v>593.7665081880466</c:v>
                </c:pt>
                <c:pt idx="2248">
                  <c:v>594.03063919702709</c:v>
                </c:pt>
                <c:pt idx="2249">
                  <c:v>594.29477020600757</c:v>
                </c:pt>
                <c:pt idx="2250">
                  <c:v>594.55890121498805</c:v>
                </c:pt>
                <c:pt idx="2251">
                  <c:v>594.82303222396854</c:v>
                </c:pt>
                <c:pt idx="2252">
                  <c:v>595.08716323294902</c:v>
                </c:pt>
                <c:pt idx="2253">
                  <c:v>595.35129424192951</c:v>
                </c:pt>
                <c:pt idx="2254">
                  <c:v>595.61542525090999</c:v>
                </c:pt>
                <c:pt idx="2255">
                  <c:v>595.87955625989048</c:v>
                </c:pt>
                <c:pt idx="2256">
                  <c:v>596.14368726887096</c:v>
                </c:pt>
                <c:pt idx="2257">
                  <c:v>596.40781827785145</c:v>
                </c:pt>
                <c:pt idx="2258">
                  <c:v>596.67194928683193</c:v>
                </c:pt>
                <c:pt idx="2259">
                  <c:v>596.93608029581242</c:v>
                </c:pt>
                <c:pt idx="2260">
                  <c:v>597.2002113047929</c:v>
                </c:pt>
                <c:pt idx="2261">
                  <c:v>597.46434231377339</c:v>
                </c:pt>
                <c:pt idx="2262">
                  <c:v>597.72847332275387</c:v>
                </c:pt>
                <c:pt idx="2263">
                  <c:v>597.99260433173436</c:v>
                </c:pt>
                <c:pt idx="2264">
                  <c:v>598.25673534071484</c:v>
                </c:pt>
                <c:pt idx="2265">
                  <c:v>598.52086634969532</c:v>
                </c:pt>
                <c:pt idx="2266">
                  <c:v>598.78499735867581</c:v>
                </c:pt>
                <c:pt idx="2267">
                  <c:v>599.04912836765629</c:v>
                </c:pt>
                <c:pt idx="2268">
                  <c:v>599.31325937663678</c:v>
                </c:pt>
                <c:pt idx="2269">
                  <c:v>599.57739038561726</c:v>
                </c:pt>
                <c:pt idx="2270">
                  <c:v>599.84152139459775</c:v>
                </c:pt>
                <c:pt idx="2271">
                  <c:v>600.10565240357823</c:v>
                </c:pt>
                <c:pt idx="2272">
                  <c:v>600.36978341255872</c:v>
                </c:pt>
                <c:pt idx="2273">
                  <c:v>600.6339144215392</c:v>
                </c:pt>
                <c:pt idx="2274">
                  <c:v>600.89804543051969</c:v>
                </c:pt>
                <c:pt idx="2275">
                  <c:v>601.16217643950017</c:v>
                </c:pt>
                <c:pt idx="2276">
                  <c:v>601.42630744848066</c:v>
                </c:pt>
                <c:pt idx="2277">
                  <c:v>601.69043845746114</c:v>
                </c:pt>
                <c:pt idx="2278">
                  <c:v>601.95456946644163</c:v>
                </c:pt>
                <c:pt idx="2279">
                  <c:v>602.21870047542211</c:v>
                </c:pt>
                <c:pt idx="2280">
                  <c:v>602.4828314844026</c:v>
                </c:pt>
                <c:pt idx="2281">
                  <c:v>602.74696249338308</c:v>
                </c:pt>
                <c:pt idx="2282">
                  <c:v>603.01109350236356</c:v>
                </c:pt>
                <c:pt idx="2283">
                  <c:v>603.27522451134405</c:v>
                </c:pt>
                <c:pt idx="2284">
                  <c:v>603.53935552032453</c:v>
                </c:pt>
                <c:pt idx="2285">
                  <c:v>603.80348652930502</c:v>
                </c:pt>
                <c:pt idx="2286">
                  <c:v>604.0676175382855</c:v>
                </c:pt>
                <c:pt idx="2287">
                  <c:v>604.33174854726599</c:v>
                </c:pt>
                <c:pt idx="2288">
                  <c:v>604.59587955624647</c:v>
                </c:pt>
                <c:pt idx="2289">
                  <c:v>604.86001056522696</c:v>
                </c:pt>
                <c:pt idx="2290">
                  <c:v>605.12414157420744</c:v>
                </c:pt>
                <c:pt idx="2291">
                  <c:v>605.38827258318793</c:v>
                </c:pt>
                <c:pt idx="2292">
                  <c:v>605.65240359216841</c:v>
                </c:pt>
                <c:pt idx="2293">
                  <c:v>605.9165346011489</c:v>
                </c:pt>
                <c:pt idx="2294">
                  <c:v>606.18066561012938</c:v>
                </c:pt>
                <c:pt idx="2295">
                  <c:v>606.44479661910987</c:v>
                </c:pt>
                <c:pt idx="2296">
                  <c:v>606.70892762809035</c:v>
                </c:pt>
                <c:pt idx="2297">
                  <c:v>606.97305863707084</c:v>
                </c:pt>
                <c:pt idx="2298">
                  <c:v>607.23718964605132</c:v>
                </c:pt>
                <c:pt idx="2299">
                  <c:v>607.5013206550318</c:v>
                </c:pt>
                <c:pt idx="2300">
                  <c:v>607.76545166401229</c:v>
                </c:pt>
                <c:pt idx="2301">
                  <c:v>608.02958267299277</c:v>
                </c:pt>
                <c:pt idx="2302">
                  <c:v>608.29371368197326</c:v>
                </c:pt>
                <c:pt idx="2303">
                  <c:v>608.55784469095374</c:v>
                </c:pt>
                <c:pt idx="2304">
                  <c:v>608.82197569993423</c:v>
                </c:pt>
                <c:pt idx="2305">
                  <c:v>609.08610670891471</c:v>
                </c:pt>
                <c:pt idx="2306">
                  <c:v>609.3502377178952</c:v>
                </c:pt>
                <c:pt idx="2307">
                  <c:v>609.61436872687568</c:v>
                </c:pt>
                <c:pt idx="2308">
                  <c:v>609.87849973585617</c:v>
                </c:pt>
                <c:pt idx="2309">
                  <c:v>610.14263074483665</c:v>
                </c:pt>
                <c:pt idx="2310">
                  <c:v>610.40676175381714</c:v>
                </c:pt>
                <c:pt idx="2311">
                  <c:v>610.67089276279762</c:v>
                </c:pt>
                <c:pt idx="2312">
                  <c:v>610.93502377177811</c:v>
                </c:pt>
                <c:pt idx="2313">
                  <c:v>611.19915478075859</c:v>
                </c:pt>
                <c:pt idx="2314">
                  <c:v>611.46328578973907</c:v>
                </c:pt>
                <c:pt idx="2315">
                  <c:v>611.72741679871956</c:v>
                </c:pt>
                <c:pt idx="2316">
                  <c:v>611.99154780770004</c:v>
                </c:pt>
                <c:pt idx="2317">
                  <c:v>612.25567881668053</c:v>
                </c:pt>
                <c:pt idx="2318">
                  <c:v>612.51980982566101</c:v>
                </c:pt>
                <c:pt idx="2319">
                  <c:v>612.7839408346415</c:v>
                </c:pt>
                <c:pt idx="2320">
                  <c:v>613.04807184362198</c:v>
                </c:pt>
                <c:pt idx="2321">
                  <c:v>613.31220285260247</c:v>
                </c:pt>
                <c:pt idx="2322">
                  <c:v>613.57633386158295</c:v>
                </c:pt>
                <c:pt idx="2323">
                  <c:v>613.84046487056344</c:v>
                </c:pt>
                <c:pt idx="2324">
                  <c:v>614.10459587954392</c:v>
                </c:pt>
                <c:pt idx="2325">
                  <c:v>614.36872688852441</c:v>
                </c:pt>
                <c:pt idx="2326">
                  <c:v>614.63285789750489</c:v>
                </c:pt>
                <c:pt idx="2327">
                  <c:v>614.89698890648538</c:v>
                </c:pt>
                <c:pt idx="2328">
                  <c:v>615.16111991546586</c:v>
                </c:pt>
                <c:pt idx="2329">
                  <c:v>615.42525092444635</c:v>
                </c:pt>
                <c:pt idx="2330">
                  <c:v>615.68938193342683</c:v>
                </c:pt>
                <c:pt idx="2331">
                  <c:v>615.95351294240731</c:v>
                </c:pt>
                <c:pt idx="2332">
                  <c:v>616.2176439513878</c:v>
                </c:pt>
                <c:pt idx="2333">
                  <c:v>616.48177496036828</c:v>
                </c:pt>
                <c:pt idx="2334">
                  <c:v>616.74590596934877</c:v>
                </c:pt>
                <c:pt idx="2335">
                  <c:v>617.01003697832925</c:v>
                </c:pt>
                <c:pt idx="2336">
                  <c:v>617.27416798730974</c:v>
                </c:pt>
                <c:pt idx="2337">
                  <c:v>617.53829899629022</c:v>
                </c:pt>
                <c:pt idx="2338">
                  <c:v>617.80243000527071</c:v>
                </c:pt>
                <c:pt idx="2339">
                  <c:v>618.06656101425119</c:v>
                </c:pt>
                <c:pt idx="2340">
                  <c:v>618.33069202323168</c:v>
                </c:pt>
                <c:pt idx="2341">
                  <c:v>618.59482303221216</c:v>
                </c:pt>
                <c:pt idx="2342">
                  <c:v>618.85895404119265</c:v>
                </c:pt>
                <c:pt idx="2343">
                  <c:v>619.12308505017313</c:v>
                </c:pt>
                <c:pt idx="2344">
                  <c:v>619.38721605915362</c:v>
                </c:pt>
                <c:pt idx="2345">
                  <c:v>619.6513470681341</c:v>
                </c:pt>
                <c:pt idx="2346">
                  <c:v>619.91547807711459</c:v>
                </c:pt>
                <c:pt idx="2347">
                  <c:v>620.17960908609507</c:v>
                </c:pt>
                <c:pt idx="2348">
                  <c:v>620.44374009507555</c:v>
                </c:pt>
                <c:pt idx="2349">
                  <c:v>620.70787110405604</c:v>
                </c:pt>
                <c:pt idx="2350">
                  <c:v>620.97200211303652</c:v>
                </c:pt>
                <c:pt idx="2351">
                  <c:v>621.23613312201701</c:v>
                </c:pt>
                <c:pt idx="2352">
                  <c:v>621.50026413099749</c:v>
                </c:pt>
                <c:pt idx="2353">
                  <c:v>621.76439513997798</c:v>
                </c:pt>
                <c:pt idx="2354">
                  <c:v>622.02852614895846</c:v>
                </c:pt>
                <c:pt idx="2355">
                  <c:v>622.29265715793895</c:v>
                </c:pt>
                <c:pt idx="2356">
                  <c:v>622.55678816691943</c:v>
                </c:pt>
                <c:pt idx="2357">
                  <c:v>622.82091917589992</c:v>
                </c:pt>
                <c:pt idx="2358">
                  <c:v>623.0850501848804</c:v>
                </c:pt>
                <c:pt idx="2359">
                  <c:v>623.34918119386089</c:v>
                </c:pt>
                <c:pt idx="2360">
                  <c:v>623.61331220284137</c:v>
                </c:pt>
                <c:pt idx="2361">
                  <c:v>623.87744321182186</c:v>
                </c:pt>
                <c:pt idx="2362">
                  <c:v>624.14157422080234</c:v>
                </c:pt>
                <c:pt idx="2363">
                  <c:v>624.40570522978282</c:v>
                </c:pt>
                <c:pt idx="2364">
                  <c:v>624.66983623876331</c:v>
                </c:pt>
                <c:pt idx="2365">
                  <c:v>624.93396724774379</c:v>
                </c:pt>
                <c:pt idx="2366">
                  <c:v>625.19809825672428</c:v>
                </c:pt>
                <c:pt idx="2367">
                  <c:v>625.46222926570476</c:v>
                </c:pt>
                <c:pt idx="2368">
                  <c:v>625.72636027468525</c:v>
                </c:pt>
                <c:pt idx="2369">
                  <c:v>625.99049128366573</c:v>
                </c:pt>
                <c:pt idx="2370">
                  <c:v>626.25462229264622</c:v>
                </c:pt>
                <c:pt idx="2371">
                  <c:v>626.5187533016267</c:v>
                </c:pt>
                <c:pt idx="2372">
                  <c:v>626.78288431060719</c:v>
                </c:pt>
                <c:pt idx="2373">
                  <c:v>627.04701531958767</c:v>
                </c:pt>
                <c:pt idx="2374">
                  <c:v>627.31114632856816</c:v>
                </c:pt>
                <c:pt idx="2375">
                  <c:v>627.57527733754864</c:v>
                </c:pt>
                <c:pt idx="2376">
                  <c:v>627.83940834652913</c:v>
                </c:pt>
                <c:pt idx="2377">
                  <c:v>628.10353935550961</c:v>
                </c:pt>
                <c:pt idx="2378">
                  <c:v>628.3676703644901</c:v>
                </c:pt>
                <c:pt idx="2379">
                  <c:v>628.63180137347058</c:v>
                </c:pt>
                <c:pt idx="2380">
                  <c:v>628.89593238245106</c:v>
                </c:pt>
                <c:pt idx="2381">
                  <c:v>629.16006339143155</c:v>
                </c:pt>
                <c:pt idx="2382">
                  <c:v>629.42419440041203</c:v>
                </c:pt>
                <c:pt idx="2383">
                  <c:v>629.68832540939252</c:v>
                </c:pt>
                <c:pt idx="2384">
                  <c:v>629.952456418373</c:v>
                </c:pt>
                <c:pt idx="2385">
                  <c:v>630.21658742735349</c:v>
                </c:pt>
                <c:pt idx="2386">
                  <c:v>630.48071843633397</c:v>
                </c:pt>
                <c:pt idx="2387">
                  <c:v>630.74484944531446</c:v>
                </c:pt>
                <c:pt idx="2388">
                  <c:v>631.00898045429494</c:v>
                </c:pt>
                <c:pt idx="2389">
                  <c:v>631.27311146327543</c:v>
                </c:pt>
                <c:pt idx="2390">
                  <c:v>631.53724247225591</c:v>
                </c:pt>
                <c:pt idx="2391">
                  <c:v>631.8013734812364</c:v>
                </c:pt>
                <c:pt idx="2392">
                  <c:v>632.06550449021688</c:v>
                </c:pt>
                <c:pt idx="2393">
                  <c:v>632.32963549919737</c:v>
                </c:pt>
                <c:pt idx="2394">
                  <c:v>632.59376650817785</c:v>
                </c:pt>
                <c:pt idx="2395">
                  <c:v>632.85789751715834</c:v>
                </c:pt>
                <c:pt idx="2396">
                  <c:v>633.12202852613882</c:v>
                </c:pt>
                <c:pt idx="2397">
                  <c:v>633.3861595351193</c:v>
                </c:pt>
                <c:pt idx="2398">
                  <c:v>633.65029054409979</c:v>
                </c:pt>
                <c:pt idx="2399">
                  <c:v>633.91442155308027</c:v>
                </c:pt>
                <c:pt idx="2400">
                  <c:v>634.17855256206076</c:v>
                </c:pt>
                <c:pt idx="2401">
                  <c:v>634.44268357104124</c:v>
                </c:pt>
                <c:pt idx="2402">
                  <c:v>634.70681458002173</c:v>
                </c:pt>
                <c:pt idx="2403">
                  <c:v>634.97094558900221</c:v>
                </c:pt>
                <c:pt idx="2404">
                  <c:v>635.2350765979827</c:v>
                </c:pt>
                <c:pt idx="2405">
                  <c:v>635.49920760696318</c:v>
                </c:pt>
                <c:pt idx="2406">
                  <c:v>635.76333861594367</c:v>
                </c:pt>
                <c:pt idx="2407">
                  <c:v>636.02746962492415</c:v>
                </c:pt>
                <c:pt idx="2408">
                  <c:v>636.29160063390464</c:v>
                </c:pt>
                <c:pt idx="2409">
                  <c:v>636.55573164288512</c:v>
                </c:pt>
                <c:pt idx="2410">
                  <c:v>636.81986265186561</c:v>
                </c:pt>
                <c:pt idx="2411">
                  <c:v>637.08399366084609</c:v>
                </c:pt>
                <c:pt idx="2412">
                  <c:v>637.34812466982657</c:v>
                </c:pt>
                <c:pt idx="2413">
                  <c:v>637.61225567880706</c:v>
                </c:pt>
                <c:pt idx="2414">
                  <c:v>637.87638668778754</c:v>
                </c:pt>
                <c:pt idx="2415">
                  <c:v>638.14051769676803</c:v>
                </c:pt>
                <c:pt idx="2416">
                  <c:v>638.40464870574851</c:v>
                </c:pt>
                <c:pt idx="2417">
                  <c:v>638.668779714729</c:v>
                </c:pt>
                <c:pt idx="2418">
                  <c:v>638.93291072370948</c:v>
                </c:pt>
                <c:pt idx="2419">
                  <c:v>639.19704173268997</c:v>
                </c:pt>
                <c:pt idx="2420">
                  <c:v>639.46117274167045</c:v>
                </c:pt>
                <c:pt idx="2421">
                  <c:v>639.72530375065094</c:v>
                </c:pt>
                <c:pt idx="2422">
                  <c:v>639.98943475963142</c:v>
                </c:pt>
                <c:pt idx="2423">
                  <c:v>640.25356576861191</c:v>
                </c:pt>
                <c:pt idx="2424">
                  <c:v>640.51769677759239</c:v>
                </c:pt>
                <c:pt idx="2425">
                  <c:v>640.78182778657288</c:v>
                </c:pt>
                <c:pt idx="2426">
                  <c:v>641.04595879555336</c:v>
                </c:pt>
                <c:pt idx="2427">
                  <c:v>641.31008980453385</c:v>
                </c:pt>
                <c:pt idx="2428">
                  <c:v>641.57422081351433</c:v>
                </c:pt>
                <c:pt idx="2429">
                  <c:v>641.83835182249481</c:v>
                </c:pt>
                <c:pt idx="2430">
                  <c:v>642.1024828314753</c:v>
                </c:pt>
                <c:pt idx="2431">
                  <c:v>642.36661384045578</c:v>
                </c:pt>
                <c:pt idx="2432">
                  <c:v>642.63074484943627</c:v>
                </c:pt>
                <c:pt idx="2433">
                  <c:v>642.89487585841675</c:v>
                </c:pt>
                <c:pt idx="2434">
                  <c:v>643.15900686739724</c:v>
                </c:pt>
                <c:pt idx="2435">
                  <c:v>643.42313787637772</c:v>
                </c:pt>
                <c:pt idx="2436">
                  <c:v>643.68726888535821</c:v>
                </c:pt>
                <c:pt idx="2437">
                  <c:v>643.95139989433869</c:v>
                </c:pt>
                <c:pt idx="2438">
                  <c:v>644.21553090331918</c:v>
                </c:pt>
                <c:pt idx="2439">
                  <c:v>644.47966191229966</c:v>
                </c:pt>
                <c:pt idx="2440">
                  <c:v>644.74379292128015</c:v>
                </c:pt>
                <c:pt idx="2441">
                  <c:v>645.00792393026063</c:v>
                </c:pt>
                <c:pt idx="2442">
                  <c:v>645.27205493924112</c:v>
                </c:pt>
                <c:pt idx="2443">
                  <c:v>645.5361859482216</c:v>
                </c:pt>
                <c:pt idx="2444">
                  <c:v>645.80031695720209</c:v>
                </c:pt>
                <c:pt idx="2445">
                  <c:v>646.06444796618257</c:v>
                </c:pt>
                <c:pt idx="2446">
                  <c:v>646.32857897516305</c:v>
                </c:pt>
                <c:pt idx="2447">
                  <c:v>646.59270998414354</c:v>
                </c:pt>
                <c:pt idx="2448">
                  <c:v>646.85684099312402</c:v>
                </c:pt>
                <c:pt idx="2449">
                  <c:v>647.12097200210451</c:v>
                </c:pt>
                <c:pt idx="2450">
                  <c:v>647.38510301108499</c:v>
                </c:pt>
                <c:pt idx="2451">
                  <c:v>647.64923402006548</c:v>
                </c:pt>
                <c:pt idx="2452">
                  <c:v>647.91336502904596</c:v>
                </c:pt>
                <c:pt idx="2453">
                  <c:v>648.17749603802645</c:v>
                </c:pt>
                <c:pt idx="2454">
                  <c:v>648.44162704700693</c:v>
                </c:pt>
                <c:pt idx="2455">
                  <c:v>648.70575805598742</c:v>
                </c:pt>
                <c:pt idx="2456">
                  <c:v>648.9698890649679</c:v>
                </c:pt>
                <c:pt idx="2457">
                  <c:v>649.23402007394839</c:v>
                </c:pt>
                <c:pt idx="2458">
                  <c:v>649.49815108292887</c:v>
                </c:pt>
                <c:pt idx="2459">
                  <c:v>649.76228209190936</c:v>
                </c:pt>
                <c:pt idx="2460">
                  <c:v>650.02641310088984</c:v>
                </c:pt>
                <c:pt idx="2461">
                  <c:v>650.29054410987032</c:v>
                </c:pt>
                <c:pt idx="2462">
                  <c:v>650.55467511885081</c:v>
                </c:pt>
                <c:pt idx="2463">
                  <c:v>650.81880612783129</c:v>
                </c:pt>
                <c:pt idx="2464">
                  <c:v>651.08293713681178</c:v>
                </c:pt>
                <c:pt idx="2465">
                  <c:v>651.34706814579226</c:v>
                </c:pt>
                <c:pt idx="2466">
                  <c:v>651.61119915477275</c:v>
                </c:pt>
                <c:pt idx="2467">
                  <c:v>651.87533016375323</c:v>
                </c:pt>
                <c:pt idx="2468">
                  <c:v>652.13946117273372</c:v>
                </c:pt>
                <c:pt idx="2469">
                  <c:v>652.4035921817142</c:v>
                </c:pt>
                <c:pt idx="2470">
                  <c:v>652.66772319069469</c:v>
                </c:pt>
                <c:pt idx="2471">
                  <c:v>652.93185419967517</c:v>
                </c:pt>
                <c:pt idx="2472">
                  <c:v>653.19598520865566</c:v>
                </c:pt>
                <c:pt idx="2473">
                  <c:v>653.46011621763614</c:v>
                </c:pt>
                <c:pt idx="2474">
                  <c:v>653.72424722661663</c:v>
                </c:pt>
                <c:pt idx="2475">
                  <c:v>653.98837823559711</c:v>
                </c:pt>
                <c:pt idx="2476">
                  <c:v>654.2525092445776</c:v>
                </c:pt>
                <c:pt idx="2477">
                  <c:v>654.51664025355808</c:v>
                </c:pt>
                <c:pt idx="2478">
                  <c:v>654.78077126253856</c:v>
                </c:pt>
                <c:pt idx="2479">
                  <c:v>655.04490227151905</c:v>
                </c:pt>
                <c:pt idx="2480">
                  <c:v>655.30903328049953</c:v>
                </c:pt>
                <c:pt idx="2481">
                  <c:v>655.57316428948002</c:v>
                </c:pt>
                <c:pt idx="2482">
                  <c:v>655.8372952984605</c:v>
                </c:pt>
                <c:pt idx="2483">
                  <c:v>656.10142630744099</c:v>
                </c:pt>
                <c:pt idx="2484">
                  <c:v>656.36555731642147</c:v>
                </c:pt>
                <c:pt idx="2485">
                  <c:v>656.62968832540196</c:v>
                </c:pt>
                <c:pt idx="2486">
                  <c:v>656.89381933438244</c:v>
                </c:pt>
                <c:pt idx="2487">
                  <c:v>657.15795034336293</c:v>
                </c:pt>
                <c:pt idx="2488">
                  <c:v>657.42208135234341</c:v>
                </c:pt>
                <c:pt idx="2489">
                  <c:v>657.6862123613239</c:v>
                </c:pt>
                <c:pt idx="2490">
                  <c:v>657.95034337030438</c:v>
                </c:pt>
                <c:pt idx="2491">
                  <c:v>658.21447437928487</c:v>
                </c:pt>
                <c:pt idx="2492">
                  <c:v>658.47860538826535</c:v>
                </c:pt>
                <c:pt idx="2493">
                  <c:v>658.74273639724584</c:v>
                </c:pt>
                <c:pt idx="2494">
                  <c:v>659.00686740622632</c:v>
                </c:pt>
                <c:pt idx="2495">
                  <c:v>659.2709984152068</c:v>
                </c:pt>
                <c:pt idx="2496">
                  <c:v>659.53512942418729</c:v>
                </c:pt>
                <c:pt idx="2497">
                  <c:v>659.79926043316777</c:v>
                </c:pt>
                <c:pt idx="2498">
                  <c:v>660.06339144214826</c:v>
                </c:pt>
                <c:pt idx="2499">
                  <c:v>660.32752245112874</c:v>
                </c:pt>
                <c:pt idx="2500">
                  <c:v>660.59165346010923</c:v>
                </c:pt>
                <c:pt idx="2501">
                  <c:v>660.85578446908971</c:v>
                </c:pt>
                <c:pt idx="2502">
                  <c:v>661.1199154780702</c:v>
                </c:pt>
                <c:pt idx="2503">
                  <c:v>661.38404648705068</c:v>
                </c:pt>
                <c:pt idx="2504">
                  <c:v>661.64817749603117</c:v>
                </c:pt>
                <c:pt idx="2505">
                  <c:v>661.91230850501165</c:v>
                </c:pt>
                <c:pt idx="2506">
                  <c:v>662.17643951399214</c:v>
                </c:pt>
                <c:pt idx="2507">
                  <c:v>662.44057052297262</c:v>
                </c:pt>
                <c:pt idx="2508">
                  <c:v>662.70470153195311</c:v>
                </c:pt>
                <c:pt idx="2509">
                  <c:v>662.96883254093359</c:v>
                </c:pt>
                <c:pt idx="2510">
                  <c:v>663.23296354991407</c:v>
                </c:pt>
                <c:pt idx="2511">
                  <c:v>663.49709455889456</c:v>
                </c:pt>
                <c:pt idx="2512">
                  <c:v>663.76122556787504</c:v>
                </c:pt>
                <c:pt idx="2513">
                  <c:v>664.02535657685553</c:v>
                </c:pt>
                <c:pt idx="2514">
                  <c:v>664.28948758583601</c:v>
                </c:pt>
                <c:pt idx="2515">
                  <c:v>664.5536185948165</c:v>
                </c:pt>
                <c:pt idx="2516">
                  <c:v>664.81774960379698</c:v>
                </c:pt>
                <c:pt idx="2517">
                  <c:v>665.08188061277747</c:v>
                </c:pt>
                <c:pt idx="2518">
                  <c:v>665.34601162175795</c:v>
                </c:pt>
                <c:pt idx="2519">
                  <c:v>665.61014263073844</c:v>
                </c:pt>
                <c:pt idx="2520">
                  <c:v>665.87427363971892</c:v>
                </c:pt>
                <c:pt idx="2521">
                  <c:v>666.13840464869941</c:v>
                </c:pt>
                <c:pt idx="2522">
                  <c:v>666.40253565767989</c:v>
                </c:pt>
                <c:pt idx="2523">
                  <c:v>666.66666666666038</c:v>
                </c:pt>
                <c:pt idx="2524">
                  <c:v>666.93079767564086</c:v>
                </c:pt>
                <c:pt idx="2525">
                  <c:v>667.19492868462135</c:v>
                </c:pt>
                <c:pt idx="2526">
                  <c:v>667.45905969360183</c:v>
                </c:pt>
                <c:pt idx="2527">
                  <c:v>667.72319070258231</c:v>
                </c:pt>
                <c:pt idx="2528">
                  <c:v>667.9873217115628</c:v>
                </c:pt>
                <c:pt idx="2529">
                  <c:v>668.25145272054328</c:v>
                </c:pt>
                <c:pt idx="2530">
                  <c:v>668.51558372952377</c:v>
                </c:pt>
                <c:pt idx="2531">
                  <c:v>668.77971473850425</c:v>
                </c:pt>
                <c:pt idx="2532">
                  <c:v>669.04384574748474</c:v>
                </c:pt>
                <c:pt idx="2533">
                  <c:v>669.30797675646522</c:v>
                </c:pt>
                <c:pt idx="2534">
                  <c:v>669.57210776544571</c:v>
                </c:pt>
                <c:pt idx="2535">
                  <c:v>669.83623877442619</c:v>
                </c:pt>
                <c:pt idx="2536">
                  <c:v>670.10036978340668</c:v>
                </c:pt>
                <c:pt idx="2537">
                  <c:v>670.36450079238716</c:v>
                </c:pt>
                <c:pt idx="2538">
                  <c:v>670.62863180136765</c:v>
                </c:pt>
                <c:pt idx="2539">
                  <c:v>670.89276281034813</c:v>
                </c:pt>
                <c:pt idx="2540">
                  <c:v>671.15689381932862</c:v>
                </c:pt>
                <c:pt idx="2541">
                  <c:v>671.4210248283091</c:v>
                </c:pt>
                <c:pt idx="2542">
                  <c:v>671.68515583728959</c:v>
                </c:pt>
                <c:pt idx="2543">
                  <c:v>671.94928684627007</c:v>
                </c:pt>
                <c:pt idx="2544">
                  <c:v>672.21341785525055</c:v>
                </c:pt>
                <c:pt idx="2545">
                  <c:v>672.47754886423104</c:v>
                </c:pt>
                <c:pt idx="2546">
                  <c:v>672.74167987321152</c:v>
                </c:pt>
                <c:pt idx="2547">
                  <c:v>673.00581088219201</c:v>
                </c:pt>
                <c:pt idx="2548">
                  <c:v>673.26994189117249</c:v>
                </c:pt>
                <c:pt idx="2549">
                  <c:v>673.53407290015298</c:v>
                </c:pt>
                <c:pt idx="2550">
                  <c:v>673.79820390913346</c:v>
                </c:pt>
                <c:pt idx="2551">
                  <c:v>674.06233491811395</c:v>
                </c:pt>
                <c:pt idx="2552">
                  <c:v>674.32646592709443</c:v>
                </c:pt>
                <c:pt idx="2553">
                  <c:v>674.59059693607492</c:v>
                </c:pt>
                <c:pt idx="2554">
                  <c:v>674.8547279450554</c:v>
                </c:pt>
                <c:pt idx="2555">
                  <c:v>675.11885895403589</c:v>
                </c:pt>
                <c:pt idx="2556">
                  <c:v>675.38298996301637</c:v>
                </c:pt>
                <c:pt idx="2557">
                  <c:v>675.64712097199686</c:v>
                </c:pt>
                <c:pt idx="2558">
                  <c:v>675.91125198097734</c:v>
                </c:pt>
                <c:pt idx="2559">
                  <c:v>676.17538298995782</c:v>
                </c:pt>
                <c:pt idx="2560">
                  <c:v>676.43951399893831</c:v>
                </c:pt>
                <c:pt idx="2561">
                  <c:v>676.70364500791879</c:v>
                </c:pt>
                <c:pt idx="2562">
                  <c:v>676.96777601689928</c:v>
                </c:pt>
                <c:pt idx="2563">
                  <c:v>677.23190702587976</c:v>
                </c:pt>
                <c:pt idx="2564">
                  <c:v>677.49603803486025</c:v>
                </c:pt>
                <c:pt idx="2565">
                  <c:v>677.76016904384073</c:v>
                </c:pt>
                <c:pt idx="2566">
                  <c:v>678.02430005282122</c:v>
                </c:pt>
                <c:pt idx="2567">
                  <c:v>678.2884310618017</c:v>
                </c:pt>
                <c:pt idx="2568">
                  <c:v>678.55256207078219</c:v>
                </c:pt>
                <c:pt idx="2569">
                  <c:v>678.81669307976267</c:v>
                </c:pt>
                <c:pt idx="2570">
                  <c:v>679.08082408874316</c:v>
                </c:pt>
                <c:pt idx="2571">
                  <c:v>679.34495509772364</c:v>
                </c:pt>
                <c:pt idx="2572">
                  <c:v>679.60908610670413</c:v>
                </c:pt>
                <c:pt idx="2573">
                  <c:v>679.87321711568461</c:v>
                </c:pt>
                <c:pt idx="2574">
                  <c:v>680.1373481246651</c:v>
                </c:pt>
                <c:pt idx="2575">
                  <c:v>680.40147913364558</c:v>
                </c:pt>
                <c:pt idx="2576">
                  <c:v>680.66561014262606</c:v>
                </c:pt>
                <c:pt idx="2577">
                  <c:v>680.92974115160655</c:v>
                </c:pt>
                <c:pt idx="2578">
                  <c:v>681.19387216058703</c:v>
                </c:pt>
                <c:pt idx="2579">
                  <c:v>681.45800316956752</c:v>
                </c:pt>
                <c:pt idx="2580">
                  <c:v>681.722134178548</c:v>
                </c:pt>
                <c:pt idx="2581">
                  <c:v>681.98626518752849</c:v>
                </c:pt>
                <c:pt idx="2582">
                  <c:v>682.25039619650897</c:v>
                </c:pt>
                <c:pt idx="2583">
                  <c:v>682.51452720548946</c:v>
                </c:pt>
                <c:pt idx="2584">
                  <c:v>682.77865821446994</c:v>
                </c:pt>
                <c:pt idx="2585">
                  <c:v>683.04278922345043</c:v>
                </c:pt>
                <c:pt idx="2586">
                  <c:v>683.30692023243091</c:v>
                </c:pt>
                <c:pt idx="2587">
                  <c:v>683.5710512414114</c:v>
                </c:pt>
                <c:pt idx="2588">
                  <c:v>683.83518225039188</c:v>
                </c:pt>
                <c:pt idx="2589">
                  <c:v>684.09931325937237</c:v>
                </c:pt>
                <c:pt idx="2590">
                  <c:v>684.36344426835285</c:v>
                </c:pt>
                <c:pt idx="2591">
                  <c:v>684.62757527733334</c:v>
                </c:pt>
                <c:pt idx="2592">
                  <c:v>684.89170628631382</c:v>
                </c:pt>
                <c:pt idx="2593">
                  <c:v>685.1558372952943</c:v>
                </c:pt>
                <c:pt idx="2594">
                  <c:v>685.41996830427479</c:v>
                </c:pt>
                <c:pt idx="2595">
                  <c:v>685.68409931325527</c:v>
                </c:pt>
                <c:pt idx="2596">
                  <c:v>685.94823032223576</c:v>
                </c:pt>
                <c:pt idx="2597">
                  <c:v>686.21236133121624</c:v>
                </c:pt>
                <c:pt idx="2598">
                  <c:v>686.47649234019673</c:v>
                </c:pt>
                <c:pt idx="2599">
                  <c:v>686.74062334917721</c:v>
                </c:pt>
                <c:pt idx="2600">
                  <c:v>687.0047543581577</c:v>
                </c:pt>
                <c:pt idx="2601">
                  <c:v>687.26888536713818</c:v>
                </c:pt>
                <c:pt idx="2602">
                  <c:v>687.53301637611867</c:v>
                </c:pt>
                <c:pt idx="2603">
                  <c:v>687.79714738509915</c:v>
                </c:pt>
                <c:pt idx="2604">
                  <c:v>688.06127839407964</c:v>
                </c:pt>
                <c:pt idx="2605">
                  <c:v>688.32540940306012</c:v>
                </c:pt>
                <c:pt idx="2606">
                  <c:v>688.58954041204061</c:v>
                </c:pt>
                <c:pt idx="2607">
                  <c:v>688.85367142102109</c:v>
                </c:pt>
                <c:pt idx="2608">
                  <c:v>689.11780243000157</c:v>
                </c:pt>
                <c:pt idx="2609">
                  <c:v>689.38193343898206</c:v>
                </c:pt>
                <c:pt idx="2610">
                  <c:v>689.64606444796254</c:v>
                </c:pt>
                <c:pt idx="2611">
                  <c:v>689.91019545694303</c:v>
                </c:pt>
                <c:pt idx="2612">
                  <c:v>690.17432646592351</c:v>
                </c:pt>
                <c:pt idx="2613">
                  <c:v>690.438457474904</c:v>
                </c:pt>
                <c:pt idx="2614">
                  <c:v>690.70258848388448</c:v>
                </c:pt>
                <c:pt idx="2615">
                  <c:v>690.96671949286497</c:v>
                </c:pt>
                <c:pt idx="2616">
                  <c:v>691.23085050184545</c:v>
                </c:pt>
                <c:pt idx="2617">
                  <c:v>691.49498151082594</c:v>
                </c:pt>
                <c:pt idx="2618">
                  <c:v>691.75911251980642</c:v>
                </c:pt>
                <c:pt idx="2619">
                  <c:v>692.02324352878691</c:v>
                </c:pt>
                <c:pt idx="2620">
                  <c:v>692.28737453776739</c:v>
                </c:pt>
                <c:pt idx="2621">
                  <c:v>692.55150554674788</c:v>
                </c:pt>
                <c:pt idx="2622">
                  <c:v>692.81563655572836</c:v>
                </c:pt>
                <c:pt idx="2623">
                  <c:v>693.07976756470885</c:v>
                </c:pt>
                <c:pt idx="2624">
                  <c:v>693.34389857368933</c:v>
                </c:pt>
                <c:pt idx="2625">
                  <c:v>693.60802958266981</c:v>
                </c:pt>
                <c:pt idx="2626">
                  <c:v>693.8721605916503</c:v>
                </c:pt>
                <c:pt idx="2627">
                  <c:v>694.13629160063078</c:v>
                </c:pt>
                <c:pt idx="2628">
                  <c:v>694.40042260961127</c:v>
                </c:pt>
                <c:pt idx="2629">
                  <c:v>694.66455361859175</c:v>
                </c:pt>
                <c:pt idx="2630">
                  <c:v>694.92868462757224</c:v>
                </c:pt>
                <c:pt idx="2631">
                  <c:v>695.19281563655272</c:v>
                </c:pt>
                <c:pt idx="2632">
                  <c:v>695.45694664553321</c:v>
                </c:pt>
                <c:pt idx="2633">
                  <c:v>695.72107765451369</c:v>
                </c:pt>
                <c:pt idx="2634">
                  <c:v>695.98520866349418</c:v>
                </c:pt>
                <c:pt idx="2635">
                  <c:v>696.24933967247466</c:v>
                </c:pt>
                <c:pt idx="2636">
                  <c:v>696.51347068145515</c:v>
                </c:pt>
                <c:pt idx="2637">
                  <c:v>696.77760169043563</c:v>
                </c:pt>
                <c:pt idx="2638">
                  <c:v>697.04173269941612</c:v>
                </c:pt>
                <c:pt idx="2639">
                  <c:v>697.3058637083966</c:v>
                </c:pt>
                <c:pt idx="2640">
                  <c:v>697.56999471737709</c:v>
                </c:pt>
                <c:pt idx="2641">
                  <c:v>697.83412572635757</c:v>
                </c:pt>
                <c:pt idx="2642">
                  <c:v>698.09825673533805</c:v>
                </c:pt>
                <c:pt idx="2643">
                  <c:v>698.36238774431854</c:v>
                </c:pt>
                <c:pt idx="2644">
                  <c:v>698.62651875329902</c:v>
                </c:pt>
                <c:pt idx="2645">
                  <c:v>698.89064976227951</c:v>
                </c:pt>
                <c:pt idx="2646">
                  <c:v>699.15478077125999</c:v>
                </c:pt>
                <c:pt idx="2647">
                  <c:v>699.41891178024048</c:v>
                </c:pt>
                <c:pt idx="2648">
                  <c:v>699.68304278922096</c:v>
                </c:pt>
                <c:pt idx="2649">
                  <c:v>699.94717379820145</c:v>
                </c:pt>
                <c:pt idx="2650">
                  <c:v>700.21130480718193</c:v>
                </c:pt>
                <c:pt idx="2651">
                  <c:v>700.47543581616242</c:v>
                </c:pt>
                <c:pt idx="2652">
                  <c:v>700.7395668251429</c:v>
                </c:pt>
                <c:pt idx="2653">
                  <c:v>701.00369783412339</c:v>
                </c:pt>
                <c:pt idx="2654">
                  <c:v>701.26782884310387</c:v>
                </c:pt>
                <c:pt idx="2655">
                  <c:v>701.53195985208436</c:v>
                </c:pt>
                <c:pt idx="2656">
                  <c:v>701.79609086106484</c:v>
                </c:pt>
                <c:pt idx="2657">
                  <c:v>702.06022187004532</c:v>
                </c:pt>
                <c:pt idx="2658">
                  <c:v>702.32435287902581</c:v>
                </c:pt>
                <c:pt idx="2659">
                  <c:v>702.58848388800629</c:v>
                </c:pt>
                <c:pt idx="2660">
                  <c:v>702.85261489698678</c:v>
                </c:pt>
                <c:pt idx="2661">
                  <c:v>703.11674590596726</c:v>
                </c:pt>
                <c:pt idx="2662">
                  <c:v>703.38087691494775</c:v>
                </c:pt>
                <c:pt idx="2663">
                  <c:v>703.64500792392823</c:v>
                </c:pt>
                <c:pt idx="2664">
                  <c:v>703.90913893290872</c:v>
                </c:pt>
                <c:pt idx="2665">
                  <c:v>704.1732699418892</c:v>
                </c:pt>
                <c:pt idx="2666">
                  <c:v>704.43740095086969</c:v>
                </c:pt>
                <c:pt idx="2667">
                  <c:v>704.70153195985017</c:v>
                </c:pt>
                <c:pt idx="2668">
                  <c:v>704.96566296883066</c:v>
                </c:pt>
                <c:pt idx="2669">
                  <c:v>705.22979397781114</c:v>
                </c:pt>
                <c:pt idx="2670">
                  <c:v>705.49392498679163</c:v>
                </c:pt>
                <c:pt idx="2671">
                  <c:v>705.75805599577211</c:v>
                </c:pt>
                <c:pt idx="2672">
                  <c:v>706.0221870047526</c:v>
                </c:pt>
                <c:pt idx="2673">
                  <c:v>706.28631801373308</c:v>
                </c:pt>
                <c:pt idx="2674">
                  <c:v>706.55044902271356</c:v>
                </c:pt>
                <c:pt idx="2675">
                  <c:v>706.81458003169405</c:v>
                </c:pt>
                <c:pt idx="2676">
                  <c:v>707.07871104067453</c:v>
                </c:pt>
                <c:pt idx="2677">
                  <c:v>707.34284204965502</c:v>
                </c:pt>
                <c:pt idx="2678">
                  <c:v>707.6069730586355</c:v>
                </c:pt>
                <c:pt idx="2679">
                  <c:v>707.87110406761599</c:v>
                </c:pt>
                <c:pt idx="2680">
                  <c:v>708.13523507659647</c:v>
                </c:pt>
                <c:pt idx="2681">
                  <c:v>708.39936608557696</c:v>
                </c:pt>
                <c:pt idx="2682">
                  <c:v>708.66349709455744</c:v>
                </c:pt>
                <c:pt idx="2683">
                  <c:v>708.92762810353793</c:v>
                </c:pt>
                <c:pt idx="2684">
                  <c:v>709.19175911251841</c:v>
                </c:pt>
                <c:pt idx="2685">
                  <c:v>709.4558901214989</c:v>
                </c:pt>
                <c:pt idx="2686">
                  <c:v>709.72002113047938</c:v>
                </c:pt>
                <c:pt idx="2687">
                  <c:v>709.98415213945987</c:v>
                </c:pt>
                <c:pt idx="2688">
                  <c:v>710.24828314844035</c:v>
                </c:pt>
                <c:pt idx="2689">
                  <c:v>710.51241415742084</c:v>
                </c:pt>
                <c:pt idx="2690">
                  <c:v>710.77654516640132</c:v>
                </c:pt>
                <c:pt idx="2691">
                  <c:v>711.0406761753818</c:v>
                </c:pt>
                <c:pt idx="2692">
                  <c:v>711.30480718436229</c:v>
                </c:pt>
                <c:pt idx="2693">
                  <c:v>711.56893819334277</c:v>
                </c:pt>
                <c:pt idx="2694">
                  <c:v>711.83306920232326</c:v>
                </c:pt>
                <c:pt idx="2695">
                  <c:v>712.09720021130374</c:v>
                </c:pt>
                <c:pt idx="2696">
                  <c:v>712.36133122028423</c:v>
                </c:pt>
                <c:pt idx="2697">
                  <c:v>712.62546222926471</c:v>
                </c:pt>
                <c:pt idx="2698">
                  <c:v>712.8895932382452</c:v>
                </c:pt>
                <c:pt idx="2699">
                  <c:v>713.15372424722568</c:v>
                </c:pt>
                <c:pt idx="2700">
                  <c:v>713.41785525620617</c:v>
                </c:pt>
                <c:pt idx="2701">
                  <c:v>713.68198626518665</c:v>
                </c:pt>
                <c:pt idx="2702">
                  <c:v>713.94611727416714</c:v>
                </c:pt>
                <c:pt idx="2703">
                  <c:v>714.21024828314762</c:v>
                </c:pt>
                <c:pt idx="2704">
                  <c:v>714.47437929212811</c:v>
                </c:pt>
                <c:pt idx="2705">
                  <c:v>714.73851030110859</c:v>
                </c:pt>
                <c:pt idx="2706">
                  <c:v>715.00264131008907</c:v>
                </c:pt>
                <c:pt idx="2707">
                  <c:v>715.26677231906956</c:v>
                </c:pt>
                <c:pt idx="2708">
                  <c:v>715.53090332805004</c:v>
                </c:pt>
                <c:pt idx="2709">
                  <c:v>715.79503433703053</c:v>
                </c:pt>
                <c:pt idx="2710">
                  <c:v>716.05916534601101</c:v>
                </c:pt>
                <c:pt idx="2711">
                  <c:v>716.3232963549915</c:v>
                </c:pt>
                <c:pt idx="2712">
                  <c:v>716.58742736397198</c:v>
                </c:pt>
                <c:pt idx="2713">
                  <c:v>716.85155837295247</c:v>
                </c:pt>
                <c:pt idx="2714">
                  <c:v>717.11568938193295</c:v>
                </c:pt>
                <c:pt idx="2715">
                  <c:v>717.37982039091344</c:v>
                </c:pt>
                <c:pt idx="2716">
                  <c:v>717.64395139989392</c:v>
                </c:pt>
                <c:pt idx="2717">
                  <c:v>717.90808240887441</c:v>
                </c:pt>
                <c:pt idx="2718">
                  <c:v>718.17221341785489</c:v>
                </c:pt>
                <c:pt idx="2719">
                  <c:v>718.43634442683538</c:v>
                </c:pt>
                <c:pt idx="2720">
                  <c:v>718.70047543581586</c:v>
                </c:pt>
                <c:pt idx="2721">
                  <c:v>718.96460644479635</c:v>
                </c:pt>
                <c:pt idx="2722">
                  <c:v>719.22873745377683</c:v>
                </c:pt>
                <c:pt idx="2723">
                  <c:v>719.49286846275731</c:v>
                </c:pt>
                <c:pt idx="2724">
                  <c:v>719.7569994717378</c:v>
                </c:pt>
                <c:pt idx="2725">
                  <c:v>720.02113048071828</c:v>
                </c:pt>
                <c:pt idx="2726">
                  <c:v>720.28526148969877</c:v>
                </c:pt>
                <c:pt idx="2727">
                  <c:v>720.54939249867925</c:v>
                </c:pt>
                <c:pt idx="2728">
                  <c:v>720.81352350765974</c:v>
                </c:pt>
                <c:pt idx="2729">
                  <c:v>721.07765451664022</c:v>
                </c:pt>
                <c:pt idx="2730">
                  <c:v>721.34178552562071</c:v>
                </c:pt>
                <c:pt idx="2731">
                  <c:v>721.60591653460119</c:v>
                </c:pt>
                <c:pt idx="2732">
                  <c:v>721.87004754358168</c:v>
                </c:pt>
                <c:pt idx="2733">
                  <c:v>722.13417855256216</c:v>
                </c:pt>
                <c:pt idx="2734">
                  <c:v>722.39830956154265</c:v>
                </c:pt>
                <c:pt idx="2735">
                  <c:v>722.66244057052313</c:v>
                </c:pt>
                <c:pt idx="2736">
                  <c:v>722.92657157950362</c:v>
                </c:pt>
                <c:pt idx="2737">
                  <c:v>723.1907025884841</c:v>
                </c:pt>
                <c:pt idx="2738">
                  <c:v>723.45483359746459</c:v>
                </c:pt>
                <c:pt idx="2739">
                  <c:v>723.71896460644507</c:v>
                </c:pt>
                <c:pt idx="2740">
                  <c:v>723.98309561542555</c:v>
                </c:pt>
                <c:pt idx="2741">
                  <c:v>724.24722662440604</c:v>
                </c:pt>
                <c:pt idx="2742">
                  <c:v>724.51135763338652</c:v>
                </c:pt>
                <c:pt idx="2743">
                  <c:v>724.77548864236701</c:v>
                </c:pt>
                <c:pt idx="2744">
                  <c:v>725.03961965134749</c:v>
                </c:pt>
                <c:pt idx="2745">
                  <c:v>725.30375066032798</c:v>
                </c:pt>
                <c:pt idx="2746">
                  <c:v>725.56788166930846</c:v>
                </c:pt>
                <c:pt idx="2747">
                  <c:v>725.83201267828895</c:v>
                </c:pt>
                <c:pt idx="2748">
                  <c:v>726.09614368726943</c:v>
                </c:pt>
                <c:pt idx="2749">
                  <c:v>726.36027469624992</c:v>
                </c:pt>
                <c:pt idx="2750">
                  <c:v>726.6244057052304</c:v>
                </c:pt>
                <c:pt idx="2751">
                  <c:v>726.88853671421089</c:v>
                </c:pt>
                <c:pt idx="2752">
                  <c:v>727.15266772319137</c:v>
                </c:pt>
                <c:pt idx="2753">
                  <c:v>727.41679873217186</c:v>
                </c:pt>
                <c:pt idx="2754">
                  <c:v>727.68092974115234</c:v>
                </c:pt>
                <c:pt idx="2755">
                  <c:v>727.94506075013282</c:v>
                </c:pt>
                <c:pt idx="2756">
                  <c:v>728.20919175911331</c:v>
                </c:pt>
                <c:pt idx="2757">
                  <c:v>728.47332276809379</c:v>
                </c:pt>
                <c:pt idx="2758">
                  <c:v>728.73745377707428</c:v>
                </c:pt>
                <c:pt idx="2759">
                  <c:v>729.00158478605476</c:v>
                </c:pt>
                <c:pt idx="2760">
                  <c:v>729.26571579503525</c:v>
                </c:pt>
                <c:pt idx="2761">
                  <c:v>729.52984680401573</c:v>
                </c:pt>
                <c:pt idx="2762">
                  <c:v>729.79397781299622</c:v>
                </c:pt>
                <c:pt idx="2763">
                  <c:v>730.0581088219767</c:v>
                </c:pt>
                <c:pt idx="2764">
                  <c:v>730.32223983095719</c:v>
                </c:pt>
                <c:pt idx="2765">
                  <c:v>730.58637083993767</c:v>
                </c:pt>
                <c:pt idx="2766">
                  <c:v>730.85050184891816</c:v>
                </c:pt>
                <c:pt idx="2767">
                  <c:v>731.11463285789864</c:v>
                </c:pt>
                <c:pt idx="2768">
                  <c:v>731.37876386687913</c:v>
                </c:pt>
                <c:pt idx="2769">
                  <c:v>731.64289487585961</c:v>
                </c:pt>
                <c:pt idx="2770">
                  <c:v>731.9070258848401</c:v>
                </c:pt>
                <c:pt idx="2771">
                  <c:v>732.17115689382058</c:v>
                </c:pt>
                <c:pt idx="2772">
                  <c:v>732.43528790280106</c:v>
                </c:pt>
                <c:pt idx="2773">
                  <c:v>732.69941891178155</c:v>
                </c:pt>
                <c:pt idx="2774">
                  <c:v>732.96354992076203</c:v>
                </c:pt>
                <c:pt idx="2775">
                  <c:v>733.22768092974252</c:v>
                </c:pt>
                <c:pt idx="2776">
                  <c:v>733.491811938723</c:v>
                </c:pt>
                <c:pt idx="2777">
                  <c:v>733.75594294770349</c:v>
                </c:pt>
                <c:pt idx="2778">
                  <c:v>734.02007395668397</c:v>
                </c:pt>
                <c:pt idx="2779">
                  <c:v>734.28420496566446</c:v>
                </c:pt>
                <c:pt idx="2780">
                  <c:v>734.54833597464494</c:v>
                </c:pt>
                <c:pt idx="2781">
                  <c:v>734.81246698362543</c:v>
                </c:pt>
                <c:pt idx="2782">
                  <c:v>735.07659799260591</c:v>
                </c:pt>
                <c:pt idx="2783">
                  <c:v>735.3407290015864</c:v>
                </c:pt>
                <c:pt idx="2784">
                  <c:v>735.60486001056688</c:v>
                </c:pt>
                <c:pt idx="2785">
                  <c:v>735.86899101954737</c:v>
                </c:pt>
                <c:pt idx="2786">
                  <c:v>736.13312202852785</c:v>
                </c:pt>
                <c:pt idx="2787">
                  <c:v>736.39725303750834</c:v>
                </c:pt>
                <c:pt idx="2788">
                  <c:v>736.66138404648882</c:v>
                </c:pt>
                <c:pt idx="2789">
                  <c:v>736.9255150554693</c:v>
                </c:pt>
                <c:pt idx="2790">
                  <c:v>737.18964606444979</c:v>
                </c:pt>
                <c:pt idx="2791">
                  <c:v>737.45377707343027</c:v>
                </c:pt>
                <c:pt idx="2792">
                  <c:v>737.71790808241076</c:v>
                </c:pt>
                <c:pt idx="2793">
                  <c:v>737.98203909139124</c:v>
                </c:pt>
                <c:pt idx="2794">
                  <c:v>738.24617010037173</c:v>
                </c:pt>
                <c:pt idx="2795">
                  <c:v>738.51030110935221</c:v>
                </c:pt>
                <c:pt idx="2796">
                  <c:v>738.7744321183327</c:v>
                </c:pt>
                <c:pt idx="2797">
                  <c:v>739.03856312731318</c:v>
                </c:pt>
                <c:pt idx="2798">
                  <c:v>739.30269413629367</c:v>
                </c:pt>
                <c:pt idx="2799">
                  <c:v>739.56682514527415</c:v>
                </c:pt>
                <c:pt idx="2800">
                  <c:v>739.83095615425464</c:v>
                </c:pt>
                <c:pt idx="2801">
                  <c:v>740.09508716323512</c:v>
                </c:pt>
                <c:pt idx="2802">
                  <c:v>740.35921817221561</c:v>
                </c:pt>
                <c:pt idx="2803">
                  <c:v>740.62334918119609</c:v>
                </c:pt>
                <c:pt idx="2804">
                  <c:v>740.88748019017657</c:v>
                </c:pt>
                <c:pt idx="2805">
                  <c:v>741.15161119915706</c:v>
                </c:pt>
                <c:pt idx="2806">
                  <c:v>741.41574220813754</c:v>
                </c:pt>
                <c:pt idx="2807">
                  <c:v>741.67987321711803</c:v>
                </c:pt>
                <c:pt idx="2808">
                  <c:v>741.94400422609851</c:v>
                </c:pt>
                <c:pt idx="2809">
                  <c:v>742.208135235079</c:v>
                </c:pt>
                <c:pt idx="2810">
                  <c:v>742.47226624405948</c:v>
                </c:pt>
                <c:pt idx="2811">
                  <c:v>742.73639725303997</c:v>
                </c:pt>
                <c:pt idx="2812">
                  <c:v>743.00052826202045</c:v>
                </c:pt>
                <c:pt idx="2813">
                  <c:v>743.26465927100094</c:v>
                </c:pt>
                <c:pt idx="2814">
                  <c:v>743.52879027998142</c:v>
                </c:pt>
                <c:pt idx="2815">
                  <c:v>743.79292128896191</c:v>
                </c:pt>
                <c:pt idx="2816">
                  <c:v>744.05705229794239</c:v>
                </c:pt>
                <c:pt idx="2817">
                  <c:v>744.32118330692288</c:v>
                </c:pt>
                <c:pt idx="2818">
                  <c:v>744.58531431590336</c:v>
                </c:pt>
                <c:pt idx="2819">
                  <c:v>744.84944532488385</c:v>
                </c:pt>
                <c:pt idx="2820">
                  <c:v>745.11357633386433</c:v>
                </c:pt>
                <c:pt idx="2821">
                  <c:v>745.37770734284481</c:v>
                </c:pt>
                <c:pt idx="2822">
                  <c:v>745.6418383518253</c:v>
                </c:pt>
                <c:pt idx="2823">
                  <c:v>745.90596936080578</c:v>
                </c:pt>
                <c:pt idx="2824">
                  <c:v>746.17010036978627</c:v>
                </c:pt>
                <c:pt idx="2825">
                  <c:v>746.43423137876675</c:v>
                </c:pt>
                <c:pt idx="2826">
                  <c:v>746.69836238774724</c:v>
                </c:pt>
                <c:pt idx="2827">
                  <c:v>746.96249339672772</c:v>
                </c:pt>
                <c:pt idx="2828">
                  <c:v>747.22662440570821</c:v>
                </c:pt>
                <c:pt idx="2829">
                  <c:v>747.49075541468869</c:v>
                </c:pt>
                <c:pt idx="2830">
                  <c:v>747.75488642366918</c:v>
                </c:pt>
                <c:pt idx="2831">
                  <c:v>748.01901743264966</c:v>
                </c:pt>
                <c:pt idx="2832">
                  <c:v>748.28314844163015</c:v>
                </c:pt>
                <c:pt idx="2833">
                  <c:v>748.54727945061063</c:v>
                </c:pt>
                <c:pt idx="2834">
                  <c:v>748.81141045959112</c:v>
                </c:pt>
                <c:pt idx="2835">
                  <c:v>749.0755414685716</c:v>
                </c:pt>
                <c:pt idx="2836">
                  <c:v>749.33967247755209</c:v>
                </c:pt>
                <c:pt idx="2837">
                  <c:v>749.60380348653257</c:v>
                </c:pt>
                <c:pt idx="2838">
                  <c:v>749.86793449551305</c:v>
                </c:pt>
                <c:pt idx="2839">
                  <c:v>750.13206550449354</c:v>
                </c:pt>
                <c:pt idx="2840">
                  <c:v>750.39619651347402</c:v>
                </c:pt>
                <c:pt idx="2841">
                  <c:v>750.66032752245451</c:v>
                </c:pt>
                <c:pt idx="2842">
                  <c:v>750.92445853143499</c:v>
                </c:pt>
                <c:pt idx="2843">
                  <c:v>751.18858954041548</c:v>
                </c:pt>
                <c:pt idx="2844">
                  <c:v>751.45272054939596</c:v>
                </c:pt>
                <c:pt idx="2845">
                  <c:v>751.71685155837645</c:v>
                </c:pt>
                <c:pt idx="2846">
                  <c:v>751.98098256735693</c:v>
                </c:pt>
                <c:pt idx="2847">
                  <c:v>752.24511357633742</c:v>
                </c:pt>
                <c:pt idx="2848">
                  <c:v>752.5092445853179</c:v>
                </c:pt>
                <c:pt idx="2849">
                  <c:v>752.77337559429839</c:v>
                </c:pt>
                <c:pt idx="2850">
                  <c:v>753.03750660327887</c:v>
                </c:pt>
                <c:pt idx="2851">
                  <c:v>753.30163761225936</c:v>
                </c:pt>
                <c:pt idx="2852">
                  <c:v>753.56576862123984</c:v>
                </c:pt>
                <c:pt idx="2853">
                  <c:v>753.82989963022032</c:v>
                </c:pt>
                <c:pt idx="2854">
                  <c:v>754.09403063920081</c:v>
                </c:pt>
                <c:pt idx="2855">
                  <c:v>754.35816164818129</c:v>
                </c:pt>
                <c:pt idx="2856">
                  <c:v>754.62229265716178</c:v>
                </c:pt>
                <c:pt idx="2857">
                  <c:v>754.88642366614226</c:v>
                </c:pt>
                <c:pt idx="2858">
                  <c:v>755.15055467512275</c:v>
                </c:pt>
                <c:pt idx="2859">
                  <c:v>755.41468568410323</c:v>
                </c:pt>
                <c:pt idx="2860">
                  <c:v>755.67881669308372</c:v>
                </c:pt>
                <c:pt idx="2861">
                  <c:v>755.9429477020642</c:v>
                </c:pt>
                <c:pt idx="2862">
                  <c:v>756.20707871104469</c:v>
                </c:pt>
                <c:pt idx="2863">
                  <c:v>756.47120972002517</c:v>
                </c:pt>
                <c:pt idx="2864">
                  <c:v>756.73534072900566</c:v>
                </c:pt>
                <c:pt idx="2865">
                  <c:v>756.99947173798614</c:v>
                </c:pt>
                <c:pt idx="2866">
                  <c:v>757.26360274696663</c:v>
                </c:pt>
                <c:pt idx="2867">
                  <c:v>757.52773375594711</c:v>
                </c:pt>
                <c:pt idx="2868">
                  <c:v>757.7918647649276</c:v>
                </c:pt>
                <c:pt idx="2869">
                  <c:v>758.05599577390808</c:v>
                </c:pt>
                <c:pt idx="2870">
                  <c:v>758.32012678288856</c:v>
                </c:pt>
                <c:pt idx="2871">
                  <c:v>758.58425779186905</c:v>
                </c:pt>
                <c:pt idx="2872">
                  <c:v>758.84838880084953</c:v>
                </c:pt>
                <c:pt idx="2873">
                  <c:v>759.11251980983002</c:v>
                </c:pt>
                <c:pt idx="2874">
                  <c:v>759.3766508188105</c:v>
                </c:pt>
                <c:pt idx="2875">
                  <c:v>759.64078182779099</c:v>
                </c:pt>
                <c:pt idx="2876">
                  <c:v>759.90491283677147</c:v>
                </c:pt>
                <c:pt idx="2877">
                  <c:v>760.16904384575196</c:v>
                </c:pt>
                <c:pt idx="2878">
                  <c:v>760.43317485473244</c:v>
                </c:pt>
                <c:pt idx="2879">
                  <c:v>760.69730586371293</c:v>
                </c:pt>
                <c:pt idx="2880">
                  <c:v>760.96143687269341</c:v>
                </c:pt>
                <c:pt idx="2881">
                  <c:v>761.2255678816739</c:v>
                </c:pt>
                <c:pt idx="2882">
                  <c:v>761.48969889065438</c:v>
                </c:pt>
                <c:pt idx="2883">
                  <c:v>761.75382989963487</c:v>
                </c:pt>
                <c:pt idx="2884">
                  <c:v>762.01796090861535</c:v>
                </c:pt>
                <c:pt idx="2885">
                  <c:v>762.28209191759584</c:v>
                </c:pt>
                <c:pt idx="2886">
                  <c:v>762.54622292657632</c:v>
                </c:pt>
                <c:pt idx="2887">
                  <c:v>762.8103539355568</c:v>
                </c:pt>
                <c:pt idx="2888">
                  <c:v>763.07448494453729</c:v>
                </c:pt>
                <c:pt idx="2889">
                  <c:v>763.33861595351777</c:v>
                </c:pt>
                <c:pt idx="2890">
                  <c:v>763.60274696249826</c:v>
                </c:pt>
                <c:pt idx="2891">
                  <c:v>763.86687797147874</c:v>
                </c:pt>
                <c:pt idx="2892">
                  <c:v>764.13100898045923</c:v>
                </c:pt>
                <c:pt idx="2893">
                  <c:v>764.39513998943971</c:v>
                </c:pt>
                <c:pt idx="2894">
                  <c:v>764.6592709984202</c:v>
                </c:pt>
                <c:pt idx="2895">
                  <c:v>764.92340200740068</c:v>
                </c:pt>
                <c:pt idx="2896">
                  <c:v>765.18753301638117</c:v>
                </c:pt>
                <c:pt idx="2897">
                  <c:v>765.45166402536165</c:v>
                </c:pt>
                <c:pt idx="2898">
                  <c:v>765.71579503434214</c:v>
                </c:pt>
                <c:pt idx="2899">
                  <c:v>765.97992604332262</c:v>
                </c:pt>
                <c:pt idx="2900">
                  <c:v>766.24405705230311</c:v>
                </c:pt>
                <c:pt idx="2901">
                  <c:v>766.50818806128359</c:v>
                </c:pt>
                <c:pt idx="2902">
                  <c:v>766.77231907026407</c:v>
                </c:pt>
                <c:pt idx="2903">
                  <c:v>767.03645007924456</c:v>
                </c:pt>
                <c:pt idx="2904">
                  <c:v>767.30058108822504</c:v>
                </c:pt>
                <c:pt idx="2905">
                  <c:v>767.56471209720553</c:v>
                </c:pt>
                <c:pt idx="2906">
                  <c:v>767.82884310618601</c:v>
                </c:pt>
                <c:pt idx="2907">
                  <c:v>768.0929741151665</c:v>
                </c:pt>
                <c:pt idx="2908">
                  <c:v>768.35710512414698</c:v>
                </c:pt>
                <c:pt idx="2909">
                  <c:v>768.62123613312747</c:v>
                </c:pt>
                <c:pt idx="2910">
                  <c:v>768.88536714210795</c:v>
                </c:pt>
                <c:pt idx="2911">
                  <c:v>769.14949815108844</c:v>
                </c:pt>
                <c:pt idx="2912">
                  <c:v>769.41362916006892</c:v>
                </c:pt>
                <c:pt idx="2913">
                  <c:v>769.67776016904941</c:v>
                </c:pt>
                <c:pt idx="2914">
                  <c:v>769.94189117802989</c:v>
                </c:pt>
                <c:pt idx="2915">
                  <c:v>770.20602218701038</c:v>
                </c:pt>
                <c:pt idx="2916">
                  <c:v>770.47015319599086</c:v>
                </c:pt>
                <c:pt idx="2917">
                  <c:v>770.73428420497135</c:v>
                </c:pt>
                <c:pt idx="2918">
                  <c:v>770.99841521395183</c:v>
                </c:pt>
                <c:pt idx="2919">
                  <c:v>771.26254622293231</c:v>
                </c:pt>
                <c:pt idx="2920">
                  <c:v>771.5266772319128</c:v>
                </c:pt>
                <c:pt idx="2921">
                  <c:v>771.79080824089328</c:v>
                </c:pt>
                <c:pt idx="2922">
                  <c:v>772.05493924987377</c:v>
                </c:pt>
                <c:pt idx="2923">
                  <c:v>772.31907025885425</c:v>
                </c:pt>
                <c:pt idx="2924">
                  <c:v>772.58320126783474</c:v>
                </c:pt>
                <c:pt idx="2925">
                  <c:v>772.84733227681522</c:v>
                </c:pt>
                <c:pt idx="2926">
                  <c:v>773.11146328579571</c:v>
                </c:pt>
                <c:pt idx="2927">
                  <c:v>773.37559429477619</c:v>
                </c:pt>
                <c:pt idx="2928">
                  <c:v>773.63972530375668</c:v>
                </c:pt>
                <c:pt idx="2929">
                  <c:v>773.90385631273716</c:v>
                </c:pt>
                <c:pt idx="2930">
                  <c:v>774.16798732171765</c:v>
                </c:pt>
                <c:pt idx="2931">
                  <c:v>774.43211833069813</c:v>
                </c:pt>
                <c:pt idx="2932">
                  <c:v>774.69624933967862</c:v>
                </c:pt>
                <c:pt idx="2933">
                  <c:v>774.9603803486591</c:v>
                </c:pt>
                <c:pt idx="2934">
                  <c:v>775.22451135763959</c:v>
                </c:pt>
                <c:pt idx="2935">
                  <c:v>775.48864236662007</c:v>
                </c:pt>
                <c:pt idx="2936">
                  <c:v>775.75277337560055</c:v>
                </c:pt>
                <c:pt idx="2937">
                  <c:v>776.01690438458104</c:v>
                </c:pt>
                <c:pt idx="2938">
                  <c:v>776.28103539356152</c:v>
                </c:pt>
                <c:pt idx="2939">
                  <c:v>776.54516640254201</c:v>
                </c:pt>
                <c:pt idx="2940">
                  <c:v>776.80929741152249</c:v>
                </c:pt>
                <c:pt idx="2941">
                  <c:v>777.07342842050298</c:v>
                </c:pt>
                <c:pt idx="2942">
                  <c:v>777.33755942948346</c:v>
                </c:pt>
                <c:pt idx="2943">
                  <c:v>777.60169043846395</c:v>
                </c:pt>
                <c:pt idx="2944">
                  <c:v>777.86582144744443</c:v>
                </c:pt>
                <c:pt idx="2945">
                  <c:v>778.12995245642492</c:v>
                </c:pt>
                <c:pt idx="2946">
                  <c:v>778.3940834654054</c:v>
                </c:pt>
                <c:pt idx="2947">
                  <c:v>778.65821447438589</c:v>
                </c:pt>
                <c:pt idx="2948">
                  <c:v>778.92234548336637</c:v>
                </c:pt>
                <c:pt idx="2949">
                  <c:v>779.18647649234686</c:v>
                </c:pt>
                <c:pt idx="2950">
                  <c:v>779.45060750132734</c:v>
                </c:pt>
                <c:pt idx="2951">
                  <c:v>779.71473851030782</c:v>
                </c:pt>
                <c:pt idx="2952">
                  <c:v>779.97886951928831</c:v>
                </c:pt>
                <c:pt idx="2953">
                  <c:v>780.24300052826879</c:v>
                </c:pt>
                <c:pt idx="2954">
                  <c:v>780.50713153724928</c:v>
                </c:pt>
                <c:pt idx="2955">
                  <c:v>780.77126254622976</c:v>
                </c:pt>
                <c:pt idx="2956">
                  <c:v>781.03539355521025</c:v>
                </c:pt>
                <c:pt idx="2957">
                  <c:v>781.29952456419073</c:v>
                </c:pt>
                <c:pt idx="2958">
                  <c:v>781.56365557317122</c:v>
                </c:pt>
                <c:pt idx="2959">
                  <c:v>781.8277865821517</c:v>
                </c:pt>
                <c:pt idx="2960">
                  <c:v>782.09191759113219</c:v>
                </c:pt>
                <c:pt idx="2961">
                  <c:v>782.35604860011267</c:v>
                </c:pt>
                <c:pt idx="2962">
                  <c:v>782.62017960909316</c:v>
                </c:pt>
                <c:pt idx="2963">
                  <c:v>782.88431061807364</c:v>
                </c:pt>
                <c:pt idx="2964">
                  <c:v>783.14844162705413</c:v>
                </c:pt>
                <c:pt idx="2965">
                  <c:v>783.41257263603461</c:v>
                </c:pt>
                <c:pt idx="2966">
                  <c:v>783.6767036450151</c:v>
                </c:pt>
                <c:pt idx="2967">
                  <c:v>783.94083465399558</c:v>
                </c:pt>
                <c:pt idx="2968">
                  <c:v>784.20496566297606</c:v>
                </c:pt>
                <c:pt idx="2969">
                  <c:v>784.46909667195655</c:v>
                </c:pt>
                <c:pt idx="2970">
                  <c:v>784.73322768093703</c:v>
                </c:pt>
                <c:pt idx="2971">
                  <c:v>784.99735868991752</c:v>
                </c:pt>
                <c:pt idx="2972">
                  <c:v>785.261489698898</c:v>
                </c:pt>
                <c:pt idx="2973">
                  <c:v>785.52562070787849</c:v>
                </c:pt>
                <c:pt idx="2974">
                  <c:v>785.78975171685897</c:v>
                </c:pt>
                <c:pt idx="2975">
                  <c:v>786.05388272583946</c:v>
                </c:pt>
                <c:pt idx="2976">
                  <c:v>786.31801373481994</c:v>
                </c:pt>
                <c:pt idx="2977">
                  <c:v>786.58214474380043</c:v>
                </c:pt>
                <c:pt idx="2978">
                  <c:v>786.84627575278091</c:v>
                </c:pt>
                <c:pt idx="2979">
                  <c:v>787.1104067617614</c:v>
                </c:pt>
                <c:pt idx="2980">
                  <c:v>787.37453777074188</c:v>
                </c:pt>
                <c:pt idx="2981">
                  <c:v>787.63866877972237</c:v>
                </c:pt>
                <c:pt idx="2982">
                  <c:v>787.90279978870285</c:v>
                </c:pt>
                <c:pt idx="2983">
                  <c:v>788.16693079768334</c:v>
                </c:pt>
                <c:pt idx="2984">
                  <c:v>788.43106180666382</c:v>
                </c:pt>
                <c:pt idx="2985">
                  <c:v>788.6951928156443</c:v>
                </c:pt>
                <c:pt idx="2986">
                  <c:v>788.95932382462479</c:v>
                </c:pt>
                <c:pt idx="2987">
                  <c:v>789.22345483360527</c:v>
                </c:pt>
                <c:pt idx="2988">
                  <c:v>789.48758584258576</c:v>
                </c:pt>
                <c:pt idx="2989">
                  <c:v>789.75171685156624</c:v>
                </c:pt>
                <c:pt idx="2990">
                  <c:v>790.01584786054673</c:v>
                </c:pt>
                <c:pt idx="2991">
                  <c:v>790.27997886952721</c:v>
                </c:pt>
                <c:pt idx="2992">
                  <c:v>790.5441098785077</c:v>
                </c:pt>
                <c:pt idx="2993">
                  <c:v>790.80824088748818</c:v>
                </c:pt>
                <c:pt idx="2994">
                  <c:v>791.07237189646867</c:v>
                </c:pt>
                <c:pt idx="2995">
                  <c:v>791.33650290544915</c:v>
                </c:pt>
                <c:pt idx="2996">
                  <c:v>791.60063391442964</c:v>
                </c:pt>
                <c:pt idx="2997">
                  <c:v>791.86476492341012</c:v>
                </c:pt>
                <c:pt idx="2998">
                  <c:v>792.12889593239061</c:v>
                </c:pt>
                <c:pt idx="2999">
                  <c:v>792.39302694137109</c:v>
                </c:pt>
                <c:pt idx="3000">
                  <c:v>792.65715795035157</c:v>
                </c:pt>
                <c:pt idx="3001">
                  <c:v>792.92128895933206</c:v>
                </c:pt>
                <c:pt idx="3002">
                  <c:v>793.18541996831254</c:v>
                </c:pt>
                <c:pt idx="3003">
                  <c:v>793.44955097729303</c:v>
                </c:pt>
                <c:pt idx="3004">
                  <c:v>793.71368198627351</c:v>
                </c:pt>
                <c:pt idx="3005">
                  <c:v>793.977812995254</c:v>
                </c:pt>
                <c:pt idx="3006">
                  <c:v>794.24194400423448</c:v>
                </c:pt>
                <c:pt idx="3007">
                  <c:v>794.50607501321497</c:v>
                </c:pt>
                <c:pt idx="3008">
                  <c:v>794.77020602219545</c:v>
                </c:pt>
                <c:pt idx="3009">
                  <c:v>795.03433703117594</c:v>
                </c:pt>
                <c:pt idx="3010">
                  <c:v>795.29846804015642</c:v>
                </c:pt>
                <c:pt idx="3011">
                  <c:v>795.56259904913691</c:v>
                </c:pt>
                <c:pt idx="3012">
                  <c:v>795.82673005811739</c:v>
                </c:pt>
                <c:pt idx="3013">
                  <c:v>796.09086106709788</c:v>
                </c:pt>
                <c:pt idx="3014">
                  <c:v>796.35499207607836</c:v>
                </c:pt>
                <c:pt idx="3015">
                  <c:v>796.61912308505885</c:v>
                </c:pt>
                <c:pt idx="3016">
                  <c:v>796.88325409403933</c:v>
                </c:pt>
                <c:pt idx="3017">
                  <c:v>797.14738510301981</c:v>
                </c:pt>
                <c:pt idx="3018">
                  <c:v>797.4115161120003</c:v>
                </c:pt>
                <c:pt idx="3019">
                  <c:v>797.67564712098078</c:v>
                </c:pt>
                <c:pt idx="3020">
                  <c:v>797.93977812996127</c:v>
                </c:pt>
                <c:pt idx="3021">
                  <c:v>798.20390913894175</c:v>
                </c:pt>
                <c:pt idx="3022">
                  <c:v>798.46804014792224</c:v>
                </c:pt>
                <c:pt idx="3023">
                  <c:v>798.73217115690272</c:v>
                </c:pt>
                <c:pt idx="3024">
                  <c:v>798.99630216588321</c:v>
                </c:pt>
                <c:pt idx="3025">
                  <c:v>799.26043317486369</c:v>
                </c:pt>
                <c:pt idx="3026">
                  <c:v>799.52456418384418</c:v>
                </c:pt>
                <c:pt idx="3027">
                  <c:v>799.78869519282466</c:v>
                </c:pt>
                <c:pt idx="3028">
                  <c:v>800.05282620180515</c:v>
                </c:pt>
                <c:pt idx="3029">
                  <c:v>800.31695721078563</c:v>
                </c:pt>
                <c:pt idx="3030">
                  <c:v>800.58108821976612</c:v>
                </c:pt>
                <c:pt idx="3031">
                  <c:v>800.8452192287466</c:v>
                </c:pt>
                <c:pt idx="3032">
                  <c:v>801.10935023772709</c:v>
                </c:pt>
                <c:pt idx="3033">
                  <c:v>801.37348124670757</c:v>
                </c:pt>
                <c:pt idx="3034">
                  <c:v>801.63761225568805</c:v>
                </c:pt>
                <c:pt idx="3035">
                  <c:v>801.90174326466854</c:v>
                </c:pt>
                <c:pt idx="3036">
                  <c:v>802.16587427364902</c:v>
                </c:pt>
                <c:pt idx="3037">
                  <c:v>802.43000528262951</c:v>
                </c:pt>
                <c:pt idx="3038">
                  <c:v>802.69413629160999</c:v>
                </c:pt>
                <c:pt idx="3039">
                  <c:v>802.95826730059048</c:v>
                </c:pt>
                <c:pt idx="3040">
                  <c:v>803.22239830957096</c:v>
                </c:pt>
                <c:pt idx="3041">
                  <c:v>803.48652931855145</c:v>
                </c:pt>
                <c:pt idx="3042">
                  <c:v>803.75066032753193</c:v>
                </c:pt>
                <c:pt idx="3043">
                  <c:v>804.01479133651242</c:v>
                </c:pt>
                <c:pt idx="3044">
                  <c:v>804.2789223454929</c:v>
                </c:pt>
                <c:pt idx="3045">
                  <c:v>804.54305335447339</c:v>
                </c:pt>
                <c:pt idx="3046">
                  <c:v>804.80718436345387</c:v>
                </c:pt>
                <c:pt idx="3047">
                  <c:v>805.07131537243436</c:v>
                </c:pt>
                <c:pt idx="3048">
                  <c:v>805.33544638141484</c:v>
                </c:pt>
                <c:pt idx="3049">
                  <c:v>805.59957739039532</c:v>
                </c:pt>
                <c:pt idx="3050">
                  <c:v>805.86370839937581</c:v>
                </c:pt>
                <c:pt idx="3051">
                  <c:v>806.12783940835629</c:v>
                </c:pt>
                <c:pt idx="3052">
                  <c:v>806.39197041733678</c:v>
                </c:pt>
                <c:pt idx="3053">
                  <c:v>806.65610142631726</c:v>
                </c:pt>
                <c:pt idx="3054">
                  <c:v>806.92023243529775</c:v>
                </c:pt>
                <c:pt idx="3055">
                  <c:v>807.18436344427823</c:v>
                </c:pt>
                <c:pt idx="3056">
                  <c:v>807.44849445325872</c:v>
                </c:pt>
                <c:pt idx="3057">
                  <c:v>807.7126254622392</c:v>
                </c:pt>
                <c:pt idx="3058">
                  <c:v>807.97675647121969</c:v>
                </c:pt>
                <c:pt idx="3059">
                  <c:v>808.24088748020017</c:v>
                </c:pt>
                <c:pt idx="3060">
                  <c:v>808.50501848918066</c:v>
                </c:pt>
                <c:pt idx="3061">
                  <c:v>808.76914949816114</c:v>
                </c:pt>
                <c:pt idx="3062">
                  <c:v>809.03328050714163</c:v>
                </c:pt>
                <c:pt idx="3063">
                  <c:v>809.29741151612211</c:v>
                </c:pt>
                <c:pt idx="3064">
                  <c:v>809.5615425251026</c:v>
                </c:pt>
                <c:pt idx="3065">
                  <c:v>809.82567353408308</c:v>
                </c:pt>
                <c:pt idx="3066">
                  <c:v>810.08980454306356</c:v>
                </c:pt>
                <c:pt idx="3067">
                  <c:v>810.35393555204405</c:v>
                </c:pt>
                <c:pt idx="3068">
                  <c:v>810.61806656102453</c:v>
                </c:pt>
                <c:pt idx="3069">
                  <c:v>810.88219757000502</c:v>
                </c:pt>
                <c:pt idx="3070">
                  <c:v>811.1463285789855</c:v>
                </c:pt>
                <c:pt idx="3071">
                  <c:v>811.41045958796599</c:v>
                </c:pt>
                <c:pt idx="3072">
                  <c:v>811.67459059694647</c:v>
                </c:pt>
                <c:pt idx="3073">
                  <c:v>811.93872160592696</c:v>
                </c:pt>
                <c:pt idx="3074">
                  <c:v>812.20285261490744</c:v>
                </c:pt>
                <c:pt idx="3075">
                  <c:v>812.46698362388793</c:v>
                </c:pt>
                <c:pt idx="3076">
                  <c:v>812.73111463286841</c:v>
                </c:pt>
                <c:pt idx="3077">
                  <c:v>812.9952456418489</c:v>
                </c:pt>
                <c:pt idx="3078">
                  <c:v>813.25937665082938</c:v>
                </c:pt>
                <c:pt idx="3079">
                  <c:v>813.52350765980987</c:v>
                </c:pt>
                <c:pt idx="3080">
                  <c:v>813.78763866879035</c:v>
                </c:pt>
                <c:pt idx="3081">
                  <c:v>814.05176967777084</c:v>
                </c:pt>
                <c:pt idx="3082">
                  <c:v>814.31590068675132</c:v>
                </c:pt>
                <c:pt idx="3083">
                  <c:v>814.5800316957318</c:v>
                </c:pt>
                <c:pt idx="3084">
                  <c:v>814.84416270471229</c:v>
                </c:pt>
                <c:pt idx="3085">
                  <c:v>815.10829371369277</c:v>
                </c:pt>
                <c:pt idx="3086">
                  <c:v>815.37242472267326</c:v>
                </c:pt>
                <c:pt idx="3087">
                  <c:v>815.63655573165374</c:v>
                </c:pt>
                <c:pt idx="3088">
                  <c:v>815.90068674063423</c:v>
                </c:pt>
                <c:pt idx="3089">
                  <c:v>816.16481774961471</c:v>
                </c:pt>
                <c:pt idx="3090">
                  <c:v>816.4289487585952</c:v>
                </c:pt>
                <c:pt idx="3091">
                  <c:v>816.69307976757568</c:v>
                </c:pt>
                <c:pt idx="3092">
                  <c:v>816.95721077655617</c:v>
                </c:pt>
                <c:pt idx="3093">
                  <c:v>817.22134178553665</c:v>
                </c:pt>
                <c:pt idx="3094">
                  <c:v>817.48547279451714</c:v>
                </c:pt>
                <c:pt idx="3095">
                  <c:v>817.74960380349762</c:v>
                </c:pt>
                <c:pt idx="3096">
                  <c:v>818.01373481247811</c:v>
                </c:pt>
                <c:pt idx="3097">
                  <c:v>818.27786582145859</c:v>
                </c:pt>
                <c:pt idx="3098">
                  <c:v>818.54199683043907</c:v>
                </c:pt>
                <c:pt idx="3099">
                  <c:v>818.80612783941956</c:v>
                </c:pt>
                <c:pt idx="3100">
                  <c:v>819.07025884840004</c:v>
                </c:pt>
                <c:pt idx="3101">
                  <c:v>819.33438985738053</c:v>
                </c:pt>
                <c:pt idx="3102">
                  <c:v>819.59852086636101</c:v>
                </c:pt>
                <c:pt idx="3103">
                  <c:v>819.8626518753415</c:v>
                </c:pt>
                <c:pt idx="3104">
                  <c:v>820.12678288432198</c:v>
                </c:pt>
                <c:pt idx="3105">
                  <c:v>820.39091389330247</c:v>
                </c:pt>
                <c:pt idx="3106">
                  <c:v>820.65504490228295</c:v>
                </c:pt>
                <c:pt idx="3107">
                  <c:v>820.91917591126344</c:v>
                </c:pt>
                <c:pt idx="3108">
                  <c:v>821.18330692024392</c:v>
                </c:pt>
                <c:pt idx="3109">
                  <c:v>821.44743792922441</c:v>
                </c:pt>
                <c:pt idx="3110">
                  <c:v>821.71156893820489</c:v>
                </c:pt>
                <c:pt idx="3111">
                  <c:v>821.97569994718538</c:v>
                </c:pt>
                <c:pt idx="3112">
                  <c:v>822.23983095616586</c:v>
                </c:pt>
                <c:pt idx="3113">
                  <c:v>822.50396196514635</c:v>
                </c:pt>
                <c:pt idx="3114">
                  <c:v>822.76809297412683</c:v>
                </c:pt>
                <c:pt idx="3115">
                  <c:v>823.03222398310731</c:v>
                </c:pt>
                <c:pt idx="3116">
                  <c:v>823.2963549920878</c:v>
                </c:pt>
                <c:pt idx="3117">
                  <c:v>823.56048600106828</c:v>
                </c:pt>
                <c:pt idx="3118">
                  <c:v>823.82461701004877</c:v>
                </c:pt>
                <c:pt idx="3119">
                  <c:v>824.08874801902925</c:v>
                </c:pt>
                <c:pt idx="3120">
                  <c:v>824.35287902800974</c:v>
                </c:pt>
                <c:pt idx="3121">
                  <c:v>824.61701003699022</c:v>
                </c:pt>
                <c:pt idx="3122">
                  <c:v>824.88114104597071</c:v>
                </c:pt>
                <c:pt idx="3123">
                  <c:v>825.14527205495119</c:v>
                </c:pt>
                <c:pt idx="3124">
                  <c:v>825.40940306393168</c:v>
                </c:pt>
                <c:pt idx="3125">
                  <c:v>825.67353407291216</c:v>
                </c:pt>
                <c:pt idx="3126">
                  <c:v>825.93766508189265</c:v>
                </c:pt>
                <c:pt idx="3127">
                  <c:v>826.20179609087313</c:v>
                </c:pt>
                <c:pt idx="3128">
                  <c:v>826.46592709985362</c:v>
                </c:pt>
                <c:pt idx="3129">
                  <c:v>826.7300581088341</c:v>
                </c:pt>
                <c:pt idx="3130">
                  <c:v>826.99418911781459</c:v>
                </c:pt>
                <c:pt idx="3131">
                  <c:v>827.25832012679507</c:v>
                </c:pt>
                <c:pt idx="3132">
                  <c:v>827.52245113577555</c:v>
                </c:pt>
                <c:pt idx="3133">
                  <c:v>827.78658214475604</c:v>
                </c:pt>
                <c:pt idx="3134">
                  <c:v>828.05071315373652</c:v>
                </c:pt>
                <c:pt idx="3135">
                  <c:v>828.31484416271701</c:v>
                </c:pt>
                <c:pt idx="3136">
                  <c:v>828.57897517169749</c:v>
                </c:pt>
                <c:pt idx="3137">
                  <c:v>828.84310618067798</c:v>
                </c:pt>
                <c:pt idx="3138">
                  <c:v>829.10723718965846</c:v>
                </c:pt>
                <c:pt idx="3139">
                  <c:v>829.37136819863895</c:v>
                </c:pt>
                <c:pt idx="3140">
                  <c:v>829.63549920761943</c:v>
                </c:pt>
                <c:pt idx="3141">
                  <c:v>829.89963021659992</c:v>
                </c:pt>
                <c:pt idx="3142">
                  <c:v>830.1637612255804</c:v>
                </c:pt>
                <c:pt idx="3143">
                  <c:v>830.42789223456089</c:v>
                </c:pt>
                <c:pt idx="3144">
                  <c:v>830.69202324354137</c:v>
                </c:pt>
                <c:pt idx="3145">
                  <c:v>830.95615425252186</c:v>
                </c:pt>
                <c:pt idx="3146">
                  <c:v>831.22028526150234</c:v>
                </c:pt>
                <c:pt idx="3147">
                  <c:v>831.48441627048282</c:v>
                </c:pt>
                <c:pt idx="3148">
                  <c:v>831.74854727946331</c:v>
                </c:pt>
                <c:pt idx="3149">
                  <c:v>832.01267828844379</c:v>
                </c:pt>
                <c:pt idx="3150">
                  <c:v>832.27680929742428</c:v>
                </c:pt>
                <c:pt idx="3151">
                  <c:v>832.54094030640476</c:v>
                </c:pt>
                <c:pt idx="3152">
                  <c:v>832.80507131538525</c:v>
                </c:pt>
                <c:pt idx="3153">
                  <c:v>833.06920232436573</c:v>
                </c:pt>
                <c:pt idx="3154">
                  <c:v>833.33333333334622</c:v>
                </c:pt>
                <c:pt idx="3155">
                  <c:v>833.5974643423267</c:v>
                </c:pt>
                <c:pt idx="3156">
                  <c:v>833.86159535130719</c:v>
                </c:pt>
                <c:pt idx="3157">
                  <c:v>834.12572636028767</c:v>
                </c:pt>
                <c:pt idx="3158">
                  <c:v>834.38985736926816</c:v>
                </c:pt>
                <c:pt idx="3159">
                  <c:v>834.65398837824864</c:v>
                </c:pt>
                <c:pt idx="3160">
                  <c:v>834.91811938722913</c:v>
                </c:pt>
                <c:pt idx="3161">
                  <c:v>835.18225039620961</c:v>
                </c:pt>
                <c:pt idx="3162">
                  <c:v>835.4463814051901</c:v>
                </c:pt>
                <c:pt idx="3163">
                  <c:v>835.71051241417058</c:v>
                </c:pt>
                <c:pt idx="3164">
                  <c:v>835.97464342315106</c:v>
                </c:pt>
                <c:pt idx="3165">
                  <c:v>836.23877443213155</c:v>
                </c:pt>
                <c:pt idx="3166">
                  <c:v>836.50290544111203</c:v>
                </c:pt>
                <c:pt idx="3167">
                  <c:v>836.76703645009252</c:v>
                </c:pt>
                <c:pt idx="3168">
                  <c:v>837.031167459073</c:v>
                </c:pt>
                <c:pt idx="3169">
                  <c:v>837.29529846805349</c:v>
                </c:pt>
                <c:pt idx="3170">
                  <c:v>837.55942947703397</c:v>
                </c:pt>
                <c:pt idx="3171">
                  <c:v>837.82356048601446</c:v>
                </c:pt>
                <c:pt idx="3172">
                  <c:v>838.08769149499494</c:v>
                </c:pt>
                <c:pt idx="3173">
                  <c:v>838.35182250397543</c:v>
                </c:pt>
                <c:pt idx="3174">
                  <c:v>838.61595351295591</c:v>
                </c:pt>
                <c:pt idx="3175">
                  <c:v>838.8800845219364</c:v>
                </c:pt>
                <c:pt idx="3176">
                  <c:v>839.14421553091688</c:v>
                </c:pt>
                <c:pt idx="3177">
                  <c:v>839.40834653989737</c:v>
                </c:pt>
                <c:pt idx="3178">
                  <c:v>839.67247754887785</c:v>
                </c:pt>
                <c:pt idx="3179">
                  <c:v>839.93660855785834</c:v>
                </c:pt>
                <c:pt idx="3180">
                  <c:v>840.20073956683882</c:v>
                </c:pt>
                <c:pt idx="3181">
                  <c:v>840.4648705758193</c:v>
                </c:pt>
                <c:pt idx="3182">
                  <c:v>840.72900158479979</c:v>
                </c:pt>
                <c:pt idx="3183">
                  <c:v>840.99313259378027</c:v>
                </c:pt>
                <c:pt idx="3184">
                  <c:v>841.25726360276076</c:v>
                </c:pt>
                <c:pt idx="3185">
                  <c:v>841.52139461174124</c:v>
                </c:pt>
                <c:pt idx="3186">
                  <c:v>841.78552562072173</c:v>
                </c:pt>
                <c:pt idx="3187">
                  <c:v>842.04965662970221</c:v>
                </c:pt>
                <c:pt idx="3188">
                  <c:v>842.3137876386827</c:v>
                </c:pt>
                <c:pt idx="3189">
                  <c:v>842.57791864766318</c:v>
                </c:pt>
                <c:pt idx="3190">
                  <c:v>842.84204965664367</c:v>
                </c:pt>
                <c:pt idx="3191">
                  <c:v>843.10618066562415</c:v>
                </c:pt>
                <c:pt idx="3192">
                  <c:v>843.37031167460464</c:v>
                </c:pt>
                <c:pt idx="3193">
                  <c:v>843.63444268358512</c:v>
                </c:pt>
                <c:pt idx="3194">
                  <c:v>843.89857369256561</c:v>
                </c:pt>
                <c:pt idx="3195">
                  <c:v>844.16270470154609</c:v>
                </c:pt>
                <c:pt idx="3196">
                  <c:v>844.42683571052657</c:v>
                </c:pt>
                <c:pt idx="3197">
                  <c:v>844.69096671950706</c:v>
                </c:pt>
                <c:pt idx="3198">
                  <c:v>844.95509772848754</c:v>
                </c:pt>
                <c:pt idx="3199">
                  <c:v>845.21922873746803</c:v>
                </c:pt>
                <c:pt idx="3200">
                  <c:v>845.48335974644851</c:v>
                </c:pt>
                <c:pt idx="3201">
                  <c:v>845.747490755429</c:v>
                </c:pt>
                <c:pt idx="3202">
                  <c:v>846.01162176440948</c:v>
                </c:pt>
                <c:pt idx="3203">
                  <c:v>846.27575277338997</c:v>
                </c:pt>
                <c:pt idx="3204">
                  <c:v>846.53988378237045</c:v>
                </c:pt>
                <c:pt idx="3205">
                  <c:v>846.80401479135094</c:v>
                </c:pt>
                <c:pt idx="3206">
                  <c:v>847.06814580033142</c:v>
                </c:pt>
                <c:pt idx="3207">
                  <c:v>847.33227680931191</c:v>
                </c:pt>
                <c:pt idx="3208">
                  <c:v>847.59640781829239</c:v>
                </c:pt>
                <c:pt idx="3209">
                  <c:v>847.86053882727288</c:v>
                </c:pt>
                <c:pt idx="3210">
                  <c:v>848.12466983625336</c:v>
                </c:pt>
                <c:pt idx="3211">
                  <c:v>848.38880084523385</c:v>
                </c:pt>
                <c:pt idx="3212">
                  <c:v>848.65293185421433</c:v>
                </c:pt>
                <c:pt idx="3213">
                  <c:v>848.91706286319481</c:v>
                </c:pt>
                <c:pt idx="3214">
                  <c:v>849.1811938721753</c:v>
                </c:pt>
                <c:pt idx="3215">
                  <c:v>849.44532488115578</c:v>
                </c:pt>
                <c:pt idx="3216">
                  <c:v>849.70945589013627</c:v>
                </c:pt>
                <c:pt idx="3217">
                  <c:v>849.97358689911675</c:v>
                </c:pt>
                <c:pt idx="3218">
                  <c:v>850.23771790809724</c:v>
                </c:pt>
                <c:pt idx="3219">
                  <c:v>850.50184891707772</c:v>
                </c:pt>
                <c:pt idx="3220">
                  <c:v>850.76597992605821</c:v>
                </c:pt>
                <c:pt idx="3221">
                  <c:v>851.03011093503869</c:v>
                </c:pt>
                <c:pt idx="3222">
                  <c:v>851.29424194401918</c:v>
                </c:pt>
                <c:pt idx="3223">
                  <c:v>851.55837295299966</c:v>
                </c:pt>
                <c:pt idx="3224">
                  <c:v>851.82250396198015</c:v>
                </c:pt>
                <c:pt idx="3225">
                  <c:v>852.08663497096063</c:v>
                </c:pt>
                <c:pt idx="3226">
                  <c:v>852.35076597994112</c:v>
                </c:pt>
                <c:pt idx="3227">
                  <c:v>852.6148969889216</c:v>
                </c:pt>
                <c:pt idx="3228">
                  <c:v>852.87902799790209</c:v>
                </c:pt>
                <c:pt idx="3229">
                  <c:v>853.14315900688257</c:v>
                </c:pt>
                <c:pt idx="3230">
                  <c:v>853.40729001586305</c:v>
                </c:pt>
                <c:pt idx="3231">
                  <c:v>853.67142102484354</c:v>
                </c:pt>
                <c:pt idx="3232">
                  <c:v>853.93555203382402</c:v>
                </c:pt>
                <c:pt idx="3233">
                  <c:v>854.19968304280451</c:v>
                </c:pt>
                <c:pt idx="3234">
                  <c:v>854.46381405178499</c:v>
                </c:pt>
                <c:pt idx="3235">
                  <c:v>854.72794506076548</c:v>
                </c:pt>
                <c:pt idx="3236">
                  <c:v>854.99207606974596</c:v>
                </c:pt>
                <c:pt idx="3237">
                  <c:v>855.25620707872645</c:v>
                </c:pt>
                <c:pt idx="3238">
                  <c:v>855.52033808770693</c:v>
                </c:pt>
                <c:pt idx="3239">
                  <c:v>855.78446909668742</c:v>
                </c:pt>
                <c:pt idx="3240">
                  <c:v>856.0486001056679</c:v>
                </c:pt>
                <c:pt idx="3241">
                  <c:v>856.31273111464839</c:v>
                </c:pt>
                <c:pt idx="3242">
                  <c:v>856.57686212362887</c:v>
                </c:pt>
                <c:pt idx="3243">
                  <c:v>856.84099313260936</c:v>
                </c:pt>
                <c:pt idx="3244">
                  <c:v>857.10512414158984</c:v>
                </c:pt>
                <c:pt idx="3245">
                  <c:v>857.36925515057032</c:v>
                </c:pt>
                <c:pt idx="3246">
                  <c:v>857.63338615955081</c:v>
                </c:pt>
                <c:pt idx="3247">
                  <c:v>857.89751716853129</c:v>
                </c:pt>
                <c:pt idx="3248">
                  <c:v>858.16164817751178</c:v>
                </c:pt>
                <c:pt idx="3249">
                  <c:v>858.42577918649226</c:v>
                </c:pt>
                <c:pt idx="3250">
                  <c:v>858.68991019547275</c:v>
                </c:pt>
                <c:pt idx="3251">
                  <c:v>858.95404120445323</c:v>
                </c:pt>
                <c:pt idx="3252">
                  <c:v>859.21817221343372</c:v>
                </c:pt>
                <c:pt idx="3253">
                  <c:v>859.4823032224142</c:v>
                </c:pt>
                <c:pt idx="3254">
                  <c:v>859.74643423139469</c:v>
                </c:pt>
                <c:pt idx="3255">
                  <c:v>860.01056524037517</c:v>
                </c:pt>
                <c:pt idx="3256">
                  <c:v>860.27469624935566</c:v>
                </c:pt>
                <c:pt idx="3257">
                  <c:v>860.53882725833614</c:v>
                </c:pt>
                <c:pt idx="3258">
                  <c:v>860.80295826731663</c:v>
                </c:pt>
                <c:pt idx="3259">
                  <c:v>861.06708927629711</c:v>
                </c:pt>
                <c:pt idx="3260">
                  <c:v>861.3312202852776</c:v>
                </c:pt>
                <c:pt idx="3261">
                  <c:v>861.59535129425808</c:v>
                </c:pt>
                <c:pt idx="3262">
                  <c:v>861.85948230323856</c:v>
                </c:pt>
                <c:pt idx="3263">
                  <c:v>862.12361331221905</c:v>
                </c:pt>
                <c:pt idx="3264">
                  <c:v>862.38774432119953</c:v>
                </c:pt>
                <c:pt idx="3265">
                  <c:v>862.65187533018002</c:v>
                </c:pt>
                <c:pt idx="3266">
                  <c:v>862.9160063391605</c:v>
                </c:pt>
                <c:pt idx="3267">
                  <c:v>863.18013734814099</c:v>
                </c:pt>
                <c:pt idx="3268">
                  <c:v>863.44426835712147</c:v>
                </c:pt>
                <c:pt idx="3269">
                  <c:v>863.70839936610196</c:v>
                </c:pt>
                <c:pt idx="3270">
                  <c:v>863.97253037508244</c:v>
                </c:pt>
                <c:pt idx="3271">
                  <c:v>864.23666138406293</c:v>
                </c:pt>
                <c:pt idx="3272">
                  <c:v>864.50079239304341</c:v>
                </c:pt>
                <c:pt idx="3273">
                  <c:v>864.7649234020239</c:v>
                </c:pt>
                <c:pt idx="3274">
                  <c:v>865.02905441100438</c:v>
                </c:pt>
                <c:pt idx="3275">
                  <c:v>865.29318541998487</c:v>
                </c:pt>
                <c:pt idx="3276">
                  <c:v>865.55731642896535</c:v>
                </c:pt>
                <c:pt idx="3277">
                  <c:v>865.82144743794584</c:v>
                </c:pt>
                <c:pt idx="3278">
                  <c:v>866.08557844692632</c:v>
                </c:pt>
                <c:pt idx="3279">
                  <c:v>866.3497094559068</c:v>
                </c:pt>
                <c:pt idx="3280">
                  <c:v>866.61384046488729</c:v>
                </c:pt>
                <c:pt idx="3281">
                  <c:v>866.87797147386777</c:v>
                </c:pt>
                <c:pt idx="3282">
                  <c:v>867.14210248284826</c:v>
                </c:pt>
                <c:pt idx="3283">
                  <c:v>867.40623349182874</c:v>
                </c:pt>
                <c:pt idx="3284">
                  <c:v>867.67036450080923</c:v>
                </c:pt>
                <c:pt idx="3285">
                  <c:v>867.93449550978971</c:v>
                </c:pt>
                <c:pt idx="3286">
                  <c:v>868.1986265187702</c:v>
                </c:pt>
                <c:pt idx="3287">
                  <c:v>868.46275752775068</c:v>
                </c:pt>
                <c:pt idx="3288">
                  <c:v>868.72688853673117</c:v>
                </c:pt>
                <c:pt idx="3289">
                  <c:v>868.99101954571165</c:v>
                </c:pt>
                <c:pt idx="3290">
                  <c:v>869.25515055469214</c:v>
                </c:pt>
                <c:pt idx="3291">
                  <c:v>869.51928156367262</c:v>
                </c:pt>
                <c:pt idx="3292">
                  <c:v>869.78341257265311</c:v>
                </c:pt>
                <c:pt idx="3293">
                  <c:v>870.04754358163359</c:v>
                </c:pt>
                <c:pt idx="3294">
                  <c:v>870.31167459061407</c:v>
                </c:pt>
                <c:pt idx="3295">
                  <c:v>870.57580559959456</c:v>
                </c:pt>
                <c:pt idx="3296">
                  <c:v>870.83993660857504</c:v>
                </c:pt>
                <c:pt idx="3297">
                  <c:v>871.10406761755553</c:v>
                </c:pt>
                <c:pt idx="3298">
                  <c:v>871.36819862653601</c:v>
                </c:pt>
                <c:pt idx="3299">
                  <c:v>871.6323296355165</c:v>
                </c:pt>
                <c:pt idx="3300">
                  <c:v>871.89646064449698</c:v>
                </c:pt>
                <c:pt idx="3301">
                  <c:v>872.16059165347747</c:v>
                </c:pt>
                <c:pt idx="3302">
                  <c:v>872.42472266245795</c:v>
                </c:pt>
                <c:pt idx="3303">
                  <c:v>872.68885367143844</c:v>
                </c:pt>
                <c:pt idx="3304">
                  <c:v>872.95298468041892</c:v>
                </c:pt>
                <c:pt idx="3305">
                  <c:v>873.21711568939941</c:v>
                </c:pt>
                <c:pt idx="3306">
                  <c:v>873.48124669837989</c:v>
                </c:pt>
                <c:pt idx="3307">
                  <c:v>873.74537770736038</c:v>
                </c:pt>
                <c:pt idx="3308">
                  <c:v>874.00950871634086</c:v>
                </c:pt>
                <c:pt idx="3309">
                  <c:v>874.27363972532135</c:v>
                </c:pt>
                <c:pt idx="3310">
                  <c:v>874.53777073430183</c:v>
                </c:pt>
                <c:pt idx="3311">
                  <c:v>874.80190174328231</c:v>
                </c:pt>
                <c:pt idx="3312">
                  <c:v>875.0660327522628</c:v>
                </c:pt>
                <c:pt idx="3313">
                  <c:v>875.33016376124328</c:v>
                </c:pt>
                <c:pt idx="3314">
                  <c:v>875.59429477022377</c:v>
                </c:pt>
                <c:pt idx="3315">
                  <c:v>875.85842577920425</c:v>
                </c:pt>
                <c:pt idx="3316">
                  <c:v>876.12255678818474</c:v>
                </c:pt>
                <c:pt idx="3317">
                  <c:v>876.38668779716522</c:v>
                </c:pt>
                <c:pt idx="3318">
                  <c:v>876.65081880614571</c:v>
                </c:pt>
                <c:pt idx="3319">
                  <c:v>876.91494981512619</c:v>
                </c:pt>
                <c:pt idx="3320">
                  <c:v>877.17908082410668</c:v>
                </c:pt>
                <c:pt idx="3321">
                  <c:v>877.44321183308716</c:v>
                </c:pt>
                <c:pt idx="3322">
                  <c:v>877.70734284206765</c:v>
                </c:pt>
                <c:pt idx="3323">
                  <c:v>877.97147385104813</c:v>
                </c:pt>
                <c:pt idx="3324">
                  <c:v>878.23560486002862</c:v>
                </c:pt>
                <c:pt idx="3325">
                  <c:v>878.4997358690091</c:v>
                </c:pt>
                <c:pt idx="3326">
                  <c:v>878.76386687798959</c:v>
                </c:pt>
                <c:pt idx="3327">
                  <c:v>879.02799788697007</c:v>
                </c:pt>
                <c:pt idx="3328">
                  <c:v>879.29212889595055</c:v>
                </c:pt>
                <c:pt idx="3329">
                  <c:v>879.55625990493104</c:v>
                </c:pt>
                <c:pt idx="3330">
                  <c:v>879.82039091391152</c:v>
                </c:pt>
                <c:pt idx="3331">
                  <c:v>880.08452192289201</c:v>
                </c:pt>
                <c:pt idx="3332">
                  <c:v>880.34865293187249</c:v>
                </c:pt>
                <c:pt idx="3333">
                  <c:v>880.61278394085298</c:v>
                </c:pt>
                <c:pt idx="3334">
                  <c:v>880.87691494983346</c:v>
                </c:pt>
                <c:pt idx="3335">
                  <c:v>881.14104595881395</c:v>
                </c:pt>
                <c:pt idx="3336">
                  <c:v>881.40517696779443</c:v>
                </c:pt>
                <c:pt idx="3337">
                  <c:v>881.66930797677492</c:v>
                </c:pt>
                <c:pt idx="3338">
                  <c:v>881.9334389857554</c:v>
                </c:pt>
                <c:pt idx="3339">
                  <c:v>882.19756999473589</c:v>
                </c:pt>
                <c:pt idx="3340">
                  <c:v>882.46170100371637</c:v>
                </c:pt>
                <c:pt idx="3341">
                  <c:v>882.72583201269686</c:v>
                </c:pt>
                <c:pt idx="3342">
                  <c:v>882.98996302167734</c:v>
                </c:pt>
                <c:pt idx="3343">
                  <c:v>883.25409403065782</c:v>
                </c:pt>
                <c:pt idx="3344">
                  <c:v>883.51822503963831</c:v>
                </c:pt>
                <c:pt idx="3345">
                  <c:v>883.78235604861879</c:v>
                </c:pt>
                <c:pt idx="3346">
                  <c:v>884.04648705759928</c:v>
                </c:pt>
                <c:pt idx="3347">
                  <c:v>884.31061806657976</c:v>
                </c:pt>
                <c:pt idx="3348">
                  <c:v>884.57474907556025</c:v>
                </c:pt>
                <c:pt idx="3349">
                  <c:v>884.83888008454073</c:v>
                </c:pt>
                <c:pt idx="3350">
                  <c:v>885.10301109352122</c:v>
                </c:pt>
                <c:pt idx="3351">
                  <c:v>885.3671421025017</c:v>
                </c:pt>
                <c:pt idx="3352">
                  <c:v>885.63127311148219</c:v>
                </c:pt>
                <c:pt idx="3353">
                  <c:v>885.89540412046267</c:v>
                </c:pt>
                <c:pt idx="3354">
                  <c:v>886.15953512944316</c:v>
                </c:pt>
                <c:pt idx="3355">
                  <c:v>886.42366613842364</c:v>
                </c:pt>
                <c:pt idx="3356">
                  <c:v>886.68779714740413</c:v>
                </c:pt>
                <c:pt idx="3357">
                  <c:v>886.95192815638461</c:v>
                </c:pt>
                <c:pt idx="3358">
                  <c:v>887.2160591653651</c:v>
                </c:pt>
                <c:pt idx="3359">
                  <c:v>887.48019017434558</c:v>
                </c:pt>
                <c:pt idx="3360">
                  <c:v>887.74432118332606</c:v>
                </c:pt>
                <c:pt idx="3361">
                  <c:v>888.00845219230655</c:v>
                </c:pt>
                <c:pt idx="3362">
                  <c:v>888.27258320128703</c:v>
                </c:pt>
                <c:pt idx="3363">
                  <c:v>888.53671421026752</c:v>
                </c:pt>
                <c:pt idx="3364">
                  <c:v>888.800845219248</c:v>
                </c:pt>
                <c:pt idx="3365">
                  <c:v>889.06497622822849</c:v>
                </c:pt>
                <c:pt idx="3366">
                  <c:v>889.32910723720897</c:v>
                </c:pt>
                <c:pt idx="3367">
                  <c:v>889.59323824618946</c:v>
                </c:pt>
                <c:pt idx="3368">
                  <c:v>889.85736925516994</c:v>
                </c:pt>
                <c:pt idx="3369">
                  <c:v>890.12150026415043</c:v>
                </c:pt>
                <c:pt idx="3370">
                  <c:v>890.38563127313091</c:v>
                </c:pt>
                <c:pt idx="3371">
                  <c:v>890.6497622821114</c:v>
                </c:pt>
                <c:pt idx="3372">
                  <c:v>890.91389329109188</c:v>
                </c:pt>
                <c:pt idx="3373">
                  <c:v>891.17802430007237</c:v>
                </c:pt>
                <c:pt idx="3374">
                  <c:v>891.44215530905285</c:v>
                </c:pt>
                <c:pt idx="3375">
                  <c:v>891.70628631803334</c:v>
                </c:pt>
                <c:pt idx="3376">
                  <c:v>891.97041732701382</c:v>
                </c:pt>
                <c:pt idx="3377">
                  <c:v>892.2345483359943</c:v>
                </c:pt>
                <c:pt idx="3378">
                  <c:v>892.49867934497479</c:v>
                </c:pt>
                <c:pt idx="3379">
                  <c:v>892.76281035395527</c:v>
                </c:pt>
                <c:pt idx="3380">
                  <c:v>893.02694136293576</c:v>
                </c:pt>
                <c:pt idx="3381">
                  <c:v>893.29107237191624</c:v>
                </c:pt>
                <c:pt idx="3382">
                  <c:v>893.55520338089673</c:v>
                </c:pt>
                <c:pt idx="3383">
                  <c:v>893.81933438987721</c:v>
                </c:pt>
                <c:pt idx="3384">
                  <c:v>894.0834653988577</c:v>
                </c:pt>
                <c:pt idx="3385">
                  <c:v>894.34759640783818</c:v>
                </c:pt>
                <c:pt idx="3386">
                  <c:v>894.61172741681867</c:v>
                </c:pt>
                <c:pt idx="3387">
                  <c:v>894.87585842579915</c:v>
                </c:pt>
                <c:pt idx="3388">
                  <c:v>895.13998943477964</c:v>
                </c:pt>
                <c:pt idx="3389">
                  <c:v>895.40412044376012</c:v>
                </c:pt>
                <c:pt idx="3390">
                  <c:v>895.66825145274061</c:v>
                </c:pt>
                <c:pt idx="3391">
                  <c:v>895.93238246172109</c:v>
                </c:pt>
                <c:pt idx="3392">
                  <c:v>896.19651347070157</c:v>
                </c:pt>
                <c:pt idx="3393">
                  <c:v>896.46064447968206</c:v>
                </c:pt>
                <c:pt idx="3394">
                  <c:v>896.72477548866254</c:v>
                </c:pt>
                <c:pt idx="3395">
                  <c:v>896.98890649764303</c:v>
                </c:pt>
                <c:pt idx="3396">
                  <c:v>897.25303750662351</c:v>
                </c:pt>
                <c:pt idx="3397">
                  <c:v>897.517168515604</c:v>
                </c:pt>
                <c:pt idx="3398">
                  <c:v>897.78129952458448</c:v>
                </c:pt>
                <c:pt idx="3399">
                  <c:v>898.04543053356497</c:v>
                </c:pt>
                <c:pt idx="3400">
                  <c:v>898.30956154254545</c:v>
                </c:pt>
                <c:pt idx="3401">
                  <c:v>898.57369255152594</c:v>
                </c:pt>
                <c:pt idx="3402">
                  <c:v>898.83782356050642</c:v>
                </c:pt>
                <c:pt idx="3403">
                  <c:v>899.10195456948691</c:v>
                </c:pt>
                <c:pt idx="3404">
                  <c:v>899.36608557846739</c:v>
                </c:pt>
                <c:pt idx="3405">
                  <c:v>899.63021658744788</c:v>
                </c:pt>
                <c:pt idx="3406">
                  <c:v>899.89434759642836</c:v>
                </c:pt>
                <c:pt idx="3407">
                  <c:v>900.15847860540885</c:v>
                </c:pt>
                <c:pt idx="3408">
                  <c:v>900.42260961438933</c:v>
                </c:pt>
                <c:pt idx="3409">
                  <c:v>900.68674062336981</c:v>
                </c:pt>
                <c:pt idx="3410">
                  <c:v>900.9508716323503</c:v>
                </c:pt>
                <c:pt idx="3411">
                  <c:v>901.21500264133078</c:v>
                </c:pt>
                <c:pt idx="3412">
                  <c:v>901.47913365031127</c:v>
                </c:pt>
                <c:pt idx="3413">
                  <c:v>901.74326465929175</c:v>
                </c:pt>
                <c:pt idx="3414">
                  <c:v>902.00739566827224</c:v>
                </c:pt>
                <c:pt idx="3415">
                  <c:v>902.27152667725272</c:v>
                </c:pt>
                <c:pt idx="3416">
                  <c:v>902.53565768623321</c:v>
                </c:pt>
                <c:pt idx="3417">
                  <c:v>902.79978869521369</c:v>
                </c:pt>
                <c:pt idx="3418">
                  <c:v>903.06391970419418</c:v>
                </c:pt>
                <c:pt idx="3419">
                  <c:v>903.32805071317466</c:v>
                </c:pt>
                <c:pt idx="3420">
                  <c:v>903.59218172215515</c:v>
                </c:pt>
                <c:pt idx="3421">
                  <c:v>903.85631273113563</c:v>
                </c:pt>
                <c:pt idx="3422">
                  <c:v>904.12044374011612</c:v>
                </c:pt>
                <c:pt idx="3423">
                  <c:v>904.3845747490966</c:v>
                </c:pt>
                <c:pt idx="3424">
                  <c:v>904.64870575807709</c:v>
                </c:pt>
                <c:pt idx="3425">
                  <c:v>904.91283676705757</c:v>
                </c:pt>
                <c:pt idx="3426">
                  <c:v>905.17696777603805</c:v>
                </c:pt>
                <c:pt idx="3427">
                  <c:v>905.44109878501854</c:v>
                </c:pt>
                <c:pt idx="3428">
                  <c:v>905.70522979399902</c:v>
                </c:pt>
                <c:pt idx="3429">
                  <c:v>905.96936080297951</c:v>
                </c:pt>
                <c:pt idx="3430">
                  <c:v>906.23349181195999</c:v>
                </c:pt>
                <c:pt idx="3431">
                  <c:v>906.49762282094048</c:v>
                </c:pt>
                <c:pt idx="3432">
                  <c:v>906.76175382992096</c:v>
                </c:pt>
                <c:pt idx="3433">
                  <c:v>907.02588483890145</c:v>
                </c:pt>
                <c:pt idx="3434">
                  <c:v>907.29001584788193</c:v>
                </c:pt>
                <c:pt idx="3435">
                  <c:v>907.55414685686242</c:v>
                </c:pt>
                <c:pt idx="3436">
                  <c:v>907.8182778658429</c:v>
                </c:pt>
                <c:pt idx="3437">
                  <c:v>908.08240887482339</c:v>
                </c:pt>
                <c:pt idx="3438">
                  <c:v>908.34653988380387</c:v>
                </c:pt>
                <c:pt idx="3439">
                  <c:v>908.61067089278436</c:v>
                </c:pt>
                <c:pt idx="3440">
                  <c:v>908.87480190176484</c:v>
                </c:pt>
                <c:pt idx="3441">
                  <c:v>909.13893291074532</c:v>
                </c:pt>
                <c:pt idx="3442">
                  <c:v>909.40306391972581</c:v>
                </c:pt>
                <c:pt idx="3443">
                  <c:v>909.66719492870629</c:v>
                </c:pt>
                <c:pt idx="3444">
                  <c:v>909.93132593768678</c:v>
                </c:pt>
                <c:pt idx="3445">
                  <c:v>910.19545694666726</c:v>
                </c:pt>
                <c:pt idx="3446">
                  <c:v>910.45958795564775</c:v>
                </c:pt>
                <c:pt idx="3447">
                  <c:v>910.72371896462823</c:v>
                </c:pt>
                <c:pt idx="3448">
                  <c:v>910.98784997360872</c:v>
                </c:pt>
                <c:pt idx="3449">
                  <c:v>911.2519809825892</c:v>
                </c:pt>
                <c:pt idx="3450">
                  <c:v>911.51611199156969</c:v>
                </c:pt>
                <c:pt idx="3451">
                  <c:v>911.78024300055017</c:v>
                </c:pt>
                <c:pt idx="3452">
                  <c:v>912.04437400953066</c:v>
                </c:pt>
                <c:pt idx="3453">
                  <c:v>912.30850501851114</c:v>
                </c:pt>
                <c:pt idx="3454">
                  <c:v>912.57263602749163</c:v>
                </c:pt>
                <c:pt idx="3455">
                  <c:v>912.83676703647211</c:v>
                </c:pt>
                <c:pt idx="3456">
                  <c:v>913.1008980454526</c:v>
                </c:pt>
                <c:pt idx="3457">
                  <c:v>913.36502905443308</c:v>
                </c:pt>
                <c:pt idx="3458">
                  <c:v>913.62916006341356</c:v>
                </c:pt>
                <c:pt idx="3459">
                  <c:v>913.89329107239405</c:v>
                </c:pt>
                <c:pt idx="3460">
                  <c:v>914.15742208137453</c:v>
                </c:pt>
                <c:pt idx="3461">
                  <c:v>914.42155309035502</c:v>
                </c:pt>
                <c:pt idx="3462">
                  <c:v>914.6856840993355</c:v>
                </c:pt>
                <c:pt idx="3463">
                  <c:v>914.94981510831599</c:v>
                </c:pt>
                <c:pt idx="3464">
                  <c:v>915.21394611729647</c:v>
                </c:pt>
                <c:pt idx="3465">
                  <c:v>915.47807712627696</c:v>
                </c:pt>
                <c:pt idx="3466">
                  <c:v>915.74220813525744</c:v>
                </c:pt>
                <c:pt idx="3467">
                  <c:v>916.00633914423793</c:v>
                </c:pt>
                <c:pt idx="3468">
                  <c:v>916.27047015321841</c:v>
                </c:pt>
                <c:pt idx="3469">
                  <c:v>916.5346011621989</c:v>
                </c:pt>
                <c:pt idx="3470">
                  <c:v>916.79873217117938</c:v>
                </c:pt>
                <c:pt idx="3471">
                  <c:v>917.06286318015987</c:v>
                </c:pt>
                <c:pt idx="3472">
                  <c:v>917.32699418914035</c:v>
                </c:pt>
                <c:pt idx="3473">
                  <c:v>917.59112519812084</c:v>
                </c:pt>
                <c:pt idx="3474">
                  <c:v>917.85525620710132</c:v>
                </c:pt>
                <c:pt idx="3475">
                  <c:v>918.1193872160818</c:v>
                </c:pt>
                <c:pt idx="3476">
                  <c:v>918.38351822506229</c:v>
                </c:pt>
                <c:pt idx="3477">
                  <c:v>918.64764923404277</c:v>
                </c:pt>
                <c:pt idx="3478">
                  <c:v>918.91178024302326</c:v>
                </c:pt>
                <c:pt idx="3479">
                  <c:v>919.17591125200374</c:v>
                </c:pt>
                <c:pt idx="3480">
                  <c:v>919.44004226098423</c:v>
                </c:pt>
                <c:pt idx="3481">
                  <c:v>919.70417326996471</c:v>
                </c:pt>
                <c:pt idx="3482">
                  <c:v>919.9683042789452</c:v>
                </c:pt>
                <c:pt idx="3483">
                  <c:v>920.23243528792568</c:v>
                </c:pt>
                <c:pt idx="3484">
                  <c:v>920.49656629690617</c:v>
                </c:pt>
                <c:pt idx="3485">
                  <c:v>920.76069730588665</c:v>
                </c:pt>
                <c:pt idx="3486">
                  <c:v>921.02482831486714</c:v>
                </c:pt>
                <c:pt idx="3487">
                  <c:v>921.28895932384762</c:v>
                </c:pt>
                <c:pt idx="3488">
                  <c:v>921.55309033282811</c:v>
                </c:pt>
                <c:pt idx="3489">
                  <c:v>921.81722134180859</c:v>
                </c:pt>
                <c:pt idx="3490">
                  <c:v>922.08135235078907</c:v>
                </c:pt>
                <c:pt idx="3491">
                  <c:v>922.34548335976956</c:v>
                </c:pt>
                <c:pt idx="3492">
                  <c:v>922.60961436875004</c:v>
                </c:pt>
                <c:pt idx="3493">
                  <c:v>922.87374537773053</c:v>
                </c:pt>
                <c:pt idx="3494">
                  <c:v>923.13787638671101</c:v>
                </c:pt>
                <c:pt idx="3495">
                  <c:v>923.4020073956915</c:v>
                </c:pt>
                <c:pt idx="3496">
                  <c:v>923.66613840467198</c:v>
                </c:pt>
                <c:pt idx="3497">
                  <c:v>923.93026941365247</c:v>
                </c:pt>
                <c:pt idx="3498">
                  <c:v>924.19440042263295</c:v>
                </c:pt>
                <c:pt idx="3499">
                  <c:v>924.45853143161344</c:v>
                </c:pt>
                <c:pt idx="3500">
                  <c:v>924.72266244059392</c:v>
                </c:pt>
                <c:pt idx="3501">
                  <c:v>924.98679344957441</c:v>
                </c:pt>
                <c:pt idx="3502">
                  <c:v>925.25092445855489</c:v>
                </c:pt>
                <c:pt idx="3503">
                  <c:v>925.51505546753538</c:v>
                </c:pt>
                <c:pt idx="3504">
                  <c:v>925.77918647651586</c:v>
                </c:pt>
                <c:pt idx="3505">
                  <c:v>926.04331748549635</c:v>
                </c:pt>
                <c:pt idx="3506">
                  <c:v>926.30744849447683</c:v>
                </c:pt>
                <c:pt idx="3507">
                  <c:v>926.57157950345731</c:v>
                </c:pt>
                <c:pt idx="3508">
                  <c:v>926.8357105124378</c:v>
                </c:pt>
                <c:pt idx="3509">
                  <c:v>927.09984152141828</c:v>
                </c:pt>
                <c:pt idx="3510">
                  <c:v>927.36397253039877</c:v>
                </c:pt>
                <c:pt idx="3511">
                  <c:v>927.62810353937925</c:v>
                </c:pt>
                <c:pt idx="3512">
                  <c:v>927.89223454835974</c:v>
                </c:pt>
                <c:pt idx="3513">
                  <c:v>928.15636555734022</c:v>
                </c:pt>
                <c:pt idx="3514">
                  <c:v>928.42049656632071</c:v>
                </c:pt>
                <c:pt idx="3515">
                  <c:v>928.68462757530119</c:v>
                </c:pt>
                <c:pt idx="3516">
                  <c:v>928.94875858428168</c:v>
                </c:pt>
                <c:pt idx="3517">
                  <c:v>929.21288959326216</c:v>
                </c:pt>
                <c:pt idx="3518">
                  <c:v>929.47702060224265</c:v>
                </c:pt>
                <c:pt idx="3519">
                  <c:v>929.74115161122313</c:v>
                </c:pt>
                <c:pt idx="3520">
                  <c:v>930.00528262020362</c:v>
                </c:pt>
                <c:pt idx="3521">
                  <c:v>930.2694136291841</c:v>
                </c:pt>
                <c:pt idx="3522">
                  <c:v>930.53354463816459</c:v>
                </c:pt>
                <c:pt idx="3523">
                  <c:v>930.79767564714507</c:v>
                </c:pt>
                <c:pt idx="3524">
                  <c:v>931.06180665612555</c:v>
                </c:pt>
                <c:pt idx="3525">
                  <c:v>931.32593766510604</c:v>
                </c:pt>
                <c:pt idx="3526">
                  <c:v>931.59006867408652</c:v>
                </c:pt>
                <c:pt idx="3527">
                  <c:v>931.85419968306701</c:v>
                </c:pt>
                <c:pt idx="3528">
                  <c:v>932.11833069204749</c:v>
                </c:pt>
                <c:pt idx="3529">
                  <c:v>932.38246170102798</c:v>
                </c:pt>
                <c:pt idx="3530">
                  <c:v>932.64659271000846</c:v>
                </c:pt>
                <c:pt idx="3531">
                  <c:v>932.91072371898895</c:v>
                </c:pt>
                <c:pt idx="3532">
                  <c:v>933.17485472796943</c:v>
                </c:pt>
                <c:pt idx="3533">
                  <c:v>933.43898573694992</c:v>
                </c:pt>
                <c:pt idx="3534">
                  <c:v>933.7031167459304</c:v>
                </c:pt>
                <c:pt idx="3535">
                  <c:v>933.96724775491089</c:v>
                </c:pt>
                <c:pt idx="3536">
                  <c:v>934.23137876389137</c:v>
                </c:pt>
                <c:pt idx="3537">
                  <c:v>934.49550977287186</c:v>
                </c:pt>
                <c:pt idx="3538">
                  <c:v>934.75964078185234</c:v>
                </c:pt>
                <c:pt idx="3539">
                  <c:v>935.02377179083282</c:v>
                </c:pt>
                <c:pt idx="3540">
                  <c:v>935.28790279981331</c:v>
                </c:pt>
                <c:pt idx="3541">
                  <c:v>935.55203380879379</c:v>
                </c:pt>
                <c:pt idx="3542">
                  <c:v>935.81616481777428</c:v>
                </c:pt>
                <c:pt idx="3543">
                  <c:v>936.08029582675476</c:v>
                </c:pt>
                <c:pt idx="3544">
                  <c:v>936.34442683573525</c:v>
                </c:pt>
                <c:pt idx="3545">
                  <c:v>936.60855784471573</c:v>
                </c:pt>
                <c:pt idx="3546">
                  <c:v>936.87268885369622</c:v>
                </c:pt>
                <c:pt idx="3547">
                  <c:v>937.1368198626767</c:v>
                </c:pt>
                <c:pt idx="3548">
                  <c:v>937.40095087165719</c:v>
                </c:pt>
                <c:pt idx="3549">
                  <c:v>937.66508188063767</c:v>
                </c:pt>
                <c:pt idx="3550">
                  <c:v>937.92921288961816</c:v>
                </c:pt>
                <c:pt idx="3551">
                  <c:v>938.19334389859864</c:v>
                </c:pt>
                <c:pt idx="3552">
                  <c:v>938.45747490757913</c:v>
                </c:pt>
                <c:pt idx="3553">
                  <c:v>938.72160591655961</c:v>
                </c:pt>
                <c:pt idx="3554">
                  <c:v>938.9857369255401</c:v>
                </c:pt>
                <c:pt idx="3555">
                  <c:v>939.24986793452058</c:v>
                </c:pt>
                <c:pt idx="3556">
                  <c:v>939.51399894350106</c:v>
                </c:pt>
                <c:pt idx="3557">
                  <c:v>939.77812995248155</c:v>
                </c:pt>
                <c:pt idx="3558">
                  <c:v>940.04226096146203</c:v>
                </c:pt>
                <c:pt idx="3559">
                  <c:v>940.30639197044252</c:v>
                </c:pt>
                <c:pt idx="3560">
                  <c:v>940.570522979423</c:v>
                </c:pt>
                <c:pt idx="3561">
                  <c:v>940.83465398840349</c:v>
                </c:pt>
                <c:pt idx="3562">
                  <c:v>941.09878499738397</c:v>
                </c:pt>
                <c:pt idx="3563">
                  <c:v>941.36291600636446</c:v>
                </c:pt>
                <c:pt idx="3564">
                  <c:v>941.62704701534494</c:v>
                </c:pt>
                <c:pt idx="3565">
                  <c:v>941.89117802432543</c:v>
                </c:pt>
                <c:pt idx="3566">
                  <c:v>942.15530903330591</c:v>
                </c:pt>
                <c:pt idx="3567">
                  <c:v>942.4194400422864</c:v>
                </c:pt>
                <c:pt idx="3568">
                  <c:v>942.68357105126688</c:v>
                </c:pt>
                <c:pt idx="3569">
                  <c:v>942.94770206024737</c:v>
                </c:pt>
                <c:pt idx="3570">
                  <c:v>943.21183306922785</c:v>
                </c:pt>
                <c:pt idx="3571">
                  <c:v>943.47596407820834</c:v>
                </c:pt>
                <c:pt idx="3572">
                  <c:v>943.74009508718882</c:v>
                </c:pt>
                <c:pt idx="3573">
                  <c:v>944.0042260961693</c:v>
                </c:pt>
                <c:pt idx="3574">
                  <c:v>944.26835710514979</c:v>
                </c:pt>
                <c:pt idx="3575">
                  <c:v>944.53248811413027</c:v>
                </c:pt>
                <c:pt idx="3576">
                  <c:v>944.79661912311076</c:v>
                </c:pt>
                <c:pt idx="3577">
                  <c:v>945.06075013209124</c:v>
                </c:pt>
                <c:pt idx="3578">
                  <c:v>945.32488114107173</c:v>
                </c:pt>
                <c:pt idx="3579">
                  <c:v>945.58901215005221</c:v>
                </c:pt>
                <c:pt idx="3580">
                  <c:v>945.8531431590327</c:v>
                </c:pt>
                <c:pt idx="3581">
                  <c:v>946.11727416801318</c:v>
                </c:pt>
                <c:pt idx="3582">
                  <c:v>946.38140517699367</c:v>
                </c:pt>
                <c:pt idx="3583">
                  <c:v>946.64553618597415</c:v>
                </c:pt>
                <c:pt idx="3584">
                  <c:v>946.90966719495464</c:v>
                </c:pt>
                <c:pt idx="3585">
                  <c:v>947.17379820393512</c:v>
                </c:pt>
                <c:pt idx="3586">
                  <c:v>947.43792921291561</c:v>
                </c:pt>
                <c:pt idx="3587">
                  <c:v>947.70206022189609</c:v>
                </c:pt>
                <c:pt idx="3588">
                  <c:v>947.96619123087657</c:v>
                </c:pt>
                <c:pt idx="3589">
                  <c:v>948.23032223985706</c:v>
                </c:pt>
                <c:pt idx="3590">
                  <c:v>948.49445324883754</c:v>
                </c:pt>
                <c:pt idx="3591">
                  <c:v>948.75858425781803</c:v>
                </c:pt>
                <c:pt idx="3592">
                  <c:v>949.02271526679851</c:v>
                </c:pt>
                <c:pt idx="3593">
                  <c:v>949.286846275779</c:v>
                </c:pt>
                <c:pt idx="3594">
                  <c:v>949.55097728475948</c:v>
                </c:pt>
                <c:pt idx="3595">
                  <c:v>949.81510829373997</c:v>
                </c:pt>
                <c:pt idx="3596">
                  <c:v>950.07923930272045</c:v>
                </c:pt>
                <c:pt idx="3597">
                  <c:v>950.34337031170094</c:v>
                </c:pt>
                <c:pt idx="3598">
                  <c:v>950.60750132068142</c:v>
                </c:pt>
                <c:pt idx="3599">
                  <c:v>950.87163232966191</c:v>
                </c:pt>
                <c:pt idx="3600">
                  <c:v>951.13576333864239</c:v>
                </c:pt>
                <c:pt idx="3601">
                  <c:v>951.39989434762288</c:v>
                </c:pt>
                <c:pt idx="3602">
                  <c:v>951.66402535660336</c:v>
                </c:pt>
                <c:pt idx="3603">
                  <c:v>951.92815636558385</c:v>
                </c:pt>
                <c:pt idx="3604">
                  <c:v>952.19228737456433</c:v>
                </c:pt>
                <c:pt idx="3605">
                  <c:v>952.45641838354481</c:v>
                </c:pt>
                <c:pt idx="3606">
                  <c:v>952.7205493925253</c:v>
                </c:pt>
                <c:pt idx="3607">
                  <c:v>952.98468040150578</c:v>
                </c:pt>
                <c:pt idx="3608">
                  <c:v>953.24881141048627</c:v>
                </c:pt>
                <c:pt idx="3609">
                  <c:v>953.51294241946675</c:v>
                </c:pt>
                <c:pt idx="3610">
                  <c:v>953.77707342844724</c:v>
                </c:pt>
                <c:pt idx="3611">
                  <c:v>954.04120443742772</c:v>
                </c:pt>
                <c:pt idx="3612">
                  <c:v>954.30533544640821</c:v>
                </c:pt>
                <c:pt idx="3613">
                  <c:v>954.56946645538869</c:v>
                </c:pt>
                <c:pt idx="3614">
                  <c:v>954.83359746436918</c:v>
                </c:pt>
                <c:pt idx="3615">
                  <c:v>955.09772847334966</c:v>
                </c:pt>
                <c:pt idx="3616">
                  <c:v>955.36185948233015</c:v>
                </c:pt>
                <c:pt idx="3617">
                  <c:v>955.62599049131063</c:v>
                </c:pt>
                <c:pt idx="3618">
                  <c:v>955.89012150029112</c:v>
                </c:pt>
                <c:pt idx="3619">
                  <c:v>956.1542525092716</c:v>
                </c:pt>
                <c:pt idx="3620">
                  <c:v>956.41838351825209</c:v>
                </c:pt>
                <c:pt idx="3621">
                  <c:v>956.68251452723257</c:v>
                </c:pt>
                <c:pt idx="3622">
                  <c:v>956.94664553621305</c:v>
                </c:pt>
                <c:pt idx="3623">
                  <c:v>957.21077654519354</c:v>
                </c:pt>
                <c:pt idx="3624">
                  <c:v>957.47490755417402</c:v>
                </c:pt>
                <c:pt idx="3625">
                  <c:v>957.73903856315451</c:v>
                </c:pt>
                <c:pt idx="3626">
                  <c:v>958.00316957213499</c:v>
                </c:pt>
                <c:pt idx="3627">
                  <c:v>958.26730058111548</c:v>
                </c:pt>
                <c:pt idx="3628">
                  <c:v>958.53143159009596</c:v>
                </c:pt>
                <c:pt idx="3629">
                  <c:v>958.79556259907645</c:v>
                </c:pt>
                <c:pt idx="3630">
                  <c:v>959.05969360805693</c:v>
                </c:pt>
                <c:pt idx="3631">
                  <c:v>959.32382461703742</c:v>
                </c:pt>
                <c:pt idx="3632">
                  <c:v>959.5879556260179</c:v>
                </c:pt>
                <c:pt idx="3633">
                  <c:v>959.85208663499839</c:v>
                </c:pt>
                <c:pt idx="3634">
                  <c:v>960.11621764397887</c:v>
                </c:pt>
                <c:pt idx="3635">
                  <c:v>960.38034865295936</c:v>
                </c:pt>
                <c:pt idx="3636">
                  <c:v>960.64447966193984</c:v>
                </c:pt>
                <c:pt idx="3637">
                  <c:v>960.90861067092032</c:v>
                </c:pt>
                <c:pt idx="3638">
                  <c:v>961.17274167990081</c:v>
                </c:pt>
                <c:pt idx="3639">
                  <c:v>961.43687268888129</c:v>
                </c:pt>
                <c:pt idx="3640">
                  <c:v>961.70100369786178</c:v>
                </c:pt>
                <c:pt idx="3641">
                  <c:v>961.96513470684226</c:v>
                </c:pt>
                <c:pt idx="3642">
                  <c:v>962.22926571582275</c:v>
                </c:pt>
                <c:pt idx="3643">
                  <c:v>962.49339672480323</c:v>
                </c:pt>
                <c:pt idx="3644">
                  <c:v>962.75752773378372</c:v>
                </c:pt>
                <c:pt idx="3645">
                  <c:v>963.0216587427642</c:v>
                </c:pt>
                <c:pt idx="3646">
                  <c:v>963.28578975174469</c:v>
                </c:pt>
                <c:pt idx="3647">
                  <c:v>963.54992076072517</c:v>
                </c:pt>
                <c:pt idx="3648">
                  <c:v>963.81405176970566</c:v>
                </c:pt>
                <c:pt idx="3649">
                  <c:v>964.07818277868614</c:v>
                </c:pt>
                <c:pt idx="3650">
                  <c:v>964.34231378766663</c:v>
                </c:pt>
                <c:pt idx="3651">
                  <c:v>964.60644479664711</c:v>
                </c:pt>
                <c:pt idx="3652">
                  <c:v>964.8705758056276</c:v>
                </c:pt>
                <c:pt idx="3653">
                  <c:v>965.13470681460808</c:v>
                </c:pt>
                <c:pt idx="3654">
                  <c:v>965.39883782358856</c:v>
                </c:pt>
                <c:pt idx="3655">
                  <c:v>965.66296883256905</c:v>
                </c:pt>
                <c:pt idx="3656">
                  <c:v>965.92709984154953</c:v>
                </c:pt>
                <c:pt idx="3657">
                  <c:v>966.19123085053002</c:v>
                </c:pt>
                <c:pt idx="3658">
                  <c:v>966.4553618595105</c:v>
                </c:pt>
                <c:pt idx="3659">
                  <c:v>966.71949286849099</c:v>
                </c:pt>
                <c:pt idx="3660">
                  <c:v>966.98362387747147</c:v>
                </c:pt>
                <c:pt idx="3661">
                  <c:v>967.24775488645196</c:v>
                </c:pt>
                <c:pt idx="3662">
                  <c:v>967.51188589543244</c:v>
                </c:pt>
                <c:pt idx="3663">
                  <c:v>967.77601690441293</c:v>
                </c:pt>
                <c:pt idx="3664">
                  <c:v>968.04014791339341</c:v>
                </c:pt>
                <c:pt idx="3665">
                  <c:v>968.3042789223739</c:v>
                </c:pt>
                <c:pt idx="3666">
                  <c:v>968.56840993135438</c:v>
                </c:pt>
                <c:pt idx="3667">
                  <c:v>968.83254094033487</c:v>
                </c:pt>
                <c:pt idx="3668">
                  <c:v>969.09667194931535</c:v>
                </c:pt>
                <c:pt idx="3669">
                  <c:v>969.36080295829584</c:v>
                </c:pt>
                <c:pt idx="3670">
                  <c:v>969.62493396727632</c:v>
                </c:pt>
                <c:pt idx="3671">
                  <c:v>969.8890649762568</c:v>
                </c:pt>
                <c:pt idx="3672">
                  <c:v>970.15319598523729</c:v>
                </c:pt>
                <c:pt idx="3673">
                  <c:v>970.41732699421777</c:v>
                </c:pt>
                <c:pt idx="3674">
                  <c:v>970.68145800319826</c:v>
                </c:pt>
                <c:pt idx="3675">
                  <c:v>970.94558901217874</c:v>
                </c:pt>
                <c:pt idx="3676">
                  <c:v>971.20972002115923</c:v>
                </c:pt>
                <c:pt idx="3677">
                  <c:v>971.47385103013971</c:v>
                </c:pt>
                <c:pt idx="3678">
                  <c:v>971.7379820391202</c:v>
                </c:pt>
                <c:pt idx="3679">
                  <c:v>972.00211304810068</c:v>
                </c:pt>
                <c:pt idx="3680">
                  <c:v>972.26624405708117</c:v>
                </c:pt>
                <c:pt idx="3681">
                  <c:v>972.53037506606165</c:v>
                </c:pt>
                <c:pt idx="3682">
                  <c:v>972.79450607504214</c:v>
                </c:pt>
                <c:pt idx="3683">
                  <c:v>973.05863708402262</c:v>
                </c:pt>
                <c:pt idx="3684">
                  <c:v>973.32276809300311</c:v>
                </c:pt>
                <c:pt idx="3685">
                  <c:v>973.58689910198359</c:v>
                </c:pt>
                <c:pt idx="3686">
                  <c:v>973.85103011096407</c:v>
                </c:pt>
                <c:pt idx="3687">
                  <c:v>974.11516111994456</c:v>
                </c:pt>
                <c:pt idx="3688">
                  <c:v>974.37929212892504</c:v>
                </c:pt>
                <c:pt idx="3689">
                  <c:v>974.64342313790553</c:v>
                </c:pt>
                <c:pt idx="3690">
                  <c:v>974.90755414688601</c:v>
                </c:pt>
                <c:pt idx="3691">
                  <c:v>975.1716851558665</c:v>
                </c:pt>
                <c:pt idx="3692">
                  <c:v>975.43581616484698</c:v>
                </c:pt>
                <c:pt idx="3693">
                  <c:v>975.69994717382747</c:v>
                </c:pt>
                <c:pt idx="3694">
                  <c:v>975.96407818280795</c:v>
                </c:pt>
                <c:pt idx="3695">
                  <c:v>976.22820919178844</c:v>
                </c:pt>
                <c:pt idx="3696">
                  <c:v>976.49234020076892</c:v>
                </c:pt>
                <c:pt idx="3697">
                  <c:v>976.75647120974941</c:v>
                </c:pt>
                <c:pt idx="3698">
                  <c:v>977.02060221872989</c:v>
                </c:pt>
                <c:pt idx="3699">
                  <c:v>977.28473322771038</c:v>
                </c:pt>
                <c:pt idx="3700">
                  <c:v>977.54886423669086</c:v>
                </c:pt>
                <c:pt idx="3701">
                  <c:v>977.81299524567135</c:v>
                </c:pt>
                <c:pt idx="3702">
                  <c:v>978.07712625465183</c:v>
                </c:pt>
                <c:pt idx="3703">
                  <c:v>978.34125726363231</c:v>
                </c:pt>
                <c:pt idx="3704">
                  <c:v>978.6053882726128</c:v>
                </c:pt>
                <c:pt idx="3705">
                  <c:v>978.86951928159328</c:v>
                </c:pt>
                <c:pt idx="3706">
                  <c:v>979.13365029057377</c:v>
                </c:pt>
                <c:pt idx="3707">
                  <c:v>979.39778129955425</c:v>
                </c:pt>
                <c:pt idx="3708">
                  <c:v>979.66191230853474</c:v>
                </c:pt>
                <c:pt idx="3709">
                  <c:v>979.92604331751522</c:v>
                </c:pt>
                <c:pt idx="3710">
                  <c:v>980.19017432649571</c:v>
                </c:pt>
                <c:pt idx="3711">
                  <c:v>980.45430533547619</c:v>
                </c:pt>
                <c:pt idx="3712">
                  <c:v>980.71843634445668</c:v>
                </c:pt>
                <c:pt idx="3713">
                  <c:v>980.98256735343716</c:v>
                </c:pt>
                <c:pt idx="3714">
                  <c:v>981.24669836241765</c:v>
                </c:pt>
                <c:pt idx="3715">
                  <c:v>981.51082937139813</c:v>
                </c:pt>
                <c:pt idx="3716">
                  <c:v>981.77496038037862</c:v>
                </c:pt>
                <c:pt idx="3717">
                  <c:v>982.0390913893591</c:v>
                </c:pt>
                <c:pt idx="3718">
                  <c:v>982.30322239833959</c:v>
                </c:pt>
                <c:pt idx="3719">
                  <c:v>982.56735340732007</c:v>
                </c:pt>
                <c:pt idx="3720">
                  <c:v>982.83148441630055</c:v>
                </c:pt>
                <c:pt idx="3721">
                  <c:v>983.09561542528104</c:v>
                </c:pt>
                <c:pt idx="3722">
                  <c:v>983.35974643426152</c:v>
                </c:pt>
                <c:pt idx="3723">
                  <c:v>983.62387744324201</c:v>
                </c:pt>
                <c:pt idx="3724">
                  <c:v>983.88800845222249</c:v>
                </c:pt>
                <c:pt idx="3725">
                  <c:v>984.15213946120298</c:v>
                </c:pt>
                <c:pt idx="3726">
                  <c:v>984.41627047018346</c:v>
                </c:pt>
                <c:pt idx="3727">
                  <c:v>984.68040147916395</c:v>
                </c:pt>
                <c:pt idx="3728">
                  <c:v>984.94453248814443</c:v>
                </c:pt>
                <c:pt idx="3729">
                  <c:v>985.20866349712492</c:v>
                </c:pt>
                <c:pt idx="3730">
                  <c:v>985.4727945061054</c:v>
                </c:pt>
                <c:pt idx="3731">
                  <c:v>985.73692551508589</c:v>
                </c:pt>
                <c:pt idx="3732">
                  <c:v>986.00105652406637</c:v>
                </c:pt>
                <c:pt idx="3733">
                  <c:v>986.26518753304686</c:v>
                </c:pt>
                <c:pt idx="3734">
                  <c:v>986.52931854202734</c:v>
                </c:pt>
                <c:pt idx="3735">
                  <c:v>986.79344955100782</c:v>
                </c:pt>
                <c:pt idx="3736">
                  <c:v>987.05758055998831</c:v>
                </c:pt>
                <c:pt idx="3737">
                  <c:v>987.32171156896879</c:v>
                </c:pt>
                <c:pt idx="3738">
                  <c:v>987.58584257794928</c:v>
                </c:pt>
                <c:pt idx="3739">
                  <c:v>987.84997358692976</c:v>
                </c:pt>
                <c:pt idx="3740">
                  <c:v>988.11410459591025</c:v>
                </c:pt>
                <c:pt idx="3741">
                  <c:v>988.37823560489073</c:v>
                </c:pt>
                <c:pt idx="3742">
                  <c:v>988.64236661387122</c:v>
                </c:pt>
                <c:pt idx="3743">
                  <c:v>988.9064976228517</c:v>
                </c:pt>
                <c:pt idx="3744">
                  <c:v>989.17062863183219</c:v>
                </c:pt>
                <c:pt idx="3745">
                  <c:v>989.43475964081267</c:v>
                </c:pt>
                <c:pt idx="3746">
                  <c:v>989.69889064979316</c:v>
                </c:pt>
                <c:pt idx="3747">
                  <c:v>989.96302165877364</c:v>
                </c:pt>
                <c:pt idx="3748">
                  <c:v>990.22715266775413</c:v>
                </c:pt>
                <c:pt idx="3749">
                  <c:v>990.49128367673461</c:v>
                </c:pt>
                <c:pt idx="3750">
                  <c:v>990.7554146857151</c:v>
                </c:pt>
                <c:pt idx="3751">
                  <c:v>991.01954569469558</c:v>
                </c:pt>
                <c:pt idx="3752">
                  <c:v>991.28367670367606</c:v>
                </c:pt>
                <c:pt idx="3753">
                  <c:v>991.54780771265655</c:v>
                </c:pt>
                <c:pt idx="3754">
                  <c:v>991.81193872163703</c:v>
                </c:pt>
                <c:pt idx="3755">
                  <c:v>992.07606973061752</c:v>
                </c:pt>
                <c:pt idx="3756">
                  <c:v>992.340200739598</c:v>
                </c:pt>
                <c:pt idx="3757">
                  <c:v>992.60433174857849</c:v>
                </c:pt>
                <c:pt idx="3758">
                  <c:v>992.86846275755897</c:v>
                </c:pt>
                <c:pt idx="3759">
                  <c:v>993.13259376653946</c:v>
                </c:pt>
                <c:pt idx="3760">
                  <c:v>993.39672477551994</c:v>
                </c:pt>
                <c:pt idx="3761">
                  <c:v>993.66085578450043</c:v>
                </c:pt>
                <c:pt idx="3762">
                  <c:v>993.92498679348091</c:v>
                </c:pt>
                <c:pt idx="3763">
                  <c:v>994.1891178024614</c:v>
                </c:pt>
                <c:pt idx="3764">
                  <c:v>994.45324881144188</c:v>
                </c:pt>
                <c:pt idx="3765">
                  <c:v>994.71737982042237</c:v>
                </c:pt>
                <c:pt idx="3766">
                  <c:v>994.98151082940285</c:v>
                </c:pt>
                <c:pt idx="3767">
                  <c:v>995.24564183838334</c:v>
                </c:pt>
                <c:pt idx="3768">
                  <c:v>995.50977284736382</c:v>
                </c:pt>
                <c:pt idx="3769">
                  <c:v>995.7739038563443</c:v>
                </c:pt>
                <c:pt idx="3770">
                  <c:v>996.03803486532479</c:v>
                </c:pt>
                <c:pt idx="3771">
                  <c:v>996.30216587430527</c:v>
                </c:pt>
                <c:pt idx="3772">
                  <c:v>996.56629688328576</c:v>
                </c:pt>
                <c:pt idx="3773">
                  <c:v>996.83042789226624</c:v>
                </c:pt>
                <c:pt idx="3774">
                  <c:v>997.09455890124673</c:v>
                </c:pt>
                <c:pt idx="3775">
                  <c:v>997.35868991022721</c:v>
                </c:pt>
                <c:pt idx="3776">
                  <c:v>997.6228209192077</c:v>
                </c:pt>
                <c:pt idx="3777">
                  <c:v>997.88695192818818</c:v>
                </c:pt>
                <c:pt idx="3778">
                  <c:v>998.15108293716867</c:v>
                </c:pt>
                <c:pt idx="3779">
                  <c:v>998.41521394614915</c:v>
                </c:pt>
                <c:pt idx="3780">
                  <c:v>998.67934495512964</c:v>
                </c:pt>
                <c:pt idx="3781">
                  <c:v>998.94347596411012</c:v>
                </c:pt>
                <c:pt idx="3782">
                  <c:v>999.20760697309061</c:v>
                </c:pt>
                <c:pt idx="3783">
                  <c:v>999.47173798207109</c:v>
                </c:pt>
                <c:pt idx="3784">
                  <c:v>999.73586899105157</c:v>
                </c:pt>
                <c:pt idx="3785">
                  <c:v>1000.0000000000321</c:v>
                </c:pt>
                <c:pt idx="3786">
                  <c:v>1000.2641310090125</c:v>
                </c:pt>
                <c:pt idx="3787">
                  <c:v>1000.528262017993</c:v>
                </c:pt>
                <c:pt idx="3788">
                  <c:v>1000.7923930269735</c:v>
                </c:pt>
                <c:pt idx="3789">
                  <c:v>1001.056524035954</c:v>
                </c:pt>
                <c:pt idx="3790">
                  <c:v>1001.3206550449345</c:v>
                </c:pt>
                <c:pt idx="3791">
                  <c:v>1001.584786053915</c:v>
                </c:pt>
                <c:pt idx="3792">
                  <c:v>1001.8489170628955</c:v>
                </c:pt>
                <c:pt idx="3793">
                  <c:v>1002.1130480718759</c:v>
                </c:pt>
                <c:pt idx="3794">
                  <c:v>1002.3771790808564</c:v>
                </c:pt>
                <c:pt idx="3795">
                  <c:v>1002.6413100898369</c:v>
                </c:pt>
                <c:pt idx="3796">
                  <c:v>1002.9054410988174</c:v>
                </c:pt>
                <c:pt idx="3797">
                  <c:v>1003.1695721077979</c:v>
                </c:pt>
                <c:pt idx="3798">
                  <c:v>1003.4337031167784</c:v>
                </c:pt>
                <c:pt idx="3799">
                  <c:v>1003.6978341257588</c:v>
                </c:pt>
                <c:pt idx="3800">
                  <c:v>1003.9619651347393</c:v>
                </c:pt>
                <c:pt idx="3801">
                  <c:v>1004.2260961437198</c:v>
                </c:pt>
                <c:pt idx="3802">
                  <c:v>1004.4902271527003</c:v>
                </c:pt>
                <c:pt idx="3803">
                  <c:v>1004.7543581616808</c:v>
                </c:pt>
                <c:pt idx="3804">
                  <c:v>1005.0184891706613</c:v>
                </c:pt>
                <c:pt idx="3805">
                  <c:v>1005.2826201796418</c:v>
                </c:pt>
                <c:pt idx="3806">
                  <c:v>1005.5467511886222</c:v>
                </c:pt>
                <c:pt idx="3807">
                  <c:v>1005.8108821976027</c:v>
                </c:pt>
                <c:pt idx="3808">
                  <c:v>1006.0750132065832</c:v>
                </c:pt>
                <c:pt idx="3809">
                  <c:v>1006.3391442155637</c:v>
                </c:pt>
                <c:pt idx="3810">
                  <c:v>1006.6032752245442</c:v>
                </c:pt>
                <c:pt idx="3811">
                  <c:v>1006.8674062335247</c:v>
                </c:pt>
                <c:pt idx="3812">
                  <c:v>1007.1315372425051</c:v>
                </c:pt>
                <c:pt idx="3813">
                  <c:v>1007.3956682514856</c:v>
                </c:pt>
                <c:pt idx="3814">
                  <c:v>1007.6597992604661</c:v>
                </c:pt>
                <c:pt idx="3815">
                  <c:v>1007.9239302694466</c:v>
                </c:pt>
                <c:pt idx="3816">
                  <c:v>1008.1880612784271</c:v>
                </c:pt>
                <c:pt idx="3817">
                  <c:v>1008.4521922874076</c:v>
                </c:pt>
                <c:pt idx="3818">
                  <c:v>1008.7163232963881</c:v>
                </c:pt>
                <c:pt idx="3819">
                  <c:v>1008.9804543053685</c:v>
                </c:pt>
                <c:pt idx="3820">
                  <c:v>1009.244585314349</c:v>
                </c:pt>
                <c:pt idx="3821">
                  <c:v>1009.5087163233295</c:v>
                </c:pt>
                <c:pt idx="3822">
                  <c:v>1009.77284733231</c:v>
                </c:pt>
                <c:pt idx="3823">
                  <c:v>1010.0369783412905</c:v>
                </c:pt>
                <c:pt idx="3824">
                  <c:v>1010.301109350271</c:v>
                </c:pt>
                <c:pt idx="3825">
                  <c:v>1010.5652403592514</c:v>
                </c:pt>
                <c:pt idx="3826">
                  <c:v>1010.8293713682319</c:v>
                </c:pt>
                <c:pt idx="3827">
                  <c:v>1011.0935023772124</c:v>
                </c:pt>
                <c:pt idx="3828">
                  <c:v>1011.3576333861929</c:v>
                </c:pt>
                <c:pt idx="3829">
                  <c:v>1011.6217643951734</c:v>
                </c:pt>
                <c:pt idx="3830">
                  <c:v>1011.8858954041539</c:v>
                </c:pt>
                <c:pt idx="3831">
                  <c:v>1012.1500264131344</c:v>
                </c:pt>
                <c:pt idx="3832">
                  <c:v>1012.4141574221148</c:v>
                </c:pt>
                <c:pt idx="3833">
                  <c:v>1012.6782884310953</c:v>
                </c:pt>
                <c:pt idx="3834">
                  <c:v>1012.9424194400758</c:v>
                </c:pt>
                <c:pt idx="3835">
                  <c:v>1013.2065504490563</c:v>
                </c:pt>
                <c:pt idx="3836">
                  <c:v>1013.4706814580368</c:v>
                </c:pt>
                <c:pt idx="3837">
                  <c:v>1013.7348124670173</c:v>
                </c:pt>
                <c:pt idx="3838">
                  <c:v>1013.9989434759977</c:v>
                </c:pt>
                <c:pt idx="3839">
                  <c:v>1014.2630744849782</c:v>
                </c:pt>
                <c:pt idx="3840">
                  <c:v>1014.5272054939587</c:v>
                </c:pt>
                <c:pt idx="3841">
                  <c:v>1014.7913365029392</c:v>
                </c:pt>
                <c:pt idx="3842">
                  <c:v>1015.0554675119197</c:v>
                </c:pt>
                <c:pt idx="3843">
                  <c:v>1015.3195985209002</c:v>
                </c:pt>
                <c:pt idx="3844">
                  <c:v>1015.5837295298807</c:v>
                </c:pt>
                <c:pt idx="3845">
                  <c:v>1015.8478605388611</c:v>
                </c:pt>
                <c:pt idx="3846">
                  <c:v>1016.1119915478416</c:v>
                </c:pt>
                <c:pt idx="3847">
                  <c:v>1016.3761225568221</c:v>
                </c:pt>
                <c:pt idx="3848">
                  <c:v>1016.6402535658026</c:v>
                </c:pt>
                <c:pt idx="3849">
                  <c:v>1016.9043845747831</c:v>
                </c:pt>
                <c:pt idx="3850">
                  <c:v>1017.1685155837636</c:v>
                </c:pt>
                <c:pt idx="3851">
                  <c:v>1017.432646592744</c:v>
                </c:pt>
                <c:pt idx="3852">
                  <c:v>1017.6967776017245</c:v>
                </c:pt>
                <c:pt idx="3853">
                  <c:v>1017.960908610705</c:v>
                </c:pt>
                <c:pt idx="3854">
                  <c:v>1018.2250396196855</c:v>
                </c:pt>
                <c:pt idx="3855">
                  <c:v>1018.489170628666</c:v>
                </c:pt>
                <c:pt idx="3856">
                  <c:v>1018.7533016376465</c:v>
                </c:pt>
                <c:pt idx="3857">
                  <c:v>1019.017432646627</c:v>
                </c:pt>
                <c:pt idx="3858">
                  <c:v>1019.2815636556074</c:v>
                </c:pt>
                <c:pt idx="3859">
                  <c:v>1019.5456946645879</c:v>
                </c:pt>
                <c:pt idx="3860">
                  <c:v>1019.8098256735684</c:v>
                </c:pt>
                <c:pt idx="3861">
                  <c:v>1020.0739566825489</c:v>
                </c:pt>
                <c:pt idx="3862">
                  <c:v>1020.3380876915294</c:v>
                </c:pt>
                <c:pt idx="3863">
                  <c:v>1020.6022187005099</c:v>
                </c:pt>
                <c:pt idx="3864">
                  <c:v>1020.8663497094904</c:v>
                </c:pt>
                <c:pt idx="3865">
                  <c:v>1021.1304807184708</c:v>
                </c:pt>
                <c:pt idx="3866">
                  <c:v>1021.3946117274513</c:v>
                </c:pt>
                <c:pt idx="3867">
                  <c:v>1021.6587427364318</c:v>
                </c:pt>
                <c:pt idx="3868">
                  <c:v>1021.9228737454123</c:v>
                </c:pt>
                <c:pt idx="3869">
                  <c:v>1022.1870047543928</c:v>
                </c:pt>
                <c:pt idx="3870">
                  <c:v>1022.4511357633733</c:v>
                </c:pt>
                <c:pt idx="3871">
                  <c:v>1022.7152667723537</c:v>
                </c:pt>
                <c:pt idx="3872">
                  <c:v>1022.9793977813342</c:v>
                </c:pt>
                <c:pt idx="3873">
                  <c:v>1023.2435287903147</c:v>
                </c:pt>
                <c:pt idx="3874">
                  <c:v>1023.5076597992952</c:v>
                </c:pt>
                <c:pt idx="3875">
                  <c:v>1023.7717908082757</c:v>
                </c:pt>
                <c:pt idx="3876">
                  <c:v>1024.0359218172562</c:v>
                </c:pt>
                <c:pt idx="3877">
                  <c:v>1024.3000528262367</c:v>
                </c:pt>
                <c:pt idx="3878">
                  <c:v>1024.5641838352171</c:v>
                </c:pt>
                <c:pt idx="3879">
                  <c:v>1024.8283148441976</c:v>
                </c:pt>
                <c:pt idx="3880">
                  <c:v>1025.0924458531781</c:v>
                </c:pt>
                <c:pt idx="3881">
                  <c:v>1025.3565768621586</c:v>
                </c:pt>
                <c:pt idx="3882">
                  <c:v>1025.6207078711391</c:v>
                </c:pt>
                <c:pt idx="3883">
                  <c:v>1025.8848388801196</c:v>
                </c:pt>
                <c:pt idx="3884">
                  <c:v>1026.1489698891</c:v>
                </c:pt>
                <c:pt idx="3885">
                  <c:v>1026.4131008980805</c:v>
                </c:pt>
                <c:pt idx="3886">
                  <c:v>1026.677231907061</c:v>
                </c:pt>
                <c:pt idx="3887">
                  <c:v>1026.9413629160415</c:v>
                </c:pt>
                <c:pt idx="3888">
                  <c:v>1027.205493925022</c:v>
                </c:pt>
                <c:pt idx="3889">
                  <c:v>1027.4696249340025</c:v>
                </c:pt>
                <c:pt idx="3890">
                  <c:v>1027.733755942983</c:v>
                </c:pt>
                <c:pt idx="3891">
                  <c:v>1027.9978869519634</c:v>
                </c:pt>
                <c:pt idx="3892">
                  <c:v>1028.2620179609439</c:v>
                </c:pt>
                <c:pt idx="3893">
                  <c:v>1028.5261489699244</c:v>
                </c:pt>
                <c:pt idx="3894">
                  <c:v>1028.7902799789049</c:v>
                </c:pt>
                <c:pt idx="3895">
                  <c:v>1029.0544109878854</c:v>
                </c:pt>
                <c:pt idx="3896">
                  <c:v>1029.3185419968659</c:v>
                </c:pt>
                <c:pt idx="3897">
                  <c:v>1029.5826730058463</c:v>
                </c:pt>
                <c:pt idx="3898">
                  <c:v>1029.8468040148268</c:v>
                </c:pt>
                <c:pt idx="3899">
                  <c:v>1030.1109350238073</c:v>
                </c:pt>
                <c:pt idx="3900">
                  <c:v>1030.3750660327878</c:v>
                </c:pt>
                <c:pt idx="3901">
                  <c:v>1030.6391970417683</c:v>
                </c:pt>
                <c:pt idx="3902">
                  <c:v>1030.9033280507488</c:v>
                </c:pt>
                <c:pt idx="3903">
                  <c:v>1031.1674590597293</c:v>
                </c:pt>
                <c:pt idx="3904">
                  <c:v>1031.4315900687097</c:v>
                </c:pt>
                <c:pt idx="3905">
                  <c:v>1031.6957210776902</c:v>
                </c:pt>
                <c:pt idx="3906">
                  <c:v>1031.9598520866707</c:v>
                </c:pt>
                <c:pt idx="3907">
                  <c:v>1032.2239830956512</c:v>
                </c:pt>
                <c:pt idx="3908">
                  <c:v>1032.4881141046317</c:v>
                </c:pt>
                <c:pt idx="3909">
                  <c:v>1032.7522451136122</c:v>
                </c:pt>
                <c:pt idx="3910">
                  <c:v>1033.0163761225926</c:v>
                </c:pt>
                <c:pt idx="3911">
                  <c:v>1033.2805071315731</c:v>
                </c:pt>
                <c:pt idx="3912">
                  <c:v>1033.5446381405536</c:v>
                </c:pt>
                <c:pt idx="3913">
                  <c:v>1033.8087691495341</c:v>
                </c:pt>
                <c:pt idx="3914">
                  <c:v>1034.0729001585146</c:v>
                </c:pt>
                <c:pt idx="3915">
                  <c:v>1034.3370311674951</c:v>
                </c:pt>
                <c:pt idx="3916">
                  <c:v>1034.6011621764756</c:v>
                </c:pt>
                <c:pt idx="3917">
                  <c:v>1034.865293185456</c:v>
                </c:pt>
                <c:pt idx="3918">
                  <c:v>1035.1294241944365</c:v>
                </c:pt>
                <c:pt idx="3919">
                  <c:v>1035.393555203417</c:v>
                </c:pt>
                <c:pt idx="3920">
                  <c:v>1035.6576862123975</c:v>
                </c:pt>
                <c:pt idx="3921">
                  <c:v>1035.921817221378</c:v>
                </c:pt>
                <c:pt idx="3922">
                  <c:v>1036.1859482303585</c:v>
                </c:pt>
                <c:pt idx="3923">
                  <c:v>1036.4500792393389</c:v>
                </c:pt>
                <c:pt idx="3924">
                  <c:v>1036.7142102483194</c:v>
                </c:pt>
                <c:pt idx="3925">
                  <c:v>1036.9783412572999</c:v>
                </c:pt>
                <c:pt idx="3926">
                  <c:v>1037.2424722662804</c:v>
                </c:pt>
                <c:pt idx="3927">
                  <c:v>1037.5066032752609</c:v>
                </c:pt>
                <c:pt idx="3928">
                  <c:v>1037.7707342842414</c:v>
                </c:pt>
                <c:pt idx="3929">
                  <c:v>1038.0348652932219</c:v>
                </c:pt>
                <c:pt idx="3930">
                  <c:v>1038.2989963022023</c:v>
                </c:pt>
                <c:pt idx="3931">
                  <c:v>1038.5631273111828</c:v>
                </c:pt>
                <c:pt idx="3932">
                  <c:v>1038.8272583201633</c:v>
                </c:pt>
                <c:pt idx="3933">
                  <c:v>1039.0913893291438</c:v>
                </c:pt>
                <c:pt idx="3934">
                  <c:v>1039.3555203381243</c:v>
                </c:pt>
                <c:pt idx="3935">
                  <c:v>1039.6196513471048</c:v>
                </c:pt>
                <c:pt idx="3936">
                  <c:v>1039.8837823560852</c:v>
                </c:pt>
                <c:pt idx="3937">
                  <c:v>1040.1479133650657</c:v>
                </c:pt>
                <c:pt idx="3938">
                  <c:v>1040.4120443740462</c:v>
                </c:pt>
                <c:pt idx="3939">
                  <c:v>1040.6761753830267</c:v>
                </c:pt>
                <c:pt idx="3940">
                  <c:v>1040.9403063920072</c:v>
                </c:pt>
                <c:pt idx="3941">
                  <c:v>1041.2044374009877</c:v>
                </c:pt>
                <c:pt idx="3942">
                  <c:v>1041.4685684099682</c:v>
                </c:pt>
                <c:pt idx="3943">
                  <c:v>1041.7326994189486</c:v>
                </c:pt>
                <c:pt idx="3944">
                  <c:v>1041.9968304279291</c:v>
                </c:pt>
                <c:pt idx="3945">
                  <c:v>1042.2609614369096</c:v>
                </c:pt>
                <c:pt idx="3946">
                  <c:v>1042.5250924458901</c:v>
                </c:pt>
                <c:pt idx="3947">
                  <c:v>1042.7892234548706</c:v>
                </c:pt>
                <c:pt idx="3948">
                  <c:v>1043.0533544638511</c:v>
                </c:pt>
                <c:pt idx="3949">
                  <c:v>1043.3174854728315</c:v>
                </c:pt>
                <c:pt idx="3950">
                  <c:v>1043.581616481812</c:v>
                </c:pt>
                <c:pt idx="3951">
                  <c:v>1043.8457474907925</c:v>
                </c:pt>
                <c:pt idx="3952">
                  <c:v>1044.109878499773</c:v>
                </c:pt>
                <c:pt idx="3953">
                  <c:v>1044.3740095087535</c:v>
                </c:pt>
                <c:pt idx="3954">
                  <c:v>1044.638140517734</c:v>
                </c:pt>
                <c:pt idx="3955">
                  <c:v>1044.9022715267145</c:v>
                </c:pt>
                <c:pt idx="3956">
                  <c:v>1045.1664025356949</c:v>
                </c:pt>
                <c:pt idx="3957">
                  <c:v>1045.4305335446754</c:v>
                </c:pt>
                <c:pt idx="3958">
                  <c:v>1045.6946645536559</c:v>
                </c:pt>
                <c:pt idx="3959">
                  <c:v>1045.9587955626364</c:v>
                </c:pt>
                <c:pt idx="3960">
                  <c:v>1046.2229265716169</c:v>
                </c:pt>
                <c:pt idx="3961">
                  <c:v>1046.4870575805974</c:v>
                </c:pt>
                <c:pt idx="3962">
                  <c:v>1046.7511885895779</c:v>
                </c:pt>
                <c:pt idx="3963">
                  <c:v>1047.0153195985583</c:v>
                </c:pt>
                <c:pt idx="3964">
                  <c:v>1047.2794506075388</c:v>
                </c:pt>
                <c:pt idx="3965">
                  <c:v>1047.5435816165193</c:v>
                </c:pt>
                <c:pt idx="3966">
                  <c:v>1047.8077126254998</c:v>
                </c:pt>
                <c:pt idx="3967">
                  <c:v>1048.0718436344803</c:v>
                </c:pt>
                <c:pt idx="3968">
                  <c:v>1048.3359746434608</c:v>
                </c:pt>
                <c:pt idx="3969">
                  <c:v>1048.6001056524412</c:v>
                </c:pt>
                <c:pt idx="3970">
                  <c:v>1048.8642366614217</c:v>
                </c:pt>
                <c:pt idx="3971">
                  <c:v>1049.1283676704022</c:v>
                </c:pt>
                <c:pt idx="3972">
                  <c:v>1049.3924986793827</c:v>
                </c:pt>
                <c:pt idx="3973">
                  <c:v>1049.6566296883632</c:v>
                </c:pt>
                <c:pt idx="3974">
                  <c:v>1049.9207606973437</c:v>
                </c:pt>
                <c:pt idx="3975">
                  <c:v>1050.1848917063242</c:v>
                </c:pt>
                <c:pt idx="3976">
                  <c:v>1050.4490227153046</c:v>
                </c:pt>
                <c:pt idx="3977">
                  <c:v>1050.7131537242851</c:v>
                </c:pt>
                <c:pt idx="3978">
                  <c:v>1050.9772847332656</c:v>
                </c:pt>
                <c:pt idx="3979">
                  <c:v>1051.2414157422461</c:v>
                </c:pt>
                <c:pt idx="3980">
                  <c:v>1051.5055467512266</c:v>
                </c:pt>
                <c:pt idx="3981">
                  <c:v>1051.7696777602071</c:v>
                </c:pt>
                <c:pt idx="3982">
                  <c:v>1052.0338087691875</c:v>
                </c:pt>
                <c:pt idx="3983">
                  <c:v>1052.297939778168</c:v>
                </c:pt>
                <c:pt idx="3984">
                  <c:v>1052.5620707871485</c:v>
                </c:pt>
                <c:pt idx="3985">
                  <c:v>1052.826201796129</c:v>
                </c:pt>
                <c:pt idx="3986">
                  <c:v>1053.0903328051095</c:v>
                </c:pt>
                <c:pt idx="3987">
                  <c:v>1053.35446381409</c:v>
                </c:pt>
                <c:pt idx="3988">
                  <c:v>1053.6185948230705</c:v>
                </c:pt>
                <c:pt idx="3989">
                  <c:v>1053.8827258320509</c:v>
                </c:pt>
                <c:pt idx="3990">
                  <c:v>1054.1468568410314</c:v>
                </c:pt>
                <c:pt idx="3991">
                  <c:v>1054.4109878500119</c:v>
                </c:pt>
                <c:pt idx="3992">
                  <c:v>1054.6751188589924</c:v>
                </c:pt>
                <c:pt idx="3993">
                  <c:v>1054.9392498679729</c:v>
                </c:pt>
                <c:pt idx="3994">
                  <c:v>1055.2033808769534</c:v>
                </c:pt>
                <c:pt idx="3995">
                  <c:v>1055.4675118859338</c:v>
                </c:pt>
                <c:pt idx="3996">
                  <c:v>1055.7316428949143</c:v>
                </c:pt>
                <c:pt idx="3997">
                  <c:v>1055.9957739038948</c:v>
                </c:pt>
                <c:pt idx="3998">
                  <c:v>1056.2599049128753</c:v>
                </c:pt>
                <c:pt idx="3999">
                  <c:v>1056.5240359218558</c:v>
                </c:pt>
                <c:pt idx="4000">
                  <c:v>1056.7881669308363</c:v>
                </c:pt>
                <c:pt idx="4001">
                  <c:v>1057.0522979398168</c:v>
                </c:pt>
                <c:pt idx="4002">
                  <c:v>1057.3164289487972</c:v>
                </c:pt>
                <c:pt idx="4003">
                  <c:v>1057.5805599577777</c:v>
                </c:pt>
                <c:pt idx="4004">
                  <c:v>1057.8446909667582</c:v>
                </c:pt>
                <c:pt idx="4005">
                  <c:v>1058.1088219757387</c:v>
                </c:pt>
                <c:pt idx="4006">
                  <c:v>1058.3729529847192</c:v>
                </c:pt>
                <c:pt idx="4007">
                  <c:v>1058.6370839936997</c:v>
                </c:pt>
                <c:pt idx="4008">
                  <c:v>1058.9012150026801</c:v>
                </c:pt>
                <c:pt idx="4009">
                  <c:v>1059.1653460116606</c:v>
                </c:pt>
                <c:pt idx="4010">
                  <c:v>1059.4294770206411</c:v>
                </c:pt>
                <c:pt idx="4011">
                  <c:v>1059.6936080296216</c:v>
                </c:pt>
                <c:pt idx="4012">
                  <c:v>1059.9577390386021</c:v>
                </c:pt>
                <c:pt idx="4013">
                  <c:v>1060.2218700475826</c:v>
                </c:pt>
                <c:pt idx="4014">
                  <c:v>1060.4860010565631</c:v>
                </c:pt>
                <c:pt idx="4015">
                  <c:v>1060.7501320655435</c:v>
                </c:pt>
                <c:pt idx="4016">
                  <c:v>1061.014263074524</c:v>
                </c:pt>
                <c:pt idx="4017">
                  <c:v>1061.2783940835045</c:v>
                </c:pt>
                <c:pt idx="4018">
                  <c:v>1061.542525092485</c:v>
                </c:pt>
                <c:pt idx="4019">
                  <c:v>1061.8066561014655</c:v>
                </c:pt>
                <c:pt idx="4020">
                  <c:v>1062.070787110446</c:v>
                </c:pt>
                <c:pt idx="4021">
                  <c:v>1062.3349181194264</c:v>
                </c:pt>
                <c:pt idx="4022">
                  <c:v>1062.5990491284069</c:v>
                </c:pt>
                <c:pt idx="4023">
                  <c:v>1062.8631801373874</c:v>
                </c:pt>
                <c:pt idx="4024">
                  <c:v>1063.1273111463679</c:v>
                </c:pt>
                <c:pt idx="4025">
                  <c:v>1063.3914421553484</c:v>
                </c:pt>
                <c:pt idx="4026">
                  <c:v>1063.6555731643289</c:v>
                </c:pt>
                <c:pt idx="4027">
                  <c:v>1063.9197041733094</c:v>
                </c:pt>
                <c:pt idx="4028">
                  <c:v>1064.1838351822898</c:v>
                </c:pt>
                <c:pt idx="4029">
                  <c:v>1064.4479661912703</c:v>
                </c:pt>
                <c:pt idx="4030">
                  <c:v>1064.7120972002508</c:v>
                </c:pt>
                <c:pt idx="4031">
                  <c:v>1064.9762282092313</c:v>
                </c:pt>
                <c:pt idx="4032">
                  <c:v>1065.2403592182118</c:v>
                </c:pt>
                <c:pt idx="4033">
                  <c:v>1065.5044902271923</c:v>
                </c:pt>
                <c:pt idx="4034">
                  <c:v>1065.7686212361727</c:v>
                </c:pt>
                <c:pt idx="4035">
                  <c:v>1066.0327522451532</c:v>
                </c:pt>
                <c:pt idx="4036">
                  <c:v>1066.2968832541337</c:v>
                </c:pt>
                <c:pt idx="4037">
                  <c:v>1066.5610142631142</c:v>
                </c:pt>
                <c:pt idx="4038">
                  <c:v>1066.8251452720947</c:v>
                </c:pt>
                <c:pt idx="4039">
                  <c:v>1067.0892762810752</c:v>
                </c:pt>
                <c:pt idx="4040">
                  <c:v>1067.3534072900557</c:v>
                </c:pt>
                <c:pt idx="4041">
                  <c:v>1067.6175382990361</c:v>
                </c:pt>
                <c:pt idx="4042">
                  <c:v>1067.8816693080166</c:v>
                </c:pt>
                <c:pt idx="4043">
                  <c:v>1068.1458003169971</c:v>
                </c:pt>
                <c:pt idx="4044">
                  <c:v>1068.4099313259776</c:v>
                </c:pt>
                <c:pt idx="4045">
                  <c:v>1068.6740623349581</c:v>
                </c:pt>
                <c:pt idx="4046">
                  <c:v>1068.9381933439386</c:v>
                </c:pt>
                <c:pt idx="4047">
                  <c:v>1069.202324352919</c:v>
                </c:pt>
                <c:pt idx="4048">
                  <c:v>1069.4664553618995</c:v>
                </c:pt>
                <c:pt idx="4049">
                  <c:v>1069.73058637088</c:v>
                </c:pt>
                <c:pt idx="4050">
                  <c:v>1069.9947173798605</c:v>
                </c:pt>
                <c:pt idx="4051">
                  <c:v>1070.258848388841</c:v>
                </c:pt>
                <c:pt idx="4052">
                  <c:v>1070.5229793978215</c:v>
                </c:pt>
                <c:pt idx="4053">
                  <c:v>1070.787110406802</c:v>
                </c:pt>
                <c:pt idx="4054">
                  <c:v>1071.0512414157824</c:v>
                </c:pt>
                <c:pt idx="4055">
                  <c:v>1071.3153724247629</c:v>
                </c:pt>
                <c:pt idx="4056">
                  <c:v>1071.5795034337434</c:v>
                </c:pt>
                <c:pt idx="4057">
                  <c:v>1071.8436344427239</c:v>
                </c:pt>
                <c:pt idx="4058">
                  <c:v>1072.1077654517044</c:v>
                </c:pt>
                <c:pt idx="4059">
                  <c:v>1072.3718964606849</c:v>
                </c:pt>
                <c:pt idx="4060">
                  <c:v>1072.6360274696654</c:v>
                </c:pt>
                <c:pt idx="4061">
                  <c:v>1072.9001584786458</c:v>
                </c:pt>
                <c:pt idx="4062">
                  <c:v>1073.1642894876263</c:v>
                </c:pt>
                <c:pt idx="4063">
                  <c:v>1073.4284204966068</c:v>
                </c:pt>
                <c:pt idx="4064">
                  <c:v>1073.6925515055873</c:v>
                </c:pt>
                <c:pt idx="4065">
                  <c:v>1073.9566825145678</c:v>
                </c:pt>
                <c:pt idx="4066">
                  <c:v>1074.2208135235483</c:v>
                </c:pt>
                <c:pt idx="4067">
                  <c:v>1074.4849445325287</c:v>
                </c:pt>
                <c:pt idx="4068">
                  <c:v>1074.7490755415092</c:v>
                </c:pt>
                <c:pt idx="4069">
                  <c:v>1075.0132065504897</c:v>
                </c:pt>
                <c:pt idx="4070">
                  <c:v>1075.2773375594702</c:v>
                </c:pt>
                <c:pt idx="4071">
                  <c:v>1075.5414685684507</c:v>
                </c:pt>
                <c:pt idx="4072">
                  <c:v>1075.8055995774312</c:v>
                </c:pt>
                <c:pt idx="4073">
                  <c:v>1076.0697305864117</c:v>
                </c:pt>
                <c:pt idx="4074">
                  <c:v>1076.3338615953921</c:v>
                </c:pt>
                <c:pt idx="4075">
                  <c:v>1076.5979926043726</c:v>
                </c:pt>
                <c:pt idx="4076">
                  <c:v>1076.8621236133531</c:v>
                </c:pt>
                <c:pt idx="4077">
                  <c:v>1077.1262546223336</c:v>
                </c:pt>
                <c:pt idx="4078">
                  <c:v>1077.3903856313141</c:v>
                </c:pt>
                <c:pt idx="4079">
                  <c:v>1077.6545166402946</c:v>
                </c:pt>
                <c:pt idx="4080">
                  <c:v>1077.918647649275</c:v>
                </c:pt>
                <c:pt idx="4081">
                  <c:v>1078.1827786582555</c:v>
                </c:pt>
                <c:pt idx="4082">
                  <c:v>1078.446909667236</c:v>
                </c:pt>
                <c:pt idx="4083">
                  <c:v>1078.7110406762165</c:v>
                </c:pt>
                <c:pt idx="4084">
                  <c:v>1078.975171685197</c:v>
                </c:pt>
                <c:pt idx="4085">
                  <c:v>1079.2393026941775</c:v>
                </c:pt>
                <c:pt idx="4086">
                  <c:v>1079.503433703158</c:v>
                </c:pt>
                <c:pt idx="4087">
                  <c:v>1079.7675647121384</c:v>
                </c:pt>
                <c:pt idx="4088">
                  <c:v>1080.0316957211189</c:v>
                </c:pt>
                <c:pt idx="4089">
                  <c:v>1080.2958267300994</c:v>
                </c:pt>
                <c:pt idx="4090">
                  <c:v>1080.5599577390799</c:v>
                </c:pt>
                <c:pt idx="4091">
                  <c:v>1080.8240887480604</c:v>
                </c:pt>
                <c:pt idx="4092">
                  <c:v>1081.0882197570409</c:v>
                </c:pt>
                <c:pt idx="4093">
                  <c:v>1081.3523507660213</c:v>
                </c:pt>
                <c:pt idx="4094">
                  <c:v>1081.6164817750018</c:v>
                </c:pt>
                <c:pt idx="4095">
                  <c:v>1081.8806127839823</c:v>
                </c:pt>
                <c:pt idx="4096">
                  <c:v>1082.1447437929628</c:v>
                </c:pt>
                <c:pt idx="4097">
                  <c:v>1082.4088748019433</c:v>
                </c:pt>
                <c:pt idx="4098">
                  <c:v>1082.6730058109238</c:v>
                </c:pt>
                <c:pt idx="4099">
                  <c:v>1082.9371368199043</c:v>
                </c:pt>
                <c:pt idx="4100">
                  <c:v>1083.2012678288847</c:v>
                </c:pt>
                <c:pt idx="4101">
                  <c:v>1083.4653988378652</c:v>
                </c:pt>
                <c:pt idx="4102">
                  <c:v>1083.7295298468457</c:v>
                </c:pt>
                <c:pt idx="4103">
                  <c:v>1083.9936608558262</c:v>
                </c:pt>
                <c:pt idx="4104">
                  <c:v>1084.2577918648067</c:v>
                </c:pt>
                <c:pt idx="4105">
                  <c:v>1084.5219228737872</c:v>
                </c:pt>
                <c:pt idx="4106">
                  <c:v>1084.7860538827676</c:v>
                </c:pt>
                <c:pt idx="4107">
                  <c:v>1085.0501848917481</c:v>
                </c:pt>
                <c:pt idx="4108">
                  <c:v>1085.3143159007286</c:v>
                </c:pt>
                <c:pt idx="4109">
                  <c:v>1085.5784469097091</c:v>
                </c:pt>
                <c:pt idx="4110">
                  <c:v>1085.8425779186896</c:v>
                </c:pt>
                <c:pt idx="4111">
                  <c:v>1086.1067089276701</c:v>
                </c:pt>
                <c:pt idx="4112">
                  <c:v>1086.3708399366506</c:v>
                </c:pt>
                <c:pt idx="4113">
                  <c:v>1086.634970945631</c:v>
                </c:pt>
                <c:pt idx="4114">
                  <c:v>1086.8991019546115</c:v>
                </c:pt>
                <c:pt idx="4115">
                  <c:v>1087.163232963592</c:v>
                </c:pt>
                <c:pt idx="4116">
                  <c:v>1087.4273639725725</c:v>
                </c:pt>
                <c:pt idx="4117">
                  <c:v>1087.691494981553</c:v>
                </c:pt>
                <c:pt idx="4118">
                  <c:v>1087.9556259905335</c:v>
                </c:pt>
                <c:pt idx="4119">
                  <c:v>1088.2197569995139</c:v>
                </c:pt>
                <c:pt idx="4120">
                  <c:v>1088.4838880084944</c:v>
                </c:pt>
                <c:pt idx="4121">
                  <c:v>1088.7480190174749</c:v>
                </c:pt>
                <c:pt idx="4122">
                  <c:v>1089.0121500264554</c:v>
                </c:pt>
                <c:pt idx="4123">
                  <c:v>1089.2762810354359</c:v>
                </c:pt>
                <c:pt idx="4124">
                  <c:v>1089.5404120444164</c:v>
                </c:pt>
                <c:pt idx="4125">
                  <c:v>1089.8045430533969</c:v>
                </c:pt>
                <c:pt idx="4126">
                  <c:v>1090.0686740623773</c:v>
                </c:pt>
                <c:pt idx="4127">
                  <c:v>1090.3328050713578</c:v>
                </c:pt>
                <c:pt idx="4128">
                  <c:v>1090.5969360803383</c:v>
                </c:pt>
                <c:pt idx="4129">
                  <c:v>1090.8610670893188</c:v>
                </c:pt>
                <c:pt idx="4130">
                  <c:v>1091.1251980982993</c:v>
                </c:pt>
                <c:pt idx="4131">
                  <c:v>1091.3893291072798</c:v>
                </c:pt>
                <c:pt idx="4132">
                  <c:v>1091.6534601162602</c:v>
                </c:pt>
                <c:pt idx="4133">
                  <c:v>1091.9175911252407</c:v>
                </c:pt>
                <c:pt idx="4134">
                  <c:v>1092.1817221342212</c:v>
                </c:pt>
                <c:pt idx="4135">
                  <c:v>1092.4458531432017</c:v>
                </c:pt>
                <c:pt idx="4136">
                  <c:v>1092.7099841521822</c:v>
                </c:pt>
                <c:pt idx="4137">
                  <c:v>1092.9741151611627</c:v>
                </c:pt>
                <c:pt idx="4138">
                  <c:v>1093.2382461701432</c:v>
                </c:pt>
                <c:pt idx="4139">
                  <c:v>1093.5023771791236</c:v>
                </c:pt>
                <c:pt idx="4140">
                  <c:v>1093.7665081881041</c:v>
                </c:pt>
                <c:pt idx="4141">
                  <c:v>1094.0306391970846</c:v>
                </c:pt>
                <c:pt idx="4142">
                  <c:v>1094.2947702060651</c:v>
                </c:pt>
                <c:pt idx="4143">
                  <c:v>1094.5589012150456</c:v>
                </c:pt>
                <c:pt idx="4144">
                  <c:v>1094.8230322240261</c:v>
                </c:pt>
                <c:pt idx="4145">
                  <c:v>1095.0871632330065</c:v>
                </c:pt>
                <c:pt idx="4146">
                  <c:v>1095.351294241987</c:v>
                </c:pt>
                <c:pt idx="4147">
                  <c:v>1095.6154252509675</c:v>
                </c:pt>
                <c:pt idx="4148">
                  <c:v>1095.879556259948</c:v>
                </c:pt>
                <c:pt idx="4149">
                  <c:v>1096.1436872689285</c:v>
                </c:pt>
                <c:pt idx="4150">
                  <c:v>1096.407818277909</c:v>
                </c:pt>
                <c:pt idx="4151">
                  <c:v>1096.6719492868895</c:v>
                </c:pt>
                <c:pt idx="4152">
                  <c:v>1096.9360802958699</c:v>
                </c:pt>
                <c:pt idx="4153">
                  <c:v>1097.2002113048504</c:v>
                </c:pt>
                <c:pt idx="4154">
                  <c:v>1097.4643423138309</c:v>
                </c:pt>
                <c:pt idx="4155">
                  <c:v>1097.7284733228114</c:v>
                </c:pt>
                <c:pt idx="4156">
                  <c:v>1097.9926043317919</c:v>
                </c:pt>
                <c:pt idx="4157">
                  <c:v>1098.2567353407724</c:v>
                </c:pt>
                <c:pt idx="4158">
                  <c:v>1098.5208663497529</c:v>
                </c:pt>
                <c:pt idx="4159">
                  <c:v>1098.7849973587333</c:v>
                </c:pt>
                <c:pt idx="4160">
                  <c:v>1099.0491283677138</c:v>
                </c:pt>
                <c:pt idx="4161">
                  <c:v>1099.3132593766943</c:v>
                </c:pt>
                <c:pt idx="4162">
                  <c:v>1099.5773903856748</c:v>
                </c:pt>
                <c:pt idx="4163">
                  <c:v>1099.8415213946553</c:v>
                </c:pt>
                <c:pt idx="4164">
                  <c:v>1100.1056524036358</c:v>
                </c:pt>
                <c:pt idx="4165">
                  <c:v>1100.3697834126162</c:v>
                </c:pt>
                <c:pt idx="4166">
                  <c:v>1100.6339144215967</c:v>
                </c:pt>
                <c:pt idx="4167">
                  <c:v>1100.8980454305772</c:v>
                </c:pt>
                <c:pt idx="4168">
                  <c:v>1101.1621764395577</c:v>
                </c:pt>
                <c:pt idx="4169">
                  <c:v>1101.4263074485382</c:v>
                </c:pt>
                <c:pt idx="4170">
                  <c:v>1101.6904384575187</c:v>
                </c:pt>
                <c:pt idx="4171">
                  <c:v>1101.9545694664992</c:v>
                </c:pt>
                <c:pt idx="4172">
                  <c:v>1102.2187004754796</c:v>
                </c:pt>
                <c:pt idx="4173">
                  <c:v>1102.4828314844601</c:v>
                </c:pt>
                <c:pt idx="4174">
                  <c:v>1102.7469624934406</c:v>
                </c:pt>
                <c:pt idx="4175">
                  <c:v>1103.0110935024211</c:v>
                </c:pt>
                <c:pt idx="4176">
                  <c:v>1103.2752245114016</c:v>
                </c:pt>
                <c:pt idx="4177">
                  <c:v>1103.5393555203821</c:v>
                </c:pt>
                <c:pt idx="4178">
                  <c:v>1103.8034865293625</c:v>
                </c:pt>
                <c:pt idx="4179">
                  <c:v>1104.067617538343</c:v>
                </c:pt>
                <c:pt idx="4180">
                  <c:v>1104.3317485473235</c:v>
                </c:pt>
                <c:pt idx="4181">
                  <c:v>1104.595879556304</c:v>
                </c:pt>
                <c:pt idx="4182">
                  <c:v>1104.8600105652845</c:v>
                </c:pt>
                <c:pt idx="4183">
                  <c:v>1105.124141574265</c:v>
                </c:pt>
                <c:pt idx="4184">
                  <c:v>1105.3882725832455</c:v>
                </c:pt>
                <c:pt idx="4185">
                  <c:v>1105.6524035922259</c:v>
                </c:pt>
                <c:pt idx="4186">
                  <c:v>1105.9165346012064</c:v>
                </c:pt>
                <c:pt idx="4187">
                  <c:v>1106.1806656101869</c:v>
                </c:pt>
                <c:pt idx="4188">
                  <c:v>1106.4447966191674</c:v>
                </c:pt>
                <c:pt idx="4189">
                  <c:v>1106.7089276281479</c:v>
                </c:pt>
                <c:pt idx="4190">
                  <c:v>1106.9730586371284</c:v>
                </c:pt>
                <c:pt idx="4191">
                  <c:v>1107.2371896461088</c:v>
                </c:pt>
                <c:pt idx="4192">
                  <c:v>1107.5013206550893</c:v>
                </c:pt>
                <c:pt idx="4193">
                  <c:v>1107.7654516640698</c:v>
                </c:pt>
                <c:pt idx="4194">
                  <c:v>1108.0295826730503</c:v>
                </c:pt>
                <c:pt idx="4195">
                  <c:v>1108.2937136820308</c:v>
                </c:pt>
                <c:pt idx="4196">
                  <c:v>1108.5578446910113</c:v>
                </c:pt>
                <c:pt idx="4197">
                  <c:v>1108.8219756999918</c:v>
                </c:pt>
                <c:pt idx="4198">
                  <c:v>1109.0861067089722</c:v>
                </c:pt>
                <c:pt idx="4199">
                  <c:v>1109.3502377179527</c:v>
                </c:pt>
                <c:pt idx="4200">
                  <c:v>1109.6143687269332</c:v>
                </c:pt>
                <c:pt idx="4201">
                  <c:v>1109.8784997359137</c:v>
                </c:pt>
                <c:pt idx="4202">
                  <c:v>1110.1426307448942</c:v>
                </c:pt>
                <c:pt idx="4203">
                  <c:v>1110.4067617538747</c:v>
                </c:pt>
                <c:pt idx="4204">
                  <c:v>1110.6708927628551</c:v>
                </c:pt>
                <c:pt idx="4205">
                  <c:v>1110.9350237718356</c:v>
                </c:pt>
                <c:pt idx="4206">
                  <c:v>1111.1991547808161</c:v>
                </c:pt>
                <c:pt idx="4207">
                  <c:v>1111.4632857897966</c:v>
                </c:pt>
                <c:pt idx="4208">
                  <c:v>1111.7274167987771</c:v>
                </c:pt>
                <c:pt idx="4209">
                  <c:v>1111.9915478077576</c:v>
                </c:pt>
                <c:pt idx="4210">
                  <c:v>1112.2556788167381</c:v>
                </c:pt>
                <c:pt idx="4211">
                  <c:v>1112.5198098257185</c:v>
                </c:pt>
                <c:pt idx="4212">
                  <c:v>1112.783940834699</c:v>
                </c:pt>
                <c:pt idx="4213">
                  <c:v>1113.0480718436795</c:v>
                </c:pt>
                <c:pt idx="4214">
                  <c:v>1113.31220285266</c:v>
                </c:pt>
                <c:pt idx="4215">
                  <c:v>1113.5763338616405</c:v>
                </c:pt>
                <c:pt idx="4216">
                  <c:v>1113.840464870621</c:v>
                </c:pt>
                <c:pt idx="4217">
                  <c:v>1114.1045958796014</c:v>
                </c:pt>
                <c:pt idx="4218">
                  <c:v>1114.3687268885819</c:v>
                </c:pt>
                <c:pt idx="4219">
                  <c:v>1114.6328578975624</c:v>
                </c:pt>
                <c:pt idx="4220">
                  <c:v>1114.8969889065429</c:v>
                </c:pt>
                <c:pt idx="4221">
                  <c:v>1115.1611199155234</c:v>
                </c:pt>
                <c:pt idx="4222">
                  <c:v>1115.4252509245039</c:v>
                </c:pt>
                <c:pt idx="4223">
                  <c:v>1115.6893819334844</c:v>
                </c:pt>
                <c:pt idx="4224">
                  <c:v>1115.9535129424648</c:v>
                </c:pt>
                <c:pt idx="4225">
                  <c:v>1116.2176439514453</c:v>
                </c:pt>
                <c:pt idx="4226">
                  <c:v>1116.4817749604258</c:v>
                </c:pt>
                <c:pt idx="4227">
                  <c:v>1116.7459059694063</c:v>
                </c:pt>
                <c:pt idx="4228">
                  <c:v>1117.0100369783868</c:v>
                </c:pt>
                <c:pt idx="4229">
                  <c:v>1117.2741679873673</c:v>
                </c:pt>
                <c:pt idx="4230">
                  <c:v>1117.5382989963477</c:v>
                </c:pt>
                <c:pt idx="4231">
                  <c:v>1117.8024300053282</c:v>
                </c:pt>
                <c:pt idx="4232">
                  <c:v>1118.0665610143087</c:v>
                </c:pt>
                <c:pt idx="4233">
                  <c:v>1118.3306920232892</c:v>
                </c:pt>
                <c:pt idx="4234">
                  <c:v>1118.5948230322697</c:v>
                </c:pt>
                <c:pt idx="4235">
                  <c:v>1118.8589540412502</c:v>
                </c:pt>
                <c:pt idx="4236">
                  <c:v>1119.1230850502307</c:v>
                </c:pt>
                <c:pt idx="4237">
                  <c:v>1119.3872160592111</c:v>
                </c:pt>
                <c:pt idx="4238">
                  <c:v>1119.6513470681916</c:v>
                </c:pt>
                <c:pt idx="4239">
                  <c:v>1119.9154780771721</c:v>
                </c:pt>
                <c:pt idx="4240">
                  <c:v>1120.1796090861526</c:v>
                </c:pt>
                <c:pt idx="4241">
                  <c:v>1120.4437400951331</c:v>
                </c:pt>
                <c:pt idx="4242">
                  <c:v>1120.7078711041136</c:v>
                </c:pt>
                <c:pt idx="4243">
                  <c:v>1120.972002113094</c:v>
                </c:pt>
                <c:pt idx="4244">
                  <c:v>1121.2361331220745</c:v>
                </c:pt>
                <c:pt idx="4245">
                  <c:v>1121.500264131055</c:v>
                </c:pt>
                <c:pt idx="4246">
                  <c:v>1121.7643951400355</c:v>
                </c:pt>
                <c:pt idx="4247">
                  <c:v>1122.028526149016</c:v>
                </c:pt>
                <c:pt idx="4248">
                  <c:v>1122.2926571579965</c:v>
                </c:pt>
                <c:pt idx="4249">
                  <c:v>1122.556788166977</c:v>
                </c:pt>
                <c:pt idx="4250">
                  <c:v>1122.8209191759574</c:v>
                </c:pt>
                <c:pt idx="4251">
                  <c:v>1123.0850501849379</c:v>
                </c:pt>
                <c:pt idx="4252">
                  <c:v>1123.3491811939184</c:v>
                </c:pt>
                <c:pt idx="4253">
                  <c:v>1123.6133122028989</c:v>
                </c:pt>
                <c:pt idx="4254">
                  <c:v>1123.8774432118794</c:v>
                </c:pt>
                <c:pt idx="4255">
                  <c:v>1124.1415742208599</c:v>
                </c:pt>
                <c:pt idx="4256">
                  <c:v>1124.4057052298404</c:v>
                </c:pt>
                <c:pt idx="4257">
                  <c:v>1124.6698362388208</c:v>
                </c:pt>
                <c:pt idx="4258">
                  <c:v>1124.9339672478013</c:v>
                </c:pt>
                <c:pt idx="4259">
                  <c:v>1125.1980982567818</c:v>
                </c:pt>
                <c:pt idx="4260">
                  <c:v>1125.4622292657623</c:v>
                </c:pt>
                <c:pt idx="4261">
                  <c:v>1125.7263602747428</c:v>
                </c:pt>
                <c:pt idx="4262">
                  <c:v>1125.9904912837233</c:v>
                </c:pt>
                <c:pt idx="4263">
                  <c:v>1126.2546222927037</c:v>
                </c:pt>
                <c:pt idx="4264">
                  <c:v>1126.5187533016842</c:v>
                </c:pt>
                <c:pt idx="4265">
                  <c:v>1126.7828843106647</c:v>
                </c:pt>
                <c:pt idx="4266">
                  <c:v>1127.0470153196452</c:v>
                </c:pt>
                <c:pt idx="4267">
                  <c:v>1127.3111463286257</c:v>
                </c:pt>
                <c:pt idx="4268">
                  <c:v>1127.5752773376062</c:v>
                </c:pt>
                <c:pt idx="4269">
                  <c:v>1127.8394083465867</c:v>
                </c:pt>
                <c:pt idx="4270">
                  <c:v>1128.1035393555671</c:v>
                </c:pt>
                <c:pt idx="4271">
                  <c:v>1128.3676703645476</c:v>
                </c:pt>
                <c:pt idx="4272">
                  <c:v>1128.6318013735281</c:v>
                </c:pt>
                <c:pt idx="4273">
                  <c:v>1128.8959323825086</c:v>
                </c:pt>
                <c:pt idx="4274">
                  <c:v>1129.1600633914891</c:v>
                </c:pt>
                <c:pt idx="4275">
                  <c:v>1129.4241944004696</c:v>
                </c:pt>
                <c:pt idx="4276">
                  <c:v>1129.68832540945</c:v>
                </c:pt>
                <c:pt idx="4277">
                  <c:v>1129.9524564184305</c:v>
                </c:pt>
                <c:pt idx="4278">
                  <c:v>1130.216587427411</c:v>
                </c:pt>
                <c:pt idx="4279">
                  <c:v>1130.4807184363915</c:v>
                </c:pt>
                <c:pt idx="4280">
                  <c:v>1130.744849445372</c:v>
                </c:pt>
                <c:pt idx="4281">
                  <c:v>1131.0089804543525</c:v>
                </c:pt>
                <c:pt idx="4282">
                  <c:v>1131.273111463333</c:v>
                </c:pt>
                <c:pt idx="4283">
                  <c:v>1131.5372424723134</c:v>
                </c:pt>
                <c:pt idx="4284">
                  <c:v>1131.8013734812939</c:v>
                </c:pt>
                <c:pt idx="4285">
                  <c:v>1132.0655044902744</c:v>
                </c:pt>
                <c:pt idx="4286">
                  <c:v>1132.3296354992549</c:v>
                </c:pt>
                <c:pt idx="4287">
                  <c:v>1132.5937665082354</c:v>
                </c:pt>
                <c:pt idx="4288">
                  <c:v>1132.8578975172159</c:v>
                </c:pt>
                <c:pt idx="4289">
                  <c:v>1133.1220285261963</c:v>
                </c:pt>
                <c:pt idx="4290">
                  <c:v>1133.3861595351768</c:v>
                </c:pt>
                <c:pt idx="4291">
                  <c:v>1133.6502905441573</c:v>
                </c:pt>
                <c:pt idx="4292">
                  <c:v>1133.9144215531378</c:v>
                </c:pt>
                <c:pt idx="4293">
                  <c:v>1134.1785525621183</c:v>
                </c:pt>
                <c:pt idx="4294">
                  <c:v>1134.4426835710988</c:v>
                </c:pt>
                <c:pt idx="4295">
                  <c:v>1134.7068145800793</c:v>
                </c:pt>
                <c:pt idx="4296">
                  <c:v>1134.9709455890597</c:v>
                </c:pt>
                <c:pt idx="4297">
                  <c:v>1135.2350765980402</c:v>
                </c:pt>
                <c:pt idx="4298">
                  <c:v>1135.4992076070207</c:v>
                </c:pt>
                <c:pt idx="4299">
                  <c:v>1135.7633386160012</c:v>
                </c:pt>
                <c:pt idx="4300">
                  <c:v>1136.0274696249817</c:v>
                </c:pt>
                <c:pt idx="4301">
                  <c:v>1136.2916006339622</c:v>
                </c:pt>
                <c:pt idx="4302">
                  <c:v>1136.5557316429426</c:v>
                </c:pt>
                <c:pt idx="4303">
                  <c:v>1136.8198626519231</c:v>
                </c:pt>
                <c:pt idx="4304">
                  <c:v>1137.0839936609036</c:v>
                </c:pt>
                <c:pt idx="4305">
                  <c:v>1137.3481246698841</c:v>
                </c:pt>
                <c:pt idx="4306">
                  <c:v>1137.6122556788646</c:v>
                </c:pt>
                <c:pt idx="4307">
                  <c:v>1137.8763866878451</c:v>
                </c:pt>
                <c:pt idx="4308">
                  <c:v>1138.1405176968256</c:v>
                </c:pt>
                <c:pt idx="4309">
                  <c:v>1138.404648705806</c:v>
                </c:pt>
                <c:pt idx="4310">
                  <c:v>1138.6687797147865</c:v>
                </c:pt>
                <c:pt idx="4311">
                  <c:v>1138.932910723767</c:v>
                </c:pt>
                <c:pt idx="4312">
                  <c:v>1139.1970417327475</c:v>
                </c:pt>
                <c:pt idx="4313">
                  <c:v>1139.461172741728</c:v>
                </c:pt>
                <c:pt idx="4314">
                  <c:v>1139.7253037507085</c:v>
                </c:pt>
                <c:pt idx="4315">
                  <c:v>1139.9894347596889</c:v>
                </c:pt>
                <c:pt idx="4316">
                  <c:v>1140.2535657686694</c:v>
                </c:pt>
                <c:pt idx="4317">
                  <c:v>1140.5176967776499</c:v>
                </c:pt>
                <c:pt idx="4318">
                  <c:v>1140.7818277866304</c:v>
                </c:pt>
                <c:pt idx="4319">
                  <c:v>1141.0459587956109</c:v>
                </c:pt>
                <c:pt idx="4320">
                  <c:v>1141.3100898045914</c:v>
                </c:pt>
                <c:pt idx="4321">
                  <c:v>1141.5742208135719</c:v>
                </c:pt>
                <c:pt idx="4322">
                  <c:v>1141.8383518225523</c:v>
                </c:pt>
                <c:pt idx="4323">
                  <c:v>1142.1024828315328</c:v>
                </c:pt>
                <c:pt idx="4324">
                  <c:v>1142.3666138405133</c:v>
                </c:pt>
                <c:pt idx="4325">
                  <c:v>1142.6307448494938</c:v>
                </c:pt>
                <c:pt idx="4326">
                  <c:v>1142.8948758584743</c:v>
                </c:pt>
                <c:pt idx="4327">
                  <c:v>1143.1590068674548</c:v>
                </c:pt>
                <c:pt idx="4328">
                  <c:v>1143.4231378764352</c:v>
                </c:pt>
                <c:pt idx="4329">
                  <c:v>1143.6872688854157</c:v>
                </c:pt>
                <c:pt idx="4330">
                  <c:v>1143.9513998943962</c:v>
                </c:pt>
                <c:pt idx="4331">
                  <c:v>1144.2155309033767</c:v>
                </c:pt>
                <c:pt idx="4332">
                  <c:v>1144.4796619123572</c:v>
                </c:pt>
                <c:pt idx="4333">
                  <c:v>1144.7437929213377</c:v>
                </c:pt>
                <c:pt idx="4334">
                  <c:v>1145.0079239303182</c:v>
                </c:pt>
                <c:pt idx="4335">
                  <c:v>1145.2720549392986</c:v>
                </c:pt>
                <c:pt idx="4336">
                  <c:v>1145.5361859482791</c:v>
                </c:pt>
                <c:pt idx="4337">
                  <c:v>1145.8003169572596</c:v>
                </c:pt>
                <c:pt idx="4338">
                  <c:v>1146.0644479662401</c:v>
                </c:pt>
                <c:pt idx="4339">
                  <c:v>1146.3285789752206</c:v>
                </c:pt>
                <c:pt idx="4340">
                  <c:v>1146.5927099842011</c:v>
                </c:pt>
                <c:pt idx="4341">
                  <c:v>1146.8568409931815</c:v>
                </c:pt>
                <c:pt idx="4342">
                  <c:v>1147.120972002162</c:v>
                </c:pt>
                <c:pt idx="4343">
                  <c:v>1147.3851030111425</c:v>
                </c:pt>
                <c:pt idx="4344">
                  <c:v>1147.649234020123</c:v>
                </c:pt>
                <c:pt idx="4345">
                  <c:v>1147.9133650291035</c:v>
                </c:pt>
                <c:pt idx="4346">
                  <c:v>1148.177496038084</c:v>
                </c:pt>
                <c:pt idx="4347">
                  <c:v>1148.4416270470645</c:v>
                </c:pt>
                <c:pt idx="4348">
                  <c:v>1148.7057580560449</c:v>
                </c:pt>
                <c:pt idx="4349">
                  <c:v>1148.9698890650254</c:v>
                </c:pt>
                <c:pt idx="4350">
                  <c:v>1149.2340200740059</c:v>
                </c:pt>
                <c:pt idx="4351">
                  <c:v>1149.4981510829864</c:v>
                </c:pt>
                <c:pt idx="4352">
                  <c:v>1149.7622820919669</c:v>
                </c:pt>
                <c:pt idx="4353">
                  <c:v>1150.0264131009474</c:v>
                </c:pt>
                <c:pt idx="4354">
                  <c:v>1150.2905441099279</c:v>
                </c:pt>
                <c:pt idx="4355">
                  <c:v>1150.5546751189083</c:v>
                </c:pt>
                <c:pt idx="4356">
                  <c:v>1150.8188061278888</c:v>
                </c:pt>
                <c:pt idx="4357">
                  <c:v>1151.0829371368693</c:v>
                </c:pt>
                <c:pt idx="4358">
                  <c:v>1151.3470681458498</c:v>
                </c:pt>
                <c:pt idx="4359">
                  <c:v>1151.6111991548303</c:v>
                </c:pt>
                <c:pt idx="4360">
                  <c:v>1151.8753301638108</c:v>
                </c:pt>
                <c:pt idx="4361">
                  <c:v>1152.1394611727912</c:v>
                </c:pt>
                <c:pt idx="4362">
                  <c:v>1152.4035921817717</c:v>
                </c:pt>
                <c:pt idx="4363">
                  <c:v>1152.6677231907522</c:v>
                </c:pt>
                <c:pt idx="4364">
                  <c:v>1152.9318541997327</c:v>
                </c:pt>
                <c:pt idx="4365">
                  <c:v>1153.1959852087132</c:v>
                </c:pt>
                <c:pt idx="4366">
                  <c:v>1153.4601162176937</c:v>
                </c:pt>
                <c:pt idx="4367">
                  <c:v>1153.7242472266742</c:v>
                </c:pt>
                <c:pt idx="4368">
                  <c:v>1153.9883782356546</c:v>
                </c:pt>
                <c:pt idx="4369">
                  <c:v>1154.2525092446351</c:v>
                </c:pt>
                <c:pt idx="4370">
                  <c:v>1154.5166402536156</c:v>
                </c:pt>
                <c:pt idx="4371">
                  <c:v>1154.7807712625961</c:v>
                </c:pt>
                <c:pt idx="4372">
                  <c:v>1155.0449022715766</c:v>
                </c:pt>
                <c:pt idx="4373">
                  <c:v>1155.3090332805571</c:v>
                </c:pt>
                <c:pt idx="4374">
                  <c:v>1155.5731642895375</c:v>
                </c:pt>
                <c:pt idx="4375">
                  <c:v>1155.837295298518</c:v>
                </c:pt>
                <c:pt idx="4376">
                  <c:v>1156.1014263074985</c:v>
                </c:pt>
                <c:pt idx="4377">
                  <c:v>1156.365557316479</c:v>
                </c:pt>
                <c:pt idx="4378">
                  <c:v>1156.6296883254595</c:v>
                </c:pt>
                <c:pt idx="4379">
                  <c:v>1156.89381933444</c:v>
                </c:pt>
                <c:pt idx="4380">
                  <c:v>1157.1579503434205</c:v>
                </c:pt>
                <c:pt idx="4381">
                  <c:v>1157.4220813524009</c:v>
                </c:pt>
                <c:pt idx="4382">
                  <c:v>1157.6862123613814</c:v>
                </c:pt>
                <c:pt idx="4383">
                  <c:v>1157.9503433703619</c:v>
                </c:pt>
                <c:pt idx="4384">
                  <c:v>1158.2144743793424</c:v>
                </c:pt>
                <c:pt idx="4385">
                  <c:v>1158.4786053883229</c:v>
                </c:pt>
                <c:pt idx="4386">
                  <c:v>1158.7427363973034</c:v>
                </c:pt>
                <c:pt idx="4387">
                  <c:v>1159.0068674062838</c:v>
                </c:pt>
                <c:pt idx="4388">
                  <c:v>1159.2709984152643</c:v>
                </c:pt>
                <c:pt idx="4389">
                  <c:v>1159.5351294242448</c:v>
                </c:pt>
                <c:pt idx="4390">
                  <c:v>1159.7992604332253</c:v>
                </c:pt>
                <c:pt idx="4391">
                  <c:v>1160.0633914422058</c:v>
                </c:pt>
                <c:pt idx="4392">
                  <c:v>1160.3275224511863</c:v>
                </c:pt>
                <c:pt idx="4393">
                  <c:v>1160.5916534601668</c:v>
                </c:pt>
                <c:pt idx="4394">
                  <c:v>1160.8557844691472</c:v>
                </c:pt>
                <c:pt idx="4395">
                  <c:v>1161.1199154781277</c:v>
                </c:pt>
                <c:pt idx="4396">
                  <c:v>1161.3840464871082</c:v>
                </c:pt>
                <c:pt idx="4397">
                  <c:v>1161.6481774960887</c:v>
                </c:pt>
                <c:pt idx="4398">
                  <c:v>1161.9123085050692</c:v>
                </c:pt>
                <c:pt idx="4399">
                  <c:v>1162.1764395140497</c:v>
                </c:pt>
                <c:pt idx="4400">
                  <c:v>1162.4405705230301</c:v>
                </c:pt>
                <c:pt idx="4401">
                  <c:v>1162.7047015320106</c:v>
                </c:pt>
                <c:pt idx="4402">
                  <c:v>1162.9688325409911</c:v>
                </c:pt>
                <c:pt idx="4403">
                  <c:v>1163.2329635499716</c:v>
                </c:pt>
                <c:pt idx="4404">
                  <c:v>1163.4970945589521</c:v>
                </c:pt>
                <c:pt idx="4405">
                  <c:v>1163.7612255679326</c:v>
                </c:pt>
                <c:pt idx="4406">
                  <c:v>1164.0253565769131</c:v>
                </c:pt>
                <c:pt idx="4407">
                  <c:v>1164.2894875858935</c:v>
                </c:pt>
                <c:pt idx="4408">
                  <c:v>1164.553618594874</c:v>
                </c:pt>
                <c:pt idx="4409">
                  <c:v>1164.8177496038545</c:v>
                </c:pt>
                <c:pt idx="4410">
                  <c:v>1165.081880612835</c:v>
                </c:pt>
                <c:pt idx="4411">
                  <c:v>1165.3460116218155</c:v>
                </c:pt>
                <c:pt idx="4412">
                  <c:v>1165.610142630796</c:v>
                </c:pt>
                <c:pt idx="4413">
                  <c:v>1165.8742736397764</c:v>
                </c:pt>
                <c:pt idx="4414">
                  <c:v>1166.1384046487569</c:v>
                </c:pt>
                <c:pt idx="4415">
                  <c:v>1166.4025356577374</c:v>
                </c:pt>
                <c:pt idx="4416">
                  <c:v>1166.6666666667179</c:v>
                </c:pt>
                <c:pt idx="4417">
                  <c:v>1166.9307976756984</c:v>
                </c:pt>
                <c:pt idx="4418">
                  <c:v>1167.1949286846789</c:v>
                </c:pt>
                <c:pt idx="4419">
                  <c:v>1167.4590596936594</c:v>
                </c:pt>
                <c:pt idx="4420">
                  <c:v>1167.7231907026398</c:v>
                </c:pt>
                <c:pt idx="4421">
                  <c:v>1167.9873217116203</c:v>
                </c:pt>
                <c:pt idx="4422">
                  <c:v>1168.2514527206008</c:v>
                </c:pt>
                <c:pt idx="4423">
                  <c:v>1168.5155837295813</c:v>
                </c:pt>
                <c:pt idx="4424">
                  <c:v>1168.7797147385618</c:v>
                </c:pt>
                <c:pt idx="4425">
                  <c:v>1169.0438457475423</c:v>
                </c:pt>
                <c:pt idx="4426">
                  <c:v>1169.3079767565227</c:v>
                </c:pt>
                <c:pt idx="4427">
                  <c:v>1169.5721077655032</c:v>
                </c:pt>
                <c:pt idx="4428">
                  <c:v>1169.8362387744837</c:v>
                </c:pt>
                <c:pt idx="4429">
                  <c:v>1170.1003697834642</c:v>
                </c:pt>
                <c:pt idx="4430">
                  <c:v>1170.3645007924447</c:v>
                </c:pt>
                <c:pt idx="4431">
                  <c:v>1170.6286318014252</c:v>
                </c:pt>
                <c:pt idx="4432">
                  <c:v>1170.8927628104057</c:v>
                </c:pt>
                <c:pt idx="4433">
                  <c:v>1171.1568938193861</c:v>
                </c:pt>
                <c:pt idx="4434">
                  <c:v>1171.4210248283666</c:v>
                </c:pt>
                <c:pt idx="4435">
                  <c:v>1171.6851558373471</c:v>
                </c:pt>
                <c:pt idx="4436">
                  <c:v>1171.9492868463276</c:v>
                </c:pt>
                <c:pt idx="4437">
                  <c:v>1172.2134178553081</c:v>
                </c:pt>
                <c:pt idx="4438">
                  <c:v>1172.4775488642886</c:v>
                </c:pt>
                <c:pt idx="4439">
                  <c:v>1172.741679873269</c:v>
                </c:pt>
                <c:pt idx="4440">
                  <c:v>1173.0058108822495</c:v>
                </c:pt>
                <c:pt idx="4441">
                  <c:v>1173.26994189123</c:v>
                </c:pt>
                <c:pt idx="4442">
                  <c:v>1173.5340729002105</c:v>
                </c:pt>
                <c:pt idx="4443">
                  <c:v>1173.798203909191</c:v>
                </c:pt>
                <c:pt idx="4444">
                  <c:v>1174.0623349181715</c:v>
                </c:pt>
                <c:pt idx="4445">
                  <c:v>1174.326465927152</c:v>
                </c:pt>
                <c:pt idx="4446">
                  <c:v>1174.5905969361324</c:v>
                </c:pt>
                <c:pt idx="4447">
                  <c:v>1174.8547279451129</c:v>
                </c:pt>
                <c:pt idx="4448">
                  <c:v>1175.1188589540934</c:v>
                </c:pt>
                <c:pt idx="4449">
                  <c:v>1175.3829899630739</c:v>
                </c:pt>
                <c:pt idx="4450">
                  <c:v>1175.6471209720544</c:v>
                </c:pt>
                <c:pt idx="4451">
                  <c:v>1175.9112519810349</c:v>
                </c:pt>
                <c:pt idx="4452">
                  <c:v>1176.1753829900154</c:v>
                </c:pt>
                <c:pt idx="4453">
                  <c:v>1176.4395139989958</c:v>
                </c:pt>
                <c:pt idx="4454">
                  <c:v>1176.7036450079763</c:v>
                </c:pt>
                <c:pt idx="4455">
                  <c:v>1176.9677760169568</c:v>
                </c:pt>
                <c:pt idx="4456">
                  <c:v>1177.2319070259373</c:v>
                </c:pt>
                <c:pt idx="4457">
                  <c:v>1177.4960380349178</c:v>
                </c:pt>
                <c:pt idx="4458">
                  <c:v>1177.7601690438983</c:v>
                </c:pt>
                <c:pt idx="4459">
                  <c:v>1178.0243000528787</c:v>
                </c:pt>
                <c:pt idx="4460">
                  <c:v>1178.2884310618592</c:v>
                </c:pt>
                <c:pt idx="4461">
                  <c:v>1178.5525620708397</c:v>
                </c:pt>
                <c:pt idx="4462">
                  <c:v>1178.8166930798202</c:v>
                </c:pt>
                <c:pt idx="4463">
                  <c:v>1179.0808240888007</c:v>
                </c:pt>
                <c:pt idx="4464">
                  <c:v>1179.3449550977812</c:v>
                </c:pt>
                <c:pt idx="4465">
                  <c:v>1179.6090861067617</c:v>
                </c:pt>
                <c:pt idx="4466">
                  <c:v>1179.8732171157421</c:v>
                </c:pt>
                <c:pt idx="4467">
                  <c:v>1180.1373481247226</c:v>
                </c:pt>
                <c:pt idx="4468">
                  <c:v>1180.4014791337031</c:v>
                </c:pt>
                <c:pt idx="4469">
                  <c:v>1180.6656101426836</c:v>
                </c:pt>
                <c:pt idx="4470">
                  <c:v>1180.9297411516641</c:v>
                </c:pt>
                <c:pt idx="4471">
                  <c:v>1181.1938721606446</c:v>
                </c:pt>
                <c:pt idx="4472">
                  <c:v>1181.458003169625</c:v>
                </c:pt>
                <c:pt idx="4473">
                  <c:v>1181.7221341786055</c:v>
                </c:pt>
                <c:pt idx="4474">
                  <c:v>1181.986265187586</c:v>
                </c:pt>
                <c:pt idx="4475">
                  <c:v>1182.2503961965665</c:v>
                </c:pt>
                <c:pt idx="4476">
                  <c:v>1182.514527205547</c:v>
                </c:pt>
                <c:pt idx="4477">
                  <c:v>1182.7786582145275</c:v>
                </c:pt>
                <c:pt idx="4478">
                  <c:v>1183.042789223508</c:v>
                </c:pt>
                <c:pt idx="4479">
                  <c:v>1183.3069202324884</c:v>
                </c:pt>
                <c:pt idx="4480">
                  <c:v>1183.5710512414689</c:v>
                </c:pt>
                <c:pt idx="4481">
                  <c:v>1183.8351822504494</c:v>
                </c:pt>
                <c:pt idx="4482">
                  <c:v>1184.0993132594299</c:v>
                </c:pt>
                <c:pt idx="4483">
                  <c:v>1184.3634442684104</c:v>
                </c:pt>
                <c:pt idx="4484">
                  <c:v>1184.6275752773909</c:v>
                </c:pt>
                <c:pt idx="4485">
                  <c:v>1184.8917062863713</c:v>
                </c:pt>
                <c:pt idx="4486">
                  <c:v>1185.1558372953518</c:v>
                </c:pt>
                <c:pt idx="4487">
                  <c:v>1185.4199683043323</c:v>
                </c:pt>
                <c:pt idx="4488">
                  <c:v>1185.6840993133128</c:v>
                </c:pt>
                <c:pt idx="4489">
                  <c:v>1185.9482303222933</c:v>
                </c:pt>
                <c:pt idx="4490">
                  <c:v>1186.2123613312738</c:v>
                </c:pt>
                <c:pt idx="4491">
                  <c:v>1186.4764923402543</c:v>
                </c:pt>
                <c:pt idx="4492">
                  <c:v>1186.7406233492347</c:v>
                </c:pt>
                <c:pt idx="4493">
                  <c:v>1187.0047543582152</c:v>
                </c:pt>
                <c:pt idx="4494">
                  <c:v>1187.2688853671957</c:v>
                </c:pt>
                <c:pt idx="4495">
                  <c:v>1187.5330163761762</c:v>
                </c:pt>
                <c:pt idx="4496">
                  <c:v>1187.7971473851567</c:v>
                </c:pt>
                <c:pt idx="4497">
                  <c:v>1188.0612783941372</c:v>
                </c:pt>
                <c:pt idx="4498">
                  <c:v>1188.3254094031176</c:v>
                </c:pt>
                <c:pt idx="4499">
                  <c:v>1188.5895404120981</c:v>
                </c:pt>
                <c:pt idx="4500">
                  <c:v>1188.8536714210786</c:v>
                </c:pt>
                <c:pt idx="4501">
                  <c:v>1189.1178024300591</c:v>
                </c:pt>
                <c:pt idx="4502">
                  <c:v>1189.3819334390396</c:v>
                </c:pt>
                <c:pt idx="4503">
                  <c:v>1189.6460644480201</c:v>
                </c:pt>
                <c:pt idx="4504">
                  <c:v>1189.9101954570006</c:v>
                </c:pt>
                <c:pt idx="4505">
                  <c:v>1190.174326465981</c:v>
                </c:pt>
                <c:pt idx="4506">
                  <c:v>1190.4384574749615</c:v>
                </c:pt>
                <c:pt idx="4507">
                  <c:v>1190.702588483942</c:v>
                </c:pt>
                <c:pt idx="4508">
                  <c:v>1190.9667194929225</c:v>
                </c:pt>
                <c:pt idx="4509">
                  <c:v>1191.230850501903</c:v>
                </c:pt>
                <c:pt idx="4510">
                  <c:v>1191.4949815108835</c:v>
                </c:pt>
                <c:pt idx="4511">
                  <c:v>1191.7591125198639</c:v>
                </c:pt>
                <c:pt idx="4512">
                  <c:v>1192.0232435288444</c:v>
                </c:pt>
                <c:pt idx="4513">
                  <c:v>1192.2873745378249</c:v>
                </c:pt>
                <c:pt idx="4514">
                  <c:v>1192.5515055468054</c:v>
                </c:pt>
                <c:pt idx="4515">
                  <c:v>1192.8156365557859</c:v>
                </c:pt>
                <c:pt idx="4516">
                  <c:v>1193.0797675647664</c:v>
                </c:pt>
                <c:pt idx="4517">
                  <c:v>1193.3438985737469</c:v>
                </c:pt>
                <c:pt idx="4518">
                  <c:v>1193.6080295827273</c:v>
                </c:pt>
                <c:pt idx="4519">
                  <c:v>1193.8721605917078</c:v>
                </c:pt>
                <c:pt idx="4520">
                  <c:v>1194.1362916006883</c:v>
                </c:pt>
                <c:pt idx="4521">
                  <c:v>1194.4004226096688</c:v>
                </c:pt>
                <c:pt idx="4522">
                  <c:v>1194.6645536186493</c:v>
                </c:pt>
                <c:pt idx="4523">
                  <c:v>1194.9286846276298</c:v>
                </c:pt>
                <c:pt idx="4524">
                  <c:v>1195.1928156366102</c:v>
                </c:pt>
                <c:pt idx="4525">
                  <c:v>1195.4569466455907</c:v>
                </c:pt>
                <c:pt idx="4526">
                  <c:v>1195.7210776545712</c:v>
                </c:pt>
                <c:pt idx="4527">
                  <c:v>1195.9852086635517</c:v>
                </c:pt>
                <c:pt idx="4528">
                  <c:v>1196.2493396725322</c:v>
                </c:pt>
                <c:pt idx="4529">
                  <c:v>1196.5134706815127</c:v>
                </c:pt>
                <c:pt idx="4530">
                  <c:v>1196.7776016904932</c:v>
                </c:pt>
                <c:pt idx="4531">
                  <c:v>1197.0417326994736</c:v>
                </c:pt>
                <c:pt idx="4532">
                  <c:v>1197.3058637084541</c:v>
                </c:pt>
                <c:pt idx="4533">
                  <c:v>1197.5699947174346</c:v>
                </c:pt>
                <c:pt idx="4534">
                  <c:v>1197.8341257264151</c:v>
                </c:pt>
                <c:pt idx="4535">
                  <c:v>1198.0982567353956</c:v>
                </c:pt>
                <c:pt idx="4536">
                  <c:v>1198.3623877443761</c:v>
                </c:pt>
                <c:pt idx="4537">
                  <c:v>1198.6265187533565</c:v>
                </c:pt>
                <c:pt idx="4538">
                  <c:v>1198.890649762337</c:v>
                </c:pt>
                <c:pt idx="4539">
                  <c:v>1199.1547807713175</c:v>
                </c:pt>
                <c:pt idx="4540">
                  <c:v>1199.418911780298</c:v>
                </c:pt>
                <c:pt idx="4541">
                  <c:v>1199.6830427892785</c:v>
                </c:pt>
                <c:pt idx="4542">
                  <c:v>1199.947173798259</c:v>
                </c:pt>
                <c:pt idx="4543">
                  <c:v>1200.2113048072395</c:v>
                </c:pt>
                <c:pt idx="4544">
                  <c:v>1200.4754358162199</c:v>
                </c:pt>
                <c:pt idx="4545">
                  <c:v>1200.7395668252004</c:v>
                </c:pt>
                <c:pt idx="4546">
                  <c:v>1201.0036978341809</c:v>
                </c:pt>
                <c:pt idx="4547">
                  <c:v>1201.2678288431614</c:v>
                </c:pt>
                <c:pt idx="4548">
                  <c:v>1201.5319598521419</c:v>
                </c:pt>
                <c:pt idx="4549">
                  <c:v>1201.7960908611224</c:v>
                </c:pt>
                <c:pt idx="4550">
                  <c:v>1202.0602218701029</c:v>
                </c:pt>
                <c:pt idx="4551">
                  <c:v>1202.3243528790833</c:v>
                </c:pt>
                <c:pt idx="4552">
                  <c:v>1202.5884838880638</c:v>
                </c:pt>
                <c:pt idx="4553">
                  <c:v>1202.8526148970443</c:v>
                </c:pt>
                <c:pt idx="4554">
                  <c:v>1203.1167459060248</c:v>
                </c:pt>
                <c:pt idx="4555">
                  <c:v>1203.3808769150053</c:v>
                </c:pt>
                <c:pt idx="4556">
                  <c:v>1203.6450079239858</c:v>
                </c:pt>
                <c:pt idx="4557">
                  <c:v>1203.9091389329662</c:v>
                </c:pt>
                <c:pt idx="4558">
                  <c:v>1204.1732699419467</c:v>
                </c:pt>
                <c:pt idx="4559">
                  <c:v>1204.4374009509272</c:v>
                </c:pt>
                <c:pt idx="4560">
                  <c:v>1204.7015319599077</c:v>
                </c:pt>
                <c:pt idx="4561">
                  <c:v>1204.9656629688882</c:v>
                </c:pt>
                <c:pt idx="4562">
                  <c:v>1205.2297939778687</c:v>
                </c:pt>
                <c:pt idx="4563">
                  <c:v>1205.4939249868492</c:v>
                </c:pt>
                <c:pt idx="4564">
                  <c:v>1205.7580559958296</c:v>
                </c:pt>
                <c:pt idx="4565">
                  <c:v>1206.0221870048101</c:v>
                </c:pt>
                <c:pt idx="4566">
                  <c:v>1206.2863180137906</c:v>
                </c:pt>
                <c:pt idx="4567">
                  <c:v>1206.5504490227711</c:v>
                </c:pt>
                <c:pt idx="4568">
                  <c:v>1206.8145800317516</c:v>
                </c:pt>
                <c:pt idx="4569">
                  <c:v>1207.0787110407321</c:v>
                </c:pt>
                <c:pt idx="4570">
                  <c:v>1207.3428420497125</c:v>
                </c:pt>
                <c:pt idx="4571">
                  <c:v>1207.606973058693</c:v>
                </c:pt>
                <c:pt idx="4572">
                  <c:v>1207.8711040676735</c:v>
                </c:pt>
                <c:pt idx="4573">
                  <c:v>1208.135235076654</c:v>
                </c:pt>
                <c:pt idx="4574">
                  <c:v>1208.3993660856345</c:v>
                </c:pt>
                <c:pt idx="4575">
                  <c:v>1208.663497094615</c:v>
                </c:pt>
                <c:pt idx="4576">
                  <c:v>1208.9276281035955</c:v>
                </c:pt>
                <c:pt idx="4577">
                  <c:v>1209.1917591125759</c:v>
                </c:pt>
                <c:pt idx="4578">
                  <c:v>1209.4558901215564</c:v>
                </c:pt>
                <c:pt idx="4579">
                  <c:v>1209.7200211305369</c:v>
                </c:pt>
                <c:pt idx="4580">
                  <c:v>1209.9841521395174</c:v>
                </c:pt>
                <c:pt idx="4581">
                  <c:v>1210.2482831484979</c:v>
                </c:pt>
                <c:pt idx="4582">
                  <c:v>1210.5124141574784</c:v>
                </c:pt>
                <c:pt idx="4583">
                  <c:v>1210.7765451664588</c:v>
                </c:pt>
                <c:pt idx="4584">
                  <c:v>1211.0406761754393</c:v>
                </c:pt>
                <c:pt idx="4585">
                  <c:v>1211.3048071844198</c:v>
                </c:pt>
                <c:pt idx="4586">
                  <c:v>1211.5689381934003</c:v>
                </c:pt>
                <c:pt idx="4587">
                  <c:v>1211.8330692023808</c:v>
                </c:pt>
                <c:pt idx="4588">
                  <c:v>1212.0972002113613</c:v>
                </c:pt>
                <c:pt idx="4589">
                  <c:v>1212.3613312203418</c:v>
                </c:pt>
                <c:pt idx="4590">
                  <c:v>1212.6254622293222</c:v>
                </c:pt>
                <c:pt idx="4591">
                  <c:v>1212.8895932383027</c:v>
                </c:pt>
                <c:pt idx="4592">
                  <c:v>1213.1537242472832</c:v>
                </c:pt>
                <c:pt idx="4593">
                  <c:v>1213.4178552562637</c:v>
                </c:pt>
                <c:pt idx="4594">
                  <c:v>1213.6819862652442</c:v>
                </c:pt>
                <c:pt idx="4595">
                  <c:v>1213.9461172742247</c:v>
                </c:pt>
                <c:pt idx="4596">
                  <c:v>1214.2102482832051</c:v>
                </c:pt>
                <c:pt idx="4597">
                  <c:v>1214.4743792921856</c:v>
                </c:pt>
                <c:pt idx="4598">
                  <c:v>1214.7385103011661</c:v>
                </c:pt>
                <c:pt idx="4599">
                  <c:v>1215.0026413101466</c:v>
                </c:pt>
                <c:pt idx="4600">
                  <c:v>1215.2667723191271</c:v>
                </c:pt>
                <c:pt idx="4601">
                  <c:v>1215.5309033281076</c:v>
                </c:pt>
                <c:pt idx="4602">
                  <c:v>1215.7950343370881</c:v>
                </c:pt>
                <c:pt idx="4603">
                  <c:v>1216.0591653460685</c:v>
                </c:pt>
                <c:pt idx="4604">
                  <c:v>1216.323296355049</c:v>
                </c:pt>
                <c:pt idx="4605">
                  <c:v>1216.5874273640295</c:v>
                </c:pt>
                <c:pt idx="4606">
                  <c:v>1216.85155837301</c:v>
                </c:pt>
                <c:pt idx="4607">
                  <c:v>1217.1156893819905</c:v>
                </c:pt>
                <c:pt idx="4608">
                  <c:v>1217.379820390971</c:v>
                </c:pt>
                <c:pt idx="4609">
                  <c:v>1217.6439513999514</c:v>
                </c:pt>
                <c:pt idx="4610">
                  <c:v>1217.9080824089319</c:v>
                </c:pt>
                <c:pt idx="4611">
                  <c:v>1218.1722134179124</c:v>
                </c:pt>
                <c:pt idx="4612">
                  <c:v>1218.4363444268929</c:v>
                </c:pt>
                <c:pt idx="4613">
                  <c:v>1218.7004754358734</c:v>
                </c:pt>
                <c:pt idx="4614">
                  <c:v>1218.9646064448539</c:v>
                </c:pt>
                <c:pt idx="4615">
                  <c:v>1219.2287374538344</c:v>
                </c:pt>
                <c:pt idx="4616">
                  <c:v>1219.4928684628148</c:v>
                </c:pt>
                <c:pt idx="4617">
                  <c:v>1219.7569994717953</c:v>
                </c:pt>
                <c:pt idx="4618">
                  <c:v>1220.0211304807758</c:v>
                </c:pt>
                <c:pt idx="4619">
                  <c:v>1220.2852614897563</c:v>
                </c:pt>
                <c:pt idx="4620">
                  <c:v>1220.5493924987368</c:v>
                </c:pt>
                <c:pt idx="4621">
                  <c:v>1220.8135235077173</c:v>
                </c:pt>
                <c:pt idx="4622">
                  <c:v>1221.0776545166977</c:v>
                </c:pt>
                <c:pt idx="4623">
                  <c:v>1221.3417855256782</c:v>
                </c:pt>
                <c:pt idx="4624">
                  <c:v>1221.6059165346587</c:v>
                </c:pt>
                <c:pt idx="4625">
                  <c:v>1221.8700475436392</c:v>
                </c:pt>
                <c:pt idx="4626">
                  <c:v>1222.1341785526197</c:v>
                </c:pt>
                <c:pt idx="4627">
                  <c:v>1222.3983095616002</c:v>
                </c:pt>
                <c:pt idx="4628">
                  <c:v>1222.6624405705807</c:v>
                </c:pt>
                <c:pt idx="4629">
                  <c:v>1222.9265715795611</c:v>
                </c:pt>
                <c:pt idx="4630">
                  <c:v>1223.1907025885416</c:v>
                </c:pt>
                <c:pt idx="4631">
                  <c:v>1223.4548335975221</c:v>
                </c:pt>
                <c:pt idx="4632">
                  <c:v>1223.7189646065026</c:v>
                </c:pt>
                <c:pt idx="4633">
                  <c:v>1223.9830956154831</c:v>
                </c:pt>
                <c:pt idx="4634">
                  <c:v>1224.2472266244636</c:v>
                </c:pt>
                <c:pt idx="4635">
                  <c:v>1224.511357633444</c:v>
                </c:pt>
                <c:pt idx="4636">
                  <c:v>1224.7754886424245</c:v>
                </c:pt>
                <c:pt idx="4637">
                  <c:v>1225.039619651405</c:v>
                </c:pt>
                <c:pt idx="4638">
                  <c:v>1225.3037506603855</c:v>
                </c:pt>
                <c:pt idx="4639">
                  <c:v>1225.567881669366</c:v>
                </c:pt>
                <c:pt idx="4640">
                  <c:v>1225.8320126783465</c:v>
                </c:pt>
                <c:pt idx="4641">
                  <c:v>1226.096143687327</c:v>
                </c:pt>
                <c:pt idx="4642">
                  <c:v>1226.3602746963074</c:v>
                </c:pt>
                <c:pt idx="4643">
                  <c:v>1226.6244057052879</c:v>
                </c:pt>
                <c:pt idx="4644">
                  <c:v>1226.8885367142684</c:v>
                </c:pt>
                <c:pt idx="4645">
                  <c:v>1227.1526677232489</c:v>
                </c:pt>
                <c:pt idx="4646">
                  <c:v>1227.4167987322294</c:v>
                </c:pt>
                <c:pt idx="4647">
                  <c:v>1227.6809297412099</c:v>
                </c:pt>
                <c:pt idx="4648">
                  <c:v>1227.9450607501904</c:v>
                </c:pt>
                <c:pt idx="4649">
                  <c:v>1228.2091917591708</c:v>
                </c:pt>
                <c:pt idx="4650">
                  <c:v>1228.4733227681513</c:v>
                </c:pt>
                <c:pt idx="4651">
                  <c:v>1228.7374537771318</c:v>
                </c:pt>
                <c:pt idx="4652">
                  <c:v>1229.0015847861123</c:v>
                </c:pt>
                <c:pt idx="4653">
                  <c:v>1229.2657157950928</c:v>
                </c:pt>
                <c:pt idx="4654">
                  <c:v>1229.5298468040733</c:v>
                </c:pt>
                <c:pt idx="4655">
                  <c:v>1229.7939778130537</c:v>
                </c:pt>
                <c:pt idx="4656">
                  <c:v>1230.0581088220342</c:v>
                </c:pt>
                <c:pt idx="4657">
                  <c:v>1230.3222398310147</c:v>
                </c:pt>
                <c:pt idx="4658">
                  <c:v>1230.5863708399952</c:v>
                </c:pt>
                <c:pt idx="4659">
                  <c:v>1230.8505018489757</c:v>
                </c:pt>
                <c:pt idx="4660">
                  <c:v>1231.1146328579562</c:v>
                </c:pt>
                <c:pt idx="4661">
                  <c:v>1231.3787638669367</c:v>
                </c:pt>
                <c:pt idx="4662">
                  <c:v>1231.6428948759171</c:v>
                </c:pt>
                <c:pt idx="4663">
                  <c:v>1231.9070258848976</c:v>
                </c:pt>
                <c:pt idx="4664">
                  <c:v>1232.1711568938781</c:v>
                </c:pt>
                <c:pt idx="4665">
                  <c:v>1232.4352879028586</c:v>
                </c:pt>
                <c:pt idx="4666">
                  <c:v>1232.6994189118391</c:v>
                </c:pt>
                <c:pt idx="4667">
                  <c:v>1232.9635499208196</c:v>
                </c:pt>
                <c:pt idx="4668">
                  <c:v>1233.2276809298</c:v>
                </c:pt>
                <c:pt idx="4669">
                  <c:v>1233.4918119387805</c:v>
                </c:pt>
                <c:pt idx="4670">
                  <c:v>1233.755942947761</c:v>
                </c:pt>
                <c:pt idx="4671">
                  <c:v>1234.0200739567415</c:v>
                </c:pt>
                <c:pt idx="4672">
                  <c:v>1234.284204965722</c:v>
                </c:pt>
                <c:pt idx="4673">
                  <c:v>1234.5483359747025</c:v>
                </c:pt>
                <c:pt idx="4674">
                  <c:v>1234.812466983683</c:v>
                </c:pt>
                <c:pt idx="4675">
                  <c:v>1235.0765979926634</c:v>
                </c:pt>
                <c:pt idx="4676">
                  <c:v>1235.3407290016439</c:v>
                </c:pt>
                <c:pt idx="4677">
                  <c:v>1235.6048600106244</c:v>
                </c:pt>
                <c:pt idx="4678">
                  <c:v>1235.8689910196049</c:v>
                </c:pt>
                <c:pt idx="4679">
                  <c:v>1236.1331220285854</c:v>
                </c:pt>
                <c:pt idx="4680">
                  <c:v>1236.3972530375659</c:v>
                </c:pt>
                <c:pt idx="4681">
                  <c:v>1236.6613840465463</c:v>
                </c:pt>
                <c:pt idx="4682">
                  <c:v>1236.9255150555268</c:v>
                </c:pt>
                <c:pt idx="4683">
                  <c:v>1237.1896460645073</c:v>
                </c:pt>
                <c:pt idx="4684">
                  <c:v>1237.4537770734878</c:v>
                </c:pt>
                <c:pt idx="4685">
                  <c:v>1237.7179080824683</c:v>
                </c:pt>
                <c:pt idx="4686">
                  <c:v>1237.9820390914488</c:v>
                </c:pt>
                <c:pt idx="4687">
                  <c:v>1238.2461701004293</c:v>
                </c:pt>
                <c:pt idx="4688">
                  <c:v>1238.5103011094097</c:v>
                </c:pt>
                <c:pt idx="4689">
                  <c:v>1238.7744321183902</c:v>
                </c:pt>
                <c:pt idx="4690">
                  <c:v>1239.0385631273707</c:v>
                </c:pt>
                <c:pt idx="4691">
                  <c:v>1239.3026941363512</c:v>
                </c:pt>
                <c:pt idx="4692">
                  <c:v>1239.5668251453317</c:v>
                </c:pt>
                <c:pt idx="4693">
                  <c:v>1239.8309561543122</c:v>
                </c:pt>
                <c:pt idx="4694">
                  <c:v>1240.0950871632926</c:v>
                </c:pt>
                <c:pt idx="4695">
                  <c:v>1240.3592181722731</c:v>
                </c:pt>
                <c:pt idx="4696">
                  <c:v>1240.6233491812536</c:v>
                </c:pt>
                <c:pt idx="4697">
                  <c:v>1240.8874801902341</c:v>
                </c:pt>
                <c:pt idx="4698">
                  <c:v>1241.1516111992146</c:v>
                </c:pt>
                <c:pt idx="4699">
                  <c:v>1241.4157422081951</c:v>
                </c:pt>
                <c:pt idx="4700">
                  <c:v>1241.6798732171756</c:v>
                </c:pt>
                <c:pt idx="4701">
                  <c:v>1241.944004226156</c:v>
                </c:pt>
                <c:pt idx="4702">
                  <c:v>1242.2081352351365</c:v>
                </c:pt>
                <c:pt idx="4703">
                  <c:v>1242.472266244117</c:v>
                </c:pt>
                <c:pt idx="4704">
                  <c:v>1242.7363972530975</c:v>
                </c:pt>
                <c:pt idx="4705">
                  <c:v>1243.000528262078</c:v>
                </c:pt>
                <c:pt idx="4706">
                  <c:v>1243.2646592710585</c:v>
                </c:pt>
                <c:pt idx="4707">
                  <c:v>1243.5287902800389</c:v>
                </c:pt>
                <c:pt idx="4708">
                  <c:v>1243.7929212890194</c:v>
                </c:pt>
                <c:pt idx="4709">
                  <c:v>1244.0570522979999</c:v>
                </c:pt>
                <c:pt idx="4710">
                  <c:v>1244.3211833069804</c:v>
                </c:pt>
                <c:pt idx="4711">
                  <c:v>1244.5853143159609</c:v>
                </c:pt>
                <c:pt idx="4712">
                  <c:v>1244.8494453249414</c:v>
                </c:pt>
                <c:pt idx="4713">
                  <c:v>1245.1135763339219</c:v>
                </c:pt>
                <c:pt idx="4714">
                  <c:v>1245.3777073429023</c:v>
                </c:pt>
                <c:pt idx="4715">
                  <c:v>1245.6418383518828</c:v>
                </c:pt>
                <c:pt idx="4716">
                  <c:v>1245.9059693608633</c:v>
                </c:pt>
                <c:pt idx="4717">
                  <c:v>1246.1701003698438</c:v>
                </c:pt>
                <c:pt idx="4718">
                  <c:v>1246.4342313788243</c:v>
                </c:pt>
                <c:pt idx="4719">
                  <c:v>1246.6983623878048</c:v>
                </c:pt>
                <c:pt idx="4720">
                  <c:v>1246.9624933967852</c:v>
                </c:pt>
                <c:pt idx="4721">
                  <c:v>1247.2266244057657</c:v>
                </c:pt>
                <c:pt idx="4722">
                  <c:v>1247.4907554147462</c:v>
                </c:pt>
                <c:pt idx="4723">
                  <c:v>1247.7548864237267</c:v>
                </c:pt>
                <c:pt idx="4724">
                  <c:v>1248.0190174327072</c:v>
                </c:pt>
                <c:pt idx="4725">
                  <c:v>1248.2831484416877</c:v>
                </c:pt>
                <c:pt idx="4726">
                  <c:v>1248.5472794506682</c:v>
                </c:pt>
                <c:pt idx="4727">
                  <c:v>1248.8114104596486</c:v>
                </c:pt>
                <c:pt idx="4728">
                  <c:v>1249.0755414686291</c:v>
                </c:pt>
                <c:pt idx="4729">
                  <c:v>1249.3396724776096</c:v>
                </c:pt>
                <c:pt idx="4730">
                  <c:v>1249.6038034865901</c:v>
                </c:pt>
                <c:pt idx="4731">
                  <c:v>1249.8679344955706</c:v>
                </c:pt>
                <c:pt idx="4732">
                  <c:v>1250.1320655045511</c:v>
                </c:pt>
                <c:pt idx="4733">
                  <c:v>1250.3961965135315</c:v>
                </c:pt>
                <c:pt idx="4734">
                  <c:v>1250.660327522512</c:v>
                </c:pt>
                <c:pt idx="4735">
                  <c:v>1250.9244585314925</c:v>
                </c:pt>
                <c:pt idx="4736">
                  <c:v>1251.188589540473</c:v>
                </c:pt>
                <c:pt idx="4737">
                  <c:v>1251.4527205494535</c:v>
                </c:pt>
                <c:pt idx="4738">
                  <c:v>1251.716851558434</c:v>
                </c:pt>
                <c:pt idx="4739">
                  <c:v>1251.9809825674145</c:v>
                </c:pt>
                <c:pt idx="4740">
                  <c:v>1252.2451135763949</c:v>
                </c:pt>
                <c:pt idx="4741">
                  <c:v>1252.5092445853754</c:v>
                </c:pt>
                <c:pt idx="4742">
                  <c:v>1252.7733755943559</c:v>
                </c:pt>
                <c:pt idx="4743">
                  <c:v>1253.0375066033364</c:v>
                </c:pt>
                <c:pt idx="4744">
                  <c:v>1253.3016376123169</c:v>
                </c:pt>
                <c:pt idx="4745">
                  <c:v>1253.5657686212974</c:v>
                </c:pt>
                <c:pt idx="4746">
                  <c:v>1253.8298996302779</c:v>
                </c:pt>
                <c:pt idx="4747">
                  <c:v>1254.0940306392583</c:v>
                </c:pt>
                <c:pt idx="4748">
                  <c:v>1254.3581616482388</c:v>
                </c:pt>
                <c:pt idx="4749">
                  <c:v>1254.6222926572193</c:v>
                </c:pt>
                <c:pt idx="4750">
                  <c:v>1254.8864236661998</c:v>
                </c:pt>
                <c:pt idx="4751">
                  <c:v>1255.1505546751803</c:v>
                </c:pt>
                <c:pt idx="4752">
                  <c:v>1255.4146856841608</c:v>
                </c:pt>
                <c:pt idx="4753">
                  <c:v>1255.6788166931412</c:v>
                </c:pt>
                <c:pt idx="4754">
                  <c:v>1255.9429477021217</c:v>
                </c:pt>
                <c:pt idx="4755">
                  <c:v>1256.2070787111022</c:v>
                </c:pt>
                <c:pt idx="4756">
                  <c:v>1256.4712097200827</c:v>
                </c:pt>
                <c:pt idx="4757">
                  <c:v>1256.7353407290632</c:v>
                </c:pt>
                <c:pt idx="4758">
                  <c:v>1256.9994717380437</c:v>
                </c:pt>
                <c:pt idx="4759">
                  <c:v>1257.2636027470242</c:v>
                </c:pt>
                <c:pt idx="4760">
                  <c:v>1257.5277337560046</c:v>
                </c:pt>
                <c:pt idx="4761">
                  <c:v>1257.7918647649851</c:v>
                </c:pt>
                <c:pt idx="4762">
                  <c:v>1258.0559957739656</c:v>
                </c:pt>
                <c:pt idx="4763">
                  <c:v>1258.3201267829461</c:v>
                </c:pt>
                <c:pt idx="4764">
                  <c:v>1258.5842577919266</c:v>
                </c:pt>
                <c:pt idx="4765">
                  <c:v>1258.8483888009071</c:v>
                </c:pt>
                <c:pt idx="4766">
                  <c:v>1259.1125198098875</c:v>
                </c:pt>
                <c:pt idx="4767">
                  <c:v>1259.376650818868</c:v>
                </c:pt>
                <c:pt idx="4768">
                  <c:v>1259.6407818278485</c:v>
                </c:pt>
                <c:pt idx="4769">
                  <c:v>1259.904912836829</c:v>
                </c:pt>
                <c:pt idx="4770">
                  <c:v>1260.1690438458095</c:v>
                </c:pt>
                <c:pt idx="4771">
                  <c:v>1260.43317485479</c:v>
                </c:pt>
                <c:pt idx="4772">
                  <c:v>1260.6973058637705</c:v>
                </c:pt>
                <c:pt idx="4773">
                  <c:v>1260.9614368727509</c:v>
                </c:pt>
                <c:pt idx="4774">
                  <c:v>1261.2255678817314</c:v>
                </c:pt>
                <c:pt idx="4775">
                  <c:v>1261.4896988907119</c:v>
                </c:pt>
                <c:pt idx="4776">
                  <c:v>1261.7538298996924</c:v>
                </c:pt>
                <c:pt idx="4777">
                  <c:v>1262.0179609086729</c:v>
                </c:pt>
                <c:pt idx="4778">
                  <c:v>1262.2820919176534</c:v>
                </c:pt>
                <c:pt idx="4779">
                  <c:v>1262.5462229266338</c:v>
                </c:pt>
                <c:pt idx="4780">
                  <c:v>1262.8103539356143</c:v>
                </c:pt>
                <c:pt idx="4781">
                  <c:v>1263.0744849445948</c:v>
                </c:pt>
                <c:pt idx="4782">
                  <c:v>1263.3386159535753</c:v>
                </c:pt>
                <c:pt idx="4783">
                  <c:v>1263.6027469625558</c:v>
                </c:pt>
                <c:pt idx="4784">
                  <c:v>1263.8668779715363</c:v>
                </c:pt>
                <c:pt idx="4785">
                  <c:v>1264.1310089805168</c:v>
                </c:pt>
                <c:pt idx="4786">
                  <c:v>1264.3951399894972</c:v>
                </c:pt>
                <c:pt idx="4787">
                  <c:v>1264.6592709984777</c:v>
                </c:pt>
                <c:pt idx="4788">
                  <c:v>1264.9234020074582</c:v>
                </c:pt>
                <c:pt idx="4789">
                  <c:v>1265.1875330164387</c:v>
                </c:pt>
                <c:pt idx="4790">
                  <c:v>1265.4516640254192</c:v>
                </c:pt>
                <c:pt idx="4791">
                  <c:v>1265.7157950343997</c:v>
                </c:pt>
                <c:pt idx="4792">
                  <c:v>1265.9799260433801</c:v>
                </c:pt>
                <c:pt idx="4793">
                  <c:v>1266.2440570523606</c:v>
                </c:pt>
                <c:pt idx="4794">
                  <c:v>1266.5081880613411</c:v>
                </c:pt>
                <c:pt idx="4795">
                  <c:v>1266.7723190703216</c:v>
                </c:pt>
                <c:pt idx="4796">
                  <c:v>1267.0364500793021</c:v>
                </c:pt>
                <c:pt idx="4797">
                  <c:v>1267.3005810882826</c:v>
                </c:pt>
                <c:pt idx="4798">
                  <c:v>1267.5647120972631</c:v>
                </c:pt>
                <c:pt idx="4799">
                  <c:v>1267.8288431062435</c:v>
                </c:pt>
                <c:pt idx="4800">
                  <c:v>1268.092974115224</c:v>
                </c:pt>
                <c:pt idx="4801">
                  <c:v>1268.3571051242045</c:v>
                </c:pt>
                <c:pt idx="4802">
                  <c:v>1268.621236133185</c:v>
                </c:pt>
                <c:pt idx="4803">
                  <c:v>1268.8853671421655</c:v>
                </c:pt>
                <c:pt idx="4804">
                  <c:v>1269.149498151146</c:v>
                </c:pt>
                <c:pt idx="4805">
                  <c:v>1269.4136291601264</c:v>
                </c:pt>
                <c:pt idx="4806">
                  <c:v>1269.6777601691069</c:v>
                </c:pt>
                <c:pt idx="4807">
                  <c:v>1269.9418911780874</c:v>
                </c:pt>
                <c:pt idx="4808">
                  <c:v>1270.2060221870679</c:v>
                </c:pt>
                <c:pt idx="4809">
                  <c:v>1270.4701531960484</c:v>
                </c:pt>
                <c:pt idx="4810">
                  <c:v>1270.7342842050289</c:v>
                </c:pt>
                <c:pt idx="4811">
                  <c:v>1270.9984152140094</c:v>
                </c:pt>
                <c:pt idx="4812">
                  <c:v>1271.2625462229898</c:v>
                </c:pt>
                <c:pt idx="4813">
                  <c:v>1271.5266772319703</c:v>
                </c:pt>
                <c:pt idx="4814">
                  <c:v>1271.7908082409508</c:v>
                </c:pt>
                <c:pt idx="4815">
                  <c:v>1272.0549392499313</c:v>
                </c:pt>
                <c:pt idx="4816">
                  <c:v>1272.3190702589118</c:v>
                </c:pt>
                <c:pt idx="4817">
                  <c:v>1272.5832012678923</c:v>
                </c:pt>
                <c:pt idx="4818">
                  <c:v>1272.8473322768727</c:v>
                </c:pt>
                <c:pt idx="4819">
                  <c:v>1273.1114632858532</c:v>
                </c:pt>
                <c:pt idx="4820">
                  <c:v>1273.3755942948337</c:v>
                </c:pt>
                <c:pt idx="4821">
                  <c:v>1273.6397253038142</c:v>
                </c:pt>
                <c:pt idx="4822">
                  <c:v>1273.9038563127947</c:v>
                </c:pt>
                <c:pt idx="4823">
                  <c:v>1274.1679873217752</c:v>
                </c:pt>
                <c:pt idx="4824">
                  <c:v>1274.4321183307557</c:v>
                </c:pt>
                <c:pt idx="4825">
                  <c:v>1274.6962493397361</c:v>
                </c:pt>
                <c:pt idx="4826">
                  <c:v>1274.9603803487166</c:v>
                </c:pt>
                <c:pt idx="4827">
                  <c:v>1275.2245113576971</c:v>
                </c:pt>
                <c:pt idx="4828">
                  <c:v>1275.4886423666776</c:v>
                </c:pt>
                <c:pt idx="4829">
                  <c:v>1275.7527733756581</c:v>
                </c:pt>
                <c:pt idx="4830">
                  <c:v>1276.0169043846386</c:v>
                </c:pt>
                <c:pt idx="4831">
                  <c:v>1276.281035393619</c:v>
                </c:pt>
                <c:pt idx="4832">
                  <c:v>1276.5451664025995</c:v>
                </c:pt>
                <c:pt idx="4833">
                  <c:v>1276.80929741158</c:v>
                </c:pt>
                <c:pt idx="4834">
                  <c:v>1277.0734284205605</c:v>
                </c:pt>
                <c:pt idx="4835">
                  <c:v>1277.337559429541</c:v>
                </c:pt>
                <c:pt idx="4836">
                  <c:v>1277.6016904385215</c:v>
                </c:pt>
                <c:pt idx="4837">
                  <c:v>1277.865821447502</c:v>
                </c:pt>
                <c:pt idx="4838">
                  <c:v>1278.1299524564824</c:v>
                </c:pt>
                <c:pt idx="4839">
                  <c:v>1278.3940834654629</c:v>
                </c:pt>
                <c:pt idx="4840">
                  <c:v>1278.6582144744434</c:v>
                </c:pt>
                <c:pt idx="4841">
                  <c:v>1278.9223454834239</c:v>
                </c:pt>
                <c:pt idx="4842">
                  <c:v>1279.1864764924044</c:v>
                </c:pt>
                <c:pt idx="4843">
                  <c:v>1279.4506075013849</c:v>
                </c:pt>
                <c:pt idx="4844">
                  <c:v>1279.7147385103654</c:v>
                </c:pt>
                <c:pt idx="4845">
                  <c:v>1279.9788695193458</c:v>
                </c:pt>
                <c:pt idx="4846">
                  <c:v>1280.2430005283263</c:v>
                </c:pt>
                <c:pt idx="4847">
                  <c:v>1280.5071315373068</c:v>
                </c:pt>
                <c:pt idx="4848">
                  <c:v>1280.7712625462873</c:v>
                </c:pt>
                <c:pt idx="4849">
                  <c:v>1281.0353935552678</c:v>
                </c:pt>
                <c:pt idx="4850">
                  <c:v>1281.2995245642483</c:v>
                </c:pt>
                <c:pt idx="4851">
                  <c:v>1281.5636555732287</c:v>
                </c:pt>
                <c:pt idx="4852">
                  <c:v>1281.8277865822092</c:v>
                </c:pt>
                <c:pt idx="4853">
                  <c:v>1282.0919175911897</c:v>
                </c:pt>
                <c:pt idx="4854">
                  <c:v>1282.3560486001702</c:v>
                </c:pt>
                <c:pt idx="4855">
                  <c:v>1282.6201796091507</c:v>
                </c:pt>
                <c:pt idx="4856">
                  <c:v>1282.8843106181312</c:v>
                </c:pt>
                <c:pt idx="4857">
                  <c:v>1283.1484416271117</c:v>
                </c:pt>
                <c:pt idx="4858">
                  <c:v>1283.4125726360921</c:v>
                </c:pt>
                <c:pt idx="4859">
                  <c:v>1283.6767036450726</c:v>
                </c:pt>
                <c:pt idx="4860">
                  <c:v>1283.9408346540531</c:v>
                </c:pt>
                <c:pt idx="4861">
                  <c:v>1284.2049656630336</c:v>
                </c:pt>
                <c:pt idx="4862">
                  <c:v>1284.4690966720141</c:v>
                </c:pt>
                <c:pt idx="4863">
                  <c:v>1284.7332276809946</c:v>
                </c:pt>
                <c:pt idx="4864">
                  <c:v>1284.997358689975</c:v>
                </c:pt>
                <c:pt idx="4865">
                  <c:v>1285.2614896989555</c:v>
                </c:pt>
                <c:pt idx="4866">
                  <c:v>1285.525620707936</c:v>
                </c:pt>
                <c:pt idx="4867">
                  <c:v>1285.7897517169165</c:v>
                </c:pt>
                <c:pt idx="4868">
                  <c:v>1286.053882725897</c:v>
                </c:pt>
                <c:pt idx="4869">
                  <c:v>1286.3180137348775</c:v>
                </c:pt>
                <c:pt idx="4870">
                  <c:v>1286.582144743858</c:v>
                </c:pt>
                <c:pt idx="4871">
                  <c:v>1286.8462757528384</c:v>
                </c:pt>
                <c:pt idx="4872">
                  <c:v>1287.1104067618189</c:v>
                </c:pt>
                <c:pt idx="4873">
                  <c:v>1287.3745377707994</c:v>
                </c:pt>
                <c:pt idx="4874">
                  <c:v>1287.6386687797799</c:v>
                </c:pt>
                <c:pt idx="4875">
                  <c:v>1287.9027997887604</c:v>
                </c:pt>
                <c:pt idx="4876">
                  <c:v>1288.1669307977409</c:v>
                </c:pt>
                <c:pt idx="4877">
                  <c:v>1288.4310618067213</c:v>
                </c:pt>
                <c:pt idx="4878">
                  <c:v>1288.6951928157018</c:v>
                </c:pt>
                <c:pt idx="4879">
                  <c:v>1288.9593238246823</c:v>
                </c:pt>
                <c:pt idx="4880">
                  <c:v>1289.2234548336628</c:v>
                </c:pt>
                <c:pt idx="4881">
                  <c:v>1289.4875858426433</c:v>
                </c:pt>
                <c:pt idx="4882">
                  <c:v>1289.7517168516238</c:v>
                </c:pt>
                <c:pt idx="4883">
                  <c:v>1290.0158478606043</c:v>
                </c:pt>
                <c:pt idx="4884">
                  <c:v>1290.2799788695847</c:v>
                </c:pt>
                <c:pt idx="4885">
                  <c:v>1290.5441098785652</c:v>
                </c:pt>
                <c:pt idx="4886">
                  <c:v>1290.8082408875457</c:v>
                </c:pt>
                <c:pt idx="4887">
                  <c:v>1291.0723718965262</c:v>
                </c:pt>
                <c:pt idx="4888">
                  <c:v>1291.3365029055067</c:v>
                </c:pt>
                <c:pt idx="4889">
                  <c:v>1291.6006339144872</c:v>
                </c:pt>
                <c:pt idx="4890">
                  <c:v>1291.8647649234676</c:v>
                </c:pt>
                <c:pt idx="4891">
                  <c:v>1292.1288959324481</c:v>
                </c:pt>
                <c:pt idx="4892">
                  <c:v>1292.3930269414286</c:v>
                </c:pt>
                <c:pt idx="4893">
                  <c:v>1292.6571579504091</c:v>
                </c:pt>
                <c:pt idx="4894">
                  <c:v>1292.9212889593896</c:v>
                </c:pt>
                <c:pt idx="4895">
                  <c:v>1293.1854199683701</c:v>
                </c:pt>
                <c:pt idx="4896">
                  <c:v>1293.4495509773506</c:v>
                </c:pt>
                <c:pt idx="4897">
                  <c:v>1293.713681986331</c:v>
                </c:pt>
                <c:pt idx="4898">
                  <c:v>1293.9778129953115</c:v>
                </c:pt>
                <c:pt idx="4899">
                  <c:v>1294.241944004292</c:v>
                </c:pt>
                <c:pt idx="4900">
                  <c:v>1294.5060750132725</c:v>
                </c:pt>
                <c:pt idx="4901">
                  <c:v>1294.770206022253</c:v>
                </c:pt>
                <c:pt idx="4902">
                  <c:v>1295.0343370312335</c:v>
                </c:pt>
                <c:pt idx="4903">
                  <c:v>1295.2984680402139</c:v>
                </c:pt>
                <c:pt idx="4904">
                  <c:v>1295.5625990491944</c:v>
                </c:pt>
                <c:pt idx="4905">
                  <c:v>1295.8267300581749</c:v>
                </c:pt>
                <c:pt idx="4906">
                  <c:v>1296.0908610671554</c:v>
                </c:pt>
                <c:pt idx="4907">
                  <c:v>1296.3549920761359</c:v>
                </c:pt>
                <c:pt idx="4908">
                  <c:v>1296.6191230851164</c:v>
                </c:pt>
                <c:pt idx="4909">
                  <c:v>1296.8832540940969</c:v>
                </c:pt>
                <c:pt idx="4910">
                  <c:v>1297.1473851030773</c:v>
                </c:pt>
                <c:pt idx="4911">
                  <c:v>1297.4115161120578</c:v>
                </c:pt>
                <c:pt idx="4912">
                  <c:v>1297.6756471210383</c:v>
                </c:pt>
                <c:pt idx="4913">
                  <c:v>1297.9397781300188</c:v>
                </c:pt>
                <c:pt idx="4914">
                  <c:v>1298.2039091389993</c:v>
                </c:pt>
                <c:pt idx="4915">
                  <c:v>1298.4680401479798</c:v>
                </c:pt>
                <c:pt idx="4916">
                  <c:v>1298.7321711569602</c:v>
                </c:pt>
                <c:pt idx="4917">
                  <c:v>1298.9963021659407</c:v>
                </c:pt>
                <c:pt idx="4918">
                  <c:v>1299.2604331749212</c:v>
                </c:pt>
                <c:pt idx="4919">
                  <c:v>1299.5245641839017</c:v>
                </c:pt>
                <c:pt idx="4920">
                  <c:v>1299.7886951928822</c:v>
                </c:pt>
                <c:pt idx="4921">
                  <c:v>1300.0528262018627</c:v>
                </c:pt>
                <c:pt idx="4922">
                  <c:v>1300.3169572108432</c:v>
                </c:pt>
                <c:pt idx="4923">
                  <c:v>1300.5810882198236</c:v>
                </c:pt>
                <c:pt idx="4924">
                  <c:v>1300.8452192288041</c:v>
                </c:pt>
                <c:pt idx="4925">
                  <c:v>1301.1093502377846</c:v>
                </c:pt>
                <c:pt idx="4926">
                  <c:v>1301.3734812467651</c:v>
                </c:pt>
                <c:pt idx="4927">
                  <c:v>1301.6376122557456</c:v>
                </c:pt>
                <c:pt idx="4928">
                  <c:v>1301.9017432647261</c:v>
                </c:pt>
                <c:pt idx="4929">
                  <c:v>1302.1658742737065</c:v>
                </c:pt>
                <c:pt idx="4930">
                  <c:v>1302.430005282687</c:v>
                </c:pt>
                <c:pt idx="4931">
                  <c:v>1302.6941362916675</c:v>
                </c:pt>
                <c:pt idx="4932">
                  <c:v>1302.958267300648</c:v>
                </c:pt>
                <c:pt idx="4933">
                  <c:v>1303.2223983096285</c:v>
                </c:pt>
                <c:pt idx="4934">
                  <c:v>1303.486529318609</c:v>
                </c:pt>
                <c:pt idx="4935">
                  <c:v>1303.7506603275895</c:v>
                </c:pt>
                <c:pt idx="4936">
                  <c:v>1304.0147913365699</c:v>
                </c:pt>
                <c:pt idx="4937">
                  <c:v>1304.2789223455504</c:v>
                </c:pt>
                <c:pt idx="4938">
                  <c:v>1304.5430533545309</c:v>
                </c:pt>
                <c:pt idx="4939">
                  <c:v>1304.8071843635114</c:v>
                </c:pt>
                <c:pt idx="4940">
                  <c:v>1305.0713153724919</c:v>
                </c:pt>
                <c:pt idx="4941">
                  <c:v>1305.3354463814724</c:v>
                </c:pt>
                <c:pt idx="4942">
                  <c:v>1305.5995773904529</c:v>
                </c:pt>
                <c:pt idx="4943">
                  <c:v>1305.8637083994333</c:v>
                </c:pt>
                <c:pt idx="4944">
                  <c:v>1306.1278394084138</c:v>
                </c:pt>
                <c:pt idx="4945">
                  <c:v>1306.3919704173943</c:v>
                </c:pt>
                <c:pt idx="4946">
                  <c:v>1306.6561014263748</c:v>
                </c:pt>
                <c:pt idx="4947">
                  <c:v>1306.9202324353553</c:v>
                </c:pt>
                <c:pt idx="4948">
                  <c:v>1307.1843634443358</c:v>
                </c:pt>
                <c:pt idx="4949">
                  <c:v>1307.4484944533162</c:v>
                </c:pt>
                <c:pt idx="4950">
                  <c:v>1307.7126254622967</c:v>
                </c:pt>
                <c:pt idx="4951">
                  <c:v>1307.9767564712772</c:v>
                </c:pt>
                <c:pt idx="4952">
                  <c:v>1308.2408874802577</c:v>
                </c:pt>
                <c:pt idx="4953">
                  <c:v>1308.5050184892382</c:v>
                </c:pt>
                <c:pt idx="4954">
                  <c:v>1308.7691494982187</c:v>
                </c:pt>
                <c:pt idx="4955">
                  <c:v>1309.0332805071992</c:v>
                </c:pt>
                <c:pt idx="4956">
                  <c:v>1309.2974115161796</c:v>
                </c:pt>
                <c:pt idx="4957">
                  <c:v>1309.5615425251601</c:v>
                </c:pt>
                <c:pt idx="4958">
                  <c:v>1309.8256735341406</c:v>
                </c:pt>
                <c:pt idx="4959">
                  <c:v>1310.0898045431211</c:v>
                </c:pt>
                <c:pt idx="4960">
                  <c:v>1310.3539355521016</c:v>
                </c:pt>
                <c:pt idx="4961">
                  <c:v>1310.6180665610821</c:v>
                </c:pt>
                <c:pt idx="4962">
                  <c:v>1310.8821975700625</c:v>
                </c:pt>
                <c:pt idx="4963">
                  <c:v>1311.146328579043</c:v>
                </c:pt>
                <c:pt idx="4964">
                  <c:v>1311.4104595880235</c:v>
                </c:pt>
                <c:pt idx="4965">
                  <c:v>1311.674590597004</c:v>
                </c:pt>
                <c:pt idx="4966">
                  <c:v>1311.9387216059845</c:v>
                </c:pt>
                <c:pt idx="4967">
                  <c:v>1312.202852614965</c:v>
                </c:pt>
                <c:pt idx="4968">
                  <c:v>1312.4669836239455</c:v>
                </c:pt>
                <c:pt idx="4969">
                  <c:v>1312.7311146329259</c:v>
                </c:pt>
                <c:pt idx="4970">
                  <c:v>1312.9952456419064</c:v>
                </c:pt>
                <c:pt idx="4971">
                  <c:v>1313.2593766508869</c:v>
                </c:pt>
                <c:pt idx="4972">
                  <c:v>1313.5235076598674</c:v>
                </c:pt>
                <c:pt idx="4973">
                  <c:v>1313.7876386688479</c:v>
                </c:pt>
                <c:pt idx="4974">
                  <c:v>1314.0517696778284</c:v>
                </c:pt>
                <c:pt idx="4975">
                  <c:v>1314.3159006868088</c:v>
                </c:pt>
                <c:pt idx="4976">
                  <c:v>1314.5800316957893</c:v>
                </c:pt>
                <c:pt idx="4977">
                  <c:v>1314.8441627047698</c:v>
                </c:pt>
                <c:pt idx="4978">
                  <c:v>1315.1082937137503</c:v>
                </c:pt>
                <c:pt idx="4979">
                  <c:v>1315.3724247227308</c:v>
                </c:pt>
                <c:pt idx="4980">
                  <c:v>1315.6365557317113</c:v>
                </c:pt>
                <c:pt idx="4981">
                  <c:v>1315.9006867406918</c:v>
                </c:pt>
                <c:pt idx="4982">
                  <c:v>1316.1648177496722</c:v>
                </c:pt>
                <c:pt idx="4983">
                  <c:v>1316.4289487586527</c:v>
                </c:pt>
                <c:pt idx="4984">
                  <c:v>1316.6930797676332</c:v>
                </c:pt>
                <c:pt idx="4985">
                  <c:v>1316.9572107766137</c:v>
                </c:pt>
                <c:pt idx="4986">
                  <c:v>1317.2213417855942</c:v>
                </c:pt>
                <c:pt idx="4987">
                  <c:v>1317.4854727945747</c:v>
                </c:pt>
                <c:pt idx="4988">
                  <c:v>1317.7496038035551</c:v>
                </c:pt>
                <c:pt idx="4989">
                  <c:v>1318.0137348125356</c:v>
                </c:pt>
                <c:pt idx="4990">
                  <c:v>1318.2778658215161</c:v>
                </c:pt>
                <c:pt idx="4991">
                  <c:v>1318.5419968304966</c:v>
                </c:pt>
                <c:pt idx="4992">
                  <c:v>1318.8061278394771</c:v>
                </c:pt>
                <c:pt idx="4993">
                  <c:v>1319.0702588484576</c:v>
                </c:pt>
                <c:pt idx="4994">
                  <c:v>1319.3343898574381</c:v>
                </c:pt>
                <c:pt idx="4995">
                  <c:v>1319.5985208664185</c:v>
                </c:pt>
                <c:pt idx="4996">
                  <c:v>1319.862651875399</c:v>
                </c:pt>
                <c:pt idx="4997">
                  <c:v>1320.1267828843795</c:v>
                </c:pt>
                <c:pt idx="4998">
                  <c:v>1320.39091389336</c:v>
                </c:pt>
                <c:pt idx="4999">
                  <c:v>1320.6550449023405</c:v>
                </c:pt>
                <c:pt idx="5000">
                  <c:v>1320.919175911321</c:v>
                </c:pt>
                <c:pt idx="5001">
                  <c:v>1321.1833069203014</c:v>
                </c:pt>
                <c:pt idx="5002">
                  <c:v>1321.4474379292819</c:v>
                </c:pt>
                <c:pt idx="5003">
                  <c:v>1321.7115689382624</c:v>
                </c:pt>
                <c:pt idx="5004">
                  <c:v>1321.9756999472429</c:v>
                </c:pt>
                <c:pt idx="5005">
                  <c:v>1322.2398309562234</c:v>
                </c:pt>
                <c:pt idx="5006">
                  <c:v>1322.5039619652039</c:v>
                </c:pt>
                <c:pt idx="5007">
                  <c:v>1322.7680929741844</c:v>
                </c:pt>
                <c:pt idx="5008">
                  <c:v>1323.0322239831648</c:v>
                </c:pt>
                <c:pt idx="5009">
                  <c:v>1323.2963549921453</c:v>
                </c:pt>
                <c:pt idx="5010">
                  <c:v>1323.5604860011258</c:v>
                </c:pt>
                <c:pt idx="5011">
                  <c:v>1323.8246170101063</c:v>
                </c:pt>
                <c:pt idx="5012">
                  <c:v>1324.0887480190868</c:v>
                </c:pt>
                <c:pt idx="5013">
                  <c:v>1324.3528790280673</c:v>
                </c:pt>
                <c:pt idx="5014">
                  <c:v>1324.6170100370477</c:v>
                </c:pt>
                <c:pt idx="5015">
                  <c:v>1324.8811410460282</c:v>
                </c:pt>
                <c:pt idx="5016">
                  <c:v>1325.1452720550087</c:v>
                </c:pt>
                <c:pt idx="5017">
                  <c:v>1325.4094030639892</c:v>
                </c:pt>
                <c:pt idx="5018">
                  <c:v>1325.6735340729697</c:v>
                </c:pt>
                <c:pt idx="5019">
                  <c:v>1325.9376650819502</c:v>
                </c:pt>
                <c:pt idx="5020">
                  <c:v>1326.2017960909307</c:v>
                </c:pt>
                <c:pt idx="5021">
                  <c:v>1326.4659270999111</c:v>
                </c:pt>
                <c:pt idx="5022">
                  <c:v>1326.7300581088916</c:v>
                </c:pt>
                <c:pt idx="5023">
                  <c:v>1326.9941891178721</c:v>
                </c:pt>
                <c:pt idx="5024">
                  <c:v>1327.2583201268526</c:v>
                </c:pt>
                <c:pt idx="5025">
                  <c:v>1327.5224511358331</c:v>
                </c:pt>
                <c:pt idx="5026">
                  <c:v>1327.7865821448136</c:v>
                </c:pt>
                <c:pt idx="5027">
                  <c:v>1328.050713153794</c:v>
                </c:pt>
                <c:pt idx="5028">
                  <c:v>1328.3148441627745</c:v>
                </c:pt>
                <c:pt idx="5029">
                  <c:v>1328.578975171755</c:v>
                </c:pt>
                <c:pt idx="5030">
                  <c:v>1328.8431061807355</c:v>
                </c:pt>
                <c:pt idx="5031">
                  <c:v>1329.107237189716</c:v>
                </c:pt>
                <c:pt idx="5032">
                  <c:v>1329.3713681986965</c:v>
                </c:pt>
                <c:pt idx="5033">
                  <c:v>1329.635499207677</c:v>
                </c:pt>
                <c:pt idx="5034">
                  <c:v>1329.8996302166574</c:v>
                </c:pt>
                <c:pt idx="5035">
                  <c:v>1330.1637612256379</c:v>
                </c:pt>
                <c:pt idx="5036">
                  <c:v>1330.4278922346184</c:v>
                </c:pt>
                <c:pt idx="5037">
                  <c:v>1330.6920232435989</c:v>
                </c:pt>
                <c:pt idx="5038">
                  <c:v>1330.9561542525794</c:v>
                </c:pt>
                <c:pt idx="5039">
                  <c:v>1331.2202852615599</c:v>
                </c:pt>
                <c:pt idx="5040">
                  <c:v>1331.4844162705404</c:v>
                </c:pt>
                <c:pt idx="5041">
                  <c:v>1331.7485472795208</c:v>
                </c:pt>
                <c:pt idx="5042">
                  <c:v>1332.0126782885013</c:v>
                </c:pt>
                <c:pt idx="5043">
                  <c:v>1332.2768092974818</c:v>
                </c:pt>
                <c:pt idx="5044">
                  <c:v>1332.5409403064623</c:v>
                </c:pt>
                <c:pt idx="5045">
                  <c:v>1332.8050713154428</c:v>
                </c:pt>
                <c:pt idx="5046">
                  <c:v>1333.0692023244233</c:v>
                </c:pt>
                <c:pt idx="5047">
                  <c:v>1333.3333333334037</c:v>
                </c:pt>
                <c:pt idx="5048">
                  <c:v>1333.5974643423842</c:v>
                </c:pt>
                <c:pt idx="5049">
                  <c:v>1333.8615953513647</c:v>
                </c:pt>
                <c:pt idx="5050">
                  <c:v>1334.1257263603452</c:v>
                </c:pt>
                <c:pt idx="5051">
                  <c:v>1334.3898573693257</c:v>
                </c:pt>
                <c:pt idx="5052">
                  <c:v>1334.6539883783062</c:v>
                </c:pt>
                <c:pt idx="5053">
                  <c:v>1334.9181193872867</c:v>
                </c:pt>
                <c:pt idx="5054">
                  <c:v>1335.1822503962671</c:v>
                </c:pt>
                <c:pt idx="5055">
                  <c:v>1335.4463814052476</c:v>
                </c:pt>
                <c:pt idx="5056">
                  <c:v>1335.7105124142281</c:v>
                </c:pt>
                <c:pt idx="5057">
                  <c:v>1335.9746434232086</c:v>
                </c:pt>
                <c:pt idx="5058">
                  <c:v>1336.2387744321891</c:v>
                </c:pt>
                <c:pt idx="5059">
                  <c:v>1336.5029054411696</c:v>
                </c:pt>
                <c:pt idx="5060">
                  <c:v>1336.76703645015</c:v>
                </c:pt>
                <c:pt idx="5061">
                  <c:v>1337.0311674591305</c:v>
                </c:pt>
                <c:pt idx="5062">
                  <c:v>1337.295298468111</c:v>
                </c:pt>
                <c:pt idx="5063">
                  <c:v>1337.5594294770915</c:v>
                </c:pt>
                <c:pt idx="5064">
                  <c:v>1337.823560486072</c:v>
                </c:pt>
                <c:pt idx="5065">
                  <c:v>1338.0876914950525</c:v>
                </c:pt>
                <c:pt idx="5066">
                  <c:v>1338.351822504033</c:v>
                </c:pt>
                <c:pt idx="5067">
                  <c:v>1338.6159535130134</c:v>
                </c:pt>
                <c:pt idx="5068">
                  <c:v>1338.8800845219939</c:v>
                </c:pt>
                <c:pt idx="5069">
                  <c:v>1339.1442155309744</c:v>
                </c:pt>
                <c:pt idx="5070">
                  <c:v>1339.4083465399549</c:v>
                </c:pt>
                <c:pt idx="5071">
                  <c:v>1339.6724775489354</c:v>
                </c:pt>
                <c:pt idx="5072">
                  <c:v>1339.9366085579159</c:v>
                </c:pt>
                <c:pt idx="5073">
                  <c:v>1340.2007395668963</c:v>
                </c:pt>
                <c:pt idx="5074">
                  <c:v>1340.4648705758768</c:v>
                </c:pt>
                <c:pt idx="5075">
                  <c:v>1340.7290015848573</c:v>
                </c:pt>
                <c:pt idx="5076">
                  <c:v>1340.9931325938378</c:v>
                </c:pt>
                <c:pt idx="5077">
                  <c:v>1341.2572636028183</c:v>
                </c:pt>
                <c:pt idx="5078">
                  <c:v>1341.5213946117988</c:v>
                </c:pt>
                <c:pt idx="5079">
                  <c:v>1341.7855256207793</c:v>
                </c:pt>
                <c:pt idx="5080">
                  <c:v>1342.0496566297597</c:v>
                </c:pt>
                <c:pt idx="5081">
                  <c:v>1342.3137876387402</c:v>
                </c:pt>
                <c:pt idx="5082">
                  <c:v>1342.5779186477207</c:v>
                </c:pt>
                <c:pt idx="5083">
                  <c:v>1342.8420496567012</c:v>
                </c:pt>
                <c:pt idx="5084">
                  <c:v>1343.1061806656817</c:v>
                </c:pt>
                <c:pt idx="5085">
                  <c:v>1343.3703116746622</c:v>
                </c:pt>
                <c:pt idx="5086">
                  <c:v>1343.6344426836426</c:v>
                </c:pt>
                <c:pt idx="5087">
                  <c:v>1343.8985736926231</c:v>
                </c:pt>
                <c:pt idx="5088">
                  <c:v>1344.1627047016036</c:v>
                </c:pt>
                <c:pt idx="5089">
                  <c:v>1344.4268357105841</c:v>
                </c:pt>
                <c:pt idx="5090">
                  <c:v>1344.6909667195646</c:v>
                </c:pt>
                <c:pt idx="5091">
                  <c:v>1344.9550977285451</c:v>
                </c:pt>
                <c:pt idx="5092">
                  <c:v>1345.2192287375256</c:v>
                </c:pt>
                <c:pt idx="5093">
                  <c:v>1345.483359746506</c:v>
                </c:pt>
                <c:pt idx="5094">
                  <c:v>1345.7474907554865</c:v>
                </c:pt>
                <c:pt idx="5095">
                  <c:v>1346.011621764467</c:v>
                </c:pt>
                <c:pt idx="5096">
                  <c:v>1346.2757527734475</c:v>
                </c:pt>
                <c:pt idx="5097">
                  <c:v>1346.539883782428</c:v>
                </c:pt>
                <c:pt idx="5098">
                  <c:v>1346.8040147914085</c:v>
                </c:pt>
                <c:pt idx="5099">
                  <c:v>1347.0681458003889</c:v>
                </c:pt>
                <c:pt idx="5100">
                  <c:v>1347.3322768093694</c:v>
                </c:pt>
                <c:pt idx="5101">
                  <c:v>1347.5964078183499</c:v>
                </c:pt>
                <c:pt idx="5102">
                  <c:v>1347.8605388273304</c:v>
                </c:pt>
                <c:pt idx="5103">
                  <c:v>1348.1246698363109</c:v>
                </c:pt>
                <c:pt idx="5104">
                  <c:v>1348.3888008452914</c:v>
                </c:pt>
                <c:pt idx="5105">
                  <c:v>1348.6529318542719</c:v>
                </c:pt>
                <c:pt idx="5106">
                  <c:v>1348.9170628632523</c:v>
                </c:pt>
                <c:pt idx="5107">
                  <c:v>1349.1811938722328</c:v>
                </c:pt>
                <c:pt idx="5108">
                  <c:v>1349.4453248812133</c:v>
                </c:pt>
                <c:pt idx="5109">
                  <c:v>1349.7094558901938</c:v>
                </c:pt>
                <c:pt idx="5110">
                  <c:v>1349.9735868991743</c:v>
                </c:pt>
                <c:pt idx="5111">
                  <c:v>1350.2377179081548</c:v>
                </c:pt>
                <c:pt idx="5112">
                  <c:v>1350.5018489171352</c:v>
                </c:pt>
                <c:pt idx="5113">
                  <c:v>1350.7659799261157</c:v>
                </c:pt>
                <c:pt idx="5114">
                  <c:v>1351.0301109350962</c:v>
                </c:pt>
                <c:pt idx="5115">
                  <c:v>1351.2942419440767</c:v>
                </c:pt>
                <c:pt idx="5116">
                  <c:v>1351.5583729530572</c:v>
                </c:pt>
                <c:pt idx="5117">
                  <c:v>1351.8225039620377</c:v>
                </c:pt>
                <c:pt idx="5118">
                  <c:v>1352.0866349710182</c:v>
                </c:pt>
                <c:pt idx="5119">
                  <c:v>1352.3507659799986</c:v>
                </c:pt>
                <c:pt idx="5120">
                  <c:v>1352.6148969889791</c:v>
                </c:pt>
                <c:pt idx="5121">
                  <c:v>1352.8790279979596</c:v>
                </c:pt>
                <c:pt idx="5122">
                  <c:v>1353.1431590069401</c:v>
                </c:pt>
                <c:pt idx="5123">
                  <c:v>1353.4072900159206</c:v>
                </c:pt>
                <c:pt idx="5124">
                  <c:v>1353.6714210249011</c:v>
                </c:pt>
                <c:pt idx="5125">
                  <c:v>1353.9355520338815</c:v>
                </c:pt>
                <c:pt idx="5126">
                  <c:v>1354.199683042862</c:v>
                </c:pt>
                <c:pt idx="5127">
                  <c:v>1354.4638140518425</c:v>
                </c:pt>
                <c:pt idx="5128">
                  <c:v>1354.727945060823</c:v>
                </c:pt>
                <c:pt idx="5129">
                  <c:v>1354.9920760698035</c:v>
                </c:pt>
                <c:pt idx="5130">
                  <c:v>1355.256207078784</c:v>
                </c:pt>
                <c:pt idx="5131">
                  <c:v>1355.5203380877645</c:v>
                </c:pt>
                <c:pt idx="5132">
                  <c:v>1355.7844690967449</c:v>
                </c:pt>
                <c:pt idx="5133">
                  <c:v>1356.0486001057254</c:v>
                </c:pt>
                <c:pt idx="5134">
                  <c:v>1356.3127311147059</c:v>
                </c:pt>
                <c:pt idx="5135">
                  <c:v>1356.5768621236864</c:v>
                </c:pt>
                <c:pt idx="5136">
                  <c:v>1356.8409931326669</c:v>
                </c:pt>
                <c:pt idx="5137">
                  <c:v>1357.1051241416474</c:v>
                </c:pt>
                <c:pt idx="5138">
                  <c:v>1357.3692551506279</c:v>
                </c:pt>
                <c:pt idx="5139">
                  <c:v>1357.6333861596083</c:v>
                </c:pt>
                <c:pt idx="5140">
                  <c:v>1357.8975171685888</c:v>
                </c:pt>
                <c:pt idx="5141">
                  <c:v>1358.1616481775693</c:v>
                </c:pt>
                <c:pt idx="5142">
                  <c:v>1358.4257791865498</c:v>
                </c:pt>
                <c:pt idx="5143">
                  <c:v>1358.6899101955303</c:v>
                </c:pt>
                <c:pt idx="5144">
                  <c:v>1358.9540412045108</c:v>
                </c:pt>
                <c:pt idx="5145">
                  <c:v>1359.2181722134912</c:v>
                </c:pt>
                <c:pt idx="5146">
                  <c:v>1359.4823032224717</c:v>
                </c:pt>
                <c:pt idx="5147">
                  <c:v>1359.7464342314522</c:v>
                </c:pt>
                <c:pt idx="5148">
                  <c:v>1360.0105652404327</c:v>
                </c:pt>
                <c:pt idx="5149">
                  <c:v>1360.2746962494132</c:v>
                </c:pt>
                <c:pt idx="5150">
                  <c:v>1360.5388272583937</c:v>
                </c:pt>
                <c:pt idx="5151">
                  <c:v>1360.8029582673742</c:v>
                </c:pt>
                <c:pt idx="5152">
                  <c:v>1361.0670892763546</c:v>
                </c:pt>
                <c:pt idx="5153">
                  <c:v>1361.3312202853351</c:v>
                </c:pt>
                <c:pt idx="5154">
                  <c:v>1361.5953512943156</c:v>
                </c:pt>
                <c:pt idx="5155">
                  <c:v>1361.8594823032961</c:v>
                </c:pt>
                <c:pt idx="5156">
                  <c:v>1362.1236133122766</c:v>
                </c:pt>
                <c:pt idx="5157">
                  <c:v>1362.3877443212571</c:v>
                </c:pt>
                <c:pt idx="5158">
                  <c:v>1362.6518753302375</c:v>
                </c:pt>
                <c:pt idx="5159">
                  <c:v>1362.916006339218</c:v>
                </c:pt>
                <c:pt idx="5160">
                  <c:v>1363.1801373481985</c:v>
                </c:pt>
                <c:pt idx="5161">
                  <c:v>1363.444268357179</c:v>
                </c:pt>
                <c:pt idx="5162">
                  <c:v>1363.7083993661595</c:v>
                </c:pt>
                <c:pt idx="5163">
                  <c:v>1363.97253037514</c:v>
                </c:pt>
                <c:pt idx="5164">
                  <c:v>1364.2366613841205</c:v>
                </c:pt>
                <c:pt idx="5165">
                  <c:v>1364.5007923931009</c:v>
                </c:pt>
                <c:pt idx="5166">
                  <c:v>1364.7649234020814</c:v>
                </c:pt>
                <c:pt idx="5167">
                  <c:v>1365.0290544110619</c:v>
                </c:pt>
                <c:pt idx="5168">
                  <c:v>1365.2931854200424</c:v>
                </c:pt>
                <c:pt idx="5169">
                  <c:v>1365.5573164290229</c:v>
                </c:pt>
                <c:pt idx="5170">
                  <c:v>1365.8214474380034</c:v>
                </c:pt>
                <c:pt idx="5171">
                  <c:v>1366.0855784469838</c:v>
                </c:pt>
                <c:pt idx="5172">
                  <c:v>1366.3497094559643</c:v>
                </c:pt>
                <c:pt idx="5173">
                  <c:v>1366.6138404649448</c:v>
                </c:pt>
                <c:pt idx="5174">
                  <c:v>1366.8779714739253</c:v>
                </c:pt>
                <c:pt idx="5175">
                  <c:v>1367.1421024829058</c:v>
                </c:pt>
                <c:pt idx="5176">
                  <c:v>1367.4062334918863</c:v>
                </c:pt>
                <c:pt idx="5177">
                  <c:v>1367.6703645008668</c:v>
                </c:pt>
                <c:pt idx="5178">
                  <c:v>1367.9344955098472</c:v>
                </c:pt>
                <c:pt idx="5179">
                  <c:v>1368.1986265188277</c:v>
                </c:pt>
                <c:pt idx="5180">
                  <c:v>1368.4627575278082</c:v>
                </c:pt>
                <c:pt idx="5181">
                  <c:v>1368.7268885367887</c:v>
                </c:pt>
                <c:pt idx="5182">
                  <c:v>1368.9910195457692</c:v>
                </c:pt>
                <c:pt idx="5183">
                  <c:v>1369.2551505547497</c:v>
                </c:pt>
                <c:pt idx="5184">
                  <c:v>1369.5192815637301</c:v>
                </c:pt>
                <c:pt idx="5185">
                  <c:v>1369.7834125727106</c:v>
                </c:pt>
                <c:pt idx="5186">
                  <c:v>1370.0475435816911</c:v>
                </c:pt>
                <c:pt idx="5187">
                  <c:v>1370.3116745906716</c:v>
                </c:pt>
                <c:pt idx="5188">
                  <c:v>1370.5758055996521</c:v>
                </c:pt>
                <c:pt idx="5189">
                  <c:v>1370.8399366086326</c:v>
                </c:pt>
                <c:pt idx="5190">
                  <c:v>1371.1040676176131</c:v>
                </c:pt>
                <c:pt idx="5191">
                  <c:v>1371.3681986265935</c:v>
                </c:pt>
                <c:pt idx="5192">
                  <c:v>1371.632329635574</c:v>
                </c:pt>
                <c:pt idx="5193">
                  <c:v>1371.8964606445545</c:v>
                </c:pt>
                <c:pt idx="5194">
                  <c:v>1372.160591653535</c:v>
                </c:pt>
                <c:pt idx="5195">
                  <c:v>1372.4247226625155</c:v>
                </c:pt>
                <c:pt idx="5196">
                  <c:v>1372.688853671496</c:v>
                </c:pt>
                <c:pt idx="5197">
                  <c:v>1372.9529846804764</c:v>
                </c:pt>
                <c:pt idx="5198">
                  <c:v>1373.2171156894569</c:v>
                </c:pt>
                <c:pt idx="5199">
                  <c:v>1373.4812466984374</c:v>
                </c:pt>
                <c:pt idx="5200">
                  <c:v>1373.7453777074179</c:v>
                </c:pt>
                <c:pt idx="5201">
                  <c:v>1374.0095087163984</c:v>
                </c:pt>
                <c:pt idx="5202">
                  <c:v>1374.2736397253789</c:v>
                </c:pt>
                <c:pt idx="5203">
                  <c:v>1374.5377707343594</c:v>
                </c:pt>
                <c:pt idx="5204">
                  <c:v>1374.8019017433398</c:v>
                </c:pt>
                <c:pt idx="5205">
                  <c:v>1375.0660327523203</c:v>
                </c:pt>
                <c:pt idx="5206">
                  <c:v>1375.3301637613008</c:v>
                </c:pt>
                <c:pt idx="5207">
                  <c:v>1375.5942947702813</c:v>
                </c:pt>
                <c:pt idx="5208">
                  <c:v>1375.8584257792618</c:v>
                </c:pt>
                <c:pt idx="5209">
                  <c:v>1376.1225567882423</c:v>
                </c:pt>
                <c:pt idx="5210">
                  <c:v>1376.3866877972227</c:v>
                </c:pt>
                <c:pt idx="5211">
                  <c:v>1376.6508188062032</c:v>
                </c:pt>
                <c:pt idx="5212">
                  <c:v>1376.9149498151837</c:v>
                </c:pt>
                <c:pt idx="5213">
                  <c:v>1377.1790808241642</c:v>
                </c:pt>
                <c:pt idx="5214">
                  <c:v>1377.4432118331447</c:v>
                </c:pt>
                <c:pt idx="5215">
                  <c:v>1377.7073428421252</c:v>
                </c:pt>
                <c:pt idx="5216">
                  <c:v>1377.9714738511057</c:v>
                </c:pt>
                <c:pt idx="5217">
                  <c:v>1378.2356048600861</c:v>
                </c:pt>
                <c:pt idx="5218">
                  <c:v>1378.4997358690666</c:v>
                </c:pt>
                <c:pt idx="5219">
                  <c:v>1378.7638668780471</c:v>
                </c:pt>
                <c:pt idx="5220">
                  <c:v>1379.0279978870276</c:v>
                </c:pt>
                <c:pt idx="5221">
                  <c:v>1379.2921288960081</c:v>
                </c:pt>
                <c:pt idx="5222">
                  <c:v>1379.5562599049886</c:v>
                </c:pt>
                <c:pt idx="5223">
                  <c:v>1379.820390913969</c:v>
                </c:pt>
                <c:pt idx="5224">
                  <c:v>1380.0845219229495</c:v>
                </c:pt>
                <c:pt idx="5225">
                  <c:v>1380.34865293193</c:v>
                </c:pt>
                <c:pt idx="5226">
                  <c:v>1380.6127839409105</c:v>
                </c:pt>
                <c:pt idx="5227">
                  <c:v>1380.876914949891</c:v>
                </c:pt>
                <c:pt idx="5228">
                  <c:v>1381.1410459588715</c:v>
                </c:pt>
                <c:pt idx="5229">
                  <c:v>1381.405176967852</c:v>
                </c:pt>
                <c:pt idx="5230">
                  <c:v>1381.6693079768324</c:v>
                </c:pt>
                <c:pt idx="5231">
                  <c:v>1381.9334389858129</c:v>
                </c:pt>
                <c:pt idx="5232">
                  <c:v>1382.1975699947934</c:v>
                </c:pt>
                <c:pt idx="5233">
                  <c:v>1382.4617010037739</c:v>
                </c:pt>
                <c:pt idx="5234">
                  <c:v>1382.7258320127544</c:v>
                </c:pt>
                <c:pt idx="5235">
                  <c:v>1382.9899630217349</c:v>
                </c:pt>
                <c:pt idx="5236">
                  <c:v>1383.2540940307154</c:v>
                </c:pt>
                <c:pt idx="5237">
                  <c:v>1383.5182250396958</c:v>
                </c:pt>
                <c:pt idx="5238">
                  <c:v>1383.7823560486763</c:v>
                </c:pt>
                <c:pt idx="5239">
                  <c:v>1384.0464870576568</c:v>
                </c:pt>
                <c:pt idx="5240">
                  <c:v>1384.3106180666373</c:v>
                </c:pt>
                <c:pt idx="5241">
                  <c:v>1384.5747490756178</c:v>
                </c:pt>
                <c:pt idx="5242">
                  <c:v>1384.8388800845983</c:v>
                </c:pt>
                <c:pt idx="5243">
                  <c:v>1385.1030110935787</c:v>
                </c:pt>
                <c:pt idx="5244">
                  <c:v>1385.3671421025592</c:v>
                </c:pt>
                <c:pt idx="5245">
                  <c:v>1385.6312731115397</c:v>
                </c:pt>
                <c:pt idx="5246">
                  <c:v>1385.8954041205202</c:v>
                </c:pt>
                <c:pt idx="5247">
                  <c:v>1386.1595351295007</c:v>
                </c:pt>
                <c:pt idx="5248">
                  <c:v>1386.4236661384812</c:v>
                </c:pt>
                <c:pt idx="5249">
                  <c:v>1386.6877971474617</c:v>
                </c:pt>
                <c:pt idx="5250">
                  <c:v>1386.9519281564421</c:v>
                </c:pt>
                <c:pt idx="5251">
                  <c:v>1387.2160591654226</c:v>
                </c:pt>
                <c:pt idx="5252">
                  <c:v>1387.4801901744031</c:v>
                </c:pt>
                <c:pt idx="5253">
                  <c:v>1387.7443211833836</c:v>
                </c:pt>
                <c:pt idx="5254">
                  <c:v>1388.0084521923641</c:v>
                </c:pt>
                <c:pt idx="5255">
                  <c:v>1388.2725832013446</c:v>
                </c:pt>
                <c:pt idx="5256">
                  <c:v>1388.536714210325</c:v>
                </c:pt>
                <c:pt idx="5257">
                  <c:v>1388.8008452193055</c:v>
                </c:pt>
                <c:pt idx="5258">
                  <c:v>1389.064976228286</c:v>
                </c:pt>
                <c:pt idx="5259">
                  <c:v>1389.3291072372665</c:v>
                </c:pt>
                <c:pt idx="5260">
                  <c:v>1389.593238246247</c:v>
                </c:pt>
                <c:pt idx="5261">
                  <c:v>1389.8573692552275</c:v>
                </c:pt>
                <c:pt idx="5262">
                  <c:v>1390.121500264208</c:v>
                </c:pt>
                <c:pt idx="5263">
                  <c:v>1390.3856312731884</c:v>
                </c:pt>
                <c:pt idx="5264">
                  <c:v>1390.6497622821689</c:v>
                </c:pt>
                <c:pt idx="5265">
                  <c:v>1390.9138932911494</c:v>
                </c:pt>
                <c:pt idx="5266">
                  <c:v>1391.1780243001299</c:v>
                </c:pt>
                <c:pt idx="5267">
                  <c:v>1391.4421553091104</c:v>
                </c:pt>
                <c:pt idx="5268">
                  <c:v>1391.7062863180909</c:v>
                </c:pt>
                <c:pt idx="5269">
                  <c:v>1391.9704173270713</c:v>
                </c:pt>
                <c:pt idx="5270">
                  <c:v>1392.2345483360518</c:v>
                </c:pt>
                <c:pt idx="5271">
                  <c:v>1392.4986793450323</c:v>
                </c:pt>
                <c:pt idx="5272">
                  <c:v>1392.7628103540128</c:v>
                </c:pt>
                <c:pt idx="5273">
                  <c:v>1393.0269413629933</c:v>
                </c:pt>
                <c:pt idx="5274">
                  <c:v>1393.2910723719738</c:v>
                </c:pt>
                <c:pt idx="5275">
                  <c:v>1393.5552033809543</c:v>
                </c:pt>
                <c:pt idx="5276">
                  <c:v>1393.8193343899347</c:v>
                </c:pt>
                <c:pt idx="5277">
                  <c:v>1394.0834653989152</c:v>
                </c:pt>
                <c:pt idx="5278">
                  <c:v>1394.3475964078957</c:v>
                </c:pt>
                <c:pt idx="5279">
                  <c:v>1394.6117274168762</c:v>
                </c:pt>
                <c:pt idx="5280">
                  <c:v>1394.8758584258567</c:v>
                </c:pt>
                <c:pt idx="5281">
                  <c:v>1395.1399894348372</c:v>
                </c:pt>
                <c:pt idx="5282">
                  <c:v>1395.4041204438176</c:v>
                </c:pt>
                <c:pt idx="5283">
                  <c:v>1395.6682514527981</c:v>
                </c:pt>
                <c:pt idx="5284">
                  <c:v>1395.9323824617786</c:v>
                </c:pt>
                <c:pt idx="5285">
                  <c:v>1396.1965134707591</c:v>
                </c:pt>
                <c:pt idx="5286">
                  <c:v>1396.4606444797396</c:v>
                </c:pt>
                <c:pt idx="5287">
                  <c:v>1396.7247754887201</c:v>
                </c:pt>
                <c:pt idx="5288">
                  <c:v>1396.9889064977006</c:v>
                </c:pt>
                <c:pt idx="5289">
                  <c:v>1397.253037506681</c:v>
                </c:pt>
                <c:pt idx="5290">
                  <c:v>1397.5171685156615</c:v>
                </c:pt>
                <c:pt idx="5291">
                  <c:v>1397.781299524642</c:v>
                </c:pt>
                <c:pt idx="5292">
                  <c:v>1398.0454305336225</c:v>
                </c:pt>
                <c:pt idx="5293">
                  <c:v>1398.309561542603</c:v>
                </c:pt>
                <c:pt idx="5294">
                  <c:v>1398.5736925515835</c:v>
                </c:pt>
                <c:pt idx="5295">
                  <c:v>1398.8378235605639</c:v>
                </c:pt>
                <c:pt idx="5296">
                  <c:v>1399.1019545695444</c:v>
                </c:pt>
                <c:pt idx="5297">
                  <c:v>1399.3660855785249</c:v>
                </c:pt>
                <c:pt idx="5298">
                  <c:v>1399.6302165875054</c:v>
                </c:pt>
                <c:pt idx="5299">
                  <c:v>1399.8943475964859</c:v>
                </c:pt>
                <c:pt idx="5300">
                  <c:v>1400.1584786054664</c:v>
                </c:pt>
                <c:pt idx="5301">
                  <c:v>1400.4226096144469</c:v>
                </c:pt>
                <c:pt idx="5302">
                  <c:v>1400.6867406234273</c:v>
                </c:pt>
                <c:pt idx="5303">
                  <c:v>1400.9508716324078</c:v>
                </c:pt>
                <c:pt idx="5304">
                  <c:v>1401.2150026413883</c:v>
                </c:pt>
                <c:pt idx="5305">
                  <c:v>1401.4791336503688</c:v>
                </c:pt>
                <c:pt idx="5306">
                  <c:v>1401.7432646593493</c:v>
                </c:pt>
                <c:pt idx="5307">
                  <c:v>1402.0073956683298</c:v>
                </c:pt>
                <c:pt idx="5308">
                  <c:v>1402.2715266773102</c:v>
                </c:pt>
                <c:pt idx="5309">
                  <c:v>1402.5356576862907</c:v>
                </c:pt>
                <c:pt idx="5310">
                  <c:v>1402.7997886952712</c:v>
                </c:pt>
                <c:pt idx="5311">
                  <c:v>1403.0639197042517</c:v>
                </c:pt>
                <c:pt idx="5312">
                  <c:v>1403.3280507132322</c:v>
                </c:pt>
                <c:pt idx="5313">
                  <c:v>1403.5921817222127</c:v>
                </c:pt>
                <c:pt idx="5314">
                  <c:v>1403.8563127311932</c:v>
                </c:pt>
                <c:pt idx="5315">
                  <c:v>1404.1204437401736</c:v>
                </c:pt>
                <c:pt idx="5316">
                  <c:v>1404.3845747491541</c:v>
                </c:pt>
                <c:pt idx="5317">
                  <c:v>1404.6487057581346</c:v>
                </c:pt>
                <c:pt idx="5318">
                  <c:v>1404.9128367671151</c:v>
                </c:pt>
                <c:pt idx="5319">
                  <c:v>1405.1769677760956</c:v>
                </c:pt>
                <c:pt idx="5320">
                  <c:v>1405.4410987850761</c:v>
                </c:pt>
                <c:pt idx="5321">
                  <c:v>1405.7052297940565</c:v>
                </c:pt>
                <c:pt idx="5322">
                  <c:v>1405.969360803037</c:v>
                </c:pt>
                <c:pt idx="5323">
                  <c:v>1406.2334918120175</c:v>
                </c:pt>
                <c:pt idx="5324">
                  <c:v>1406.497622820998</c:v>
                </c:pt>
                <c:pt idx="5325">
                  <c:v>1406.7617538299785</c:v>
                </c:pt>
                <c:pt idx="5326">
                  <c:v>1407.025884838959</c:v>
                </c:pt>
                <c:pt idx="5327">
                  <c:v>1407.2900158479395</c:v>
                </c:pt>
                <c:pt idx="5328">
                  <c:v>1407.5541468569199</c:v>
                </c:pt>
                <c:pt idx="5329">
                  <c:v>1407.8182778659004</c:v>
                </c:pt>
                <c:pt idx="5330">
                  <c:v>1408.0824088748809</c:v>
                </c:pt>
                <c:pt idx="5331">
                  <c:v>1408.3465398838614</c:v>
                </c:pt>
                <c:pt idx="5332">
                  <c:v>1408.6106708928419</c:v>
                </c:pt>
                <c:pt idx="5333">
                  <c:v>1408.8748019018224</c:v>
                </c:pt>
                <c:pt idx="5334">
                  <c:v>1409.1389329108029</c:v>
                </c:pt>
                <c:pt idx="5335">
                  <c:v>1409.4030639197833</c:v>
                </c:pt>
                <c:pt idx="5336">
                  <c:v>1409.6671949287638</c:v>
                </c:pt>
                <c:pt idx="5337">
                  <c:v>1409.9313259377443</c:v>
                </c:pt>
                <c:pt idx="5338">
                  <c:v>1410.1954569467248</c:v>
                </c:pt>
                <c:pt idx="5339">
                  <c:v>1410.4595879557053</c:v>
                </c:pt>
                <c:pt idx="5340">
                  <c:v>1410.7237189646858</c:v>
                </c:pt>
                <c:pt idx="5341">
                  <c:v>1410.9878499736662</c:v>
                </c:pt>
                <c:pt idx="5342">
                  <c:v>1411.2519809826467</c:v>
                </c:pt>
                <c:pt idx="5343">
                  <c:v>1411.5161119916272</c:v>
                </c:pt>
                <c:pt idx="5344">
                  <c:v>1411.7802430006077</c:v>
                </c:pt>
                <c:pt idx="5345">
                  <c:v>1412.0443740095882</c:v>
                </c:pt>
                <c:pt idx="5346">
                  <c:v>1412.3085050185687</c:v>
                </c:pt>
                <c:pt idx="5347">
                  <c:v>1412.5726360275492</c:v>
                </c:pt>
                <c:pt idx="5348">
                  <c:v>1412.8367670365296</c:v>
                </c:pt>
                <c:pt idx="5349">
                  <c:v>1413.1008980455101</c:v>
                </c:pt>
                <c:pt idx="5350">
                  <c:v>1413.3650290544906</c:v>
                </c:pt>
                <c:pt idx="5351">
                  <c:v>1413.6291600634711</c:v>
                </c:pt>
                <c:pt idx="5352">
                  <c:v>1413.8932910724516</c:v>
                </c:pt>
                <c:pt idx="5353">
                  <c:v>1414.1574220814321</c:v>
                </c:pt>
                <c:pt idx="5354">
                  <c:v>1414.4215530904125</c:v>
                </c:pt>
                <c:pt idx="5355">
                  <c:v>1414.685684099393</c:v>
                </c:pt>
                <c:pt idx="5356">
                  <c:v>1414.9498151083735</c:v>
                </c:pt>
                <c:pt idx="5357">
                  <c:v>1415.213946117354</c:v>
                </c:pt>
                <c:pt idx="5358">
                  <c:v>1415.4780771263345</c:v>
                </c:pt>
                <c:pt idx="5359">
                  <c:v>1415.742208135315</c:v>
                </c:pt>
                <c:pt idx="5360">
                  <c:v>1416.0063391442955</c:v>
                </c:pt>
                <c:pt idx="5361">
                  <c:v>1416.2704701532759</c:v>
                </c:pt>
                <c:pt idx="5362">
                  <c:v>1416.5346011622564</c:v>
                </c:pt>
                <c:pt idx="5363">
                  <c:v>1416.7987321712369</c:v>
                </c:pt>
                <c:pt idx="5364">
                  <c:v>1417.0628631802174</c:v>
                </c:pt>
                <c:pt idx="5365">
                  <c:v>1417.3269941891979</c:v>
                </c:pt>
                <c:pt idx="5366">
                  <c:v>1417.5911251981784</c:v>
                </c:pt>
                <c:pt idx="5367">
                  <c:v>1417.8552562071588</c:v>
                </c:pt>
                <c:pt idx="5368">
                  <c:v>1418.1193872161393</c:v>
                </c:pt>
                <c:pt idx="5369">
                  <c:v>1418.3835182251198</c:v>
                </c:pt>
                <c:pt idx="5370">
                  <c:v>1418.6476492341003</c:v>
                </c:pt>
                <c:pt idx="5371">
                  <c:v>1418.9117802430808</c:v>
                </c:pt>
                <c:pt idx="5372">
                  <c:v>1419.1759112520613</c:v>
                </c:pt>
                <c:pt idx="5373">
                  <c:v>1419.4400422610418</c:v>
                </c:pt>
                <c:pt idx="5374">
                  <c:v>1419.7041732700222</c:v>
                </c:pt>
                <c:pt idx="5375">
                  <c:v>1419.9683042790027</c:v>
                </c:pt>
                <c:pt idx="5376">
                  <c:v>1420.2324352879832</c:v>
                </c:pt>
                <c:pt idx="5377">
                  <c:v>1420.4965662969637</c:v>
                </c:pt>
                <c:pt idx="5378">
                  <c:v>1420.7606973059442</c:v>
                </c:pt>
                <c:pt idx="5379">
                  <c:v>1421.0248283149247</c:v>
                </c:pt>
                <c:pt idx="5380">
                  <c:v>1421.2889593239051</c:v>
                </c:pt>
                <c:pt idx="5381">
                  <c:v>1421.5530903328856</c:v>
                </c:pt>
                <c:pt idx="5382">
                  <c:v>1421.8172213418661</c:v>
                </c:pt>
                <c:pt idx="5383">
                  <c:v>1422.0813523508466</c:v>
                </c:pt>
                <c:pt idx="5384">
                  <c:v>1422.3454833598271</c:v>
                </c:pt>
                <c:pt idx="5385">
                  <c:v>1422.6096143688076</c:v>
                </c:pt>
                <c:pt idx="5386">
                  <c:v>1422.8737453777881</c:v>
                </c:pt>
                <c:pt idx="5387">
                  <c:v>1423.1378763867685</c:v>
                </c:pt>
                <c:pt idx="5388">
                  <c:v>1423.402007395749</c:v>
                </c:pt>
                <c:pt idx="5389">
                  <c:v>1423.6661384047295</c:v>
                </c:pt>
                <c:pt idx="5390">
                  <c:v>1423.93026941371</c:v>
                </c:pt>
                <c:pt idx="5391">
                  <c:v>1424.1944004226905</c:v>
                </c:pt>
                <c:pt idx="5392">
                  <c:v>1424.458531431671</c:v>
                </c:pt>
                <c:pt idx="5393">
                  <c:v>1424.7226624406514</c:v>
                </c:pt>
                <c:pt idx="5394">
                  <c:v>1424.9867934496319</c:v>
                </c:pt>
                <c:pt idx="5395">
                  <c:v>1425.2509244586124</c:v>
                </c:pt>
                <c:pt idx="5396">
                  <c:v>1425.5150554675929</c:v>
                </c:pt>
                <c:pt idx="5397">
                  <c:v>1425.7791864765734</c:v>
                </c:pt>
                <c:pt idx="5398">
                  <c:v>1426.0433174855539</c:v>
                </c:pt>
                <c:pt idx="5399">
                  <c:v>1426.3074484945344</c:v>
                </c:pt>
                <c:pt idx="5400">
                  <c:v>1426.5715795035148</c:v>
                </c:pt>
                <c:pt idx="5401">
                  <c:v>1426.8357105124953</c:v>
                </c:pt>
                <c:pt idx="5402">
                  <c:v>1427.0998415214758</c:v>
                </c:pt>
                <c:pt idx="5403">
                  <c:v>1427.3639725304563</c:v>
                </c:pt>
                <c:pt idx="5404">
                  <c:v>1427.6281035394368</c:v>
                </c:pt>
                <c:pt idx="5405">
                  <c:v>1427.8922345484173</c:v>
                </c:pt>
                <c:pt idx="5406">
                  <c:v>1428.1563655573977</c:v>
                </c:pt>
                <c:pt idx="5407">
                  <c:v>1428.4204965663782</c:v>
                </c:pt>
                <c:pt idx="5408">
                  <c:v>1428.6846275753587</c:v>
                </c:pt>
                <c:pt idx="5409">
                  <c:v>1428.9487585843392</c:v>
                </c:pt>
                <c:pt idx="5410">
                  <c:v>1429.2128895933197</c:v>
                </c:pt>
                <c:pt idx="5411">
                  <c:v>1429.4770206023002</c:v>
                </c:pt>
                <c:pt idx="5412">
                  <c:v>1429.7411516112807</c:v>
                </c:pt>
                <c:pt idx="5413">
                  <c:v>1430.0052826202611</c:v>
                </c:pt>
                <c:pt idx="5414">
                  <c:v>1430.2694136292416</c:v>
                </c:pt>
                <c:pt idx="5415">
                  <c:v>1430.5335446382221</c:v>
                </c:pt>
                <c:pt idx="5416">
                  <c:v>1430.7976756472026</c:v>
                </c:pt>
                <c:pt idx="5417">
                  <c:v>1431.0618066561831</c:v>
                </c:pt>
                <c:pt idx="5418">
                  <c:v>1431.3259376651636</c:v>
                </c:pt>
                <c:pt idx="5419">
                  <c:v>1431.590068674144</c:v>
                </c:pt>
                <c:pt idx="5420">
                  <c:v>1431.8541996831245</c:v>
                </c:pt>
                <c:pt idx="5421">
                  <c:v>1432.118330692105</c:v>
                </c:pt>
                <c:pt idx="5422">
                  <c:v>1432.3824617010855</c:v>
                </c:pt>
                <c:pt idx="5423">
                  <c:v>1432.646592710066</c:v>
                </c:pt>
                <c:pt idx="5424">
                  <c:v>1432.9107237190465</c:v>
                </c:pt>
                <c:pt idx="5425">
                  <c:v>1433.174854728027</c:v>
                </c:pt>
                <c:pt idx="5426">
                  <c:v>1433.4389857370074</c:v>
                </c:pt>
                <c:pt idx="5427">
                  <c:v>1433.7031167459879</c:v>
                </c:pt>
                <c:pt idx="5428">
                  <c:v>1433.9672477549684</c:v>
                </c:pt>
                <c:pt idx="5429">
                  <c:v>1434.2313787639489</c:v>
                </c:pt>
                <c:pt idx="5430">
                  <c:v>1434.4955097729294</c:v>
                </c:pt>
                <c:pt idx="5431">
                  <c:v>1434.7596407819099</c:v>
                </c:pt>
                <c:pt idx="5432">
                  <c:v>1435.0237717908904</c:v>
                </c:pt>
                <c:pt idx="5433">
                  <c:v>1435.2879027998708</c:v>
                </c:pt>
                <c:pt idx="5434">
                  <c:v>1435.5520338088513</c:v>
                </c:pt>
                <c:pt idx="5435">
                  <c:v>1435.8161648178318</c:v>
                </c:pt>
                <c:pt idx="5436">
                  <c:v>1436.0802958268123</c:v>
                </c:pt>
                <c:pt idx="5437">
                  <c:v>1436.3444268357928</c:v>
                </c:pt>
                <c:pt idx="5438">
                  <c:v>1436.6085578447733</c:v>
                </c:pt>
                <c:pt idx="5439">
                  <c:v>1436.8726888537537</c:v>
                </c:pt>
                <c:pt idx="5440">
                  <c:v>1437.1368198627342</c:v>
                </c:pt>
                <c:pt idx="5441">
                  <c:v>1437.4009508717147</c:v>
                </c:pt>
                <c:pt idx="5442">
                  <c:v>1437.6650818806952</c:v>
                </c:pt>
                <c:pt idx="5443">
                  <c:v>1437.9292128896757</c:v>
                </c:pt>
                <c:pt idx="5444">
                  <c:v>1438.1933438986562</c:v>
                </c:pt>
                <c:pt idx="5445">
                  <c:v>1438.4574749076367</c:v>
                </c:pt>
                <c:pt idx="5446">
                  <c:v>1438.7216059166171</c:v>
                </c:pt>
                <c:pt idx="5447">
                  <c:v>1438.9857369255976</c:v>
                </c:pt>
                <c:pt idx="5448">
                  <c:v>1439.2498679345781</c:v>
                </c:pt>
                <c:pt idx="5449">
                  <c:v>1439.5139989435586</c:v>
                </c:pt>
                <c:pt idx="5450">
                  <c:v>1439.7781299525391</c:v>
                </c:pt>
                <c:pt idx="5451">
                  <c:v>1440.0422609615196</c:v>
                </c:pt>
                <c:pt idx="5452">
                  <c:v>1440.3063919705</c:v>
                </c:pt>
                <c:pt idx="5453">
                  <c:v>1440.5705229794805</c:v>
                </c:pt>
                <c:pt idx="5454">
                  <c:v>1440.834653988461</c:v>
                </c:pt>
                <c:pt idx="5455">
                  <c:v>1441.0987849974415</c:v>
                </c:pt>
                <c:pt idx="5456">
                  <c:v>1441.362916006422</c:v>
                </c:pt>
                <c:pt idx="5457">
                  <c:v>1441.6270470154025</c:v>
                </c:pt>
                <c:pt idx="5458">
                  <c:v>1441.891178024383</c:v>
                </c:pt>
                <c:pt idx="5459">
                  <c:v>1442.1553090333634</c:v>
                </c:pt>
                <c:pt idx="5460">
                  <c:v>1442.4194400423439</c:v>
                </c:pt>
                <c:pt idx="5461">
                  <c:v>1442.6835710513244</c:v>
                </c:pt>
                <c:pt idx="5462">
                  <c:v>1442.9477020603049</c:v>
                </c:pt>
                <c:pt idx="5463">
                  <c:v>1443.2118330692854</c:v>
                </c:pt>
                <c:pt idx="5464">
                  <c:v>1443.4759640782659</c:v>
                </c:pt>
                <c:pt idx="5465">
                  <c:v>1443.7400950872463</c:v>
                </c:pt>
                <c:pt idx="5466">
                  <c:v>1444.0042260962268</c:v>
                </c:pt>
                <c:pt idx="5467">
                  <c:v>1444.2683571052073</c:v>
                </c:pt>
                <c:pt idx="5468">
                  <c:v>1444.5324881141878</c:v>
                </c:pt>
                <c:pt idx="5469">
                  <c:v>1444.7966191231683</c:v>
                </c:pt>
                <c:pt idx="5470">
                  <c:v>1445.0607501321488</c:v>
                </c:pt>
                <c:pt idx="5471">
                  <c:v>1445.3248811411293</c:v>
                </c:pt>
                <c:pt idx="5472">
                  <c:v>1445.5890121501097</c:v>
                </c:pt>
                <c:pt idx="5473">
                  <c:v>1445.8531431590902</c:v>
                </c:pt>
                <c:pt idx="5474">
                  <c:v>1446.1172741680707</c:v>
                </c:pt>
                <c:pt idx="5475">
                  <c:v>1446.3814051770512</c:v>
                </c:pt>
                <c:pt idx="5476">
                  <c:v>1446.6455361860317</c:v>
                </c:pt>
                <c:pt idx="5477">
                  <c:v>1446.9096671950122</c:v>
                </c:pt>
                <c:pt idx="5478">
                  <c:v>1447.1737982039926</c:v>
                </c:pt>
                <c:pt idx="5479">
                  <c:v>1447.4379292129731</c:v>
                </c:pt>
                <c:pt idx="5480">
                  <c:v>1447.7020602219536</c:v>
                </c:pt>
                <c:pt idx="5481">
                  <c:v>1447.9661912309341</c:v>
                </c:pt>
                <c:pt idx="5482">
                  <c:v>1448.2303222399146</c:v>
                </c:pt>
                <c:pt idx="5483">
                  <c:v>1448.4944532488951</c:v>
                </c:pt>
                <c:pt idx="5484">
                  <c:v>1448.7585842578756</c:v>
                </c:pt>
                <c:pt idx="5485">
                  <c:v>1449.022715266856</c:v>
                </c:pt>
                <c:pt idx="5486">
                  <c:v>1449.2868462758365</c:v>
                </c:pt>
                <c:pt idx="5487">
                  <c:v>1449.550977284817</c:v>
                </c:pt>
                <c:pt idx="5488">
                  <c:v>1449.8151082937975</c:v>
                </c:pt>
                <c:pt idx="5489">
                  <c:v>1450.079239302778</c:v>
                </c:pt>
                <c:pt idx="5490">
                  <c:v>1450.3433703117585</c:v>
                </c:pt>
                <c:pt idx="5491">
                  <c:v>1450.6075013207389</c:v>
                </c:pt>
                <c:pt idx="5492">
                  <c:v>1450.8716323297194</c:v>
                </c:pt>
                <c:pt idx="5493">
                  <c:v>1451.1357633386999</c:v>
                </c:pt>
                <c:pt idx="5494">
                  <c:v>1451.3998943476804</c:v>
                </c:pt>
                <c:pt idx="5495">
                  <c:v>1451.6640253566609</c:v>
                </c:pt>
                <c:pt idx="5496">
                  <c:v>1451.9281563656414</c:v>
                </c:pt>
                <c:pt idx="5497">
                  <c:v>1452.1922873746219</c:v>
                </c:pt>
                <c:pt idx="5498">
                  <c:v>1452.4564183836023</c:v>
                </c:pt>
                <c:pt idx="5499">
                  <c:v>1452.7205493925828</c:v>
                </c:pt>
                <c:pt idx="5500">
                  <c:v>1452.9846804015633</c:v>
                </c:pt>
                <c:pt idx="5501">
                  <c:v>1453.2488114105438</c:v>
                </c:pt>
                <c:pt idx="5502">
                  <c:v>1453.5129424195243</c:v>
                </c:pt>
                <c:pt idx="5503">
                  <c:v>1453.7770734285048</c:v>
                </c:pt>
                <c:pt idx="5504">
                  <c:v>1454.0412044374852</c:v>
                </c:pt>
                <c:pt idx="5505">
                  <c:v>1454.3053354464657</c:v>
                </c:pt>
                <c:pt idx="5506">
                  <c:v>1454.5694664554462</c:v>
                </c:pt>
                <c:pt idx="5507">
                  <c:v>1454.8335974644267</c:v>
                </c:pt>
                <c:pt idx="5508">
                  <c:v>1455.0977284734072</c:v>
                </c:pt>
                <c:pt idx="5509">
                  <c:v>1455.3618594823877</c:v>
                </c:pt>
                <c:pt idx="5510">
                  <c:v>1455.6259904913682</c:v>
                </c:pt>
                <c:pt idx="5511">
                  <c:v>1455.8901215003486</c:v>
                </c:pt>
                <c:pt idx="5512">
                  <c:v>1456.1542525093291</c:v>
                </c:pt>
                <c:pt idx="5513">
                  <c:v>1456.4183835183096</c:v>
                </c:pt>
                <c:pt idx="5514">
                  <c:v>1456.6825145272901</c:v>
                </c:pt>
                <c:pt idx="5515">
                  <c:v>1456.9466455362706</c:v>
                </c:pt>
                <c:pt idx="5516">
                  <c:v>1457.2107765452511</c:v>
                </c:pt>
                <c:pt idx="5517">
                  <c:v>1457.4749075542315</c:v>
                </c:pt>
                <c:pt idx="5518">
                  <c:v>1457.739038563212</c:v>
                </c:pt>
                <c:pt idx="5519">
                  <c:v>1458.0031695721925</c:v>
                </c:pt>
                <c:pt idx="5520">
                  <c:v>1458.267300581173</c:v>
                </c:pt>
                <c:pt idx="5521">
                  <c:v>1458.5314315901535</c:v>
                </c:pt>
                <c:pt idx="5522">
                  <c:v>1458.795562599134</c:v>
                </c:pt>
                <c:pt idx="5523">
                  <c:v>1459.0596936081145</c:v>
                </c:pt>
                <c:pt idx="5524">
                  <c:v>1459.3238246170949</c:v>
                </c:pt>
                <c:pt idx="5525">
                  <c:v>1459.5879556260754</c:v>
                </c:pt>
                <c:pt idx="5526">
                  <c:v>1459.8520866350559</c:v>
                </c:pt>
                <c:pt idx="5527">
                  <c:v>1460.1162176440364</c:v>
                </c:pt>
                <c:pt idx="5528">
                  <c:v>1460.3803486530169</c:v>
                </c:pt>
                <c:pt idx="5529">
                  <c:v>1460.6444796619974</c:v>
                </c:pt>
                <c:pt idx="5530">
                  <c:v>1460.9086106709779</c:v>
                </c:pt>
                <c:pt idx="5531">
                  <c:v>1461.1727416799583</c:v>
                </c:pt>
                <c:pt idx="5532">
                  <c:v>1461.4368726889388</c:v>
                </c:pt>
                <c:pt idx="5533">
                  <c:v>1461.7010036979193</c:v>
                </c:pt>
                <c:pt idx="5534">
                  <c:v>1461.9651347068998</c:v>
                </c:pt>
                <c:pt idx="5535">
                  <c:v>1462.2292657158803</c:v>
                </c:pt>
                <c:pt idx="5536">
                  <c:v>1462.4933967248608</c:v>
                </c:pt>
                <c:pt idx="5537">
                  <c:v>1462.7575277338412</c:v>
                </c:pt>
                <c:pt idx="5538">
                  <c:v>1463.0216587428217</c:v>
                </c:pt>
                <c:pt idx="5539">
                  <c:v>1463.2857897518022</c:v>
                </c:pt>
                <c:pt idx="5540">
                  <c:v>1463.5499207607827</c:v>
                </c:pt>
                <c:pt idx="5541">
                  <c:v>1463.8140517697632</c:v>
                </c:pt>
                <c:pt idx="5542">
                  <c:v>1464.0781827787437</c:v>
                </c:pt>
                <c:pt idx="5543">
                  <c:v>1464.3423137877242</c:v>
                </c:pt>
                <c:pt idx="5544">
                  <c:v>1464.6064447967046</c:v>
                </c:pt>
                <c:pt idx="5545">
                  <c:v>1464.8705758056851</c:v>
                </c:pt>
                <c:pt idx="5546">
                  <c:v>1465.1347068146656</c:v>
                </c:pt>
                <c:pt idx="5547">
                  <c:v>1465.3988378236461</c:v>
                </c:pt>
                <c:pt idx="5548">
                  <c:v>1465.6629688326266</c:v>
                </c:pt>
                <c:pt idx="5549">
                  <c:v>1465.9270998416071</c:v>
                </c:pt>
                <c:pt idx="5550">
                  <c:v>1466.1912308505875</c:v>
                </c:pt>
                <c:pt idx="5551">
                  <c:v>1466.455361859568</c:v>
                </c:pt>
                <c:pt idx="5552">
                  <c:v>1466.7194928685485</c:v>
                </c:pt>
                <c:pt idx="5553">
                  <c:v>1466.983623877529</c:v>
                </c:pt>
                <c:pt idx="5554">
                  <c:v>1467.2477548865095</c:v>
                </c:pt>
                <c:pt idx="5555">
                  <c:v>1467.51188589549</c:v>
                </c:pt>
                <c:pt idx="5556">
                  <c:v>1467.7760169044705</c:v>
                </c:pt>
                <c:pt idx="5557">
                  <c:v>1468.0401479134509</c:v>
                </c:pt>
                <c:pt idx="5558">
                  <c:v>1468.3042789224314</c:v>
                </c:pt>
                <c:pt idx="5559">
                  <c:v>1468.5684099314119</c:v>
                </c:pt>
                <c:pt idx="5560">
                  <c:v>1468.8325409403924</c:v>
                </c:pt>
                <c:pt idx="5561">
                  <c:v>1469.0966719493729</c:v>
                </c:pt>
                <c:pt idx="5562">
                  <c:v>1469.3608029583534</c:v>
                </c:pt>
                <c:pt idx="5563">
                  <c:v>1469.6249339673338</c:v>
                </c:pt>
                <c:pt idx="5564">
                  <c:v>1469.8890649763143</c:v>
                </c:pt>
                <c:pt idx="5565">
                  <c:v>1470.1531959852948</c:v>
                </c:pt>
                <c:pt idx="5566">
                  <c:v>1470.4173269942753</c:v>
                </c:pt>
                <c:pt idx="5567">
                  <c:v>1470.6814580032558</c:v>
                </c:pt>
                <c:pt idx="5568">
                  <c:v>1470.9455890122363</c:v>
                </c:pt>
                <c:pt idx="5569">
                  <c:v>1471.2097200212168</c:v>
                </c:pt>
                <c:pt idx="5570">
                  <c:v>1471.4738510301972</c:v>
                </c:pt>
                <c:pt idx="5571">
                  <c:v>1471.7379820391777</c:v>
                </c:pt>
                <c:pt idx="5572">
                  <c:v>1472.0021130481582</c:v>
                </c:pt>
                <c:pt idx="5573">
                  <c:v>1472.2662440571387</c:v>
                </c:pt>
                <c:pt idx="5574">
                  <c:v>1472.5303750661192</c:v>
                </c:pt>
                <c:pt idx="5575">
                  <c:v>1472.7945060750997</c:v>
                </c:pt>
                <c:pt idx="5576">
                  <c:v>1473.0586370840801</c:v>
                </c:pt>
                <c:pt idx="5577">
                  <c:v>1473.3227680930606</c:v>
                </c:pt>
                <c:pt idx="5578">
                  <c:v>1473.5868991020411</c:v>
                </c:pt>
                <c:pt idx="5579">
                  <c:v>1473.8510301110216</c:v>
                </c:pt>
                <c:pt idx="5580">
                  <c:v>1474.1151611200021</c:v>
                </c:pt>
                <c:pt idx="5581">
                  <c:v>1474.3792921289826</c:v>
                </c:pt>
                <c:pt idx="5582">
                  <c:v>1474.6434231379631</c:v>
                </c:pt>
                <c:pt idx="5583">
                  <c:v>1474.9075541469435</c:v>
                </c:pt>
                <c:pt idx="5584">
                  <c:v>1475.171685155924</c:v>
                </c:pt>
                <c:pt idx="5585">
                  <c:v>1475.4358161649045</c:v>
                </c:pt>
                <c:pt idx="5586">
                  <c:v>1475.699947173885</c:v>
                </c:pt>
                <c:pt idx="5587">
                  <c:v>1475.9640781828655</c:v>
                </c:pt>
                <c:pt idx="5588">
                  <c:v>1476.228209191846</c:v>
                </c:pt>
                <c:pt idx="5589">
                  <c:v>1476.4923402008264</c:v>
                </c:pt>
                <c:pt idx="5590">
                  <c:v>1476.7564712098069</c:v>
                </c:pt>
                <c:pt idx="5591">
                  <c:v>1477.0206022187874</c:v>
                </c:pt>
                <c:pt idx="5592">
                  <c:v>1477.2847332277679</c:v>
                </c:pt>
                <c:pt idx="5593">
                  <c:v>1477.5488642367484</c:v>
                </c:pt>
                <c:pt idx="5594">
                  <c:v>1477.8129952457289</c:v>
                </c:pt>
                <c:pt idx="5595">
                  <c:v>1478.0771262547094</c:v>
                </c:pt>
                <c:pt idx="5596">
                  <c:v>1478.3412572636898</c:v>
                </c:pt>
                <c:pt idx="5597">
                  <c:v>1478.6053882726703</c:v>
                </c:pt>
                <c:pt idx="5598">
                  <c:v>1478.8695192816508</c:v>
                </c:pt>
                <c:pt idx="5599">
                  <c:v>1479.1336502906313</c:v>
                </c:pt>
                <c:pt idx="5600">
                  <c:v>1479.3977812996118</c:v>
                </c:pt>
                <c:pt idx="5601">
                  <c:v>1479.6619123085923</c:v>
                </c:pt>
                <c:pt idx="5602">
                  <c:v>1479.9260433175727</c:v>
                </c:pt>
                <c:pt idx="5603">
                  <c:v>1480.1901743265532</c:v>
                </c:pt>
                <c:pt idx="5604">
                  <c:v>1480.4543053355337</c:v>
                </c:pt>
                <c:pt idx="5605">
                  <c:v>1480.7184363445142</c:v>
                </c:pt>
                <c:pt idx="5606">
                  <c:v>1480.9825673534947</c:v>
                </c:pt>
                <c:pt idx="5607">
                  <c:v>1481.2466983624752</c:v>
                </c:pt>
                <c:pt idx="5608">
                  <c:v>1481.5108293714557</c:v>
                </c:pt>
                <c:pt idx="5609">
                  <c:v>1481.7749603804361</c:v>
                </c:pt>
                <c:pt idx="5610">
                  <c:v>1482.0390913894166</c:v>
                </c:pt>
                <c:pt idx="5611">
                  <c:v>1482.3032223983971</c:v>
                </c:pt>
                <c:pt idx="5612">
                  <c:v>1482.5673534073776</c:v>
                </c:pt>
                <c:pt idx="5613">
                  <c:v>1482.8314844163581</c:v>
                </c:pt>
                <c:pt idx="5614">
                  <c:v>1483.0956154253386</c:v>
                </c:pt>
                <c:pt idx="5615">
                  <c:v>1483.359746434319</c:v>
                </c:pt>
                <c:pt idx="5616">
                  <c:v>1483.6238774432995</c:v>
                </c:pt>
                <c:pt idx="5617">
                  <c:v>1483.88800845228</c:v>
                </c:pt>
                <c:pt idx="5618">
                  <c:v>1484.1521394612605</c:v>
                </c:pt>
                <c:pt idx="5619">
                  <c:v>1484.416270470241</c:v>
                </c:pt>
                <c:pt idx="5620">
                  <c:v>1484.6804014792215</c:v>
                </c:pt>
                <c:pt idx="5621">
                  <c:v>1484.944532488202</c:v>
                </c:pt>
                <c:pt idx="5622">
                  <c:v>1485.2086634971824</c:v>
                </c:pt>
                <c:pt idx="5623">
                  <c:v>1485.4727945061629</c:v>
                </c:pt>
                <c:pt idx="5624">
                  <c:v>1485.7369255151434</c:v>
                </c:pt>
                <c:pt idx="5625">
                  <c:v>1486.0010565241239</c:v>
                </c:pt>
                <c:pt idx="5626">
                  <c:v>1486.2651875331044</c:v>
                </c:pt>
                <c:pt idx="5627">
                  <c:v>1486.5293185420849</c:v>
                </c:pt>
                <c:pt idx="5628">
                  <c:v>1486.7934495510654</c:v>
                </c:pt>
                <c:pt idx="5629">
                  <c:v>1487.0575805600458</c:v>
                </c:pt>
                <c:pt idx="5630">
                  <c:v>1487.3217115690263</c:v>
                </c:pt>
                <c:pt idx="5631">
                  <c:v>1487.5858425780068</c:v>
                </c:pt>
                <c:pt idx="5632">
                  <c:v>1487.8499735869873</c:v>
                </c:pt>
                <c:pt idx="5633">
                  <c:v>1488.1141045959678</c:v>
                </c:pt>
                <c:pt idx="5634">
                  <c:v>1488.3782356049483</c:v>
                </c:pt>
                <c:pt idx="5635">
                  <c:v>1488.6423666139287</c:v>
                </c:pt>
                <c:pt idx="5636">
                  <c:v>1488.9064976229092</c:v>
                </c:pt>
                <c:pt idx="5637">
                  <c:v>1489.1706286318897</c:v>
                </c:pt>
                <c:pt idx="5638">
                  <c:v>1489.4347596408702</c:v>
                </c:pt>
                <c:pt idx="5639">
                  <c:v>1489.6988906498507</c:v>
                </c:pt>
                <c:pt idx="5640">
                  <c:v>1489.9630216588312</c:v>
                </c:pt>
                <c:pt idx="5641">
                  <c:v>1490.2271526678117</c:v>
                </c:pt>
                <c:pt idx="5642">
                  <c:v>1490.4912836767921</c:v>
                </c:pt>
                <c:pt idx="5643">
                  <c:v>1490.7554146857726</c:v>
                </c:pt>
                <c:pt idx="5644">
                  <c:v>1491.0195456947531</c:v>
                </c:pt>
                <c:pt idx="5645">
                  <c:v>1491.2836767037336</c:v>
                </c:pt>
                <c:pt idx="5646">
                  <c:v>1491.5478077127141</c:v>
                </c:pt>
                <c:pt idx="5647">
                  <c:v>1491.8119387216946</c:v>
                </c:pt>
                <c:pt idx="5648">
                  <c:v>1492.076069730675</c:v>
                </c:pt>
                <c:pt idx="5649">
                  <c:v>1492.3402007396555</c:v>
                </c:pt>
                <c:pt idx="5650">
                  <c:v>1492.604331748636</c:v>
                </c:pt>
                <c:pt idx="5651">
                  <c:v>1492.8684627576165</c:v>
                </c:pt>
                <c:pt idx="5652">
                  <c:v>1493.132593766597</c:v>
                </c:pt>
                <c:pt idx="5653">
                  <c:v>1493.3967247755775</c:v>
                </c:pt>
                <c:pt idx="5654">
                  <c:v>1493.660855784558</c:v>
                </c:pt>
                <c:pt idx="5655">
                  <c:v>1493.9249867935384</c:v>
                </c:pt>
                <c:pt idx="5656">
                  <c:v>1494.1891178025189</c:v>
                </c:pt>
                <c:pt idx="5657">
                  <c:v>1494.4532488114994</c:v>
                </c:pt>
                <c:pt idx="5658">
                  <c:v>1494.7173798204799</c:v>
                </c:pt>
                <c:pt idx="5659">
                  <c:v>1494.9815108294604</c:v>
                </c:pt>
                <c:pt idx="5660">
                  <c:v>1495.2456418384409</c:v>
                </c:pt>
                <c:pt idx="5661">
                  <c:v>1495.5097728474213</c:v>
                </c:pt>
                <c:pt idx="5662">
                  <c:v>1495.7739038564018</c:v>
                </c:pt>
                <c:pt idx="5663">
                  <c:v>1496.0380348653823</c:v>
                </c:pt>
                <c:pt idx="5664">
                  <c:v>1496.3021658743628</c:v>
                </c:pt>
                <c:pt idx="5665">
                  <c:v>1496.5662968833433</c:v>
                </c:pt>
                <c:pt idx="5666">
                  <c:v>1496.8304278923238</c:v>
                </c:pt>
                <c:pt idx="5667">
                  <c:v>1497.0945589013043</c:v>
                </c:pt>
                <c:pt idx="5668">
                  <c:v>1497.3586899102847</c:v>
                </c:pt>
                <c:pt idx="5669">
                  <c:v>1497.6228209192652</c:v>
                </c:pt>
                <c:pt idx="5670">
                  <c:v>1497.8869519282457</c:v>
                </c:pt>
                <c:pt idx="5671">
                  <c:v>1498.1510829372262</c:v>
                </c:pt>
                <c:pt idx="5672">
                  <c:v>1498.4152139462067</c:v>
                </c:pt>
                <c:pt idx="5673">
                  <c:v>1498.6793449551872</c:v>
                </c:pt>
                <c:pt idx="5674">
                  <c:v>1498.9434759641676</c:v>
                </c:pt>
                <c:pt idx="5675">
                  <c:v>1499.2076069731481</c:v>
                </c:pt>
                <c:pt idx="5676">
                  <c:v>1499.4717379821286</c:v>
                </c:pt>
                <c:pt idx="5677">
                  <c:v>1499.7358689911091</c:v>
                </c:pt>
                <c:pt idx="5678">
                  <c:v>1500.0000000000896</c:v>
                </c:pt>
                <c:pt idx="5679">
                  <c:v>1500.2641310090701</c:v>
                </c:pt>
                <c:pt idx="5680">
                  <c:v>1500.5282620180506</c:v>
                </c:pt>
                <c:pt idx="5681">
                  <c:v>1500.792393027031</c:v>
                </c:pt>
                <c:pt idx="5682">
                  <c:v>1501.0565240360115</c:v>
                </c:pt>
                <c:pt idx="5683">
                  <c:v>1501.320655044992</c:v>
                </c:pt>
                <c:pt idx="5684">
                  <c:v>1501.5847860539725</c:v>
                </c:pt>
                <c:pt idx="5685">
                  <c:v>1501.848917062953</c:v>
                </c:pt>
                <c:pt idx="5686">
                  <c:v>1502.1130480719335</c:v>
                </c:pt>
                <c:pt idx="5687">
                  <c:v>1502.3771790809139</c:v>
                </c:pt>
                <c:pt idx="5688">
                  <c:v>1502.6413100898944</c:v>
                </c:pt>
                <c:pt idx="5689">
                  <c:v>1502.9054410988749</c:v>
                </c:pt>
                <c:pt idx="5690">
                  <c:v>1503.1695721078554</c:v>
                </c:pt>
                <c:pt idx="5691">
                  <c:v>1503.4337031168359</c:v>
                </c:pt>
                <c:pt idx="5692">
                  <c:v>1503.6978341258164</c:v>
                </c:pt>
                <c:pt idx="5693">
                  <c:v>1503.9619651347969</c:v>
                </c:pt>
                <c:pt idx="5694">
                  <c:v>1504.2260961437773</c:v>
                </c:pt>
                <c:pt idx="5695">
                  <c:v>1504.4902271527578</c:v>
                </c:pt>
                <c:pt idx="5696">
                  <c:v>1504.7543581617383</c:v>
                </c:pt>
                <c:pt idx="5697">
                  <c:v>1505.0184891707188</c:v>
                </c:pt>
                <c:pt idx="5698">
                  <c:v>1505.2826201796993</c:v>
                </c:pt>
                <c:pt idx="5699">
                  <c:v>1505.5467511886798</c:v>
                </c:pt>
                <c:pt idx="5700">
                  <c:v>1505.8108821976602</c:v>
                </c:pt>
                <c:pt idx="5701">
                  <c:v>1506.0750132066407</c:v>
                </c:pt>
                <c:pt idx="5702">
                  <c:v>1506.3391442156212</c:v>
                </c:pt>
                <c:pt idx="5703">
                  <c:v>1506.6032752246017</c:v>
                </c:pt>
                <c:pt idx="5704">
                  <c:v>1506.8674062335822</c:v>
                </c:pt>
                <c:pt idx="5705">
                  <c:v>1507.1315372425627</c:v>
                </c:pt>
                <c:pt idx="5706">
                  <c:v>1507.3956682515432</c:v>
                </c:pt>
                <c:pt idx="5707">
                  <c:v>1507.6597992605236</c:v>
                </c:pt>
                <c:pt idx="5708">
                  <c:v>1507.9239302695041</c:v>
                </c:pt>
                <c:pt idx="5709">
                  <c:v>1508.1880612784846</c:v>
                </c:pt>
                <c:pt idx="5710">
                  <c:v>1508.4521922874651</c:v>
                </c:pt>
                <c:pt idx="5711">
                  <c:v>1508.7163232964456</c:v>
                </c:pt>
                <c:pt idx="5712">
                  <c:v>1508.9804543054261</c:v>
                </c:pt>
                <c:pt idx="5713">
                  <c:v>1509.2445853144065</c:v>
                </c:pt>
                <c:pt idx="5714">
                  <c:v>1509.508716323387</c:v>
                </c:pt>
                <c:pt idx="5715">
                  <c:v>1509.7728473323675</c:v>
                </c:pt>
                <c:pt idx="5716">
                  <c:v>1510.036978341348</c:v>
                </c:pt>
                <c:pt idx="5717">
                  <c:v>1510.3011093503285</c:v>
                </c:pt>
                <c:pt idx="5718">
                  <c:v>1510.565240359309</c:v>
                </c:pt>
                <c:pt idx="5719">
                  <c:v>1510.8293713682895</c:v>
                </c:pt>
                <c:pt idx="5720">
                  <c:v>1511.0935023772699</c:v>
                </c:pt>
                <c:pt idx="5721">
                  <c:v>1511.3576333862504</c:v>
                </c:pt>
                <c:pt idx="5722">
                  <c:v>1511.6217643952309</c:v>
                </c:pt>
                <c:pt idx="5723">
                  <c:v>1511.8858954042114</c:v>
                </c:pt>
                <c:pt idx="5724">
                  <c:v>1512.1500264131919</c:v>
                </c:pt>
                <c:pt idx="5725">
                  <c:v>1512.4141574221724</c:v>
                </c:pt>
                <c:pt idx="5726">
                  <c:v>1512.6782884311529</c:v>
                </c:pt>
                <c:pt idx="5727">
                  <c:v>1512.9424194401333</c:v>
                </c:pt>
                <c:pt idx="5728">
                  <c:v>1513.2065504491138</c:v>
                </c:pt>
                <c:pt idx="5729">
                  <c:v>1513.4706814580943</c:v>
                </c:pt>
                <c:pt idx="5730">
                  <c:v>1513.7348124670748</c:v>
                </c:pt>
                <c:pt idx="5731">
                  <c:v>1513.9989434760553</c:v>
                </c:pt>
                <c:pt idx="5732">
                  <c:v>1514.2630744850358</c:v>
                </c:pt>
                <c:pt idx="5733">
                  <c:v>1514.5272054940162</c:v>
                </c:pt>
                <c:pt idx="5734">
                  <c:v>1514.7913365029967</c:v>
                </c:pt>
                <c:pt idx="5735">
                  <c:v>1515.0554675119772</c:v>
                </c:pt>
                <c:pt idx="5736">
                  <c:v>1515.3195985209577</c:v>
                </c:pt>
                <c:pt idx="5737">
                  <c:v>1515.5837295299382</c:v>
                </c:pt>
                <c:pt idx="5738">
                  <c:v>1515.8478605389187</c:v>
                </c:pt>
                <c:pt idx="5739">
                  <c:v>1516.1119915478992</c:v>
                </c:pt>
                <c:pt idx="5740">
                  <c:v>1516.3761225568796</c:v>
                </c:pt>
                <c:pt idx="5741">
                  <c:v>1516.6402535658601</c:v>
                </c:pt>
                <c:pt idx="5742">
                  <c:v>1516.9043845748406</c:v>
                </c:pt>
                <c:pt idx="5743">
                  <c:v>1517.1685155838211</c:v>
                </c:pt>
                <c:pt idx="5744">
                  <c:v>1517.4326465928016</c:v>
                </c:pt>
                <c:pt idx="5745">
                  <c:v>1517.6967776017821</c:v>
                </c:pt>
                <c:pt idx="5746">
                  <c:v>1517.9609086107625</c:v>
                </c:pt>
                <c:pt idx="5747">
                  <c:v>1518.225039619743</c:v>
                </c:pt>
                <c:pt idx="5748">
                  <c:v>1518.4891706287235</c:v>
                </c:pt>
                <c:pt idx="5749">
                  <c:v>1518.753301637704</c:v>
                </c:pt>
                <c:pt idx="5750">
                  <c:v>1519.0174326466845</c:v>
                </c:pt>
                <c:pt idx="5751">
                  <c:v>1519.281563655665</c:v>
                </c:pt>
                <c:pt idx="5752">
                  <c:v>1519.5456946646455</c:v>
                </c:pt>
                <c:pt idx="5753">
                  <c:v>1519.8098256736259</c:v>
                </c:pt>
                <c:pt idx="5754">
                  <c:v>1520.0739566826064</c:v>
                </c:pt>
                <c:pt idx="5755">
                  <c:v>1520.3380876915869</c:v>
                </c:pt>
                <c:pt idx="5756">
                  <c:v>1520.6022187005674</c:v>
                </c:pt>
                <c:pt idx="5757">
                  <c:v>1520.8663497095479</c:v>
                </c:pt>
                <c:pt idx="5758">
                  <c:v>1521.1304807185284</c:v>
                </c:pt>
                <c:pt idx="5759">
                  <c:v>1521.3946117275088</c:v>
                </c:pt>
                <c:pt idx="5760">
                  <c:v>1521.6587427364893</c:v>
                </c:pt>
                <c:pt idx="5761">
                  <c:v>1521.9228737454698</c:v>
                </c:pt>
                <c:pt idx="5762">
                  <c:v>1522.1870047544503</c:v>
                </c:pt>
                <c:pt idx="5763">
                  <c:v>1522.4511357634308</c:v>
                </c:pt>
                <c:pt idx="5764">
                  <c:v>1522.7152667724113</c:v>
                </c:pt>
                <c:pt idx="5765">
                  <c:v>1522.9793977813918</c:v>
                </c:pt>
                <c:pt idx="5766">
                  <c:v>1523.2435287903722</c:v>
                </c:pt>
                <c:pt idx="5767">
                  <c:v>1523.5076597993527</c:v>
                </c:pt>
                <c:pt idx="5768">
                  <c:v>1523.7717908083332</c:v>
                </c:pt>
                <c:pt idx="5769">
                  <c:v>1524.0359218173137</c:v>
                </c:pt>
                <c:pt idx="5770">
                  <c:v>1524.3000528262942</c:v>
                </c:pt>
                <c:pt idx="5771">
                  <c:v>1524.5641838352747</c:v>
                </c:pt>
                <c:pt idx="5772">
                  <c:v>1524.8283148442551</c:v>
                </c:pt>
                <c:pt idx="5773">
                  <c:v>1525.0924458532356</c:v>
                </c:pt>
                <c:pt idx="5774">
                  <c:v>1525.3565768622161</c:v>
                </c:pt>
                <c:pt idx="5775">
                  <c:v>1525.6207078711966</c:v>
                </c:pt>
                <c:pt idx="5776">
                  <c:v>1525.8848388801771</c:v>
                </c:pt>
                <c:pt idx="5777">
                  <c:v>1526.1489698891576</c:v>
                </c:pt>
                <c:pt idx="5778">
                  <c:v>1526.4131008981381</c:v>
                </c:pt>
                <c:pt idx="5779">
                  <c:v>1526.6772319071185</c:v>
                </c:pt>
                <c:pt idx="5780">
                  <c:v>1526.941362916099</c:v>
                </c:pt>
                <c:pt idx="5781">
                  <c:v>1527.2054939250795</c:v>
                </c:pt>
                <c:pt idx="5782">
                  <c:v>1527.46962493406</c:v>
                </c:pt>
                <c:pt idx="5783">
                  <c:v>1527.7337559430405</c:v>
                </c:pt>
                <c:pt idx="5784">
                  <c:v>1527.997886952021</c:v>
                </c:pt>
                <c:pt idx="5785">
                  <c:v>1528.2620179610014</c:v>
                </c:pt>
                <c:pt idx="5786">
                  <c:v>1528.5261489699819</c:v>
                </c:pt>
                <c:pt idx="5787">
                  <c:v>1528.7902799789624</c:v>
                </c:pt>
                <c:pt idx="5788">
                  <c:v>1529.0544109879429</c:v>
                </c:pt>
                <c:pt idx="5789">
                  <c:v>1529.3185419969234</c:v>
                </c:pt>
                <c:pt idx="5790">
                  <c:v>1529.5826730059039</c:v>
                </c:pt>
                <c:pt idx="5791">
                  <c:v>1529.8468040148844</c:v>
                </c:pt>
                <c:pt idx="5792">
                  <c:v>1530.1109350238648</c:v>
                </c:pt>
                <c:pt idx="5793">
                  <c:v>1530.3750660328453</c:v>
                </c:pt>
                <c:pt idx="5794">
                  <c:v>1530.6391970418258</c:v>
                </c:pt>
                <c:pt idx="5795">
                  <c:v>1530.9033280508063</c:v>
                </c:pt>
                <c:pt idx="5796">
                  <c:v>1531.1674590597868</c:v>
                </c:pt>
                <c:pt idx="5797">
                  <c:v>1531.4315900687673</c:v>
                </c:pt>
                <c:pt idx="5798">
                  <c:v>1531.6957210777477</c:v>
                </c:pt>
                <c:pt idx="5799">
                  <c:v>1531.9598520867282</c:v>
                </c:pt>
                <c:pt idx="5800">
                  <c:v>1532.2239830957087</c:v>
                </c:pt>
                <c:pt idx="5801">
                  <c:v>1532.4881141046892</c:v>
                </c:pt>
                <c:pt idx="5802">
                  <c:v>1532.7522451136697</c:v>
                </c:pt>
                <c:pt idx="5803">
                  <c:v>1533.0163761226502</c:v>
                </c:pt>
                <c:pt idx="5804">
                  <c:v>1533.2805071316307</c:v>
                </c:pt>
                <c:pt idx="5805">
                  <c:v>1533.5446381406111</c:v>
                </c:pt>
                <c:pt idx="5806">
                  <c:v>1533.8087691495916</c:v>
                </c:pt>
                <c:pt idx="5807">
                  <c:v>1534.0729001585721</c:v>
                </c:pt>
                <c:pt idx="5808">
                  <c:v>1534.3370311675526</c:v>
                </c:pt>
                <c:pt idx="5809">
                  <c:v>1534.6011621765331</c:v>
                </c:pt>
                <c:pt idx="5810">
                  <c:v>1534.8652931855136</c:v>
                </c:pt>
                <c:pt idx="5811">
                  <c:v>1535.129424194494</c:v>
                </c:pt>
                <c:pt idx="5812">
                  <c:v>1535.3935552034745</c:v>
                </c:pt>
                <c:pt idx="5813">
                  <c:v>1535.657686212455</c:v>
                </c:pt>
                <c:pt idx="5814">
                  <c:v>1535.9218172214355</c:v>
                </c:pt>
                <c:pt idx="5815">
                  <c:v>1536.185948230416</c:v>
                </c:pt>
                <c:pt idx="5816">
                  <c:v>1536.4500792393965</c:v>
                </c:pt>
                <c:pt idx="5817">
                  <c:v>1536.714210248377</c:v>
                </c:pt>
                <c:pt idx="5818">
                  <c:v>1536.9783412573574</c:v>
                </c:pt>
                <c:pt idx="5819">
                  <c:v>1537.2424722663379</c:v>
                </c:pt>
                <c:pt idx="5820">
                  <c:v>1537.5066032753184</c:v>
                </c:pt>
                <c:pt idx="5821">
                  <c:v>1537.7707342842989</c:v>
                </c:pt>
                <c:pt idx="5822">
                  <c:v>1538.0348652932794</c:v>
                </c:pt>
                <c:pt idx="5823">
                  <c:v>1538.2989963022599</c:v>
                </c:pt>
                <c:pt idx="5824">
                  <c:v>1538.5631273112404</c:v>
                </c:pt>
                <c:pt idx="5825">
                  <c:v>1538.8272583202208</c:v>
                </c:pt>
                <c:pt idx="5826">
                  <c:v>1539.0913893292013</c:v>
                </c:pt>
                <c:pt idx="5827">
                  <c:v>1539.3555203381818</c:v>
                </c:pt>
                <c:pt idx="5828">
                  <c:v>1539.6196513471623</c:v>
                </c:pt>
                <c:pt idx="5829">
                  <c:v>1539.8837823561428</c:v>
                </c:pt>
                <c:pt idx="5830">
                  <c:v>1540.1479133651233</c:v>
                </c:pt>
                <c:pt idx="5831">
                  <c:v>1540.4120443741037</c:v>
                </c:pt>
                <c:pt idx="5832">
                  <c:v>1540.6761753830842</c:v>
                </c:pt>
                <c:pt idx="5833">
                  <c:v>1540.9403063920647</c:v>
                </c:pt>
                <c:pt idx="5834">
                  <c:v>1541.2044374010452</c:v>
                </c:pt>
                <c:pt idx="5835">
                  <c:v>1541.4685684100257</c:v>
                </c:pt>
                <c:pt idx="5836">
                  <c:v>1541.7326994190062</c:v>
                </c:pt>
                <c:pt idx="5837">
                  <c:v>1541.9968304279867</c:v>
                </c:pt>
                <c:pt idx="5838">
                  <c:v>1542.2609614369671</c:v>
                </c:pt>
                <c:pt idx="5839">
                  <c:v>1542.5250924459476</c:v>
                </c:pt>
                <c:pt idx="5840">
                  <c:v>1542.7892234549281</c:v>
                </c:pt>
                <c:pt idx="5841">
                  <c:v>1543.0533544639086</c:v>
                </c:pt>
                <c:pt idx="5842">
                  <c:v>1543.3174854728891</c:v>
                </c:pt>
                <c:pt idx="5843">
                  <c:v>1543.5816164818696</c:v>
                </c:pt>
                <c:pt idx="5844">
                  <c:v>1543.84574749085</c:v>
                </c:pt>
                <c:pt idx="5845">
                  <c:v>1544.1098784998305</c:v>
                </c:pt>
                <c:pt idx="5846">
                  <c:v>1544.374009508811</c:v>
                </c:pt>
                <c:pt idx="5847">
                  <c:v>1544.6381405177915</c:v>
                </c:pt>
                <c:pt idx="5848">
                  <c:v>1544.902271526772</c:v>
                </c:pt>
                <c:pt idx="5849">
                  <c:v>1545.1664025357525</c:v>
                </c:pt>
                <c:pt idx="5850">
                  <c:v>1545.430533544733</c:v>
                </c:pt>
                <c:pt idx="5851">
                  <c:v>1545.6946645537134</c:v>
                </c:pt>
                <c:pt idx="5852">
                  <c:v>1545.9587955626939</c:v>
                </c:pt>
                <c:pt idx="5853">
                  <c:v>1546.2229265716744</c:v>
                </c:pt>
                <c:pt idx="5854">
                  <c:v>1546.4870575806549</c:v>
                </c:pt>
                <c:pt idx="5855">
                  <c:v>1546.7511885896354</c:v>
                </c:pt>
                <c:pt idx="5856">
                  <c:v>1547.0153195986159</c:v>
                </c:pt>
                <c:pt idx="5857">
                  <c:v>1547.2794506075963</c:v>
                </c:pt>
                <c:pt idx="5858">
                  <c:v>1547.5435816165768</c:v>
                </c:pt>
                <c:pt idx="5859">
                  <c:v>1547.8077126255573</c:v>
                </c:pt>
                <c:pt idx="5860">
                  <c:v>1548.0718436345378</c:v>
                </c:pt>
                <c:pt idx="5861">
                  <c:v>1548.3359746435183</c:v>
                </c:pt>
                <c:pt idx="5862">
                  <c:v>1548.6001056524988</c:v>
                </c:pt>
                <c:pt idx="5863">
                  <c:v>1548.8642366614793</c:v>
                </c:pt>
                <c:pt idx="5864">
                  <c:v>1549.1283676704597</c:v>
                </c:pt>
                <c:pt idx="5865">
                  <c:v>1549.3924986794402</c:v>
                </c:pt>
                <c:pt idx="5866">
                  <c:v>1549.6566296884207</c:v>
                </c:pt>
                <c:pt idx="5867">
                  <c:v>1549.9207606974012</c:v>
                </c:pt>
                <c:pt idx="5868">
                  <c:v>1550.1848917063817</c:v>
                </c:pt>
                <c:pt idx="5869">
                  <c:v>1550.4490227153622</c:v>
                </c:pt>
                <c:pt idx="5870">
                  <c:v>1550.7131537243426</c:v>
                </c:pt>
                <c:pt idx="5871">
                  <c:v>1550.9772847333231</c:v>
                </c:pt>
                <c:pt idx="5872">
                  <c:v>1551.2414157423036</c:v>
                </c:pt>
                <c:pt idx="5873">
                  <c:v>1551.5055467512841</c:v>
                </c:pt>
                <c:pt idx="5874">
                  <c:v>1551.7696777602646</c:v>
                </c:pt>
                <c:pt idx="5875">
                  <c:v>1552.0338087692451</c:v>
                </c:pt>
                <c:pt idx="5876">
                  <c:v>1552.2979397782256</c:v>
                </c:pt>
                <c:pt idx="5877">
                  <c:v>1552.562070787206</c:v>
                </c:pt>
                <c:pt idx="5878">
                  <c:v>1552.8262017961865</c:v>
                </c:pt>
                <c:pt idx="5879">
                  <c:v>1553.090332805167</c:v>
                </c:pt>
                <c:pt idx="5880">
                  <c:v>1553.3544638141475</c:v>
                </c:pt>
                <c:pt idx="5881">
                  <c:v>1553.618594823128</c:v>
                </c:pt>
                <c:pt idx="5882">
                  <c:v>1553.8827258321085</c:v>
                </c:pt>
                <c:pt idx="5883">
                  <c:v>1554.1468568410889</c:v>
                </c:pt>
                <c:pt idx="5884">
                  <c:v>1554.4109878500694</c:v>
                </c:pt>
                <c:pt idx="5885">
                  <c:v>1554.6751188590499</c:v>
                </c:pt>
                <c:pt idx="5886">
                  <c:v>1554.9392498680304</c:v>
                </c:pt>
                <c:pt idx="5887">
                  <c:v>1555.2033808770109</c:v>
                </c:pt>
                <c:pt idx="5888">
                  <c:v>1555.4675118859914</c:v>
                </c:pt>
                <c:pt idx="5889">
                  <c:v>1555.7316428949719</c:v>
                </c:pt>
                <c:pt idx="5890">
                  <c:v>1555.9957739039523</c:v>
                </c:pt>
                <c:pt idx="5891">
                  <c:v>1556.2599049129328</c:v>
                </c:pt>
                <c:pt idx="5892">
                  <c:v>1556.5240359219133</c:v>
                </c:pt>
                <c:pt idx="5893">
                  <c:v>1556.7881669308938</c:v>
                </c:pt>
                <c:pt idx="5894">
                  <c:v>1557.0522979398743</c:v>
                </c:pt>
                <c:pt idx="5895">
                  <c:v>1557.3164289488548</c:v>
                </c:pt>
                <c:pt idx="5896">
                  <c:v>1557.5805599578352</c:v>
                </c:pt>
                <c:pt idx="5897">
                  <c:v>1557.8446909668157</c:v>
                </c:pt>
                <c:pt idx="5898">
                  <c:v>1558.1088219757962</c:v>
                </c:pt>
                <c:pt idx="5899">
                  <c:v>1558.3729529847767</c:v>
                </c:pt>
                <c:pt idx="5900">
                  <c:v>1558.6370839937572</c:v>
                </c:pt>
                <c:pt idx="5901">
                  <c:v>1558.9012150027377</c:v>
                </c:pt>
                <c:pt idx="5902">
                  <c:v>1559.1653460117182</c:v>
                </c:pt>
                <c:pt idx="5903">
                  <c:v>1559.4294770206986</c:v>
                </c:pt>
                <c:pt idx="5904">
                  <c:v>1559.6936080296791</c:v>
                </c:pt>
                <c:pt idx="5905">
                  <c:v>1559.9577390386596</c:v>
                </c:pt>
                <c:pt idx="5906">
                  <c:v>1560.2218700476401</c:v>
                </c:pt>
                <c:pt idx="5907">
                  <c:v>1560.4860010566206</c:v>
                </c:pt>
                <c:pt idx="5908">
                  <c:v>1560.7501320656011</c:v>
                </c:pt>
                <c:pt idx="5909">
                  <c:v>1561.0142630745815</c:v>
                </c:pt>
                <c:pt idx="5910">
                  <c:v>1561.278394083562</c:v>
                </c:pt>
                <c:pt idx="5911">
                  <c:v>1561.5425250925425</c:v>
                </c:pt>
                <c:pt idx="5912">
                  <c:v>1561.806656101523</c:v>
                </c:pt>
                <c:pt idx="5913">
                  <c:v>1562.0707871105035</c:v>
                </c:pt>
                <c:pt idx="5914">
                  <c:v>1562.334918119484</c:v>
                </c:pt>
                <c:pt idx="5915">
                  <c:v>1562.5990491284645</c:v>
                </c:pt>
                <c:pt idx="5916">
                  <c:v>1562.8631801374449</c:v>
                </c:pt>
                <c:pt idx="5917">
                  <c:v>1563.1273111464254</c:v>
                </c:pt>
                <c:pt idx="5918">
                  <c:v>1563.3914421554059</c:v>
                </c:pt>
                <c:pt idx="5919">
                  <c:v>1563.6555731643864</c:v>
                </c:pt>
                <c:pt idx="5920">
                  <c:v>1563.9197041733669</c:v>
                </c:pt>
                <c:pt idx="5921">
                  <c:v>1564.1838351823474</c:v>
                </c:pt>
                <c:pt idx="5922">
                  <c:v>1564.4479661913279</c:v>
                </c:pt>
                <c:pt idx="5923">
                  <c:v>1564.7120972003083</c:v>
                </c:pt>
                <c:pt idx="5924">
                  <c:v>1564.9762282092888</c:v>
                </c:pt>
                <c:pt idx="5925">
                  <c:v>1565.2403592182693</c:v>
                </c:pt>
                <c:pt idx="5926">
                  <c:v>1565.5044902272498</c:v>
                </c:pt>
                <c:pt idx="5927">
                  <c:v>1565.7686212362303</c:v>
                </c:pt>
                <c:pt idx="5928">
                  <c:v>1566.0327522452108</c:v>
                </c:pt>
                <c:pt idx="5929">
                  <c:v>1566.2968832541912</c:v>
                </c:pt>
                <c:pt idx="5930">
                  <c:v>1566.5610142631717</c:v>
                </c:pt>
                <c:pt idx="5931">
                  <c:v>1566.8251452721522</c:v>
                </c:pt>
                <c:pt idx="5932">
                  <c:v>1567.0892762811327</c:v>
                </c:pt>
                <c:pt idx="5933">
                  <c:v>1567.3534072901132</c:v>
                </c:pt>
                <c:pt idx="5934">
                  <c:v>1567.6175382990937</c:v>
                </c:pt>
                <c:pt idx="5935">
                  <c:v>1567.8816693080742</c:v>
                </c:pt>
                <c:pt idx="5936">
                  <c:v>1568.1458003170546</c:v>
                </c:pt>
                <c:pt idx="5937">
                  <c:v>1568.4099313260351</c:v>
                </c:pt>
                <c:pt idx="5938">
                  <c:v>1568.6740623350156</c:v>
                </c:pt>
                <c:pt idx="5939">
                  <c:v>1568.9381933439961</c:v>
                </c:pt>
                <c:pt idx="5940">
                  <c:v>1569.2023243529766</c:v>
                </c:pt>
                <c:pt idx="5941">
                  <c:v>1569.4664553619571</c:v>
                </c:pt>
                <c:pt idx="5942">
                  <c:v>1569.7305863709375</c:v>
                </c:pt>
                <c:pt idx="5943">
                  <c:v>1569.994717379918</c:v>
                </c:pt>
                <c:pt idx="5944">
                  <c:v>1570.2588483888985</c:v>
                </c:pt>
                <c:pt idx="5945">
                  <c:v>1570.522979397879</c:v>
                </c:pt>
                <c:pt idx="5946">
                  <c:v>1570.7871104068595</c:v>
                </c:pt>
                <c:pt idx="5947">
                  <c:v>1571.05124141584</c:v>
                </c:pt>
                <c:pt idx="5948">
                  <c:v>1571.3153724248205</c:v>
                </c:pt>
                <c:pt idx="5949">
                  <c:v>1571.5795034338009</c:v>
                </c:pt>
                <c:pt idx="5950">
                  <c:v>1571.8436344427814</c:v>
                </c:pt>
                <c:pt idx="5951">
                  <c:v>1572.1077654517619</c:v>
                </c:pt>
                <c:pt idx="5952">
                  <c:v>1572.3718964607424</c:v>
                </c:pt>
                <c:pt idx="5953">
                  <c:v>1572.6360274697229</c:v>
                </c:pt>
                <c:pt idx="5954">
                  <c:v>1572.9001584787034</c:v>
                </c:pt>
                <c:pt idx="5955">
                  <c:v>1573.1642894876838</c:v>
                </c:pt>
                <c:pt idx="5956">
                  <c:v>1573.4284204966643</c:v>
                </c:pt>
                <c:pt idx="5957">
                  <c:v>1573.6925515056448</c:v>
                </c:pt>
                <c:pt idx="5958">
                  <c:v>1573.9566825146253</c:v>
                </c:pt>
                <c:pt idx="5959">
                  <c:v>1574.2208135236058</c:v>
                </c:pt>
                <c:pt idx="5960">
                  <c:v>1574.4849445325863</c:v>
                </c:pt>
                <c:pt idx="5961">
                  <c:v>1574.7490755415668</c:v>
                </c:pt>
                <c:pt idx="5962">
                  <c:v>1575.0132065505472</c:v>
                </c:pt>
                <c:pt idx="5963">
                  <c:v>1575.2773375595277</c:v>
                </c:pt>
                <c:pt idx="5964">
                  <c:v>1575.5414685685082</c:v>
                </c:pt>
                <c:pt idx="5965">
                  <c:v>1575.8055995774887</c:v>
                </c:pt>
                <c:pt idx="5966">
                  <c:v>1576.0697305864692</c:v>
                </c:pt>
                <c:pt idx="5967">
                  <c:v>1576.3338615954497</c:v>
                </c:pt>
                <c:pt idx="5968">
                  <c:v>1576.5979926044301</c:v>
                </c:pt>
                <c:pt idx="5969">
                  <c:v>1576.8621236134106</c:v>
                </c:pt>
                <c:pt idx="5970">
                  <c:v>1577.1262546223911</c:v>
                </c:pt>
                <c:pt idx="5971">
                  <c:v>1577.3903856313716</c:v>
                </c:pt>
                <c:pt idx="5972">
                  <c:v>1577.6545166403521</c:v>
                </c:pt>
                <c:pt idx="5973">
                  <c:v>1577.9186476493326</c:v>
                </c:pt>
                <c:pt idx="5974">
                  <c:v>1578.1827786583131</c:v>
                </c:pt>
                <c:pt idx="5975">
                  <c:v>1578.4469096672935</c:v>
                </c:pt>
                <c:pt idx="5976">
                  <c:v>1578.711040676274</c:v>
                </c:pt>
                <c:pt idx="5977">
                  <c:v>1578.9751716852545</c:v>
                </c:pt>
                <c:pt idx="5978">
                  <c:v>1579.239302694235</c:v>
                </c:pt>
                <c:pt idx="5979">
                  <c:v>1579.5034337032155</c:v>
                </c:pt>
                <c:pt idx="5980">
                  <c:v>1579.767564712196</c:v>
                </c:pt>
                <c:pt idx="5981">
                  <c:v>1580.0316957211764</c:v>
                </c:pt>
                <c:pt idx="5982">
                  <c:v>1580.2958267301569</c:v>
                </c:pt>
                <c:pt idx="5983">
                  <c:v>1580.5599577391374</c:v>
                </c:pt>
                <c:pt idx="5984">
                  <c:v>1580.8240887481179</c:v>
                </c:pt>
                <c:pt idx="5985">
                  <c:v>1581.0882197570984</c:v>
                </c:pt>
                <c:pt idx="5986">
                  <c:v>1581.3523507660789</c:v>
                </c:pt>
                <c:pt idx="5987">
                  <c:v>1581.6164817750594</c:v>
                </c:pt>
                <c:pt idx="5988">
                  <c:v>1581.8806127840398</c:v>
                </c:pt>
                <c:pt idx="5989">
                  <c:v>1582.1447437930203</c:v>
                </c:pt>
                <c:pt idx="5990">
                  <c:v>1582.4088748020008</c:v>
                </c:pt>
                <c:pt idx="5991">
                  <c:v>1582.6730058109813</c:v>
                </c:pt>
                <c:pt idx="5992">
                  <c:v>1582.9371368199618</c:v>
                </c:pt>
                <c:pt idx="5993">
                  <c:v>1583.2012678289423</c:v>
                </c:pt>
                <c:pt idx="5994">
                  <c:v>1583.4653988379227</c:v>
                </c:pt>
                <c:pt idx="5995">
                  <c:v>1583.7295298469032</c:v>
                </c:pt>
                <c:pt idx="5996">
                  <c:v>1583.9936608558837</c:v>
                </c:pt>
                <c:pt idx="5997">
                  <c:v>1584.2577918648642</c:v>
                </c:pt>
                <c:pt idx="5998">
                  <c:v>1584.5219228738447</c:v>
                </c:pt>
                <c:pt idx="5999">
                  <c:v>1584.7860538828252</c:v>
                </c:pt>
                <c:pt idx="6000">
                  <c:v>1585.0501848918057</c:v>
                </c:pt>
                <c:pt idx="6001">
                  <c:v>1585.3143159007861</c:v>
                </c:pt>
                <c:pt idx="6002">
                  <c:v>1585.5784469097666</c:v>
                </c:pt>
                <c:pt idx="6003">
                  <c:v>1585.8425779187471</c:v>
                </c:pt>
                <c:pt idx="6004">
                  <c:v>1586.1067089277276</c:v>
                </c:pt>
                <c:pt idx="6005">
                  <c:v>1586.3708399367081</c:v>
                </c:pt>
                <c:pt idx="6006">
                  <c:v>1586.6349709456886</c:v>
                </c:pt>
                <c:pt idx="6007">
                  <c:v>1586.899101954669</c:v>
                </c:pt>
                <c:pt idx="6008">
                  <c:v>1587.1632329636495</c:v>
                </c:pt>
                <c:pt idx="6009">
                  <c:v>1587.42736397263</c:v>
                </c:pt>
                <c:pt idx="6010">
                  <c:v>1587.6914949816105</c:v>
                </c:pt>
                <c:pt idx="6011">
                  <c:v>1587.955625990591</c:v>
                </c:pt>
                <c:pt idx="6012">
                  <c:v>1588.2197569995715</c:v>
                </c:pt>
                <c:pt idx="6013">
                  <c:v>1588.483888008552</c:v>
                </c:pt>
                <c:pt idx="6014">
                  <c:v>1588.7480190175324</c:v>
                </c:pt>
                <c:pt idx="6015">
                  <c:v>1589.0121500265129</c:v>
                </c:pt>
                <c:pt idx="6016">
                  <c:v>1589.2762810354934</c:v>
                </c:pt>
                <c:pt idx="6017">
                  <c:v>1589.5404120444739</c:v>
                </c:pt>
                <c:pt idx="6018">
                  <c:v>1589.8045430534544</c:v>
                </c:pt>
                <c:pt idx="6019">
                  <c:v>1590.0686740624349</c:v>
                </c:pt>
                <c:pt idx="6020">
                  <c:v>1590.3328050714154</c:v>
                </c:pt>
                <c:pt idx="6021">
                  <c:v>1590.5969360803958</c:v>
                </c:pt>
                <c:pt idx="6022">
                  <c:v>1590.8610670893763</c:v>
                </c:pt>
                <c:pt idx="6023">
                  <c:v>1591.1251980983568</c:v>
                </c:pt>
                <c:pt idx="6024">
                  <c:v>1591.3893291073373</c:v>
                </c:pt>
                <c:pt idx="6025">
                  <c:v>1591.6534601163178</c:v>
                </c:pt>
                <c:pt idx="6026">
                  <c:v>1591.9175911252983</c:v>
                </c:pt>
                <c:pt idx="6027">
                  <c:v>1592.1817221342787</c:v>
                </c:pt>
                <c:pt idx="6028">
                  <c:v>1592.4458531432592</c:v>
                </c:pt>
                <c:pt idx="6029">
                  <c:v>1592.7099841522397</c:v>
                </c:pt>
                <c:pt idx="6030">
                  <c:v>1592.9741151612202</c:v>
                </c:pt>
                <c:pt idx="6031">
                  <c:v>1593.2382461702007</c:v>
                </c:pt>
                <c:pt idx="6032">
                  <c:v>1593.5023771791812</c:v>
                </c:pt>
                <c:pt idx="6033">
                  <c:v>1593.7665081881617</c:v>
                </c:pt>
                <c:pt idx="6034">
                  <c:v>1594.0306391971421</c:v>
                </c:pt>
                <c:pt idx="6035">
                  <c:v>1594.2947702061226</c:v>
                </c:pt>
                <c:pt idx="6036">
                  <c:v>1594.5589012151031</c:v>
                </c:pt>
                <c:pt idx="6037">
                  <c:v>1594.8230322240836</c:v>
                </c:pt>
                <c:pt idx="6038">
                  <c:v>1595.0871632330641</c:v>
                </c:pt>
                <c:pt idx="6039">
                  <c:v>1595.3512942420446</c:v>
                </c:pt>
                <c:pt idx="6040">
                  <c:v>1595.615425251025</c:v>
                </c:pt>
                <c:pt idx="6041">
                  <c:v>1595.8795562600055</c:v>
                </c:pt>
                <c:pt idx="6042">
                  <c:v>1596.143687268986</c:v>
                </c:pt>
                <c:pt idx="6043">
                  <c:v>1596.4078182779665</c:v>
                </c:pt>
                <c:pt idx="6044">
                  <c:v>1596.671949286947</c:v>
                </c:pt>
                <c:pt idx="6045">
                  <c:v>1596.9360802959275</c:v>
                </c:pt>
                <c:pt idx="6046">
                  <c:v>1597.200211304908</c:v>
                </c:pt>
                <c:pt idx="6047">
                  <c:v>1597.4643423138884</c:v>
                </c:pt>
                <c:pt idx="6048">
                  <c:v>1597.7284733228689</c:v>
                </c:pt>
                <c:pt idx="6049">
                  <c:v>1597.9926043318494</c:v>
                </c:pt>
                <c:pt idx="6050">
                  <c:v>1598.2567353408299</c:v>
                </c:pt>
                <c:pt idx="6051">
                  <c:v>1598.5208663498104</c:v>
                </c:pt>
                <c:pt idx="6052">
                  <c:v>1598.7849973587909</c:v>
                </c:pt>
                <c:pt idx="6053">
                  <c:v>1599.0491283677713</c:v>
                </c:pt>
                <c:pt idx="6054">
                  <c:v>1599.3132593767518</c:v>
                </c:pt>
                <c:pt idx="6055">
                  <c:v>1599.5773903857323</c:v>
                </c:pt>
                <c:pt idx="6056">
                  <c:v>1599.8415213947128</c:v>
                </c:pt>
                <c:pt idx="6057">
                  <c:v>1600.1056524036933</c:v>
                </c:pt>
                <c:pt idx="6058">
                  <c:v>1600.3697834126738</c:v>
                </c:pt>
                <c:pt idx="6059">
                  <c:v>1600.6339144216543</c:v>
                </c:pt>
                <c:pt idx="6060">
                  <c:v>1600.8980454306347</c:v>
                </c:pt>
                <c:pt idx="6061">
                  <c:v>1601.1621764396152</c:v>
                </c:pt>
                <c:pt idx="6062">
                  <c:v>1601.4263074485957</c:v>
                </c:pt>
                <c:pt idx="6063">
                  <c:v>1601.6904384575762</c:v>
                </c:pt>
                <c:pt idx="6064">
                  <c:v>1601.9545694665567</c:v>
                </c:pt>
                <c:pt idx="6065">
                  <c:v>1602.2187004755372</c:v>
                </c:pt>
                <c:pt idx="6066">
                  <c:v>1602.4828314845176</c:v>
                </c:pt>
                <c:pt idx="6067">
                  <c:v>1602.7469624934981</c:v>
                </c:pt>
                <c:pt idx="6068">
                  <c:v>1603.0110935024786</c:v>
                </c:pt>
                <c:pt idx="6069">
                  <c:v>1603.2752245114591</c:v>
                </c:pt>
                <c:pt idx="6070">
                  <c:v>1603.5393555204396</c:v>
                </c:pt>
                <c:pt idx="6071">
                  <c:v>1603.8034865294201</c:v>
                </c:pt>
                <c:pt idx="6072">
                  <c:v>1604.0676175384006</c:v>
                </c:pt>
                <c:pt idx="6073">
                  <c:v>1604.331748547381</c:v>
                </c:pt>
                <c:pt idx="6074">
                  <c:v>1604.5958795563615</c:v>
                </c:pt>
                <c:pt idx="6075">
                  <c:v>1604.860010565342</c:v>
                </c:pt>
                <c:pt idx="6076">
                  <c:v>1605.1241415743225</c:v>
                </c:pt>
                <c:pt idx="6077">
                  <c:v>1605.388272583303</c:v>
                </c:pt>
                <c:pt idx="6078">
                  <c:v>1605.6524035922835</c:v>
                </c:pt>
                <c:pt idx="6079">
                  <c:v>1605.9165346012639</c:v>
                </c:pt>
                <c:pt idx="6080">
                  <c:v>1606.1806656102444</c:v>
                </c:pt>
                <c:pt idx="6081">
                  <c:v>1606.4447966192249</c:v>
                </c:pt>
                <c:pt idx="6082">
                  <c:v>1606.7089276282054</c:v>
                </c:pt>
                <c:pt idx="6083">
                  <c:v>1606.9730586371859</c:v>
                </c:pt>
                <c:pt idx="6084">
                  <c:v>1607.2371896461664</c:v>
                </c:pt>
                <c:pt idx="6085">
                  <c:v>1607.5013206551469</c:v>
                </c:pt>
                <c:pt idx="6086">
                  <c:v>1607.7654516641273</c:v>
                </c:pt>
                <c:pt idx="6087">
                  <c:v>1608.0295826731078</c:v>
                </c:pt>
                <c:pt idx="6088">
                  <c:v>1608.2937136820883</c:v>
                </c:pt>
                <c:pt idx="6089">
                  <c:v>1608.5578446910688</c:v>
                </c:pt>
                <c:pt idx="6090">
                  <c:v>1608.8219757000493</c:v>
                </c:pt>
                <c:pt idx="6091">
                  <c:v>1609.0861067090298</c:v>
                </c:pt>
                <c:pt idx="6092">
                  <c:v>1609.3502377180102</c:v>
                </c:pt>
                <c:pt idx="6093">
                  <c:v>1609.6143687269907</c:v>
                </c:pt>
                <c:pt idx="6094">
                  <c:v>1609.8784997359712</c:v>
                </c:pt>
                <c:pt idx="6095">
                  <c:v>1610.1426307449517</c:v>
                </c:pt>
                <c:pt idx="6096">
                  <c:v>1610.4067617539322</c:v>
                </c:pt>
                <c:pt idx="6097">
                  <c:v>1610.6708927629127</c:v>
                </c:pt>
                <c:pt idx="6098">
                  <c:v>1610.9350237718932</c:v>
                </c:pt>
                <c:pt idx="6099">
                  <c:v>1611.1991547808736</c:v>
                </c:pt>
                <c:pt idx="6100">
                  <c:v>1611.4632857898541</c:v>
                </c:pt>
                <c:pt idx="6101">
                  <c:v>1611.7274167988346</c:v>
                </c:pt>
                <c:pt idx="6102">
                  <c:v>1611.9915478078151</c:v>
                </c:pt>
                <c:pt idx="6103">
                  <c:v>1612.2556788167956</c:v>
                </c:pt>
                <c:pt idx="6104">
                  <c:v>1612.5198098257761</c:v>
                </c:pt>
                <c:pt idx="6105">
                  <c:v>1612.7839408347565</c:v>
                </c:pt>
                <c:pt idx="6106">
                  <c:v>1613.048071843737</c:v>
                </c:pt>
                <c:pt idx="6107">
                  <c:v>1613.3122028527175</c:v>
                </c:pt>
                <c:pt idx="6108">
                  <c:v>1613.576333861698</c:v>
                </c:pt>
                <c:pt idx="6109">
                  <c:v>1613.8404648706785</c:v>
                </c:pt>
                <c:pt idx="6110">
                  <c:v>1614.104595879659</c:v>
                </c:pt>
                <c:pt idx="6111">
                  <c:v>1614.3687268886395</c:v>
                </c:pt>
                <c:pt idx="6112">
                  <c:v>1614.6328578976199</c:v>
                </c:pt>
                <c:pt idx="6113">
                  <c:v>1614.8969889066004</c:v>
                </c:pt>
                <c:pt idx="6114">
                  <c:v>1615.1611199155809</c:v>
                </c:pt>
                <c:pt idx="6115">
                  <c:v>1615.4252509245614</c:v>
                </c:pt>
                <c:pt idx="6116">
                  <c:v>1615.6893819335419</c:v>
                </c:pt>
                <c:pt idx="6117">
                  <c:v>1615.9535129425224</c:v>
                </c:pt>
                <c:pt idx="6118">
                  <c:v>1616.2176439515029</c:v>
                </c:pt>
                <c:pt idx="6119">
                  <c:v>1616.4817749604833</c:v>
                </c:pt>
                <c:pt idx="6120">
                  <c:v>1616.7459059694638</c:v>
                </c:pt>
                <c:pt idx="6121">
                  <c:v>1617.0100369784443</c:v>
                </c:pt>
                <c:pt idx="6122">
                  <c:v>1617.2741679874248</c:v>
                </c:pt>
                <c:pt idx="6123">
                  <c:v>1617.5382989964053</c:v>
                </c:pt>
                <c:pt idx="6124">
                  <c:v>1617.8024300053858</c:v>
                </c:pt>
                <c:pt idx="6125">
                  <c:v>1618.0665610143662</c:v>
                </c:pt>
                <c:pt idx="6126">
                  <c:v>1618.3306920233467</c:v>
                </c:pt>
                <c:pt idx="6127">
                  <c:v>1618.5948230323272</c:v>
                </c:pt>
                <c:pt idx="6128">
                  <c:v>1618.8589540413077</c:v>
                </c:pt>
                <c:pt idx="6129">
                  <c:v>1619.1230850502882</c:v>
                </c:pt>
                <c:pt idx="6130">
                  <c:v>1619.3872160592687</c:v>
                </c:pt>
                <c:pt idx="6131">
                  <c:v>1619.6513470682492</c:v>
                </c:pt>
                <c:pt idx="6132">
                  <c:v>1619.9154780772296</c:v>
                </c:pt>
                <c:pt idx="6133">
                  <c:v>1620.1796090862101</c:v>
                </c:pt>
                <c:pt idx="6134">
                  <c:v>1620.4437400951906</c:v>
                </c:pt>
                <c:pt idx="6135">
                  <c:v>1620.7078711041711</c:v>
                </c:pt>
                <c:pt idx="6136">
                  <c:v>1620.9720021131516</c:v>
                </c:pt>
                <c:pt idx="6137">
                  <c:v>1621.2361331221321</c:v>
                </c:pt>
                <c:pt idx="6138">
                  <c:v>1621.5002641311125</c:v>
                </c:pt>
                <c:pt idx="6139">
                  <c:v>1621.764395140093</c:v>
                </c:pt>
                <c:pt idx="6140">
                  <c:v>1622.0285261490735</c:v>
                </c:pt>
                <c:pt idx="6141">
                  <c:v>1622.292657158054</c:v>
                </c:pt>
                <c:pt idx="6142">
                  <c:v>1622.5567881670345</c:v>
                </c:pt>
                <c:pt idx="6143">
                  <c:v>1622.820919176015</c:v>
                </c:pt>
                <c:pt idx="6144">
                  <c:v>1623.0850501849955</c:v>
                </c:pt>
                <c:pt idx="6145">
                  <c:v>1623.3491811939759</c:v>
                </c:pt>
                <c:pt idx="6146">
                  <c:v>1623.6133122029564</c:v>
                </c:pt>
                <c:pt idx="6147">
                  <c:v>1623.8774432119369</c:v>
                </c:pt>
                <c:pt idx="6148">
                  <c:v>1624.1415742209174</c:v>
                </c:pt>
                <c:pt idx="6149">
                  <c:v>1624.4057052298979</c:v>
                </c:pt>
                <c:pt idx="6150">
                  <c:v>1624.6698362388784</c:v>
                </c:pt>
                <c:pt idx="6151">
                  <c:v>1624.9339672478588</c:v>
                </c:pt>
                <c:pt idx="6152">
                  <c:v>1625.1980982568393</c:v>
                </c:pt>
                <c:pt idx="6153">
                  <c:v>1625.4622292658198</c:v>
                </c:pt>
                <c:pt idx="6154">
                  <c:v>1625.7263602748003</c:v>
                </c:pt>
                <c:pt idx="6155">
                  <c:v>1625.9904912837808</c:v>
                </c:pt>
                <c:pt idx="6156">
                  <c:v>1626.2546222927613</c:v>
                </c:pt>
                <c:pt idx="6157">
                  <c:v>1626.5187533017418</c:v>
                </c:pt>
                <c:pt idx="6158">
                  <c:v>1626.7828843107222</c:v>
                </c:pt>
                <c:pt idx="6159">
                  <c:v>1627.0470153197027</c:v>
                </c:pt>
                <c:pt idx="6160">
                  <c:v>1627.3111463286832</c:v>
                </c:pt>
                <c:pt idx="6161">
                  <c:v>1627.5752773376637</c:v>
                </c:pt>
                <c:pt idx="6162">
                  <c:v>1627.8394083466442</c:v>
                </c:pt>
                <c:pt idx="6163">
                  <c:v>1628.1035393556247</c:v>
                </c:pt>
                <c:pt idx="6164">
                  <c:v>1628.3676703646051</c:v>
                </c:pt>
                <c:pt idx="6165">
                  <c:v>1628.6318013735856</c:v>
                </c:pt>
                <c:pt idx="6166">
                  <c:v>1628.8959323825661</c:v>
                </c:pt>
                <c:pt idx="6167">
                  <c:v>1629.1600633915466</c:v>
                </c:pt>
                <c:pt idx="6168">
                  <c:v>1629.4241944005271</c:v>
                </c:pt>
                <c:pt idx="6169">
                  <c:v>1629.6883254095076</c:v>
                </c:pt>
                <c:pt idx="6170">
                  <c:v>1629.9524564184881</c:v>
                </c:pt>
                <c:pt idx="6171">
                  <c:v>1630.2165874274685</c:v>
                </c:pt>
                <c:pt idx="6172">
                  <c:v>1630.480718436449</c:v>
                </c:pt>
                <c:pt idx="6173">
                  <c:v>1630.7448494454295</c:v>
                </c:pt>
                <c:pt idx="6174">
                  <c:v>1631.00898045441</c:v>
                </c:pt>
                <c:pt idx="6175">
                  <c:v>1631.2731114633905</c:v>
                </c:pt>
                <c:pt idx="6176">
                  <c:v>1631.537242472371</c:v>
                </c:pt>
                <c:pt idx="6177">
                  <c:v>1631.8013734813514</c:v>
                </c:pt>
                <c:pt idx="6178">
                  <c:v>1632.0655044903319</c:v>
                </c:pt>
                <c:pt idx="6179">
                  <c:v>1632.3296354993124</c:v>
                </c:pt>
                <c:pt idx="6180">
                  <c:v>1632.5937665082929</c:v>
                </c:pt>
                <c:pt idx="6181">
                  <c:v>1632.8578975172734</c:v>
                </c:pt>
                <c:pt idx="6182">
                  <c:v>1633.1220285262539</c:v>
                </c:pt>
                <c:pt idx="6183">
                  <c:v>1633.3861595352344</c:v>
                </c:pt>
                <c:pt idx="6184">
                  <c:v>1633.6502905442148</c:v>
                </c:pt>
                <c:pt idx="6185">
                  <c:v>1633.9144215531953</c:v>
                </c:pt>
                <c:pt idx="6186">
                  <c:v>1634.1785525621758</c:v>
                </c:pt>
                <c:pt idx="6187">
                  <c:v>1634.4426835711563</c:v>
                </c:pt>
                <c:pt idx="6188">
                  <c:v>1634.7068145801368</c:v>
                </c:pt>
                <c:pt idx="6189">
                  <c:v>1634.9709455891173</c:v>
                </c:pt>
                <c:pt idx="6190">
                  <c:v>1635.2350765980977</c:v>
                </c:pt>
                <c:pt idx="6191">
                  <c:v>1635.4992076070782</c:v>
                </c:pt>
                <c:pt idx="6192">
                  <c:v>1635.7633386160587</c:v>
                </c:pt>
                <c:pt idx="6193">
                  <c:v>1636.0274696250392</c:v>
                </c:pt>
                <c:pt idx="6194">
                  <c:v>1636.2916006340197</c:v>
                </c:pt>
                <c:pt idx="6195">
                  <c:v>1636.5557316430002</c:v>
                </c:pt>
                <c:pt idx="6196">
                  <c:v>1636.8198626519807</c:v>
                </c:pt>
                <c:pt idx="6197">
                  <c:v>1637.0839936609611</c:v>
                </c:pt>
                <c:pt idx="6198">
                  <c:v>1637.3481246699416</c:v>
                </c:pt>
                <c:pt idx="6199">
                  <c:v>1637.6122556789221</c:v>
                </c:pt>
                <c:pt idx="6200">
                  <c:v>1637.8763866879026</c:v>
                </c:pt>
                <c:pt idx="6201">
                  <c:v>1638.1405176968831</c:v>
                </c:pt>
                <c:pt idx="6202">
                  <c:v>1638.4046487058636</c:v>
                </c:pt>
                <c:pt idx="6203">
                  <c:v>1638.668779714844</c:v>
                </c:pt>
                <c:pt idx="6204">
                  <c:v>1638.9329107238245</c:v>
                </c:pt>
                <c:pt idx="6205">
                  <c:v>1639.197041732805</c:v>
                </c:pt>
                <c:pt idx="6206">
                  <c:v>1639.4611727417855</c:v>
                </c:pt>
                <c:pt idx="6207">
                  <c:v>1639.725303750766</c:v>
                </c:pt>
                <c:pt idx="6208">
                  <c:v>1639.9894347597465</c:v>
                </c:pt>
                <c:pt idx="6209">
                  <c:v>1640.253565768727</c:v>
                </c:pt>
                <c:pt idx="6210">
                  <c:v>1640.5176967777074</c:v>
                </c:pt>
                <c:pt idx="6211">
                  <c:v>1640.7818277866879</c:v>
                </c:pt>
                <c:pt idx="6212">
                  <c:v>1641.0459587956684</c:v>
                </c:pt>
                <c:pt idx="6213">
                  <c:v>1641.3100898046489</c:v>
                </c:pt>
                <c:pt idx="6214">
                  <c:v>1641.5742208136294</c:v>
                </c:pt>
                <c:pt idx="6215">
                  <c:v>1641.8383518226099</c:v>
                </c:pt>
                <c:pt idx="6216">
                  <c:v>1642.1024828315904</c:v>
                </c:pt>
                <c:pt idx="6217">
                  <c:v>1642.3666138405708</c:v>
                </c:pt>
                <c:pt idx="6218">
                  <c:v>1642.6307448495513</c:v>
                </c:pt>
                <c:pt idx="6219">
                  <c:v>1642.8948758585318</c:v>
                </c:pt>
                <c:pt idx="6220">
                  <c:v>1643.1590068675123</c:v>
                </c:pt>
                <c:pt idx="6221">
                  <c:v>1643.4231378764928</c:v>
                </c:pt>
                <c:pt idx="6222">
                  <c:v>1643.6872688854733</c:v>
                </c:pt>
                <c:pt idx="6223">
                  <c:v>1643.9513998944537</c:v>
                </c:pt>
                <c:pt idx="6224">
                  <c:v>1644.2155309034342</c:v>
                </c:pt>
                <c:pt idx="6225">
                  <c:v>1644.4796619124147</c:v>
                </c:pt>
                <c:pt idx="6226">
                  <c:v>1644.7437929213952</c:v>
                </c:pt>
                <c:pt idx="6227">
                  <c:v>1645.0079239303757</c:v>
                </c:pt>
                <c:pt idx="6228">
                  <c:v>1645.2720549393562</c:v>
                </c:pt>
                <c:pt idx="6229">
                  <c:v>1645.5361859483367</c:v>
                </c:pt>
                <c:pt idx="6230">
                  <c:v>1645.8003169573171</c:v>
                </c:pt>
                <c:pt idx="6231">
                  <c:v>1646.0644479662976</c:v>
                </c:pt>
                <c:pt idx="6232">
                  <c:v>1646.3285789752781</c:v>
                </c:pt>
                <c:pt idx="6233">
                  <c:v>1646.5927099842586</c:v>
                </c:pt>
                <c:pt idx="6234">
                  <c:v>1646.8568409932391</c:v>
                </c:pt>
                <c:pt idx="6235">
                  <c:v>1647.1209720022196</c:v>
                </c:pt>
                <c:pt idx="6236">
                  <c:v>1647.3851030112</c:v>
                </c:pt>
                <c:pt idx="6237">
                  <c:v>1647.6492340201805</c:v>
                </c:pt>
                <c:pt idx="6238">
                  <c:v>1647.913365029161</c:v>
                </c:pt>
                <c:pt idx="6239">
                  <c:v>1648.1774960381415</c:v>
                </c:pt>
                <c:pt idx="6240">
                  <c:v>1648.441627047122</c:v>
                </c:pt>
                <c:pt idx="6241">
                  <c:v>1648.7057580561025</c:v>
                </c:pt>
                <c:pt idx="6242">
                  <c:v>1648.969889065083</c:v>
                </c:pt>
                <c:pt idx="6243">
                  <c:v>1649.2340200740634</c:v>
                </c:pt>
                <c:pt idx="6244">
                  <c:v>1649.4981510830439</c:v>
                </c:pt>
                <c:pt idx="6245">
                  <c:v>1649.7622820920244</c:v>
                </c:pt>
                <c:pt idx="6246">
                  <c:v>1650.0264131010049</c:v>
                </c:pt>
                <c:pt idx="6247">
                  <c:v>1650.2905441099854</c:v>
                </c:pt>
                <c:pt idx="6248">
                  <c:v>1650.5546751189659</c:v>
                </c:pt>
                <c:pt idx="6249">
                  <c:v>1650.8188061279463</c:v>
                </c:pt>
                <c:pt idx="6250">
                  <c:v>1651.0829371369268</c:v>
                </c:pt>
                <c:pt idx="6251">
                  <c:v>1651.3470681459073</c:v>
                </c:pt>
                <c:pt idx="6252">
                  <c:v>1651.6111991548878</c:v>
                </c:pt>
                <c:pt idx="6253">
                  <c:v>1651.8753301638683</c:v>
                </c:pt>
                <c:pt idx="6254">
                  <c:v>1652.1394611728488</c:v>
                </c:pt>
                <c:pt idx="6255">
                  <c:v>1652.4035921818293</c:v>
                </c:pt>
                <c:pt idx="6256">
                  <c:v>1652.6677231908097</c:v>
                </c:pt>
                <c:pt idx="6257">
                  <c:v>1652.9318541997902</c:v>
                </c:pt>
                <c:pt idx="6258">
                  <c:v>1653.1959852087707</c:v>
                </c:pt>
                <c:pt idx="6259">
                  <c:v>1653.4601162177512</c:v>
                </c:pt>
                <c:pt idx="6260">
                  <c:v>1653.7242472267317</c:v>
                </c:pt>
                <c:pt idx="6261">
                  <c:v>1653.9883782357122</c:v>
                </c:pt>
                <c:pt idx="6262">
                  <c:v>1654.2525092446926</c:v>
                </c:pt>
                <c:pt idx="6263">
                  <c:v>1654.5166402536731</c:v>
                </c:pt>
                <c:pt idx="6264">
                  <c:v>1654.7807712626536</c:v>
                </c:pt>
                <c:pt idx="6265">
                  <c:v>1655.0449022716341</c:v>
                </c:pt>
                <c:pt idx="6266">
                  <c:v>1655.3090332806146</c:v>
                </c:pt>
                <c:pt idx="6267">
                  <c:v>1655.5731642895951</c:v>
                </c:pt>
                <c:pt idx="6268">
                  <c:v>1655.8372952985756</c:v>
                </c:pt>
                <c:pt idx="6269">
                  <c:v>1656.101426307556</c:v>
                </c:pt>
                <c:pt idx="6270">
                  <c:v>1656.3655573165365</c:v>
                </c:pt>
                <c:pt idx="6271">
                  <c:v>1656.629688325517</c:v>
                </c:pt>
                <c:pt idx="6272">
                  <c:v>1656.8938193344975</c:v>
                </c:pt>
                <c:pt idx="6273">
                  <c:v>1657.157950343478</c:v>
                </c:pt>
                <c:pt idx="6274">
                  <c:v>1657.4220813524585</c:v>
                </c:pt>
                <c:pt idx="6275">
                  <c:v>1657.6862123614389</c:v>
                </c:pt>
                <c:pt idx="6276">
                  <c:v>1657.9503433704194</c:v>
                </c:pt>
                <c:pt idx="6277">
                  <c:v>1658.2144743793999</c:v>
                </c:pt>
                <c:pt idx="6278">
                  <c:v>1658.4786053883804</c:v>
                </c:pt>
                <c:pt idx="6279">
                  <c:v>1658.7427363973609</c:v>
                </c:pt>
                <c:pt idx="6280">
                  <c:v>1659.0068674063414</c:v>
                </c:pt>
                <c:pt idx="6281">
                  <c:v>1659.2709984153219</c:v>
                </c:pt>
                <c:pt idx="6282">
                  <c:v>1659.5351294243023</c:v>
                </c:pt>
                <c:pt idx="6283">
                  <c:v>1659.7992604332828</c:v>
                </c:pt>
                <c:pt idx="6284">
                  <c:v>1660.0633914422633</c:v>
                </c:pt>
                <c:pt idx="6285">
                  <c:v>1660.3275224512438</c:v>
                </c:pt>
                <c:pt idx="6286">
                  <c:v>1660.5916534602243</c:v>
                </c:pt>
                <c:pt idx="6287">
                  <c:v>1660.8557844692048</c:v>
                </c:pt>
                <c:pt idx="6288">
                  <c:v>1661.1199154781852</c:v>
                </c:pt>
                <c:pt idx="6289">
                  <c:v>1661.3840464871657</c:v>
                </c:pt>
                <c:pt idx="6290">
                  <c:v>1661.6481774961462</c:v>
                </c:pt>
                <c:pt idx="6291">
                  <c:v>1661.9123085051267</c:v>
                </c:pt>
                <c:pt idx="6292">
                  <c:v>1662.1764395141072</c:v>
                </c:pt>
                <c:pt idx="6293">
                  <c:v>1662.4405705230877</c:v>
                </c:pt>
                <c:pt idx="6294">
                  <c:v>1662.7047015320682</c:v>
                </c:pt>
                <c:pt idx="6295">
                  <c:v>1662.9688325410486</c:v>
                </c:pt>
                <c:pt idx="6296">
                  <c:v>1663.2329635500291</c:v>
                </c:pt>
                <c:pt idx="6297">
                  <c:v>1663.4970945590096</c:v>
                </c:pt>
                <c:pt idx="6298">
                  <c:v>1663.7612255679901</c:v>
                </c:pt>
                <c:pt idx="6299">
                  <c:v>1664.0253565769706</c:v>
                </c:pt>
                <c:pt idx="6300">
                  <c:v>1664.2894875859511</c:v>
                </c:pt>
                <c:pt idx="6301">
                  <c:v>1664.5536185949315</c:v>
                </c:pt>
                <c:pt idx="6302">
                  <c:v>1664.817749603912</c:v>
                </c:pt>
                <c:pt idx="6303">
                  <c:v>1665.0818806128925</c:v>
                </c:pt>
                <c:pt idx="6304">
                  <c:v>1665.346011621873</c:v>
                </c:pt>
                <c:pt idx="6305">
                  <c:v>1665.6101426308535</c:v>
                </c:pt>
                <c:pt idx="6306">
                  <c:v>1665.874273639834</c:v>
                </c:pt>
                <c:pt idx="6307">
                  <c:v>1666.1384046488145</c:v>
                </c:pt>
                <c:pt idx="6308">
                  <c:v>1666.4025356577949</c:v>
                </c:pt>
                <c:pt idx="6309">
                  <c:v>1666.6666666667754</c:v>
                </c:pt>
                <c:pt idx="6310">
                  <c:v>1666.9307976757559</c:v>
                </c:pt>
                <c:pt idx="6311">
                  <c:v>1667.1949286847364</c:v>
                </c:pt>
                <c:pt idx="6312">
                  <c:v>1667.4590596937169</c:v>
                </c:pt>
                <c:pt idx="6313">
                  <c:v>1667.7231907026974</c:v>
                </c:pt>
                <c:pt idx="6314">
                  <c:v>1667.9873217116779</c:v>
                </c:pt>
                <c:pt idx="6315">
                  <c:v>1668.2514527206583</c:v>
                </c:pt>
                <c:pt idx="6316">
                  <c:v>1668.5155837296388</c:v>
                </c:pt>
                <c:pt idx="6317">
                  <c:v>1668.7797147386193</c:v>
                </c:pt>
                <c:pt idx="6318">
                  <c:v>1669.0438457475998</c:v>
                </c:pt>
                <c:pt idx="6319">
                  <c:v>1669.3079767565803</c:v>
                </c:pt>
                <c:pt idx="6320">
                  <c:v>1669.5721077655608</c:v>
                </c:pt>
                <c:pt idx="6321">
                  <c:v>1669.8362387745412</c:v>
                </c:pt>
                <c:pt idx="6322">
                  <c:v>1670.1003697835217</c:v>
                </c:pt>
                <c:pt idx="6323">
                  <c:v>1670.3645007925022</c:v>
                </c:pt>
                <c:pt idx="6324">
                  <c:v>1670.6286318014827</c:v>
                </c:pt>
                <c:pt idx="6325">
                  <c:v>1670.8927628104632</c:v>
                </c:pt>
                <c:pt idx="6326">
                  <c:v>1671.1568938194437</c:v>
                </c:pt>
                <c:pt idx="6327">
                  <c:v>1671.4210248284242</c:v>
                </c:pt>
                <c:pt idx="6328">
                  <c:v>1671.6851558374046</c:v>
                </c:pt>
                <c:pt idx="6329">
                  <c:v>1671.9492868463851</c:v>
                </c:pt>
                <c:pt idx="6330">
                  <c:v>1672.2134178553656</c:v>
                </c:pt>
                <c:pt idx="6331">
                  <c:v>1672.4775488643461</c:v>
                </c:pt>
                <c:pt idx="6332">
                  <c:v>1672.7416798733266</c:v>
                </c:pt>
                <c:pt idx="6333">
                  <c:v>1673.0058108823071</c:v>
                </c:pt>
                <c:pt idx="6334">
                  <c:v>1673.2699418912875</c:v>
                </c:pt>
                <c:pt idx="6335">
                  <c:v>1673.534072900268</c:v>
                </c:pt>
                <c:pt idx="6336">
                  <c:v>1673.7982039092485</c:v>
                </c:pt>
                <c:pt idx="6337">
                  <c:v>1674.062334918229</c:v>
                </c:pt>
                <c:pt idx="6338">
                  <c:v>1674.3264659272095</c:v>
                </c:pt>
                <c:pt idx="6339">
                  <c:v>1674.59059693619</c:v>
                </c:pt>
                <c:pt idx="6340">
                  <c:v>1674.8547279451705</c:v>
                </c:pt>
                <c:pt idx="6341">
                  <c:v>1675.1188589541509</c:v>
                </c:pt>
                <c:pt idx="6342">
                  <c:v>1675.3829899631314</c:v>
                </c:pt>
                <c:pt idx="6343">
                  <c:v>1675.6471209721119</c:v>
                </c:pt>
                <c:pt idx="6344">
                  <c:v>1675.9112519810924</c:v>
                </c:pt>
                <c:pt idx="6345">
                  <c:v>1676.1753829900729</c:v>
                </c:pt>
                <c:pt idx="6346">
                  <c:v>1676.4395139990534</c:v>
                </c:pt>
                <c:pt idx="6347">
                  <c:v>1676.7036450080338</c:v>
                </c:pt>
                <c:pt idx="6348">
                  <c:v>1676.9677760170143</c:v>
                </c:pt>
                <c:pt idx="6349">
                  <c:v>1677.2319070259948</c:v>
                </c:pt>
                <c:pt idx="6350">
                  <c:v>1677.4960380349753</c:v>
                </c:pt>
                <c:pt idx="6351">
                  <c:v>1677.7601690439558</c:v>
                </c:pt>
                <c:pt idx="6352">
                  <c:v>1678.0243000529363</c:v>
                </c:pt>
                <c:pt idx="6353">
                  <c:v>1678.2884310619168</c:v>
                </c:pt>
                <c:pt idx="6354">
                  <c:v>1678.5525620708972</c:v>
                </c:pt>
                <c:pt idx="6355">
                  <c:v>1678.8166930798777</c:v>
                </c:pt>
                <c:pt idx="6356">
                  <c:v>1679.0808240888582</c:v>
                </c:pt>
                <c:pt idx="6357">
                  <c:v>1679.3449550978387</c:v>
                </c:pt>
                <c:pt idx="6358">
                  <c:v>1679.6090861068192</c:v>
                </c:pt>
                <c:pt idx="6359">
                  <c:v>1679.8732171157997</c:v>
                </c:pt>
                <c:pt idx="6360">
                  <c:v>1680.1373481247801</c:v>
                </c:pt>
                <c:pt idx="6361">
                  <c:v>1680.4014791337606</c:v>
                </c:pt>
                <c:pt idx="6362">
                  <c:v>1680.6656101427411</c:v>
                </c:pt>
                <c:pt idx="6363">
                  <c:v>1680.9297411517216</c:v>
                </c:pt>
                <c:pt idx="6364">
                  <c:v>1681.1938721607021</c:v>
                </c:pt>
                <c:pt idx="6365">
                  <c:v>1681.4580031696826</c:v>
                </c:pt>
                <c:pt idx="6366">
                  <c:v>1681.7221341786631</c:v>
                </c:pt>
                <c:pt idx="6367">
                  <c:v>1681.9862651876435</c:v>
                </c:pt>
                <c:pt idx="6368">
                  <c:v>1682.250396196624</c:v>
                </c:pt>
                <c:pt idx="6369">
                  <c:v>1682.5145272056045</c:v>
                </c:pt>
                <c:pt idx="6370">
                  <c:v>1682.778658214585</c:v>
                </c:pt>
                <c:pt idx="6371">
                  <c:v>1683.0427892235655</c:v>
                </c:pt>
                <c:pt idx="6372">
                  <c:v>1683.306920232546</c:v>
                </c:pt>
                <c:pt idx="6373">
                  <c:v>1683.5710512415264</c:v>
                </c:pt>
                <c:pt idx="6374">
                  <c:v>1683.8351822505069</c:v>
                </c:pt>
                <c:pt idx="6375">
                  <c:v>1684.0993132594874</c:v>
                </c:pt>
                <c:pt idx="6376">
                  <c:v>1684.3634442684679</c:v>
                </c:pt>
                <c:pt idx="6377">
                  <c:v>1684.6275752774484</c:v>
                </c:pt>
                <c:pt idx="6378">
                  <c:v>1684.8917062864289</c:v>
                </c:pt>
                <c:pt idx="6379">
                  <c:v>1685.1558372954094</c:v>
                </c:pt>
                <c:pt idx="6380">
                  <c:v>1685.4199683043898</c:v>
                </c:pt>
                <c:pt idx="6381">
                  <c:v>1685.6840993133703</c:v>
                </c:pt>
                <c:pt idx="6382">
                  <c:v>1685.9482303223508</c:v>
                </c:pt>
                <c:pt idx="6383">
                  <c:v>1686.2123613313313</c:v>
                </c:pt>
                <c:pt idx="6384">
                  <c:v>1686.4764923403118</c:v>
                </c:pt>
                <c:pt idx="6385">
                  <c:v>1686.7406233492923</c:v>
                </c:pt>
                <c:pt idx="6386">
                  <c:v>1687.0047543582727</c:v>
                </c:pt>
                <c:pt idx="6387">
                  <c:v>1687.2688853672532</c:v>
                </c:pt>
                <c:pt idx="6388">
                  <c:v>1687.5330163762337</c:v>
                </c:pt>
                <c:pt idx="6389">
                  <c:v>1687.7971473852142</c:v>
                </c:pt>
                <c:pt idx="6390">
                  <c:v>1688.0612783941947</c:v>
                </c:pt>
                <c:pt idx="6391">
                  <c:v>1688.3254094031752</c:v>
                </c:pt>
                <c:pt idx="6392">
                  <c:v>1688.5895404121557</c:v>
                </c:pt>
                <c:pt idx="6393">
                  <c:v>1688.8536714211361</c:v>
                </c:pt>
                <c:pt idx="6394">
                  <c:v>1689.1178024301166</c:v>
                </c:pt>
                <c:pt idx="6395">
                  <c:v>1689.3819334390971</c:v>
                </c:pt>
                <c:pt idx="6396">
                  <c:v>1689.6460644480776</c:v>
                </c:pt>
                <c:pt idx="6397">
                  <c:v>1689.9101954570581</c:v>
                </c:pt>
                <c:pt idx="6398">
                  <c:v>1690.1743264660386</c:v>
                </c:pt>
                <c:pt idx="6399">
                  <c:v>1690.438457475019</c:v>
                </c:pt>
                <c:pt idx="6400">
                  <c:v>1690.7025884839995</c:v>
                </c:pt>
                <c:pt idx="6401">
                  <c:v>1690.96671949298</c:v>
                </c:pt>
                <c:pt idx="6402">
                  <c:v>1691.2308505019605</c:v>
                </c:pt>
                <c:pt idx="6403">
                  <c:v>1691.494981510941</c:v>
                </c:pt>
                <c:pt idx="6404">
                  <c:v>1691.7591125199215</c:v>
                </c:pt>
                <c:pt idx="6405">
                  <c:v>1692.023243528902</c:v>
                </c:pt>
                <c:pt idx="6406">
                  <c:v>1692.2873745378824</c:v>
                </c:pt>
                <c:pt idx="6407">
                  <c:v>1692.5515055468629</c:v>
                </c:pt>
                <c:pt idx="6408">
                  <c:v>1692.8156365558434</c:v>
                </c:pt>
                <c:pt idx="6409">
                  <c:v>1693.0797675648239</c:v>
                </c:pt>
                <c:pt idx="6410">
                  <c:v>1693.3438985738044</c:v>
                </c:pt>
                <c:pt idx="6411">
                  <c:v>1693.6080295827849</c:v>
                </c:pt>
                <c:pt idx="6412">
                  <c:v>1693.8721605917654</c:v>
                </c:pt>
                <c:pt idx="6413">
                  <c:v>1694.1362916007458</c:v>
                </c:pt>
                <c:pt idx="6414">
                  <c:v>1694.4004226097263</c:v>
                </c:pt>
                <c:pt idx="6415">
                  <c:v>1694.6645536187068</c:v>
                </c:pt>
                <c:pt idx="6416">
                  <c:v>1694.9286846276873</c:v>
                </c:pt>
                <c:pt idx="6417">
                  <c:v>1695.1928156366678</c:v>
                </c:pt>
                <c:pt idx="6418">
                  <c:v>1695.4569466456483</c:v>
                </c:pt>
                <c:pt idx="6419">
                  <c:v>1695.7210776546287</c:v>
                </c:pt>
                <c:pt idx="6420">
                  <c:v>1695.9852086636092</c:v>
                </c:pt>
                <c:pt idx="6421">
                  <c:v>1696.2493396725897</c:v>
                </c:pt>
                <c:pt idx="6422">
                  <c:v>1696.5134706815702</c:v>
                </c:pt>
                <c:pt idx="6423">
                  <c:v>1696.7776016905507</c:v>
                </c:pt>
                <c:pt idx="6424">
                  <c:v>1697.0417326995312</c:v>
                </c:pt>
                <c:pt idx="6425">
                  <c:v>1697.3058637085117</c:v>
                </c:pt>
                <c:pt idx="6426">
                  <c:v>1697.5699947174921</c:v>
                </c:pt>
                <c:pt idx="6427">
                  <c:v>1697.8341257264726</c:v>
                </c:pt>
                <c:pt idx="6428">
                  <c:v>1698.0982567354531</c:v>
                </c:pt>
                <c:pt idx="6429">
                  <c:v>1698.3623877444336</c:v>
                </c:pt>
                <c:pt idx="6430">
                  <c:v>1698.6265187534141</c:v>
                </c:pt>
                <c:pt idx="6431">
                  <c:v>1698.8906497623946</c:v>
                </c:pt>
                <c:pt idx="6432">
                  <c:v>1699.154780771375</c:v>
                </c:pt>
                <c:pt idx="6433">
                  <c:v>1699.4189117803555</c:v>
                </c:pt>
                <c:pt idx="6434">
                  <c:v>1699.683042789336</c:v>
                </c:pt>
                <c:pt idx="6435">
                  <c:v>1699.9471737983165</c:v>
                </c:pt>
                <c:pt idx="6436">
                  <c:v>1700.211304807297</c:v>
                </c:pt>
                <c:pt idx="6437">
                  <c:v>1700.4754358162775</c:v>
                </c:pt>
                <c:pt idx="6438">
                  <c:v>1700.739566825258</c:v>
                </c:pt>
                <c:pt idx="6439">
                  <c:v>1701.0036978342384</c:v>
                </c:pt>
                <c:pt idx="6440">
                  <c:v>1701.2678288432189</c:v>
                </c:pt>
                <c:pt idx="6441">
                  <c:v>1701.5319598521994</c:v>
                </c:pt>
                <c:pt idx="6442">
                  <c:v>1701.7960908611799</c:v>
                </c:pt>
                <c:pt idx="6443">
                  <c:v>1702.0602218701604</c:v>
                </c:pt>
                <c:pt idx="6444">
                  <c:v>1702.3243528791409</c:v>
                </c:pt>
                <c:pt idx="6445">
                  <c:v>1702.5884838881213</c:v>
                </c:pt>
                <c:pt idx="6446">
                  <c:v>1702.8526148971018</c:v>
                </c:pt>
                <c:pt idx="6447">
                  <c:v>1703.1167459060823</c:v>
                </c:pt>
                <c:pt idx="6448">
                  <c:v>1703.3808769150628</c:v>
                </c:pt>
                <c:pt idx="6449">
                  <c:v>1703.6450079240433</c:v>
                </c:pt>
                <c:pt idx="6450">
                  <c:v>1703.9091389330238</c:v>
                </c:pt>
                <c:pt idx="6451">
                  <c:v>1704.1732699420043</c:v>
                </c:pt>
                <c:pt idx="6452">
                  <c:v>1704.4374009509847</c:v>
                </c:pt>
                <c:pt idx="6453">
                  <c:v>1704.7015319599652</c:v>
                </c:pt>
                <c:pt idx="6454">
                  <c:v>1704.9656629689457</c:v>
                </c:pt>
                <c:pt idx="6455">
                  <c:v>1705.2297939779262</c:v>
                </c:pt>
                <c:pt idx="6456">
                  <c:v>1705.4939249869067</c:v>
                </c:pt>
                <c:pt idx="6457">
                  <c:v>1705.7580559958872</c:v>
                </c:pt>
                <c:pt idx="6458">
                  <c:v>1706.0221870048676</c:v>
                </c:pt>
                <c:pt idx="6459">
                  <c:v>1706.2863180138481</c:v>
                </c:pt>
                <c:pt idx="6460">
                  <c:v>1706.5504490228286</c:v>
                </c:pt>
                <c:pt idx="6461">
                  <c:v>1706.8145800318091</c:v>
                </c:pt>
                <c:pt idx="6462">
                  <c:v>1707.0787110407896</c:v>
                </c:pt>
                <c:pt idx="6463">
                  <c:v>1707.3428420497701</c:v>
                </c:pt>
                <c:pt idx="6464">
                  <c:v>1707.6069730587506</c:v>
                </c:pt>
                <c:pt idx="6465">
                  <c:v>1707.871104067731</c:v>
                </c:pt>
                <c:pt idx="6466">
                  <c:v>1708.1352350767115</c:v>
                </c:pt>
                <c:pt idx="6467">
                  <c:v>1708.399366085692</c:v>
                </c:pt>
                <c:pt idx="6468">
                  <c:v>1708.6634970946725</c:v>
                </c:pt>
                <c:pt idx="6469">
                  <c:v>1708.927628103653</c:v>
                </c:pt>
                <c:pt idx="6470">
                  <c:v>1709.1917591126335</c:v>
                </c:pt>
                <c:pt idx="6471">
                  <c:v>1709.4558901216139</c:v>
                </c:pt>
                <c:pt idx="6472">
                  <c:v>1709.7200211305944</c:v>
                </c:pt>
                <c:pt idx="6473">
                  <c:v>1709.9841521395749</c:v>
                </c:pt>
                <c:pt idx="6474">
                  <c:v>1710.2482831485554</c:v>
                </c:pt>
                <c:pt idx="6475">
                  <c:v>1710.5124141575359</c:v>
                </c:pt>
                <c:pt idx="6476">
                  <c:v>1710.7765451665164</c:v>
                </c:pt>
                <c:pt idx="6477">
                  <c:v>1711.0406761754969</c:v>
                </c:pt>
                <c:pt idx="6478">
                  <c:v>1711.3048071844773</c:v>
                </c:pt>
                <c:pt idx="6479">
                  <c:v>1711.5689381934578</c:v>
                </c:pt>
                <c:pt idx="6480">
                  <c:v>1711.8330692024383</c:v>
                </c:pt>
                <c:pt idx="6481">
                  <c:v>1712.0972002114188</c:v>
                </c:pt>
                <c:pt idx="6482">
                  <c:v>1712.3613312203993</c:v>
                </c:pt>
                <c:pt idx="6483">
                  <c:v>1712.6254622293798</c:v>
                </c:pt>
                <c:pt idx="6484">
                  <c:v>1712.8895932383602</c:v>
                </c:pt>
                <c:pt idx="6485">
                  <c:v>1713.1537242473407</c:v>
                </c:pt>
                <c:pt idx="6486">
                  <c:v>1713.4178552563212</c:v>
                </c:pt>
                <c:pt idx="6487">
                  <c:v>1713.6819862653017</c:v>
                </c:pt>
                <c:pt idx="6488">
                  <c:v>1713.9461172742822</c:v>
                </c:pt>
                <c:pt idx="6489">
                  <c:v>1714.2102482832627</c:v>
                </c:pt>
                <c:pt idx="6490">
                  <c:v>1714.4743792922432</c:v>
                </c:pt>
                <c:pt idx="6491">
                  <c:v>1714.7385103012236</c:v>
                </c:pt>
                <c:pt idx="6492">
                  <c:v>1715.0026413102041</c:v>
                </c:pt>
                <c:pt idx="6493">
                  <c:v>1715.2667723191846</c:v>
                </c:pt>
                <c:pt idx="6494">
                  <c:v>1715.5309033281651</c:v>
                </c:pt>
                <c:pt idx="6495">
                  <c:v>1715.7950343371456</c:v>
                </c:pt>
                <c:pt idx="6496">
                  <c:v>1716.0591653461261</c:v>
                </c:pt>
                <c:pt idx="6497">
                  <c:v>1716.3232963551065</c:v>
                </c:pt>
                <c:pt idx="6498">
                  <c:v>1716.587427364087</c:v>
                </c:pt>
                <c:pt idx="6499">
                  <c:v>1716.8515583730675</c:v>
                </c:pt>
                <c:pt idx="6500">
                  <c:v>1717.115689382048</c:v>
                </c:pt>
                <c:pt idx="6501">
                  <c:v>1717.3798203910285</c:v>
                </c:pt>
                <c:pt idx="6502">
                  <c:v>1717.643951400009</c:v>
                </c:pt>
                <c:pt idx="6503">
                  <c:v>1717.9080824089895</c:v>
                </c:pt>
                <c:pt idx="6504">
                  <c:v>1718.1722134179699</c:v>
                </c:pt>
                <c:pt idx="6505">
                  <c:v>1718.4363444269504</c:v>
                </c:pt>
                <c:pt idx="6506">
                  <c:v>1718.7004754359309</c:v>
                </c:pt>
                <c:pt idx="6507">
                  <c:v>1718.9646064449114</c:v>
                </c:pt>
                <c:pt idx="6508">
                  <c:v>1719.2287374538919</c:v>
                </c:pt>
                <c:pt idx="6509">
                  <c:v>1719.4928684628724</c:v>
                </c:pt>
                <c:pt idx="6510">
                  <c:v>1719.7569994718529</c:v>
                </c:pt>
                <c:pt idx="6511">
                  <c:v>1720.0211304808333</c:v>
                </c:pt>
                <c:pt idx="6512">
                  <c:v>1720.2852614898138</c:v>
                </c:pt>
                <c:pt idx="6513">
                  <c:v>1720.5493924987943</c:v>
                </c:pt>
                <c:pt idx="6514">
                  <c:v>1720.8135235077748</c:v>
                </c:pt>
                <c:pt idx="6515">
                  <c:v>1721.0776545167553</c:v>
                </c:pt>
                <c:pt idx="6516">
                  <c:v>1721.3417855257358</c:v>
                </c:pt>
                <c:pt idx="6517">
                  <c:v>1721.6059165347162</c:v>
                </c:pt>
                <c:pt idx="6518">
                  <c:v>1721.8700475436967</c:v>
                </c:pt>
                <c:pt idx="6519">
                  <c:v>1722.1341785526772</c:v>
                </c:pt>
                <c:pt idx="6520">
                  <c:v>1722.3983095616577</c:v>
                </c:pt>
                <c:pt idx="6521">
                  <c:v>1722.6624405706382</c:v>
                </c:pt>
                <c:pt idx="6522">
                  <c:v>1722.9265715796187</c:v>
                </c:pt>
                <c:pt idx="6523">
                  <c:v>1723.1907025885992</c:v>
                </c:pt>
                <c:pt idx="6524">
                  <c:v>1723.4548335975796</c:v>
                </c:pt>
                <c:pt idx="6525">
                  <c:v>1723.7189646065601</c:v>
                </c:pt>
                <c:pt idx="6526">
                  <c:v>1723.9830956155406</c:v>
                </c:pt>
                <c:pt idx="6527">
                  <c:v>1724.2472266245211</c:v>
                </c:pt>
                <c:pt idx="6528">
                  <c:v>1724.5113576335016</c:v>
                </c:pt>
                <c:pt idx="6529">
                  <c:v>1724.7754886424821</c:v>
                </c:pt>
                <c:pt idx="6530">
                  <c:v>1725.0396196514625</c:v>
                </c:pt>
                <c:pt idx="6531">
                  <c:v>1725.303750660443</c:v>
                </c:pt>
                <c:pt idx="6532">
                  <c:v>1725.5678816694235</c:v>
                </c:pt>
                <c:pt idx="6533">
                  <c:v>1725.832012678404</c:v>
                </c:pt>
                <c:pt idx="6534">
                  <c:v>1726.0961436873845</c:v>
                </c:pt>
                <c:pt idx="6535">
                  <c:v>1726.360274696365</c:v>
                </c:pt>
                <c:pt idx="6536">
                  <c:v>1726.6244057053455</c:v>
                </c:pt>
                <c:pt idx="6537">
                  <c:v>1726.8885367143259</c:v>
                </c:pt>
                <c:pt idx="6538">
                  <c:v>1727.1526677233064</c:v>
                </c:pt>
                <c:pt idx="6539">
                  <c:v>1727.4167987322869</c:v>
                </c:pt>
                <c:pt idx="6540">
                  <c:v>1727.6809297412674</c:v>
                </c:pt>
                <c:pt idx="6541">
                  <c:v>1727.9450607502479</c:v>
                </c:pt>
                <c:pt idx="6542">
                  <c:v>1728.2091917592284</c:v>
                </c:pt>
                <c:pt idx="6543">
                  <c:v>1728.4733227682088</c:v>
                </c:pt>
                <c:pt idx="6544">
                  <c:v>1728.7374537771893</c:v>
                </c:pt>
                <c:pt idx="6545">
                  <c:v>1729.0015847861698</c:v>
                </c:pt>
                <c:pt idx="6546">
                  <c:v>1729.2657157951503</c:v>
                </c:pt>
                <c:pt idx="6547">
                  <c:v>1729.5298468041308</c:v>
                </c:pt>
                <c:pt idx="6548">
                  <c:v>1729.7939778131113</c:v>
                </c:pt>
                <c:pt idx="6549">
                  <c:v>1730.0581088220918</c:v>
                </c:pt>
                <c:pt idx="6550">
                  <c:v>1730.3222398310722</c:v>
                </c:pt>
                <c:pt idx="6551">
                  <c:v>1730.5863708400527</c:v>
                </c:pt>
                <c:pt idx="6552">
                  <c:v>1730.8505018490332</c:v>
                </c:pt>
                <c:pt idx="6553">
                  <c:v>1731.1146328580137</c:v>
                </c:pt>
                <c:pt idx="6554">
                  <c:v>1731.3787638669942</c:v>
                </c:pt>
                <c:pt idx="6555">
                  <c:v>1731.6428948759747</c:v>
                </c:pt>
                <c:pt idx="6556">
                  <c:v>1731.9070258849551</c:v>
                </c:pt>
                <c:pt idx="6557">
                  <c:v>1732.1711568939356</c:v>
                </c:pt>
                <c:pt idx="6558">
                  <c:v>1732.4352879029161</c:v>
                </c:pt>
                <c:pt idx="6559">
                  <c:v>1732.6994189118966</c:v>
                </c:pt>
                <c:pt idx="6560">
                  <c:v>1732.9635499208771</c:v>
                </c:pt>
                <c:pt idx="6561">
                  <c:v>1733.2276809298576</c:v>
                </c:pt>
                <c:pt idx="6562">
                  <c:v>1733.4918119388381</c:v>
                </c:pt>
                <c:pt idx="6563">
                  <c:v>1733.7559429478185</c:v>
                </c:pt>
                <c:pt idx="6564">
                  <c:v>1734.020073956799</c:v>
                </c:pt>
                <c:pt idx="6565">
                  <c:v>1734.2842049657795</c:v>
                </c:pt>
                <c:pt idx="6566">
                  <c:v>1734.54833597476</c:v>
                </c:pt>
                <c:pt idx="6567">
                  <c:v>1734.8124669837405</c:v>
                </c:pt>
                <c:pt idx="6568">
                  <c:v>1735.076597992721</c:v>
                </c:pt>
                <c:pt idx="6569">
                  <c:v>1735.3407290017014</c:v>
                </c:pt>
                <c:pt idx="6570">
                  <c:v>1735.6048600106819</c:v>
                </c:pt>
                <c:pt idx="6571">
                  <c:v>1735.8689910196624</c:v>
                </c:pt>
                <c:pt idx="6572">
                  <c:v>1736.1331220286429</c:v>
                </c:pt>
                <c:pt idx="6573">
                  <c:v>1736.3972530376234</c:v>
                </c:pt>
                <c:pt idx="6574">
                  <c:v>1736.6613840466039</c:v>
                </c:pt>
                <c:pt idx="6575">
                  <c:v>1736.9255150555844</c:v>
                </c:pt>
                <c:pt idx="6576">
                  <c:v>1737.1896460645648</c:v>
                </c:pt>
                <c:pt idx="6577">
                  <c:v>1737.4537770735453</c:v>
                </c:pt>
                <c:pt idx="6578">
                  <c:v>1737.7179080825258</c:v>
                </c:pt>
                <c:pt idx="6579">
                  <c:v>1737.9820390915063</c:v>
                </c:pt>
                <c:pt idx="6580">
                  <c:v>1738.2461701004868</c:v>
                </c:pt>
                <c:pt idx="6581">
                  <c:v>1738.5103011094673</c:v>
                </c:pt>
                <c:pt idx="6582">
                  <c:v>1738.7744321184477</c:v>
                </c:pt>
                <c:pt idx="6583">
                  <c:v>1739.0385631274282</c:v>
                </c:pt>
                <c:pt idx="6584">
                  <c:v>1739.3026941364087</c:v>
                </c:pt>
                <c:pt idx="6585">
                  <c:v>1739.5668251453892</c:v>
                </c:pt>
                <c:pt idx="6586">
                  <c:v>1739.8309561543697</c:v>
                </c:pt>
                <c:pt idx="6587">
                  <c:v>1740.0950871633502</c:v>
                </c:pt>
                <c:pt idx="6588">
                  <c:v>1740.3592181723307</c:v>
                </c:pt>
                <c:pt idx="6589">
                  <c:v>1740.6233491813111</c:v>
                </c:pt>
                <c:pt idx="6590">
                  <c:v>1740.8874801902916</c:v>
                </c:pt>
                <c:pt idx="6591">
                  <c:v>1741.1516111992721</c:v>
                </c:pt>
                <c:pt idx="6592">
                  <c:v>1741.4157422082526</c:v>
                </c:pt>
                <c:pt idx="6593">
                  <c:v>1741.6798732172331</c:v>
                </c:pt>
                <c:pt idx="6594">
                  <c:v>1741.9440042262136</c:v>
                </c:pt>
                <c:pt idx="6595">
                  <c:v>1742.208135235194</c:v>
                </c:pt>
                <c:pt idx="6596">
                  <c:v>1742.4722662441745</c:v>
                </c:pt>
                <c:pt idx="6597">
                  <c:v>1742.736397253155</c:v>
                </c:pt>
                <c:pt idx="6598">
                  <c:v>1743.0005282621355</c:v>
                </c:pt>
                <c:pt idx="6599">
                  <c:v>1743.264659271116</c:v>
                </c:pt>
                <c:pt idx="6600">
                  <c:v>1743.5287902800965</c:v>
                </c:pt>
                <c:pt idx="6601">
                  <c:v>1743.792921289077</c:v>
                </c:pt>
                <c:pt idx="6602">
                  <c:v>1744.0570522980574</c:v>
                </c:pt>
                <c:pt idx="6603">
                  <c:v>1744.3211833070379</c:v>
                </c:pt>
                <c:pt idx="6604">
                  <c:v>1744.5853143160184</c:v>
                </c:pt>
                <c:pt idx="6605">
                  <c:v>1744.8494453249989</c:v>
                </c:pt>
                <c:pt idx="6606">
                  <c:v>1745.1135763339794</c:v>
                </c:pt>
                <c:pt idx="6607">
                  <c:v>1745.3777073429599</c:v>
                </c:pt>
                <c:pt idx="6608">
                  <c:v>1745.6418383519404</c:v>
                </c:pt>
                <c:pt idx="6609">
                  <c:v>1745.9059693609208</c:v>
                </c:pt>
                <c:pt idx="6610">
                  <c:v>1746.1701003699013</c:v>
                </c:pt>
                <c:pt idx="6611">
                  <c:v>1746.4342313788818</c:v>
                </c:pt>
                <c:pt idx="6612">
                  <c:v>1746.6983623878623</c:v>
                </c:pt>
                <c:pt idx="6613">
                  <c:v>1746.9624933968428</c:v>
                </c:pt>
                <c:pt idx="6614">
                  <c:v>1747.2266244058233</c:v>
                </c:pt>
                <c:pt idx="6615">
                  <c:v>1747.4907554148037</c:v>
                </c:pt>
                <c:pt idx="6616">
                  <c:v>1747.7548864237842</c:v>
                </c:pt>
                <c:pt idx="6617">
                  <c:v>1748.0190174327647</c:v>
                </c:pt>
                <c:pt idx="6618">
                  <c:v>1748.2831484417452</c:v>
                </c:pt>
                <c:pt idx="6619">
                  <c:v>1748.5472794507257</c:v>
                </c:pt>
                <c:pt idx="6620">
                  <c:v>1748.8114104597062</c:v>
                </c:pt>
                <c:pt idx="6621">
                  <c:v>1749.0755414686867</c:v>
                </c:pt>
                <c:pt idx="6622">
                  <c:v>1749.3396724776671</c:v>
                </c:pt>
                <c:pt idx="6623">
                  <c:v>1749.6038034866476</c:v>
                </c:pt>
                <c:pt idx="6624">
                  <c:v>1749.8679344956281</c:v>
                </c:pt>
                <c:pt idx="6625">
                  <c:v>1750.1320655046086</c:v>
                </c:pt>
                <c:pt idx="6626">
                  <c:v>1750.3961965135891</c:v>
                </c:pt>
                <c:pt idx="6627">
                  <c:v>1750.6603275225696</c:v>
                </c:pt>
                <c:pt idx="6628">
                  <c:v>1750.92445853155</c:v>
                </c:pt>
                <c:pt idx="6629">
                  <c:v>1751.1885895405305</c:v>
                </c:pt>
                <c:pt idx="6630">
                  <c:v>1751.452720549511</c:v>
                </c:pt>
                <c:pt idx="6631">
                  <c:v>1751.7168515584915</c:v>
                </c:pt>
                <c:pt idx="6632">
                  <c:v>1751.980982567472</c:v>
                </c:pt>
                <c:pt idx="6633">
                  <c:v>1752.2451135764525</c:v>
                </c:pt>
                <c:pt idx="6634">
                  <c:v>1752.509244585433</c:v>
                </c:pt>
                <c:pt idx="6635">
                  <c:v>1752.7733755944134</c:v>
                </c:pt>
                <c:pt idx="6636">
                  <c:v>1753.0375066033939</c:v>
                </c:pt>
                <c:pt idx="6637">
                  <c:v>1753.3016376123744</c:v>
                </c:pt>
                <c:pt idx="6638">
                  <c:v>1753.5657686213549</c:v>
                </c:pt>
                <c:pt idx="6639">
                  <c:v>1753.8298996303354</c:v>
                </c:pt>
                <c:pt idx="6640">
                  <c:v>1754.0940306393159</c:v>
                </c:pt>
                <c:pt idx="6641">
                  <c:v>1754.3581616482963</c:v>
                </c:pt>
                <c:pt idx="6642">
                  <c:v>1754.6222926572768</c:v>
                </c:pt>
                <c:pt idx="6643">
                  <c:v>1754.8864236662573</c:v>
                </c:pt>
                <c:pt idx="6644">
                  <c:v>1755.1505546752378</c:v>
                </c:pt>
                <c:pt idx="6645">
                  <c:v>1755.4146856842183</c:v>
                </c:pt>
                <c:pt idx="6646">
                  <c:v>1755.6788166931988</c:v>
                </c:pt>
                <c:pt idx="6647">
                  <c:v>1755.9429477021793</c:v>
                </c:pt>
                <c:pt idx="6648">
                  <c:v>1756.2070787111597</c:v>
                </c:pt>
                <c:pt idx="6649">
                  <c:v>1756.4712097201402</c:v>
                </c:pt>
                <c:pt idx="6650">
                  <c:v>1756.7353407291207</c:v>
                </c:pt>
                <c:pt idx="6651">
                  <c:v>1756.9994717381012</c:v>
                </c:pt>
                <c:pt idx="6652">
                  <c:v>1757.2636027470817</c:v>
                </c:pt>
                <c:pt idx="6653">
                  <c:v>1757.5277337560622</c:v>
                </c:pt>
                <c:pt idx="6654">
                  <c:v>1757.7918647650426</c:v>
                </c:pt>
                <c:pt idx="6655">
                  <c:v>1758.0559957740231</c:v>
                </c:pt>
                <c:pt idx="6656">
                  <c:v>1758.3201267830036</c:v>
                </c:pt>
                <c:pt idx="6657">
                  <c:v>1758.5842577919841</c:v>
                </c:pt>
                <c:pt idx="6658">
                  <c:v>1758.8483888009646</c:v>
                </c:pt>
                <c:pt idx="6659">
                  <c:v>1759.1125198099451</c:v>
                </c:pt>
                <c:pt idx="6660">
                  <c:v>1759.3766508189256</c:v>
                </c:pt>
                <c:pt idx="6661">
                  <c:v>1759.640781827906</c:v>
                </c:pt>
                <c:pt idx="6662">
                  <c:v>1759.9049128368865</c:v>
                </c:pt>
                <c:pt idx="6663">
                  <c:v>1760.169043845867</c:v>
                </c:pt>
                <c:pt idx="6664">
                  <c:v>1760.4331748548475</c:v>
                </c:pt>
                <c:pt idx="6665">
                  <c:v>1760.697305863828</c:v>
                </c:pt>
                <c:pt idx="6666">
                  <c:v>1760.9614368728085</c:v>
                </c:pt>
                <c:pt idx="6667">
                  <c:v>1761.2255678817889</c:v>
                </c:pt>
                <c:pt idx="6668">
                  <c:v>1761.4896988907694</c:v>
                </c:pt>
                <c:pt idx="6669">
                  <c:v>1761.7538298997499</c:v>
                </c:pt>
                <c:pt idx="6670">
                  <c:v>1762.0179609087304</c:v>
                </c:pt>
                <c:pt idx="6671">
                  <c:v>1762.2820919177109</c:v>
                </c:pt>
                <c:pt idx="6672">
                  <c:v>1762.5462229266914</c:v>
                </c:pt>
                <c:pt idx="6673">
                  <c:v>1762.8103539356719</c:v>
                </c:pt>
                <c:pt idx="6674">
                  <c:v>1763.0744849446523</c:v>
                </c:pt>
                <c:pt idx="6675">
                  <c:v>1763.3386159536328</c:v>
                </c:pt>
                <c:pt idx="6676">
                  <c:v>1763.6027469626133</c:v>
                </c:pt>
                <c:pt idx="6677">
                  <c:v>1763.8668779715938</c:v>
                </c:pt>
                <c:pt idx="6678">
                  <c:v>1764.1310089805743</c:v>
                </c:pt>
                <c:pt idx="6679">
                  <c:v>1764.3951399895548</c:v>
                </c:pt>
                <c:pt idx="6680">
                  <c:v>1764.6592709985352</c:v>
                </c:pt>
                <c:pt idx="6681">
                  <c:v>1764.9234020075157</c:v>
                </c:pt>
                <c:pt idx="6682">
                  <c:v>1765.1875330164962</c:v>
                </c:pt>
                <c:pt idx="6683">
                  <c:v>1765.4516640254767</c:v>
                </c:pt>
                <c:pt idx="6684">
                  <c:v>1765.7157950344572</c:v>
                </c:pt>
                <c:pt idx="6685">
                  <c:v>1765.9799260434377</c:v>
                </c:pt>
                <c:pt idx="6686">
                  <c:v>1766.2440570524182</c:v>
                </c:pt>
                <c:pt idx="6687">
                  <c:v>1766.5081880613986</c:v>
                </c:pt>
                <c:pt idx="6688">
                  <c:v>1766.7723190703791</c:v>
                </c:pt>
                <c:pt idx="6689">
                  <c:v>1767.0364500793596</c:v>
                </c:pt>
                <c:pt idx="6690">
                  <c:v>1767.3005810883401</c:v>
                </c:pt>
                <c:pt idx="6691">
                  <c:v>1767.5647120973206</c:v>
                </c:pt>
                <c:pt idx="6692">
                  <c:v>1767.8288431063011</c:v>
                </c:pt>
                <c:pt idx="6693">
                  <c:v>1768.0929741152815</c:v>
                </c:pt>
                <c:pt idx="6694">
                  <c:v>1768.357105124262</c:v>
                </c:pt>
                <c:pt idx="6695">
                  <c:v>1768.6212361332425</c:v>
                </c:pt>
                <c:pt idx="6696">
                  <c:v>1768.885367142223</c:v>
                </c:pt>
                <c:pt idx="6697">
                  <c:v>1769.1494981512035</c:v>
                </c:pt>
                <c:pt idx="6698">
                  <c:v>1769.413629160184</c:v>
                </c:pt>
                <c:pt idx="6699">
                  <c:v>1769.6777601691645</c:v>
                </c:pt>
                <c:pt idx="6700">
                  <c:v>1769.9418911781449</c:v>
                </c:pt>
                <c:pt idx="6701">
                  <c:v>1770.2060221871254</c:v>
                </c:pt>
                <c:pt idx="6702">
                  <c:v>1770.4701531961059</c:v>
                </c:pt>
                <c:pt idx="6703">
                  <c:v>1770.7342842050864</c:v>
                </c:pt>
                <c:pt idx="6704">
                  <c:v>1770.9984152140669</c:v>
                </c:pt>
                <c:pt idx="6705">
                  <c:v>1771.2625462230474</c:v>
                </c:pt>
                <c:pt idx="6706">
                  <c:v>1771.5266772320279</c:v>
                </c:pt>
                <c:pt idx="6707">
                  <c:v>1771.7908082410083</c:v>
                </c:pt>
                <c:pt idx="6708">
                  <c:v>1772.0549392499888</c:v>
                </c:pt>
                <c:pt idx="6709">
                  <c:v>1772.3190702589693</c:v>
                </c:pt>
                <c:pt idx="6710">
                  <c:v>1772.5832012679498</c:v>
                </c:pt>
                <c:pt idx="6711">
                  <c:v>1772.8473322769303</c:v>
                </c:pt>
                <c:pt idx="6712">
                  <c:v>1773.1114632859108</c:v>
                </c:pt>
                <c:pt idx="6713">
                  <c:v>1773.3755942948912</c:v>
                </c:pt>
                <c:pt idx="6714">
                  <c:v>1773.6397253038717</c:v>
                </c:pt>
                <c:pt idx="6715">
                  <c:v>1773.9038563128522</c:v>
                </c:pt>
                <c:pt idx="6716">
                  <c:v>1774.1679873218327</c:v>
                </c:pt>
                <c:pt idx="6717">
                  <c:v>1774.4321183308132</c:v>
                </c:pt>
                <c:pt idx="6718">
                  <c:v>1774.6962493397937</c:v>
                </c:pt>
                <c:pt idx="6719">
                  <c:v>1774.9603803487742</c:v>
                </c:pt>
                <c:pt idx="6720">
                  <c:v>1775.2245113577546</c:v>
                </c:pt>
                <c:pt idx="6721">
                  <c:v>1775.4886423667351</c:v>
                </c:pt>
                <c:pt idx="6722">
                  <c:v>1775.7527733757156</c:v>
                </c:pt>
                <c:pt idx="6723">
                  <c:v>1776.0169043846961</c:v>
                </c:pt>
                <c:pt idx="6724">
                  <c:v>1776.2810353936766</c:v>
                </c:pt>
                <c:pt idx="6725">
                  <c:v>1776.5451664026571</c:v>
                </c:pt>
                <c:pt idx="6726">
                  <c:v>1776.8092974116375</c:v>
                </c:pt>
                <c:pt idx="6727">
                  <c:v>1777.073428420618</c:v>
                </c:pt>
                <c:pt idx="6728">
                  <c:v>1777.3375594295985</c:v>
                </c:pt>
                <c:pt idx="6729">
                  <c:v>1777.601690438579</c:v>
                </c:pt>
                <c:pt idx="6730">
                  <c:v>1777.8658214475595</c:v>
                </c:pt>
                <c:pt idx="6731">
                  <c:v>1778.12995245654</c:v>
                </c:pt>
                <c:pt idx="6732">
                  <c:v>1778.3940834655205</c:v>
                </c:pt>
                <c:pt idx="6733">
                  <c:v>1778.6582144745009</c:v>
                </c:pt>
                <c:pt idx="6734">
                  <c:v>1778.9223454834814</c:v>
                </c:pt>
                <c:pt idx="6735">
                  <c:v>1779.1864764924619</c:v>
                </c:pt>
                <c:pt idx="6736">
                  <c:v>1779.4506075014424</c:v>
                </c:pt>
                <c:pt idx="6737">
                  <c:v>1779.7147385104229</c:v>
                </c:pt>
                <c:pt idx="6738">
                  <c:v>1779.9788695194034</c:v>
                </c:pt>
                <c:pt idx="6739">
                  <c:v>1780.2430005283838</c:v>
                </c:pt>
                <c:pt idx="6740">
                  <c:v>1780.5071315373643</c:v>
                </c:pt>
                <c:pt idx="6741">
                  <c:v>1780.7712625463448</c:v>
                </c:pt>
                <c:pt idx="6742">
                  <c:v>1781.0353935553253</c:v>
                </c:pt>
                <c:pt idx="6743">
                  <c:v>1781.2995245643058</c:v>
                </c:pt>
                <c:pt idx="6744">
                  <c:v>1781.5636555732863</c:v>
                </c:pt>
                <c:pt idx="6745">
                  <c:v>1781.8277865822668</c:v>
                </c:pt>
                <c:pt idx="6746">
                  <c:v>1782.0919175912472</c:v>
                </c:pt>
                <c:pt idx="6747">
                  <c:v>1782.3560486002277</c:v>
                </c:pt>
                <c:pt idx="6748">
                  <c:v>1782.6201796092082</c:v>
                </c:pt>
                <c:pt idx="6749">
                  <c:v>1782.8843106181887</c:v>
                </c:pt>
                <c:pt idx="6750">
                  <c:v>1783.1484416271692</c:v>
                </c:pt>
                <c:pt idx="6751">
                  <c:v>1783.4125726361497</c:v>
                </c:pt>
                <c:pt idx="6752">
                  <c:v>1783.6767036451301</c:v>
                </c:pt>
                <c:pt idx="6753">
                  <c:v>1783.9408346541106</c:v>
                </c:pt>
                <c:pt idx="6754">
                  <c:v>1784.2049656630911</c:v>
                </c:pt>
                <c:pt idx="6755">
                  <c:v>1784.4690966720716</c:v>
                </c:pt>
                <c:pt idx="6756">
                  <c:v>1784.7332276810521</c:v>
                </c:pt>
                <c:pt idx="6757">
                  <c:v>1784.9973586900326</c:v>
                </c:pt>
                <c:pt idx="6758">
                  <c:v>1785.2614896990131</c:v>
                </c:pt>
                <c:pt idx="6759">
                  <c:v>1785.5256207079935</c:v>
                </c:pt>
                <c:pt idx="6760">
                  <c:v>1785.789751716974</c:v>
                </c:pt>
                <c:pt idx="6761">
                  <c:v>1786.0538827259545</c:v>
                </c:pt>
                <c:pt idx="6762">
                  <c:v>1786.318013734935</c:v>
                </c:pt>
                <c:pt idx="6763">
                  <c:v>1786.5821447439155</c:v>
                </c:pt>
                <c:pt idx="6764">
                  <c:v>1786.846275752896</c:v>
                </c:pt>
                <c:pt idx="6765">
                  <c:v>1787.1104067618764</c:v>
                </c:pt>
                <c:pt idx="6766">
                  <c:v>1787.3745377708569</c:v>
                </c:pt>
                <c:pt idx="6767">
                  <c:v>1787.6386687798374</c:v>
                </c:pt>
                <c:pt idx="6768">
                  <c:v>1787.9027997888179</c:v>
                </c:pt>
                <c:pt idx="6769">
                  <c:v>1788.1669307977984</c:v>
                </c:pt>
                <c:pt idx="6770">
                  <c:v>1788.4310618067789</c:v>
                </c:pt>
                <c:pt idx="6771">
                  <c:v>1788.6951928157594</c:v>
                </c:pt>
                <c:pt idx="6772">
                  <c:v>1788.9593238247398</c:v>
                </c:pt>
                <c:pt idx="6773">
                  <c:v>1789.2234548337203</c:v>
                </c:pt>
                <c:pt idx="6774">
                  <c:v>1789.4875858427008</c:v>
                </c:pt>
                <c:pt idx="6775">
                  <c:v>1789.7517168516813</c:v>
                </c:pt>
                <c:pt idx="6776">
                  <c:v>1790.0158478606618</c:v>
                </c:pt>
                <c:pt idx="6777">
                  <c:v>1790.2799788696423</c:v>
                </c:pt>
                <c:pt idx="6778">
                  <c:v>1790.5441098786227</c:v>
                </c:pt>
                <c:pt idx="6779">
                  <c:v>1790.8082408876032</c:v>
                </c:pt>
                <c:pt idx="6780">
                  <c:v>1791.0723718965837</c:v>
                </c:pt>
                <c:pt idx="6781">
                  <c:v>1791.3365029055642</c:v>
                </c:pt>
                <c:pt idx="6782">
                  <c:v>1791.6006339145447</c:v>
                </c:pt>
                <c:pt idx="6783">
                  <c:v>1791.8647649235252</c:v>
                </c:pt>
                <c:pt idx="6784">
                  <c:v>1792.1288959325057</c:v>
                </c:pt>
                <c:pt idx="6785">
                  <c:v>1792.3930269414861</c:v>
                </c:pt>
                <c:pt idx="6786">
                  <c:v>1792.6571579504666</c:v>
                </c:pt>
                <c:pt idx="6787">
                  <c:v>1792.9212889594471</c:v>
                </c:pt>
                <c:pt idx="6788">
                  <c:v>1793.1854199684276</c:v>
                </c:pt>
                <c:pt idx="6789">
                  <c:v>1793.4495509774081</c:v>
                </c:pt>
                <c:pt idx="6790">
                  <c:v>1793.7136819863886</c:v>
                </c:pt>
                <c:pt idx="6791">
                  <c:v>1793.977812995369</c:v>
                </c:pt>
                <c:pt idx="6792">
                  <c:v>1794.2419440043495</c:v>
                </c:pt>
                <c:pt idx="6793">
                  <c:v>1794.50607501333</c:v>
                </c:pt>
                <c:pt idx="6794">
                  <c:v>1794.7702060223105</c:v>
                </c:pt>
                <c:pt idx="6795">
                  <c:v>1795.034337031291</c:v>
                </c:pt>
                <c:pt idx="6796">
                  <c:v>1795.2984680402715</c:v>
                </c:pt>
                <c:pt idx="6797">
                  <c:v>1795.562599049252</c:v>
                </c:pt>
                <c:pt idx="6798">
                  <c:v>1795.8267300582324</c:v>
                </c:pt>
                <c:pt idx="6799">
                  <c:v>1796.0908610672129</c:v>
                </c:pt>
                <c:pt idx="6800">
                  <c:v>1796.3549920761934</c:v>
                </c:pt>
                <c:pt idx="6801">
                  <c:v>1796.6191230851739</c:v>
                </c:pt>
                <c:pt idx="6802">
                  <c:v>1796.8832540941544</c:v>
                </c:pt>
                <c:pt idx="6803">
                  <c:v>1797.1473851031349</c:v>
                </c:pt>
                <c:pt idx="6804">
                  <c:v>1797.4115161121154</c:v>
                </c:pt>
                <c:pt idx="6805">
                  <c:v>1797.6756471210958</c:v>
                </c:pt>
                <c:pt idx="6806">
                  <c:v>1797.9397781300763</c:v>
                </c:pt>
                <c:pt idx="6807">
                  <c:v>1798.2039091390568</c:v>
                </c:pt>
                <c:pt idx="6808">
                  <c:v>1798.4680401480373</c:v>
                </c:pt>
                <c:pt idx="6809">
                  <c:v>1798.7321711570178</c:v>
                </c:pt>
                <c:pt idx="6810">
                  <c:v>1798.9963021659983</c:v>
                </c:pt>
                <c:pt idx="6811">
                  <c:v>1799.2604331749787</c:v>
                </c:pt>
                <c:pt idx="6812">
                  <c:v>1799.5245641839592</c:v>
                </c:pt>
                <c:pt idx="6813">
                  <c:v>1799.7886951929397</c:v>
                </c:pt>
                <c:pt idx="6814">
                  <c:v>1800.0528262019202</c:v>
                </c:pt>
                <c:pt idx="6815">
                  <c:v>1800.3169572109007</c:v>
                </c:pt>
                <c:pt idx="6816">
                  <c:v>1800.5810882198812</c:v>
                </c:pt>
                <c:pt idx="6817">
                  <c:v>1800.8452192288617</c:v>
                </c:pt>
                <c:pt idx="6818">
                  <c:v>1801.1093502378421</c:v>
                </c:pt>
                <c:pt idx="6819">
                  <c:v>1801.3734812468226</c:v>
                </c:pt>
                <c:pt idx="6820">
                  <c:v>1801.6376122558031</c:v>
                </c:pt>
                <c:pt idx="6821">
                  <c:v>1801.9017432647836</c:v>
                </c:pt>
                <c:pt idx="6822">
                  <c:v>1802.1658742737641</c:v>
                </c:pt>
                <c:pt idx="6823">
                  <c:v>1802.4300052827446</c:v>
                </c:pt>
                <c:pt idx="6824">
                  <c:v>1802.694136291725</c:v>
                </c:pt>
                <c:pt idx="6825">
                  <c:v>1802.9582673007055</c:v>
                </c:pt>
                <c:pt idx="6826">
                  <c:v>1803.222398309686</c:v>
                </c:pt>
                <c:pt idx="6827">
                  <c:v>1803.4865293186665</c:v>
                </c:pt>
                <c:pt idx="6828">
                  <c:v>1803.750660327647</c:v>
                </c:pt>
                <c:pt idx="6829">
                  <c:v>1804.0147913366275</c:v>
                </c:pt>
                <c:pt idx="6830">
                  <c:v>1804.278922345608</c:v>
                </c:pt>
                <c:pt idx="6831">
                  <c:v>1804.5430533545884</c:v>
                </c:pt>
                <c:pt idx="6832">
                  <c:v>1804.8071843635689</c:v>
                </c:pt>
                <c:pt idx="6833">
                  <c:v>1805.0713153725494</c:v>
                </c:pt>
                <c:pt idx="6834">
                  <c:v>1805.3354463815299</c:v>
                </c:pt>
                <c:pt idx="6835">
                  <c:v>1805.5995773905104</c:v>
                </c:pt>
                <c:pt idx="6836">
                  <c:v>1805.8637083994909</c:v>
                </c:pt>
                <c:pt idx="6837">
                  <c:v>1806.1278394084713</c:v>
                </c:pt>
                <c:pt idx="6838">
                  <c:v>1806.3919704174518</c:v>
                </c:pt>
                <c:pt idx="6839">
                  <c:v>1806.6561014264323</c:v>
                </c:pt>
                <c:pt idx="6840">
                  <c:v>1806.9202324354128</c:v>
                </c:pt>
                <c:pt idx="6841">
                  <c:v>1807.1843634443933</c:v>
                </c:pt>
                <c:pt idx="6842">
                  <c:v>1807.4484944533738</c:v>
                </c:pt>
                <c:pt idx="6843">
                  <c:v>1807.7126254623543</c:v>
                </c:pt>
                <c:pt idx="6844">
                  <c:v>1807.9767564713347</c:v>
                </c:pt>
                <c:pt idx="6845">
                  <c:v>1808.2408874803152</c:v>
                </c:pt>
                <c:pt idx="6846">
                  <c:v>1808.5050184892957</c:v>
                </c:pt>
                <c:pt idx="6847">
                  <c:v>1808.7691494982762</c:v>
                </c:pt>
                <c:pt idx="6848">
                  <c:v>1809.0332805072567</c:v>
                </c:pt>
                <c:pt idx="6849">
                  <c:v>1809.2974115162372</c:v>
                </c:pt>
                <c:pt idx="6850">
                  <c:v>1809.5615425252176</c:v>
                </c:pt>
                <c:pt idx="6851">
                  <c:v>1809.8256735341981</c:v>
                </c:pt>
                <c:pt idx="6852">
                  <c:v>1810.0898045431786</c:v>
                </c:pt>
                <c:pt idx="6853">
                  <c:v>1810.3539355521591</c:v>
                </c:pt>
                <c:pt idx="6854">
                  <c:v>1810.6180665611396</c:v>
                </c:pt>
                <c:pt idx="6855">
                  <c:v>1810.8821975701201</c:v>
                </c:pt>
                <c:pt idx="6856">
                  <c:v>1811.1463285791006</c:v>
                </c:pt>
                <c:pt idx="6857">
                  <c:v>1811.410459588081</c:v>
                </c:pt>
                <c:pt idx="6858">
                  <c:v>1811.6745905970615</c:v>
                </c:pt>
                <c:pt idx="6859">
                  <c:v>1811.938721606042</c:v>
                </c:pt>
                <c:pt idx="6860">
                  <c:v>1812.2028526150225</c:v>
                </c:pt>
                <c:pt idx="6861">
                  <c:v>1812.466983624003</c:v>
                </c:pt>
                <c:pt idx="6862">
                  <c:v>1812.7311146329835</c:v>
                </c:pt>
                <c:pt idx="6863">
                  <c:v>1812.9952456419639</c:v>
                </c:pt>
                <c:pt idx="6864">
                  <c:v>1813.2593766509444</c:v>
                </c:pt>
                <c:pt idx="6865">
                  <c:v>1813.5235076599249</c:v>
                </c:pt>
                <c:pt idx="6866">
                  <c:v>1813.7876386689054</c:v>
                </c:pt>
                <c:pt idx="6867">
                  <c:v>1814.0517696778859</c:v>
                </c:pt>
                <c:pt idx="6868">
                  <c:v>1814.3159006868664</c:v>
                </c:pt>
                <c:pt idx="6869">
                  <c:v>1814.5800316958469</c:v>
                </c:pt>
                <c:pt idx="6870">
                  <c:v>1814.8441627048273</c:v>
                </c:pt>
                <c:pt idx="6871">
                  <c:v>1815.1082937138078</c:v>
                </c:pt>
                <c:pt idx="6872">
                  <c:v>1815.3724247227883</c:v>
                </c:pt>
                <c:pt idx="6873">
                  <c:v>1815.6365557317688</c:v>
                </c:pt>
                <c:pt idx="6874">
                  <c:v>1815.9006867407493</c:v>
                </c:pt>
                <c:pt idx="6875">
                  <c:v>1816.1648177497298</c:v>
                </c:pt>
                <c:pt idx="6876">
                  <c:v>1816.4289487587102</c:v>
                </c:pt>
                <c:pt idx="6877">
                  <c:v>1816.6930797676907</c:v>
                </c:pt>
                <c:pt idx="6878">
                  <c:v>1816.9572107766712</c:v>
                </c:pt>
                <c:pt idx="6879">
                  <c:v>1817.2213417856517</c:v>
                </c:pt>
                <c:pt idx="6880">
                  <c:v>1817.4854727946322</c:v>
                </c:pt>
                <c:pt idx="6881">
                  <c:v>1817.7496038036127</c:v>
                </c:pt>
                <c:pt idx="6882">
                  <c:v>1818.0137348125932</c:v>
                </c:pt>
                <c:pt idx="6883">
                  <c:v>1818.2778658215736</c:v>
                </c:pt>
                <c:pt idx="6884">
                  <c:v>1818.5419968305541</c:v>
                </c:pt>
                <c:pt idx="6885">
                  <c:v>1818.8061278395346</c:v>
                </c:pt>
                <c:pt idx="6886">
                  <c:v>1819.0702588485151</c:v>
                </c:pt>
                <c:pt idx="6887">
                  <c:v>1819.3343898574956</c:v>
                </c:pt>
                <c:pt idx="6888">
                  <c:v>1819.5985208664761</c:v>
                </c:pt>
                <c:pt idx="6889">
                  <c:v>1819.8626518754565</c:v>
                </c:pt>
                <c:pt idx="6890">
                  <c:v>1820.126782884437</c:v>
                </c:pt>
                <c:pt idx="6891">
                  <c:v>1820.3909138934175</c:v>
                </c:pt>
                <c:pt idx="6892">
                  <c:v>1820.655044902398</c:v>
                </c:pt>
                <c:pt idx="6893">
                  <c:v>1820.9191759113785</c:v>
                </c:pt>
                <c:pt idx="6894">
                  <c:v>1821.183306920359</c:v>
                </c:pt>
                <c:pt idx="6895">
                  <c:v>1821.4474379293395</c:v>
                </c:pt>
                <c:pt idx="6896">
                  <c:v>1821.7115689383199</c:v>
                </c:pt>
                <c:pt idx="6897">
                  <c:v>1821.9756999473004</c:v>
                </c:pt>
                <c:pt idx="6898">
                  <c:v>1822.2398309562809</c:v>
                </c:pt>
                <c:pt idx="6899">
                  <c:v>1822.5039619652614</c:v>
                </c:pt>
                <c:pt idx="6900">
                  <c:v>1822.7680929742419</c:v>
                </c:pt>
                <c:pt idx="6901">
                  <c:v>1823.0322239832224</c:v>
                </c:pt>
                <c:pt idx="6902">
                  <c:v>1823.2963549922029</c:v>
                </c:pt>
                <c:pt idx="6903">
                  <c:v>1823.5604860011833</c:v>
                </c:pt>
                <c:pt idx="6904">
                  <c:v>1823.8246170101638</c:v>
                </c:pt>
                <c:pt idx="6905">
                  <c:v>1824.0887480191443</c:v>
                </c:pt>
                <c:pt idx="6906">
                  <c:v>1824.3528790281248</c:v>
                </c:pt>
                <c:pt idx="6907">
                  <c:v>1824.6170100371053</c:v>
                </c:pt>
                <c:pt idx="6908">
                  <c:v>1824.8811410460858</c:v>
                </c:pt>
                <c:pt idx="6909">
                  <c:v>1825.1452720550662</c:v>
                </c:pt>
                <c:pt idx="6910">
                  <c:v>1825.4094030640467</c:v>
                </c:pt>
                <c:pt idx="6911">
                  <c:v>1825.6735340730272</c:v>
                </c:pt>
                <c:pt idx="6912">
                  <c:v>1825.9376650820077</c:v>
                </c:pt>
                <c:pt idx="6913">
                  <c:v>1826.2017960909882</c:v>
                </c:pt>
                <c:pt idx="6914">
                  <c:v>1826.4659270999687</c:v>
                </c:pt>
                <c:pt idx="6915">
                  <c:v>1826.7300581089492</c:v>
                </c:pt>
                <c:pt idx="6916">
                  <c:v>1826.9941891179296</c:v>
                </c:pt>
                <c:pt idx="6917">
                  <c:v>1827.2583201269101</c:v>
                </c:pt>
                <c:pt idx="6918">
                  <c:v>1827.5224511358906</c:v>
                </c:pt>
                <c:pt idx="6919">
                  <c:v>1827.7865821448711</c:v>
                </c:pt>
                <c:pt idx="6920">
                  <c:v>1828.0507131538516</c:v>
                </c:pt>
                <c:pt idx="6921">
                  <c:v>1828.3148441628321</c:v>
                </c:pt>
                <c:pt idx="6922">
                  <c:v>1828.5789751718125</c:v>
                </c:pt>
                <c:pt idx="6923">
                  <c:v>1828.843106180793</c:v>
                </c:pt>
                <c:pt idx="6924">
                  <c:v>1829.1072371897735</c:v>
                </c:pt>
                <c:pt idx="6925">
                  <c:v>1829.371368198754</c:v>
                </c:pt>
                <c:pt idx="6926">
                  <c:v>1829.6354992077345</c:v>
                </c:pt>
                <c:pt idx="6927">
                  <c:v>1829.899630216715</c:v>
                </c:pt>
                <c:pt idx="6928">
                  <c:v>1830.1637612256955</c:v>
                </c:pt>
                <c:pt idx="6929">
                  <c:v>1830.4278922346759</c:v>
                </c:pt>
                <c:pt idx="6930">
                  <c:v>1830.6920232436564</c:v>
                </c:pt>
                <c:pt idx="6931">
                  <c:v>1830.9561542526369</c:v>
                </c:pt>
                <c:pt idx="6932">
                  <c:v>1831.2202852616174</c:v>
                </c:pt>
                <c:pt idx="6933">
                  <c:v>1831.4844162705979</c:v>
                </c:pt>
                <c:pt idx="6934">
                  <c:v>1831.7485472795784</c:v>
                </c:pt>
                <c:pt idx="6935">
                  <c:v>1832.0126782885588</c:v>
                </c:pt>
                <c:pt idx="6936">
                  <c:v>1832.2768092975393</c:v>
                </c:pt>
                <c:pt idx="6937">
                  <c:v>1832.5409403065198</c:v>
                </c:pt>
                <c:pt idx="6938">
                  <c:v>1832.8050713155003</c:v>
                </c:pt>
                <c:pt idx="6939">
                  <c:v>1833.0692023244808</c:v>
                </c:pt>
                <c:pt idx="6940">
                  <c:v>1833.3333333334613</c:v>
                </c:pt>
                <c:pt idx="6941">
                  <c:v>1833.5974643424418</c:v>
                </c:pt>
                <c:pt idx="6942">
                  <c:v>1833.8615953514222</c:v>
                </c:pt>
                <c:pt idx="6943">
                  <c:v>1834.1257263604027</c:v>
                </c:pt>
                <c:pt idx="6944">
                  <c:v>1834.3898573693832</c:v>
                </c:pt>
                <c:pt idx="6945">
                  <c:v>1834.6539883783637</c:v>
                </c:pt>
                <c:pt idx="6946">
                  <c:v>1834.9181193873442</c:v>
                </c:pt>
                <c:pt idx="6947">
                  <c:v>1835.1822503963247</c:v>
                </c:pt>
                <c:pt idx="6948">
                  <c:v>1835.4463814053051</c:v>
                </c:pt>
                <c:pt idx="6949">
                  <c:v>1835.7105124142856</c:v>
                </c:pt>
                <c:pt idx="6950">
                  <c:v>1835.9746434232661</c:v>
                </c:pt>
                <c:pt idx="6951">
                  <c:v>1836.2387744322466</c:v>
                </c:pt>
                <c:pt idx="6952">
                  <c:v>1836.5029054412271</c:v>
                </c:pt>
                <c:pt idx="6953">
                  <c:v>1836.7670364502076</c:v>
                </c:pt>
                <c:pt idx="6954">
                  <c:v>1837.0311674591881</c:v>
                </c:pt>
                <c:pt idx="6955">
                  <c:v>1837.2952984681685</c:v>
                </c:pt>
                <c:pt idx="6956">
                  <c:v>1837.559429477149</c:v>
                </c:pt>
                <c:pt idx="6957">
                  <c:v>1837.8235604861295</c:v>
                </c:pt>
                <c:pt idx="6958">
                  <c:v>1838.08769149511</c:v>
                </c:pt>
                <c:pt idx="6959">
                  <c:v>1838.3518225040905</c:v>
                </c:pt>
                <c:pt idx="6960">
                  <c:v>1838.615953513071</c:v>
                </c:pt>
                <c:pt idx="6961">
                  <c:v>1838.8800845220514</c:v>
                </c:pt>
                <c:pt idx="6962">
                  <c:v>1839.1442155310319</c:v>
                </c:pt>
                <c:pt idx="6963">
                  <c:v>1839.4083465400124</c:v>
                </c:pt>
                <c:pt idx="6964">
                  <c:v>1839.6724775489929</c:v>
                </c:pt>
                <c:pt idx="6965">
                  <c:v>1839.9366085579734</c:v>
                </c:pt>
                <c:pt idx="6966">
                  <c:v>1840.2007395669539</c:v>
                </c:pt>
                <c:pt idx="6967">
                  <c:v>1840.4648705759344</c:v>
                </c:pt>
                <c:pt idx="6968">
                  <c:v>1840.7290015849148</c:v>
                </c:pt>
                <c:pt idx="6969">
                  <c:v>1840.9931325938953</c:v>
                </c:pt>
                <c:pt idx="6970">
                  <c:v>1841.2572636028758</c:v>
                </c:pt>
                <c:pt idx="6971">
                  <c:v>1841.5213946118563</c:v>
                </c:pt>
                <c:pt idx="6972">
                  <c:v>1841.7855256208368</c:v>
                </c:pt>
                <c:pt idx="6973">
                  <c:v>1842.0496566298173</c:v>
                </c:pt>
                <c:pt idx="6974">
                  <c:v>1842.3137876387977</c:v>
                </c:pt>
                <c:pt idx="6975">
                  <c:v>1842.5779186477782</c:v>
                </c:pt>
                <c:pt idx="6976">
                  <c:v>1842.8420496567587</c:v>
                </c:pt>
                <c:pt idx="6977">
                  <c:v>1843.1061806657392</c:v>
                </c:pt>
                <c:pt idx="6978">
                  <c:v>1843.3703116747197</c:v>
                </c:pt>
                <c:pt idx="6979">
                  <c:v>1843.6344426837002</c:v>
                </c:pt>
                <c:pt idx="6980">
                  <c:v>1843.8985736926807</c:v>
                </c:pt>
                <c:pt idx="6981">
                  <c:v>1844.1627047016611</c:v>
                </c:pt>
                <c:pt idx="6982">
                  <c:v>1844.4268357106416</c:v>
                </c:pt>
                <c:pt idx="6983">
                  <c:v>1844.6909667196221</c:v>
                </c:pt>
                <c:pt idx="6984">
                  <c:v>1844.9550977286026</c:v>
                </c:pt>
                <c:pt idx="6985">
                  <c:v>1845.2192287375831</c:v>
                </c:pt>
                <c:pt idx="6986">
                  <c:v>1845.4833597465636</c:v>
                </c:pt>
                <c:pt idx="6987">
                  <c:v>1845.747490755544</c:v>
                </c:pt>
                <c:pt idx="6988">
                  <c:v>1846.0116217645245</c:v>
                </c:pt>
                <c:pt idx="6989">
                  <c:v>1846.275752773505</c:v>
                </c:pt>
                <c:pt idx="6990">
                  <c:v>1846.5398837824855</c:v>
                </c:pt>
                <c:pt idx="6991">
                  <c:v>1846.804014791466</c:v>
                </c:pt>
                <c:pt idx="6992">
                  <c:v>1847.0681458004465</c:v>
                </c:pt>
                <c:pt idx="6993">
                  <c:v>1847.332276809427</c:v>
                </c:pt>
                <c:pt idx="6994">
                  <c:v>1847.5964078184074</c:v>
                </c:pt>
                <c:pt idx="6995">
                  <c:v>1847.8605388273879</c:v>
                </c:pt>
                <c:pt idx="6996">
                  <c:v>1848.1246698363684</c:v>
                </c:pt>
                <c:pt idx="6997">
                  <c:v>1848.3888008453489</c:v>
                </c:pt>
                <c:pt idx="6998">
                  <c:v>1848.6529318543294</c:v>
                </c:pt>
                <c:pt idx="6999">
                  <c:v>1848.9170628633099</c:v>
                </c:pt>
                <c:pt idx="7000">
                  <c:v>1849.1811938722904</c:v>
                </c:pt>
                <c:pt idx="7001">
                  <c:v>1849.4453248812708</c:v>
                </c:pt>
                <c:pt idx="7002">
                  <c:v>1849.7094558902513</c:v>
                </c:pt>
                <c:pt idx="7003">
                  <c:v>1849.9735868992318</c:v>
                </c:pt>
                <c:pt idx="7004">
                  <c:v>1850.2377179082123</c:v>
                </c:pt>
                <c:pt idx="7005">
                  <c:v>1850.5018489171928</c:v>
                </c:pt>
                <c:pt idx="7006">
                  <c:v>1850.7659799261733</c:v>
                </c:pt>
                <c:pt idx="7007">
                  <c:v>1851.0301109351537</c:v>
                </c:pt>
                <c:pt idx="7008">
                  <c:v>1851.2942419441342</c:v>
                </c:pt>
                <c:pt idx="7009">
                  <c:v>1851.5583729531147</c:v>
                </c:pt>
                <c:pt idx="7010">
                  <c:v>1851.8225039620952</c:v>
                </c:pt>
                <c:pt idx="7011">
                  <c:v>1852.0866349710757</c:v>
                </c:pt>
                <c:pt idx="7012">
                  <c:v>1852.3507659800562</c:v>
                </c:pt>
                <c:pt idx="7013">
                  <c:v>1852.6148969890367</c:v>
                </c:pt>
                <c:pt idx="7014">
                  <c:v>1852.8790279980171</c:v>
                </c:pt>
                <c:pt idx="7015">
                  <c:v>1853.1431590069976</c:v>
                </c:pt>
                <c:pt idx="7016">
                  <c:v>1853.4072900159781</c:v>
                </c:pt>
                <c:pt idx="7017">
                  <c:v>1853.6714210249586</c:v>
                </c:pt>
                <c:pt idx="7018">
                  <c:v>1853.9355520339391</c:v>
                </c:pt>
                <c:pt idx="7019">
                  <c:v>1854.1996830429196</c:v>
                </c:pt>
                <c:pt idx="7020">
                  <c:v>1854.4638140519</c:v>
                </c:pt>
                <c:pt idx="7021">
                  <c:v>1854.7279450608805</c:v>
                </c:pt>
                <c:pt idx="7022">
                  <c:v>1854.992076069861</c:v>
                </c:pt>
                <c:pt idx="7023">
                  <c:v>1855.2562070788415</c:v>
                </c:pt>
                <c:pt idx="7024">
                  <c:v>1855.520338087822</c:v>
                </c:pt>
                <c:pt idx="7025">
                  <c:v>1855.7844690968025</c:v>
                </c:pt>
                <c:pt idx="7026">
                  <c:v>1856.048600105783</c:v>
                </c:pt>
                <c:pt idx="7027">
                  <c:v>1856.3127311147634</c:v>
                </c:pt>
                <c:pt idx="7028">
                  <c:v>1856.5768621237439</c:v>
                </c:pt>
                <c:pt idx="7029">
                  <c:v>1856.8409931327244</c:v>
                </c:pt>
                <c:pt idx="7030">
                  <c:v>1857.1051241417049</c:v>
                </c:pt>
                <c:pt idx="7031">
                  <c:v>1857.3692551506854</c:v>
                </c:pt>
                <c:pt idx="7032">
                  <c:v>1857.6333861596659</c:v>
                </c:pt>
                <c:pt idx="7033">
                  <c:v>1857.8975171686463</c:v>
                </c:pt>
                <c:pt idx="7034">
                  <c:v>1858.1616481776268</c:v>
                </c:pt>
                <c:pt idx="7035">
                  <c:v>1858.4257791866073</c:v>
                </c:pt>
                <c:pt idx="7036">
                  <c:v>1858.6899101955878</c:v>
                </c:pt>
                <c:pt idx="7037">
                  <c:v>1858.9540412045683</c:v>
                </c:pt>
                <c:pt idx="7038">
                  <c:v>1859.2181722135488</c:v>
                </c:pt>
                <c:pt idx="7039">
                  <c:v>1859.4823032225293</c:v>
                </c:pt>
                <c:pt idx="7040">
                  <c:v>1859.7464342315097</c:v>
                </c:pt>
                <c:pt idx="7041">
                  <c:v>1860.0105652404902</c:v>
                </c:pt>
                <c:pt idx="7042">
                  <c:v>1860.2746962494707</c:v>
                </c:pt>
                <c:pt idx="7043">
                  <c:v>1860.5388272584512</c:v>
                </c:pt>
                <c:pt idx="7044">
                  <c:v>1860.8029582674317</c:v>
                </c:pt>
                <c:pt idx="7045">
                  <c:v>1861.0670892764122</c:v>
                </c:pt>
                <c:pt idx="7046">
                  <c:v>1861.3312202853926</c:v>
                </c:pt>
                <c:pt idx="7047">
                  <c:v>1861.5953512943731</c:v>
                </c:pt>
                <c:pt idx="7048">
                  <c:v>1861.8594823033536</c:v>
                </c:pt>
                <c:pt idx="7049">
                  <c:v>1862.1236133123341</c:v>
                </c:pt>
                <c:pt idx="7050">
                  <c:v>1862.3877443213146</c:v>
                </c:pt>
                <c:pt idx="7051">
                  <c:v>1862.6518753302951</c:v>
                </c:pt>
                <c:pt idx="7052">
                  <c:v>1862.9160063392756</c:v>
                </c:pt>
                <c:pt idx="7053">
                  <c:v>1863.180137348256</c:v>
                </c:pt>
                <c:pt idx="7054">
                  <c:v>1863.4442683572365</c:v>
                </c:pt>
                <c:pt idx="7055">
                  <c:v>1863.708399366217</c:v>
                </c:pt>
                <c:pt idx="7056">
                  <c:v>1863.9725303751975</c:v>
                </c:pt>
                <c:pt idx="7057">
                  <c:v>1864.236661384178</c:v>
                </c:pt>
                <c:pt idx="7058">
                  <c:v>1864.5007923931585</c:v>
                </c:pt>
                <c:pt idx="7059">
                  <c:v>1864.7649234021389</c:v>
                </c:pt>
                <c:pt idx="7060">
                  <c:v>1865.0290544111194</c:v>
                </c:pt>
                <c:pt idx="7061">
                  <c:v>1865.2931854200999</c:v>
                </c:pt>
                <c:pt idx="7062">
                  <c:v>1865.5573164290804</c:v>
                </c:pt>
                <c:pt idx="7063">
                  <c:v>1865.8214474380609</c:v>
                </c:pt>
                <c:pt idx="7064">
                  <c:v>1866.0855784470414</c:v>
                </c:pt>
                <c:pt idx="7065">
                  <c:v>1866.3497094560219</c:v>
                </c:pt>
                <c:pt idx="7066">
                  <c:v>1866.6138404650023</c:v>
                </c:pt>
                <c:pt idx="7067">
                  <c:v>1866.8779714739828</c:v>
                </c:pt>
                <c:pt idx="7068">
                  <c:v>1867.1421024829633</c:v>
                </c:pt>
                <c:pt idx="7069">
                  <c:v>1867.4062334919438</c:v>
                </c:pt>
                <c:pt idx="7070">
                  <c:v>1867.6703645009243</c:v>
                </c:pt>
                <c:pt idx="7071">
                  <c:v>1867.9344955099048</c:v>
                </c:pt>
                <c:pt idx="7072">
                  <c:v>1868.1986265188852</c:v>
                </c:pt>
                <c:pt idx="7073">
                  <c:v>1868.4627575278657</c:v>
                </c:pt>
                <c:pt idx="7074">
                  <c:v>1868.7268885368462</c:v>
                </c:pt>
                <c:pt idx="7075">
                  <c:v>1868.9910195458267</c:v>
                </c:pt>
                <c:pt idx="7076">
                  <c:v>1869.2551505548072</c:v>
                </c:pt>
                <c:pt idx="7077">
                  <c:v>1869.5192815637877</c:v>
                </c:pt>
                <c:pt idx="7078">
                  <c:v>1869.7834125727682</c:v>
                </c:pt>
                <c:pt idx="7079">
                  <c:v>1870.0475435817486</c:v>
                </c:pt>
                <c:pt idx="7080">
                  <c:v>1870.3116745907291</c:v>
                </c:pt>
                <c:pt idx="7081">
                  <c:v>1870.5758055997096</c:v>
                </c:pt>
                <c:pt idx="7082">
                  <c:v>1870.8399366086901</c:v>
                </c:pt>
                <c:pt idx="7083">
                  <c:v>1871.1040676176706</c:v>
                </c:pt>
                <c:pt idx="7084">
                  <c:v>1871.3681986266511</c:v>
                </c:pt>
                <c:pt idx="7085">
                  <c:v>1871.6323296356315</c:v>
                </c:pt>
                <c:pt idx="7086">
                  <c:v>1871.896460644612</c:v>
                </c:pt>
                <c:pt idx="7087">
                  <c:v>1872.1605916535925</c:v>
                </c:pt>
                <c:pt idx="7088">
                  <c:v>1872.424722662573</c:v>
                </c:pt>
                <c:pt idx="7089">
                  <c:v>1872.6888536715535</c:v>
                </c:pt>
                <c:pt idx="7090">
                  <c:v>1872.952984680534</c:v>
                </c:pt>
                <c:pt idx="7091">
                  <c:v>1873.2171156895145</c:v>
                </c:pt>
                <c:pt idx="7092">
                  <c:v>1873.4812466984949</c:v>
                </c:pt>
                <c:pt idx="7093">
                  <c:v>1873.7453777074754</c:v>
                </c:pt>
                <c:pt idx="7094">
                  <c:v>1874.0095087164559</c:v>
                </c:pt>
                <c:pt idx="7095">
                  <c:v>1874.2736397254364</c:v>
                </c:pt>
                <c:pt idx="7096">
                  <c:v>1874.5377707344169</c:v>
                </c:pt>
                <c:pt idx="7097">
                  <c:v>1874.8019017433974</c:v>
                </c:pt>
                <c:pt idx="7098">
                  <c:v>1875.0660327523779</c:v>
                </c:pt>
                <c:pt idx="7099">
                  <c:v>1875.3301637613583</c:v>
                </c:pt>
                <c:pt idx="7100">
                  <c:v>1875.5942947703388</c:v>
                </c:pt>
                <c:pt idx="7101">
                  <c:v>1875.8584257793193</c:v>
                </c:pt>
                <c:pt idx="7102">
                  <c:v>1876.1225567882998</c:v>
                </c:pt>
                <c:pt idx="7103">
                  <c:v>1876.3866877972803</c:v>
                </c:pt>
                <c:pt idx="7104">
                  <c:v>1876.6508188062608</c:v>
                </c:pt>
                <c:pt idx="7105">
                  <c:v>1876.9149498152412</c:v>
                </c:pt>
                <c:pt idx="7106">
                  <c:v>1877.1790808242217</c:v>
                </c:pt>
                <c:pt idx="7107">
                  <c:v>1877.4432118332022</c:v>
                </c:pt>
                <c:pt idx="7108">
                  <c:v>1877.7073428421827</c:v>
                </c:pt>
                <c:pt idx="7109">
                  <c:v>1877.9714738511632</c:v>
                </c:pt>
                <c:pt idx="7110">
                  <c:v>1878.2356048601437</c:v>
                </c:pt>
                <c:pt idx="7111">
                  <c:v>1878.4997358691242</c:v>
                </c:pt>
                <c:pt idx="7112">
                  <c:v>1878.7638668781046</c:v>
                </c:pt>
                <c:pt idx="7113">
                  <c:v>1879.0279978870851</c:v>
                </c:pt>
                <c:pt idx="7114">
                  <c:v>1879.2921288960656</c:v>
                </c:pt>
                <c:pt idx="7115">
                  <c:v>1879.5562599050461</c:v>
                </c:pt>
                <c:pt idx="7116">
                  <c:v>1879.8203909140266</c:v>
                </c:pt>
                <c:pt idx="7117">
                  <c:v>1880.0845219230071</c:v>
                </c:pt>
                <c:pt idx="7118">
                  <c:v>1880.3486529319875</c:v>
                </c:pt>
                <c:pt idx="7119">
                  <c:v>1880.612783940968</c:v>
                </c:pt>
                <c:pt idx="7120">
                  <c:v>1880.8769149499485</c:v>
                </c:pt>
                <c:pt idx="7121">
                  <c:v>1881.141045958929</c:v>
                </c:pt>
                <c:pt idx="7122">
                  <c:v>1881.4051769679095</c:v>
                </c:pt>
                <c:pt idx="7123">
                  <c:v>1881.66930797689</c:v>
                </c:pt>
                <c:pt idx="7124">
                  <c:v>1881.9334389858705</c:v>
                </c:pt>
                <c:pt idx="7125">
                  <c:v>1882.1975699948509</c:v>
                </c:pt>
                <c:pt idx="7126">
                  <c:v>1882.4617010038314</c:v>
                </c:pt>
                <c:pt idx="7127">
                  <c:v>1882.7258320128119</c:v>
                </c:pt>
                <c:pt idx="7128">
                  <c:v>1882.9899630217924</c:v>
                </c:pt>
                <c:pt idx="7129">
                  <c:v>1883.2540940307729</c:v>
                </c:pt>
                <c:pt idx="7130">
                  <c:v>1883.5182250397534</c:v>
                </c:pt>
                <c:pt idx="7131">
                  <c:v>1883.7823560487338</c:v>
                </c:pt>
                <c:pt idx="7132">
                  <c:v>1884.0464870577143</c:v>
                </c:pt>
                <c:pt idx="7133">
                  <c:v>1884.3106180666948</c:v>
                </c:pt>
                <c:pt idx="7134">
                  <c:v>1884.5747490756753</c:v>
                </c:pt>
                <c:pt idx="7135">
                  <c:v>1884.8388800846558</c:v>
                </c:pt>
                <c:pt idx="7136">
                  <c:v>1885.1030110936363</c:v>
                </c:pt>
                <c:pt idx="7137">
                  <c:v>1885.3671421026168</c:v>
                </c:pt>
                <c:pt idx="7138">
                  <c:v>1885.6312731115972</c:v>
                </c:pt>
                <c:pt idx="7139">
                  <c:v>1885.8954041205777</c:v>
                </c:pt>
                <c:pt idx="7140">
                  <c:v>1886.1595351295582</c:v>
                </c:pt>
                <c:pt idx="7141">
                  <c:v>1886.4236661385387</c:v>
                </c:pt>
                <c:pt idx="7142">
                  <c:v>1886.6877971475192</c:v>
                </c:pt>
                <c:pt idx="7143">
                  <c:v>1886.9519281564997</c:v>
                </c:pt>
                <c:pt idx="7144">
                  <c:v>1887.2160591654801</c:v>
                </c:pt>
                <c:pt idx="7145">
                  <c:v>1887.4801901744606</c:v>
                </c:pt>
                <c:pt idx="7146">
                  <c:v>1887.7443211834411</c:v>
                </c:pt>
                <c:pt idx="7147">
                  <c:v>1888.0084521924216</c:v>
                </c:pt>
                <c:pt idx="7148">
                  <c:v>1888.2725832014021</c:v>
                </c:pt>
                <c:pt idx="7149">
                  <c:v>1888.5367142103826</c:v>
                </c:pt>
                <c:pt idx="7150">
                  <c:v>1888.8008452193631</c:v>
                </c:pt>
                <c:pt idx="7151">
                  <c:v>1889.0649762283435</c:v>
                </c:pt>
                <c:pt idx="7152">
                  <c:v>1889.329107237324</c:v>
                </c:pt>
                <c:pt idx="7153">
                  <c:v>1889.5932382463045</c:v>
                </c:pt>
                <c:pt idx="7154">
                  <c:v>1889.857369255285</c:v>
                </c:pt>
                <c:pt idx="7155">
                  <c:v>1890.1215002642655</c:v>
                </c:pt>
                <c:pt idx="7156">
                  <c:v>1890.385631273246</c:v>
                </c:pt>
                <c:pt idx="7157">
                  <c:v>1890.6497622822264</c:v>
                </c:pt>
                <c:pt idx="7158">
                  <c:v>1890.9138932912069</c:v>
                </c:pt>
                <c:pt idx="7159">
                  <c:v>1891.1780243001874</c:v>
                </c:pt>
                <c:pt idx="7160">
                  <c:v>1891.4421553091679</c:v>
                </c:pt>
                <c:pt idx="7161">
                  <c:v>1891.7062863181484</c:v>
                </c:pt>
                <c:pt idx="7162">
                  <c:v>1891.9704173271289</c:v>
                </c:pt>
                <c:pt idx="7163">
                  <c:v>1892.2345483361094</c:v>
                </c:pt>
                <c:pt idx="7164">
                  <c:v>1892.4986793450898</c:v>
                </c:pt>
                <c:pt idx="7165">
                  <c:v>1892.7628103540703</c:v>
                </c:pt>
                <c:pt idx="7166">
                  <c:v>1893.0269413630508</c:v>
                </c:pt>
                <c:pt idx="7167">
                  <c:v>1893.2910723720313</c:v>
                </c:pt>
                <c:pt idx="7168">
                  <c:v>1893.5552033810118</c:v>
                </c:pt>
                <c:pt idx="7169">
                  <c:v>1893.8193343899923</c:v>
                </c:pt>
                <c:pt idx="7170">
                  <c:v>1894.0834653989727</c:v>
                </c:pt>
                <c:pt idx="7171">
                  <c:v>1894.3475964079532</c:v>
                </c:pt>
                <c:pt idx="7172">
                  <c:v>1894.6117274169337</c:v>
                </c:pt>
                <c:pt idx="7173">
                  <c:v>1894.8758584259142</c:v>
                </c:pt>
                <c:pt idx="7174">
                  <c:v>1895.1399894348947</c:v>
                </c:pt>
                <c:pt idx="7175">
                  <c:v>1895.4041204438752</c:v>
                </c:pt>
                <c:pt idx="7176">
                  <c:v>1895.6682514528557</c:v>
                </c:pt>
                <c:pt idx="7177">
                  <c:v>1895.9323824618361</c:v>
                </c:pt>
                <c:pt idx="7178">
                  <c:v>1896.1965134708166</c:v>
                </c:pt>
                <c:pt idx="7179">
                  <c:v>1896.4606444797971</c:v>
                </c:pt>
                <c:pt idx="7180">
                  <c:v>1896.7247754887776</c:v>
                </c:pt>
                <c:pt idx="7181">
                  <c:v>1896.9889064977581</c:v>
                </c:pt>
                <c:pt idx="7182">
                  <c:v>1897.2530375067386</c:v>
                </c:pt>
                <c:pt idx="7183">
                  <c:v>1897.517168515719</c:v>
                </c:pt>
                <c:pt idx="7184">
                  <c:v>1897.7812995246995</c:v>
                </c:pt>
                <c:pt idx="7185">
                  <c:v>1898.04543053368</c:v>
                </c:pt>
                <c:pt idx="7186">
                  <c:v>1898.3095615426605</c:v>
                </c:pt>
                <c:pt idx="7187">
                  <c:v>1898.573692551641</c:v>
                </c:pt>
                <c:pt idx="7188">
                  <c:v>1898.8378235606215</c:v>
                </c:pt>
                <c:pt idx="7189">
                  <c:v>1899.101954569602</c:v>
                </c:pt>
                <c:pt idx="7190">
                  <c:v>1899.3660855785824</c:v>
                </c:pt>
                <c:pt idx="7191">
                  <c:v>1899.6302165875629</c:v>
                </c:pt>
                <c:pt idx="7192">
                  <c:v>1899.8943475965434</c:v>
                </c:pt>
                <c:pt idx="7193">
                  <c:v>1900.1584786055239</c:v>
                </c:pt>
                <c:pt idx="7194">
                  <c:v>1900.4226096145044</c:v>
                </c:pt>
                <c:pt idx="7195">
                  <c:v>1900.6867406234849</c:v>
                </c:pt>
                <c:pt idx="7196">
                  <c:v>1900.9508716324654</c:v>
                </c:pt>
                <c:pt idx="7197">
                  <c:v>1901.2150026414458</c:v>
                </c:pt>
                <c:pt idx="7198">
                  <c:v>1901.4791336504263</c:v>
                </c:pt>
                <c:pt idx="7199">
                  <c:v>1901.7432646594068</c:v>
                </c:pt>
                <c:pt idx="7200">
                  <c:v>1902.0073956683873</c:v>
                </c:pt>
                <c:pt idx="7201">
                  <c:v>1902.2715266773678</c:v>
                </c:pt>
                <c:pt idx="7202">
                  <c:v>1902.5356576863483</c:v>
                </c:pt>
                <c:pt idx="7203">
                  <c:v>1902.7997886953287</c:v>
                </c:pt>
                <c:pt idx="7204">
                  <c:v>1903.0639197043092</c:v>
                </c:pt>
                <c:pt idx="7205">
                  <c:v>1903.3280507132897</c:v>
                </c:pt>
                <c:pt idx="7206">
                  <c:v>1903.5921817222702</c:v>
                </c:pt>
                <c:pt idx="7207">
                  <c:v>1903.8563127312507</c:v>
                </c:pt>
                <c:pt idx="7208">
                  <c:v>1904.1204437402312</c:v>
                </c:pt>
                <c:pt idx="7209">
                  <c:v>1904.3845747492117</c:v>
                </c:pt>
                <c:pt idx="7210">
                  <c:v>1904.6487057581921</c:v>
                </c:pt>
                <c:pt idx="7211">
                  <c:v>1904.9128367671726</c:v>
                </c:pt>
                <c:pt idx="7212">
                  <c:v>1905.1769677761531</c:v>
                </c:pt>
                <c:pt idx="7213">
                  <c:v>1905.4410987851336</c:v>
                </c:pt>
                <c:pt idx="7214">
                  <c:v>1905.7052297941141</c:v>
                </c:pt>
                <c:pt idx="7215">
                  <c:v>1905.9693608030946</c:v>
                </c:pt>
                <c:pt idx="7216">
                  <c:v>1906.233491812075</c:v>
                </c:pt>
                <c:pt idx="7217">
                  <c:v>1906.4976228210555</c:v>
                </c:pt>
                <c:pt idx="7218">
                  <c:v>1906.761753830036</c:v>
                </c:pt>
                <c:pt idx="7219">
                  <c:v>1907.0258848390165</c:v>
                </c:pt>
                <c:pt idx="7220">
                  <c:v>1907.290015847997</c:v>
                </c:pt>
                <c:pt idx="7221">
                  <c:v>1907.5541468569775</c:v>
                </c:pt>
                <c:pt idx="7222">
                  <c:v>1907.818277865958</c:v>
                </c:pt>
                <c:pt idx="7223">
                  <c:v>1908.0824088749384</c:v>
                </c:pt>
                <c:pt idx="7224">
                  <c:v>1908.3465398839189</c:v>
                </c:pt>
                <c:pt idx="7225">
                  <c:v>1908.6106708928994</c:v>
                </c:pt>
                <c:pt idx="7226">
                  <c:v>1908.8748019018799</c:v>
                </c:pt>
                <c:pt idx="7227">
                  <c:v>1909.1389329108604</c:v>
                </c:pt>
                <c:pt idx="7228">
                  <c:v>1909.4030639198409</c:v>
                </c:pt>
                <c:pt idx="7229">
                  <c:v>1909.6671949288213</c:v>
                </c:pt>
                <c:pt idx="7230">
                  <c:v>1909.9313259378018</c:v>
                </c:pt>
                <c:pt idx="7231">
                  <c:v>1910.1954569467823</c:v>
                </c:pt>
                <c:pt idx="7232">
                  <c:v>1910.4595879557628</c:v>
                </c:pt>
                <c:pt idx="7233">
                  <c:v>1910.7237189647433</c:v>
                </c:pt>
                <c:pt idx="7234">
                  <c:v>1910.9878499737238</c:v>
                </c:pt>
                <c:pt idx="7235">
                  <c:v>1911.2519809827043</c:v>
                </c:pt>
                <c:pt idx="7236">
                  <c:v>1911.5161119916847</c:v>
                </c:pt>
                <c:pt idx="7237">
                  <c:v>1911.7802430006652</c:v>
                </c:pt>
                <c:pt idx="7238">
                  <c:v>1912.0443740096457</c:v>
                </c:pt>
                <c:pt idx="7239">
                  <c:v>1912.3085050186262</c:v>
                </c:pt>
                <c:pt idx="7240">
                  <c:v>1912.5726360276067</c:v>
                </c:pt>
                <c:pt idx="7241">
                  <c:v>1912.8367670365872</c:v>
                </c:pt>
                <c:pt idx="7242">
                  <c:v>1913.1008980455676</c:v>
                </c:pt>
                <c:pt idx="7243">
                  <c:v>1913.3650290545481</c:v>
                </c:pt>
                <c:pt idx="7244">
                  <c:v>1913.6291600635286</c:v>
                </c:pt>
                <c:pt idx="7245">
                  <c:v>1913.8932910725091</c:v>
                </c:pt>
                <c:pt idx="7246">
                  <c:v>1914.1574220814896</c:v>
                </c:pt>
                <c:pt idx="7247">
                  <c:v>1914.4215530904701</c:v>
                </c:pt>
                <c:pt idx="7248">
                  <c:v>1914.6856840994506</c:v>
                </c:pt>
                <c:pt idx="7249">
                  <c:v>1914.949815108431</c:v>
                </c:pt>
                <c:pt idx="7250">
                  <c:v>1915.2139461174115</c:v>
                </c:pt>
                <c:pt idx="7251">
                  <c:v>1915.478077126392</c:v>
                </c:pt>
                <c:pt idx="7252">
                  <c:v>1915.7422081353725</c:v>
                </c:pt>
                <c:pt idx="7253">
                  <c:v>1916.006339144353</c:v>
                </c:pt>
                <c:pt idx="7254">
                  <c:v>1916.2704701533335</c:v>
                </c:pt>
                <c:pt idx="7255">
                  <c:v>1916.5346011623139</c:v>
                </c:pt>
                <c:pt idx="7256">
                  <c:v>1916.7987321712944</c:v>
                </c:pt>
                <c:pt idx="7257">
                  <c:v>1917.0628631802749</c:v>
                </c:pt>
                <c:pt idx="7258">
                  <c:v>1917.3269941892554</c:v>
                </c:pt>
                <c:pt idx="7259">
                  <c:v>1917.5911251982359</c:v>
                </c:pt>
                <c:pt idx="7260">
                  <c:v>1917.8552562072164</c:v>
                </c:pt>
                <c:pt idx="7261">
                  <c:v>1918.1193872161969</c:v>
                </c:pt>
                <c:pt idx="7262">
                  <c:v>1918.3835182251773</c:v>
                </c:pt>
                <c:pt idx="7263">
                  <c:v>1918.6476492341578</c:v>
                </c:pt>
                <c:pt idx="7264">
                  <c:v>1918.9117802431383</c:v>
                </c:pt>
                <c:pt idx="7265">
                  <c:v>1919.1759112521188</c:v>
                </c:pt>
                <c:pt idx="7266">
                  <c:v>1919.4400422610993</c:v>
                </c:pt>
                <c:pt idx="7267">
                  <c:v>1919.7041732700798</c:v>
                </c:pt>
                <c:pt idx="7268">
                  <c:v>1919.9683042790602</c:v>
                </c:pt>
                <c:pt idx="7269">
                  <c:v>1920.2324352880407</c:v>
                </c:pt>
                <c:pt idx="7270">
                  <c:v>1920.4965662970212</c:v>
                </c:pt>
                <c:pt idx="7271">
                  <c:v>1920.7606973060017</c:v>
                </c:pt>
                <c:pt idx="7272">
                  <c:v>1921.0248283149822</c:v>
                </c:pt>
                <c:pt idx="7273">
                  <c:v>1921.2889593239627</c:v>
                </c:pt>
                <c:pt idx="7274">
                  <c:v>1921.5530903329432</c:v>
                </c:pt>
                <c:pt idx="7275">
                  <c:v>1921.8172213419236</c:v>
                </c:pt>
                <c:pt idx="7276">
                  <c:v>1922.0813523509041</c:v>
                </c:pt>
                <c:pt idx="7277">
                  <c:v>1922.3454833598846</c:v>
                </c:pt>
                <c:pt idx="7278">
                  <c:v>1922.6096143688651</c:v>
                </c:pt>
                <c:pt idx="7279">
                  <c:v>1922.8737453778456</c:v>
                </c:pt>
                <c:pt idx="7280">
                  <c:v>1923.1378763868261</c:v>
                </c:pt>
                <c:pt idx="7281">
                  <c:v>1923.4020073958065</c:v>
                </c:pt>
                <c:pt idx="7282">
                  <c:v>1923.666138404787</c:v>
                </c:pt>
                <c:pt idx="7283">
                  <c:v>1923.9302694137675</c:v>
                </c:pt>
                <c:pt idx="7284">
                  <c:v>1924.194400422748</c:v>
                </c:pt>
                <c:pt idx="7285">
                  <c:v>1924.4585314317285</c:v>
                </c:pt>
                <c:pt idx="7286">
                  <c:v>1924.722662440709</c:v>
                </c:pt>
                <c:pt idx="7287">
                  <c:v>1924.9867934496895</c:v>
                </c:pt>
                <c:pt idx="7288">
                  <c:v>1925.2509244586699</c:v>
                </c:pt>
                <c:pt idx="7289">
                  <c:v>1925.5150554676504</c:v>
                </c:pt>
                <c:pt idx="7290">
                  <c:v>1925.7791864766309</c:v>
                </c:pt>
                <c:pt idx="7291">
                  <c:v>1926.0433174856114</c:v>
                </c:pt>
                <c:pt idx="7292">
                  <c:v>1926.3074484945919</c:v>
                </c:pt>
                <c:pt idx="7293">
                  <c:v>1926.5715795035724</c:v>
                </c:pt>
                <c:pt idx="7294">
                  <c:v>1926.8357105125529</c:v>
                </c:pt>
                <c:pt idx="7295">
                  <c:v>1927.0998415215333</c:v>
                </c:pt>
                <c:pt idx="7296">
                  <c:v>1927.3639725305138</c:v>
                </c:pt>
                <c:pt idx="7297">
                  <c:v>1927.6281035394943</c:v>
                </c:pt>
                <c:pt idx="7298">
                  <c:v>1927.8922345484748</c:v>
                </c:pt>
                <c:pt idx="7299">
                  <c:v>1928.1563655574553</c:v>
                </c:pt>
                <c:pt idx="7300">
                  <c:v>1928.4204965664358</c:v>
                </c:pt>
                <c:pt idx="7301">
                  <c:v>1928.6846275754162</c:v>
                </c:pt>
                <c:pt idx="7302">
                  <c:v>1928.9487585843967</c:v>
                </c:pt>
                <c:pt idx="7303">
                  <c:v>1929.2128895933772</c:v>
                </c:pt>
                <c:pt idx="7304">
                  <c:v>1929.4770206023577</c:v>
                </c:pt>
                <c:pt idx="7305">
                  <c:v>1929.7411516113382</c:v>
                </c:pt>
                <c:pt idx="7306">
                  <c:v>1930.0052826203187</c:v>
                </c:pt>
                <c:pt idx="7307">
                  <c:v>1930.2694136292992</c:v>
                </c:pt>
                <c:pt idx="7308">
                  <c:v>1930.5335446382796</c:v>
                </c:pt>
                <c:pt idx="7309">
                  <c:v>1930.7976756472601</c:v>
                </c:pt>
                <c:pt idx="7310">
                  <c:v>1931.0618066562406</c:v>
                </c:pt>
                <c:pt idx="7311">
                  <c:v>1931.3259376652211</c:v>
                </c:pt>
                <c:pt idx="7312">
                  <c:v>1931.5900686742016</c:v>
                </c:pt>
                <c:pt idx="7313">
                  <c:v>1931.8541996831821</c:v>
                </c:pt>
                <c:pt idx="7314">
                  <c:v>1932.1183306921625</c:v>
                </c:pt>
                <c:pt idx="7315">
                  <c:v>1932.382461701143</c:v>
                </c:pt>
                <c:pt idx="7316">
                  <c:v>1932.6465927101235</c:v>
                </c:pt>
                <c:pt idx="7317">
                  <c:v>1932.910723719104</c:v>
                </c:pt>
                <c:pt idx="7318">
                  <c:v>1933.1748547280845</c:v>
                </c:pt>
                <c:pt idx="7319">
                  <c:v>1933.438985737065</c:v>
                </c:pt>
                <c:pt idx="7320">
                  <c:v>1933.7031167460455</c:v>
                </c:pt>
                <c:pt idx="7321">
                  <c:v>1933.9672477550259</c:v>
                </c:pt>
                <c:pt idx="7322">
                  <c:v>1934.2313787640064</c:v>
                </c:pt>
                <c:pt idx="7323">
                  <c:v>1934.4955097729869</c:v>
                </c:pt>
                <c:pt idx="7324">
                  <c:v>1934.7596407819674</c:v>
                </c:pt>
                <c:pt idx="7325">
                  <c:v>1935.0237717909479</c:v>
                </c:pt>
                <c:pt idx="7326">
                  <c:v>1935.2879027999284</c:v>
                </c:pt>
                <c:pt idx="7327">
                  <c:v>1935.5520338089088</c:v>
                </c:pt>
                <c:pt idx="7328">
                  <c:v>1935.8161648178893</c:v>
                </c:pt>
                <c:pt idx="7329">
                  <c:v>1936.0802958268698</c:v>
                </c:pt>
                <c:pt idx="7330">
                  <c:v>1936.3444268358503</c:v>
                </c:pt>
                <c:pt idx="7331">
                  <c:v>1936.6085578448308</c:v>
                </c:pt>
                <c:pt idx="7332">
                  <c:v>1936.8726888538113</c:v>
                </c:pt>
                <c:pt idx="7333">
                  <c:v>1937.1368198627918</c:v>
                </c:pt>
                <c:pt idx="7334">
                  <c:v>1937.4009508717722</c:v>
                </c:pt>
                <c:pt idx="7335">
                  <c:v>1937.6650818807527</c:v>
                </c:pt>
                <c:pt idx="7336">
                  <c:v>1937.9292128897332</c:v>
                </c:pt>
                <c:pt idx="7337">
                  <c:v>1938.1933438987137</c:v>
                </c:pt>
                <c:pt idx="7338">
                  <c:v>1938.4574749076942</c:v>
                </c:pt>
                <c:pt idx="7339">
                  <c:v>1938.7216059166747</c:v>
                </c:pt>
                <c:pt idx="7340">
                  <c:v>1938.9857369256551</c:v>
                </c:pt>
                <c:pt idx="7341">
                  <c:v>1939.2498679346356</c:v>
                </c:pt>
                <c:pt idx="7342">
                  <c:v>1939.5139989436161</c:v>
                </c:pt>
                <c:pt idx="7343">
                  <c:v>1939.7781299525966</c:v>
                </c:pt>
                <c:pt idx="7344">
                  <c:v>1940.0422609615771</c:v>
                </c:pt>
                <c:pt idx="7345">
                  <c:v>1940.3063919705576</c:v>
                </c:pt>
                <c:pt idx="7346">
                  <c:v>1940.5705229795381</c:v>
                </c:pt>
                <c:pt idx="7347">
                  <c:v>1940.8346539885185</c:v>
                </c:pt>
                <c:pt idx="7348">
                  <c:v>1941.098784997499</c:v>
                </c:pt>
                <c:pt idx="7349">
                  <c:v>1941.3629160064795</c:v>
                </c:pt>
                <c:pt idx="7350">
                  <c:v>1941.62704701546</c:v>
                </c:pt>
                <c:pt idx="7351">
                  <c:v>1941.8911780244405</c:v>
                </c:pt>
                <c:pt idx="7352">
                  <c:v>1942.155309033421</c:v>
                </c:pt>
                <c:pt idx="7353">
                  <c:v>1942.4194400424014</c:v>
                </c:pt>
                <c:pt idx="7354">
                  <c:v>1942.6835710513819</c:v>
                </c:pt>
                <c:pt idx="7355">
                  <c:v>1942.9477020603624</c:v>
                </c:pt>
                <c:pt idx="7356">
                  <c:v>1943.2118330693429</c:v>
                </c:pt>
                <c:pt idx="7357">
                  <c:v>1943.4759640783234</c:v>
                </c:pt>
                <c:pt idx="7358">
                  <c:v>1943.7400950873039</c:v>
                </c:pt>
                <c:pt idx="7359">
                  <c:v>1944.0042260962844</c:v>
                </c:pt>
                <c:pt idx="7360">
                  <c:v>1944.2683571052648</c:v>
                </c:pt>
                <c:pt idx="7361">
                  <c:v>1944.5324881142453</c:v>
                </c:pt>
                <c:pt idx="7362">
                  <c:v>1944.7966191232258</c:v>
                </c:pt>
                <c:pt idx="7363">
                  <c:v>1945.0607501322063</c:v>
                </c:pt>
                <c:pt idx="7364">
                  <c:v>1945.3248811411868</c:v>
                </c:pt>
                <c:pt idx="7365">
                  <c:v>1945.5890121501673</c:v>
                </c:pt>
                <c:pt idx="7366">
                  <c:v>1945.8531431591477</c:v>
                </c:pt>
                <c:pt idx="7367">
                  <c:v>1946.1172741681282</c:v>
                </c:pt>
                <c:pt idx="7368">
                  <c:v>1946.3814051771087</c:v>
                </c:pt>
                <c:pt idx="7369">
                  <c:v>1946.6455361860892</c:v>
                </c:pt>
                <c:pt idx="7370">
                  <c:v>1946.9096671950697</c:v>
                </c:pt>
                <c:pt idx="7371">
                  <c:v>1947.1737982040502</c:v>
                </c:pt>
                <c:pt idx="7372">
                  <c:v>1947.4379292130307</c:v>
                </c:pt>
                <c:pt idx="7373">
                  <c:v>1947.7020602220111</c:v>
                </c:pt>
                <c:pt idx="7374">
                  <c:v>1947.9661912309916</c:v>
                </c:pt>
                <c:pt idx="7375">
                  <c:v>1948.2303222399721</c:v>
                </c:pt>
                <c:pt idx="7376">
                  <c:v>1948.4944532489526</c:v>
                </c:pt>
                <c:pt idx="7377">
                  <c:v>1948.7585842579331</c:v>
                </c:pt>
                <c:pt idx="7378">
                  <c:v>1949.0227152669136</c:v>
                </c:pt>
                <c:pt idx="7379">
                  <c:v>1949.286846275894</c:v>
                </c:pt>
                <c:pt idx="7380">
                  <c:v>1949.5509772848745</c:v>
                </c:pt>
                <c:pt idx="7381">
                  <c:v>1949.815108293855</c:v>
                </c:pt>
                <c:pt idx="7382">
                  <c:v>1950.0792393028355</c:v>
                </c:pt>
                <c:pt idx="7383">
                  <c:v>1950.343370311816</c:v>
                </c:pt>
                <c:pt idx="7384">
                  <c:v>1950.6075013207965</c:v>
                </c:pt>
                <c:pt idx="7385">
                  <c:v>1950.871632329777</c:v>
                </c:pt>
                <c:pt idx="7386">
                  <c:v>1951.1357633387574</c:v>
                </c:pt>
                <c:pt idx="7387">
                  <c:v>1951.3998943477379</c:v>
                </c:pt>
                <c:pt idx="7388">
                  <c:v>1951.6640253567184</c:v>
                </c:pt>
                <c:pt idx="7389">
                  <c:v>1951.9281563656989</c:v>
                </c:pt>
                <c:pt idx="7390">
                  <c:v>1952.1922873746794</c:v>
                </c:pt>
                <c:pt idx="7391">
                  <c:v>1952.4564183836599</c:v>
                </c:pt>
                <c:pt idx="7392">
                  <c:v>1952.7205493926404</c:v>
                </c:pt>
                <c:pt idx="7393">
                  <c:v>1952.9846804016208</c:v>
                </c:pt>
                <c:pt idx="7394">
                  <c:v>1953.2488114106013</c:v>
                </c:pt>
                <c:pt idx="7395">
                  <c:v>1953.5129424195818</c:v>
                </c:pt>
                <c:pt idx="7396">
                  <c:v>1953.7770734285623</c:v>
                </c:pt>
                <c:pt idx="7397">
                  <c:v>1954.0412044375428</c:v>
                </c:pt>
                <c:pt idx="7398">
                  <c:v>1954.3053354465233</c:v>
                </c:pt>
                <c:pt idx="7399">
                  <c:v>1954.5694664555037</c:v>
                </c:pt>
                <c:pt idx="7400">
                  <c:v>1954.8335974644842</c:v>
                </c:pt>
                <c:pt idx="7401">
                  <c:v>1955.0977284734647</c:v>
                </c:pt>
                <c:pt idx="7402">
                  <c:v>1955.3618594824452</c:v>
                </c:pt>
                <c:pt idx="7403">
                  <c:v>1955.6259904914257</c:v>
                </c:pt>
                <c:pt idx="7404">
                  <c:v>1955.8901215004062</c:v>
                </c:pt>
                <c:pt idx="7405">
                  <c:v>1956.1542525093867</c:v>
                </c:pt>
                <c:pt idx="7406">
                  <c:v>1956.4183835183671</c:v>
                </c:pt>
                <c:pt idx="7407">
                  <c:v>1956.6825145273476</c:v>
                </c:pt>
                <c:pt idx="7408">
                  <c:v>1956.9466455363281</c:v>
                </c:pt>
                <c:pt idx="7409">
                  <c:v>1957.2107765453086</c:v>
                </c:pt>
                <c:pt idx="7410">
                  <c:v>1957.4749075542891</c:v>
                </c:pt>
                <c:pt idx="7411">
                  <c:v>1957.7390385632696</c:v>
                </c:pt>
                <c:pt idx="7412">
                  <c:v>1958.00316957225</c:v>
                </c:pt>
                <c:pt idx="7413">
                  <c:v>1958.2673005812305</c:v>
                </c:pt>
                <c:pt idx="7414">
                  <c:v>1958.531431590211</c:v>
                </c:pt>
                <c:pt idx="7415">
                  <c:v>1958.7955625991915</c:v>
                </c:pt>
                <c:pt idx="7416">
                  <c:v>1959.059693608172</c:v>
                </c:pt>
                <c:pt idx="7417">
                  <c:v>1959.3238246171525</c:v>
                </c:pt>
                <c:pt idx="7418">
                  <c:v>1959.587955626133</c:v>
                </c:pt>
                <c:pt idx="7419">
                  <c:v>1959.8520866351134</c:v>
                </c:pt>
                <c:pt idx="7420">
                  <c:v>1960.1162176440939</c:v>
                </c:pt>
                <c:pt idx="7421">
                  <c:v>1960.3803486530744</c:v>
                </c:pt>
                <c:pt idx="7422">
                  <c:v>1960.6444796620549</c:v>
                </c:pt>
                <c:pt idx="7423">
                  <c:v>1960.9086106710354</c:v>
                </c:pt>
                <c:pt idx="7424">
                  <c:v>1961.1727416800159</c:v>
                </c:pt>
                <c:pt idx="7425">
                  <c:v>1961.4368726889963</c:v>
                </c:pt>
                <c:pt idx="7426">
                  <c:v>1961.7010036979768</c:v>
                </c:pt>
                <c:pt idx="7427">
                  <c:v>1961.9651347069573</c:v>
                </c:pt>
                <c:pt idx="7428">
                  <c:v>1962.2292657159378</c:v>
                </c:pt>
                <c:pt idx="7429">
                  <c:v>1962.4933967249183</c:v>
                </c:pt>
                <c:pt idx="7430">
                  <c:v>1962.7575277338988</c:v>
                </c:pt>
                <c:pt idx="7431">
                  <c:v>1963.0216587428793</c:v>
                </c:pt>
                <c:pt idx="7432">
                  <c:v>1963.2857897518597</c:v>
                </c:pt>
                <c:pt idx="7433">
                  <c:v>1963.5499207608402</c:v>
                </c:pt>
                <c:pt idx="7434">
                  <c:v>1963.8140517698207</c:v>
                </c:pt>
                <c:pt idx="7435">
                  <c:v>1964.0781827788012</c:v>
                </c:pt>
                <c:pt idx="7436">
                  <c:v>1964.3423137877817</c:v>
                </c:pt>
                <c:pt idx="7437">
                  <c:v>1964.6064447967622</c:v>
                </c:pt>
                <c:pt idx="7438">
                  <c:v>1964.8705758057426</c:v>
                </c:pt>
                <c:pt idx="7439">
                  <c:v>1965.1347068147231</c:v>
                </c:pt>
                <c:pt idx="7440">
                  <c:v>1965.3988378237036</c:v>
                </c:pt>
                <c:pt idx="7441">
                  <c:v>1965.6629688326841</c:v>
                </c:pt>
                <c:pt idx="7442">
                  <c:v>1965.9270998416646</c:v>
                </c:pt>
                <c:pt idx="7443">
                  <c:v>1966.1912308506451</c:v>
                </c:pt>
                <c:pt idx="7444">
                  <c:v>1966.4553618596256</c:v>
                </c:pt>
                <c:pt idx="7445">
                  <c:v>1966.719492868606</c:v>
                </c:pt>
                <c:pt idx="7446">
                  <c:v>1966.9836238775865</c:v>
                </c:pt>
                <c:pt idx="7447">
                  <c:v>1967.247754886567</c:v>
                </c:pt>
                <c:pt idx="7448">
                  <c:v>1967.5118858955475</c:v>
                </c:pt>
                <c:pt idx="7449">
                  <c:v>1967.776016904528</c:v>
                </c:pt>
                <c:pt idx="7450">
                  <c:v>1968.0401479135085</c:v>
                </c:pt>
                <c:pt idx="7451">
                  <c:v>1968.3042789224889</c:v>
                </c:pt>
                <c:pt idx="7452">
                  <c:v>1968.5684099314694</c:v>
                </c:pt>
                <c:pt idx="7453">
                  <c:v>1968.8325409404499</c:v>
                </c:pt>
                <c:pt idx="7454">
                  <c:v>1969.0966719494304</c:v>
                </c:pt>
                <c:pt idx="7455">
                  <c:v>1969.3608029584109</c:v>
                </c:pt>
                <c:pt idx="7456">
                  <c:v>1969.6249339673914</c:v>
                </c:pt>
                <c:pt idx="7457">
                  <c:v>1969.8890649763719</c:v>
                </c:pt>
                <c:pt idx="7458">
                  <c:v>1970.1531959853523</c:v>
                </c:pt>
                <c:pt idx="7459">
                  <c:v>1970.4173269943328</c:v>
                </c:pt>
                <c:pt idx="7460">
                  <c:v>1970.6814580033133</c:v>
                </c:pt>
                <c:pt idx="7461">
                  <c:v>1970.9455890122938</c:v>
                </c:pt>
                <c:pt idx="7462">
                  <c:v>1971.2097200212743</c:v>
                </c:pt>
                <c:pt idx="7463">
                  <c:v>1971.4738510302548</c:v>
                </c:pt>
                <c:pt idx="7464">
                  <c:v>1971.7379820392352</c:v>
                </c:pt>
                <c:pt idx="7465">
                  <c:v>1972.0021130482157</c:v>
                </c:pt>
                <c:pt idx="7466">
                  <c:v>1972.2662440571962</c:v>
                </c:pt>
                <c:pt idx="7467">
                  <c:v>1972.5303750661767</c:v>
                </c:pt>
                <c:pt idx="7468">
                  <c:v>1972.7945060751572</c:v>
                </c:pt>
                <c:pt idx="7469">
                  <c:v>1973.0586370841377</c:v>
                </c:pt>
                <c:pt idx="7470">
                  <c:v>1973.3227680931182</c:v>
                </c:pt>
                <c:pt idx="7471">
                  <c:v>1973.5868991020986</c:v>
                </c:pt>
                <c:pt idx="7472">
                  <c:v>1973.8510301110791</c:v>
                </c:pt>
                <c:pt idx="7473">
                  <c:v>1974.1151611200596</c:v>
                </c:pt>
                <c:pt idx="7474">
                  <c:v>1974.3792921290401</c:v>
                </c:pt>
                <c:pt idx="7475">
                  <c:v>1974.6434231380206</c:v>
                </c:pt>
                <c:pt idx="7476">
                  <c:v>1974.9075541470011</c:v>
                </c:pt>
                <c:pt idx="7477">
                  <c:v>1975.1716851559815</c:v>
                </c:pt>
                <c:pt idx="7478">
                  <c:v>1975.435816164962</c:v>
                </c:pt>
                <c:pt idx="7479">
                  <c:v>1975.6999471739425</c:v>
                </c:pt>
                <c:pt idx="7480">
                  <c:v>1975.964078182923</c:v>
                </c:pt>
                <c:pt idx="7481">
                  <c:v>1976.2282091919035</c:v>
                </c:pt>
                <c:pt idx="7482">
                  <c:v>1976.492340200884</c:v>
                </c:pt>
                <c:pt idx="7483">
                  <c:v>1976.7564712098645</c:v>
                </c:pt>
                <c:pt idx="7484">
                  <c:v>1977.0206022188449</c:v>
                </c:pt>
                <c:pt idx="7485">
                  <c:v>1977.2847332278254</c:v>
                </c:pt>
                <c:pt idx="7486">
                  <c:v>1977.5488642368059</c:v>
                </c:pt>
                <c:pt idx="7487">
                  <c:v>1977.8129952457864</c:v>
                </c:pt>
                <c:pt idx="7488">
                  <c:v>1978.0771262547669</c:v>
                </c:pt>
                <c:pt idx="7489">
                  <c:v>1978.3412572637474</c:v>
                </c:pt>
                <c:pt idx="7490">
                  <c:v>1978.6053882727279</c:v>
                </c:pt>
                <c:pt idx="7491">
                  <c:v>1978.8695192817083</c:v>
                </c:pt>
                <c:pt idx="7492">
                  <c:v>1979.1336502906888</c:v>
                </c:pt>
                <c:pt idx="7493">
                  <c:v>1979.3977812996693</c:v>
                </c:pt>
                <c:pt idx="7494">
                  <c:v>1979.6619123086498</c:v>
                </c:pt>
                <c:pt idx="7495">
                  <c:v>1979.9260433176303</c:v>
                </c:pt>
                <c:pt idx="7496">
                  <c:v>1980.1901743266108</c:v>
                </c:pt>
                <c:pt idx="7497">
                  <c:v>1980.4543053355912</c:v>
                </c:pt>
                <c:pt idx="7498">
                  <c:v>1980.7184363445717</c:v>
                </c:pt>
                <c:pt idx="7499">
                  <c:v>1980.9825673535522</c:v>
                </c:pt>
                <c:pt idx="7500">
                  <c:v>1981.2466983625327</c:v>
                </c:pt>
                <c:pt idx="7501">
                  <c:v>1981.5108293715132</c:v>
                </c:pt>
                <c:pt idx="7502">
                  <c:v>1981.7749603804937</c:v>
                </c:pt>
                <c:pt idx="7503">
                  <c:v>1982.0390913894742</c:v>
                </c:pt>
                <c:pt idx="7504">
                  <c:v>1982.3032223984546</c:v>
                </c:pt>
                <c:pt idx="7505">
                  <c:v>1982.5673534074351</c:v>
                </c:pt>
                <c:pt idx="7506">
                  <c:v>1982.8314844164156</c:v>
                </c:pt>
                <c:pt idx="7507">
                  <c:v>1983.0956154253961</c:v>
                </c:pt>
                <c:pt idx="7508">
                  <c:v>1983.3597464343766</c:v>
                </c:pt>
                <c:pt idx="7509">
                  <c:v>1983.6238774433571</c:v>
                </c:pt>
                <c:pt idx="7510">
                  <c:v>1983.8880084523375</c:v>
                </c:pt>
                <c:pt idx="7511">
                  <c:v>1984.152139461318</c:v>
                </c:pt>
                <c:pt idx="7512">
                  <c:v>1984.4162704702985</c:v>
                </c:pt>
                <c:pt idx="7513">
                  <c:v>1984.680401479279</c:v>
                </c:pt>
                <c:pt idx="7514">
                  <c:v>1984.9445324882595</c:v>
                </c:pt>
                <c:pt idx="7515">
                  <c:v>1985.20866349724</c:v>
                </c:pt>
                <c:pt idx="7516">
                  <c:v>1985.4727945062205</c:v>
                </c:pt>
                <c:pt idx="7517">
                  <c:v>1985.7369255152009</c:v>
                </c:pt>
                <c:pt idx="7518">
                  <c:v>1986.0010565241814</c:v>
                </c:pt>
                <c:pt idx="7519">
                  <c:v>1986.2651875331619</c:v>
                </c:pt>
                <c:pt idx="7520">
                  <c:v>1986.5293185421424</c:v>
                </c:pt>
                <c:pt idx="7521">
                  <c:v>1986.7934495511229</c:v>
                </c:pt>
                <c:pt idx="7522">
                  <c:v>1987.0575805601034</c:v>
                </c:pt>
                <c:pt idx="7523">
                  <c:v>1987.3217115690838</c:v>
                </c:pt>
                <c:pt idx="7524">
                  <c:v>1987.5858425780643</c:v>
                </c:pt>
                <c:pt idx="7525">
                  <c:v>1987.8499735870448</c:v>
                </c:pt>
                <c:pt idx="7526">
                  <c:v>1988.1141045960253</c:v>
                </c:pt>
                <c:pt idx="7527">
                  <c:v>1988.3782356050058</c:v>
                </c:pt>
                <c:pt idx="7528">
                  <c:v>1988.6423666139863</c:v>
                </c:pt>
                <c:pt idx="7529">
                  <c:v>1988.9064976229668</c:v>
                </c:pt>
                <c:pt idx="7530">
                  <c:v>1989.1706286319472</c:v>
                </c:pt>
                <c:pt idx="7531">
                  <c:v>1989.4347596409277</c:v>
                </c:pt>
                <c:pt idx="7532">
                  <c:v>1989.6988906499082</c:v>
                </c:pt>
                <c:pt idx="7533">
                  <c:v>1989.9630216588887</c:v>
                </c:pt>
                <c:pt idx="7534">
                  <c:v>1990.2271526678692</c:v>
                </c:pt>
                <c:pt idx="7535">
                  <c:v>1990.4912836768497</c:v>
                </c:pt>
                <c:pt idx="7536">
                  <c:v>1990.7554146858301</c:v>
                </c:pt>
                <c:pt idx="7537">
                  <c:v>1991.0195456948106</c:v>
                </c:pt>
                <c:pt idx="7538">
                  <c:v>1991.2836767037911</c:v>
                </c:pt>
                <c:pt idx="7539">
                  <c:v>1991.5478077127716</c:v>
                </c:pt>
                <c:pt idx="7540">
                  <c:v>1991.8119387217521</c:v>
                </c:pt>
                <c:pt idx="7541">
                  <c:v>1992.0760697307326</c:v>
                </c:pt>
                <c:pt idx="7542">
                  <c:v>1992.3402007397131</c:v>
                </c:pt>
                <c:pt idx="7543">
                  <c:v>1992.6043317486935</c:v>
                </c:pt>
                <c:pt idx="7544">
                  <c:v>1992.868462757674</c:v>
                </c:pt>
                <c:pt idx="7545">
                  <c:v>1993.1325937666545</c:v>
                </c:pt>
                <c:pt idx="7546">
                  <c:v>1993.396724775635</c:v>
                </c:pt>
                <c:pt idx="7547">
                  <c:v>1993.6608557846155</c:v>
                </c:pt>
                <c:pt idx="7548">
                  <c:v>1993.924986793596</c:v>
                </c:pt>
                <c:pt idx="7549">
                  <c:v>1994.1891178025764</c:v>
                </c:pt>
                <c:pt idx="7550">
                  <c:v>1994.4532488115569</c:v>
                </c:pt>
                <c:pt idx="7551">
                  <c:v>1994.7173798205374</c:v>
                </c:pt>
                <c:pt idx="7552">
                  <c:v>1994.9815108295179</c:v>
                </c:pt>
                <c:pt idx="7553">
                  <c:v>1995.2456418384984</c:v>
                </c:pt>
                <c:pt idx="7554">
                  <c:v>1995.5097728474789</c:v>
                </c:pt>
                <c:pt idx="7555">
                  <c:v>1995.7739038564594</c:v>
                </c:pt>
                <c:pt idx="7556">
                  <c:v>1996.0380348654398</c:v>
                </c:pt>
                <c:pt idx="7557">
                  <c:v>1996.3021658744203</c:v>
                </c:pt>
                <c:pt idx="7558">
                  <c:v>1996.5662968834008</c:v>
                </c:pt>
                <c:pt idx="7559">
                  <c:v>1996.8304278923813</c:v>
                </c:pt>
                <c:pt idx="7560">
                  <c:v>1997.0945589013618</c:v>
                </c:pt>
                <c:pt idx="7561">
                  <c:v>1997.3586899103423</c:v>
                </c:pt>
                <c:pt idx="7562">
                  <c:v>1997.6228209193227</c:v>
                </c:pt>
                <c:pt idx="7563">
                  <c:v>1997.8869519283032</c:v>
                </c:pt>
                <c:pt idx="7564">
                  <c:v>1998.1510829372837</c:v>
                </c:pt>
                <c:pt idx="7565">
                  <c:v>1998.4152139462642</c:v>
                </c:pt>
                <c:pt idx="7566">
                  <c:v>1998.6793449552447</c:v>
                </c:pt>
                <c:pt idx="7567">
                  <c:v>1998.9434759642252</c:v>
                </c:pt>
                <c:pt idx="7568">
                  <c:v>1999.2076069732057</c:v>
                </c:pt>
                <c:pt idx="7569">
                  <c:v>1999.4717379821861</c:v>
                </c:pt>
                <c:pt idx="7570">
                  <c:v>1999.7358689911666</c:v>
                </c:pt>
                <c:pt idx="7571">
                  <c:v>2000.0000000001471</c:v>
                </c:pt>
                <c:pt idx="7572">
                  <c:v>2000.2641310091276</c:v>
                </c:pt>
                <c:pt idx="7573">
                  <c:v>2000.5282620181081</c:v>
                </c:pt>
                <c:pt idx="7574">
                  <c:v>2000.7923930270886</c:v>
                </c:pt>
                <c:pt idx="7575">
                  <c:v>2001.056524036069</c:v>
                </c:pt>
                <c:pt idx="7576">
                  <c:v>2001.3206550450495</c:v>
                </c:pt>
                <c:pt idx="7577">
                  <c:v>2001.58478605403</c:v>
                </c:pt>
                <c:pt idx="7578">
                  <c:v>2001.8489170630105</c:v>
                </c:pt>
                <c:pt idx="7579">
                  <c:v>2002.113048071991</c:v>
                </c:pt>
                <c:pt idx="7580">
                  <c:v>2002.3771790809715</c:v>
                </c:pt>
                <c:pt idx="7581">
                  <c:v>2002.641310089952</c:v>
                </c:pt>
                <c:pt idx="7582">
                  <c:v>2002.9054410989324</c:v>
                </c:pt>
                <c:pt idx="7583">
                  <c:v>2003.1695721079129</c:v>
                </c:pt>
                <c:pt idx="7584">
                  <c:v>2003.4337031168934</c:v>
                </c:pt>
                <c:pt idx="7585">
                  <c:v>2003.6978341258739</c:v>
                </c:pt>
                <c:pt idx="7586">
                  <c:v>2003.9619651348544</c:v>
                </c:pt>
                <c:pt idx="7587">
                  <c:v>2004.2260961438349</c:v>
                </c:pt>
                <c:pt idx="7588">
                  <c:v>2004.4902271528154</c:v>
                </c:pt>
                <c:pt idx="7589">
                  <c:v>2004.7543581617958</c:v>
                </c:pt>
                <c:pt idx="7590">
                  <c:v>2005.0184891707763</c:v>
                </c:pt>
                <c:pt idx="7591">
                  <c:v>2005.2826201797568</c:v>
                </c:pt>
                <c:pt idx="7592">
                  <c:v>2005.5467511887373</c:v>
                </c:pt>
                <c:pt idx="7593">
                  <c:v>2005.8108821977178</c:v>
                </c:pt>
                <c:pt idx="7594">
                  <c:v>2006.0750132066983</c:v>
                </c:pt>
                <c:pt idx="7595">
                  <c:v>2006.3391442156787</c:v>
                </c:pt>
                <c:pt idx="7596">
                  <c:v>2006.6032752246592</c:v>
                </c:pt>
                <c:pt idx="7597">
                  <c:v>2006.8674062336397</c:v>
                </c:pt>
                <c:pt idx="7598">
                  <c:v>2007.1315372426202</c:v>
                </c:pt>
                <c:pt idx="7599">
                  <c:v>2007.3956682516007</c:v>
                </c:pt>
                <c:pt idx="7600">
                  <c:v>2007.6597992605812</c:v>
                </c:pt>
                <c:pt idx="7601">
                  <c:v>2007.9239302695617</c:v>
                </c:pt>
                <c:pt idx="7602">
                  <c:v>2008.1880612785421</c:v>
                </c:pt>
                <c:pt idx="7603">
                  <c:v>2008.4521922875226</c:v>
                </c:pt>
                <c:pt idx="7604">
                  <c:v>2008.7163232965031</c:v>
                </c:pt>
                <c:pt idx="7605">
                  <c:v>2008.9804543054836</c:v>
                </c:pt>
                <c:pt idx="7606">
                  <c:v>2009.2445853144641</c:v>
                </c:pt>
                <c:pt idx="7607">
                  <c:v>2009.5087163234446</c:v>
                </c:pt>
                <c:pt idx="7608">
                  <c:v>2009.772847332425</c:v>
                </c:pt>
                <c:pt idx="7609">
                  <c:v>2010.0369783414055</c:v>
                </c:pt>
                <c:pt idx="7610">
                  <c:v>2010.301109350386</c:v>
                </c:pt>
                <c:pt idx="7611">
                  <c:v>2010.5652403593665</c:v>
                </c:pt>
                <c:pt idx="7612">
                  <c:v>2010.829371368347</c:v>
                </c:pt>
                <c:pt idx="7613">
                  <c:v>2011.0935023773275</c:v>
                </c:pt>
                <c:pt idx="7614">
                  <c:v>2011.357633386308</c:v>
                </c:pt>
                <c:pt idx="7615">
                  <c:v>2011.6217643952884</c:v>
                </c:pt>
                <c:pt idx="7616">
                  <c:v>2011.8858954042689</c:v>
                </c:pt>
                <c:pt idx="7617">
                  <c:v>2012.1500264132494</c:v>
                </c:pt>
                <c:pt idx="7618">
                  <c:v>2012.4141574222299</c:v>
                </c:pt>
                <c:pt idx="7619">
                  <c:v>2012.6782884312104</c:v>
                </c:pt>
                <c:pt idx="7620">
                  <c:v>2012.9424194401909</c:v>
                </c:pt>
                <c:pt idx="7621">
                  <c:v>2013.2065504491713</c:v>
                </c:pt>
                <c:pt idx="7622">
                  <c:v>2013.4706814581518</c:v>
                </c:pt>
                <c:pt idx="7623">
                  <c:v>2013.7348124671323</c:v>
                </c:pt>
                <c:pt idx="7624">
                  <c:v>2013.9989434761128</c:v>
                </c:pt>
                <c:pt idx="7625">
                  <c:v>2014.2630744850933</c:v>
                </c:pt>
                <c:pt idx="7626">
                  <c:v>2014.5272054940738</c:v>
                </c:pt>
                <c:pt idx="7627">
                  <c:v>2014.7913365030543</c:v>
                </c:pt>
                <c:pt idx="7628">
                  <c:v>2015.0554675120347</c:v>
                </c:pt>
                <c:pt idx="7629">
                  <c:v>2015.3195985210152</c:v>
                </c:pt>
                <c:pt idx="7630">
                  <c:v>2015.5837295299957</c:v>
                </c:pt>
                <c:pt idx="7631">
                  <c:v>2015.8478605389762</c:v>
                </c:pt>
                <c:pt idx="7632">
                  <c:v>2016.1119915479567</c:v>
                </c:pt>
                <c:pt idx="7633">
                  <c:v>2016.3761225569372</c:v>
                </c:pt>
                <c:pt idx="7634">
                  <c:v>2016.6402535659176</c:v>
                </c:pt>
                <c:pt idx="7635">
                  <c:v>2016.9043845748981</c:v>
                </c:pt>
                <c:pt idx="7636">
                  <c:v>2017.1685155838786</c:v>
                </c:pt>
                <c:pt idx="7637">
                  <c:v>2017.4326465928591</c:v>
                </c:pt>
                <c:pt idx="7638">
                  <c:v>2017.6967776018396</c:v>
                </c:pt>
                <c:pt idx="7639">
                  <c:v>2017.9609086108201</c:v>
                </c:pt>
                <c:pt idx="7640">
                  <c:v>2018.2250396198006</c:v>
                </c:pt>
                <c:pt idx="7641">
                  <c:v>2018.489170628781</c:v>
                </c:pt>
                <c:pt idx="7642">
                  <c:v>2018.7533016377615</c:v>
                </c:pt>
                <c:pt idx="7643">
                  <c:v>2019.017432646742</c:v>
                </c:pt>
                <c:pt idx="7644">
                  <c:v>2019.2815636557225</c:v>
                </c:pt>
                <c:pt idx="7645">
                  <c:v>2019.545694664703</c:v>
                </c:pt>
                <c:pt idx="7646">
                  <c:v>2019.8098256736835</c:v>
                </c:pt>
                <c:pt idx="7647">
                  <c:v>2020.0739566826639</c:v>
                </c:pt>
                <c:pt idx="7648">
                  <c:v>2020.3380876916444</c:v>
                </c:pt>
                <c:pt idx="7649">
                  <c:v>2020.6022187006249</c:v>
                </c:pt>
                <c:pt idx="7650">
                  <c:v>2020.8663497096054</c:v>
                </c:pt>
                <c:pt idx="7651">
                  <c:v>2021.1304807185859</c:v>
                </c:pt>
                <c:pt idx="7652">
                  <c:v>2021.3946117275664</c:v>
                </c:pt>
                <c:pt idx="7653">
                  <c:v>2021.6587427365469</c:v>
                </c:pt>
                <c:pt idx="7654">
                  <c:v>2021.9228737455273</c:v>
                </c:pt>
                <c:pt idx="7655">
                  <c:v>2022.1870047545078</c:v>
                </c:pt>
                <c:pt idx="7656">
                  <c:v>2022.4511357634883</c:v>
                </c:pt>
                <c:pt idx="7657">
                  <c:v>2022.7152667724688</c:v>
                </c:pt>
                <c:pt idx="7658">
                  <c:v>2022.9793977814493</c:v>
                </c:pt>
                <c:pt idx="7659">
                  <c:v>2023.2435287904298</c:v>
                </c:pt>
                <c:pt idx="7660">
                  <c:v>2023.5076597994102</c:v>
                </c:pt>
                <c:pt idx="7661">
                  <c:v>2023.7717908083907</c:v>
                </c:pt>
                <c:pt idx="7662">
                  <c:v>2024.0359218173712</c:v>
                </c:pt>
                <c:pt idx="7663">
                  <c:v>2024.3000528263517</c:v>
                </c:pt>
                <c:pt idx="7664">
                  <c:v>2024.5641838353322</c:v>
                </c:pt>
                <c:pt idx="7665">
                  <c:v>2024.8283148443127</c:v>
                </c:pt>
                <c:pt idx="7666">
                  <c:v>2025.0924458532932</c:v>
                </c:pt>
                <c:pt idx="7667">
                  <c:v>2025.3565768622736</c:v>
                </c:pt>
                <c:pt idx="7668">
                  <c:v>2025.6207078712541</c:v>
                </c:pt>
                <c:pt idx="7669">
                  <c:v>2025.8848388802346</c:v>
                </c:pt>
                <c:pt idx="7670">
                  <c:v>2026.1489698892151</c:v>
                </c:pt>
                <c:pt idx="7671">
                  <c:v>2026.4131008981956</c:v>
                </c:pt>
                <c:pt idx="7672">
                  <c:v>2026.6772319071761</c:v>
                </c:pt>
                <c:pt idx="7673">
                  <c:v>2026.9413629161565</c:v>
                </c:pt>
                <c:pt idx="7674">
                  <c:v>2027.205493925137</c:v>
                </c:pt>
                <c:pt idx="7675">
                  <c:v>2027.4696249341175</c:v>
                </c:pt>
                <c:pt idx="7676">
                  <c:v>2027.733755943098</c:v>
                </c:pt>
                <c:pt idx="7677">
                  <c:v>2027.9978869520785</c:v>
                </c:pt>
                <c:pt idx="7678">
                  <c:v>2028.262017961059</c:v>
                </c:pt>
                <c:pt idx="7679">
                  <c:v>2028.5261489700395</c:v>
                </c:pt>
                <c:pt idx="7680">
                  <c:v>2028.7902799790199</c:v>
                </c:pt>
                <c:pt idx="7681">
                  <c:v>2029.0544109880004</c:v>
                </c:pt>
                <c:pt idx="7682">
                  <c:v>2029.3185419969809</c:v>
                </c:pt>
                <c:pt idx="7683">
                  <c:v>2029.5826730059614</c:v>
                </c:pt>
                <c:pt idx="7684">
                  <c:v>2029.8468040149419</c:v>
                </c:pt>
                <c:pt idx="7685">
                  <c:v>2030.1109350239224</c:v>
                </c:pt>
                <c:pt idx="7686">
                  <c:v>2030.3750660329029</c:v>
                </c:pt>
                <c:pt idx="7687">
                  <c:v>2030.6391970418833</c:v>
                </c:pt>
                <c:pt idx="7688">
                  <c:v>2030.9033280508638</c:v>
                </c:pt>
                <c:pt idx="7689">
                  <c:v>2031.1674590598443</c:v>
                </c:pt>
                <c:pt idx="7690">
                  <c:v>2031.4315900688248</c:v>
                </c:pt>
                <c:pt idx="7691">
                  <c:v>2031.6957210778053</c:v>
                </c:pt>
                <c:pt idx="7692">
                  <c:v>2031.9598520867858</c:v>
                </c:pt>
                <c:pt idx="7693">
                  <c:v>2032.2239830957662</c:v>
                </c:pt>
                <c:pt idx="7694">
                  <c:v>2032.4881141047467</c:v>
                </c:pt>
                <c:pt idx="7695">
                  <c:v>2032.7522451137272</c:v>
                </c:pt>
                <c:pt idx="7696">
                  <c:v>2033.0163761227077</c:v>
                </c:pt>
                <c:pt idx="7697">
                  <c:v>2033.2805071316882</c:v>
                </c:pt>
                <c:pt idx="7698">
                  <c:v>2033.5446381406687</c:v>
                </c:pt>
                <c:pt idx="7699">
                  <c:v>2033.8087691496492</c:v>
                </c:pt>
                <c:pt idx="7700">
                  <c:v>2034.0729001586296</c:v>
                </c:pt>
                <c:pt idx="7701">
                  <c:v>2034.3370311676101</c:v>
                </c:pt>
                <c:pt idx="7702">
                  <c:v>2034.6011621765906</c:v>
                </c:pt>
                <c:pt idx="7703">
                  <c:v>2034.8652931855711</c:v>
                </c:pt>
                <c:pt idx="7704">
                  <c:v>2035.1294241945516</c:v>
                </c:pt>
                <c:pt idx="7705">
                  <c:v>2035.3935552035321</c:v>
                </c:pt>
                <c:pt idx="7706">
                  <c:v>2035.6576862125125</c:v>
                </c:pt>
                <c:pt idx="7707">
                  <c:v>2035.921817221493</c:v>
                </c:pt>
                <c:pt idx="7708">
                  <c:v>2036.1859482304735</c:v>
                </c:pt>
                <c:pt idx="7709">
                  <c:v>2036.450079239454</c:v>
                </c:pt>
                <c:pt idx="7710">
                  <c:v>2036.7142102484345</c:v>
                </c:pt>
                <c:pt idx="7711">
                  <c:v>2036.978341257415</c:v>
                </c:pt>
                <c:pt idx="7712">
                  <c:v>2037.2424722663955</c:v>
                </c:pt>
                <c:pt idx="7713">
                  <c:v>2037.5066032753759</c:v>
                </c:pt>
                <c:pt idx="7714">
                  <c:v>2037.7707342843564</c:v>
                </c:pt>
                <c:pt idx="7715">
                  <c:v>2038.0348652933369</c:v>
                </c:pt>
                <c:pt idx="7716">
                  <c:v>2038.2989963023174</c:v>
                </c:pt>
                <c:pt idx="7717">
                  <c:v>2038.5631273112979</c:v>
                </c:pt>
                <c:pt idx="7718">
                  <c:v>2038.8272583202784</c:v>
                </c:pt>
                <c:pt idx="7719">
                  <c:v>2039.0913893292588</c:v>
                </c:pt>
                <c:pt idx="7720">
                  <c:v>2039.3555203382393</c:v>
                </c:pt>
                <c:pt idx="7721">
                  <c:v>2039.6196513472198</c:v>
                </c:pt>
                <c:pt idx="7722">
                  <c:v>2039.8837823562003</c:v>
                </c:pt>
                <c:pt idx="7723">
                  <c:v>2040.1479133651808</c:v>
                </c:pt>
                <c:pt idx="7724">
                  <c:v>2040.4120443741613</c:v>
                </c:pt>
                <c:pt idx="7725">
                  <c:v>2040.6761753831418</c:v>
                </c:pt>
                <c:pt idx="7726">
                  <c:v>2040.9403063921222</c:v>
                </c:pt>
                <c:pt idx="7727">
                  <c:v>2041.2044374011027</c:v>
                </c:pt>
                <c:pt idx="7728">
                  <c:v>2041.4685684100832</c:v>
                </c:pt>
                <c:pt idx="7729">
                  <c:v>2041.7326994190637</c:v>
                </c:pt>
                <c:pt idx="7730">
                  <c:v>2041.9968304280442</c:v>
                </c:pt>
                <c:pt idx="7731">
                  <c:v>2042.2609614370247</c:v>
                </c:pt>
                <c:pt idx="7732">
                  <c:v>2042.5250924460051</c:v>
                </c:pt>
                <c:pt idx="7733">
                  <c:v>2042.7892234549856</c:v>
                </c:pt>
                <c:pt idx="7734">
                  <c:v>2043.0533544639661</c:v>
                </c:pt>
                <c:pt idx="7735">
                  <c:v>2043.3174854729466</c:v>
                </c:pt>
                <c:pt idx="7736">
                  <c:v>2043.5816164819271</c:v>
                </c:pt>
                <c:pt idx="7737">
                  <c:v>2043.8457474909076</c:v>
                </c:pt>
                <c:pt idx="7738">
                  <c:v>2044.1098784998881</c:v>
                </c:pt>
                <c:pt idx="7739">
                  <c:v>2044.3740095088685</c:v>
                </c:pt>
                <c:pt idx="7740">
                  <c:v>2044.638140517849</c:v>
                </c:pt>
                <c:pt idx="7741">
                  <c:v>2044.9022715268295</c:v>
                </c:pt>
                <c:pt idx="7742">
                  <c:v>2045.16640253581</c:v>
                </c:pt>
                <c:pt idx="7743">
                  <c:v>2045.4305335447905</c:v>
                </c:pt>
                <c:pt idx="7744">
                  <c:v>2045.694664553771</c:v>
                </c:pt>
                <c:pt idx="7745">
                  <c:v>2045.9587955627514</c:v>
                </c:pt>
                <c:pt idx="7746">
                  <c:v>2046.2229265717319</c:v>
                </c:pt>
                <c:pt idx="7747">
                  <c:v>2046.4870575807124</c:v>
                </c:pt>
                <c:pt idx="7748">
                  <c:v>2046.7511885896929</c:v>
                </c:pt>
                <c:pt idx="7749">
                  <c:v>2047.0153195986734</c:v>
                </c:pt>
                <c:pt idx="7750">
                  <c:v>2047.2794506076539</c:v>
                </c:pt>
                <c:pt idx="7751">
                  <c:v>2047.5435816166344</c:v>
                </c:pt>
                <c:pt idx="7752">
                  <c:v>2047.8077126256148</c:v>
                </c:pt>
                <c:pt idx="7753">
                  <c:v>2048.0718436345951</c:v>
                </c:pt>
                <c:pt idx="7754">
                  <c:v>2048.3359746435754</c:v>
                </c:pt>
                <c:pt idx="7755">
                  <c:v>2048.6001056525556</c:v>
                </c:pt>
                <c:pt idx="7756">
                  <c:v>2048.8642366615359</c:v>
                </c:pt>
                <c:pt idx="7757">
                  <c:v>2049.1283676705161</c:v>
                </c:pt>
                <c:pt idx="7758">
                  <c:v>2049.3924986794964</c:v>
                </c:pt>
                <c:pt idx="7759">
                  <c:v>2049.6566296884766</c:v>
                </c:pt>
                <c:pt idx="7760">
                  <c:v>2049.9207606974569</c:v>
                </c:pt>
                <c:pt idx="7761">
                  <c:v>2050.1848917064372</c:v>
                </c:pt>
                <c:pt idx="7762">
                  <c:v>2050.4490227154174</c:v>
                </c:pt>
                <c:pt idx="7763">
                  <c:v>2050.7131537243977</c:v>
                </c:pt>
                <c:pt idx="7764">
                  <c:v>2050.9772847333779</c:v>
                </c:pt>
                <c:pt idx="7765">
                  <c:v>2051.2414157423582</c:v>
                </c:pt>
                <c:pt idx="7766">
                  <c:v>2051.5055467513384</c:v>
                </c:pt>
                <c:pt idx="7767">
                  <c:v>2051.7696777603187</c:v>
                </c:pt>
                <c:pt idx="7768">
                  <c:v>2052.033808769299</c:v>
                </c:pt>
                <c:pt idx="7769">
                  <c:v>2052.2979397782792</c:v>
                </c:pt>
                <c:pt idx="7770">
                  <c:v>2052.5620707872595</c:v>
                </c:pt>
                <c:pt idx="7771">
                  <c:v>2052.8262017962397</c:v>
                </c:pt>
                <c:pt idx="7772">
                  <c:v>2053.09033280522</c:v>
                </c:pt>
                <c:pt idx="7773">
                  <c:v>2053.3544638142002</c:v>
                </c:pt>
                <c:pt idx="7774">
                  <c:v>2053.6185948231805</c:v>
                </c:pt>
                <c:pt idx="7775">
                  <c:v>2053.8827258321608</c:v>
                </c:pt>
                <c:pt idx="7776">
                  <c:v>2054.146856841141</c:v>
                </c:pt>
                <c:pt idx="7777">
                  <c:v>2054.4109878501213</c:v>
                </c:pt>
                <c:pt idx="7778">
                  <c:v>2054.6751188591015</c:v>
                </c:pt>
                <c:pt idx="7779">
                  <c:v>2054.9392498680818</c:v>
                </c:pt>
                <c:pt idx="7780">
                  <c:v>2055.203380877062</c:v>
                </c:pt>
                <c:pt idx="7781">
                  <c:v>2055.4675118860423</c:v>
                </c:pt>
                <c:pt idx="7782">
                  <c:v>2055.7316428950226</c:v>
                </c:pt>
                <c:pt idx="7783">
                  <c:v>2055.9957739040028</c:v>
                </c:pt>
                <c:pt idx="7784">
                  <c:v>2056.2599049129831</c:v>
                </c:pt>
                <c:pt idx="7785">
                  <c:v>2056.5240359219633</c:v>
                </c:pt>
                <c:pt idx="7786">
                  <c:v>2056.7881669309436</c:v>
                </c:pt>
                <c:pt idx="7787">
                  <c:v>2057.0522979399238</c:v>
                </c:pt>
                <c:pt idx="7788">
                  <c:v>2057.3164289489041</c:v>
                </c:pt>
                <c:pt idx="7789">
                  <c:v>2057.5805599578844</c:v>
                </c:pt>
                <c:pt idx="7790">
                  <c:v>2057.8446909668646</c:v>
                </c:pt>
                <c:pt idx="7791">
                  <c:v>2058.1088219758449</c:v>
                </c:pt>
                <c:pt idx="7792">
                  <c:v>2058.3729529848251</c:v>
                </c:pt>
                <c:pt idx="7793">
                  <c:v>2058.6370839938054</c:v>
                </c:pt>
                <c:pt idx="7794">
                  <c:v>2058.9012150027856</c:v>
                </c:pt>
                <c:pt idx="7795">
                  <c:v>2059.1653460117659</c:v>
                </c:pt>
                <c:pt idx="7796">
                  <c:v>2059.4294770207462</c:v>
                </c:pt>
                <c:pt idx="7797">
                  <c:v>2059.6936080297264</c:v>
                </c:pt>
                <c:pt idx="7798">
                  <c:v>2059.9577390387067</c:v>
                </c:pt>
                <c:pt idx="7799">
                  <c:v>2060.2218700476869</c:v>
                </c:pt>
                <c:pt idx="7800">
                  <c:v>2060.4860010566672</c:v>
                </c:pt>
                <c:pt idx="7801">
                  <c:v>2060.7501320656474</c:v>
                </c:pt>
                <c:pt idx="7802">
                  <c:v>2061.0142630746277</c:v>
                </c:pt>
                <c:pt idx="7803">
                  <c:v>2061.278394083608</c:v>
                </c:pt>
                <c:pt idx="7804">
                  <c:v>2061.5425250925882</c:v>
                </c:pt>
                <c:pt idx="7805">
                  <c:v>2061.8066561015685</c:v>
                </c:pt>
                <c:pt idx="7806">
                  <c:v>2062.0707871105487</c:v>
                </c:pt>
                <c:pt idx="7807">
                  <c:v>2062.334918119529</c:v>
                </c:pt>
                <c:pt idx="7808">
                  <c:v>2062.5990491285093</c:v>
                </c:pt>
                <c:pt idx="7809">
                  <c:v>2062.8631801374895</c:v>
                </c:pt>
                <c:pt idx="7810">
                  <c:v>2063.1273111464698</c:v>
                </c:pt>
                <c:pt idx="7811">
                  <c:v>2063.39144215545</c:v>
                </c:pt>
                <c:pt idx="7812">
                  <c:v>2063.6555731644303</c:v>
                </c:pt>
                <c:pt idx="7813">
                  <c:v>2063.9197041734105</c:v>
                </c:pt>
                <c:pt idx="7814">
                  <c:v>2064.1838351823908</c:v>
                </c:pt>
                <c:pt idx="7815">
                  <c:v>2064.4479661913711</c:v>
                </c:pt>
                <c:pt idx="7816">
                  <c:v>2064.7120972003513</c:v>
                </c:pt>
                <c:pt idx="7817">
                  <c:v>2064.9762282093316</c:v>
                </c:pt>
                <c:pt idx="7818">
                  <c:v>2065.2403592183118</c:v>
                </c:pt>
                <c:pt idx="7819">
                  <c:v>2065.5044902272921</c:v>
                </c:pt>
                <c:pt idx="7820">
                  <c:v>2065.7686212362723</c:v>
                </c:pt>
                <c:pt idx="7821">
                  <c:v>2066.0327522452526</c:v>
                </c:pt>
                <c:pt idx="7822">
                  <c:v>2066.2968832542329</c:v>
                </c:pt>
                <c:pt idx="7823">
                  <c:v>2066.5610142632131</c:v>
                </c:pt>
                <c:pt idx="7824">
                  <c:v>2066.8251452721934</c:v>
                </c:pt>
                <c:pt idx="7825">
                  <c:v>2067.0892762811736</c:v>
                </c:pt>
                <c:pt idx="7826">
                  <c:v>2067.3534072901539</c:v>
                </c:pt>
                <c:pt idx="7827">
                  <c:v>2067.6175382991341</c:v>
                </c:pt>
                <c:pt idx="7828">
                  <c:v>2067.8816693081144</c:v>
                </c:pt>
                <c:pt idx="7829">
                  <c:v>2068.1458003170947</c:v>
                </c:pt>
                <c:pt idx="7830">
                  <c:v>2068.4099313260749</c:v>
                </c:pt>
                <c:pt idx="7831">
                  <c:v>2068.6740623350552</c:v>
                </c:pt>
                <c:pt idx="7832">
                  <c:v>2068.9381933440354</c:v>
                </c:pt>
                <c:pt idx="7833">
                  <c:v>2069.2023243530157</c:v>
                </c:pt>
                <c:pt idx="7834">
                  <c:v>2069.4664553619959</c:v>
                </c:pt>
                <c:pt idx="7835">
                  <c:v>2069.7305863709762</c:v>
                </c:pt>
                <c:pt idx="7836">
                  <c:v>2069.9947173799565</c:v>
                </c:pt>
                <c:pt idx="7837">
                  <c:v>2070.2588483889367</c:v>
                </c:pt>
                <c:pt idx="7838">
                  <c:v>2070.522979397917</c:v>
                </c:pt>
                <c:pt idx="7839">
                  <c:v>2070.7871104068972</c:v>
                </c:pt>
                <c:pt idx="7840">
                  <c:v>2071.0512414158775</c:v>
                </c:pt>
                <c:pt idx="7841">
                  <c:v>2071.3153724248577</c:v>
                </c:pt>
                <c:pt idx="7842">
                  <c:v>2071.579503433838</c:v>
                </c:pt>
                <c:pt idx="7843">
                  <c:v>2071.8436344428183</c:v>
                </c:pt>
                <c:pt idx="7844">
                  <c:v>2072.1077654517985</c:v>
                </c:pt>
                <c:pt idx="7845">
                  <c:v>2072.3718964607788</c:v>
                </c:pt>
                <c:pt idx="7846">
                  <c:v>2072.636027469759</c:v>
                </c:pt>
                <c:pt idx="7847">
                  <c:v>2072.9001584787393</c:v>
                </c:pt>
                <c:pt idx="7848">
                  <c:v>2073.1642894877195</c:v>
                </c:pt>
                <c:pt idx="7849">
                  <c:v>2073.4284204966998</c:v>
                </c:pt>
                <c:pt idx="7850">
                  <c:v>2073.6925515056801</c:v>
                </c:pt>
                <c:pt idx="7851">
                  <c:v>2073.9566825146603</c:v>
                </c:pt>
                <c:pt idx="7852">
                  <c:v>2074.2208135236406</c:v>
                </c:pt>
                <c:pt idx="7853">
                  <c:v>2074.4849445326208</c:v>
                </c:pt>
                <c:pt idx="7854">
                  <c:v>2074.7490755416011</c:v>
                </c:pt>
                <c:pt idx="7855">
                  <c:v>2075.0132065505813</c:v>
                </c:pt>
                <c:pt idx="7856">
                  <c:v>2075.2773375595616</c:v>
                </c:pt>
                <c:pt idx="7857">
                  <c:v>2075.5414685685419</c:v>
                </c:pt>
                <c:pt idx="7858">
                  <c:v>2075.8055995775221</c:v>
                </c:pt>
                <c:pt idx="7859">
                  <c:v>2076.0697305865024</c:v>
                </c:pt>
                <c:pt idx="7860">
                  <c:v>2076.3338615954826</c:v>
                </c:pt>
                <c:pt idx="7861">
                  <c:v>2076.5979926044629</c:v>
                </c:pt>
                <c:pt idx="7862">
                  <c:v>2076.8621236134431</c:v>
                </c:pt>
                <c:pt idx="7863">
                  <c:v>2077.1262546224234</c:v>
                </c:pt>
                <c:pt idx="7864">
                  <c:v>2077.3903856314037</c:v>
                </c:pt>
                <c:pt idx="7865">
                  <c:v>2077.6545166403839</c:v>
                </c:pt>
                <c:pt idx="7866">
                  <c:v>2077.9186476493642</c:v>
                </c:pt>
                <c:pt idx="7867">
                  <c:v>2078.1827786583444</c:v>
                </c:pt>
                <c:pt idx="7868">
                  <c:v>2078.4469096673247</c:v>
                </c:pt>
                <c:pt idx="7869">
                  <c:v>2078.7110406763049</c:v>
                </c:pt>
                <c:pt idx="7870">
                  <c:v>2078.9751716852852</c:v>
                </c:pt>
                <c:pt idx="7871">
                  <c:v>2079.2393026942655</c:v>
                </c:pt>
                <c:pt idx="7872">
                  <c:v>2079.5034337032457</c:v>
                </c:pt>
                <c:pt idx="7873">
                  <c:v>2079.767564712226</c:v>
                </c:pt>
                <c:pt idx="7874">
                  <c:v>2080.0316957212062</c:v>
                </c:pt>
                <c:pt idx="7875">
                  <c:v>2080.2958267301865</c:v>
                </c:pt>
                <c:pt idx="7876">
                  <c:v>2080.5599577391667</c:v>
                </c:pt>
                <c:pt idx="7877">
                  <c:v>2080.824088748147</c:v>
                </c:pt>
                <c:pt idx="7878">
                  <c:v>2081.0882197571273</c:v>
                </c:pt>
                <c:pt idx="7879">
                  <c:v>2081.3523507661075</c:v>
                </c:pt>
                <c:pt idx="7880">
                  <c:v>2081.6164817750878</c:v>
                </c:pt>
                <c:pt idx="7881">
                  <c:v>2081.880612784068</c:v>
                </c:pt>
                <c:pt idx="7882">
                  <c:v>2082.1447437930483</c:v>
                </c:pt>
                <c:pt idx="7883">
                  <c:v>2082.4088748020285</c:v>
                </c:pt>
                <c:pt idx="7884">
                  <c:v>2082.6730058110088</c:v>
                </c:pt>
                <c:pt idx="7885">
                  <c:v>2082.9371368199891</c:v>
                </c:pt>
                <c:pt idx="7886">
                  <c:v>2083.2012678289693</c:v>
                </c:pt>
                <c:pt idx="7887">
                  <c:v>2083.4653988379496</c:v>
                </c:pt>
                <c:pt idx="7888">
                  <c:v>2083.7295298469298</c:v>
                </c:pt>
                <c:pt idx="7889">
                  <c:v>2083.9936608559101</c:v>
                </c:pt>
                <c:pt idx="7890">
                  <c:v>2084.2577918648904</c:v>
                </c:pt>
                <c:pt idx="7891">
                  <c:v>2084.5219228738706</c:v>
                </c:pt>
                <c:pt idx="7892">
                  <c:v>2084.7860538828509</c:v>
                </c:pt>
                <c:pt idx="7893">
                  <c:v>2085.0501848918311</c:v>
                </c:pt>
                <c:pt idx="7894">
                  <c:v>2085.3143159008114</c:v>
                </c:pt>
                <c:pt idx="7895">
                  <c:v>2085.5784469097916</c:v>
                </c:pt>
                <c:pt idx="7896">
                  <c:v>2085.8425779187719</c:v>
                </c:pt>
                <c:pt idx="7897">
                  <c:v>2086.1067089277522</c:v>
                </c:pt>
                <c:pt idx="7898">
                  <c:v>2086.3708399367324</c:v>
                </c:pt>
                <c:pt idx="7899">
                  <c:v>2086.6349709457127</c:v>
                </c:pt>
                <c:pt idx="7900">
                  <c:v>2086.8991019546929</c:v>
                </c:pt>
                <c:pt idx="7901">
                  <c:v>2087.1632329636732</c:v>
                </c:pt>
                <c:pt idx="7902">
                  <c:v>2087.4273639726534</c:v>
                </c:pt>
                <c:pt idx="7903">
                  <c:v>2087.6914949816337</c:v>
                </c:pt>
                <c:pt idx="7904">
                  <c:v>2087.955625990614</c:v>
                </c:pt>
                <c:pt idx="7905">
                  <c:v>2088.2197569995942</c:v>
                </c:pt>
                <c:pt idx="7906">
                  <c:v>2088.4838880085745</c:v>
                </c:pt>
                <c:pt idx="7907">
                  <c:v>2088.7480190175547</c:v>
                </c:pt>
                <c:pt idx="7908">
                  <c:v>2089.012150026535</c:v>
                </c:pt>
                <c:pt idx="7909">
                  <c:v>2089.2762810355152</c:v>
                </c:pt>
                <c:pt idx="7910">
                  <c:v>2089.5404120444955</c:v>
                </c:pt>
                <c:pt idx="7911">
                  <c:v>2089.8045430534758</c:v>
                </c:pt>
                <c:pt idx="7912">
                  <c:v>2090.068674062456</c:v>
                </c:pt>
                <c:pt idx="7913">
                  <c:v>2090.3328050714363</c:v>
                </c:pt>
                <c:pt idx="7914">
                  <c:v>2090.5969360804165</c:v>
                </c:pt>
                <c:pt idx="7915">
                  <c:v>2090.8610670893968</c:v>
                </c:pt>
                <c:pt idx="7916">
                  <c:v>2091.125198098377</c:v>
                </c:pt>
                <c:pt idx="7917">
                  <c:v>2091.3893291073573</c:v>
                </c:pt>
                <c:pt idx="7918">
                  <c:v>2091.6534601163376</c:v>
                </c:pt>
                <c:pt idx="7919">
                  <c:v>2091.9175911253178</c:v>
                </c:pt>
                <c:pt idx="7920">
                  <c:v>2092.1817221342981</c:v>
                </c:pt>
                <c:pt idx="7921">
                  <c:v>2092.4458531432783</c:v>
                </c:pt>
                <c:pt idx="7922">
                  <c:v>2092.7099841522586</c:v>
                </c:pt>
                <c:pt idx="7923">
                  <c:v>2092.9741151612388</c:v>
                </c:pt>
                <c:pt idx="7924">
                  <c:v>2093.2382461702191</c:v>
                </c:pt>
                <c:pt idx="7925">
                  <c:v>2093.5023771791994</c:v>
                </c:pt>
                <c:pt idx="7926">
                  <c:v>2093.7665081881796</c:v>
                </c:pt>
                <c:pt idx="7927">
                  <c:v>2094.0306391971599</c:v>
                </c:pt>
                <c:pt idx="7928">
                  <c:v>2094.2947702061401</c:v>
                </c:pt>
                <c:pt idx="7929">
                  <c:v>2094.5589012151204</c:v>
                </c:pt>
                <c:pt idx="7930">
                  <c:v>2094.8230322241006</c:v>
                </c:pt>
                <c:pt idx="7931">
                  <c:v>2095.0871632330809</c:v>
                </c:pt>
                <c:pt idx="7932">
                  <c:v>2095.3512942420612</c:v>
                </c:pt>
                <c:pt idx="7933">
                  <c:v>2095.6154252510414</c:v>
                </c:pt>
                <c:pt idx="7934">
                  <c:v>2095.8795562600217</c:v>
                </c:pt>
                <c:pt idx="7935">
                  <c:v>2096.1436872690019</c:v>
                </c:pt>
                <c:pt idx="7936">
                  <c:v>2096.4078182779822</c:v>
                </c:pt>
                <c:pt idx="7937">
                  <c:v>2096.6719492869624</c:v>
                </c:pt>
                <c:pt idx="7938">
                  <c:v>2096.9360802959427</c:v>
                </c:pt>
                <c:pt idx="7939">
                  <c:v>2097.200211304923</c:v>
                </c:pt>
                <c:pt idx="7940">
                  <c:v>2097.4643423139032</c:v>
                </c:pt>
                <c:pt idx="7941">
                  <c:v>2097.7284733228835</c:v>
                </c:pt>
                <c:pt idx="7942">
                  <c:v>2097.9926043318637</c:v>
                </c:pt>
                <c:pt idx="7943">
                  <c:v>2098.256735340844</c:v>
                </c:pt>
                <c:pt idx="7944">
                  <c:v>2098.5208663498242</c:v>
                </c:pt>
                <c:pt idx="7945">
                  <c:v>2098.7849973588045</c:v>
                </c:pt>
                <c:pt idx="7946">
                  <c:v>2099.0491283677848</c:v>
                </c:pt>
                <c:pt idx="7947">
                  <c:v>2099.313259376765</c:v>
                </c:pt>
                <c:pt idx="7948">
                  <c:v>2099.5773903857453</c:v>
                </c:pt>
                <c:pt idx="7949">
                  <c:v>2099.8415213947255</c:v>
                </c:pt>
                <c:pt idx="7950">
                  <c:v>2100.1056524037058</c:v>
                </c:pt>
                <c:pt idx="7951">
                  <c:v>2100.369783412686</c:v>
                </c:pt>
                <c:pt idx="7952">
                  <c:v>2100.6339144216663</c:v>
                </c:pt>
                <c:pt idx="7953">
                  <c:v>2100.8980454306466</c:v>
                </c:pt>
                <c:pt idx="7954">
                  <c:v>2101.1621764396268</c:v>
                </c:pt>
                <c:pt idx="7955">
                  <c:v>2101.4263074486071</c:v>
                </c:pt>
                <c:pt idx="7956">
                  <c:v>2101.6904384575873</c:v>
                </c:pt>
                <c:pt idx="7957">
                  <c:v>2101.9545694665676</c:v>
                </c:pt>
                <c:pt idx="7958">
                  <c:v>2102.2187004755478</c:v>
                </c:pt>
                <c:pt idx="7959">
                  <c:v>2102.4828314845281</c:v>
                </c:pt>
                <c:pt idx="7960">
                  <c:v>2102.7469624935084</c:v>
                </c:pt>
                <c:pt idx="7961">
                  <c:v>2103.0110935024886</c:v>
                </c:pt>
                <c:pt idx="7962">
                  <c:v>2103.2752245114689</c:v>
                </c:pt>
                <c:pt idx="7963">
                  <c:v>2103.5393555204491</c:v>
                </c:pt>
                <c:pt idx="7964">
                  <c:v>2103.8034865294294</c:v>
                </c:pt>
                <c:pt idx="7965">
                  <c:v>2104.0676175384096</c:v>
                </c:pt>
                <c:pt idx="7966">
                  <c:v>2104.3317485473899</c:v>
                </c:pt>
                <c:pt idx="7967">
                  <c:v>2104.5958795563702</c:v>
                </c:pt>
                <c:pt idx="7968">
                  <c:v>2104.8600105653504</c:v>
                </c:pt>
                <c:pt idx="7969">
                  <c:v>2105.1241415743307</c:v>
                </c:pt>
                <c:pt idx="7970">
                  <c:v>2105.3882725833109</c:v>
                </c:pt>
                <c:pt idx="7971">
                  <c:v>2105.6524035922912</c:v>
                </c:pt>
                <c:pt idx="7972">
                  <c:v>2105.9165346012715</c:v>
                </c:pt>
                <c:pt idx="7973">
                  <c:v>2106.1806656102517</c:v>
                </c:pt>
                <c:pt idx="7974">
                  <c:v>2106.444796619232</c:v>
                </c:pt>
                <c:pt idx="7975">
                  <c:v>2106.7089276282122</c:v>
                </c:pt>
                <c:pt idx="7976">
                  <c:v>2106.9730586371925</c:v>
                </c:pt>
                <c:pt idx="7977">
                  <c:v>2107.2371896461727</c:v>
                </c:pt>
                <c:pt idx="7978">
                  <c:v>2107.501320655153</c:v>
                </c:pt>
                <c:pt idx="7979">
                  <c:v>2107.7654516641333</c:v>
                </c:pt>
                <c:pt idx="7980">
                  <c:v>2108.0295826731135</c:v>
                </c:pt>
                <c:pt idx="7981">
                  <c:v>2108.2937136820938</c:v>
                </c:pt>
                <c:pt idx="7982">
                  <c:v>2108.557844691074</c:v>
                </c:pt>
                <c:pt idx="7983">
                  <c:v>2108.8219757000543</c:v>
                </c:pt>
                <c:pt idx="7984">
                  <c:v>2109.0861067090345</c:v>
                </c:pt>
                <c:pt idx="7985">
                  <c:v>2109.3502377180148</c:v>
                </c:pt>
                <c:pt idx="7986">
                  <c:v>2109.6143687269951</c:v>
                </c:pt>
                <c:pt idx="7987">
                  <c:v>2109.8784997359753</c:v>
                </c:pt>
                <c:pt idx="7988">
                  <c:v>2110.1426307449556</c:v>
                </c:pt>
                <c:pt idx="7989">
                  <c:v>2110.4067617539358</c:v>
                </c:pt>
                <c:pt idx="7990">
                  <c:v>2110.6708927629161</c:v>
                </c:pt>
                <c:pt idx="7991">
                  <c:v>2110.9350237718963</c:v>
                </c:pt>
                <c:pt idx="7992">
                  <c:v>2111.1991547808766</c:v>
                </c:pt>
                <c:pt idx="7993">
                  <c:v>2111.4632857898569</c:v>
                </c:pt>
                <c:pt idx="7994">
                  <c:v>2111.7274167988371</c:v>
                </c:pt>
                <c:pt idx="7995">
                  <c:v>2111.9915478078174</c:v>
                </c:pt>
                <c:pt idx="7996">
                  <c:v>2112.2556788167976</c:v>
                </c:pt>
                <c:pt idx="7997">
                  <c:v>2112.5198098257779</c:v>
                </c:pt>
                <c:pt idx="7998">
                  <c:v>2112.7839408347581</c:v>
                </c:pt>
                <c:pt idx="7999">
                  <c:v>2113.0480718437384</c:v>
                </c:pt>
                <c:pt idx="8000">
                  <c:v>2113.3122028527187</c:v>
                </c:pt>
                <c:pt idx="8001">
                  <c:v>2113.5763338616989</c:v>
                </c:pt>
                <c:pt idx="8002">
                  <c:v>2113.8404648706792</c:v>
                </c:pt>
                <c:pt idx="8003">
                  <c:v>2114.1045958796594</c:v>
                </c:pt>
                <c:pt idx="8004">
                  <c:v>2114.3687268886397</c:v>
                </c:pt>
                <c:pt idx="8005">
                  <c:v>2114.6328578976199</c:v>
                </c:pt>
                <c:pt idx="8006">
                  <c:v>2114.8969889066002</c:v>
                </c:pt>
                <c:pt idx="8007">
                  <c:v>2115.1611199155805</c:v>
                </c:pt>
                <c:pt idx="8008">
                  <c:v>2115.4252509245607</c:v>
                </c:pt>
                <c:pt idx="8009">
                  <c:v>2115.689381933541</c:v>
                </c:pt>
                <c:pt idx="8010">
                  <c:v>2115.9535129425212</c:v>
                </c:pt>
                <c:pt idx="8011">
                  <c:v>2116.2176439515015</c:v>
                </c:pt>
                <c:pt idx="8012">
                  <c:v>2116.4817749604817</c:v>
                </c:pt>
                <c:pt idx="8013">
                  <c:v>2116.745905969462</c:v>
                </c:pt>
                <c:pt idx="8014">
                  <c:v>2117.0100369784423</c:v>
                </c:pt>
                <c:pt idx="8015">
                  <c:v>2117.2741679874225</c:v>
                </c:pt>
                <c:pt idx="8016">
                  <c:v>2117.5382989964028</c:v>
                </c:pt>
                <c:pt idx="8017">
                  <c:v>2117.802430005383</c:v>
                </c:pt>
                <c:pt idx="8018">
                  <c:v>2118.0665610143633</c:v>
                </c:pt>
                <c:pt idx="8019">
                  <c:v>2118.3306920233435</c:v>
                </c:pt>
                <c:pt idx="8020">
                  <c:v>2118.5948230323238</c:v>
                </c:pt>
                <c:pt idx="8021">
                  <c:v>2118.8589540413041</c:v>
                </c:pt>
                <c:pt idx="8022">
                  <c:v>2119.1230850502843</c:v>
                </c:pt>
                <c:pt idx="8023">
                  <c:v>2119.3872160592646</c:v>
                </c:pt>
                <c:pt idx="8024">
                  <c:v>2119.6513470682448</c:v>
                </c:pt>
                <c:pt idx="8025">
                  <c:v>2119.9154780772251</c:v>
                </c:pt>
                <c:pt idx="8026">
                  <c:v>2120.1796090862053</c:v>
                </c:pt>
                <c:pt idx="8027">
                  <c:v>2120.4437400951856</c:v>
                </c:pt>
                <c:pt idx="8028">
                  <c:v>2120.7078711041659</c:v>
                </c:pt>
                <c:pt idx="8029">
                  <c:v>2120.9720021131461</c:v>
                </c:pt>
                <c:pt idx="8030">
                  <c:v>2121.2361331221264</c:v>
                </c:pt>
                <c:pt idx="8031">
                  <c:v>2121.5002641311066</c:v>
                </c:pt>
                <c:pt idx="8032">
                  <c:v>2121.7643951400869</c:v>
                </c:pt>
                <c:pt idx="8033">
                  <c:v>2122.0285261490671</c:v>
                </c:pt>
                <c:pt idx="8034">
                  <c:v>2122.2926571580474</c:v>
                </c:pt>
                <c:pt idx="8035">
                  <c:v>2122.5567881670277</c:v>
                </c:pt>
                <c:pt idx="8036">
                  <c:v>2122.8209191760079</c:v>
                </c:pt>
                <c:pt idx="8037">
                  <c:v>2123.0850501849882</c:v>
                </c:pt>
                <c:pt idx="8038">
                  <c:v>2123.3491811939684</c:v>
                </c:pt>
                <c:pt idx="8039">
                  <c:v>2123.6133122029487</c:v>
                </c:pt>
                <c:pt idx="8040">
                  <c:v>2123.8774432119289</c:v>
                </c:pt>
                <c:pt idx="8041">
                  <c:v>2124.1415742209092</c:v>
                </c:pt>
                <c:pt idx="8042">
                  <c:v>2124.4057052298895</c:v>
                </c:pt>
                <c:pt idx="8043">
                  <c:v>2124.6698362388697</c:v>
                </c:pt>
                <c:pt idx="8044">
                  <c:v>2124.93396724785</c:v>
                </c:pt>
                <c:pt idx="8045">
                  <c:v>2125.1980982568302</c:v>
                </c:pt>
                <c:pt idx="8046">
                  <c:v>2125.4622292658105</c:v>
                </c:pt>
                <c:pt idx="8047">
                  <c:v>2125.7263602747907</c:v>
                </c:pt>
                <c:pt idx="8048">
                  <c:v>2125.990491283771</c:v>
                </c:pt>
                <c:pt idx="8049">
                  <c:v>2126.2546222927513</c:v>
                </c:pt>
                <c:pt idx="8050">
                  <c:v>2126.5187533017315</c:v>
                </c:pt>
                <c:pt idx="8051">
                  <c:v>2126.7828843107118</c:v>
                </c:pt>
                <c:pt idx="8052">
                  <c:v>2127.047015319692</c:v>
                </c:pt>
                <c:pt idx="8053">
                  <c:v>2127.3111463286723</c:v>
                </c:pt>
                <c:pt idx="8054">
                  <c:v>2127.5752773376526</c:v>
                </c:pt>
                <c:pt idx="8055">
                  <c:v>2127.8394083466328</c:v>
                </c:pt>
                <c:pt idx="8056">
                  <c:v>2128.1035393556131</c:v>
                </c:pt>
                <c:pt idx="8057">
                  <c:v>2128.3676703645933</c:v>
                </c:pt>
                <c:pt idx="8058">
                  <c:v>2128.6318013735736</c:v>
                </c:pt>
                <c:pt idx="8059">
                  <c:v>2128.8959323825538</c:v>
                </c:pt>
                <c:pt idx="8060">
                  <c:v>2129.1600633915341</c:v>
                </c:pt>
                <c:pt idx="8061">
                  <c:v>2129.4241944005144</c:v>
                </c:pt>
                <c:pt idx="8062">
                  <c:v>2129.6883254094946</c:v>
                </c:pt>
                <c:pt idx="8063">
                  <c:v>2129.9524564184749</c:v>
                </c:pt>
                <c:pt idx="8064">
                  <c:v>2130.2165874274551</c:v>
                </c:pt>
                <c:pt idx="8065">
                  <c:v>2130.4807184364354</c:v>
                </c:pt>
                <c:pt idx="8066">
                  <c:v>2130.7448494454156</c:v>
                </c:pt>
                <c:pt idx="8067">
                  <c:v>2131.0089804543959</c:v>
                </c:pt>
                <c:pt idx="8068">
                  <c:v>2131.2731114633762</c:v>
                </c:pt>
                <c:pt idx="8069">
                  <c:v>2131.5372424723564</c:v>
                </c:pt>
                <c:pt idx="8070">
                  <c:v>2131.8013734813367</c:v>
                </c:pt>
                <c:pt idx="8071">
                  <c:v>2132.0655044903169</c:v>
                </c:pt>
                <c:pt idx="8072">
                  <c:v>2132.3296354992972</c:v>
                </c:pt>
                <c:pt idx="8073">
                  <c:v>2132.5937665082774</c:v>
                </c:pt>
                <c:pt idx="8074">
                  <c:v>2132.8578975172577</c:v>
                </c:pt>
                <c:pt idx="8075">
                  <c:v>2133.122028526238</c:v>
                </c:pt>
                <c:pt idx="8076">
                  <c:v>2133.3861595352182</c:v>
                </c:pt>
                <c:pt idx="8077">
                  <c:v>2133.6502905441985</c:v>
                </c:pt>
                <c:pt idx="8078">
                  <c:v>2133.9144215531787</c:v>
                </c:pt>
                <c:pt idx="8079">
                  <c:v>2134.178552562159</c:v>
                </c:pt>
                <c:pt idx="8080">
                  <c:v>2134.4426835711392</c:v>
                </c:pt>
                <c:pt idx="8081">
                  <c:v>2134.7068145801195</c:v>
                </c:pt>
                <c:pt idx="8082">
                  <c:v>2134.9709455890998</c:v>
                </c:pt>
                <c:pt idx="8083">
                  <c:v>2135.23507659808</c:v>
                </c:pt>
                <c:pt idx="8084">
                  <c:v>2135.4992076070603</c:v>
                </c:pt>
                <c:pt idx="8085">
                  <c:v>2135.7633386160405</c:v>
                </c:pt>
                <c:pt idx="8086">
                  <c:v>2136.0274696250208</c:v>
                </c:pt>
                <c:pt idx="8087">
                  <c:v>2136.291600634001</c:v>
                </c:pt>
                <c:pt idx="8088">
                  <c:v>2136.5557316429813</c:v>
                </c:pt>
                <c:pt idx="8089">
                  <c:v>2136.8198626519616</c:v>
                </c:pt>
                <c:pt idx="8090">
                  <c:v>2137.0839936609418</c:v>
                </c:pt>
                <c:pt idx="8091">
                  <c:v>2137.3481246699221</c:v>
                </c:pt>
                <c:pt idx="8092">
                  <c:v>2137.6122556789023</c:v>
                </c:pt>
                <c:pt idx="8093">
                  <c:v>2137.8763866878826</c:v>
                </c:pt>
                <c:pt idx="8094">
                  <c:v>2138.1405176968628</c:v>
                </c:pt>
                <c:pt idx="8095">
                  <c:v>2138.4046487058431</c:v>
                </c:pt>
                <c:pt idx="8096">
                  <c:v>2138.6687797148234</c:v>
                </c:pt>
                <c:pt idx="8097">
                  <c:v>2138.9329107238036</c:v>
                </c:pt>
                <c:pt idx="8098">
                  <c:v>2139.1970417327839</c:v>
                </c:pt>
                <c:pt idx="8099">
                  <c:v>2139.4611727417641</c:v>
                </c:pt>
                <c:pt idx="8100">
                  <c:v>2139.7253037507444</c:v>
                </c:pt>
                <c:pt idx="8101">
                  <c:v>2139.9894347597246</c:v>
                </c:pt>
                <c:pt idx="8102">
                  <c:v>2140.2535657687049</c:v>
                </c:pt>
                <c:pt idx="8103">
                  <c:v>2140.5176967776852</c:v>
                </c:pt>
                <c:pt idx="8104">
                  <c:v>2140.7818277866654</c:v>
                </c:pt>
                <c:pt idx="8105">
                  <c:v>2141.0459587956457</c:v>
                </c:pt>
                <c:pt idx="8106">
                  <c:v>2141.3100898046259</c:v>
                </c:pt>
                <c:pt idx="8107">
                  <c:v>2141.5742208136062</c:v>
                </c:pt>
                <c:pt idx="8108">
                  <c:v>2141.8383518225864</c:v>
                </c:pt>
                <c:pt idx="8109">
                  <c:v>2142.1024828315667</c:v>
                </c:pt>
                <c:pt idx="8110">
                  <c:v>2142.366613840547</c:v>
                </c:pt>
                <c:pt idx="8111">
                  <c:v>2142.6307448495272</c:v>
                </c:pt>
                <c:pt idx="8112">
                  <c:v>2142.8948758585075</c:v>
                </c:pt>
                <c:pt idx="8113">
                  <c:v>2143.1590068674877</c:v>
                </c:pt>
                <c:pt idx="8114">
                  <c:v>2143.423137876468</c:v>
                </c:pt>
                <c:pt idx="8115">
                  <c:v>2143.6872688854482</c:v>
                </c:pt>
                <c:pt idx="8116">
                  <c:v>2143.9513998944285</c:v>
                </c:pt>
                <c:pt idx="8117">
                  <c:v>2144.2155309034088</c:v>
                </c:pt>
                <c:pt idx="8118">
                  <c:v>2144.479661912389</c:v>
                </c:pt>
                <c:pt idx="8119">
                  <c:v>2144.7437929213693</c:v>
                </c:pt>
                <c:pt idx="8120">
                  <c:v>2145.0079239303495</c:v>
                </c:pt>
                <c:pt idx="8121">
                  <c:v>2145.2720549393298</c:v>
                </c:pt>
                <c:pt idx="8122">
                  <c:v>2145.53618594831</c:v>
                </c:pt>
                <c:pt idx="8123">
                  <c:v>2145.8003169572903</c:v>
                </c:pt>
                <c:pt idx="8124">
                  <c:v>2146.0644479662706</c:v>
                </c:pt>
                <c:pt idx="8125">
                  <c:v>2146.3285789752508</c:v>
                </c:pt>
                <c:pt idx="8126">
                  <c:v>2146.5927099842311</c:v>
                </c:pt>
                <c:pt idx="8127">
                  <c:v>2146.8568409932113</c:v>
                </c:pt>
                <c:pt idx="8128">
                  <c:v>2147.1209720021916</c:v>
                </c:pt>
                <c:pt idx="8129">
                  <c:v>2147.3851030111719</c:v>
                </c:pt>
                <c:pt idx="8130">
                  <c:v>2147.6492340201521</c:v>
                </c:pt>
                <c:pt idx="8131">
                  <c:v>2147.9133650291324</c:v>
                </c:pt>
                <c:pt idx="8132">
                  <c:v>2148.1774960381126</c:v>
                </c:pt>
                <c:pt idx="8133">
                  <c:v>2148.4416270470929</c:v>
                </c:pt>
                <c:pt idx="8134">
                  <c:v>2148.7057580560731</c:v>
                </c:pt>
                <c:pt idx="8135">
                  <c:v>2148.9698890650534</c:v>
                </c:pt>
                <c:pt idx="8136">
                  <c:v>2149.2340200740337</c:v>
                </c:pt>
                <c:pt idx="8137">
                  <c:v>2149.4981510830139</c:v>
                </c:pt>
                <c:pt idx="8138">
                  <c:v>2149.7622820919942</c:v>
                </c:pt>
                <c:pt idx="8139">
                  <c:v>2150.0264131009744</c:v>
                </c:pt>
                <c:pt idx="8140">
                  <c:v>2150.2905441099547</c:v>
                </c:pt>
                <c:pt idx="8141">
                  <c:v>2150.5546751189349</c:v>
                </c:pt>
                <c:pt idx="8142">
                  <c:v>2150.8188061279152</c:v>
                </c:pt>
                <c:pt idx="8143">
                  <c:v>2151.0829371368955</c:v>
                </c:pt>
                <c:pt idx="8144">
                  <c:v>2151.3470681458757</c:v>
                </c:pt>
                <c:pt idx="8145">
                  <c:v>2151.611199154856</c:v>
                </c:pt>
                <c:pt idx="8146">
                  <c:v>2151.8753301638362</c:v>
                </c:pt>
                <c:pt idx="8147">
                  <c:v>2152.1394611728165</c:v>
                </c:pt>
                <c:pt idx="8148">
                  <c:v>2152.4035921817967</c:v>
                </c:pt>
                <c:pt idx="8149">
                  <c:v>2152.667723190777</c:v>
                </c:pt>
                <c:pt idx="8150">
                  <c:v>2152.9318541997573</c:v>
                </c:pt>
                <c:pt idx="8151">
                  <c:v>2153.1959852087375</c:v>
                </c:pt>
                <c:pt idx="8152">
                  <c:v>2153.4601162177178</c:v>
                </c:pt>
                <c:pt idx="8153">
                  <c:v>2153.724247226698</c:v>
                </c:pt>
                <c:pt idx="8154">
                  <c:v>2153.9883782356783</c:v>
                </c:pt>
                <c:pt idx="8155">
                  <c:v>2154.2525092446585</c:v>
                </c:pt>
                <c:pt idx="8156">
                  <c:v>2154.5166402536388</c:v>
                </c:pt>
                <c:pt idx="8157">
                  <c:v>2154.7807712626191</c:v>
                </c:pt>
                <c:pt idx="8158">
                  <c:v>2155.0449022715993</c:v>
                </c:pt>
                <c:pt idx="8159">
                  <c:v>2155.3090332805796</c:v>
                </c:pt>
                <c:pt idx="8160">
                  <c:v>2155.5731642895598</c:v>
                </c:pt>
                <c:pt idx="8161">
                  <c:v>2155.8372952985401</c:v>
                </c:pt>
                <c:pt idx="8162">
                  <c:v>2156.1014263075203</c:v>
                </c:pt>
                <c:pt idx="8163">
                  <c:v>2156.3655573165006</c:v>
                </c:pt>
                <c:pt idx="8164">
                  <c:v>2156.6296883254809</c:v>
                </c:pt>
                <c:pt idx="8165">
                  <c:v>2156.8938193344611</c:v>
                </c:pt>
                <c:pt idx="8166">
                  <c:v>2157.1579503434414</c:v>
                </c:pt>
                <c:pt idx="8167">
                  <c:v>2157.4220813524216</c:v>
                </c:pt>
                <c:pt idx="8168">
                  <c:v>2157.6862123614019</c:v>
                </c:pt>
                <c:pt idx="8169">
                  <c:v>2157.9503433703821</c:v>
                </c:pt>
                <c:pt idx="8170">
                  <c:v>2158.2144743793624</c:v>
                </c:pt>
                <c:pt idx="8171">
                  <c:v>2158.4786053883427</c:v>
                </c:pt>
                <c:pt idx="8172">
                  <c:v>2158.7427363973229</c:v>
                </c:pt>
                <c:pt idx="8173">
                  <c:v>2159.0068674063032</c:v>
                </c:pt>
                <c:pt idx="8174">
                  <c:v>2159.2709984152834</c:v>
                </c:pt>
                <c:pt idx="8175">
                  <c:v>2159.5351294242637</c:v>
                </c:pt>
                <c:pt idx="8176">
                  <c:v>2159.7992604332439</c:v>
                </c:pt>
                <c:pt idx="8177">
                  <c:v>2160.0633914422242</c:v>
                </c:pt>
                <c:pt idx="8178">
                  <c:v>2160.3275224512045</c:v>
                </c:pt>
                <c:pt idx="8179">
                  <c:v>2160.5916534601847</c:v>
                </c:pt>
                <c:pt idx="8180">
                  <c:v>2160.855784469165</c:v>
                </c:pt>
                <c:pt idx="8181">
                  <c:v>2161.1199154781452</c:v>
                </c:pt>
                <c:pt idx="8182">
                  <c:v>2161.3840464871255</c:v>
                </c:pt>
                <c:pt idx="8183">
                  <c:v>2161.6481774961057</c:v>
                </c:pt>
                <c:pt idx="8184">
                  <c:v>2161.912308505086</c:v>
                </c:pt>
                <c:pt idx="8185">
                  <c:v>2162.1764395140663</c:v>
                </c:pt>
                <c:pt idx="8186">
                  <c:v>2162.4405705230465</c:v>
                </c:pt>
                <c:pt idx="8187">
                  <c:v>2162.7047015320268</c:v>
                </c:pt>
                <c:pt idx="8188">
                  <c:v>2162.968832541007</c:v>
                </c:pt>
                <c:pt idx="8189">
                  <c:v>2163.2329635499873</c:v>
                </c:pt>
                <c:pt idx="8190">
                  <c:v>2163.4970945589675</c:v>
                </c:pt>
                <c:pt idx="8191">
                  <c:v>2163.7612255679478</c:v>
                </c:pt>
                <c:pt idx="8192">
                  <c:v>2164.0253565769281</c:v>
                </c:pt>
                <c:pt idx="8193">
                  <c:v>2164.2894875859083</c:v>
                </c:pt>
                <c:pt idx="8194">
                  <c:v>2164.5536185948886</c:v>
                </c:pt>
                <c:pt idx="8195">
                  <c:v>2164.8177496038688</c:v>
                </c:pt>
                <c:pt idx="8196">
                  <c:v>2165.0818806128491</c:v>
                </c:pt>
                <c:pt idx="8197">
                  <c:v>2165.3460116218293</c:v>
                </c:pt>
                <c:pt idx="8198">
                  <c:v>2165.6101426308096</c:v>
                </c:pt>
                <c:pt idx="8199">
                  <c:v>2165.8742736397899</c:v>
                </c:pt>
                <c:pt idx="8200">
                  <c:v>2166.1384046487701</c:v>
                </c:pt>
                <c:pt idx="8201">
                  <c:v>2166.4025356577504</c:v>
                </c:pt>
                <c:pt idx="8202">
                  <c:v>2166.6666666667306</c:v>
                </c:pt>
                <c:pt idx="8203">
                  <c:v>2166.9307976757109</c:v>
                </c:pt>
                <c:pt idx="8204">
                  <c:v>2167.1949286846911</c:v>
                </c:pt>
                <c:pt idx="8205">
                  <c:v>2167.4590596936714</c:v>
                </c:pt>
                <c:pt idx="8206">
                  <c:v>2167.7231907026517</c:v>
                </c:pt>
                <c:pt idx="8207">
                  <c:v>2167.9873217116319</c:v>
                </c:pt>
                <c:pt idx="8208">
                  <c:v>2168.2514527206122</c:v>
                </c:pt>
                <c:pt idx="8209">
                  <c:v>2168.5155837295924</c:v>
                </c:pt>
                <c:pt idx="8210">
                  <c:v>2168.7797147385727</c:v>
                </c:pt>
                <c:pt idx="8211">
                  <c:v>2169.043845747553</c:v>
                </c:pt>
                <c:pt idx="8212">
                  <c:v>2169.3079767565332</c:v>
                </c:pt>
                <c:pt idx="8213">
                  <c:v>2169.5721077655135</c:v>
                </c:pt>
                <c:pt idx="8214">
                  <c:v>2169.8362387744937</c:v>
                </c:pt>
                <c:pt idx="8215">
                  <c:v>2170.100369783474</c:v>
                </c:pt>
                <c:pt idx="8216">
                  <c:v>2170.3645007924542</c:v>
                </c:pt>
                <c:pt idx="8217">
                  <c:v>2170.6286318014345</c:v>
                </c:pt>
                <c:pt idx="8218">
                  <c:v>2170.8927628104148</c:v>
                </c:pt>
                <c:pt idx="8219">
                  <c:v>2171.156893819395</c:v>
                </c:pt>
                <c:pt idx="8220">
                  <c:v>2171.4210248283753</c:v>
                </c:pt>
                <c:pt idx="8221">
                  <c:v>2171.6851558373555</c:v>
                </c:pt>
                <c:pt idx="8222">
                  <c:v>2171.9492868463358</c:v>
                </c:pt>
                <c:pt idx="8223">
                  <c:v>2172.213417855316</c:v>
                </c:pt>
                <c:pt idx="8224">
                  <c:v>2172.4775488642963</c:v>
                </c:pt>
                <c:pt idx="8225">
                  <c:v>2172.7416798732766</c:v>
                </c:pt>
                <c:pt idx="8226">
                  <c:v>2173.0058108822568</c:v>
                </c:pt>
                <c:pt idx="8227">
                  <c:v>2173.2699418912371</c:v>
                </c:pt>
                <c:pt idx="8228">
                  <c:v>2173.5340729002173</c:v>
                </c:pt>
                <c:pt idx="8229">
                  <c:v>2173.7982039091976</c:v>
                </c:pt>
                <c:pt idx="8230">
                  <c:v>2174.0623349181778</c:v>
                </c:pt>
                <c:pt idx="8231">
                  <c:v>2174.3264659271581</c:v>
                </c:pt>
                <c:pt idx="8232">
                  <c:v>2174.5905969361384</c:v>
                </c:pt>
                <c:pt idx="8233">
                  <c:v>2174.8547279451186</c:v>
                </c:pt>
                <c:pt idx="8234">
                  <c:v>2175.1188589540989</c:v>
                </c:pt>
                <c:pt idx="8235">
                  <c:v>2175.3829899630791</c:v>
                </c:pt>
                <c:pt idx="8236">
                  <c:v>2175.6471209720594</c:v>
                </c:pt>
                <c:pt idx="8237">
                  <c:v>2175.9112519810396</c:v>
                </c:pt>
                <c:pt idx="8238">
                  <c:v>2176.1753829900199</c:v>
                </c:pt>
                <c:pt idx="8239">
                  <c:v>2176.4395139990002</c:v>
                </c:pt>
                <c:pt idx="8240">
                  <c:v>2176.7036450079804</c:v>
                </c:pt>
                <c:pt idx="8241">
                  <c:v>2176.9677760169607</c:v>
                </c:pt>
                <c:pt idx="8242">
                  <c:v>2177.2319070259409</c:v>
                </c:pt>
                <c:pt idx="8243">
                  <c:v>2177.4960380349212</c:v>
                </c:pt>
                <c:pt idx="8244">
                  <c:v>2177.7601690439014</c:v>
                </c:pt>
                <c:pt idx="8245">
                  <c:v>2178.0243000528817</c:v>
                </c:pt>
                <c:pt idx="8246">
                  <c:v>2178.288431061862</c:v>
                </c:pt>
                <c:pt idx="8247">
                  <c:v>2178.5525620708422</c:v>
                </c:pt>
                <c:pt idx="8248">
                  <c:v>2178.8166930798225</c:v>
                </c:pt>
                <c:pt idx="8249">
                  <c:v>2179.0808240888027</c:v>
                </c:pt>
                <c:pt idx="8250">
                  <c:v>2179.344955097783</c:v>
                </c:pt>
                <c:pt idx="8251">
                  <c:v>2179.6090861067632</c:v>
                </c:pt>
                <c:pt idx="8252">
                  <c:v>2179.8732171157435</c:v>
                </c:pt>
                <c:pt idx="8253">
                  <c:v>2180.1373481247238</c:v>
                </c:pt>
                <c:pt idx="8254">
                  <c:v>2180.401479133704</c:v>
                </c:pt>
                <c:pt idx="8255">
                  <c:v>2180.6656101426843</c:v>
                </c:pt>
                <c:pt idx="8256">
                  <c:v>2180.9297411516645</c:v>
                </c:pt>
                <c:pt idx="8257">
                  <c:v>2181.1938721606448</c:v>
                </c:pt>
                <c:pt idx="8258">
                  <c:v>2181.458003169625</c:v>
                </c:pt>
                <c:pt idx="8259">
                  <c:v>2181.7221341786053</c:v>
                </c:pt>
                <c:pt idx="8260">
                  <c:v>2181.9862651875856</c:v>
                </c:pt>
                <c:pt idx="8261">
                  <c:v>2182.2503961965658</c:v>
                </c:pt>
                <c:pt idx="8262">
                  <c:v>2182.5145272055461</c:v>
                </c:pt>
                <c:pt idx="8263">
                  <c:v>2182.7786582145263</c:v>
                </c:pt>
                <c:pt idx="8264">
                  <c:v>2183.0427892235066</c:v>
                </c:pt>
                <c:pt idx="8265">
                  <c:v>2183.3069202324868</c:v>
                </c:pt>
                <c:pt idx="8266">
                  <c:v>2183.5710512414671</c:v>
                </c:pt>
                <c:pt idx="8267">
                  <c:v>2183.8351822504474</c:v>
                </c:pt>
                <c:pt idx="8268">
                  <c:v>2184.0993132594276</c:v>
                </c:pt>
                <c:pt idx="8269">
                  <c:v>2184.3634442684079</c:v>
                </c:pt>
                <c:pt idx="8270">
                  <c:v>2184.6275752773881</c:v>
                </c:pt>
                <c:pt idx="8271">
                  <c:v>2184.8917062863684</c:v>
                </c:pt>
                <c:pt idx="8272">
                  <c:v>2185.1558372953486</c:v>
                </c:pt>
                <c:pt idx="8273">
                  <c:v>2185.4199683043289</c:v>
                </c:pt>
                <c:pt idx="8274">
                  <c:v>2185.6840993133092</c:v>
                </c:pt>
                <c:pt idx="8275">
                  <c:v>2185.9482303222894</c:v>
                </c:pt>
                <c:pt idx="8276">
                  <c:v>2186.2123613312697</c:v>
                </c:pt>
                <c:pt idx="8277">
                  <c:v>2186.4764923402499</c:v>
                </c:pt>
                <c:pt idx="8278">
                  <c:v>2186.7406233492302</c:v>
                </c:pt>
                <c:pt idx="8279">
                  <c:v>2187.0047543582104</c:v>
                </c:pt>
                <c:pt idx="8280">
                  <c:v>2187.2688853671907</c:v>
                </c:pt>
                <c:pt idx="8281">
                  <c:v>2187.533016376171</c:v>
                </c:pt>
                <c:pt idx="8282">
                  <c:v>2187.7971473851512</c:v>
                </c:pt>
                <c:pt idx="8283">
                  <c:v>2188.0612783941315</c:v>
                </c:pt>
                <c:pt idx="8284">
                  <c:v>2188.3254094031117</c:v>
                </c:pt>
                <c:pt idx="8285">
                  <c:v>2188.589540412092</c:v>
                </c:pt>
                <c:pt idx="8286">
                  <c:v>2188.8536714210722</c:v>
                </c:pt>
                <c:pt idx="8287">
                  <c:v>2189.1178024300525</c:v>
                </c:pt>
                <c:pt idx="8288">
                  <c:v>2189.3819334390328</c:v>
                </c:pt>
                <c:pt idx="8289">
                  <c:v>2189.646064448013</c:v>
                </c:pt>
                <c:pt idx="8290">
                  <c:v>2189.9101954569933</c:v>
                </c:pt>
                <c:pt idx="8291">
                  <c:v>2190.1743264659735</c:v>
                </c:pt>
                <c:pt idx="8292">
                  <c:v>2190.4384574749538</c:v>
                </c:pt>
                <c:pt idx="8293">
                  <c:v>2190.7025884839341</c:v>
                </c:pt>
                <c:pt idx="8294">
                  <c:v>2190.9667194929143</c:v>
                </c:pt>
                <c:pt idx="8295">
                  <c:v>2191.2308505018946</c:v>
                </c:pt>
                <c:pt idx="8296">
                  <c:v>2191.4949815108748</c:v>
                </c:pt>
                <c:pt idx="8297">
                  <c:v>2191.7591125198551</c:v>
                </c:pt>
                <c:pt idx="8298">
                  <c:v>2192.0232435288353</c:v>
                </c:pt>
                <c:pt idx="8299">
                  <c:v>2192.2873745378156</c:v>
                </c:pt>
                <c:pt idx="8300">
                  <c:v>2192.5515055467959</c:v>
                </c:pt>
                <c:pt idx="8301">
                  <c:v>2192.8156365557761</c:v>
                </c:pt>
                <c:pt idx="8302">
                  <c:v>2193.0797675647564</c:v>
                </c:pt>
                <c:pt idx="8303">
                  <c:v>2193.3438985737366</c:v>
                </c:pt>
                <c:pt idx="8304">
                  <c:v>2193.6080295827169</c:v>
                </c:pt>
                <c:pt idx="8305">
                  <c:v>2193.8721605916971</c:v>
                </c:pt>
                <c:pt idx="8306">
                  <c:v>2194.1362916006774</c:v>
                </c:pt>
                <c:pt idx="8307">
                  <c:v>2194.4004226096577</c:v>
                </c:pt>
                <c:pt idx="8308">
                  <c:v>2194.6645536186379</c:v>
                </c:pt>
                <c:pt idx="8309">
                  <c:v>2194.9286846276182</c:v>
                </c:pt>
                <c:pt idx="8310">
                  <c:v>2195.1928156365984</c:v>
                </c:pt>
                <c:pt idx="8311">
                  <c:v>2195.4569466455787</c:v>
                </c:pt>
                <c:pt idx="8312">
                  <c:v>2195.7210776545589</c:v>
                </c:pt>
                <c:pt idx="8313">
                  <c:v>2195.9852086635392</c:v>
                </c:pt>
                <c:pt idx="8314">
                  <c:v>2196.2493396725195</c:v>
                </c:pt>
                <c:pt idx="8315">
                  <c:v>2196.5134706814997</c:v>
                </c:pt>
                <c:pt idx="8316">
                  <c:v>2196.77760169048</c:v>
                </c:pt>
                <c:pt idx="8317">
                  <c:v>2197.0417326994602</c:v>
                </c:pt>
                <c:pt idx="8318">
                  <c:v>2197.3058637084405</c:v>
                </c:pt>
                <c:pt idx="8319">
                  <c:v>2197.5699947174207</c:v>
                </c:pt>
                <c:pt idx="8320">
                  <c:v>2197.834125726401</c:v>
                </c:pt>
                <c:pt idx="8321">
                  <c:v>2198.0982567353813</c:v>
                </c:pt>
                <c:pt idx="8322">
                  <c:v>2198.3623877443615</c:v>
                </c:pt>
                <c:pt idx="8323">
                  <c:v>2198.6265187533418</c:v>
                </c:pt>
                <c:pt idx="8324">
                  <c:v>2198.890649762322</c:v>
                </c:pt>
                <c:pt idx="8325">
                  <c:v>2199.1547807713023</c:v>
                </c:pt>
                <c:pt idx="8326">
                  <c:v>2199.4189117802825</c:v>
                </c:pt>
                <c:pt idx="8327">
                  <c:v>2199.6830427892628</c:v>
                </c:pt>
                <c:pt idx="8328">
                  <c:v>2199.9471737982431</c:v>
                </c:pt>
                <c:pt idx="8329">
                  <c:v>2200.2113048072233</c:v>
                </c:pt>
                <c:pt idx="8330">
                  <c:v>2200.4754358162036</c:v>
                </c:pt>
                <c:pt idx="8331">
                  <c:v>2200.7395668251838</c:v>
                </c:pt>
                <c:pt idx="8332">
                  <c:v>2201.0036978341641</c:v>
                </c:pt>
                <c:pt idx="8333">
                  <c:v>2201.2678288431443</c:v>
                </c:pt>
                <c:pt idx="8334">
                  <c:v>2201.5319598521246</c:v>
                </c:pt>
                <c:pt idx="8335">
                  <c:v>2201.7960908611049</c:v>
                </c:pt>
                <c:pt idx="8336">
                  <c:v>2202.0602218700851</c:v>
                </c:pt>
                <c:pt idx="8337">
                  <c:v>2202.3243528790654</c:v>
                </c:pt>
                <c:pt idx="8338">
                  <c:v>2202.5884838880456</c:v>
                </c:pt>
                <c:pt idx="8339">
                  <c:v>2202.8526148970259</c:v>
                </c:pt>
                <c:pt idx="8340">
                  <c:v>2203.1167459060061</c:v>
                </c:pt>
                <c:pt idx="8341">
                  <c:v>2203.3808769149864</c:v>
                </c:pt>
                <c:pt idx="8342">
                  <c:v>2203.6450079239667</c:v>
                </c:pt>
                <c:pt idx="8343">
                  <c:v>2203.9091389329469</c:v>
                </c:pt>
                <c:pt idx="8344">
                  <c:v>2204.1732699419272</c:v>
                </c:pt>
                <c:pt idx="8345">
                  <c:v>2204.4374009509074</c:v>
                </c:pt>
                <c:pt idx="8346">
                  <c:v>2204.7015319598877</c:v>
                </c:pt>
                <c:pt idx="8347">
                  <c:v>2204.9656629688679</c:v>
                </c:pt>
                <c:pt idx="8348">
                  <c:v>2205.2297939778482</c:v>
                </c:pt>
                <c:pt idx="8349">
                  <c:v>2205.4939249868285</c:v>
                </c:pt>
                <c:pt idx="8350">
                  <c:v>2205.7580559958087</c:v>
                </c:pt>
                <c:pt idx="8351">
                  <c:v>2206.022187004789</c:v>
                </c:pt>
                <c:pt idx="8352">
                  <c:v>2206.2863180137692</c:v>
                </c:pt>
                <c:pt idx="8353">
                  <c:v>2206.5504490227495</c:v>
                </c:pt>
                <c:pt idx="8354">
                  <c:v>2206.8145800317297</c:v>
                </c:pt>
                <c:pt idx="8355">
                  <c:v>2207.07871104071</c:v>
                </c:pt>
                <c:pt idx="8356">
                  <c:v>2207.3428420496903</c:v>
                </c:pt>
                <c:pt idx="8357">
                  <c:v>2207.6069730586705</c:v>
                </c:pt>
                <c:pt idx="8358">
                  <c:v>2207.8711040676508</c:v>
                </c:pt>
                <c:pt idx="8359">
                  <c:v>2208.135235076631</c:v>
                </c:pt>
                <c:pt idx="8360">
                  <c:v>2208.3993660856113</c:v>
                </c:pt>
                <c:pt idx="8361">
                  <c:v>2208.6634970945915</c:v>
                </c:pt>
                <c:pt idx="8362">
                  <c:v>2208.9276281035718</c:v>
                </c:pt>
                <c:pt idx="8363">
                  <c:v>2209.1917591125521</c:v>
                </c:pt>
                <c:pt idx="8364">
                  <c:v>2209.4558901215323</c:v>
                </c:pt>
                <c:pt idx="8365">
                  <c:v>2209.7200211305126</c:v>
                </c:pt>
                <c:pt idx="8366">
                  <c:v>2209.9841521394928</c:v>
                </c:pt>
                <c:pt idx="8367">
                  <c:v>2210.2482831484731</c:v>
                </c:pt>
                <c:pt idx="8368">
                  <c:v>2210.5124141574533</c:v>
                </c:pt>
                <c:pt idx="8369">
                  <c:v>2210.7765451664336</c:v>
                </c:pt>
                <c:pt idx="8370">
                  <c:v>2211.0406761754139</c:v>
                </c:pt>
                <c:pt idx="8371">
                  <c:v>2211.3048071843941</c:v>
                </c:pt>
                <c:pt idx="8372">
                  <c:v>2211.5689381933744</c:v>
                </c:pt>
                <c:pt idx="8373">
                  <c:v>2211.8330692023546</c:v>
                </c:pt>
                <c:pt idx="8374">
                  <c:v>2212.0972002113349</c:v>
                </c:pt>
                <c:pt idx="8375">
                  <c:v>2212.3613312203152</c:v>
                </c:pt>
                <c:pt idx="8376">
                  <c:v>2212.6254622292954</c:v>
                </c:pt>
                <c:pt idx="8377">
                  <c:v>2212.8895932382757</c:v>
                </c:pt>
                <c:pt idx="8378">
                  <c:v>2213.1537242472559</c:v>
                </c:pt>
                <c:pt idx="8379">
                  <c:v>2213.4178552562362</c:v>
                </c:pt>
                <c:pt idx="8380">
                  <c:v>2213.6819862652164</c:v>
                </c:pt>
                <c:pt idx="8381">
                  <c:v>2213.9461172741967</c:v>
                </c:pt>
                <c:pt idx="8382">
                  <c:v>2214.210248283177</c:v>
                </c:pt>
                <c:pt idx="8383">
                  <c:v>2214.4743792921572</c:v>
                </c:pt>
                <c:pt idx="8384">
                  <c:v>2214.7385103011375</c:v>
                </c:pt>
                <c:pt idx="8385">
                  <c:v>2215.0026413101177</c:v>
                </c:pt>
                <c:pt idx="8386">
                  <c:v>2215.266772319098</c:v>
                </c:pt>
                <c:pt idx="8387">
                  <c:v>2215.5309033280782</c:v>
                </c:pt>
                <c:pt idx="8388">
                  <c:v>2215.7950343370585</c:v>
                </c:pt>
                <c:pt idx="8389">
                  <c:v>2216.0591653460388</c:v>
                </c:pt>
                <c:pt idx="8390">
                  <c:v>2216.323296355019</c:v>
                </c:pt>
                <c:pt idx="8391">
                  <c:v>2216.5874273639993</c:v>
                </c:pt>
                <c:pt idx="8392">
                  <c:v>2216.8515583729795</c:v>
                </c:pt>
                <c:pt idx="8393">
                  <c:v>2217.1156893819598</c:v>
                </c:pt>
                <c:pt idx="8394">
                  <c:v>2217.37982039094</c:v>
                </c:pt>
                <c:pt idx="8395">
                  <c:v>2217.6439513999203</c:v>
                </c:pt>
                <c:pt idx="8396">
                  <c:v>2217.9080824089006</c:v>
                </c:pt>
                <c:pt idx="8397">
                  <c:v>2218.1722134178808</c:v>
                </c:pt>
                <c:pt idx="8398">
                  <c:v>2218.4363444268611</c:v>
                </c:pt>
                <c:pt idx="8399">
                  <c:v>2218.7004754358413</c:v>
                </c:pt>
                <c:pt idx="8400">
                  <c:v>2218.9646064448216</c:v>
                </c:pt>
                <c:pt idx="8401">
                  <c:v>2219.2287374538018</c:v>
                </c:pt>
                <c:pt idx="8402">
                  <c:v>2219.4928684627821</c:v>
                </c:pt>
                <c:pt idx="8403">
                  <c:v>2219.7569994717624</c:v>
                </c:pt>
                <c:pt idx="8404">
                  <c:v>2220.0211304807426</c:v>
                </c:pt>
                <c:pt idx="8405">
                  <c:v>2220.2852614897229</c:v>
                </c:pt>
                <c:pt idx="8406">
                  <c:v>2220.5493924987031</c:v>
                </c:pt>
                <c:pt idx="8407">
                  <c:v>2220.8135235076834</c:v>
                </c:pt>
                <c:pt idx="8408">
                  <c:v>2221.0776545166636</c:v>
                </c:pt>
                <c:pt idx="8409">
                  <c:v>2221.3417855256439</c:v>
                </c:pt>
                <c:pt idx="8410">
                  <c:v>2221.6059165346242</c:v>
                </c:pt>
                <c:pt idx="8411">
                  <c:v>2221.8700475436044</c:v>
                </c:pt>
                <c:pt idx="8412">
                  <c:v>2222.1341785525847</c:v>
                </c:pt>
                <c:pt idx="8413">
                  <c:v>2222.3983095615649</c:v>
                </c:pt>
                <c:pt idx="8414">
                  <c:v>2222.6624405705452</c:v>
                </c:pt>
                <c:pt idx="8415">
                  <c:v>2222.9265715795254</c:v>
                </c:pt>
                <c:pt idx="8416">
                  <c:v>2223.1907025885057</c:v>
                </c:pt>
                <c:pt idx="8417">
                  <c:v>2223.454833597486</c:v>
                </c:pt>
                <c:pt idx="8418">
                  <c:v>2223.7189646064662</c:v>
                </c:pt>
                <c:pt idx="8419">
                  <c:v>2223.9830956154465</c:v>
                </c:pt>
                <c:pt idx="8420">
                  <c:v>2224.2472266244267</c:v>
                </c:pt>
                <c:pt idx="8421">
                  <c:v>2224.511357633407</c:v>
                </c:pt>
                <c:pt idx="8422">
                  <c:v>2224.7754886423872</c:v>
                </c:pt>
                <c:pt idx="8423">
                  <c:v>2225.0396196513675</c:v>
                </c:pt>
                <c:pt idx="8424">
                  <c:v>2225.3037506603478</c:v>
                </c:pt>
                <c:pt idx="8425">
                  <c:v>2225.567881669328</c:v>
                </c:pt>
                <c:pt idx="8426">
                  <c:v>2225.8320126783083</c:v>
                </c:pt>
                <c:pt idx="8427">
                  <c:v>2226.0961436872885</c:v>
                </c:pt>
                <c:pt idx="8428">
                  <c:v>2226.3602746962688</c:v>
                </c:pt>
                <c:pt idx="8429">
                  <c:v>2226.624405705249</c:v>
                </c:pt>
                <c:pt idx="8430">
                  <c:v>2226.8885367142293</c:v>
                </c:pt>
                <c:pt idx="8431">
                  <c:v>2227.1526677232096</c:v>
                </c:pt>
                <c:pt idx="8432">
                  <c:v>2227.4167987321898</c:v>
                </c:pt>
                <c:pt idx="8433">
                  <c:v>2227.6809297411701</c:v>
                </c:pt>
                <c:pt idx="8434">
                  <c:v>2227.9450607501503</c:v>
                </c:pt>
                <c:pt idx="8435">
                  <c:v>2228.2091917591306</c:v>
                </c:pt>
                <c:pt idx="8436">
                  <c:v>2228.4733227681108</c:v>
                </c:pt>
                <c:pt idx="8437">
                  <c:v>2228.7374537770911</c:v>
                </c:pt>
                <c:pt idx="8438">
                  <c:v>2229.0015847860714</c:v>
                </c:pt>
                <c:pt idx="8439">
                  <c:v>2229.2657157950516</c:v>
                </c:pt>
                <c:pt idx="8440">
                  <c:v>2229.5298468040319</c:v>
                </c:pt>
                <c:pt idx="8441">
                  <c:v>2229.7939778130121</c:v>
                </c:pt>
                <c:pt idx="8442">
                  <c:v>2230.0581088219924</c:v>
                </c:pt>
                <c:pt idx="8443">
                  <c:v>2230.3222398309726</c:v>
                </c:pt>
                <c:pt idx="8444">
                  <c:v>2230.5863708399529</c:v>
                </c:pt>
                <c:pt idx="8445">
                  <c:v>2230.8505018489332</c:v>
                </c:pt>
                <c:pt idx="8446">
                  <c:v>2231.1146328579134</c:v>
                </c:pt>
                <c:pt idx="8447">
                  <c:v>2231.3787638668937</c:v>
                </c:pt>
                <c:pt idx="8448">
                  <c:v>2231.6428948758739</c:v>
                </c:pt>
                <c:pt idx="8449">
                  <c:v>2231.9070258848542</c:v>
                </c:pt>
                <c:pt idx="8450">
                  <c:v>2232.1711568938344</c:v>
                </c:pt>
                <c:pt idx="8451">
                  <c:v>2232.4352879028147</c:v>
                </c:pt>
                <c:pt idx="8452">
                  <c:v>2232.699418911795</c:v>
                </c:pt>
                <c:pt idx="8453">
                  <c:v>2232.9635499207752</c:v>
                </c:pt>
                <c:pt idx="8454">
                  <c:v>2233.2276809297555</c:v>
                </c:pt>
                <c:pt idx="8455">
                  <c:v>2233.4918119387357</c:v>
                </c:pt>
                <c:pt idx="8456">
                  <c:v>2233.755942947716</c:v>
                </c:pt>
                <c:pt idx="8457">
                  <c:v>2234.0200739566963</c:v>
                </c:pt>
                <c:pt idx="8458">
                  <c:v>2234.2842049656765</c:v>
                </c:pt>
                <c:pt idx="8459">
                  <c:v>2234.5483359746568</c:v>
                </c:pt>
                <c:pt idx="8460">
                  <c:v>2234.812466983637</c:v>
                </c:pt>
                <c:pt idx="8461">
                  <c:v>2235.0765979926173</c:v>
                </c:pt>
                <c:pt idx="8462">
                  <c:v>2235.3407290015975</c:v>
                </c:pt>
                <c:pt idx="8463">
                  <c:v>2235.6048600105778</c:v>
                </c:pt>
                <c:pt idx="8464">
                  <c:v>2235.8689910195581</c:v>
                </c:pt>
                <c:pt idx="8465">
                  <c:v>2236.1331220285383</c:v>
                </c:pt>
                <c:pt idx="8466">
                  <c:v>2236.3972530375186</c:v>
                </c:pt>
                <c:pt idx="8467">
                  <c:v>2236.6613840464988</c:v>
                </c:pt>
                <c:pt idx="8468">
                  <c:v>2236.9255150554791</c:v>
                </c:pt>
                <c:pt idx="8469">
                  <c:v>2237.1896460644593</c:v>
                </c:pt>
                <c:pt idx="8470">
                  <c:v>2237.4537770734396</c:v>
                </c:pt>
                <c:pt idx="8471">
                  <c:v>2237.7179080824199</c:v>
                </c:pt>
                <c:pt idx="8472">
                  <c:v>2237.9820390914001</c:v>
                </c:pt>
                <c:pt idx="8473">
                  <c:v>2238.2461701003804</c:v>
                </c:pt>
                <c:pt idx="8474">
                  <c:v>2238.5103011093606</c:v>
                </c:pt>
                <c:pt idx="8475">
                  <c:v>2238.7744321183409</c:v>
                </c:pt>
                <c:pt idx="8476">
                  <c:v>2239.0385631273211</c:v>
                </c:pt>
                <c:pt idx="8477">
                  <c:v>2239.3026941363014</c:v>
                </c:pt>
                <c:pt idx="8478">
                  <c:v>2239.5668251452817</c:v>
                </c:pt>
                <c:pt idx="8479">
                  <c:v>2239.8309561542619</c:v>
                </c:pt>
                <c:pt idx="8480">
                  <c:v>2240.0950871632422</c:v>
                </c:pt>
                <c:pt idx="8481">
                  <c:v>2240.3592181722224</c:v>
                </c:pt>
                <c:pt idx="8482">
                  <c:v>2240.6233491812027</c:v>
                </c:pt>
                <c:pt idx="8483">
                  <c:v>2240.8874801901829</c:v>
                </c:pt>
                <c:pt idx="8484">
                  <c:v>2241.1516111991632</c:v>
                </c:pt>
                <c:pt idx="8485">
                  <c:v>2241.4157422081435</c:v>
                </c:pt>
                <c:pt idx="8486">
                  <c:v>2241.6798732171237</c:v>
                </c:pt>
                <c:pt idx="8487">
                  <c:v>2241.944004226104</c:v>
                </c:pt>
                <c:pt idx="8488">
                  <c:v>2242.2081352350842</c:v>
                </c:pt>
                <c:pt idx="8489">
                  <c:v>2242.4722662440645</c:v>
                </c:pt>
                <c:pt idx="8490">
                  <c:v>2242.7363972530447</c:v>
                </c:pt>
                <c:pt idx="8491">
                  <c:v>2243.000528262025</c:v>
                </c:pt>
                <c:pt idx="8492">
                  <c:v>2243.2646592710053</c:v>
                </c:pt>
                <c:pt idx="8493">
                  <c:v>2243.5287902799855</c:v>
                </c:pt>
                <c:pt idx="8494">
                  <c:v>2243.7929212889658</c:v>
                </c:pt>
                <c:pt idx="8495">
                  <c:v>2244.057052297946</c:v>
                </c:pt>
                <c:pt idx="8496">
                  <c:v>2244.3211833069263</c:v>
                </c:pt>
                <c:pt idx="8497">
                  <c:v>2244.5853143159065</c:v>
                </c:pt>
                <c:pt idx="8498">
                  <c:v>2244.8494453248868</c:v>
                </c:pt>
                <c:pt idx="8499">
                  <c:v>2245.1135763338671</c:v>
                </c:pt>
                <c:pt idx="8500">
                  <c:v>2245.3777073428473</c:v>
                </c:pt>
                <c:pt idx="8501">
                  <c:v>2245.6418383518276</c:v>
                </c:pt>
                <c:pt idx="8502">
                  <c:v>2245.9059693608078</c:v>
                </c:pt>
                <c:pt idx="8503">
                  <c:v>2246.1701003697881</c:v>
                </c:pt>
                <c:pt idx="8504">
                  <c:v>2246.4342313787683</c:v>
                </c:pt>
                <c:pt idx="8505">
                  <c:v>2246.6983623877486</c:v>
                </c:pt>
                <c:pt idx="8506">
                  <c:v>2246.9624933967289</c:v>
                </c:pt>
                <c:pt idx="8507">
                  <c:v>2247.2266244057091</c:v>
                </c:pt>
                <c:pt idx="8508">
                  <c:v>2247.4907554146894</c:v>
                </c:pt>
                <c:pt idx="8509">
                  <c:v>2247.7548864236696</c:v>
                </c:pt>
                <c:pt idx="8510">
                  <c:v>2248.0190174326499</c:v>
                </c:pt>
                <c:pt idx="8511">
                  <c:v>2248.2831484416301</c:v>
                </c:pt>
                <c:pt idx="8512">
                  <c:v>2248.5472794506104</c:v>
                </c:pt>
                <c:pt idx="8513">
                  <c:v>2248.8114104595907</c:v>
                </c:pt>
                <c:pt idx="8514">
                  <c:v>2249.0755414685709</c:v>
                </c:pt>
                <c:pt idx="8515">
                  <c:v>2249.3396724775512</c:v>
                </c:pt>
                <c:pt idx="8516">
                  <c:v>2249.6038034865314</c:v>
                </c:pt>
                <c:pt idx="8517">
                  <c:v>2249.8679344955117</c:v>
                </c:pt>
                <c:pt idx="8518">
                  <c:v>2250.1320655044919</c:v>
                </c:pt>
                <c:pt idx="8519">
                  <c:v>2250.3961965134722</c:v>
                </c:pt>
                <c:pt idx="8520">
                  <c:v>2250.6603275224525</c:v>
                </c:pt>
                <c:pt idx="8521">
                  <c:v>2250.9244585314327</c:v>
                </c:pt>
                <c:pt idx="8522">
                  <c:v>2251.188589540413</c:v>
                </c:pt>
                <c:pt idx="8523">
                  <c:v>2251.4527205493932</c:v>
                </c:pt>
                <c:pt idx="8524">
                  <c:v>2251.7168515583735</c:v>
                </c:pt>
                <c:pt idx="8525">
                  <c:v>2251.9809825673537</c:v>
                </c:pt>
                <c:pt idx="8526">
                  <c:v>2252.245113576334</c:v>
                </c:pt>
                <c:pt idx="8527">
                  <c:v>2252.5092445853143</c:v>
                </c:pt>
                <c:pt idx="8528">
                  <c:v>2252.7733755942945</c:v>
                </c:pt>
                <c:pt idx="8529">
                  <c:v>2253.0375066032748</c:v>
                </c:pt>
                <c:pt idx="8530">
                  <c:v>2253.301637612255</c:v>
                </c:pt>
                <c:pt idx="8531">
                  <c:v>2253.5657686212353</c:v>
                </c:pt>
                <c:pt idx="8532">
                  <c:v>2253.8298996302156</c:v>
                </c:pt>
                <c:pt idx="8533">
                  <c:v>2254.0940306391958</c:v>
                </c:pt>
                <c:pt idx="8534">
                  <c:v>2254.3581616481761</c:v>
                </c:pt>
                <c:pt idx="8535">
                  <c:v>2254.6222926571563</c:v>
                </c:pt>
                <c:pt idx="8536">
                  <c:v>2254.8864236661366</c:v>
                </c:pt>
                <c:pt idx="8537">
                  <c:v>2255.1505546751168</c:v>
                </c:pt>
                <c:pt idx="8538">
                  <c:v>2255.4146856840971</c:v>
                </c:pt>
                <c:pt idx="8539">
                  <c:v>2255.6788166930774</c:v>
                </c:pt>
                <c:pt idx="8540">
                  <c:v>2255.9429477020576</c:v>
                </c:pt>
                <c:pt idx="8541">
                  <c:v>2256.2070787110379</c:v>
                </c:pt>
                <c:pt idx="8542">
                  <c:v>2256.4712097200181</c:v>
                </c:pt>
                <c:pt idx="8543">
                  <c:v>2256.7353407289984</c:v>
                </c:pt>
                <c:pt idx="8544">
                  <c:v>2256.9994717379786</c:v>
                </c:pt>
                <c:pt idx="8545">
                  <c:v>2257.2636027469589</c:v>
                </c:pt>
                <c:pt idx="8546">
                  <c:v>2257.5277337559392</c:v>
                </c:pt>
                <c:pt idx="8547">
                  <c:v>2257.7918647649194</c:v>
                </c:pt>
                <c:pt idx="8548">
                  <c:v>2258.0559957738997</c:v>
                </c:pt>
                <c:pt idx="8549">
                  <c:v>2258.3201267828799</c:v>
                </c:pt>
                <c:pt idx="8550">
                  <c:v>2258.5842577918602</c:v>
                </c:pt>
                <c:pt idx="8551">
                  <c:v>2258.8483888008404</c:v>
                </c:pt>
                <c:pt idx="8552">
                  <c:v>2259.1125198098207</c:v>
                </c:pt>
                <c:pt idx="8553">
                  <c:v>2259.376650818801</c:v>
                </c:pt>
                <c:pt idx="8554">
                  <c:v>2259.6407818277812</c:v>
                </c:pt>
                <c:pt idx="8555">
                  <c:v>2259.9049128367615</c:v>
                </c:pt>
                <c:pt idx="8556">
                  <c:v>2260.1690438457417</c:v>
                </c:pt>
                <c:pt idx="8557">
                  <c:v>2260.433174854722</c:v>
                </c:pt>
                <c:pt idx="8558">
                  <c:v>2260.6973058637022</c:v>
                </c:pt>
                <c:pt idx="8559">
                  <c:v>2260.9614368726825</c:v>
                </c:pt>
                <c:pt idx="8560">
                  <c:v>2261.2255678816628</c:v>
                </c:pt>
                <c:pt idx="8561">
                  <c:v>2261.489698890643</c:v>
                </c:pt>
                <c:pt idx="8562">
                  <c:v>2261.7538298996233</c:v>
                </c:pt>
                <c:pt idx="8563">
                  <c:v>2262.0179609086035</c:v>
                </c:pt>
                <c:pt idx="8564">
                  <c:v>2262.2820919175838</c:v>
                </c:pt>
                <c:pt idx="8565">
                  <c:v>2262.546222926564</c:v>
                </c:pt>
                <c:pt idx="8566">
                  <c:v>2262.8103539355443</c:v>
                </c:pt>
                <c:pt idx="8567">
                  <c:v>2263.0744849445246</c:v>
                </c:pt>
                <c:pt idx="8568">
                  <c:v>2263.3386159535048</c:v>
                </c:pt>
                <c:pt idx="8569">
                  <c:v>2263.6027469624851</c:v>
                </c:pt>
                <c:pt idx="8570">
                  <c:v>2263.8668779714653</c:v>
                </c:pt>
                <c:pt idx="8571">
                  <c:v>2264.1310089804456</c:v>
                </c:pt>
                <c:pt idx="8572">
                  <c:v>2264.3951399894258</c:v>
                </c:pt>
                <c:pt idx="8573">
                  <c:v>2264.6592709984061</c:v>
                </c:pt>
                <c:pt idx="8574">
                  <c:v>2264.9234020073864</c:v>
                </c:pt>
                <c:pt idx="8575">
                  <c:v>2265.1875330163666</c:v>
                </c:pt>
                <c:pt idx="8576">
                  <c:v>2265.4516640253469</c:v>
                </c:pt>
                <c:pt idx="8577">
                  <c:v>2265.7157950343271</c:v>
                </c:pt>
                <c:pt idx="8578">
                  <c:v>2265.9799260433074</c:v>
                </c:pt>
                <c:pt idx="8579">
                  <c:v>2266.2440570522876</c:v>
                </c:pt>
                <c:pt idx="8580">
                  <c:v>2266.5081880612679</c:v>
                </c:pt>
                <c:pt idx="8581">
                  <c:v>2266.7723190702482</c:v>
                </c:pt>
                <c:pt idx="8582">
                  <c:v>2267.0364500792284</c:v>
                </c:pt>
                <c:pt idx="8583">
                  <c:v>2267.3005810882087</c:v>
                </c:pt>
                <c:pt idx="8584">
                  <c:v>2267.5647120971889</c:v>
                </c:pt>
                <c:pt idx="8585">
                  <c:v>2267.8288431061692</c:v>
                </c:pt>
                <c:pt idx="8586">
                  <c:v>2268.0929741151494</c:v>
                </c:pt>
                <c:pt idx="8587">
                  <c:v>2268.3571051241297</c:v>
                </c:pt>
                <c:pt idx="8588">
                  <c:v>2268.62123613311</c:v>
                </c:pt>
                <c:pt idx="8589">
                  <c:v>2268.8853671420902</c:v>
                </c:pt>
                <c:pt idx="8590">
                  <c:v>2269.1494981510705</c:v>
                </c:pt>
                <c:pt idx="8591">
                  <c:v>2269.4136291600507</c:v>
                </c:pt>
                <c:pt idx="8592">
                  <c:v>2269.677760169031</c:v>
                </c:pt>
                <c:pt idx="8593">
                  <c:v>2269.9418911780112</c:v>
                </c:pt>
                <c:pt idx="8594">
                  <c:v>2270.2060221869915</c:v>
                </c:pt>
                <c:pt idx="8595">
                  <c:v>2270.4701531959718</c:v>
                </c:pt>
                <c:pt idx="8596">
                  <c:v>2270.734284204952</c:v>
                </c:pt>
                <c:pt idx="8597">
                  <c:v>2270.9984152139323</c:v>
                </c:pt>
                <c:pt idx="8598">
                  <c:v>2271.2625462229125</c:v>
                </c:pt>
                <c:pt idx="8599">
                  <c:v>2271.5266772318928</c:v>
                </c:pt>
                <c:pt idx="8600">
                  <c:v>2271.790808240873</c:v>
                </c:pt>
                <c:pt idx="8601">
                  <c:v>2272.0549392498533</c:v>
                </c:pt>
                <c:pt idx="8602">
                  <c:v>2272.3190702588336</c:v>
                </c:pt>
                <c:pt idx="8603">
                  <c:v>2272.5832012678138</c:v>
                </c:pt>
                <c:pt idx="8604">
                  <c:v>2272.8473322767941</c:v>
                </c:pt>
                <c:pt idx="8605">
                  <c:v>2273.1114632857743</c:v>
                </c:pt>
                <c:pt idx="8606">
                  <c:v>2273.3755942947546</c:v>
                </c:pt>
                <c:pt idx="8607">
                  <c:v>2273.6397253037348</c:v>
                </c:pt>
                <c:pt idx="8608">
                  <c:v>2273.9038563127151</c:v>
                </c:pt>
                <c:pt idx="8609">
                  <c:v>2274.1679873216954</c:v>
                </c:pt>
                <c:pt idx="8610">
                  <c:v>2274.4321183306756</c:v>
                </c:pt>
                <c:pt idx="8611">
                  <c:v>2274.6962493396559</c:v>
                </c:pt>
                <c:pt idx="8612">
                  <c:v>2274.9603803486361</c:v>
                </c:pt>
                <c:pt idx="8613">
                  <c:v>2275.2245113576164</c:v>
                </c:pt>
                <c:pt idx="8614">
                  <c:v>2275.4886423665967</c:v>
                </c:pt>
                <c:pt idx="8615">
                  <c:v>2275.7527733755769</c:v>
                </c:pt>
                <c:pt idx="8616">
                  <c:v>2276.0169043845572</c:v>
                </c:pt>
                <c:pt idx="8617">
                  <c:v>2276.2810353935374</c:v>
                </c:pt>
                <c:pt idx="8618">
                  <c:v>2276.5451664025177</c:v>
                </c:pt>
                <c:pt idx="8619">
                  <c:v>2276.8092974114979</c:v>
                </c:pt>
                <c:pt idx="8620">
                  <c:v>2277.0734284204782</c:v>
                </c:pt>
                <c:pt idx="8621">
                  <c:v>2277.3375594294585</c:v>
                </c:pt>
                <c:pt idx="8622">
                  <c:v>2277.6016904384387</c:v>
                </c:pt>
                <c:pt idx="8623">
                  <c:v>2277.865821447419</c:v>
                </c:pt>
                <c:pt idx="8624">
                  <c:v>2278.1299524563992</c:v>
                </c:pt>
                <c:pt idx="8625">
                  <c:v>2278.3940834653795</c:v>
                </c:pt>
                <c:pt idx="8626">
                  <c:v>2278.6582144743597</c:v>
                </c:pt>
                <c:pt idx="8627">
                  <c:v>2278.92234548334</c:v>
                </c:pt>
                <c:pt idx="8628">
                  <c:v>2279.1864764923203</c:v>
                </c:pt>
                <c:pt idx="8629">
                  <c:v>2279.4506075013005</c:v>
                </c:pt>
                <c:pt idx="8630">
                  <c:v>2279.7147385102808</c:v>
                </c:pt>
                <c:pt idx="8631">
                  <c:v>2279.978869519261</c:v>
                </c:pt>
                <c:pt idx="8632">
                  <c:v>2280.2430005282413</c:v>
                </c:pt>
                <c:pt idx="8633">
                  <c:v>2280.5071315372215</c:v>
                </c:pt>
                <c:pt idx="8634">
                  <c:v>2280.7712625462018</c:v>
                </c:pt>
                <c:pt idx="8635">
                  <c:v>2281.0353935551821</c:v>
                </c:pt>
                <c:pt idx="8636">
                  <c:v>2281.2995245641623</c:v>
                </c:pt>
                <c:pt idx="8637">
                  <c:v>2281.5636555731426</c:v>
                </c:pt>
                <c:pt idx="8638">
                  <c:v>2281.8277865821228</c:v>
                </c:pt>
                <c:pt idx="8639">
                  <c:v>2282.0919175911031</c:v>
                </c:pt>
                <c:pt idx="8640">
                  <c:v>2282.3560486000833</c:v>
                </c:pt>
                <c:pt idx="8641">
                  <c:v>2282.6201796090636</c:v>
                </c:pt>
                <c:pt idx="8642">
                  <c:v>2282.8843106180439</c:v>
                </c:pt>
                <c:pt idx="8643">
                  <c:v>2283.1484416270241</c:v>
                </c:pt>
                <c:pt idx="8644">
                  <c:v>2283.4125726360044</c:v>
                </c:pt>
                <c:pt idx="8645">
                  <c:v>2283.6767036449846</c:v>
                </c:pt>
                <c:pt idx="8646">
                  <c:v>2283.9408346539649</c:v>
                </c:pt>
                <c:pt idx="8647">
                  <c:v>2284.2049656629451</c:v>
                </c:pt>
                <c:pt idx="8648">
                  <c:v>2284.4690966719254</c:v>
                </c:pt>
                <c:pt idx="8649">
                  <c:v>2284.7332276809057</c:v>
                </c:pt>
                <c:pt idx="8650">
                  <c:v>2284.9973586898859</c:v>
                </c:pt>
                <c:pt idx="8651">
                  <c:v>2285.2614896988662</c:v>
                </c:pt>
                <c:pt idx="8652">
                  <c:v>2285.5256207078464</c:v>
                </c:pt>
                <c:pt idx="8653">
                  <c:v>2285.7897517168267</c:v>
                </c:pt>
                <c:pt idx="8654">
                  <c:v>2286.0538827258069</c:v>
                </c:pt>
                <c:pt idx="8655">
                  <c:v>2286.3180137347872</c:v>
                </c:pt>
                <c:pt idx="8656">
                  <c:v>2286.5821447437675</c:v>
                </c:pt>
                <c:pt idx="8657">
                  <c:v>2286.8462757527477</c:v>
                </c:pt>
                <c:pt idx="8658">
                  <c:v>2287.110406761728</c:v>
                </c:pt>
                <c:pt idx="8659">
                  <c:v>2287.3745377707082</c:v>
                </c:pt>
                <c:pt idx="8660">
                  <c:v>2287.6386687796885</c:v>
                </c:pt>
                <c:pt idx="8661">
                  <c:v>2287.9027997886687</c:v>
                </c:pt>
                <c:pt idx="8662">
                  <c:v>2288.166930797649</c:v>
                </c:pt>
                <c:pt idx="8663">
                  <c:v>2288.4310618066293</c:v>
                </c:pt>
                <c:pt idx="8664">
                  <c:v>2288.6951928156095</c:v>
                </c:pt>
                <c:pt idx="8665">
                  <c:v>2288.9593238245898</c:v>
                </c:pt>
                <c:pt idx="8666">
                  <c:v>2289.22345483357</c:v>
                </c:pt>
                <c:pt idx="8667">
                  <c:v>2289.4875858425503</c:v>
                </c:pt>
                <c:pt idx="8668">
                  <c:v>2289.7517168515305</c:v>
                </c:pt>
                <c:pt idx="8669">
                  <c:v>2290.0158478605108</c:v>
                </c:pt>
                <c:pt idx="8670">
                  <c:v>2290.2799788694911</c:v>
                </c:pt>
                <c:pt idx="8671">
                  <c:v>2290.5441098784713</c:v>
                </c:pt>
                <c:pt idx="8672">
                  <c:v>2290.8082408874516</c:v>
                </c:pt>
                <c:pt idx="8673">
                  <c:v>2291.0723718964318</c:v>
                </c:pt>
                <c:pt idx="8674">
                  <c:v>2291.3365029054121</c:v>
                </c:pt>
                <c:pt idx="8675">
                  <c:v>2291.6006339143923</c:v>
                </c:pt>
                <c:pt idx="8676">
                  <c:v>2291.8647649233726</c:v>
                </c:pt>
                <c:pt idx="8677">
                  <c:v>2292.1288959323529</c:v>
                </c:pt>
                <c:pt idx="8678">
                  <c:v>2292.3930269413331</c:v>
                </c:pt>
                <c:pt idx="8679">
                  <c:v>2292.6571579503134</c:v>
                </c:pt>
                <c:pt idx="8680">
                  <c:v>2292.9212889592936</c:v>
                </c:pt>
                <c:pt idx="8681">
                  <c:v>2293.1854199682739</c:v>
                </c:pt>
                <c:pt idx="8682">
                  <c:v>2293.4495509772541</c:v>
                </c:pt>
                <c:pt idx="8683">
                  <c:v>2293.7136819862344</c:v>
                </c:pt>
                <c:pt idx="8684">
                  <c:v>2293.9778129952147</c:v>
                </c:pt>
                <c:pt idx="8685">
                  <c:v>2294.2419440041949</c:v>
                </c:pt>
                <c:pt idx="8686">
                  <c:v>2294.5060750131752</c:v>
                </c:pt>
                <c:pt idx="8687">
                  <c:v>2294.7702060221554</c:v>
                </c:pt>
                <c:pt idx="8688">
                  <c:v>2295.0343370311357</c:v>
                </c:pt>
                <c:pt idx="8689">
                  <c:v>2295.2984680401159</c:v>
                </c:pt>
                <c:pt idx="8690">
                  <c:v>2295.5625990490962</c:v>
                </c:pt>
                <c:pt idx="8691">
                  <c:v>2295.8267300580765</c:v>
                </c:pt>
                <c:pt idx="8692">
                  <c:v>2296.0908610670567</c:v>
                </c:pt>
                <c:pt idx="8693">
                  <c:v>2296.354992076037</c:v>
                </c:pt>
                <c:pt idx="8694">
                  <c:v>2296.6191230850172</c:v>
                </c:pt>
                <c:pt idx="8695">
                  <c:v>2296.8832540939975</c:v>
                </c:pt>
                <c:pt idx="8696">
                  <c:v>2297.1473851029778</c:v>
                </c:pt>
                <c:pt idx="8697">
                  <c:v>2297.411516111958</c:v>
                </c:pt>
                <c:pt idx="8698">
                  <c:v>2297.6756471209383</c:v>
                </c:pt>
                <c:pt idx="8699">
                  <c:v>2297.9397781299185</c:v>
                </c:pt>
                <c:pt idx="8700">
                  <c:v>2298.2039091388988</c:v>
                </c:pt>
                <c:pt idx="8701">
                  <c:v>2298.468040147879</c:v>
                </c:pt>
                <c:pt idx="8702">
                  <c:v>2298.7321711568593</c:v>
                </c:pt>
                <c:pt idx="8703">
                  <c:v>2298.9963021658396</c:v>
                </c:pt>
                <c:pt idx="8704">
                  <c:v>2299.2604331748198</c:v>
                </c:pt>
                <c:pt idx="8705">
                  <c:v>2299.5245641838001</c:v>
                </c:pt>
                <c:pt idx="8706">
                  <c:v>2299.7886951927803</c:v>
                </c:pt>
                <c:pt idx="8707">
                  <c:v>2300.0528262017606</c:v>
                </c:pt>
                <c:pt idx="8708">
                  <c:v>2300.3169572107408</c:v>
                </c:pt>
                <c:pt idx="8709">
                  <c:v>2300.5810882197211</c:v>
                </c:pt>
                <c:pt idx="8710">
                  <c:v>2300.8452192287014</c:v>
                </c:pt>
                <c:pt idx="8711">
                  <c:v>2301.1093502376816</c:v>
                </c:pt>
                <c:pt idx="8712">
                  <c:v>2301.3734812466619</c:v>
                </c:pt>
                <c:pt idx="8713">
                  <c:v>2301.6376122556421</c:v>
                </c:pt>
                <c:pt idx="8714">
                  <c:v>2301.9017432646224</c:v>
                </c:pt>
                <c:pt idx="8715">
                  <c:v>2302.1658742736026</c:v>
                </c:pt>
                <c:pt idx="8716">
                  <c:v>2302.4300052825829</c:v>
                </c:pt>
                <c:pt idx="8717">
                  <c:v>2302.6941362915632</c:v>
                </c:pt>
                <c:pt idx="8718">
                  <c:v>2302.9582673005434</c:v>
                </c:pt>
                <c:pt idx="8719">
                  <c:v>2303.2223983095237</c:v>
                </c:pt>
                <c:pt idx="8720">
                  <c:v>2303.4865293185039</c:v>
                </c:pt>
                <c:pt idx="8721">
                  <c:v>2303.7506603274842</c:v>
                </c:pt>
                <c:pt idx="8722">
                  <c:v>2304.0147913364644</c:v>
                </c:pt>
                <c:pt idx="8723">
                  <c:v>2304.2789223454447</c:v>
                </c:pt>
                <c:pt idx="8724">
                  <c:v>2304.543053354425</c:v>
                </c:pt>
                <c:pt idx="8725">
                  <c:v>2304.8071843634052</c:v>
                </c:pt>
                <c:pt idx="8726">
                  <c:v>2305.0713153723855</c:v>
                </c:pt>
                <c:pt idx="8727">
                  <c:v>2305.3354463813657</c:v>
                </c:pt>
                <c:pt idx="8728">
                  <c:v>2305.599577390346</c:v>
                </c:pt>
                <c:pt idx="8729">
                  <c:v>2305.8637083993262</c:v>
                </c:pt>
                <c:pt idx="8730">
                  <c:v>2306.1278394083065</c:v>
                </c:pt>
                <c:pt idx="8731">
                  <c:v>2306.3919704172868</c:v>
                </c:pt>
                <c:pt idx="8732">
                  <c:v>2306.656101426267</c:v>
                </c:pt>
                <c:pt idx="8733">
                  <c:v>2306.9202324352473</c:v>
                </c:pt>
                <c:pt idx="8734">
                  <c:v>2307.1843634442275</c:v>
                </c:pt>
                <c:pt idx="8735">
                  <c:v>2307.4484944532078</c:v>
                </c:pt>
                <c:pt idx="8736">
                  <c:v>2307.712625462188</c:v>
                </c:pt>
                <c:pt idx="8737">
                  <c:v>2307.9767564711683</c:v>
                </c:pt>
                <c:pt idx="8738">
                  <c:v>2308.2408874801486</c:v>
                </c:pt>
                <c:pt idx="8739">
                  <c:v>2308.5050184891288</c:v>
                </c:pt>
                <c:pt idx="8740">
                  <c:v>2308.7691494981091</c:v>
                </c:pt>
                <c:pt idx="8741">
                  <c:v>2309.0332805070893</c:v>
                </c:pt>
                <c:pt idx="8742">
                  <c:v>2309.2974115160696</c:v>
                </c:pt>
                <c:pt idx="8743">
                  <c:v>2309.5615425250498</c:v>
                </c:pt>
                <c:pt idx="8744">
                  <c:v>2309.8256735340301</c:v>
                </c:pt>
                <c:pt idx="8745">
                  <c:v>2310.0898045430104</c:v>
                </c:pt>
                <c:pt idx="8746">
                  <c:v>2310.3539355519906</c:v>
                </c:pt>
                <c:pt idx="8747">
                  <c:v>2310.6180665609709</c:v>
                </c:pt>
                <c:pt idx="8748">
                  <c:v>2310.8821975699511</c:v>
                </c:pt>
                <c:pt idx="8749">
                  <c:v>2311.1463285789314</c:v>
                </c:pt>
                <c:pt idx="8750">
                  <c:v>2311.4104595879116</c:v>
                </c:pt>
                <c:pt idx="8751">
                  <c:v>2311.6745905968919</c:v>
                </c:pt>
                <c:pt idx="8752">
                  <c:v>2311.9387216058722</c:v>
                </c:pt>
                <c:pt idx="8753">
                  <c:v>2312.2028526148524</c:v>
                </c:pt>
                <c:pt idx="8754">
                  <c:v>2312.4669836238327</c:v>
                </c:pt>
                <c:pt idx="8755">
                  <c:v>2312.7311146328129</c:v>
                </c:pt>
                <c:pt idx="8756">
                  <c:v>2312.9952456417932</c:v>
                </c:pt>
                <c:pt idx="8757">
                  <c:v>2313.2593766507734</c:v>
                </c:pt>
                <c:pt idx="8758">
                  <c:v>2313.5235076597537</c:v>
                </c:pt>
                <c:pt idx="8759">
                  <c:v>2313.787638668734</c:v>
                </c:pt>
                <c:pt idx="8760">
                  <c:v>2314.0517696777142</c:v>
                </c:pt>
                <c:pt idx="8761">
                  <c:v>2314.3159006866945</c:v>
                </c:pt>
                <c:pt idx="8762">
                  <c:v>2314.5800316956747</c:v>
                </c:pt>
                <c:pt idx="8763">
                  <c:v>2314.844162704655</c:v>
                </c:pt>
                <c:pt idx="8764">
                  <c:v>2315.1082937136352</c:v>
                </c:pt>
                <c:pt idx="8765">
                  <c:v>2315.3724247226155</c:v>
                </c:pt>
                <c:pt idx="8766">
                  <c:v>2315.6365557315958</c:v>
                </c:pt>
                <c:pt idx="8767">
                  <c:v>2315.900686740576</c:v>
                </c:pt>
                <c:pt idx="8768">
                  <c:v>2316.1648177495563</c:v>
                </c:pt>
                <c:pt idx="8769">
                  <c:v>2316.4289487585365</c:v>
                </c:pt>
                <c:pt idx="8770">
                  <c:v>2316.6930797675168</c:v>
                </c:pt>
                <c:pt idx="8771">
                  <c:v>2316.957210776497</c:v>
                </c:pt>
                <c:pt idx="8772">
                  <c:v>2317.2213417854773</c:v>
                </c:pt>
                <c:pt idx="8773">
                  <c:v>2317.4854727944576</c:v>
                </c:pt>
                <c:pt idx="8774">
                  <c:v>2317.7496038034378</c:v>
                </c:pt>
                <c:pt idx="8775">
                  <c:v>2318.0137348124181</c:v>
                </c:pt>
                <c:pt idx="8776">
                  <c:v>2318.2778658213983</c:v>
                </c:pt>
                <c:pt idx="8777">
                  <c:v>2318.5419968303786</c:v>
                </c:pt>
                <c:pt idx="8778">
                  <c:v>2318.8061278393589</c:v>
                </c:pt>
                <c:pt idx="8779">
                  <c:v>2319.0702588483391</c:v>
                </c:pt>
                <c:pt idx="8780">
                  <c:v>2319.3343898573194</c:v>
                </c:pt>
                <c:pt idx="8781">
                  <c:v>2319.5985208662996</c:v>
                </c:pt>
                <c:pt idx="8782">
                  <c:v>2319.8626518752799</c:v>
                </c:pt>
                <c:pt idx="8783">
                  <c:v>2320.1267828842601</c:v>
                </c:pt>
                <c:pt idx="8784">
                  <c:v>2320.3909138932404</c:v>
                </c:pt>
                <c:pt idx="8785">
                  <c:v>2320.6550449022207</c:v>
                </c:pt>
                <c:pt idx="8786">
                  <c:v>2320.9191759112009</c:v>
                </c:pt>
                <c:pt idx="8787">
                  <c:v>2321.1833069201812</c:v>
                </c:pt>
                <c:pt idx="8788">
                  <c:v>2321.4474379291614</c:v>
                </c:pt>
                <c:pt idx="8789">
                  <c:v>2321.7115689381417</c:v>
                </c:pt>
                <c:pt idx="8790">
                  <c:v>2321.9756999471219</c:v>
                </c:pt>
                <c:pt idx="8791">
                  <c:v>2322.2398309561022</c:v>
                </c:pt>
                <c:pt idx="8792">
                  <c:v>2322.5039619650825</c:v>
                </c:pt>
                <c:pt idx="8793">
                  <c:v>2322.7680929740627</c:v>
                </c:pt>
                <c:pt idx="8794">
                  <c:v>2323.032223983043</c:v>
                </c:pt>
                <c:pt idx="8795">
                  <c:v>2323.2963549920232</c:v>
                </c:pt>
                <c:pt idx="8796">
                  <c:v>2323.5604860010035</c:v>
                </c:pt>
                <c:pt idx="8797">
                  <c:v>2323.8246170099837</c:v>
                </c:pt>
                <c:pt idx="8798">
                  <c:v>2324.088748018964</c:v>
                </c:pt>
                <c:pt idx="8799">
                  <c:v>2324.3528790279443</c:v>
                </c:pt>
                <c:pt idx="8800">
                  <c:v>2324.6170100369245</c:v>
                </c:pt>
                <c:pt idx="8801">
                  <c:v>2324.8811410459048</c:v>
                </c:pt>
                <c:pt idx="8802">
                  <c:v>2325.145272054885</c:v>
                </c:pt>
                <c:pt idx="8803">
                  <c:v>2325.4094030638653</c:v>
                </c:pt>
                <c:pt idx="8804">
                  <c:v>2325.6735340728455</c:v>
                </c:pt>
                <c:pt idx="8805">
                  <c:v>2325.9376650818258</c:v>
                </c:pt>
                <c:pt idx="8806">
                  <c:v>2326.2017960908061</c:v>
                </c:pt>
                <c:pt idx="8807">
                  <c:v>2326.4659270997863</c:v>
                </c:pt>
                <c:pt idx="8808">
                  <c:v>2326.7300581087666</c:v>
                </c:pt>
                <c:pt idx="8809">
                  <c:v>2326.9941891177468</c:v>
                </c:pt>
                <c:pt idx="8810">
                  <c:v>2327.2583201267271</c:v>
                </c:pt>
                <c:pt idx="8811">
                  <c:v>2327.5224511357073</c:v>
                </c:pt>
                <c:pt idx="8812">
                  <c:v>2327.7865821446876</c:v>
                </c:pt>
                <c:pt idx="8813">
                  <c:v>2328.0507131536679</c:v>
                </c:pt>
                <c:pt idx="8814">
                  <c:v>2328.3148441626481</c:v>
                </c:pt>
                <c:pt idx="8815">
                  <c:v>2328.5789751716284</c:v>
                </c:pt>
                <c:pt idx="8816">
                  <c:v>2328.8431061806086</c:v>
                </c:pt>
                <c:pt idx="8817">
                  <c:v>2329.1072371895889</c:v>
                </c:pt>
                <c:pt idx="8818">
                  <c:v>2329.3713681985691</c:v>
                </c:pt>
                <c:pt idx="8819">
                  <c:v>2329.6354992075494</c:v>
                </c:pt>
                <c:pt idx="8820">
                  <c:v>2329.8996302165297</c:v>
                </c:pt>
                <c:pt idx="8821">
                  <c:v>2330.1637612255099</c:v>
                </c:pt>
                <c:pt idx="8822">
                  <c:v>2330.4278922344902</c:v>
                </c:pt>
                <c:pt idx="8823">
                  <c:v>2330.6920232434704</c:v>
                </c:pt>
                <c:pt idx="8824">
                  <c:v>2330.9561542524507</c:v>
                </c:pt>
                <c:pt idx="8825">
                  <c:v>2331.2202852614309</c:v>
                </c:pt>
                <c:pt idx="8826">
                  <c:v>2331.4844162704112</c:v>
                </c:pt>
                <c:pt idx="8827">
                  <c:v>2331.7485472793915</c:v>
                </c:pt>
                <c:pt idx="8828">
                  <c:v>2332.0126782883717</c:v>
                </c:pt>
                <c:pt idx="8829">
                  <c:v>2332.276809297352</c:v>
                </c:pt>
                <c:pt idx="8830">
                  <c:v>2332.5409403063322</c:v>
                </c:pt>
                <c:pt idx="8831">
                  <c:v>2332.8050713153125</c:v>
                </c:pt>
                <c:pt idx="8832">
                  <c:v>2333.0692023242927</c:v>
                </c:pt>
                <c:pt idx="8833">
                  <c:v>2333.333333333273</c:v>
                </c:pt>
                <c:pt idx="8834">
                  <c:v>2333.5974643422533</c:v>
                </c:pt>
                <c:pt idx="8835">
                  <c:v>2333.8615953512335</c:v>
                </c:pt>
                <c:pt idx="8836">
                  <c:v>2334.1257263602138</c:v>
                </c:pt>
                <c:pt idx="8837">
                  <c:v>2334.389857369194</c:v>
                </c:pt>
                <c:pt idx="8838">
                  <c:v>2334.6539883781743</c:v>
                </c:pt>
                <c:pt idx="8839">
                  <c:v>2334.9181193871545</c:v>
                </c:pt>
                <c:pt idx="8840">
                  <c:v>2335.1822503961348</c:v>
                </c:pt>
                <c:pt idx="8841">
                  <c:v>2335.4463814051151</c:v>
                </c:pt>
                <c:pt idx="8842">
                  <c:v>2335.7105124140953</c:v>
                </c:pt>
                <c:pt idx="8843">
                  <c:v>2335.9746434230756</c:v>
                </c:pt>
                <c:pt idx="8844">
                  <c:v>2336.2387744320558</c:v>
                </c:pt>
                <c:pt idx="8845">
                  <c:v>2336.5029054410361</c:v>
                </c:pt>
                <c:pt idx="8846">
                  <c:v>2336.7670364500163</c:v>
                </c:pt>
                <c:pt idx="8847">
                  <c:v>2337.0311674589966</c:v>
                </c:pt>
                <c:pt idx="8848">
                  <c:v>2337.2952984679769</c:v>
                </c:pt>
                <c:pt idx="8849">
                  <c:v>2337.5594294769571</c:v>
                </c:pt>
                <c:pt idx="8850">
                  <c:v>2337.8235604859374</c:v>
                </c:pt>
                <c:pt idx="8851">
                  <c:v>2338.0876914949176</c:v>
                </c:pt>
                <c:pt idx="8852">
                  <c:v>2338.3518225038979</c:v>
                </c:pt>
                <c:pt idx="8853">
                  <c:v>2338.6159535128781</c:v>
                </c:pt>
                <c:pt idx="8854">
                  <c:v>2338.8800845218584</c:v>
                </c:pt>
                <c:pt idx="8855">
                  <c:v>2339.1442155308387</c:v>
                </c:pt>
                <c:pt idx="8856">
                  <c:v>2339.4083465398189</c:v>
                </c:pt>
                <c:pt idx="8857">
                  <c:v>2339.6724775487992</c:v>
                </c:pt>
                <c:pt idx="8858">
                  <c:v>2339.9366085577794</c:v>
                </c:pt>
                <c:pt idx="8859">
                  <c:v>2340.2007395667597</c:v>
                </c:pt>
                <c:pt idx="8860">
                  <c:v>2340.46487057574</c:v>
                </c:pt>
                <c:pt idx="8861">
                  <c:v>2340.7290015847202</c:v>
                </c:pt>
                <c:pt idx="8862">
                  <c:v>2340.9931325937005</c:v>
                </c:pt>
                <c:pt idx="8863">
                  <c:v>2341.2572636026807</c:v>
                </c:pt>
                <c:pt idx="8864">
                  <c:v>2341.521394611661</c:v>
                </c:pt>
                <c:pt idx="8865">
                  <c:v>2341.7855256206412</c:v>
                </c:pt>
                <c:pt idx="8866">
                  <c:v>2342.0496566296215</c:v>
                </c:pt>
                <c:pt idx="8867">
                  <c:v>2342.3137876386018</c:v>
                </c:pt>
                <c:pt idx="8868">
                  <c:v>2342.577918647582</c:v>
                </c:pt>
                <c:pt idx="8869">
                  <c:v>2342.8420496565623</c:v>
                </c:pt>
                <c:pt idx="8870">
                  <c:v>2343.1061806655425</c:v>
                </c:pt>
                <c:pt idx="8871">
                  <c:v>2343.3703116745228</c:v>
                </c:pt>
                <c:pt idx="8872">
                  <c:v>2343.634442683503</c:v>
                </c:pt>
                <c:pt idx="8873">
                  <c:v>2343.8985736924833</c:v>
                </c:pt>
                <c:pt idx="8874">
                  <c:v>2344.1627047014636</c:v>
                </c:pt>
                <c:pt idx="8875">
                  <c:v>2344.4268357104438</c:v>
                </c:pt>
                <c:pt idx="8876">
                  <c:v>2344.6909667194241</c:v>
                </c:pt>
                <c:pt idx="8877">
                  <c:v>2344.9550977284043</c:v>
                </c:pt>
                <c:pt idx="8878">
                  <c:v>2345.2192287373846</c:v>
                </c:pt>
                <c:pt idx="8879">
                  <c:v>2345.4833597463648</c:v>
                </c:pt>
                <c:pt idx="8880">
                  <c:v>2345.7474907553451</c:v>
                </c:pt>
                <c:pt idx="8881">
                  <c:v>2346.0116217643254</c:v>
                </c:pt>
                <c:pt idx="8882">
                  <c:v>2346.2757527733056</c:v>
                </c:pt>
                <c:pt idx="8883">
                  <c:v>2346.5398837822859</c:v>
                </c:pt>
                <c:pt idx="8884">
                  <c:v>2346.8040147912661</c:v>
                </c:pt>
                <c:pt idx="8885">
                  <c:v>2347.0681458002464</c:v>
                </c:pt>
                <c:pt idx="8886">
                  <c:v>2347.3322768092266</c:v>
                </c:pt>
                <c:pt idx="8887">
                  <c:v>2347.5964078182069</c:v>
                </c:pt>
                <c:pt idx="8888">
                  <c:v>2347.8605388271872</c:v>
                </c:pt>
                <c:pt idx="8889">
                  <c:v>2348.1246698361674</c:v>
                </c:pt>
                <c:pt idx="8890">
                  <c:v>2348.3888008451477</c:v>
                </c:pt>
                <c:pt idx="8891">
                  <c:v>2348.6529318541279</c:v>
                </c:pt>
                <c:pt idx="8892">
                  <c:v>2348.9170628631082</c:v>
                </c:pt>
                <c:pt idx="8893">
                  <c:v>2349.1811938720884</c:v>
                </c:pt>
                <c:pt idx="8894">
                  <c:v>2349.4453248810687</c:v>
                </c:pt>
                <c:pt idx="8895">
                  <c:v>2349.709455890049</c:v>
                </c:pt>
                <c:pt idx="8896">
                  <c:v>2349.9735868990292</c:v>
                </c:pt>
                <c:pt idx="8897">
                  <c:v>2350.2377179080095</c:v>
                </c:pt>
                <c:pt idx="8898">
                  <c:v>2350.5018489169897</c:v>
                </c:pt>
                <c:pt idx="8899">
                  <c:v>2350.76597992597</c:v>
                </c:pt>
                <c:pt idx="8900">
                  <c:v>2351.0301109349502</c:v>
                </c:pt>
                <c:pt idx="8901">
                  <c:v>2351.2942419439305</c:v>
                </c:pt>
                <c:pt idx="8902">
                  <c:v>2351.5583729529108</c:v>
                </c:pt>
                <c:pt idx="8903">
                  <c:v>2351.822503961891</c:v>
                </c:pt>
                <c:pt idx="8904">
                  <c:v>2352.0866349708713</c:v>
                </c:pt>
                <c:pt idx="8905">
                  <c:v>2352.3507659798515</c:v>
                </c:pt>
                <c:pt idx="8906">
                  <c:v>2352.6148969888318</c:v>
                </c:pt>
                <c:pt idx="8907">
                  <c:v>2352.879027997812</c:v>
                </c:pt>
                <c:pt idx="8908">
                  <c:v>2353.1431590067923</c:v>
                </c:pt>
                <c:pt idx="8909">
                  <c:v>2353.4072900157726</c:v>
                </c:pt>
                <c:pt idx="8910">
                  <c:v>2353.6714210247528</c:v>
                </c:pt>
                <c:pt idx="8911">
                  <c:v>2353.9355520337331</c:v>
                </c:pt>
                <c:pt idx="8912">
                  <c:v>2354.1996830427133</c:v>
                </c:pt>
                <c:pt idx="8913">
                  <c:v>2354.4638140516936</c:v>
                </c:pt>
                <c:pt idx="8914">
                  <c:v>2354.7279450606738</c:v>
                </c:pt>
                <c:pt idx="8915">
                  <c:v>2354.9920760696541</c:v>
                </c:pt>
                <c:pt idx="8916">
                  <c:v>2355.2562070786344</c:v>
                </c:pt>
                <c:pt idx="8917">
                  <c:v>2355.5203380876146</c:v>
                </c:pt>
                <c:pt idx="8918">
                  <c:v>2355.7844690965949</c:v>
                </c:pt>
                <c:pt idx="8919">
                  <c:v>2356.0486001055751</c:v>
                </c:pt>
                <c:pt idx="8920">
                  <c:v>2356.3127311145554</c:v>
                </c:pt>
                <c:pt idx="8921">
                  <c:v>2356.5768621235356</c:v>
                </c:pt>
                <c:pt idx="8922">
                  <c:v>2356.8409931325159</c:v>
                </c:pt>
                <c:pt idx="8923">
                  <c:v>2357.1051241414962</c:v>
                </c:pt>
                <c:pt idx="8924">
                  <c:v>2357.3692551504764</c:v>
                </c:pt>
                <c:pt idx="8925">
                  <c:v>2357.6333861594567</c:v>
                </c:pt>
                <c:pt idx="8926">
                  <c:v>2357.8975171684369</c:v>
                </c:pt>
                <c:pt idx="8927">
                  <c:v>2358.1616481774172</c:v>
                </c:pt>
                <c:pt idx="8928">
                  <c:v>2358.4257791863974</c:v>
                </c:pt>
                <c:pt idx="8929">
                  <c:v>2358.6899101953777</c:v>
                </c:pt>
                <c:pt idx="8930">
                  <c:v>2358.954041204358</c:v>
                </c:pt>
                <c:pt idx="8931">
                  <c:v>2359.2181722133382</c:v>
                </c:pt>
                <c:pt idx="8932">
                  <c:v>2359.4823032223185</c:v>
                </c:pt>
                <c:pt idx="8933">
                  <c:v>2359.7464342312987</c:v>
                </c:pt>
                <c:pt idx="8934">
                  <c:v>2360.010565240279</c:v>
                </c:pt>
                <c:pt idx="8935">
                  <c:v>2360.2746962492593</c:v>
                </c:pt>
                <c:pt idx="8936">
                  <c:v>2360.5388272582395</c:v>
                </c:pt>
                <c:pt idx="8937">
                  <c:v>2360.8029582672198</c:v>
                </c:pt>
                <c:pt idx="8938">
                  <c:v>2361.0670892762</c:v>
                </c:pt>
                <c:pt idx="8939">
                  <c:v>2361.3312202851803</c:v>
                </c:pt>
                <c:pt idx="8940">
                  <c:v>2361.5953512941605</c:v>
                </c:pt>
                <c:pt idx="8941">
                  <c:v>2361.8594823031408</c:v>
                </c:pt>
                <c:pt idx="8942">
                  <c:v>2362.1236133121211</c:v>
                </c:pt>
                <c:pt idx="8943">
                  <c:v>2362.3877443211013</c:v>
                </c:pt>
                <c:pt idx="8944">
                  <c:v>2362.6518753300816</c:v>
                </c:pt>
                <c:pt idx="8945">
                  <c:v>2362.9160063390618</c:v>
                </c:pt>
                <c:pt idx="8946">
                  <c:v>2363.1801373480421</c:v>
                </c:pt>
                <c:pt idx="8947">
                  <c:v>2363.4442683570223</c:v>
                </c:pt>
                <c:pt idx="8948">
                  <c:v>2363.7083993660026</c:v>
                </c:pt>
                <c:pt idx="8949">
                  <c:v>2363.9725303749829</c:v>
                </c:pt>
                <c:pt idx="8950">
                  <c:v>2364.2366613839631</c:v>
                </c:pt>
                <c:pt idx="8951">
                  <c:v>2364.5007923929434</c:v>
                </c:pt>
                <c:pt idx="8952">
                  <c:v>2364.7649234019236</c:v>
                </c:pt>
                <c:pt idx="8953">
                  <c:v>2365.0290544109039</c:v>
                </c:pt>
                <c:pt idx="8954">
                  <c:v>2365.2931854198841</c:v>
                </c:pt>
                <c:pt idx="8955">
                  <c:v>2365.5573164288644</c:v>
                </c:pt>
                <c:pt idx="8956">
                  <c:v>2365.8214474378447</c:v>
                </c:pt>
                <c:pt idx="8957">
                  <c:v>2366.0855784468249</c:v>
                </c:pt>
                <c:pt idx="8958">
                  <c:v>2366.3497094558052</c:v>
                </c:pt>
                <c:pt idx="8959">
                  <c:v>2366.6138404647854</c:v>
                </c:pt>
                <c:pt idx="8960">
                  <c:v>2366.8779714737657</c:v>
                </c:pt>
                <c:pt idx="8961">
                  <c:v>2367.1421024827459</c:v>
                </c:pt>
                <c:pt idx="8962">
                  <c:v>2367.4062334917262</c:v>
                </c:pt>
                <c:pt idx="8963">
                  <c:v>2367.6703645007065</c:v>
                </c:pt>
                <c:pt idx="8964">
                  <c:v>2367.9344955096867</c:v>
                </c:pt>
                <c:pt idx="8965">
                  <c:v>2368.198626518667</c:v>
                </c:pt>
                <c:pt idx="8966">
                  <c:v>2368.4627575276472</c:v>
                </c:pt>
                <c:pt idx="8967">
                  <c:v>2368.7268885366275</c:v>
                </c:pt>
                <c:pt idx="8968">
                  <c:v>2368.9910195456077</c:v>
                </c:pt>
                <c:pt idx="8969">
                  <c:v>2369.255150554588</c:v>
                </c:pt>
                <c:pt idx="8970">
                  <c:v>2369.5192815635683</c:v>
                </c:pt>
                <c:pt idx="8971">
                  <c:v>2369.7834125725485</c:v>
                </c:pt>
                <c:pt idx="8972">
                  <c:v>2370.0475435815288</c:v>
                </c:pt>
                <c:pt idx="8973">
                  <c:v>2370.311674590509</c:v>
                </c:pt>
                <c:pt idx="8974">
                  <c:v>2370.5758055994893</c:v>
                </c:pt>
                <c:pt idx="8975">
                  <c:v>2370.8399366084695</c:v>
                </c:pt>
                <c:pt idx="8976">
                  <c:v>2371.1040676174498</c:v>
                </c:pt>
                <c:pt idx="8977">
                  <c:v>2371.3681986264301</c:v>
                </c:pt>
                <c:pt idx="8978">
                  <c:v>2371.6323296354103</c:v>
                </c:pt>
                <c:pt idx="8979">
                  <c:v>2371.8964606443906</c:v>
                </c:pt>
                <c:pt idx="8980">
                  <c:v>2372.1605916533708</c:v>
                </c:pt>
                <c:pt idx="8981">
                  <c:v>2372.4247226623511</c:v>
                </c:pt>
                <c:pt idx="8982">
                  <c:v>2372.6888536713313</c:v>
                </c:pt>
                <c:pt idx="8983">
                  <c:v>2372.9529846803116</c:v>
                </c:pt>
                <c:pt idx="8984">
                  <c:v>2373.2171156892919</c:v>
                </c:pt>
                <c:pt idx="8985">
                  <c:v>2373.4812466982721</c:v>
                </c:pt>
                <c:pt idx="8986">
                  <c:v>2373.7453777072524</c:v>
                </c:pt>
                <c:pt idx="8987">
                  <c:v>2374.0095087162326</c:v>
                </c:pt>
                <c:pt idx="8988">
                  <c:v>2374.2736397252129</c:v>
                </c:pt>
                <c:pt idx="8989">
                  <c:v>2374.5377707341931</c:v>
                </c:pt>
                <c:pt idx="8990">
                  <c:v>2374.8019017431734</c:v>
                </c:pt>
                <c:pt idx="8991">
                  <c:v>2375.0660327521537</c:v>
                </c:pt>
                <c:pt idx="8992">
                  <c:v>2375.3301637611339</c:v>
                </c:pt>
                <c:pt idx="8993">
                  <c:v>2375.5942947701142</c:v>
                </c:pt>
                <c:pt idx="8994">
                  <c:v>2375.8584257790944</c:v>
                </c:pt>
                <c:pt idx="8995">
                  <c:v>2376.1225567880747</c:v>
                </c:pt>
                <c:pt idx="8996">
                  <c:v>2376.3866877970549</c:v>
                </c:pt>
                <c:pt idx="8997">
                  <c:v>2376.6508188060352</c:v>
                </c:pt>
                <c:pt idx="8998">
                  <c:v>2376.9149498150155</c:v>
                </c:pt>
                <c:pt idx="8999">
                  <c:v>2377.1790808239957</c:v>
                </c:pt>
                <c:pt idx="9000">
                  <c:v>2377.443211832976</c:v>
                </c:pt>
                <c:pt idx="9001">
                  <c:v>2377.7073428419562</c:v>
                </c:pt>
                <c:pt idx="9002">
                  <c:v>2377.9714738509365</c:v>
                </c:pt>
                <c:pt idx="9003">
                  <c:v>2378.2356048599167</c:v>
                </c:pt>
                <c:pt idx="9004">
                  <c:v>2378.499735868897</c:v>
                </c:pt>
                <c:pt idx="9005">
                  <c:v>2378.7638668778773</c:v>
                </c:pt>
                <c:pt idx="9006">
                  <c:v>2379.0279978868575</c:v>
                </c:pt>
                <c:pt idx="9007">
                  <c:v>2379.2921288958378</c:v>
                </c:pt>
                <c:pt idx="9008">
                  <c:v>2379.556259904818</c:v>
                </c:pt>
                <c:pt idx="9009">
                  <c:v>2379.8203909137983</c:v>
                </c:pt>
                <c:pt idx="9010">
                  <c:v>2380.0845219227785</c:v>
                </c:pt>
                <c:pt idx="9011">
                  <c:v>2380.3486529317588</c:v>
                </c:pt>
                <c:pt idx="9012">
                  <c:v>2380.6127839407391</c:v>
                </c:pt>
                <c:pt idx="9013">
                  <c:v>2380.8769149497193</c:v>
                </c:pt>
                <c:pt idx="9014">
                  <c:v>2381.1410459586996</c:v>
                </c:pt>
                <c:pt idx="9015">
                  <c:v>2381.4051769676798</c:v>
                </c:pt>
                <c:pt idx="9016">
                  <c:v>2381.6693079766601</c:v>
                </c:pt>
                <c:pt idx="9017">
                  <c:v>2381.9334389856404</c:v>
                </c:pt>
                <c:pt idx="9018">
                  <c:v>2382.1975699946206</c:v>
                </c:pt>
                <c:pt idx="9019">
                  <c:v>2382.4617010036009</c:v>
                </c:pt>
                <c:pt idx="9020">
                  <c:v>2382.7258320125811</c:v>
                </c:pt>
                <c:pt idx="9021">
                  <c:v>2382.9899630215614</c:v>
                </c:pt>
                <c:pt idx="9022">
                  <c:v>2383.2540940305416</c:v>
                </c:pt>
                <c:pt idx="9023">
                  <c:v>2383.5182250395219</c:v>
                </c:pt>
                <c:pt idx="9024">
                  <c:v>2383.7823560485022</c:v>
                </c:pt>
                <c:pt idx="9025">
                  <c:v>2384.0464870574824</c:v>
                </c:pt>
                <c:pt idx="9026">
                  <c:v>2384.3106180664627</c:v>
                </c:pt>
                <c:pt idx="9027">
                  <c:v>2384.5747490754429</c:v>
                </c:pt>
                <c:pt idx="9028">
                  <c:v>2384.8388800844232</c:v>
                </c:pt>
                <c:pt idx="9029">
                  <c:v>2385.1030110934034</c:v>
                </c:pt>
                <c:pt idx="9030">
                  <c:v>2385.3671421023837</c:v>
                </c:pt>
                <c:pt idx="9031">
                  <c:v>2385.631273111364</c:v>
                </c:pt>
                <c:pt idx="9032">
                  <c:v>2385.8954041203442</c:v>
                </c:pt>
                <c:pt idx="9033">
                  <c:v>2386.1595351293245</c:v>
                </c:pt>
                <c:pt idx="9034">
                  <c:v>2386.4236661383047</c:v>
                </c:pt>
                <c:pt idx="9035">
                  <c:v>2386.687797147285</c:v>
                </c:pt>
                <c:pt idx="9036">
                  <c:v>2386.9519281562652</c:v>
                </c:pt>
                <c:pt idx="9037">
                  <c:v>2387.2160591652455</c:v>
                </c:pt>
                <c:pt idx="9038">
                  <c:v>2387.4801901742258</c:v>
                </c:pt>
                <c:pt idx="9039">
                  <c:v>2387.744321183206</c:v>
                </c:pt>
                <c:pt idx="9040">
                  <c:v>2388.0084521921863</c:v>
                </c:pt>
                <c:pt idx="9041">
                  <c:v>2388.2725832011665</c:v>
                </c:pt>
                <c:pt idx="9042">
                  <c:v>2388.5367142101468</c:v>
                </c:pt>
                <c:pt idx="9043">
                  <c:v>2388.800845219127</c:v>
                </c:pt>
                <c:pt idx="9044">
                  <c:v>2389.0649762281073</c:v>
                </c:pt>
                <c:pt idx="9045">
                  <c:v>2389.3291072370876</c:v>
                </c:pt>
                <c:pt idx="9046">
                  <c:v>2389.5932382460678</c:v>
                </c:pt>
                <c:pt idx="9047">
                  <c:v>2389.8573692550481</c:v>
                </c:pt>
                <c:pt idx="9048">
                  <c:v>2390.1215002640283</c:v>
                </c:pt>
                <c:pt idx="9049">
                  <c:v>2390.3856312730086</c:v>
                </c:pt>
                <c:pt idx="9050">
                  <c:v>2390.6497622819888</c:v>
                </c:pt>
                <c:pt idx="9051">
                  <c:v>2390.9138932909691</c:v>
                </c:pt>
                <c:pt idx="9052">
                  <c:v>2391.1780242999494</c:v>
                </c:pt>
                <c:pt idx="9053">
                  <c:v>2391.4421553089296</c:v>
                </c:pt>
                <c:pt idx="9054">
                  <c:v>2391.7062863179099</c:v>
                </c:pt>
                <c:pt idx="9055">
                  <c:v>2391.9704173268901</c:v>
                </c:pt>
                <c:pt idx="9056">
                  <c:v>2392.2345483358704</c:v>
                </c:pt>
                <c:pt idx="9057">
                  <c:v>2392.4986793448506</c:v>
                </c:pt>
                <c:pt idx="9058">
                  <c:v>2392.7628103538309</c:v>
                </c:pt>
                <c:pt idx="9059">
                  <c:v>2393.0269413628112</c:v>
                </c:pt>
                <c:pt idx="9060">
                  <c:v>2393.2910723717914</c:v>
                </c:pt>
                <c:pt idx="9061">
                  <c:v>2393.5552033807717</c:v>
                </c:pt>
                <c:pt idx="9062">
                  <c:v>2393.8193343897519</c:v>
                </c:pt>
                <c:pt idx="9063">
                  <c:v>2394.0834653987322</c:v>
                </c:pt>
                <c:pt idx="9064">
                  <c:v>2394.3475964077124</c:v>
                </c:pt>
                <c:pt idx="9065">
                  <c:v>2394.6117274166927</c:v>
                </c:pt>
                <c:pt idx="9066">
                  <c:v>2394.875858425673</c:v>
                </c:pt>
                <c:pt idx="9067">
                  <c:v>2395.1399894346532</c:v>
                </c:pt>
                <c:pt idx="9068">
                  <c:v>2395.4041204436335</c:v>
                </c:pt>
                <c:pt idx="9069">
                  <c:v>2395.6682514526137</c:v>
                </c:pt>
                <c:pt idx="9070">
                  <c:v>2395.932382461594</c:v>
                </c:pt>
                <c:pt idx="9071">
                  <c:v>2396.1965134705742</c:v>
                </c:pt>
                <c:pt idx="9072">
                  <c:v>2396.4606444795545</c:v>
                </c:pt>
                <c:pt idx="9073">
                  <c:v>2396.7247754885348</c:v>
                </c:pt>
                <c:pt idx="9074">
                  <c:v>2396.988906497515</c:v>
                </c:pt>
                <c:pt idx="9075">
                  <c:v>2397.2530375064953</c:v>
                </c:pt>
                <c:pt idx="9076">
                  <c:v>2397.5171685154755</c:v>
                </c:pt>
                <c:pt idx="9077">
                  <c:v>2397.7812995244558</c:v>
                </c:pt>
                <c:pt idx="9078">
                  <c:v>2398.045430533436</c:v>
                </c:pt>
                <c:pt idx="9079">
                  <c:v>2398.3095615424163</c:v>
                </c:pt>
                <c:pt idx="9080">
                  <c:v>2398.5736925513966</c:v>
                </c:pt>
                <c:pt idx="9081">
                  <c:v>2398.8378235603768</c:v>
                </c:pt>
                <c:pt idx="9082">
                  <c:v>2399.1019545693571</c:v>
                </c:pt>
                <c:pt idx="9083">
                  <c:v>2399.3660855783373</c:v>
                </c:pt>
                <c:pt idx="9084">
                  <c:v>2399.6302165873176</c:v>
                </c:pt>
                <c:pt idx="9085">
                  <c:v>2399.8943475962978</c:v>
                </c:pt>
                <c:pt idx="9086">
                  <c:v>2400.1584786052781</c:v>
                </c:pt>
                <c:pt idx="9087">
                  <c:v>2400.4226096142584</c:v>
                </c:pt>
                <c:pt idx="9088">
                  <c:v>2400.6867406232386</c:v>
                </c:pt>
                <c:pt idx="9089">
                  <c:v>2400.9508716322189</c:v>
                </c:pt>
                <c:pt idx="9090">
                  <c:v>2401.2150026411991</c:v>
                </c:pt>
                <c:pt idx="9091">
                  <c:v>2401.4791336501794</c:v>
                </c:pt>
                <c:pt idx="9092">
                  <c:v>2401.7432646591596</c:v>
                </c:pt>
                <c:pt idx="9093">
                  <c:v>2402.0073956681399</c:v>
                </c:pt>
                <c:pt idx="9094">
                  <c:v>2402.2715266771202</c:v>
                </c:pt>
                <c:pt idx="9095">
                  <c:v>2402.5356576861004</c:v>
                </c:pt>
                <c:pt idx="9096">
                  <c:v>2402.7997886950807</c:v>
                </c:pt>
                <c:pt idx="9097">
                  <c:v>2403.0639197040609</c:v>
                </c:pt>
                <c:pt idx="9098">
                  <c:v>2403.3280507130412</c:v>
                </c:pt>
                <c:pt idx="9099">
                  <c:v>2403.5921817220215</c:v>
                </c:pt>
                <c:pt idx="9100">
                  <c:v>2403.8563127310017</c:v>
                </c:pt>
                <c:pt idx="9101">
                  <c:v>2404.120443739982</c:v>
                </c:pt>
                <c:pt idx="9102">
                  <c:v>2404.3845747489622</c:v>
                </c:pt>
                <c:pt idx="9103">
                  <c:v>2404.6487057579425</c:v>
                </c:pt>
                <c:pt idx="9104">
                  <c:v>2404.9128367669227</c:v>
                </c:pt>
                <c:pt idx="9105">
                  <c:v>2405.176967775903</c:v>
                </c:pt>
                <c:pt idx="9106">
                  <c:v>2405.4410987848833</c:v>
                </c:pt>
                <c:pt idx="9107">
                  <c:v>2405.7052297938635</c:v>
                </c:pt>
                <c:pt idx="9108">
                  <c:v>2405.9693608028438</c:v>
                </c:pt>
                <c:pt idx="9109">
                  <c:v>2406.233491811824</c:v>
                </c:pt>
                <c:pt idx="9110">
                  <c:v>2406.4976228208043</c:v>
                </c:pt>
                <c:pt idx="9111">
                  <c:v>2406.7617538297845</c:v>
                </c:pt>
                <c:pt idx="9112">
                  <c:v>2407.0258848387648</c:v>
                </c:pt>
                <c:pt idx="9113">
                  <c:v>2407.2900158477451</c:v>
                </c:pt>
                <c:pt idx="9114">
                  <c:v>2407.5541468567253</c:v>
                </c:pt>
                <c:pt idx="9115">
                  <c:v>2407.8182778657056</c:v>
                </c:pt>
                <c:pt idx="9116">
                  <c:v>2408.0824088746858</c:v>
                </c:pt>
                <c:pt idx="9117">
                  <c:v>2408.3465398836661</c:v>
                </c:pt>
                <c:pt idx="9118">
                  <c:v>2408.6106708926463</c:v>
                </c:pt>
                <c:pt idx="9119">
                  <c:v>2408.8748019016266</c:v>
                </c:pt>
                <c:pt idx="9120">
                  <c:v>2409.1389329106069</c:v>
                </c:pt>
                <c:pt idx="9121">
                  <c:v>2409.4030639195871</c:v>
                </c:pt>
                <c:pt idx="9122">
                  <c:v>2409.6671949285674</c:v>
                </c:pt>
                <c:pt idx="9123">
                  <c:v>2409.9313259375476</c:v>
                </c:pt>
                <c:pt idx="9124">
                  <c:v>2410.1954569465279</c:v>
                </c:pt>
                <c:pt idx="9125">
                  <c:v>2410.4595879555081</c:v>
                </c:pt>
                <c:pt idx="9126">
                  <c:v>2410.7237189644884</c:v>
                </c:pt>
                <c:pt idx="9127">
                  <c:v>2410.9878499734687</c:v>
                </c:pt>
                <c:pt idx="9128">
                  <c:v>2411.2519809824489</c:v>
                </c:pt>
                <c:pt idx="9129">
                  <c:v>2411.5161119914292</c:v>
                </c:pt>
                <c:pt idx="9130">
                  <c:v>2411.7802430004094</c:v>
                </c:pt>
                <c:pt idx="9131">
                  <c:v>2412.0443740093897</c:v>
                </c:pt>
                <c:pt idx="9132">
                  <c:v>2412.3085050183699</c:v>
                </c:pt>
                <c:pt idx="9133">
                  <c:v>2412.5726360273502</c:v>
                </c:pt>
                <c:pt idx="9134">
                  <c:v>2412.8367670363305</c:v>
                </c:pt>
                <c:pt idx="9135">
                  <c:v>2413.1008980453107</c:v>
                </c:pt>
                <c:pt idx="9136">
                  <c:v>2413.365029054291</c:v>
                </c:pt>
                <c:pt idx="9137">
                  <c:v>2413.6291600632712</c:v>
                </c:pt>
                <c:pt idx="9138">
                  <c:v>2413.8932910722515</c:v>
                </c:pt>
                <c:pt idx="9139">
                  <c:v>2414.1574220812317</c:v>
                </c:pt>
                <c:pt idx="9140">
                  <c:v>2414.421553090212</c:v>
                </c:pt>
                <c:pt idx="9141">
                  <c:v>2414.6856840991923</c:v>
                </c:pt>
                <c:pt idx="9142">
                  <c:v>2414.9498151081725</c:v>
                </c:pt>
                <c:pt idx="9143">
                  <c:v>2415.2139461171528</c:v>
                </c:pt>
                <c:pt idx="9144">
                  <c:v>2415.478077126133</c:v>
                </c:pt>
                <c:pt idx="9145">
                  <c:v>2415.7422081351133</c:v>
                </c:pt>
                <c:pt idx="9146">
                  <c:v>2416.0063391440935</c:v>
                </c:pt>
                <c:pt idx="9147">
                  <c:v>2416.2704701530738</c:v>
                </c:pt>
                <c:pt idx="9148">
                  <c:v>2416.5346011620541</c:v>
                </c:pt>
                <c:pt idx="9149">
                  <c:v>2416.7987321710343</c:v>
                </c:pt>
                <c:pt idx="9150">
                  <c:v>2417.0628631800146</c:v>
                </c:pt>
                <c:pt idx="9151">
                  <c:v>2417.3269941889948</c:v>
                </c:pt>
                <c:pt idx="9152">
                  <c:v>2417.5911251979751</c:v>
                </c:pt>
                <c:pt idx="9153">
                  <c:v>2417.8552562069553</c:v>
                </c:pt>
                <c:pt idx="9154">
                  <c:v>2418.1193872159356</c:v>
                </c:pt>
                <c:pt idx="9155">
                  <c:v>2418.3835182249159</c:v>
                </c:pt>
                <c:pt idx="9156">
                  <c:v>2418.6476492338961</c:v>
                </c:pt>
                <c:pt idx="9157">
                  <c:v>2418.9117802428764</c:v>
                </c:pt>
                <c:pt idx="9158">
                  <c:v>2419.1759112518566</c:v>
                </c:pt>
                <c:pt idx="9159">
                  <c:v>2419.4400422608369</c:v>
                </c:pt>
                <c:pt idx="9160">
                  <c:v>2419.7041732698171</c:v>
                </c:pt>
                <c:pt idx="9161">
                  <c:v>2419.9683042787974</c:v>
                </c:pt>
                <c:pt idx="9162">
                  <c:v>2420.2324352877777</c:v>
                </c:pt>
                <c:pt idx="9163">
                  <c:v>2420.4965662967579</c:v>
                </c:pt>
                <c:pt idx="9164">
                  <c:v>2420.7606973057382</c:v>
                </c:pt>
                <c:pt idx="9165">
                  <c:v>2421.0248283147184</c:v>
                </c:pt>
                <c:pt idx="9166">
                  <c:v>2421.2889593236987</c:v>
                </c:pt>
                <c:pt idx="9167">
                  <c:v>2421.5530903326789</c:v>
                </c:pt>
                <c:pt idx="9168">
                  <c:v>2421.8172213416592</c:v>
                </c:pt>
                <c:pt idx="9169">
                  <c:v>2422.0813523506395</c:v>
                </c:pt>
                <c:pt idx="9170">
                  <c:v>2422.3454833596197</c:v>
                </c:pt>
                <c:pt idx="9171">
                  <c:v>2422.6096143686</c:v>
                </c:pt>
                <c:pt idx="9172">
                  <c:v>2422.8737453775802</c:v>
                </c:pt>
                <c:pt idx="9173">
                  <c:v>2423.1378763865605</c:v>
                </c:pt>
                <c:pt idx="9174">
                  <c:v>2423.4020073955407</c:v>
                </c:pt>
                <c:pt idx="9175">
                  <c:v>2423.666138404521</c:v>
                </c:pt>
                <c:pt idx="9176">
                  <c:v>2423.9302694135013</c:v>
                </c:pt>
                <c:pt idx="9177">
                  <c:v>2424.1944004224815</c:v>
                </c:pt>
                <c:pt idx="9178">
                  <c:v>2424.4585314314618</c:v>
                </c:pt>
                <c:pt idx="9179">
                  <c:v>2424.722662440442</c:v>
                </c:pt>
                <c:pt idx="9180">
                  <c:v>2424.9867934494223</c:v>
                </c:pt>
                <c:pt idx="9181">
                  <c:v>2425.2509244584026</c:v>
                </c:pt>
                <c:pt idx="9182">
                  <c:v>2425.5150554673828</c:v>
                </c:pt>
                <c:pt idx="9183">
                  <c:v>2425.7791864763631</c:v>
                </c:pt>
                <c:pt idx="9184">
                  <c:v>2426.0433174853433</c:v>
                </c:pt>
                <c:pt idx="9185">
                  <c:v>2426.3074484943236</c:v>
                </c:pt>
                <c:pt idx="9186">
                  <c:v>2426.5715795033038</c:v>
                </c:pt>
                <c:pt idx="9187">
                  <c:v>2426.8357105122841</c:v>
                </c:pt>
                <c:pt idx="9188">
                  <c:v>2427.0998415212644</c:v>
                </c:pt>
                <c:pt idx="9189">
                  <c:v>2427.3639725302446</c:v>
                </c:pt>
                <c:pt idx="9190">
                  <c:v>2427.6281035392249</c:v>
                </c:pt>
                <c:pt idx="9191">
                  <c:v>2427.8922345482051</c:v>
                </c:pt>
                <c:pt idx="9192">
                  <c:v>2428.1563655571854</c:v>
                </c:pt>
                <c:pt idx="9193">
                  <c:v>2428.4204965661656</c:v>
                </c:pt>
                <c:pt idx="9194">
                  <c:v>2428.6846275751459</c:v>
                </c:pt>
                <c:pt idx="9195">
                  <c:v>2428.9487585841262</c:v>
                </c:pt>
                <c:pt idx="9196">
                  <c:v>2429.2128895931064</c:v>
                </c:pt>
                <c:pt idx="9197">
                  <c:v>2429.4770206020867</c:v>
                </c:pt>
                <c:pt idx="9198">
                  <c:v>2429.7411516110669</c:v>
                </c:pt>
                <c:pt idx="9199">
                  <c:v>2430.0052826200472</c:v>
                </c:pt>
                <c:pt idx="9200">
                  <c:v>2430.2694136290274</c:v>
                </c:pt>
                <c:pt idx="9201">
                  <c:v>2430.5335446380077</c:v>
                </c:pt>
                <c:pt idx="9202">
                  <c:v>2430.797675646988</c:v>
                </c:pt>
                <c:pt idx="9203">
                  <c:v>2431.0618066559682</c:v>
                </c:pt>
                <c:pt idx="9204">
                  <c:v>2431.3259376649485</c:v>
                </c:pt>
                <c:pt idx="9205">
                  <c:v>2431.5900686739287</c:v>
                </c:pt>
                <c:pt idx="9206">
                  <c:v>2431.854199682909</c:v>
                </c:pt>
                <c:pt idx="9207">
                  <c:v>2432.1183306918892</c:v>
                </c:pt>
                <c:pt idx="9208">
                  <c:v>2432.3824617008695</c:v>
                </c:pt>
                <c:pt idx="9209">
                  <c:v>2432.6465927098498</c:v>
                </c:pt>
                <c:pt idx="9210">
                  <c:v>2432.91072371883</c:v>
                </c:pt>
                <c:pt idx="9211">
                  <c:v>2433.1748547278103</c:v>
                </c:pt>
                <c:pt idx="9212">
                  <c:v>2433.4389857367905</c:v>
                </c:pt>
                <c:pt idx="9213">
                  <c:v>2433.7031167457708</c:v>
                </c:pt>
                <c:pt idx="9214">
                  <c:v>2433.967247754751</c:v>
                </c:pt>
                <c:pt idx="9215">
                  <c:v>2434.2313787637313</c:v>
                </c:pt>
                <c:pt idx="9216">
                  <c:v>2434.4955097727116</c:v>
                </c:pt>
                <c:pt idx="9217">
                  <c:v>2434.7596407816918</c:v>
                </c:pt>
                <c:pt idx="9218">
                  <c:v>2435.0237717906721</c:v>
                </c:pt>
                <c:pt idx="9219">
                  <c:v>2435.2879027996523</c:v>
                </c:pt>
                <c:pt idx="9220">
                  <c:v>2435.5520338086326</c:v>
                </c:pt>
                <c:pt idx="9221">
                  <c:v>2435.8161648176128</c:v>
                </c:pt>
                <c:pt idx="9222">
                  <c:v>2436.0802958265931</c:v>
                </c:pt>
                <c:pt idx="9223">
                  <c:v>2436.3444268355734</c:v>
                </c:pt>
                <c:pt idx="9224">
                  <c:v>2436.6085578445536</c:v>
                </c:pt>
                <c:pt idx="9225">
                  <c:v>2436.8726888535339</c:v>
                </c:pt>
                <c:pt idx="9226">
                  <c:v>2437.1368198625141</c:v>
                </c:pt>
                <c:pt idx="9227">
                  <c:v>2437.4009508714944</c:v>
                </c:pt>
                <c:pt idx="9228">
                  <c:v>2437.6650818804746</c:v>
                </c:pt>
                <c:pt idx="9229">
                  <c:v>2437.9292128894549</c:v>
                </c:pt>
                <c:pt idx="9230">
                  <c:v>2438.1933438984352</c:v>
                </c:pt>
                <c:pt idx="9231">
                  <c:v>2438.4574749074154</c:v>
                </c:pt>
                <c:pt idx="9232">
                  <c:v>2438.7216059163957</c:v>
                </c:pt>
                <c:pt idx="9233">
                  <c:v>2438.9857369253759</c:v>
                </c:pt>
                <c:pt idx="9234">
                  <c:v>2439.2498679343562</c:v>
                </c:pt>
                <c:pt idx="9235">
                  <c:v>2439.5139989433364</c:v>
                </c:pt>
                <c:pt idx="9236">
                  <c:v>2439.7781299523167</c:v>
                </c:pt>
                <c:pt idx="9237">
                  <c:v>2440.042260961297</c:v>
                </c:pt>
                <c:pt idx="9238">
                  <c:v>2440.3063919702772</c:v>
                </c:pt>
                <c:pt idx="9239">
                  <c:v>2440.5705229792575</c:v>
                </c:pt>
                <c:pt idx="9240">
                  <c:v>2440.8346539882377</c:v>
                </c:pt>
                <c:pt idx="9241">
                  <c:v>2441.098784997218</c:v>
                </c:pt>
                <c:pt idx="9242">
                  <c:v>2441.3629160061982</c:v>
                </c:pt>
                <c:pt idx="9243">
                  <c:v>2441.6270470151785</c:v>
                </c:pt>
                <c:pt idx="9244">
                  <c:v>2441.8911780241588</c:v>
                </c:pt>
                <c:pt idx="9245">
                  <c:v>2442.155309033139</c:v>
                </c:pt>
                <c:pt idx="9246">
                  <c:v>2442.4194400421193</c:v>
                </c:pt>
                <c:pt idx="9247">
                  <c:v>2442.6835710510995</c:v>
                </c:pt>
                <c:pt idx="9248">
                  <c:v>2442.9477020600798</c:v>
                </c:pt>
                <c:pt idx="9249">
                  <c:v>2443.21183306906</c:v>
                </c:pt>
                <c:pt idx="9250">
                  <c:v>2443.4759640780403</c:v>
                </c:pt>
                <c:pt idx="9251">
                  <c:v>2443.7400950870206</c:v>
                </c:pt>
                <c:pt idx="9252">
                  <c:v>2444.0042260960008</c:v>
                </c:pt>
                <c:pt idx="9253">
                  <c:v>2444.2683571049811</c:v>
                </c:pt>
                <c:pt idx="9254">
                  <c:v>2444.5324881139613</c:v>
                </c:pt>
                <c:pt idx="9255">
                  <c:v>2444.7966191229416</c:v>
                </c:pt>
                <c:pt idx="9256">
                  <c:v>2445.0607501319218</c:v>
                </c:pt>
                <c:pt idx="9257">
                  <c:v>2445.3248811409021</c:v>
                </c:pt>
                <c:pt idx="9258">
                  <c:v>2445.5890121498824</c:v>
                </c:pt>
                <c:pt idx="9259">
                  <c:v>2445.8531431588626</c:v>
                </c:pt>
                <c:pt idx="9260">
                  <c:v>2446.1172741678429</c:v>
                </c:pt>
                <c:pt idx="9261">
                  <c:v>2446.3814051768231</c:v>
                </c:pt>
                <c:pt idx="9262">
                  <c:v>2446.6455361858034</c:v>
                </c:pt>
                <c:pt idx="9263">
                  <c:v>2446.9096671947837</c:v>
                </c:pt>
                <c:pt idx="9264">
                  <c:v>2447.1737982037639</c:v>
                </c:pt>
                <c:pt idx="9265">
                  <c:v>2447.4379292127442</c:v>
                </c:pt>
                <c:pt idx="9266">
                  <c:v>2447.7020602217244</c:v>
                </c:pt>
                <c:pt idx="9267">
                  <c:v>2447.9661912307047</c:v>
                </c:pt>
                <c:pt idx="9268">
                  <c:v>2448.2303222396849</c:v>
                </c:pt>
                <c:pt idx="9269">
                  <c:v>2448.4944532486652</c:v>
                </c:pt>
                <c:pt idx="9270">
                  <c:v>2448.7585842576455</c:v>
                </c:pt>
                <c:pt idx="9271">
                  <c:v>2449.0227152666257</c:v>
                </c:pt>
                <c:pt idx="9272">
                  <c:v>2449.286846275606</c:v>
                </c:pt>
                <c:pt idx="9273">
                  <c:v>2449.5509772845862</c:v>
                </c:pt>
                <c:pt idx="9274">
                  <c:v>2449.8151082935665</c:v>
                </c:pt>
                <c:pt idx="9275">
                  <c:v>2450.0792393025467</c:v>
                </c:pt>
                <c:pt idx="9276">
                  <c:v>2450.343370311527</c:v>
                </c:pt>
                <c:pt idx="9277">
                  <c:v>2450.6075013205073</c:v>
                </c:pt>
                <c:pt idx="9278">
                  <c:v>2450.8716323294875</c:v>
                </c:pt>
                <c:pt idx="9279">
                  <c:v>2451.1357633384678</c:v>
                </c:pt>
                <c:pt idx="9280">
                  <c:v>2451.399894347448</c:v>
                </c:pt>
                <c:pt idx="9281">
                  <c:v>2451.6640253564283</c:v>
                </c:pt>
                <c:pt idx="9282">
                  <c:v>2451.9281563654085</c:v>
                </c:pt>
                <c:pt idx="9283">
                  <c:v>2452.1922873743888</c:v>
                </c:pt>
                <c:pt idx="9284">
                  <c:v>2452.4564183833691</c:v>
                </c:pt>
                <c:pt idx="9285">
                  <c:v>2452.7205493923493</c:v>
                </c:pt>
                <c:pt idx="9286">
                  <c:v>2452.9846804013296</c:v>
                </c:pt>
                <c:pt idx="9287">
                  <c:v>2453.2488114103098</c:v>
                </c:pt>
                <c:pt idx="9288">
                  <c:v>2453.5129424192901</c:v>
                </c:pt>
                <c:pt idx="9289">
                  <c:v>2453.7770734282703</c:v>
                </c:pt>
                <c:pt idx="9290">
                  <c:v>2454.0412044372506</c:v>
                </c:pt>
                <c:pt idx="9291">
                  <c:v>2454.3053354462309</c:v>
                </c:pt>
                <c:pt idx="9292">
                  <c:v>2454.5694664552111</c:v>
                </c:pt>
                <c:pt idx="9293">
                  <c:v>2454.8335974641914</c:v>
                </c:pt>
                <c:pt idx="9294">
                  <c:v>2455.0977284731716</c:v>
                </c:pt>
                <c:pt idx="9295">
                  <c:v>2455.3618594821519</c:v>
                </c:pt>
                <c:pt idx="9296">
                  <c:v>2455.6259904911321</c:v>
                </c:pt>
                <c:pt idx="9297">
                  <c:v>2455.8901215001124</c:v>
                </c:pt>
                <c:pt idx="9298">
                  <c:v>2456.1542525090927</c:v>
                </c:pt>
                <c:pt idx="9299">
                  <c:v>2456.4183835180729</c:v>
                </c:pt>
                <c:pt idx="9300">
                  <c:v>2456.6825145270532</c:v>
                </c:pt>
                <c:pt idx="9301">
                  <c:v>2456.9466455360334</c:v>
                </c:pt>
                <c:pt idx="9302">
                  <c:v>2457.2107765450137</c:v>
                </c:pt>
                <c:pt idx="9303">
                  <c:v>2457.4749075539939</c:v>
                </c:pt>
                <c:pt idx="9304">
                  <c:v>2457.7390385629742</c:v>
                </c:pt>
                <c:pt idx="9305">
                  <c:v>2458.0031695719545</c:v>
                </c:pt>
                <c:pt idx="9306">
                  <c:v>2458.2673005809347</c:v>
                </c:pt>
                <c:pt idx="9307">
                  <c:v>2458.531431589915</c:v>
                </c:pt>
                <c:pt idx="9308">
                  <c:v>2458.7955625988952</c:v>
                </c:pt>
                <c:pt idx="9309">
                  <c:v>2459.0596936078755</c:v>
                </c:pt>
                <c:pt idx="9310">
                  <c:v>2459.3238246168557</c:v>
                </c:pt>
                <c:pt idx="9311">
                  <c:v>2459.587955625836</c:v>
                </c:pt>
                <c:pt idx="9312">
                  <c:v>2459.8520866348163</c:v>
                </c:pt>
                <c:pt idx="9313">
                  <c:v>2460.1162176437965</c:v>
                </c:pt>
                <c:pt idx="9314">
                  <c:v>2460.3803486527768</c:v>
                </c:pt>
                <c:pt idx="9315">
                  <c:v>2460.644479661757</c:v>
                </c:pt>
                <c:pt idx="9316">
                  <c:v>2460.9086106707373</c:v>
                </c:pt>
                <c:pt idx="9317">
                  <c:v>2461.1727416797175</c:v>
                </c:pt>
                <c:pt idx="9318">
                  <c:v>2461.4368726886978</c:v>
                </c:pt>
                <c:pt idx="9319">
                  <c:v>2461.7010036976781</c:v>
                </c:pt>
                <c:pt idx="9320">
                  <c:v>2461.9651347066583</c:v>
                </c:pt>
                <c:pt idx="9321">
                  <c:v>2462.2292657156386</c:v>
                </c:pt>
                <c:pt idx="9322">
                  <c:v>2462.4933967246188</c:v>
                </c:pt>
                <c:pt idx="9323">
                  <c:v>2462.7575277335991</c:v>
                </c:pt>
                <c:pt idx="9324">
                  <c:v>2463.0216587425793</c:v>
                </c:pt>
                <c:pt idx="9325">
                  <c:v>2463.2857897515596</c:v>
                </c:pt>
                <c:pt idx="9326">
                  <c:v>2463.5499207605399</c:v>
                </c:pt>
                <c:pt idx="9327">
                  <c:v>2463.8140517695201</c:v>
                </c:pt>
                <c:pt idx="9328">
                  <c:v>2464.0781827785004</c:v>
                </c:pt>
                <c:pt idx="9329">
                  <c:v>2464.3423137874806</c:v>
                </c:pt>
                <c:pt idx="9330">
                  <c:v>2464.6064447964609</c:v>
                </c:pt>
                <c:pt idx="9331">
                  <c:v>2464.8705758054411</c:v>
                </c:pt>
                <c:pt idx="9332">
                  <c:v>2465.1347068144214</c:v>
                </c:pt>
                <c:pt idx="9333">
                  <c:v>2465.3988378234017</c:v>
                </c:pt>
                <c:pt idx="9334">
                  <c:v>2465.6629688323819</c:v>
                </c:pt>
                <c:pt idx="9335">
                  <c:v>2465.9270998413622</c:v>
                </c:pt>
                <c:pt idx="9336">
                  <c:v>2466.1912308503424</c:v>
                </c:pt>
                <c:pt idx="9337">
                  <c:v>2466.4553618593227</c:v>
                </c:pt>
                <c:pt idx="9338">
                  <c:v>2466.719492868303</c:v>
                </c:pt>
                <c:pt idx="9339">
                  <c:v>2466.9836238772832</c:v>
                </c:pt>
                <c:pt idx="9340">
                  <c:v>2467.2477548862635</c:v>
                </c:pt>
                <c:pt idx="9341">
                  <c:v>2467.5118858952437</c:v>
                </c:pt>
                <c:pt idx="9342">
                  <c:v>2467.776016904224</c:v>
                </c:pt>
                <c:pt idx="9343">
                  <c:v>2468.0401479132042</c:v>
                </c:pt>
                <c:pt idx="9344">
                  <c:v>2468.3042789221845</c:v>
                </c:pt>
                <c:pt idx="9345">
                  <c:v>2468.5684099311648</c:v>
                </c:pt>
                <c:pt idx="9346">
                  <c:v>2468.832540940145</c:v>
                </c:pt>
                <c:pt idx="9347">
                  <c:v>2469.0966719491253</c:v>
                </c:pt>
                <c:pt idx="9348">
                  <c:v>2469.3608029581055</c:v>
                </c:pt>
                <c:pt idx="9349">
                  <c:v>2469.6249339670858</c:v>
                </c:pt>
                <c:pt idx="9350">
                  <c:v>2469.889064976066</c:v>
                </c:pt>
                <c:pt idx="9351">
                  <c:v>2470.1531959850463</c:v>
                </c:pt>
                <c:pt idx="9352">
                  <c:v>2470.4173269940266</c:v>
                </c:pt>
                <c:pt idx="9353">
                  <c:v>2470.6814580030068</c:v>
                </c:pt>
                <c:pt idx="9354">
                  <c:v>2470.9455890119871</c:v>
                </c:pt>
                <c:pt idx="9355">
                  <c:v>2471.2097200209673</c:v>
                </c:pt>
                <c:pt idx="9356">
                  <c:v>2471.4738510299476</c:v>
                </c:pt>
                <c:pt idx="9357">
                  <c:v>2471.7379820389278</c:v>
                </c:pt>
                <c:pt idx="9358">
                  <c:v>2472.0021130479081</c:v>
                </c:pt>
                <c:pt idx="9359">
                  <c:v>2472.2662440568884</c:v>
                </c:pt>
                <c:pt idx="9360">
                  <c:v>2472.5303750658686</c:v>
                </c:pt>
                <c:pt idx="9361">
                  <c:v>2472.7945060748489</c:v>
                </c:pt>
                <c:pt idx="9362">
                  <c:v>2473.0586370838291</c:v>
                </c:pt>
                <c:pt idx="9363">
                  <c:v>2473.3227680928094</c:v>
                </c:pt>
                <c:pt idx="9364">
                  <c:v>2473.5868991017896</c:v>
                </c:pt>
                <c:pt idx="9365">
                  <c:v>2473.8510301107699</c:v>
                </c:pt>
                <c:pt idx="9366">
                  <c:v>2474.1151611197502</c:v>
                </c:pt>
                <c:pt idx="9367">
                  <c:v>2474.3792921287304</c:v>
                </c:pt>
                <c:pt idx="9368">
                  <c:v>2474.6434231377107</c:v>
                </c:pt>
                <c:pt idx="9369">
                  <c:v>2474.9075541466909</c:v>
                </c:pt>
                <c:pt idx="9370">
                  <c:v>2475.1716851556712</c:v>
                </c:pt>
                <c:pt idx="9371">
                  <c:v>2475.4358161646514</c:v>
                </c:pt>
                <c:pt idx="9372">
                  <c:v>2475.6999471736317</c:v>
                </c:pt>
                <c:pt idx="9373">
                  <c:v>2475.964078182612</c:v>
                </c:pt>
                <c:pt idx="9374">
                  <c:v>2476.2282091915922</c:v>
                </c:pt>
                <c:pt idx="9375">
                  <c:v>2476.4923402005725</c:v>
                </c:pt>
                <c:pt idx="9376">
                  <c:v>2476.7564712095527</c:v>
                </c:pt>
                <c:pt idx="9377">
                  <c:v>2477.020602218533</c:v>
                </c:pt>
                <c:pt idx="9378">
                  <c:v>2477.2847332275132</c:v>
                </c:pt>
                <c:pt idx="9379">
                  <c:v>2477.5488642364935</c:v>
                </c:pt>
                <c:pt idx="9380">
                  <c:v>2477.8129952454738</c:v>
                </c:pt>
                <c:pt idx="9381">
                  <c:v>2478.077126254454</c:v>
                </c:pt>
                <c:pt idx="9382">
                  <c:v>2478.3412572634343</c:v>
                </c:pt>
                <c:pt idx="9383">
                  <c:v>2478.6053882724145</c:v>
                </c:pt>
                <c:pt idx="9384">
                  <c:v>2478.8695192813948</c:v>
                </c:pt>
                <c:pt idx="9385">
                  <c:v>2479.133650290375</c:v>
                </c:pt>
                <c:pt idx="9386">
                  <c:v>2479.3977812993553</c:v>
                </c:pt>
                <c:pt idx="9387">
                  <c:v>2479.6619123083356</c:v>
                </c:pt>
                <c:pt idx="9388">
                  <c:v>2479.9260433173158</c:v>
                </c:pt>
                <c:pt idx="9389">
                  <c:v>2480.1901743262961</c:v>
                </c:pt>
                <c:pt idx="9390">
                  <c:v>2480.4543053352763</c:v>
                </c:pt>
                <c:pt idx="9391">
                  <c:v>2480.7184363442566</c:v>
                </c:pt>
                <c:pt idx="9392">
                  <c:v>2480.9825673532368</c:v>
                </c:pt>
                <c:pt idx="9393">
                  <c:v>2481.2466983622171</c:v>
                </c:pt>
                <c:pt idx="9394">
                  <c:v>2481.5108293711974</c:v>
                </c:pt>
                <c:pt idx="9395">
                  <c:v>2481.7749603801776</c:v>
                </c:pt>
                <c:pt idx="9396">
                  <c:v>2482.0390913891579</c:v>
                </c:pt>
                <c:pt idx="9397">
                  <c:v>2482.3032223981381</c:v>
                </c:pt>
                <c:pt idx="9398">
                  <c:v>2482.5673534071184</c:v>
                </c:pt>
                <c:pt idx="9399">
                  <c:v>2482.8314844160986</c:v>
                </c:pt>
                <c:pt idx="9400">
                  <c:v>2483.0956154250789</c:v>
                </c:pt>
                <c:pt idx="9401">
                  <c:v>2483.3597464340592</c:v>
                </c:pt>
                <c:pt idx="9402">
                  <c:v>2483.6238774430394</c:v>
                </c:pt>
                <c:pt idx="9403">
                  <c:v>2483.8880084520197</c:v>
                </c:pt>
                <c:pt idx="9404">
                  <c:v>2484.1521394609999</c:v>
                </c:pt>
                <c:pt idx="9405">
                  <c:v>2484.4162704699802</c:v>
                </c:pt>
                <c:pt idx="9406">
                  <c:v>2484.6804014789604</c:v>
                </c:pt>
                <c:pt idx="9407">
                  <c:v>2484.9445324879407</c:v>
                </c:pt>
                <c:pt idx="9408">
                  <c:v>2485.208663496921</c:v>
                </c:pt>
                <c:pt idx="9409">
                  <c:v>2485.4727945059012</c:v>
                </c:pt>
                <c:pt idx="9410">
                  <c:v>2485.7369255148815</c:v>
                </c:pt>
                <c:pt idx="9411">
                  <c:v>2486.0010565238617</c:v>
                </c:pt>
                <c:pt idx="9412">
                  <c:v>2486.265187532842</c:v>
                </c:pt>
                <c:pt idx="9413">
                  <c:v>2486.5293185418222</c:v>
                </c:pt>
                <c:pt idx="9414">
                  <c:v>2486.7934495508025</c:v>
                </c:pt>
                <c:pt idx="9415">
                  <c:v>2487.0575805597828</c:v>
                </c:pt>
                <c:pt idx="9416">
                  <c:v>2487.321711568763</c:v>
                </c:pt>
                <c:pt idx="9417">
                  <c:v>2487.5858425777433</c:v>
                </c:pt>
                <c:pt idx="9418">
                  <c:v>2487.8499735867235</c:v>
                </c:pt>
                <c:pt idx="9419">
                  <c:v>2488.1141045957038</c:v>
                </c:pt>
                <c:pt idx="9420">
                  <c:v>2488.3782356046841</c:v>
                </c:pt>
                <c:pt idx="9421">
                  <c:v>2488.6423666136643</c:v>
                </c:pt>
                <c:pt idx="9422">
                  <c:v>2488.9064976226446</c:v>
                </c:pt>
                <c:pt idx="9423">
                  <c:v>2489.1706286316248</c:v>
                </c:pt>
                <c:pt idx="9424">
                  <c:v>2489.4347596406051</c:v>
                </c:pt>
                <c:pt idx="9425">
                  <c:v>2489.6988906495853</c:v>
                </c:pt>
                <c:pt idx="9426">
                  <c:v>2489.9630216585656</c:v>
                </c:pt>
                <c:pt idx="9427">
                  <c:v>2490.2271526675459</c:v>
                </c:pt>
                <c:pt idx="9428">
                  <c:v>2490.4912836765261</c:v>
                </c:pt>
                <c:pt idx="9429">
                  <c:v>2490.7554146855064</c:v>
                </c:pt>
                <c:pt idx="9430">
                  <c:v>2491.0195456944866</c:v>
                </c:pt>
                <c:pt idx="9431">
                  <c:v>2491.2836767034669</c:v>
                </c:pt>
                <c:pt idx="9432">
                  <c:v>2491.5478077124471</c:v>
                </c:pt>
                <c:pt idx="9433">
                  <c:v>2491.8119387214274</c:v>
                </c:pt>
                <c:pt idx="9434">
                  <c:v>2492.0760697304077</c:v>
                </c:pt>
                <c:pt idx="9435">
                  <c:v>2492.3402007393879</c:v>
                </c:pt>
                <c:pt idx="9436">
                  <c:v>2492.6043317483682</c:v>
                </c:pt>
                <c:pt idx="9437">
                  <c:v>2492.8684627573484</c:v>
                </c:pt>
                <c:pt idx="9438">
                  <c:v>2493.1325937663287</c:v>
                </c:pt>
                <c:pt idx="9439">
                  <c:v>2493.3967247753089</c:v>
                </c:pt>
                <c:pt idx="9440">
                  <c:v>2493.6608557842892</c:v>
                </c:pt>
                <c:pt idx="9441">
                  <c:v>2493.9249867932695</c:v>
                </c:pt>
                <c:pt idx="9442">
                  <c:v>2494.1891178022497</c:v>
                </c:pt>
                <c:pt idx="9443">
                  <c:v>2494.45324881123</c:v>
                </c:pt>
                <c:pt idx="9444">
                  <c:v>2494.7173798202102</c:v>
                </c:pt>
                <c:pt idx="9445">
                  <c:v>2494.9815108291905</c:v>
                </c:pt>
                <c:pt idx="9446">
                  <c:v>2495.2456418381707</c:v>
                </c:pt>
                <c:pt idx="9447">
                  <c:v>2495.509772847151</c:v>
                </c:pt>
                <c:pt idx="9448">
                  <c:v>2495.7739038561313</c:v>
                </c:pt>
                <c:pt idx="9449">
                  <c:v>2496.0380348651115</c:v>
                </c:pt>
                <c:pt idx="9450">
                  <c:v>2496.3021658740918</c:v>
                </c:pt>
                <c:pt idx="9451">
                  <c:v>2496.566296883072</c:v>
                </c:pt>
                <c:pt idx="9452">
                  <c:v>2496.8304278920523</c:v>
                </c:pt>
                <c:pt idx="9453">
                  <c:v>2497.0945589010325</c:v>
                </c:pt>
                <c:pt idx="9454">
                  <c:v>2497.3586899100128</c:v>
                </c:pt>
                <c:pt idx="9455">
                  <c:v>2497.6228209189931</c:v>
                </c:pt>
                <c:pt idx="9456">
                  <c:v>2497.8869519279733</c:v>
                </c:pt>
                <c:pt idx="9457">
                  <c:v>2498.1510829369536</c:v>
                </c:pt>
                <c:pt idx="9458">
                  <c:v>2498.4152139459338</c:v>
                </c:pt>
                <c:pt idx="9459">
                  <c:v>2498.6793449549141</c:v>
                </c:pt>
                <c:pt idx="9460">
                  <c:v>2498.9434759638943</c:v>
                </c:pt>
                <c:pt idx="9461">
                  <c:v>2499.2076069728746</c:v>
                </c:pt>
                <c:pt idx="9462">
                  <c:v>2499.4717379818549</c:v>
                </c:pt>
                <c:pt idx="9463">
                  <c:v>2499.7358689908351</c:v>
                </c:pt>
                <c:pt idx="9464">
                  <c:v>2499.9999999998154</c:v>
                </c:pt>
                <c:pt idx="9465">
                  <c:v>2500.2641310087956</c:v>
                </c:pt>
                <c:pt idx="9466">
                  <c:v>2500.5282620177759</c:v>
                </c:pt>
                <c:pt idx="9467">
                  <c:v>2500.7923930267561</c:v>
                </c:pt>
                <c:pt idx="9468">
                  <c:v>2501.0565240357364</c:v>
                </c:pt>
                <c:pt idx="9469">
                  <c:v>2501.3206550447167</c:v>
                </c:pt>
                <c:pt idx="9470">
                  <c:v>2501.5847860536969</c:v>
                </c:pt>
                <c:pt idx="9471">
                  <c:v>2501.8489170626772</c:v>
                </c:pt>
                <c:pt idx="9472">
                  <c:v>2502.1130480716574</c:v>
                </c:pt>
                <c:pt idx="9473">
                  <c:v>2502.3771790806377</c:v>
                </c:pt>
                <c:pt idx="9474">
                  <c:v>2502.6413100896179</c:v>
                </c:pt>
                <c:pt idx="9475">
                  <c:v>2502.9054410985982</c:v>
                </c:pt>
                <c:pt idx="9476">
                  <c:v>2503.1695721075785</c:v>
                </c:pt>
                <c:pt idx="9477">
                  <c:v>2503.4337031165587</c:v>
                </c:pt>
                <c:pt idx="9478">
                  <c:v>2503.697834125539</c:v>
                </c:pt>
                <c:pt idx="9479">
                  <c:v>2503.9619651345192</c:v>
                </c:pt>
                <c:pt idx="9480">
                  <c:v>2504.2260961434995</c:v>
                </c:pt>
                <c:pt idx="9481">
                  <c:v>2504.4902271524797</c:v>
                </c:pt>
                <c:pt idx="9482">
                  <c:v>2504.75435816146</c:v>
                </c:pt>
                <c:pt idx="9483">
                  <c:v>2505.0184891704403</c:v>
                </c:pt>
                <c:pt idx="9484">
                  <c:v>2505.2826201794205</c:v>
                </c:pt>
                <c:pt idx="9485">
                  <c:v>2505.5467511884008</c:v>
                </c:pt>
                <c:pt idx="9486">
                  <c:v>2505.810882197381</c:v>
                </c:pt>
                <c:pt idx="9487">
                  <c:v>2506.0750132063613</c:v>
                </c:pt>
                <c:pt idx="9488">
                  <c:v>2506.3391442153415</c:v>
                </c:pt>
                <c:pt idx="9489">
                  <c:v>2506.6032752243218</c:v>
                </c:pt>
                <c:pt idx="9490">
                  <c:v>2506.8674062333021</c:v>
                </c:pt>
                <c:pt idx="9491">
                  <c:v>2507.1315372422823</c:v>
                </c:pt>
                <c:pt idx="9492">
                  <c:v>2507.3956682512626</c:v>
                </c:pt>
                <c:pt idx="9493">
                  <c:v>2507.6597992602428</c:v>
                </c:pt>
                <c:pt idx="9494">
                  <c:v>2507.9239302692231</c:v>
                </c:pt>
                <c:pt idx="9495">
                  <c:v>2508.1880612782033</c:v>
                </c:pt>
                <c:pt idx="9496">
                  <c:v>2508.4521922871836</c:v>
                </c:pt>
                <c:pt idx="9497">
                  <c:v>2508.7163232961639</c:v>
                </c:pt>
                <c:pt idx="9498">
                  <c:v>2508.9804543051441</c:v>
                </c:pt>
                <c:pt idx="9499">
                  <c:v>2509.2445853141244</c:v>
                </c:pt>
                <c:pt idx="9500">
                  <c:v>2509.5087163231046</c:v>
                </c:pt>
                <c:pt idx="9501">
                  <c:v>2509.7728473320849</c:v>
                </c:pt>
                <c:pt idx="9502">
                  <c:v>2510.0369783410652</c:v>
                </c:pt>
                <c:pt idx="9503">
                  <c:v>2510.3011093500454</c:v>
                </c:pt>
                <c:pt idx="9504">
                  <c:v>2510.5652403590257</c:v>
                </c:pt>
                <c:pt idx="9505">
                  <c:v>2510.8293713680059</c:v>
                </c:pt>
                <c:pt idx="9506">
                  <c:v>2511.0935023769862</c:v>
                </c:pt>
                <c:pt idx="9507">
                  <c:v>2511.3576333859664</c:v>
                </c:pt>
                <c:pt idx="9508">
                  <c:v>2511.6217643949467</c:v>
                </c:pt>
                <c:pt idx="9509">
                  <c:v>2511.885895403927</c:v>
                </c:pt>
                <c:pt idx="9510">
                  <c:v>2512.1500264129072</c:v>
                </c:pt>
                <c:pt idx="9511">
                  <c:v>2512.4141574218875</c:v>
                </c:pt>
                <c:pt idx="9512">
                  <c:v>2512.6782884308677</c:v>
                </c:pt>
                <c:pt idx="9513">
                  <c:v>2512.942419439848</c:v>
                </c:pt>
                <c:pt idx="9514">
                  <c:v>2513.2065504488282</c:v>
                </c:pt>
                <c:pt idx="9515">
                  <c:v>2513.4706814578085</c:v>
                </c:pt>
                <c:pt idx="9516">
                  <c:v>2513.7348124667888</c:v>
                </c:pt>
                <c:pt idx="9517">
                  <c:v>2513.998943475769</c:v>
                </c:pt>
                <c:pt idx="9518">
                  <c:v>2514.2630744847493</c:v>
                </c:pt>
                <c:pt idx="9519">
                  <c:v>2514.5272054937295</c:v>
                </c:pt>
                <c:pt idx="9520">
                  <c:v>2514.7913365027098</c:v>
                </c:pt>
                <c:pt idx="9521">
                  <c:v>2515.05546751169</c:v>
                </c:pt>
                <c:pt idx="9522">
                  <c:v>2515.3195985206703</c:v>
                </c:pt>
                <c:pt idx="9523">
                  <c:v>2515.5837295296506</c:v>
                </c:pt>
                <c:pt idx="9524">
                  <c:v>2515.8478605386308</c:v>
                </c:pt>
                <c:pt idx="9525">
                  <c:v>2516.1119915476111</c:v>
                </c:pt>
                <c:pt idx="9526">
                  <c:v>2516.3761225565913</c:v>
                </c:pt>
                <c:pt idx="9527">
                  <c:v>2516.6402535655716</c:v>
                </c:pt>
                <c:pt idx="9528">
                  <c:v>2516.9043845745518</c:v>
                </c:pt>
                <c:pt idx="9529">
                  <c:v>2517.1685155835321</c:v>
                </c:pt>
                <c:pt idx="9530">
                  <c:v>2517.4326465925124</c:v>
                </c:pt>
                <c:pt idx="9531">
                  <c:v>2517.6967776014926</c:v>
                </c:pt>
                <c:pt idx="9532">
                  <c:v>2517.9609086104729</c:v>
                </c:pt>
                <c:pt idx="9533">
                  <c:v>2518.2250396194531</c:v>
                </c:pt>
                <c:pt idx="9534">
                  <c:v>2518.4891706284334</c:v>
                </c:pt>
                <c:pt idx="9535">
                  <c:v>2518.7533016374136</c:v>
                </c:pt>
                <c:pt idx="9536">
                  <c:v>2519.0174326463939</c:v>
                </c:pt>
                <c:pt idx="9537">
                  <c:v>2519.2815636553742</c:v>
                </c:pt>
                <c:pt idx="9538">
                  <c:v>2519.5456946643544</c:v>
                </c:pt>
                <c:pt idx="9539">
                  <c:v>2519.8098256733347</c:v>
                </c:pt>
                <c:pt idx="9540">
                  <c:v>2520.0739566823149</c:v>
                </c:pt>
                <c:pt idx="9541">
                  <c:v>2520.3380876912952</c:v>
                </c:pt>
                <c:pt idx="9542">
                  <c:v>2520.6022187002754</c:v>
                </c:pt>
                <c:pt idx="9543">
                  <c:v>2520.8663497092557</c:v>
                </c:pt>
                <c:pt idx="9544">
                  <c:v>2521.130480718236</c:v>
                </c:pt>
                <c:pt idx="9545">
                  <c:v>2521.3946117272162</c:v>
                </c:pt>
                <c:pt idx="9546">
                  <c:v>2521.6587427361965</c:v>
                </c:pt>
                <c:pt idx="9547">
                  <c:v>2521.9228737451767</c:v>
                </c:pt>
                <c:pt idx="9548">
                  <c:v>2522.187004754157</c:v>
                </c:pt>
                <c:pt idx="9549">
                  <c:v>2522.4511357631372</c:v>
                </c:pt>
                <c:pt idx="9550">
                  <c:v>2522.7152667721175</c:v>
                </c:pt>
                <c:pt idx="9551">
                  <c:v>2522.9793977810978</c:v>
                </c:pt>
                <c:pt idx="9552">
                  <c:v>2523.243528790078</c:v>
                </c:pt>
                <c:pt idx="9553">
                  <c:v>2523.5076597990583</c:v>
                </c:pt>
                <c:pt idx="9554">
                  <c:v>2523.7717908080385</c:v>
                </c:pt>
                <c:pt idx="9555">
                  <c:v>2524.0359218170188</c:v>
                </c:pt>
                <c:pt idx="9556">
                  <c:v>2524.300052825999</c:v>
                </c:pt>
                <c:pt idx="9557">
                  <c:v>2524.5641838349793</c:v>
                </c:pt>
                <c:pt idx="9558">
                  <c:v>2524.8283148439596</c:v>
                </c:pt>
                <c:pt idx="9559">
                  <c:v>2525.0924458529398</c:v>
                </c:pt>
                <c:pt idx="9560">
                  <c:v>2525.3565768619201</c:v>
                </c:pt>
                <c:pt idx="9561">
                  <c:v>2525.6207078709003</c:v>
                </c:pt>
                <c:pt idx="9562">
                  <c:v>2525.8848388798806</c:v>
                </c:pt>
                <c:pt idx="9563">
                  <c:v>2526.1489698888608</c:v>
                </c:pt>
                <c:pt idx="9564">
                  <c:v>2526.4131008978411</c:v>
                </c:pt>
                <c:pt idx="9565">
                  <c:v>2526.6772319068214</c:v>
                </c:pt>
                <c:pt idx="9566">
                  <c:v>2526.9413629158016</c:v>
                </c:pt>
                <c:pt idx="9567">
                  <c:v>2527.2054939247819</c:v>
                </c:pt>
                <c:pt idx="9568">
                  <c:v>2527.4696249337621</c:v>
                </c:pt>
                <c:pt idx="9569">
                  <c:v>2527.7337559427424</c:v>
                </c:pt>
                <c:pt idx="9570">
                  <c:v>2527.9978869517226</c:v>
                </c:pt>
                <c:pt idx="9571">
                  <c:v>2528.2620179607029</c:v>
                </c:pt>
                <c:pt idx="9572">
                  <c:v>2528.5261489696832</c:v>
                </c:pt>
                <c:pt idx="9573">
                  <c:v>2528.7902799786634</c:v>
                </c:pt>
                <c:pt idx="9574">
                  <c:v>2529.0544109876437</c:v>
                </c:pt>
                <c:pt idx="9575">
                  <c:v>2529.3185419966239</c:v>
                </c:pt>
                <c:pt idx="9576">
                  <c:v>2529.5826730056042</c:v>
                </c:pt>
                <c:pt idx="9577">
                  <c:v>2529.8468040145844</c:v>
                </c:pt>
                <c:pt idx="9578">
                  <c:v>2530.1109350235647</c:v>
                </c:pt>
                <c:pt idx="9579">
                  <c:v>2530.375066032545</c:v>
                </c:pt>
                <c:pt idx="9580">
                  <c:v>2530.6391970415252</c:v>
                </c:pt>
                <c:pt idx="9581">
                  <c:v>2530.9033280505055</c:v>
                </c:pt>
                <c:pt idx="9582">
                  <c:v>2531.1674590594857</c:v>
                </c:pt>
                <c:pt idx="9583">
                  <c:v>2531.431590068466</c:v>
                </c:pt>
                <c:pt idx="9584">
                  <c:v>2531.6957210774463</c:v>
                </c:pt>
                <c:pt idx="9585">
                  <c:v>2531.9598520864265</c:v>
                </c:pt>
                <c:pt idx="9586">
                  <c:v>2532.2239830954068</c:v>
                </c:pt>
                <c:pt idx="9587">
                  <c:v>2532.488114104387</c:v>
                </c:pt>
                <c:pt idx="9588">
                  <c:v>2532.7522451133673</c:v>
                </c:pt>
                <c:pt idx="9589">
                  <c:v>2533.0163761223475</c:v>
                </c:pt>
                <c:pt idx="9590">
                  <c:v>2533.2805071313278</c:v>
                </c:pt>
                <c:pt idx="9591">
                  <c:v>2533.5446381403081</c:v>
                </c:pt>
                <c:pt idx="9592">
                  <c:v>2533.8087691492883</c:v>
                </c:pt>
                <c:pt idx="9593">
                  <c:v>2534.0729001582686</c:v>
                </c:pt>
                <c:pt idx="9594">
                  <c:v>2534.3370311672488</c:v>
                </c:pt>
                <c:pt idx="9595">
                  <c:v>2534.6011621762291</c:v>
                </c:pt>
                <c:pt idx="9596">
                  <c:v>2534.8652931852093</c:v>
                </c:pt>
                <c:pt idx="9597">
                  <c:v>2535.1294241941896</c:v>
                </c:pt>
                <c:pt idx="9598">
                  <c:v>2535.3935552031699</c:v>
                </c:pt>
                <c:pt idx="9599">
                  <c:v>2535.6576862121501</c:v>
                </c:pt>
                <c:pt idx="9600">
                  <c:v>2535.9218172211304</c:v>
                </c:pt>
                <c:pt idx="9601">
                  <c:v>2536.1859482301106</c:v>
                </c:pt>
                <c:pt idx="9602">
                  <c:v>2536.4500792390909</c:v>
                </c:pt>
                <c:pt idx="9603">
                  <c:v>2536.7142102480711</c:v>
                </c:pt>
                <c:pt idx="9604">
                  <c:v>2536.9783412570514</c:v>
                </c:pt>
                <c:pt idx="9605">
                  <c:v>2537.2424722660317</c:v>
                </c:pt>
                <c:pt idx="9606">
                  <c:v>2537.5066032750119</c:v>
                </c:pt>
                <c:pt idx="9607">
                  <c:v>2537.7707342839922</c:v>
                </c:pt>
                <c:pt idx="9608">
                  <c:v>2538.0348652929724</c:v>
                </c:pt>
                <c:pt idx="9609">
                  <c:v>2538.2989963019527</c:v>
                </c:pt>
                <c:pt idx="9610">
                  <c:v>2538.5631273109329</c:v>
                </c:pt>
                <c:pt idx="9611">
                  <c:v>2538.8272583199132</c:v>
                </c:pt>
                <c:pt idx="9612">
                  <c:v>2539.0913893288935</c:v>
                </c:pt>
                <c:pt idx="9613">
                  <c:v>2539.3555203378737</c:v>
                </c:pt>
                <c:pt idx="9614">
                  <c:v>2539.619651346854</c:v>
                </c:pt>
                <c:pt idx="9615">
                  <c:v>2539.8837823558342</c:v>
                </c:pt>
                <c:pt idx="9616">
                  <c:v>2540.1479133648145</c:v>
                </c:pt>
                <c:pt idx="9617">
                  <c:v>2540.4120443737947</c:v>
                </c:pt>
                <c:pt idx="9618">
                  <c:v>2540.676175382775</c:v>
                </c:pt>
                <c:pt idx="9619">
                  <c:v>2540.9403063917553</c:v>
                </c:pt>
                <c:pt idx="9620">
                  <c:v>2541.2044374007355</c:v>
                </c:pt>
                <c:pt idx="9621">
                  <c:v>2541.4685684097158</c:v>
                </c:pt>
                <c:pt idx="9622">
                  <c:v>2541.732699418696</c:v>
                </c:pt>
                <c:pt idx="9623">
                  <c:v>2541.9968304276763</c:v>
                </c:pt>
                <c:pt idx="9624">
                  <c:v>2542.2609614366565</c:v>
                </c:pt>
                <c:pt idx="9625">
                  <c:v>2542.5250924456368</c:v>
                </c:pt>
                <c:pt idx="9626">
                  <c:v>2542.7892234546171</c:v>
                </c:pt>
                <c:pt idx="9627">
                  <c:v>2543.0533544635973</c:v>
                </c:pt>
                <c:pt idx="9628">
                  <c:v>2543.3174854725776</c:v>
                </c:pt>
                <c:pt idx="9629">
                  <c:v>2543.5816164815578</c:v>
                </c:pt>
                <c:pt idx="9630">
                  <c:v>2543.8457474905381</c:v>
                </c:pt>
                <c:pt idx="9631">
                  <c:v>2544.1098784995183</c:v>
                </c:pt>
                <c:pt idx="9632">
                  <c:v>2544.3740095084986</c:v>
                </c:pt>
                <c:pt idx="9633">
                  <c:v>2544.6381405174789</c:v>
                </c:pt>
                <c:pt idx="9634">
                  <c:v>2544.9022715264591</c:v>
                </c:pt>
                <c:pt idx="9635">
                  <c:v>2545.1664025354394</c:v>
                </c:pt>
                <c:pt idx="9636">
                  <c:v>2545.4305335444196</c:v>
                </c:pt>
                <c:pt idx="9637">
                  <c:v>2545.6946645533999</c:v>
                </c:pt>
                <c:pt idx="9638">
                  <c:v>2545.9587955623801</c:v>
                </c:pt>
                <c:pt idx="9639">
                  <c:v>2546.2229265713604</c:v>
                </c:pt>
                <c:pt idx="9640">
                  <c:v>2546.4870575803407</c:v>
                </c:pt>
                <c:pt idx="9641">
                  <c:v>2546.7511885893209</c:v>
                </c:pt>
                <c:pt idx="9642">
                  <c:v>2547.0153195983012</c:v>
                </c:pt>
                <c:pt idx="9643">
                  <c:v>2547.2794506072814</c:v>
                </c:pt>
                <c:pt idx="9644">
                  <c:v>2547.5435816162617</c:v>
                </c:pt>
                <c:pt idx="9645">
                  <c:v>2547.8077126252419</c:v>
                </c:pt>
                <c:pt idx="9646">
                  <c:v>2548.0718436342222</c:v>
                </c:pt>
                <c:pt idx="9647">
                  <c:v>2548.3359746432025</c:v>
                </c:pt>
                <c:pt idx="9648">
                  <c:v>2548.6001056521827</c:v>
                </c:pt>
                <c:pt idx="9649">
                  <c:v>2548.864236661163</c:v>
                </c:pt>
                <c:pt idx="9650">
                  <c:v>2549.1283676701432</c:v>
                </c:pt>
                <c:pt idx="9651">
                  <c:v>2549.3924986791235</c:v>
                </c:pt>
                <c:pt idx="9652">
                  <c:v>2549.6566296881037</c:v>
                </c:pt>
                <c:pt idx="9653">
                  <c:v>2549.920760697084</c:v>
                </c:pt>
                <c:pt idx="9654">
                  <c:v>2550.1848917060643</c:v>
                </c:pt>
                <c:pt idx="9655">
                  <c:v>2550.4490227150445</c:v>
                </c:pt>
                <c:pt idx="9656">
                  <c:v>2550.7131537240248</c:v>
                </c:pt>
                <c:pt idx="9657">
                  <c:v>2550.977284733005</c:v>
                </c:pt>
                <c:pt idx="9658">
                  <c:v>2551.2414157419853</c:v>
                </c:pt>
                <c:pt idx="9659">
                  <c:v>2551.5055467509656</c:v>
                </c:pt>
                <c:pt idx="9660">
                  <c:v>2551.7696777599458</c:v>
                </c:pt>
                <c:pt idx="9661">
                  <c:v>2552.0338087689261</c:v>
                </c:pt>
                <c:pt idx="9662">
                  <c:v>2552.2979397779063</c:v>
                </c:pt>
                <c:pt idx="9663">
                  <c:v>2552.5620707868866</c:v>
                </c:pt>
                <c:pt idx="9664">
                  <c:v>2552.8262017958668</c:v>
                </c:pt>
                <c:pt idx="9665">
                  <c:v>2553.0903328048471</c:v>
                </c:pt>
                <c:pt idx="9666">
                  <c:v>2553.3544638138274</c:v>
                </c:pt>
                <c:pt idx="9667">
                  <c:v>2553.6185948228076</c:v>
                </c:pt>
                <c:pt idx="9668">
                  <c:v>2553.8827258317879</c:v>
                </c:pt>
                <c:pt idx="9669">
                  <c:v>2554.1468568407681</c:v>
                </c:pt>
                <c:pt idx="9670">
                  <c:v>2554.4109878497484</c:v>
                </c:pt>
                <c:pt idx="9671">
                  <c:v>2554.6751188587286</c:v>
                </c:pt>
                <c:pt idx="9672">
                  <c:v>2554.9392498677089</c:v>
                </c:pt>
                <c:pt idx="9673">
                  <c:v>2555.2033808766892</c:v>
                </c:pt>
                <c:pt idx="9674">
                  <c:v>2555.4675118856694</c:v>
                </c:pt>
                <c:pt idx="9675">
                  <c:v>2555.7316428946497</c:v>
                </c:pt>
                <c:pt idx="9676">
                  <c:v>2555.9957739036299</c:v>
                </c:pt>
                <c:pt idx="9677">
                  <c:v>2556.2599049126102</c:v>
                </c:pt>
                <c:pt idx="9678">
                  <c:v>2556.5240359215904</c:v>
                </c:pt>
                <c:pt idx="9679">
                  <c:v>2556.7881669305707</c:v>
                </c:pt>
                <c:pt idx="9680">
                  <c:v>2557.052297939551</c:v>
                </c:pt>
                <c:pt idx="9681">
                  <c:v>2557.3164289485312</c:v>
                </c:pt>
                <c:pt idx="9682">
                  <c:v>2557.5805599575115</c:v>
                </c:pt>
                <c:pt idx="9683">
                  <c:v>2557.8446909664917</c:v>
                </c:pt>
                <c:pt idx="9684">
                  <c:v>2558.108821975472</c:v>
                </c:pt>
                <c:pt idx="9685">
                  <c:v>2558.3729529844522</c:v>
                </c:pt>
                <c:pt idx="9686">
                  <c:v>2558.6370839934325</c:v>
                </c:pt>
                <c:pt idx="9687">
                  <c:v>2558.9012150024128</c:v>
                </c:pt>
                <c:pt idx="9688">
                  <c:v>2559.165346011393</c:v>
                </c:pt>
                <c:pt idx="9689">
                  <c:v>2559.4294770203733</c:v>
                </c:pt>
                <c:pt idx="9690">
                  <c:v>2559.6936080293535</c:v>
                </c:pt>
                <c:pt idx="9691">
                  <c:v>2559.9577390383338</c:v>
                </c:pt>
                <c:pt idx="9692">
                  <c:v>2560.221870047314</c:v>
                </c:pt>
                <c:pt idx="9693">
                  <c:v>2560.4860010562943</c:v>
                </c:pt>
                <c:pt idx="9694">
                  <c:v>2560.7501320652746</c:v>
                </c:pt>
                <c:pt idx="9695">
                  <c:v>2561.0142630742548</c:v>
                </c:pt>
                <c:pt idx="9696">
                  <c:v>2561.2783940832351</c:v>
                </c:pt>
                <c:pt idx="9697">
                  <c:v>2561.5425250922153</c:v>
                </c:pt>
                <c:pt idx="9698">
                  <c:v>2561.8066561011956</c:v>
                </c:pt>
                <c:pt idx="9699">
                  <c:v>2562.0707871101758</c:v>
                </c:pt>
                <c:pt idx="9700">
                  <c:v>2562.3349181191561</c:v>
                </c:pt>
                <c:pt idx="9701">
                  <c:v>2562.5990491281364</c:v>
                </c:pt>
                <c:pt idx="9702">
                  <c:v>2562.8631801371166</c:v>
                </c:pt>
                <c:pt idx="9703">
                  <c:v>2563.1273111460969</c:v>
                </c:pt>
                <c:pt idx="9704">
                  <c:v>2563.3914421550771</c:v>
                </c:pt>
                <c:pt idx="9705">
                  <c:v>2563.6555731640574</c:v>
                </c:pt>
                <c:pt idx="9706">
                  <c:v>2563.9197041730376</c:v>
                </c:pt>
                <c:pt idx="9707">
                  <c:v>2564.1838351820179</c:v>
                </c:pt>
                <c:pt idx="9708">
                  <c:v>2564.4479661909982</c:v>
                </c:pt>
                <c:pt idx="9709">
                  <c:v>2564.7120971999784</c:v>
                </c:pt>
                <c:pt idx="9710">
                  <c:v>2564.9762282089587</c:v>
                </c:pt>
                <c:pt idx="9711">
                  <c:v>2565.2403592179389</c:v>
                </c:pt>
                <c:pt idx="9712">
                  <c:v>2565.5044902269192</c:v>
                </c:pt>
                <c:pt idx="9713">
                  <c:v>2565.7686212358994</c:v>
                </c:pt>
                <c:pt idx="9714">
                  <c:v>2566.0327522448797</c:v>
                </c:pt>
                <c:pt idx="9715">
                  <c:v>2566.29688325386</c:v>
                </c:pt>
                <c:pt idx="9716">
                  <c:v>2566.5610142628402</c:v>
                </c:pt>
                <c:pt idx="9717">
                  <c:v>2566.8251452718205</c:v>
                </c:pt>
                <c:pt idx="9718">
                  <c:v>2567.0892762808007</c:v>
                </c:pt>
                <c:pt idx="9719">
                  <c:v>2567.353407289781</c:v>
                </c:pt>
                <c:pt idx="9720">
                  <c:v>2567.6175382987612</c:v>
                </c:pt>
                <c:pt idx="9721">
                  <c:v>2567.8816693077415</c:v>
                </c:pt>
                <c:pt idx="9722">
                  <c:v>2568.1458003167218</c:v>
                </c:pt>
                <c:pt idx="9723">
                  <c:v>2568.409931325702</c:v>
                </c:pt>
                <c:pt idx="9724">
                  <c:v>2568.6740623346823</c:v>
                </c:pt>
                <c:pt idx="9725">
                  <c:v>2568.9381933436625</c:v>
                </c:pt>
                <c:pt idx="9726">
                  <c:v>2569.2023243526428</c:v>
                </c:pt>
                <c:pt idx="9727">
                  <c:v>2569.466455361623</c:v>
                </c:pt>
                <c:pt idx="9728">
                  <c:v>2569.7305863706033</c:v>
                </c:pt>
                <c:pt idx="9729">
                  <c:v>2569.9947173795836</c:v>
                </c:pt>
                <c:pt idx="9730">
                  <c:v>2570.2588483885638</c:v>
                </c:pt>
                <c:pt idx="9731">
                  <c:v>2570.5229793975441</c:v>
                </c:pt>
                <c:pt idx="9732">
                  <c:v>2570.7871104065243</c:v>
                </c:pt>
                <c:pt idx="9733">
                  <c:v>2571.0512414155046</c:v>
                </c:pt>
                <c:pt idx="9734">
                  <c:v>2571.3153724244848</c:v>
                </c:pt>
                <c:pt idx="9735">
                  <c:v>2571.5795034334651</c:v>
                </c:pt>
                <c:pt idx="9736">
                  <c:v>2571.8436344424454</c:v>
                </c:pt>
                <c:pt idx="9737">
                  <c:v>2572.1077654514256</c:v>
                </c:pt>
                <c:pt idx="9738">
                  <c:v>2572.3718964604059</c:v>
                </c:pt>
                <c:pt idx="9739">
                  <c:v>2572.6360274693861</c:v>
                </c:pt>
                <c:pt idx="9740">
                  <c:v>2572.9001584783664</c:v>
                </c:pt>
                <c:pt idx="9741">
                  <c:v>2573.1642894873467</c:v>
                </c:pt>
                <c:pt idx="9742">
                  <c:v>2573.4284204963269</c:v>
                </c:pt>
                <c:pt idx="9743">
                  <c:v>2573.6925515053072</c:v>
                </c:pt>
                <c:pt idx="9744">
                  <c:v>2573.9566825142874</c:v>
                </c:pt>
                <c:pt idx="9745">
                  <c:v>2574.2208135232677</c:v>
                </c:pt>
                <c:pt idx="9746">
                  <c:v>2574.4849445322479</c:v>
                </c:pt>
                <c:pt idx="9747">
                  <c:v>2574.7490755412282</c:v>
                </c:pt>
                <c:pt idx="9748">
                  <c:v>2575.0132065502085</c:v>
                </c:pt>
                <c:pt idx="9749">
                  <c:v>2575.2773375591887</c:v>
                </c:pt>
                <c:pt idx="9750">
                  <c:v>2575.541468568169</c:v>
                </c:pt>
                <c:pt idx="9751">
                  <c:v>2575.8055995771492</c:v>
                </c:pt>
                <c:pt idx="9752">
                  <c:v>2576.0697305861295</c:v>
                </c:pt>
                <c:pt idx="9753">
                  <c:v>2576.3338615951097</c:v>
                </c:pt>
                <c:pt idx="9754">
                  <c:v>2576.59799260409</c:v>
                </c:pt>
                <c:pt idx="9755">
                  <c:v>2576.8621236130703</c:v>
                </c:pt>
                <c:pt idx="9756">
                  <c:v>2577.1262546220505</c:v>
                </c:pt>
                <c:pt idx="9757">
                  <c:v>2577.3903856310308</c:v>
                </c:pt>
                <c:pt idx="9758">
                  <c:v>2577.654516640011</c:v>
                </c:pt>
                <c:pt idx="9759">
                  <c:v>2577.9186476489913</c:v>
                </c:pt>
                <c:pt idx="9760">
                  <c:v>2578.1827786579715</c:v>
                </c:pt>
                <c:pt idx="9761">
                  <c:v>2578.4469096669518</c:v>
                </c:pt>
                <c:pt idx="9762">
                  <c:v>2578.7110406759321</c:v>
                </c:pt>
                <c:pt idx="9763">
                  <c:v>2578.9751716849123</c:v>
                </c:pt>
                <c:pt idx="9764">
                  <c:v>2579.2393026938926</c:v>
                </c:pt>
                <c:pt idx="9765">
                  <c:v>2579.5034337028728</c:v>
                </c:pt>
                <c:pt idx="9766">
                  <c:v>2579.7675647118531</c:v>
                </c:pt>
                <c:pt idx="9767">
                  <c:v>2580.0316957208333</c:v>
                </c:pt>
                <c:pt idx="9768">
                  <c:v>2580.2958267298136</c:v>
                </c:pt>
                <c:pt idx="9769">
                  <c:v>2580.5599577387939</c:v>
                </c:pt>
                <c:pt idx="9770">
                  <c:v>2580.8240887477741</c:v>
                </c:pt>
                <c:pt idx="9771">
                  <c:v>2581.0882197567544</c:v>
                </c:pt>
                <c:pt idx="9772">
                  <c:v>2581.3523507657346</c:v>
                </c:pt>
                <c:pt idx="9773">
                  <c:v>2581.6164817747149</c:v>
                </c:pt>
                <c:pt idx="9774">
                  <c:v>2581.8806127836951</c:v>
                </c:pt>
                <c:pt idx="9775">
                  <c:v>2582.1447437926754</c:v>
                </c:pt>
                <c:pt idx="9776">
                  <c:v>2582.4088748016557</c:v>
                </c:pt>
                <c:pt idx="9777">
                  <c:v>2582.6730058106359</c:v>
                </c:pt>
                <c:pt idx="9778">
                  <c:v>2582.9371368196162</c:v>
                </c:pt>
                <c:pt idx="9779">
                  <c:v>2583.2012678285964</c:v>
                </c:pt>
                <c:pt idx="9780">
                  <c:v>2583.4653988375767</c:v>
                </c:pt>
                <c:pt idx="9781">
                  <c:v>2583.7295298465569</c:v>
                </c:pt>
                <c:pt idx="9782">
                  <c:v>2583.9936608555372</c:v>
                </c:pt>
                <c:pt idx="9783">
                  <c:v>2584.2577918645175</c:v>
                </c:pt>
                <c:pt idx="9784">
                  <c:v>2584.5219228734977</c:v>
                </c:pt>
                <c:pt idx="9785">
                  <c:v>2584.786053882478</c:v>
                </c:pt>
                <c:pt idx="9786">
                  <c:v>2585.0501848914582</c:v>
                </c:pt>
                <c:pt idx="9787">
                  <c:v>2585.3143159004385</c:v>
                </c:pt>
                <c:pt idx="9788">
                  <c:v>2585.5784469094187</c:v>
                </c:pt>
                <c:pt idx="9789">
                  <c:v>2585.842577918399</c:v>
                </c:pt>
                <c:pt idx="9790">
                  <c:v>2586.1067089273793</c:v>
                </c:pt>
                <c:pt idx="9791">
                  <c:v>2586.3708399363595</c:v>
                </c:pt>
                <c:pt idx="9792">
                  <c:v>2586.6349709453398</c:v>
                </c:pt>
                <c:pt idx="9793">
                  <c:v>2586.89910195432</c:v>
                </c:pt>
                <c:pt idx="9794">
                  <c:v>2587.1632329633003</c:v>
                </c:pt>
                <c:pt idx="9795">
                  <c:v>2587.4273639722805</c:v>
                </c:pt>
                <c:pt idx="9796">
                  <c:v>2587.6914949812608</c:v>
                </c:pt>
                <c:pt idx="9797">
                  <c:v>2587.9556259902411</c:v>
                </c:pt>
                <c:pt idx="9798">
                  <c:v>2588.2197569992213</c:v>
                </c:pt>
                <c:pt idx="9799">
                  <c:v>2588.4838880082016</c:v>
                </c:pt>
                <c:pt idx="9800">
                  <c:v>2588.7480190171818</c:v>
                </c:pt>
                <c:pt idx="9801">
                  <c:v>2589.0121500261621</c:v>
                </c:pt>
                <c:pt idx="9802">
                  <c:v>2589.2762810351423</c:v>
                </c:pt>
                <c:pt idx="9803">
                  <c:v>2589.5404120441226</c:v>
                </c:pt>
                <c:pt idx="9804">
                  <c:v>2589.8045430531029</c:v>
                </c:pt>
                <c:pt idx="9805">
                  <c:v>2590.0686740620831</c:v>
                </c:pt>
                <c:pt idx="9806">
                  <c:v>2590.3328050710634</c:v>
                </c:pt>
                <c:pt idx="9807">
                  <c:v>2590.5969360800436</c:v>
                </c:pt>
                <c:pt idx="9808">
                  <c:v>2590.8610670890239</c:v>
                </c:pt>
                <c:pt idx="9809">
                  <c:v>2591.1251980980041</c:v>
                </c:pt>
                <c:pt idx="9810">
                  <c:v>2591.3893291069844</c:v>
                </c:pt>
                <c:pt idx="9811">
                  <c:v>2591.6534601159647</c:v>
                </c:pt>
                <c:pt idx="9812">
                  <c:v>2591.9175911249449</c:v>
                </c:pt>
                <c:pt idx="9813">
                  <c:v>2592.1817221339252</c:v>
                </c:pt>
                <c:pt idx="9814">
                  <c:v>2592.4458531429054</c:v>
                </c:pt>
                <c:pt idx="9815">
                  <c:v>2592.7099841518857</c:v>
                </c:pt>
                <c:pt idx="9816">
                  <c:v>2592.9741151608659</c:v>
                </c:pt>
                <c:pt idx="9817">
                  <c:v>2593.2382461698462</c:v>
                </c:pt>
                <c:pt idx="9818">
                  <c:v>2593.5023771788265</c:v>
                </c:pt>
                <c:pt idx="9819">
                  <c:v>2593.7665081878067</c:v>
                </c:pt>
                <c:pt idx="9820">
                  <c:v>2594.030639196787</c:v>
                </c:pt>
                <c:pt idx="9821">
                  <c:v>2594.2947702057672</c:v>
                </c:pt>
                <c:pt idx="9822">
                  <c:v>2594.5589012147475</c:v>
                </c:pt>
                <c:pt idx="9823">
                  <c:v>2594.8230322237278</c:v>
                </c:pt>
                <c:pt idx="9824">
                  <c:v>2595.087163232708</c:v>
                </c:pt>
                <c:pt idx="9825">
                  <c:v>2595.3512942416883</c:v>
                </c:pt>
                <c:pt idx="9826">
                  <c:v>2595.6154252506685</c:v>
                </c:pt>
                <c:pt idx="9827">
                  <c:v>2595.8795562596488</c:v>
                </c:pt>
                <c:pt idx="9828">
                  <c:v>2596.143687268629</c:v>
                </c:pt>
                <c:pt idx="9829">
                  <c:v>2596.4078182776093</c:v>
                </c:pt>
                <c:pt idx="9830">
                  <c:v>2596.6719492865896</c:v>
                </c:pt>
                <c:pt idx="9831">
                  <c:v>2596.9360802955698</c:v>
                </c:pt>
                <c:pt idx="9832">
                  <c:v>2597.2002113045501</c:v>
                </c:pt>
                <c:pt idx="9833">
                  <c:v>2597.4643423135303</c:v>
                </c:pt>
                <c:pt idx="9834">
                  <c:v>2597.7284733225106</c:v>
                </c:pt>
                <c:pt idx="9835">
                  <c:v>2597.9926043314908</c:v>
                </c:pt>
                <c:pt idx="9836">
                  <c:v>2598.2567353404711</c:v>
                </c:pt>
                <c:pt idx="9837">
                  <c:v>2598.5208663494514</c:v>
                </c:pt>
                <c:pt idx="9838">
                  <c:v>2598.7849973584316</c:v>
                </c:pt>
                <c:pt idx="9839">
                  <c:v>2599.0491283674119</c:v>
                </c:pt>
                <c:pt idx="9840">
                  <c:v>2599.3132593763921</c:v>
                </c:pt>
                <c:pt idx="9841">
                  <c:v>2599.5773903853724</c:v>
                </c:pt>
                <c:pt idx="9842">
                  <c:v>2599.8415213943526</c:v>
                </c:pt>
                <c:pt idx="9843">
                  <c:v>2600.1056524033329</c:v>
                </c:pt>
                <c:pt idx="9844">
                  <c:v>2600.3697834123132</c:v>
                </c:pt>
                <c:pt idx="9845">
                  <c:v>2600.6339144212934</c:v>
                </c:pt>
                <c:pt idx="9846">
                  <c:v>2600.8980454302737</c:v>
                </c:pt>
                <c:pt idx="9847">
                  <c:v>2601.1621764392539</c:v>
                </c:pt>
                <c:pt idx="9848">
                  <c:v>2601.4263074482342</c:v>
                </c:pt>
                <c:pt idx="9849">
                  <c:v>2601.6904384572144</c:v>
                </c:pt>
                <c:pt idx="9850">
                  <c:v>2601.9545694661947</c:v>
                </c:pt>
                <c:pt idx="9851">
                  <c:v>2602.218700475175</c:v>
                </c:pt>
                <c:pt idx="9852">
                  <c:v>2602.4828314841552</c:v>
                </c:pt>
                <c:pt idx="9853">
                  <c:v>2602.7469624931355</c:v>
                </c:pt>
                <c:pt idx="9854">
                  <c:v>2603.0110935021157</c:v>
                </c:pt>
                <c:pt idx="9855">
                  <c:v>2603.275224511096</c:v>
                </c:pt>
                <c:pt idx="9856">
                  <c:v>2603.5393555200762</c:v>
                </c:pt>
                <c:pt idx="9857">
                  <c:v>2603.8034865290565</c:v>
                </c:pt>
                <c:pt idx="9858">
                  <c:v>2604.0676175380368</c:v>
                </c:pt>
                <c:pt idx="9859">
                  <c:v>2604.331748547017</c:v>
                </c:pt>
                <c:pt idx="9860">
                  <c:v>2604.5958795559973</c:v>
                </c:pt>
                <c:pt idx="9861">
                  <c:v>2604.8600105649775</c:v>
                </c:pt>
                <c:pt idx="9862">
                  <c:v>2605.1241415739578</c:v>
                </c:pt>
                <c:pt idx="9863">
                  <c:v>2605.388272582938</c:v>
                </c:pt>
                <c:pt idx="9864">
                  <c:v>2605.6524035919183</c:v>
                </c:pt>
                <c:pt idx="9865">
                  <c:v>2605.9165346008986</c:v>
                </c:pt>
                <c:pt idx="9866">
                  <c:v>2606.1806656098788</c:v>
                </c:pt>
                <c:pt idx="9867">
                  <c:v>2606.4447966188591</c:v>
                </c:pt>
                <c:pt idx="9868">
                  <c:v>2606.7089276278393</c:v>
                </c:pt>
                <c:pt idx="9869">
                  <c:v>2606.9730586368196</c:v>
                </c:pt>
                <c:pt idx="9870">
                  <c:v>2607.2371896457998</c:v>
                </c:pt>
                <c:pt idx="9871">
                  <c:v>2607.5013206547801</c:v>
                </c:pt>
                <c:pt idx="9872">
                  <c:v>2607.7654516637604</c:v>
                </c:pt>
                <c:pt idx="9873">
                  <c:v>2608.0295826727406</c:v>
                </c:pt>
                <c:pt idx="9874">
                  <c:v>2608.2937136817209</c:v>
                </c:pt>
                <c:pt idx="9875">
                  <c:v>2608.5578446907011</c:v>
                </c:pt>
                <c:pt idx="9876">
                  <c:v>2608.8219756996814</c:v>
                </c:pt>
                <c:pt idx="9877">
                  <c:v>2609.0861067086616</c:v>
                </c:pt>
                <c:pt idx="9878">
                  <c:v>2609.3502377176419</c:v>
                </c:pt>
                <c:pt idx="9879">
                  <c:v>2609.6143687266222</c:v>
                </c:pt>
                <c:pt idx="9880">
                  <c:v>2609.8784997356024</c:v>
                </c:pt>
                <c:pt idx="9881">
                  <c:v>2610.1426307445827</c:v>
                </c:pt>
                <c:pt idx="9882">
                  <c:v>2610.4067617535629</c:v>
                </c:pt>
                <c:pt idx="9883">
                  <c:v>2610.6708927625432</c:v>
                </c:pt>
                <c:pt idx="9884">
                  <c:v>2610.9350237715234</c:v>
                </c:pt>
                <c:pt idx="9885">
                  <c:v>2611.1991547805037</c:v>
                </c:pt>
                <c:pt idx="9886">
                  <c:v>2611.463285789484</c:v>
                </c:pt>
                <c:pt idx="9887">
                  <c:v>2611.7274167984642</c:v>
                </c:pt>
                <c:pt idx="9888">
                  <c:v>2611.9915478074445</c:v>
                </c:pt>
                <c:pt idx="9889">
                  <c:v>2612.2556788164247</c:v>
                </c:pt>
                <c:pt idx="9890">
                  <c:v>2612.519809825405</c:v>
                </c:pt>
                <c:pt idx="9891">
                  <c:v>2612.7839408343852</c:v>
                </c:pt>
                <c:pt idx="9892">
                  <c:v>2613.0480718433655</c:v>
                </c:pt>
                <c:pt idx="9893">
                  <c:v>2613.3122028523458</c:v>
                </c:pt>
                <c:pt idx="9894">
                  <c:v>2613.576333861326</c:v>
                </c:pt>
                <c:pt idx="9895">
                  <c:v>2613.8404648703063</c:v>
                </c:pt>
                <c:pt idx="9896">
                  <c:v>2614.1045958792865</c:v>
                </c:pt>
                <c:pt idx="9897">
                  <c:v>2614.3687268882668</c:v>
                </c:pt>
                <c:pt idx="9898">
                  <c:v>2614.632857897247</c:v>
                </c:pt>
                <c:pt idx="9899">
                  <c:v>2614.8969889062273</c:v>
                </c:pt>
                <c:pt idx="9900">
                  <c:v>2615.1611199152076</c:v>
                </c:pt>
                <c:pt idx="9901">
                  <c:v>2615.4252509241878</c:v>
                </c:pt>
                <c:pt idx="9902">
                  <c:v>2615.6893819331681</c:v>
                </c:pt>
                <c:pt idx="9903">
                  <c:v>2615.9535129421483</c:v>
                </c:pt>
                <c:pt idx="9904">
                  <c:v>2616.2176439511286</c:v>
                </c:pt>
                <c:pt idx="9905">
                  <c:v>2616.4817749601089</c:v>
                </c:pt>
                <c:pt idx="9906">
                  <c:v>2616.7459059690891</c:v>
                </c:pt>
                <c:pt idx="9907">
                  <c:v>2617.0100369780694</c:v>
                </c:pt>
                <c:pt idx="9908">
                  <c:v>2617.2741679870496</c:v>
                </c:pt>
                <c:pt idx="9909">
                  <c:v>2617.5382989960299</c:v>
                </c:pt>
                <c:pt idx="9910">
                  <c:v>2617.8024300050101</c:v>
                </c:pt>
                <c:pt idx="9911">
                  <c:v>2618.0665610139904</c:v>
                </c:pt>
                <c:pt idx="9912">
                  <c:v>2618.3306920229707</c:v>
                </c:pt>
                <c:pt idx="9913">
                  <c:v>2618.5948230319509</c:v>
                </c:pt>
                <c:pt idx="9914">
                  <c:v>2618.8589540409312</c:v>
                </c:pt>
                <c:pt idx="9915">
                  <c:v>2619.1230850499114</c:v>
                </c:pt>
                <c:pt idx="9916">
                  <c:v>2619.3872160588917</c:v>
                </c:pt>
                <c:pt idx="9917">
                  <c:v>2619.6513470678719</c:v>
                </c:pt>
                <c:pt idx="9918">
                  <c:v>2619.9154780768522</c:v>
                </c:pt>
                <c:pt idx="9919">
                  <c:v>2620.1796090858325</c:v>
                </c:pt>
                <c:pt idx="9920">
                  <c:v>2620.4437400948127</c:v>
                </c:pt>
                <c:pt idx="9921">
                  <c:v>2620.707871103793</c:v>
                </c:pt>
                <c:pt idx="9922">
                  <c:v>2620.9720021127732</c:v>
                </c:pt>
                <c:pt idx="9923">
                  <c:v>2621.2361331217535</c:v>
                </c:pt>
                <c:pt idx="9924">
                  <c:v>2621.5002641307337</c:v>
                </c:pt>
                <c:pt idx="9925">
                  <c:v>2621.764395139714</c:v>
                </c:pt>
                <c:pt idx="9926">
                  <c:v>2622.0285261486943</c:v>
                </c:pt>
                <c:pt idx="9927">
                  <c:v>2622.2926571576745</c:v>
                </c:pt>
                <c:pt idx="9928">
                  <c:v>2622.5567881666548</c:v>
                </c:pt>
                <c:pt idx="9929">
                  <c:v>2622.820919175635</c:v>
                </c:pt>
                <c:pt idx="9930">
                  <c:v>2623.0850501846153</c:v>
                </c:pt>
                <c:pt idx="9931">
                  <c:v>2623.3491811935955</c:v>
                </c:pt>
                <c:pt idx="9932">
                  <c:v>2623.6133122025758</c:v>
                </c:pt>
                <c:pt idx="9933">
                  <c:v>2623.8774432115561</c:v>
                </c:pt>
                <c:pt idx="9934">
                  <c:v>2624.1415742205363</c:v>
                </c:pt>
                <c:pt idx="9935">
                  <c:v>2624.4057052295166</c:v>
                </c:pt>
                <c:pt idx="9936">
                  <c:v>2624.6698362384968</c:v>
                </c:pt>
                <c:pt idx="9937">
                  <c:v>2624.9339672474771</c:v>
                </c:pt>
                <c:pt idx="9938">
                  <c:v>2625.1980982564573</c:v>
                </c:pt>
                <c:pt idx="9939">
                  <c:v>2625.4622292654376</c:v>
                </c:pt>
                <c:pt idx="9940">
                  <c:v>2625.7263602744179</c:v>
                </c:pt>
                <c:pt idx="9941">
                  <c:v>2625.9904912833981</c:v>
                </c:pt>
                <c:pt idx="9942">
                  <c:v>2626.2546222923784</c:v>
                </c:pt>
                <c:pt idx="9943">
                  <c:v>2626.5187533013586</c:v>
                </c:pt>
                <c:pt idx="9944">
                  <c:v>2626.7828843103389</c:v>
                </c:pt>
                <c:pt idx="9945">
                  <c:v>2627.0470153193191</c:v>
                </c:pt>
                <c:pt idx="9946">
                  <c:v>2627.3111463282994</c:v>
                </c:pt>
                <c:pt idx="9947">
                  <c:v>2627.5752773372797</c:v>
                </c:pt>
                <c:pt idx="9948">
                  <c:v>2627.8394083462599</c:v>
                </c:pt>
                <c:pt idx="9949">
                  <c:v>2628.1035393552402</c:v>
                </c:pt>
                <c:pt idx="9950">
                  <c:v>2628.3676703642204</c:v>
                </c:pt>
                <c:pt idx="9951">
                  <c:v>2628.6318013732007</c:v>
                </c:pt>
                <c:pt idx="9952">
                  <c:v>2628.8959323821809</c:v>
                </c:pt>
                <c:pt idx="9953">
                  <c:v>2629.1600633911612</c:v>
                </c:pt>
                <c:pt idx="9954">
                  <c:v>2629.4241944001415</c:v>
                </c:pt>
                <c:pt idx="9955">
                  <c:v>2629.6883254091217</c:v>
                </c:pt>
                <c:pt idx="9956">
                  <c:v>2629.952456418102</c:v>
                </c:pt>
                <c:pt idx="9957">
                  <c:v>2630.2165874270822</c:v>
                </c:pt>
                <c:pt idx="9958">
                  <c:v>2630.4807184360625</c:v>
                </c:pt>
                <c:pt idx="9959">
                  <c:v>2630.7448494450427</c:v>
                </c:pt>
                <c:pt idx="9960">
                  <c:v>2631.008980454023</c:v>
                </c:pt>
                <c:pt idx="9961">
                  <c:v>2631.2731114630033</c:v>
                </c:pt>
                <c:pt idx="9962">
                  <c:v>2631.5372424719835</c:v>
                </c:pt>
                <c:pt idx="9963">
                  <c:v>2631.8013734809638</c:v>
                </c:pt>
                <c:pt idx="9964">
                  <c:v>2632.065504489944</c:v>
                </c:pt>
                <c:pt idx="9965">
                  <c:v>2632.3296354989243</c:v>
                </c:pt>
                <c:pt idx="9966">
                  <c:v>2632.5937665079045</c:v>
                </c:pt>
                <c:pt idx="9967">
                  <c:v>2632.8578975168848</c:v>
                </c:pt>
                <c:pt idx="9968">
                  <c:v>2633.1220285258651</c:v>
                </c:pt>
                <c:pt idx="9969">
                  <c:v>2633.3861595348453</c:v>
                </c:pt>
                <c:pt idx="9970">
                  <c:v>2633.6502905438256</c:v>
                </c:pt>
                <c:pt idx="9971">
                  <c:v>2633.9144215528058</c:v>
                </c:pt>
                <c:pt idx="9972">
                  <c:v>2634.1785525617861</c:v>
                </c:pt>
                <c:pt idx="9973">
                  <c:v>2634.4426835707663</c:v>
                </c:pt>
                <c:pt idx="9974">
                  <c:v>2634.7068145797466</c:v>
                </c:pt>
                <c:pt idx="9975">
                  <c:v>2634.9709455887269</c:v>
                </c:pt>
                <c:pt idx="9976">
                  <c:v>2635.2350765977071</c:v>
                </c:pt>
                <c:pt idx="9977">
                  <c:v>2635.4992076066874</c:v>
                </c:pt>
                <c:pt idx="9978">
                  <c:v>2635.7633386156676</c:v>
                </c:pt>
                <c:pt idx="9979">
                  <c:v>2636.0274696246479</c:v>
                </c:pt>
                <c:pt idx="9980">
                  <c:v>2636.2916006336281</c:v>
                </c:pt>
                <c:pt idx="9981">
                  <c:v>2636.5557316426084</c:v>
                </c:pt>
                <c:pt idx="9982">
                  <c:v>2636.8198626515887</c:v>
                </c:pt>
                <c:pt idx="9983">
                  <c:v>2637.0839936605689</c:v>
                </c:pt>
                <c:pt idx="9984">
                  <c:v>2637.3481246695492</c:v>
                </c:pt>
                <c:pt idx="9985">
                  <c:v>2637.6122556785294</c:v>
                </c:pt>
                <c:pt idx="9986">
                  <c:v>2637.8763866875097</c:v>
                </c:pt>
                <c:pt idx="9987">
                  <c:v>2638.14051769649</c:v>
                </c:pt>
                <c:pt idx="9988">
                  <c:v>2638.4046487054702</c:v>
                </c:pt>
                <c:pt idx="9989">
                  <c:v>2638.6687797144505</c:v>
                </c:pt>
                <c:pt idx="9990">
                  <c:v>2638.9329107234307</c:v>
                </c:pt>
                <c:pt idx="9991">
                  <c:v>2639.197041732411</c:v>
                </c:pt>
                <c:pt idx="9992">
                  <c:v>2639.4611727413912</c:v>
                </c:pt>
                <c:pt idx="9993">
                  <c:v>2639.7253037503715</c:v>
                </c:pt>
                <c:pt idx="9994">
                  <c:v>2639.9894347593518</c:v>
                </c:pt>
                <c:pt idx="9995">
                  <c:v>2640.253565768332</c:v>
                </c:pt>
                <c:pt idx="9996">
                  <c:v>2640.5176967773123</c:v>
                </c:pt>
                <c:pt idx="9997">
                  <c:v>2640.7818277862925</c:v>
                </c:pt>
                <c:pt idx="9998">
                  <c:v>2641.0459587952728</c:v>
                </c:pt>
                <c:pt idx="9999">
                  <c:v>2641.310089804253</c:v>
                </c:pt>
                <c:pt idx="10000">
                  <c:v>2641.5742208132333</c:v>
                </c:pt>
                <c:pt idx="10001">
                  <c:v>2641.8383518222136</c:v>
                </c:pt>
                <c:pt idx="10002">
                  <c:v>2642.1024828311938</c:v>
                </c:pt>
                <c:pt idx="10003">
                  <c:v>2642.3666138401741</c:v>
                </c:pt>
                <c:pt idx="10004">
                  <c:v>2642.6307448491543</c:v>
                </c:pt>
                <c:pt idx="10005">
                  <c:v>2642.8948758581346</c:v>
                </c:pt>
                <c:pt idx="10006">
                  <c:v>2643.1590068671148</c:v>
                </c:pt>
                <c:pt idx="10007">
                  <c:v>2643.4231378760951</c:v>
                </c:pt>
                <c:pt idx="10008">
                  <c:v>2643.6872688850754</c:v>
                </c:pt>
                <c:pt idx="10009">
                  <c:v>2643.9513998940556</c:v>
                </c:pt>
                <c:pt idx="10010">
                  <c:v>2644.2155309030359</c:v>
                </c:pt>
                <c:pt idx="10011">
                  <c:v>2644.4796619120161</c:v>
                </c:pt>
                <c:pt idx="10012">
                  <c:v>2644.7437929209964</c:v>
                </c:pt>
                <c:pt idx="10013">
                  <c:v>2645.0079239299766</c:v>
                </c:pt>
                <c:pt idx="10014">
                  <c:v>2645.2720549389569</c:v>
                </c:pt>
                <c:pt idx="10015">
                  <c:v>2645.5361859479372</c:v>
                </c:pt>
                <c:pt idx="10016">
                  <c:v>2645.8003169569174</c:v>
                </c:pt>
                <c:pt idx="10017">
                  <c:v>2646.0644479658977</c:v>
                </c:pt>
                <c:pt idx="10018">
                  <c:v>2646.3285789748779</c:v>
                </c:pt>
                <c:pt idx="10019">
                  <c:v>2646.5927099838582</c:v>
                </c:pt>
                <c:pt idx="10020">
                  <c:v>2646.8568409928384</c:v>
                </c:pt>
                <c:pt idx="10021">
                  <c:v>2647.1209720018187</c:v>
                </c:pt>
                <c:pt idx="10022">
                  <c:v>2647.385103010799</c:v>
                </c:pt>
                <c:pt idx="10023">
                  <c:v>2647.6492340197792</c:v>
                </c:pt>
                <c:pt idx="10024">
                  <c:v>2647.9133650287595</c:v>
                </c:pt>
                <c:pt idx="10025">
                  <c:v>2648.1774960377397</c:v>
                </c:pt>
                <c:pt idx="10026">
                  <c:v>2648.44162704672</c:v>
                </c:pt>
                <c:pt idx="10027">
                  <c:v>2648.7057580557002</c:v>
                </c:pt>
                <c:pt idx="10028">
                  <c:v>2648.9698890646805</c:v>
                </c:pt>
                <c:pt idx="10029">
                  <c:v>2649.2340200736608</c:v>
                </c:pt>
                <c:pt idx="10030">
                  <c:v>2649.498151082641</c:v>
                </c:pt>
                <c:pt idx="10031">
                  <c:v>2649.7622820916213</c:v>
                </c:pt>
                <c:pt idx="10032">
                  <c:v>2650.0264131006015</c:v>
                </c:pt>
                <c:pt idx="10033">
                  <c:v>2650.2905441095818</c:v>
                </c:pt>
                <c:pt idx="10034">
                  <c:v>2650.554675118562</c:v>
                </c:pt>
                <c:pt idx="10035">
                  <c:v>2650.8188061275423</c:v>
                </c:pt>
                <c:pt idx="10036">
                  <c:v>2651.0829371365226</c:v>
                </c:pt>
                <c:pt idx="10037">
                  <c:v>2651.3470681455028</c:v>
                </c:pt>
                <c:pt idx="10038">
                  <c:v>2651.6111991544831</c:v>
                </c:pt>
                <c:pt idx="10039">
                  <c:v>2651.8753301634633</c:v>
                </c:pt>
                <c:pt idx="10040">
                  <c:v>2652.1394611724436</c:v>
                </c:pt>
                <c:pt idx="10041">
                  <c:v>2652.4035921814238</c:v>
                </c:pt>
                <c:pt idx="10042">
                  <c:v>2652.6677231904041</c:v>
                </c:pt>
                <c:pt idx="10043">
                  <c:v>2652.9318541993844</c:v>
                </c:pt>
                <c:pt idx="10044">
                  <c:v>2653.1959852083646</c:v>
                </c:pt>
                <c:pt idx="10045">
                  <c:v>2653.4601162173449</c:v>
                </c:pt>
                <c:pt idx="10046">
                  <c:v>2653.7242472263251</c:v>
                </c:pt>
                <c:pt idx="10047">
                  <c:v>2653.9883782353054</c:v>
                </c:pt>
                <c:pt idx="10048">
                  <c:v>2654.2525092442856</c:v>
                </c:pt>
                <c:pt idx="10049">
                  <c:v>2654.5166402532659</c:v>
                </c:pt>
                <c:pt idx="10050">
                  <c:v>2654.7807712622462</c:v>
                </c:pt>
                <c:pt idx="10051">
                  <c:v>2655.0449022712264</c:v>
                </c:pt>
                <c:pt idx="10052">
                  <c:v>2655.3090332802067</c:v>
                </c:pt>
                <c:pt idx="10053">
                  <c:v>2655.5731642891869</c:v>
                </c:pt>
                <c:pt idx="10054">
                  <c:v>2655.8372952981672</c:v>
                </c:pt>
                <c:pt idx="10055">
                  <c:v>2656.1014263071474</c:v>
                </c:pt>
                <c:pt idx="10056">
                  <c:v>2656.3655573161277</c:v>
                </c:pt>
                <c:pt idx="10057">
                  <c:v>2656.629688325108</c:v>
                </c:pt>
                <c:pt idx="10058">
                  <c:v>2656.8938193340882</c:v>
                </c:pt>
                <c:pt idx="10059">
                  <c:v>2657.1579503430685</c:v>
                </c:pt>
                <c:pt idx="10060">
                  <c:v>2657.4220813520487</c:v>
                </c:pt>
                <c:pt idx="10061">
                  <c:v>2657.686212361029</c:v>
                </c:pt>
                <c:pt idx="10062">
                  <c:v>2657.9503433700093</c:v>
                </c:pt>
                <c:pt idx="10063">
                  <c:v>2658.2144743789895</c:v>
                </c:pt>
                <c:pt idx="10064">
                  <c:v>2658.4786053879698</c:v>
                </c:pt>
                <c:pt idx="10065">
                  <c:v>2658.74273639695</c:v>
                </c:pt>
                <c:pt idx="10066">
                  <c:v>2659.0068674059303</c:v>
                </c:pt>
                <c:pt idx="10067">
                  <c:v>2659.2709984149105</c:v>
                </c:pt>
                <c:pt idx="10068">
                  <c:v>2659.5351294238908</c:v>
                </c:pt>
                <c:pt idx="10069">
                  <c:v>2659.7992604328711</c:v>
                </c:pt>
                <c:pt idx="10070">
                  <c:v>2660.0633914418513</c:v>
                </c:pt>
                <c:pt idx="10071">
                  <c:v>2660.3275224508316</c:v>
                </c:pt>
                <c:pt idx="10072">
                  <c:v>2660.5916534598118</c:v>
                </c:pt>
                <c:pt idx="10073">
                  <c:v>2660.8557844687921</c:v>
                </c:pt>
                <c:pt idx="10074">
                  <c:v>2661.1199154777723</c:v>
                </c:pt>
                <c:pt idx="10075">
                  <c:v>2661.3840464867526</c:v>
                </c:pt>
                <c:pt idx="10076">
                  <c:v>2661.6481774957329</c:v>
                </c:pt>
                <c:pt idx="10077">
                  <c:v>2661.9123085047131</c:v>
                </c:pt>
                <c:pt idx="10078">
                  <c:v>2662.1764395136934</c:v>
                </c:pt>
                <c:pt idx="10079">
                  <c:v>2662.4405705226736</c:v>
                </c:pt>
                <c:pt idx="10080">
                  <c:v>2662.7047015316539</c:v>
                </c:pt>
                <c:pt idx="10081">
                  <c:v>2662.9688325406341</c:v>
                </c:pt>
                <c:pt idx="10082">
                  <c:v>2663.2329635496144</c:v>
                </c:pt>
                <c:pt idx="10083">
                  <c:v>2663.4970945585947</c:v>
                </c:pt>
                <c:pt idx="10084">
                  <c:v>2663.7612255675749</c:v>
                </c:pt>
                <c:pt idx="10085">
                  <c:v>2664.0253565765552</c:v>
                </c:pt>
                <c:pt idx="10086">
                  <c:v>2664.2894875855354</c:v>
                </c:pt>
                <c:pt idx="10087">
                  <c:v>2664.5536185945157</c:v>
                </c:pt>
                <c:pt idx="10088">
                  <c:v>2664.8177496034959</c:v>
                </c:pt>
                <c:pt idx="10089">
                  <c:v>2665.0818806124762</c:v>
                </c:pt>
                <c:pt idx="10090">
                  <c:v>2665.3460116214565</c:v>
                </c:pt>
                <c:pt idx="10091">
                  <c:v>2665.6101426304367</c:v>
                </c:pt>
                <c:pt idx="10092">
                  <c:v>2665.874273639417</c:v>
                </c:pt>
                <c:pt idx="10093">
                  <c:v>2666.1384046483972</c:v>
                </c:pt>
                <c:pt idx="10094">
                  <c:v>2666.4025356573775</c:v>
                </c:pt>
                <c:pt idx="10095">
                  <c:v>2666.6666666663577</c:v>
                </c:pt>
                <c:pt idx="10096">
                  <c:v>2666.930797675338</c:v>
                </c:pt>
                <c:pt idx="10097">
                  <c:v>2667.1949286843183</c:v>
                </c:pt>
                <c:pt idx="10098">
                  <c:v>2667.4590596932985</c:v>
                </c:pt>
                <c:pt idx="10099">
                  <c:v>2667.7231907022788</c:v>
                </c:pt>
                <c:pt idx="10100">
                  <c:v>2667.987321711259</c:v>
                </c:pt>
                <c:pt idx="10101">
                  <c:v>2668.2514527202393</c:v>
                </c:pt>
                <c:pt idx="10102">
                  <c:v>2668.5155837292195</c:v>
                </c:pt>
                <c:pt idx="10103">
                  <c:v>2668.7797147381998</c:v>
                </c:pt>
                <c:pt idx="10104">
                  <c:v>2669.0438457471801</c:v>
                </c:pt>
                <c:pt idx="10105">
                  <c:v>2669.3079767561603</c:v>
                </c:pt>
                <c:pt idx="10106">
                  <c:v>2669.5721077651406</c:v>
                </c:pt>
                <c:pt idx="10107">
                  <c:v>2669.8362387741208</c:v>
                </c:pt>
                <c:pt idx="10108">
                  <c:v>2670.1003697831011</c:v>
                </c:pt>
                <c:pt idx="10109">
                  <c:v>2670.3645007920813</c:v>
                </c:pt>
                <c:pt idx="10110">
                  <c:v>2670.6286318010616</c:v>
                </c:pt>
                <c:pt idx="10111">
                  <c:v>2670.8927628100419</c:v>
                </c:pt>
                <c:pt idx="10112">
                  <c:v>2671.1568938190221</c:v>
                </c:pt>
                <c:pt idx="10113">
                  <c:v>2671.4210248280024</c:v>
                </c:pt>
                <c:pt idx="10114">
                  <c:v>2671.6851558369826</c:v>
                </c:pt>
                <c:pt idx="10115">
                  <c:v>2671.9492868459629</c:v>
                </c:pt>
                <c:pt idx="10116">
                  <c:v>2672.2134178549431</c:v>
                </c:pt>
                <c:pt idx="10117">
                  <c:v>2672.4775488639234</c:v>
                </c:pt>
                <c:pt idx="10118">
                  <c:v>2672.7416798729037</c:v>
                </c:pt>
                <c:pt idx="10119">
                  <c:v>2673.0058108818839</c:v>
                </c:pt>
                <c:pt idx="10120">
                  <c:v>2673.2699418908642</c:v>
                </c:pt>
                <c:pt idx="10121">
                  <c:v>2673.5340728998444</c:v>
                </c:pt>
                <c:pt idx="10122">
                  <c:v>2673.7982039088247</c:v>
                </c:pt>
                <c:pt idx="10123">
                  <c:v>2674.0623349178049</c:v>
                </c:pt>
                <c:pt idx="10124">
                  <c:v>2674.3264659267852</c:v>
                </c:pt>
                <c:pt idx="10125">
                  <c:v>2674.5905969357655</c:v>
                </c:pt>
                <c:pt idx="10126">
                  <c:v>2674.8547279447457</c:v>
                </c:pt>
                <c:pt idx="10127">
                  <c:v>2675.118858953726</c:v>
                </c:pt>
                <c:pt idx="10128">
                  <c:v>2675.3829899627062</c:v>
                </c:pt>
                <c:pt idx="10129">
                  <c:v>2675.6471209716865</c:v>
                </c:pt>
                <c:pt idx="10130">
                  <c:v>2675.9112519806667</c:v>
                </c:pt>
                <c:pt idx="10131">
                  <c:v>2676.175382989647</c:v>
                </c:pt>
                <c:pt idx="10132">
                  <c:v>2676.4395139986273</c:v>
                </c:pt>
                <c:pt idx="10133">
                  <c:v>2676.7036450076075</c:v>
                </c:pt>
                <c:pt idx="10134">
                  <c:v>2676.9677760165878</c:v>
                </c:pt>
                <c:pt idx="10135">
                  <c:v>2677.231907025568</c:v>
                </c:pt>
                <c:pt idx="10136">
                  <c:v>2677.4960380345483</c:v>
                </c:pt>
                <c:pt idx="10137">
                  <c:v>2677.7601690435285</c:v>
                </c:pt>
                <c:pt idx="10138">
                  <c:v>2678.0243000525088</c:v>
                </c:pt>
                <c:pt idx="10139">
                  <c:v>2678.2884310614891</c:v>
                </c:pt>
                <c:pt idx="10140">
                  <c:v>2678.5525620704693</c:v>
                </c:pt>
                <c:pt idx="10141">
                  <c:v>2678.8166930794496</c:v>
                </c:pt>
                <c:pt idx="10142">
                  <c:v>2679.0808240884298</c:v>
                </c:pt>
                <c:pt idx="10143">
                  <c:v>2679.3449550974101</c:v>
                </c:pt>
                <c:pt idx="10144">
                  <c:v>2679.6090861063904</c:v>
                </c:pt>
                <c:pt idx="10145">
                  <c:v>2679.8732171153706</c:v>
                </c:pt>
                <c:pt idx="10146">
                  <c:v>2680.1373481243509</c:v>
                </c:pt>
                <c:pt idx="10147">
                  <c:v>2680.4014791333311</c:v>
                </c:pt>
                <c:pt idx="10148">
                  <c:v>2680.6656101423114</c:v>
                </c:pt>
                <c:pt idx="10149">
                  <c:v>2680.9297411512916</c:v>
                </c:pt>
                <c:pt idx="10150">
                  <c:v>2681.1938721602719</c:v>
                </c:pt>
                <c:pt idx="10151">
                  <c:v>2681.4580031692522</c:v>
                </c:pt>
                <c:pt idx="10152">
                  <c:v>2681.7221341782324</c:v>
                </c:pt>
                <c:pt idx="10153">
                  <c:v>2681.9862651872127</c:v>
                </c:pt>
                <c:pt idx="10154">
                  <c:v>2682.2503961961929</c:v>
                </c:pt>
                <c:pt idx="10155">
                  <c:v>2682.5145272051732</c:v>
                </c:pt>
                <c:pt idx="10156">
                  <c:v>2682.7786582141534</c:v>
                </c:pt>
                <c:pt idx="10157">
                  <c:v>2683.0427892231337</c:v>
                </c:pt>
                <c:pt idx="10158">
                  <c:v>2683.306920232114</c:v>
                </c:pt>
                <c:pt idx="10159">
                  <c:v>2683.5710512410942</c:v>
                </c:pt>
                <c:pt idx="10160">
                  <c:v>2683.8351822500745</c:v>
                </c:pt>
                <c:pt idx="10161">
                  <c:v>2684.0993132590547</c:v>
                </c:pt>
                <c:pt idx="10162">
                  <c:v>2684.363444268035</c:v>
                </c:pt>
                <c:pt idx="10163">
                  <c:v>2684.6275752770152</c:v>
                </c:pt>
                <c:pt idx="10164">
                  <c:v>2684.8917062859955</c:v>
                </c:pt>
                <c:pt idx="10165">
                  <c:v>2685.1558372949758</c:v>
                </c:pt>
                <c:pt idx="10166">
                  <c:v>2685.419968303956</c:v>
                </c:pt>
                <c:pt idx="10167">
                  <c:v>2685.6840993129363</c:v>
                </c:pt>
                <c:pt idx="10168">
                  <c:v>2685.9482303219165</c:v>
                </c:pt>
                <c:pt idx="10169">
                  <c:v>2686.2123613308968</c:v>
                </c:pt>
                <c:pt idx="10170">
                  <c:v>2686.476492339877</c:v>
                </c:pt>
                <c:pt idx="10171">
                  <c:v>2686.7406233488573</c:v>
                </c:pt>
                <c:pt idx="10172">
                  <c:v>2687.0047543578376</c:v>
                </c:pt>
                <c:pt idx="10173">
                  <c:v>2687.2688853668178</c:v>
                </c:pt>
                <c:pt idx="10174">
                  <c:v>2687.5330163757981</c:v>
                </c:pt>
                <c:pt idx="10175">
                  <c:v>2687.7971473847783</c:v>
                </c:pt>
                <c:pt idx="10176">
                  <c:v>2688.0612783937586</c:v>
                </c:pt>
                <c:pt idx="10177">
                  <c:v>2688.3254094027388</c:v>
                </c:pt>
                <c:pt idx="10178">
                  <c:v>2688.5895404117191</c:v>
                </c:pt>
                <c:pt idx="10179">
                  <c:v>2688.8536714206994</c:v>
                </c:pt>
                <c:pt idx="10180">
                  <c:v>2689.1178024296796</c:v>
                </c:pt>
                <c:pt idx="10181">
                  <c:v>2689.3819334386599</c:v>
                </c:pt>
                <c:pt idx="10182">
                  <c:v>2689.6460644476401</c:v>
                </c:pt>
                <c:pt idx="10183">
                  <c:v>2689.9101954566204</c:v>
                </c:pt>
                <c:pt idx="10184">
                  <c:v>2690.1743264656006</c:v>
                </c:pt>
                <c:pt idx="10185">
                  <c:v>2690.4384574745809</c:v>
                </c:pt>
                <c:pt idx="10186">
                  <c:v>2690.7025884835612</c:v>
                </c:pt>
                <c:pt idx="10187">
                  <c:v>2690.9667194925414</c:v>
                </c:pt>
                <c:pt idx="10188">
                  <c:v>2691.2308505015217</c:v>
                </c:pt>
                <c:pt idx="10189">
                  <c:v>2691.4949815105019</c:v>
                </c:pt>
                <c:pt idx="10190">
                  <c:v>2691.7591125194822</c:v>
                </c:pt>
                <c:pt idx="10191">
                  <c:v>2692.0232435284624</c:v>
                </c:pt>
                <c:pt idx="10192">
                  <c:v>2692.2873745374427</c:v>
                </c:pt>
                <c:pt idx="10193">
                  <c:v>2692.551505546423</c:v>
                </c:pt>
                <c:pt idx="10194">
                  <c:v>2692.8156365554032</c:v>
                </c:pt>
                <c:pt idx="10195">
                  <c:v>2693.0797675643835</c:v>
                </c:pt>
                <c:pt idx="10196">
                  <c:v>2693.3438985733637</c:v>
                </c:pt>
                <c:pt idx="10197">
                  <c:v>2693.608029582344</c:v>
                </c:pt>
                <c:pt idx="10198">
                  <c:v>2693.8721605913242</c:v>
                </c:pt>
                <c:pt idx="10199">
                  <c:v>2694.1362916003045</c:v>
                </c:pt>
                <c:pt idx="10200">
                  <c:v>2694.4004226092848</c:v>
                </c:pt>
                <c:pt idx="10201">
                  <c:v>2694.664553618265</c:v>
                </c:pt>
                <c:pt idx="10202">
                  <c:v>2694.9286846272453</c:v>
                </c:pt>
                <c:pt idx="10203">
                  <c:v>2695.1928156362255</c:v>
                </c:pt>
                <c:pt idx="10204">
                  <c:v>2695.4569466452058</c:v>
                </c:pt>
                <c:pt idx="10205">
                  <c:v>2695.721077654186</c:v>
                </c:pt>
                <c:pt idx="10206">
                  <c:v>2695.9852086631663</c:v>
                </c:pt>
                <c:pt idx="10207">
                  <c:v>2696.2493396721466</c:v>
                </c:pt>
                <c:pt idx="10208">
                  <c:v>2696.5134706811268</c:v>
                </c:pt>
                <c:pt idx="10209">
                  <c:v>2696.7776016901071</c:v>
                </c:pt>
                <c:pt idx="10210">
                  <c:v>2697.0417326990873</c:v>
                </c:pt>
                <c:pt idx="10211">
                  <c:v>2697.3058637080676</c:v>
                </c:pt>
                <c:pt idx="10212">
                  <c:v>2697.5699947170478</c:v>
                </c:pt>
                <c:pt idx="10213">
                  <c:v>2697.8341257260281</c:v>
                </c:pt>
                <c:pt idx="10214">
                  <c:v>2698.0982567350084</c:v>
                </c:pt>
                <c:pt idx="10215">
                  <c:v>2698.3623877439886</c:v>
                </c:pt>
                <c:pt idx="10216">
                  <c:v>2698.6265187529689</c:v>
                </c:pt>
                <c:pt idx="10217">
                  <c:v>2698.8906497619491</c:v>
                </c:pt>
                <c:pt idx="10218">
                  <c:v>2699.1547807709294</c:v>
                </c:pt>
                <c:pt idx="10219">
                  <c:v>2699.4189117799096</c:v>
                </c:pt>
                <c:pt idx="10220">
                  <c:v>2699.6830427888899</c:v>
                </c:pt>
                <c:pt idx="10221">
                  <c:v>2699.9471737978702</c:v>
                </c:pt>
                <c:pt idx="10222">
                  <c:v>2700.2113048068504</c:v>
                </c:pt>
                <c:pt idx="10223">
                  <c:v>2700.4754358158307</c:v>
                </c:pt>
                <c:pt idx="10224">
                  <c:v>2700.7395668248109</c:v>
                </c:pt>
                <c:pt idx="10225">
                  <c:v>2701.0036978337912</c:v>
                </c:pt>
                <c:pt idx="10226">
                  <c:v>2701.2678288427715</c:v>
                </c:pt>
                <c:pt idx="10227">
                  <c:v>2701.5319598517517</c:v>
                </c:pt>
                <c:pt idx="10228">
                  <c:v>2701.796090860732</c:v>
                </c:pt>
                <c:pt idx="10229">
                  <c:v>2702.0602218697122</c:v>
                </c:pt>
                <c:pt idx="10230">
                  <c:v>2702.3243528786925</c:v>
                </c:pt>
                <c:pt idx="10231">
                  <c:v>2702.5884838876727</c:v>
                </c:pt>
                <c:pt idx="10232">
                  <c:v>2702.852614896653</c:v>
                </c:pt>
                <c:pt idx="10233">
                  <c:v>2703.1167459056333</c:v>
                </c:pt>
                <c:pt idx="10234">
                  <c:v>2703.3808769146135</c:v>
                </c:pt>
                <c:pt idx="10235">
                  <c:v>2703.6450079235938</c:v>
                </c:pt>
                <c:pt idx="10236">
                  <c:v>2703.909138932574</c:v>
                </c:pt>
                <c:pt idx="10237">
                  <c:v>2704.1732699415543</c:v>
                </c:pt>
                <c:pt idx="10238">
                  <c:v>2704.4374009505345</c:v>
                </c:pt>
                <c:pt idx="10239">
                  <c:v>2704.7015319595148</c:v>
                </c:pt>
                <c:pt idx="10240">
                  <c:v>2704.9656629684951</c:v>
                </c:pt>
                <c:pt idx="10241">
                  <c:v>2705.2297939774753</c:v>
                </c:pt>
                <c:pt idx="10242">
                  <c:v>2705.4939249864556</c:v>
                </c:pt>
                <c:pt idx="10243">
                  <c:v>2705.7580559954358</c:v>
                </c:pt>
                <c:pt idx="10244">
                  <c:v>2706.0221870044161</c:v>
                </c:pt>
                <c:pt idx="10245">
                  <c:v>2706.2863180133963</c:v>
                </c:pt>
                <c:pt idx="10246">
                  <c:v>2706.5504490223766</c:v>
                </c:pt>
                <c:pt idx="10247">
                  <c:v>2706.8145800313569</c:v>
                </c:pt>
                <c:pt idx="10248">
                  <c:v>2707.0787110403371</c:v>
                </c:pt>
                <c:pt idx="10249">
                  <c:v>2707.3428420493174</c:v>
                </c:pt>
                <c:pt idx="10250">
                  <c:v>2707.6069730582976</c:v>
                </c:pt>
                <c:pt idx="10251">
                  <c:v>2707.8711040672779</c:v>
                </c:pt>
                <c:pt idx="10252">
                  <c:v>2708.1352350762581</c:v>
                </c:pt>
                <c:pt idx="10253">
                  <c:v>2708.3993660852384</c:v>
                </c:pt>
                <c:pt idx="10254">
                  <c:v>2708.6634970942187</c:v>
                </c:pt>
                <c:pt idx="10255">
                  <c:v>2708.9276281031989</c:v>
                </c:pt>
                <c:pt idx="10256">
                  <c:v>2709.1917591121792</c:v>
                </c:pt>
                <c:pt idx="10257">
                  <c:v>2709.4558901211594</c:v>
                </c:pt>
                <c:pt idx="10258">
                  <c:v>2709.7200211301397</c:v>
                </c:pt>
                <c:pt idx="10259">
                  <c:v>2709.9841521391199</c:v>
                </c:pt>
                <c:pt idx="10260">
                  <c:v>2710.2482831481002</c:v>
                </c:pt>
                <c:pt idx="10261">
                  <c:v>2710.5124141570805</c:v>
                </c:pt>
                <c:pt idx="10262">
                  <c:v>2710.7765451660607</c:v>
                </c:pt>
                <c:pt idx="10263">
                  <c:v>2711.040676175041</c:v>
                </c:pt>
                <c:pt idx="10264">
                  <c:v>2711.3048071840212</c:v>
                </c:pt>
                <c:pt idx="10265">
                  <c:v>2711.5689381930015</c:v>
                </c:pt>
                <c:pt idx="10266">
                  <c:v>2711.8330692019817</c:v>
                </c:pt>
                <c:pt idx="10267">
                  <c:v>2712.097200210962</c:v>
                </c:pt>
                <c:pt idx="10268">
                  <c:v>2712.3613312199423</c:v>
                </c:pt>
                <c:pt idx="10269">
                  <c:v>2712.6254622289225</c:v>
                </c:pt>
                <c:pt idx="10270">
                  <c:v>2712.8895932379028</c:v>
                </c:pt>
                <c:pt idx="10271">
                  <c:v>2713.153724246883</c:v>
                </c:pt>
                <c:pt idx="10272">
                  <c:v>2713.4178552558633</c:v>
                </c:pt>
                <c:pt idx="10273">
                  <c:v>2713.6819862648435</c:v>
                </c:pt>
                <c:pt idx="10274">
                  <c:v>2713.9461172738238</c:v>
                </c:pt>
                <c:pt idx="10275">
                  <c:v>2714.2102482828041</c:v>
                </c:pt>
                <c:pt idx="10276">
                  <c:v>2714.4743792917843</c:v>
                </c:pt>
                <c:pt idx="10277">
                  <c:v>2714.7385103007646</c:v>
                </c:pt>
                <c:pt idx="10278">
                  <c:v>2715.0026413097448</c:v>
                </c:pt>
                <c:pt idx="10279">
                  <c:v>2715.2667723187251</c:v>
                </c:pt>
                <c:pt idx="10280">
                  <c:v>2715.5309033277053</c:v>
                </c:pt>
                <c:pt idx="10281">
                  <c:v>2715.7950343366856</c:v>
                </c:pt>
                <c:pt idx="10282">
                  <c:v>2716.0591653456659</c:v>
                </c:pt>
                <c:pt idx="10283">
                  <c:v>2716.3232963546461</c:v>
                </c:pt>
                <c:pt idx="10284">
                  <c:v>2716.5874273636264</c:v>
                </c:pt>
                <c:pt idx="10285">
                  <c:v>2716.8515583726066</c:v>
                </c:pt>
                <c:pt idx="10286">
                  <c:v>2717.1156893815869</c:v>
                </c:pt>
                <c:pt idx="10287">
                  <c:v>2717.3798203905671</c:v>
                </c:pt>
                <c:pt idx="10288">
                  <c:v>2717.6439513995474</c:v>
                </c:pt>
                <c:pt idx="10289">
                  <c:v>2717.9080824085277</c:v>
                </c:pt>
                <c:pt idx="10290">
                  <c:v>2718.1722134175079</c:v>
                </c:pt>
                <c:pt idx="10291">
                  <c:v>2718.4363444264882</c:v>
                </c:pt>
                <c:pt idx="10292">
                  <c:v>2718.7004754354684</c:v>
                </c:pt>
                <c:pt idx="10293">
                  <c:v>2718.9646064444487</c:v>
                </c:pt>
                <c:pt idx="10294">
                  <c:v>2719.2287374534289</c:v>
                </c:pt>
                <c:pt idx="10295">
                  <c:v>2719.4928684624092</c:v>
                </c:pt>
                <c:pt idx="10296">
                  <c:v>2719.7569994713895</c:v>
                </c:pt>
                <c:pt idx="10297">
                  <c:v>2720.0211304803697</c:v>
                </c:pt>
                <c:pt idx="10298">
                  <c:v>2720.28526148935</c:v>
                </c:pt>
                <c:pt idx="10299">
                  <c:v>2720.5493924983302</c:v>
                </c:pt>
                <c:pt idx="10300">
                  <c:v>2720.8135235073105</c:v>
                </c:pt>
                <c:pt idx="10301">
                  <c:v>2721.0776545162907</c:v>
                </c:pt>
                <c:pt idx="10302">
                  <c:v>2721.341785525271</c:v>
                </c:pt>
                <c:pt idx="10303">
                  <c:v>2721.6059165342513</c:v>
                </c:pt>
                <c:pt idx="10304">
                  <c:v>2721.8700475432315</c:v>
                </c:pt>
                <c:pt idx="10305">
                  <c:v>2722.1341785522118</c:v>
                </c:pt>
                <c:pt idx="10306">
                  <c:v>2722.398309561192</c:v>
                </c:pt>
                <c:pt idx="10307">
                  <c:v>2722.6624405701723</c:v>
                </c:pt>
                <c:pt idx="10308">
                  <c:v>2722.9265715791526</c:v>
                </c:pt>
                <c:pt idx="10309">
                  <c:v>2723.1907025881328</c:v>
                </c:pt>
                <c:pt idx="10310">
                  <c:v>2723.4548335971131</c:v>
                </c:pt>
                <c:pt idx="10311">
                  <c:v>2723.7189646060933</c:v>
                </c:pt>
                <c:pt idx="10312">
                  <c:v>2723.9830956150736</c:v>
                </c:pt>
                <c:pt idx="10313">
                  <c:v>2724.2472266240538</c:v>
                </c:pt>
                <c:pt idx="10314">
                  <c:v>2724.5113576330341</c:v>
                </c:pt>
                <c:pt idx="10315">
                  <c:v>2724.7754886420144</c:v>
                </c:pt>
                <c:pt idx="10316">
                  <c:v>2725.0396196509946</c:v>
                </c:pt>
                <c:pt idx="10317">
                  <c:v>2725.3037506599749</c:v>
                </c:pt>
                <c:pt idx="10318">
                  <c:v>2725.5678816689551</c:v>
                </c:pt>
                <c:pt idx="10319">
                  <c:v>2725.8320126779354</c:v>
                </c:pt>
                <c:pt idx="10320">
                  <c:v>2726.0961436869156</c:v>
                </c:pt>
                <c:pt idx="10321">
                  <c:v>2726.3602746958959</c:v>
                </c:pt>
                <c:pt idx="10322">
                  <c:v>2726.6244057048762</c:v>
                </c:pt>
                <c:pt idx="10323">
                  <c:v>2726.8885367138564</c:v>
                </c:pt>
                <c:pt idx="10324">
                  <c:v>2727.1526677228367</c:v>
                </c:pt>
                <c:pt idx="10325">
                  <c:v>2727.4167987318169</c:v>
                </c:pt>
                <c:pt idx="10326">
                  <c:v>2727.6809297407972</c:v>
                </c:pt>
                <c:pt idx="10327">
                  <c:v>2727.9450607497774</c:v>
                </c:pt>
                <c:pt idx="10328">
                  <c:v>2728.2091917587577</c:v>
                </c:pt>
                <c:pt idx="10329">
                  <c:v>2728.473322767738</c:v>
                </c:pt>
                <c:pt idx="10330">
                  <c:v>2728.7374537767182</c:v>
                </c:pt>
                <c:pt idx="10331">
                  <c:v>2729.0015847856985</c:v>
                </c:pt>
                <c:pt idx="10332">
                  <c:v>2729.2657157946787</c:v>
                </c:pt>
                <c:pt idx="10333">
                  <c:v>2729.529846803659</c:v>
                </c:pt>
                <c:pt idx="10334">
                  <c:v>2729.7939778126392</c:v>
                </c:pt>
                <c:pt idx="10335">
                  <c:v>2730.0581088216195</c:v>
                </c:pt>
                <c:pt idx="10336">
                  <c:v>2730.3222398305998</c:v>
                </c:pt>
                <c:pt idx="10337">
                  <c:v>2730.58637083958</c:v>
                </c:pt>
                <c:pt idx="10338">
                  <c:v>2730.8505018485603</c:v>
                </c:pt>
                <c:pt idx="10339">
                  <c:v>2731.1146328575405</c:v>
                </c:pt>
                <c:pt idx="10340">
                  <c:v>2731.3787638665208</c:v>
                </c:pt>
                <c:pt idx="10341">
                  <c:v>2731.642894875501</c:v>
                </c:pt>
                <c:pt idx="10342">
                  <c:v>2731.9070258844813</c:v>
                </c:pt>
                <c:pt idx="10343">
                  <c:v>2732.1711568934616</c:v>
                </c:pt>
                <c:pt idx="10344">
                  <c:v>2732.4352879024418</c:v>
                </c:pt>
                <c:pt idx="10345">
                  <c:v>2732.6994189114221</c:v>
                </c:pt>
                <c:pt idx="10346">
                  <c:v>2732.9635499204023</c:v>
                </c:pt>
                <c:pt idx="10347">
                  <c:v>2733.2276809293826</c:v>
                </c:pt>
                <c:pt idx="10348">
                  <c:v>2733.4918119383628</c:v>
                </c:pt>
                <c:pt idx="10349">
                  <c:v>2733.7559429473431</c:v>
                </c:pt>
                <c:pt idx="10350">
                  <c:v>2734.0200739563234</c:v>
                </c:pt>
                <c:pt idx="10351">
                  <c:v>2734.2842049653036</c:v>
                </c:pt>
                <c:pt idx="10352">
                  <c:v>2734.5483359742839</c:v>
                </c:pt>
                <c:pt idx="10353">
                  <c:v>2734.8124669832641</c:v>
                </c:pt>
                <c:pt idx="10354">
                  <c:v>2735.0765979922444</c:v>
                </c:pt>
                <c:pt idx="10355">
                  <c:v>2735.3407290012246</c:v>
                </c:pt>
                <c:pt idx="10356">
                  <c:v>2735.6048600102049</c:v>
                </c:pt>
                <c:pt idx="10357">
                  <c:v>2735.8689910191852</c:v>
                </c:pt>
                <c:pt idx="10358">
                  <c:v>2736.1331220281654</c:v>
                </c:pt>
                <c:pt idx="10359">
                  <c:v>2736.3972530371457</c:v>
                </c:pt>
                <c:pt idx="10360">
                  <c:v>2736.6613840461259</c:v>
                </c:pt>
                <c:pt idx="10361">
                  <c:v>2736.9255150551062</c:v>
                </c:pt>
                <c:pt idx="10362">
                  <c:v>2737.1896460640864</c:v>
                </c:pt>
                <c:pt idx="10363">
                  <c:v>2737.4537770730667</c:v>
                </c:pt>
                <c:pt idx="10364">
                  <c:v>2737.717908082047</c:v>
                </c:pt>
                <c:pt idx="10365">
                  <c:v>2737.9820390910272</c:v>
                </c:pt>
                <c:pt idx="10366">
                  <c:v>2738.2461701000075</c:v>
                </c:pt>
                <c:pt idx="10367">
                  <c:v>2738.5103011089877</c:v>
                </c:pt>
                <c:pt idx="10368">
                  <c:v>2738.774432117968</c:v>
                </c:pt>
                <c:pt idx="10369">
                  <c:v>2739.0385631269482</c:v>
                </c:pt>
                <c:pt idx="10370">
                  <c:v>2739.3026941359285</c:v>
                </c:pt>
                <c:pt idx="10371">
                  <c:v>2739.5668251449088</c:v>
                </c:pt>
                <c:pt idx="10372">
                  <c:v>2739.830956153889</c:v>
                </c:pt>
                <c:pt idx="10373">
                  <c:v>2740.0950871628693</c:v>
                </c:pt>
                <c:pt idx="10374">
                  <c:v>2740.3592181718495</c:v>
                </c:pt>
                <c:pt idx="10375">
                  <c:v>2740.6233491808298</c:v>
                </c:pt>
                <c:pt idx="10376">
                  <c:v>2740.88748018981</c:v>
                </c:pt>
                <c:pt idx="10377">
                  <c:v>2741.1516111987903</c:v>
                </c:pt>
                <c:pt idx="10378">
                  <c:v>2741.4157422077706</c:v>
                </c:pt>
                <c:pt idx="10379">
                  <c:v>2741.6798732167508</c:v>
                </c:pt>
                <c:pt idx="10380">
                  <c:v>2741.9440042257311</c:v>
                </c:pt>
                <c:pt idx="10381">
                  <c:v>2742.2081352347113</c:v>
                </c:pt>
                <c:pt idx="10382">
                  <c:v>2742.4722662436916</c:v>
                </c:pt>
                <c:pt idx="10383">
                  <c:v>2742.7363972526718</c:v>
                </c:pt>
                <c:pt idx="10384">
                  <c:v>2743.0005282616521</c:v>
                </c:pt>
                <c:pt idx="10385">
                  <c:v>2743.2646592706324</c:v>
                </c:pt>
                <c:pt idx="10386">
                  <c:v>2743.5287902796126</c:v>
                </c:pt>
                <c:pt idx="10387">
                  <c:v>2743.7929212885929</c:v>
                </c:pt>
                <c:pt idx="10388">
                  <c:v>2744.0570522975731</c:v>
                </c:pt>
                <c:pt idx="10389">
                  <c:v>2744.3211833065534</c:v>
                </c:pt>
                <c:pt idx="10390">
                  <c:v>2744.5853143155337</c:v>
                </c:pt>
                <c:pt idx="10391">
                  <c:v>2744.8494453245139</c:v>
                </c:pt>
                <c:pt idx="10392">
                  <c:v>2745.1135763334942</c:v>
                </c:pt>
                <c:pt idx="10393">
                  <c:v>2745.3777073424744</c:v>
                </c:pt>
                <c:pt idx="10394">
                  <c:v>2745.6418383514547</c:v>
                </c:pt>
                <c:pt idx="10395">
                  <c:v>2745.9059693604349</c:v>
                </c:pt>
                <c:pt idx="10396">
                  <c:v>2746.1701003694152</c:v>
                </c:pt>
                <c:pt idx="10397">
                  <c:v>2746.4342313783955</c:v>
                </c:pt>
                <c:pt idx="10398">
                  <c:v>2746.6983623873757</c:v>
                </c:pt>
                <c:pt idx="10399">
                  <c:v>2746.962493396356</c:v>
                </c:pt>
                <c:pt idx="10400">
                  <c:v>2747.2266244053362</c:v>
                </c:pt>
                <c:pt idx="10401">
                  <c:v>2747.4907554143165</c:v>
                </c:pt>
                <c:pt idx="10402">
                  <c:v>2747.7548864232967</c:v>
                </c:pt>
                <c:pt idx="10403">
                  <c:v>2748.019017432277</c:v>
                </c:pt>
                <c:pt idx="10404">
                  <c:v>2748.2831484412573</c:v>
                </c:pt>
                <c:pt idx="10405">
                  <c:v>2748.5472794502375</c:v>
                </c:pt>
                <c:pt idx="10406">
                  <c:v>2748.8114104592178</c:v>
                </c:pt>
                <c:pt idx="10407">
                  <c:v>2749.075541468198</c:v>
                </c:pt>
                <c:pt idx="10408">
                  <c:v>2749.3396724771783</c:v>
                </c:pt>
                <c:pt idx="10409">
                  <c:v>2749.6038034861585</c:v>
                </c:pt>
                <c:pt idx="10410">
                  <c:v>2749.8679344951388</c:v>
                </c:pt>
                <c:pt idx="10411">
                  <c:v>2750.1320655041191</c:v>
                </c:pt>
                <c:pt idx="10412">
                  <c:v>2750.3961965130993</c:v>
                </c:pt>
                <c:pt idx="10413">
                  <c:v>2750.6603275220796</c:v>
                </c:pt>
                <c:pt idx="10414">
                  <c:v>2750.9244585310598</c:v>
                </c:pt>
                <c:pt idx="10415">
                  <c:v>2751.1885895400401</c:v>
                </c:pt>
                <c:pt idx="10416">
                  <c:v>2751.4527205490203</c:v>
                </c:pt>
                <c:pt idx="10417">
                  <c:v>2751.7168515580006</c:v>
                </c:pt>
                <c:pt idx="10418">
                  <c:v>2751.9809825669809</c:v>
                </c:pt>
                <c:pt idx="10419">
                  <c:v>2752.2451135759611</c:v>
                </c:pt>
                <c:pt idx="10420">
                  <c:v>2752.5092445849414</c:v>
                </c:pt>
                <c:pt idx="10421">
                  <c:v>2752.7733755939216</c:v>
                </c:pt>
                <c:pt idx="10422">
                  <c:v>2753.0375066029019</c:v>
                </c:pt>
                <c:pt idx="10423">
                  <c:v>2753.3016376118821</c:v>
                </c:pt>
                <c:pt idx="10424">
                  <c:v>2753.5657686208624</c:v>
                </c:pt>
                <c:pt idx="10425">
                  <c:v>2753.8298996298427</c:v>
                </c:pt>
                <c:pt idx="10426">
                  <c:v>2754.0940306388229</c:v>
                </c:pt>
                <c:pt idx="10427">
                  <c:v>2754.3581616478032</c:v>
                </c:pt>
                <c:pt idx="10428">
                  <c:v>2754.6222926567834</c:v>
                </c:pt>
                <c:pt idx="10429">
                  <c:v>2754.8864236657637</c:v>
                </c:pt>
                <c:pt idx="10430">
                  <c:v>2755.1505546747439</c:v>
                </c:pt>
                <c:pt idx="10431">
                  <c:v>2755.4146856837242</c:v>
                </c:pt>
                <c:pt idx="10432">
                  <c:v>2755.6788166927045</c:v>
                </c:pt>
                <c:pt idx="10433">
                  <c:v>2755.9429477016847</c:v>
                </c:pt>
                <c:pt idx="10434">
                  <c:v>2756.207078710665</c:v>
                </c:pt>
                <c:pt idx="10435">
                  <c:v>2756.4712097196452</c:v>
                </c:pt>
                <c:pt idx="10436">
                  <c:v>2756.7353407286255</c:v>
                </c:pt>
                <c:pt idx="10437">
                  <c:v>2756.9994717376057</c:v>
                </c:pt>
                <c:pt idx="10438">
                  <c:v>2757.263602746586</c:v>
                </c:pt>
                <c:pt idx="10439">
                  <c:v>2757.5277337555663</c:v>
                </c:pt>
                <c:pt idx="10440">
                  <c:v>2757.7918647645465</c:v>
                </c:pt>
                <c:pt idx="10441">
                  <c:v>2758.0559957735268</c:v>
                </c:pt>
                <c:pt idx="10442">
                  <c:v>2758.320126782507</c:v>
                </c:pt>
                <c:pt idx="10443">
                  <c:v>2758.5842577914873</c:v>
                </c:pt>
                <c:pt idx="10444">
                  <c:v>2758.8483888004675</c:v>
                </c:pt>
                <c:pt idx="10445">
                  <c:v>2759.1125198094478</c:v>
                </c:pt>
                <c:pt idx="10446">
                  <c:v>2759.3766508184281</c:v>
                </c:pt>
                <c:pt idx="10447">
                  <c:v>2759.6407818274083</c:v>
                </c:pt>
                <c:pt idx="10448">
                  <c:v>2759.9049128363886</c:v>
                </c:pt>
                <c:pt idx="10449">
                  <c:v>2760.1690438453688</c:v>
                </c:pt>
                <c:pt idx="10450">
                  <c:v>2760.4331748543491</c:v>
                </c:pt>
                <c:pt idx="10451">
                  <c:v>2760.6973058633293</c:v>
                </c:pt>
                <c:pt idx="10452">
                  <c:v>2760.9614368723096</c:v>
                </c:pt>
                <c:pt idx="10453">
                  <c:v>2761.2255678812899</c:v>
                </c:pt>
                <c:pt idx="10454">
                  <c:v>2761.4896988902701</c:v>
                </c:pt>
                <c:pt idx="10455">
                  <c:v>2761.7538298992504</c:v>
                </c:pt>
                <c:pt idx="10456">
                  <c:v>2762.0179609082306</c:v>
                </c:pt>
                <c:pt idx="10457">
                  <c:v>2762.2820919172109</c:v>
                </c:pt>
                <c:pt idx="10458">
                  <c:v>2762.5462229261911</c:v>
                </c:pt>
                <c:pt idx="10459">
                  <c:v>2762.8103539351714</c:v>
                </c:pt>
                <c:pt idx="10460">
                  <c:v>2763.0744849441517</c:v>
                </c:pt>
                <c:pt idx="10461">
                  <c:v>2763.3386159531319</c:v>
                </c:pt>
                <c:pt idx="10462">
                  <c:v>2763.6027469621122</c:v>
                </c:pt>
                <c:pt idx="10463">
                  <c:v>2763.8668779710924</c:v>
                </c:pt>
                <c:pt idx="10464">
                  <c:v>2764.1310089800727</c:v>
                </c:pt>
                <c:pt idx="10465">
                  <c:v>2764.395139989053</c:v>
                </c:pt>
                <c:pt idx="10466">
                  <c:v>2764.6592709980332</c:v>
                </c:pt>
                <c:pt idx="10467">
                  <c:v>2764.9234020070135</c:v>
                </c:pt>
                <c:pt idx="10468">
                  <c:v>2765.1875330159937</c:v>
                </c:pt>
                <c:pt idx="10469">
                  <c:v>2765.451664024974</c:v>
                </c:pt>
                <c:pt idx="10470">
                  <c:v>2765.7157950339542</c:v>
                </c:pt>
                <c:pt idx="10471">
                  <c:v>2765.9799260429345</c:v>
                </c:pt>
                <c:pt idx="10472">
                  <c:v>2766.2440570519148</c:v>
                </c:pt>
                <c:pt idx="10473">
                  <c:v>2766.508188060895</c:v>
                </c:pt>
                <c:pt idx="10474">
                  <c:v>2766.7723190698753</c:v>
                </c:pt>
                <c:pt idx="10475">
                  <c:v>2767.0364500788555</c:v>
                </c:pt>
                <c:pt idx="10476">
                  <c:v>2767.3005810878358</c:v>
                </c:pt>
                <c:pt idx="10477">
                  <c:v>2767.564712096816</c:v>
                </c:pt>
                <c:pt idx="10478">
                  <c:v>2767.8288431057963</c:v>
                </c:pt>
                <c:pt idx="10479">
                  <c:v>2768.0929741147766</c:v>
                </c:pt>
                <c:pt idx="10480">
                  <c:v>2768.3571051237568</c:v>
                </c:pt>
                <c:pt idx="10481">
                  <c:v>2768.6212361327371</c:v>
                </c:pt>
                <c:pt idx="10482">
                  <c:v>2768.8853671417173</c:v>
                </c:pt>
                <c:pt idx="10483">
                  <c:v>2769.1494981506976</c:v>
                </c:pt>
                <c:pt idx="10484">
                  <c:v>2769.4136291596778</c:v>
                </c:pt>
                <c:pt idx="10485">
                  <c:v>2769.6777601686581</c:v>
                </c:pt>
                <c:pt idx="10486">
                  <c:v>2769.9418911776384</c:v>
                </c:pt>
                <c:pt idx="10487">
                  <c:v>2770.2060221866186</c:v>
                </c:pt>
                <c:pt idx="10488">
                  <c:v>2770.4701531955989</c:v>
                </c:pt>
                <c:pt idx="10489">
                  <c:v>2770.7342842045791</c:v>
                </c:pt>
                <c:pt idx="10490">
                  <c:v>2770.9984152135594</c:v>
                </c:pt>
                <c:pt idx="10491">
                  <c:v>2771.2625462225396</c:v>
                </c:pt>
                <c:pt idx="10492">
                  <c:v>2771.5266772315199</c:v>
                </c:pt>
                <c:pt idx="10493">
                  <c:v>2771.7908082405002</c:v>
                </c:pt>
                <c:pt idx="10494">
                  <c:v>2772.0549392494804</c:v>
                </c:pt>
                <c:pt idx="10495">
                  <c:v>2772.3190702584607</c:v>
                </c:pt>
                <c:pt idx="10496">
                  <c:v>2772.5832012674409</c:v>
                </c:pt>
                <c:pt idx="10497">
                  <c:v>2772.8473322764212</c:v>
                </c:pt>
                <c:pt idx="10498">
                  <c:v>2773.1114632854014</c:v>
                </c:pt>
                <c:pt idx="10499">
                  <c:v>2773.3755942943817</c:v>
                </c:pt>
                <c:pt idx="10500">
                  <c:v>2773.639725303362</c:v>
                </c:pt>
                <c:pt idx="10501">
                  <c:v>2773.9038563123422</c:v>
                </c:pt>
                <c:pt idx="10502">
                  <c:v>2774.1679873213225</c:v>
                </c:pt>
                <c:pt idx="10503">
                  <c:v>2774.4321183303027</c:v>
                </c:pt>
                <c:pt idx="10504">
                  <c:v>2774.696249339283</c:v>
                </c:pt>
                <c:pt idx="10505">
                  <c:v>2774.9603803482632</c:v>
                </c:pt>
                <c:pt idx="10506">
                  <c:v>2775.2245113572435</c:v>
                </c:pt>
                <c:pt idx="10507">
                  <c:v>2775.4886423662238</c:v>
                </c:pt>
                <c:pt idx="10508">
                  <c:v>2775.752773375204</c:v>
                </c:pt>
                <c:pt idx="10509">
                  <c:v>2776.0169043841843</c:v>
                </c:pt>
                <c:pt idx="10510">
                  <c:v>2776.2810353931645</c:v>
                </c:pt>
                <c:pt idx="10511">
                  <c:v>2776.5451664021448</c:v>
                </c:pt>
                <c:pt idx="10512">
                  <c:v>2776.809297411125</c:v>
                </c:pt>
                <c:pt idx="10513">
                  <c:v>2777.0734284201053</c:v>
                </c:pt>
                <c:pt idx="10514">
                  <c:v>2777.3375594290856</c:v>
                </c:pt>
                <c:pt idx="10515">
                  <c:v>2777.6016904380658</c:v>
                </c:pt>
                <c:pt idx="10516">
                  <c:v>2777.8658214470461</c:v>
                </c:pt>
                <c:pt idx="10517">
                  <c:v>2778.1299524560263</c:v>
                </c:pt>
                <c:pt idx="10518">
                  <c:v>2778.3940834650066</c:v>
                </c:pt>
                <c:pt idx="10519">
                  <c:v>2778.6582144739868</c:v>
                </c:pt>
                <c:pt idx="10520">
                  <c:v>2778.9223454829671</c:v>
                </c:pt>
                <c:pt idx="10521">
                  <c:v>2779.1864764919474</c:v>
                </c:pt>
                <c:pt idx="10522">
                  <c:v>2779.4506075009276</c:v>
                </c:pt>
                <c:pt idx="10523">
                  <c:v>2779.7147385099079</c:v>
                </c:pt>
                <c:pt idx="10524">
                  <c:v>2779.9788695188881</c:v>
                </c:pt>
                <c:pt idx="10525">
                  <c:v>2780.2430005278684</c:v>
                </c:pt>
                <c:pt idx="10526">
                  <c:v>2780.5071315368486</c:v>
                </c:pt>
                <c:pt idx="10527">
                  <c:v>2780.7712625458289</c:v>
                </c:pt>
                <c:pt idx="10528">
                  <c:v>2781.0353935548092</c:v>
                </c:pt>
                <c:pt idx="10529">
                  <c:v>2781.2995245637894</c:v>
                </c:pt>
                <c:pt idx="10530">
                  <c:v>2781.5636555727697</c:v>
                </c:pt>
                <c:pt idx="10531">
                  <c:v>2781.8277865817499</c:v>
                </c:pt>
                <c:pt idx="10532">
                  <c:v>2782.0919175907302</c:v>
                </c:pt>
                <c:pt idx="10533">
                  <c:v>2782.3560485997104</c:v>
                </c:pt>
                <c:pt idx="10534">
                  <c:v>2782.6201796086907</c:v>
                </c:pt>
                <c:pt idx="10535">
                  <c:v>2782.884310617671</c:v>
                </c:pt>
                <c:pt idx="10536">
                  <c:v>2783.1484416266512</c:v>
                </c:pt>
                <c:pt idx="10537">
                  <c:v>2783.4125726356315</c:v>
                </c:pt>
                <c:pt idx="10538">
                  <c:v>2783.6767036446117</c:v>
                </c:pt>
                <c:pt idx="10539">
                  <c:v>2783.940834653592</c:v>
                </c:pt>
                <c:pt idx="10540">
                  <c:v>2784.2049656625722</c:v>
                </c:pt>
                <c:pt idx="10541">
                  <c:v>2784.4690966715525</c:v>
                </c:pt>
                <c:pt idx="10542">
                  <c:v>2784.7332276805328</c:v>
                </c:pt>
                <c:pt idx="10543">
                  <c:v>2784.997358689513</c:v>
                </c:pt>
                <c:pt idx="10544">
                  <c:v>2785.2614896984933</c:v>
                </c:pt>
                <c:pt idx="10545">
                  <c:v>2785.5256207074735</c:v>
                </c:pt>
                <c:pt idx="10546">
                  <c:v>2785.7897517164538</c:v>
                </c:pt>
                <c:pt idx="10547">
                  <c:v>2786.0538827254341</c:v>
                </c:pt>
                <c:pt idx="10548">
                  <c:v>2786.3180137344143</c:v>
                </c:pt>
                <c:pt idx="10549">
                  <c:v>2786.5821447433946</c:v>
                </c:pt>
                <c:pt idx="10550">
                  <c:v>2786.8462757523748</c:v>
                </c:pt>
                <c:pt idx="10551">
                  <c:v>2787.1104067613551</c:v>
                </c:pt>
                <c:pt idx="10552">
                  <c:v>2787.3745377703353</c:v>
                </c:pt>
                <c:pt idx="10553">
                  <c:v>2787.6386687793156</c:v>
                </c:pt>
                <c:pt idx="10554">
                  <c:v>2787.9027997882959</c:v>
                </c:pt>
                <c:pt idx="10555">
                  <c:v>2788.1669307972761</c:v>
                </c:pt>
                <c:pt idx="10556">
                  <c:v>2788.4310618062564</c:v>
                </c:pt>
                <c:pt idx="10557">
                  <c:v>2788.6951928152366</c:v>
                </c:pt>
                <c:pt idx="10558">
                  <c:v>2788.9593238242169</c:v>
                </c:pt>
                <c:pt idx="10559">
                  <c:v>2789.2234548331971</c:v>
                </c:pt>
                <c:pt idx="10560">
                  <c:v>2789.4875858421774</c:v>
                </c:pt>
                <c:pt idx="10561">
                  <c:v>2789.7517168511577</c:v>
                </c:pt>
                <c:pt idx="10562">
                  <c:v>2790.0158478601379</c:v>
                </c:pt>
                <c:pt idx="10563">
                  <c:v>2790.2799788691182</c:v>
                </c:pt>
                <c:pt idx="10564">
                  <c:v>2790.5441098780984</c:v>
                </c:pt>
                <c:pt idx="10565">
                  <c:v>2790.8082408870787</c:v>
                </c:pt>
                <c:pt idx="10566">
                  <c:v>2791.0723718960589</c:v>
                </c:pt>
                <c:pt idx="10567">
                  <c:v>2791.3365029050392</c:v>
                </c:pt>
                <c:pt idx="10568">
                  <c:v>2791.6006339140195</c:v>
                </c:pt>
                <c:pt idx="10569">
                  <c:v>2791.8647649229997</c:v>
                </c:pt>
                <c:pt idx="10570">
                  <c:v>2792.12889593198</c:v>
                </c:pt>
                <c:pt idx="10571">
                  <c:v>2792.3930269409602</c:v>
                </c:pt>
                <c:pt idx="10572">
                  <c:v>2792.6571579499405</c:v>
                </c:pt>
                <c:pt idx="10573">
                  <c:v>2792.9212889589207</c:v>
                </c:pt>
                <c:pt idx="10574">
                  <c:v>2793.185419967901</c:v>
                </c:pt>
                <c:pt idx="10575">
                  <c:v>2793.4495509768813</c:v>
                </c:pt>
                <c:pt idx="10576">
                  <c:v>2793.7136819858615</c:v>
                </c:pt>
                <c:pt idx="10577">
                  <c:v>2793.9778129948418</c:v>
                </c:pt>
                <c:pt idx="10578">
                  <c:v>2794.241944003822</c:v>
                </c:pt>
                <c:pt idx="10579">
                  <c:v>2794.5060750128023</c:v>
                </c:pt>
                <c:pt idx="10580">
                  <c:v>2794.7702060217825</c:v>
                </c:pt>
                <c:pt idx="10581">
                  <c:v>2795.0343370307628</c:v>
                </c:pt>
                <c:pt idx="10582">
                  <c:v>2795.2984680397431</c:v>
                </c:pt>
                <c:pt idx="10583">
                  <c:v>2795.5625990487233</c:v>
                </c:pt>
                <c:pt idx="10584">
                  <c:v>2795.8267300577036</c:v>
                </c:pt>
                <c:pt idx="10585">
                  <c:v>2796.0908610666838</c:v>
                </c:pt>
                <c:pt idx="10586">
                  <c:v>2796.3549920756641</c:v>
                </c:pt>
                <c:pt idx="10587">
                  <c:v>2796.6191230846443</c:v>
                </c:pt>
                <c:pt idx="10588">
                  <c:v>2796.8832540936246</c:v>
                </c:pt>
                <c:pt idx="10589">
                  <c:v>2797.1473851026049</c:v>
                </c:pt>
                <c:pt idx="10590">
                  <c:v>2797.4115161115851</c:v>
                </c:pt>
                <c:pt idx="10591">
                  <c:v>2797.6756471205654</c:v>
                </c:pt>
                <c:pt idx="10592">
                  <c:v>2797.9397781295456</c:v>
                </c:pt>
                <c:pt idx="10593">
                  <c:v>2798.2039091385259</c:v>
                </c:pt>
                <c:pt idx="10594">
                  <c:v>2798.4680401475061</c:v>
                </c:pt>
                <c:pt idx="10595">
                  <c:v>2798.7321711564864</c:v>
                </c:pt>
                <c:pt idx="10596">
                  <c:v>2798.9963021654667</c:v>
                </c:pt>
                <c:pt idx="10597">
                  <c:v>2799.2604331744469</c:v>
                </c:pt>
                <c:pt idx="10598">
                  <c:v>2799.5245641834272</c:v>
                </c:pt>
                <c:pt idx="10599">
                  <c:v>2799.7886951924074</c:v>
                </c:pt>
                <c:pt idx="10600">
                  <c:v>2800.0528262013877</c:v>
                </c:pt>
                <c:pt idx="10601">
                  <c:v>2800.3169572103679</c:v>
                </c:pt>
                <c:pt idx="10602">
                  <c:v>2800.5810882193482</c:v>
                </c:pt>
                <c:pt idx="10603">
                  <c:v>2800.8452192283285</c:v>
                </c:pt>
                <c:pt idx="10604">
                  <c:v>2801.1093502373087</c:v>
                </c:pt>
                <c:pt idx="10605">
                  <c:v>2801.373481246289</c:v>
                </c:pt>
                <c:pt idx="10606">
                  <c:v>2801.6376122552692</c:v>
                </c:pt>
                <c:pt idx="10607">
                  <c:v>2801.9017432642495</c:v>
                </c:pt>
                <c:pt idx="10608">
                  <c:v>2802.1658742732297</c:v>
                </c:pt>
                <c:pt idx="10609">
                  <c:v>2802.43000528221</c:v>
                </c:pt>
                <c:pt idx="10610">
                  <c:v>2802.6941362911903</c:v>
                </c:pt>
                <c:pt idx="10611">
                  <c:v>2802.9582673001705</c:v>
                </c:pt>
                <c:pt idx="10612">
                  <c:v>2803.2223983091508</c:v>
                </c:pt>
                <c:pt idx="10613">
                  <c:v>2803.486529318131</c:v>
                </c:pt>
                <c:pt idx="10614">
                  <c:v>2803.7506603271113</c:v>
                </c:pt>
                <c:pt idx="10615">
                  <c:v>2804.0147913360915</c:v>
                </c:pt>
                <c:pt idx="10616">
                  <c:v>2804.2789223450718</c:v>
                </c:pt>
                <c:pt idx="10617">
                  <c:v>2804.5430533540521</c:v>
                </c:pt>
                <c:pt idx="10618">
                  <c:v>2804.8071843630323</c:v>
                </c:pt>
                <c:pt idx="10619">
                  <c:v>2805.0713153720126</c:v>
                </c:pt>
                <c:pt idx="10620">
                  <c:v>2805.3354463809928</c:v>
                </c:pt>
                <c:pt idx="10621">
                  <c:v>2805.5995773899731</c:v>
                </c:pt>
                <c:pt idx="10622">
                  <c:v>2805.8637083989533</c:v>
                </c:pt>
                <c:pt idx="10623">
                  <c:v>2806.1278394079336</c:v>
                </c:pt>
                <c:pt idx="10624">
                  <c:v>2806.3919704169139</c:v>
                </c:pt>
                <c:pt idx="10625">
                  <c:v>2806.6561014258941</c:v>
                </c:pt>
                <c:pt idx="10626">
                  <c:v>2806.9202324348744</c:v>
                </c:pt>
                <c:pt idx="10627">
                  <c:v>2807.1843634438546</c:v>
                </c:pt>
                <c:pt idx="10628">
                  <c:v>2807.4484944528349</c:v>
                </c:pt>
                <c:pt idx="10629">
                  <c:v>2807.7126254618152</c:v>
                </c:pt>
                <c:pt idx="10630">
                  <c:v>2807.9767564707954</c:v>
                </c:pt>
                <c:pt idx="10631">
                  <c:v>2808.2408874797757</c:v>
                </c:pt>
                <c:pt idx="10632">
                  <c:v>2808.5050184887559</c:v>
                </c:pt>
                <c:pt idx="10633">
                  <c:v>2808.7691494977362</c:v>
                </c:pt>
                <c:pt idx="10634">
                  <c:v>2809.0332805067164</c:v>
                </c:pt>
                <c:pt idx="10635">
                  <c:v>2809.2974115156967</c:v>
                </c:pt>
                <c:pt idx="10636">
                  <c:v>2809.561542524677</c:v>
                </c:pt>
                <c:pt idx="10637">
                  <c:v>2809.8256735336572</c:v>
                </c:pt>
                <c:pt idx="10638">
                  <c:v>2810.0898045426375</c:v>
                </c:pt>
                <c:pt idx="10639">
                  <c:v>2810.3539355516177</c:v>
                </c:pt>
                <c:pt idx="10640">
                  <c:v>2810.618066560598</c:v>
                </c:pt>
                <c:pt idx="10641">
                  <c:v>2810.8821975695782</c:v>
                </c:pt>
                <c:pt idx="10642">
                  <c:v>2811.1463285785585</c:v>
                </c:pt>
                <c:pt idx="10643">
                  <c:v>2811.4104595875388</c:v>
                </c:pt>
                <c:pt idx="10644">
                  <c:v>2811.674590596519</c:v>
                </c:pt>
                <c:pt idx="10645">
                  <c:v>2811.9387216054993</c:v>
                </c:pt>
                <c:pt idx="10646">
                  <c:v>2812.2028526144795</c:v>
                </c:pt>
                <c:pt idx="10647">
                  <c:v>2812.4669836234598</c:v>
                </c:pt>
                <c:pt idx="10648">
                  <c:v>2812.73111463244</c:v>
                </c:pt>
                <c:pt idx="10649">
                  <c:v>2812.9952456414203</c:v>
                </c:pt>
                <c:pt idx="10650">
                  <c:v>2813.2593766504006</c:v>
                </c:pt>
                <c:pt idx="10651">
                  <c:v>2813.5235076593808</c:v>
                </c:pt>
                <c:pt idx="10652">
                  <c:v>2813.7876386683611</c:v>
                </c:pt>
                <c:pt idx="10653">
                  <c:v>2814.0517696773413</c:v>
                </c:pt>
                <c:pt idx="10654">
                  <c:v>2814.3159006863216</c:v>
                </c:pt>
                <c:pt idx="10655">
                  <c:v>2814.5800316953018</c:v>
                </c:pt>
                <c:pt idx="10656">
                  <c:v>2814.8441627042821</c:v>
                </c:pt>
                <c:pt idx="10657">
                  <c:v>2815.1082937132624</c:v>
                </c:pt>
                <c:pt idx="10658">
                  <c:v>2815.3724247222426</c:v>
                </c:pt>
                <c:pt idx="10659">
                  <c:v>2815.6365557312229</c:v>
                </c:pt>
                <c:pt idx="10660">
                  <c:v>2815.9006867402031</c:v>
                </c:pt>
                <c:pt idx="10661">
                  <c:v>2816.1648177491834</c:v>
                </c:pt>
                <c:pt idx="10662">
                  <c:v>2816.4289487581636</c:v>
                </c:pt>
                <c:pt idx="10663">
                  <c:v>2816.6930797671439</c:v>
                </c:pt>
                <c:pt idx="10664">
                  <c:v>2816.9572107761242</c:v>
                </c:pt>
                <c:pt idx="10665">
                  <c:v>2817.2213417851044</c:v>
                </c:pt>
                <c:pt idx="10666">
                  <c:v>2817.4854727940847</c:v>
                </c:pt>
                <c:pt idx="10667">
                  <c:v>2817.7496038030649</c:v>
                </c:pt>
                <c:pt idx="10668">
                  <c:v>2818.0137348120452</c:v>
                </c:pt>
                <c:pt idx="10669">
                  <c:v>2818.2778658210254</c:v>
                </c:pt>
                <c:pt idx="10670">
                  <c:v>2818.5419968300057</c:v>
                </c:pt>
                <c:pt idx="10671">
                  <c:v>2818.806127838986</c:v>
                </c:pt>
                <c:pt idx="10672">
                  <c:v>2819.0702588479662</c:v>
                </c:pt>
                <c:pt idx="10673">
                  <c:v>2819.3343898569465</c:v>
                </c:pt>
                <c:pt idx="10674">
                  <c:v>2819.5985208659267</c:v>
                </c:pt>
                <c:pt idx="10675">
                  <c:v>2819.862651874907</c:v>
                </c:pt>
                <c:pt idx="10676">
                  <c:v>2820.1267828838872</c:v>
                </c:pt>
                <c:pt idx="10677">
                  <c:v>2820.3909138928675</c:v>
                </c:pt>
                <c:pt idx="10678">
                  <c:v>2820.6550449018478</c:v>
                </c:pt>
                <c:pt idx="10679">
                  <c:v>2820.919175910828</c:v>
                </c:pt>
                <c:pt idx="10680">
                  <c:v>2821.1833069198083</c:v>
                </c:pt>
                <c:pt idx="10681">
                  <c:v>2821.4474379287885</c:v>
                </c:pt>
                <c:pt idx="10682">
                  <c:v>2821.7115689377688</c:v>
                </c:pt>
                <c:pt idx="10683">
                  <c:v>2821.975699946749</c:v>
                </c:pt>
                <c:pt idx="10684">
                  <c:v>2822.2398309557293</c:v>
                </c:pt>
                <c:pt idx="10685">
                  <c:v>2822.5039619647096</c:v>
                </c:pt>
                <c:pt idx="10686">
                  <c:v>2822.7680929736898</c:v>
                </c:pt>
                <c:pt idx="10687">
                  <c:v>2823.0322239826701</c:v>
                </c:pt>
                <c:pt idx="10688">
                  <c:v>2823.2963549916503</c:v>
                </c:pt>
                <c:pt idx="10689">
                  <c:v>2823.5604860006306</c:v>
                </c:pt>
                <c:pt idx="10690">
                  <c:v>2823.8246170096108</c:v>
                </c:pt>
                <c:pt idx="10691">
                  <c:v>2824.0887480185911</c:v>
                </c:pt>
                <c:pt idx="10692">
                  <c:v>2824.3528790275714</c:v>
                </c:pt>
                <c:pt idx="10693">
                  <c:v>2824.6170100365516</c:v>
                </c:pt>
                <c:pt idx="10694">
                  <c:v>2824.8811410455319</c:v>
                </c:pt>
                <c:pt idx="10695">
                  <c:v>2825.1452720545121</c:v>
                </c:pt>
                <c:pt idx="10696">
                  <c:v>2825.4094030634924</c:v>
                </c:pt>
                <c:pt idx="10697">
                  <c:v>2825.6735340724726</c:v>
                </c:pt>
                <c:pt idx="10698">
                  <c:v>2825.9376650814529</c:v>
                </c:pt>
                <c:pt idx="10699">
                  <c:v>2826.2017960904332</c:v>
                </c:pt>
                <c:pt idx="10700">
                  <c:v>2826.4659270994134</c:v>
                </c:pt>
                <c:pt idx="10701">
                  <c:v>2826.7300581083937</c:v>
                </c:pt>
                <c:pt idx="10702">
                  <c:v>2826.9941891173739</c:v>
                </c:pt>
                <c:pt idx="10703">
                  <c:v>2827.2583201263542</c:v>
                </c:pt>
                <c:pt idx="10704">
                  <c:v>2827.5224511353344</c:v>
                </c:pt>
                <c:pt idx="10705">
                  <c:v>2827.7865821443147</c:v>
                </c:pt>
                <c:pt idx="10706">
                  <c:v>2828.050713153295</c:v>
                </c:pt>
                <c:pt idx="10707">
                  <c:v>2828.3148441622752</c:v>
                </c:pt>
                <c:pt idx="10708">
                  <c:v>2828.5789751712555</c:v>
                </c:pt>
                <c:pt idx="10709">
                  <c:v>2828.8431061802357</c:v>
                </c:pt>
                <c:pt idx="10710">
                  <c:v>2829.107237189216</c:v>
                </c:pt>
                <c:pt idx="10711">
                  <c:v>2829.3713681981963</c:v>
                </c:pt>
                <c:pt idx="10712">
                  <c:v>2829.6354992071765</c:v>
                </c:pt>
                <c:pt idx="10713">
                  <c:v>2829.8996302161568</c:v>
                </c:pt>
                <c:pt idx="10714">
                  <c:v>2830.163761225137</c:v>
                </c:pt>
                <c:pt idx="10715">
                  <c:v>2830.4278922341173</c:v>
                </c:pt>
                <c:pt idx="10716">
                  <c:v>2830.6920232430975</c:v>
                </c:pt>
                <c:pt idx="10717">
                  <c:v>2830.9561542520778</c:v>
                </c:pt>
                <c:pt idx="10718">
                  <c:v>2831.2202852610581</c:v>
                </c:pt>
                <c:pt idx="10719">
                  <c:v>2831.4844162700383</c:v>
                </c:pt>
                <c:pt idx="10720">
                  <c:v>2831.7485472790186</c:v>
                </c:pt>
                <c:pt idx="10721">
                  <c:v>2832.0126782879988</c:v>
                </c:pt>
                <c:pt idx="10722">
                  <c:v>2832.2768092969791</c:v>
                </c:pt>
                <c:pt idx="10723">
                  <c:v>2832.5409403059593</c:v>
                </c:pt>
                <c:pt idx="10724">
                  <c:v>2832.8050713149396</c:v>
                </c:pt>
                <c:pt idx="10725">
                  <c:v>2833.0692023239199</c:v>
                </c:pt>
                <c:pt idx="10726">
                  <c:v>2833.3333333329001</c:v>
                </c:pt>
                <c:pt idx="10727">
                  <c:v>2833.5974643418804</c:v>
                </c:pt>
                <c:pt idx="10728">
                  <c:v>2833.8615953508606</c:v>
                </c:pt>
                <c:pt idx="10729">
                  <c:v>2834.1257263598409</c:v>
                </c:pt>
                <c:pt idx="10730">
                  <c:v>2834.3898573688211</c:v>
                </c:pt>
                <c:pt idx="10731">
                  <c:v>2834.6539883778014</c:v>
                </c:pt>
                <c:pt idx="10732">
                  <c:v>2834.9181193867817</c:v>
                </c:pt>
                <c:pt idx="10733">
                  <c:v>2835.1822503957619</c:v>
                </c:pt>
                <c:pt idx="10734">
                  <c:v>2835.4463814047422</c:v>
                </c:pt>
                <c:pt idx="10735">
                  <c:v>2835.7105124137224</c:v>
                </c:pt>
                <c:pt idx="10736">
                  <c:v>2835.9746434227027</c:v>
                </c:pt>
                <c:pt idx="10737">
                  <c:v>2836.2387744316829</c:v>
                </c:pt>
                <c:pt idx="10738">
                  <c:v>2836.5029054406632</c:v>
                </c:pt>
                <c:pt idx="10739">
                  <c:v>2836.7670364496435</c:v>
                </c:pt>
                <c:pt idx="10740">
                  <c:v>2837.0311674586237</c:v>
                </c:pt>
                <c:pt idx="10741">
                  <c:v>2837.295298467604</c:v>
                </c:pt>
                <c:pt idx="10742">
                  <c:v>2837.5594294765842</c:v>
                </c:pt>
                <c:pt idx="10743">
                  <c:v>2837.8235604855645</c:v>
                </c:pt>
                <c:pt idx="10744">
                  <c:v>2838.0876914945447</c:v>
                </c:pt>
                <c:pt idx="10745">
                  <c:v>2838.351822503525</c:v>
                </c:pt>
                <c:pt idx="10746">
                  <c:v>2838.6159535125053</c:v>
                </c:pt>
                <c:pt idx="10747">
                  <c:v>2838.8800845214855</c:v>
                </c:pt>
                <c:pt idx="10748">
                  <c:v>2839.1442155304658</c:v>
                </c:pt>
                <c:pt idx="10749">
                  <c:v>2839.408346539446</c:v>
                </c:pt>
                <c:pt idx="10750">
                  <c:v>2839.6724775484263</c:v>
                </c:pt>
                <c:pt idx="10751">
                  <c:v>2839.9366085574065</c:v>
                </c:pt>
                <c:pt idx="10752">
                  <c:v>2840.2007395663868</c:v>
                </c:pt>
                <c:pt idx="10753">
                  <c:v>2840.4648705753671</c:v>
                </c:pt>
                <c:pt idx="10754">
                  <c:v>2840.7290015843473</c:v>
                </c:pt>
                <c:pt idx="10755">
                  <c:v>2840.9931325933276</c:v>
                </c:pt>
                <c:pt idx="10756">
                  <c:v>2841.2572636023078</c:v>
                </c:pt>
                <c:pt idx="10757">
                  <c:v>2841.5213946112881</c:v>
                </c:pt>
                <c:pt idx="10758">
                  <c:v>2841.7855256202683</c:v>
                </c:pt>
                <c:pt idx="10759">
                  <c:v>2842.0496566292486</c:v>
                </c:pt>
                <c:pt idx="10760">
                  <c:v>2842.3137876382289</c:v>
                </c:pt>
                <c:pt idx="10761">
                  <c:v>2842.5779186472091</c:v>
                </c:pt>
                <c:pt idx="10762">
                  <c:v>2842.8420496561894</c:v>
                </c:pt>
                <c:pt idx="10763">
                  <c:v>2843.1061806651696</c:v>
                </c:pt>
                <c:pt idx="10764">
                  <c:v>2843.3703116741499</c:v>
                </c:pt>
                <c:pt idx="10765">
                  <c:v>2843.6344426831301</c:v>
                </c:pt>
                <c:pt idx="10766">
                  <c:v>2843.8985736921104</c:v>
                </c:pt>
                <c:pt idx="10767">
                  <c:v>2844.1627047010907</c:v>
                </c:pt>
                <c:pt idx="10768">
                  <c:v>2844.4268357100709</c:v>
                </c:pt>
                <c:pt idx="10769">
                  <c:v>2844.6909667190512</c:v>
                </c:pt>
                <c:pt idx="10770">
                  <c:v>2844.9550977280314</c:v>
                </c:pt>
                <c:pt idx="10771">
                  <c:v>2845.2192287370117</c:v>
                </c:pt>
                <c:pt idx="10772">
                  <c:v>2845.4833597459919</c:v>
                </c:pt>
                <c:pt idx="10773">
                  <c:v>2845.7474907549722</c:v>
                </c:pt>
                <c:pt idx="10774">
                  <c:v>2846.0116217639525</c:v>
                </c:pt>
                <c:pt idx="10775">
                  <c:v>2846.2757527729327</c:v>
                </c:pt>
                <c:pt idx="10776">
                  <c:v>2846.539883781913</c:v>
                </c:pt>
                <c:pt idx="10777">
                  <c:v>2846.8040147908932</c:v>
                </c:pt>
                <c:pt idx="10778">
                  <c:v>2847.0681457998735</c:v>
                </c:pt>
                <c:pt idx="10779">
                  <c:v>2847.3322768088537</c:v>
                </c:pt>
                <c:pt idx="10780">
                  <c:v>2847.596407817834</c:v>
                </c:pt>
                <c:pt idx="10781">
                  <c:v>2847.8605388268143</c:v>
                </c:pt>
                <c:pt idx="10782">
                  <c:v>2848.1246698357945</c:v>
                </c:pt>
                <c:pt idx="10783">
                  <c:v>2848.3888008447748</c:v>
                </c:pt>
                <c:pt idx="10784">
                  <c:v>2848.652931853755</c:v>
                </c:pt>
                <c:pt idx="10785">
                  <c:v>2848.9170628627353</c:v>
                </c:pt>
                <c:pt idx="10786">
                  <c:v>2849.1811938717155</c:v>
                </c:pt>
                <c:pt idx="10787">
                  <c:v>2849.4453248806958</c:v>
                </c:pt>
                <c:pt idx="10788">
                  <c:v>2849.7094558896761</c:v>
                </c:pt>
                <c:pt idx="10789">
                  <c:v>2849.9735868986563</c:v>
                </c:pt>
                <c:pt idx="10790">
                  <c:v>2850.2377179076366</c:v>
                </c:pt>
                <c:pt idx="10791">
                  <c:v>2850.5018489166168</c:v>
                </c:pt>
                <c:pt idx="10792">
                  <c:v>2850.7659799255971</c:v>
                </c:pt>
                <c:pt idx="10793">
                  <c:v>2851.0301109345774</c:v>
                </c:pt>
                <c:pt idx="10794">
                  <c:v>2851.2942419435576</c:v>
                </c:pt>
                <c:pt idx="10795">
                  <c:v>2851.5583729525379</c:v>
                </c:pt>
                <c:pt idx="10796">
                  <c:v>2851.8225039615181</c:v>
                </c:pt>
                <c:pt idx="10797">
                  <c:v>2852.0866349704984</c:v>
                </c:pt>
                <c:pt idx="10798">
                  <c:v>2852.3507659794786</c:v>
                </c:pt>
                <c:pt idx="10799">
                  <c:v>2852.6148969884589</c:v>
                </c:pt>
                <c:pt idx="10800">
                  <c:v>2852.8790279974392</c:v>
                </c:pt>
                <c:pt idx="10801">
                  <c:v>2853.1431590064194</c:v>
                </c:pt>
                <c:pt idx="10802">
                  <c:v>2853.4072900153997</c:v>
                </c:pt>
                <c:pt idx="10803">
                  <c:v>2853.6714210243799</c:v>
                </c:pt>
                <c:pt idx="10804">
                  <c:v>2853.9355520333602</c:v>
                </c:pt>
                <c:pt idx="10805">
                  <c:v>2854.1996830423404</c:v>
                </c:pt>
                <c:pt idx="10806">
                  <c:v>2854.4638140513207</c:v>
                </c:pt>
                <c:pt idx="10807">
                  <c:v>2854.727945060301</c:v>
                </c:pt>
                <c:pt idx="10808">
                  <c:v>2854.9920760692812</c:v>
                </c:pt>
                <c:pt idx="10809">
                  <c:v>2855.2562070782615</c:v>
                </c:pt>
                <c:pt idx="10810">
                  <c:v>2855.5203380872417</c:v>
                </c:pt>
                <c:pt idx="10811">
                  <c:v>2855.784469096222</c:v>
                </c:pt>
                <c:pt idx="10812">
                  <c:v>2856.0486001052022</c:v>
                </c:pt>
                <c:pt idx="10813">
                  <c:v>2856.3127311141825</c:v>
                </c:pt>
                <c:pt idx="10814">
                  <c:v>2856.5768621231628</c:v>
                </c:pt>
                <c:pt idx="10815">
                  <c:v>2856.840993132143</c:v>
                </c:pt>
                <c:pt idx="10816">
                  <c:v>2857.1051241411233</c:v>
                </c:pt>
                <c:pt idx="10817">
                  <c:v>2857.3692551501035</c:v>
                </c:pt>
                <c:pt idx="10818">
                  <c:v>2857.6333861590838</c:v>
                </c:pt>
                <c:pt idx="10819">
                  <c:v>2857.897517168064</c:v>
                </c:pt>
                <c:pt idx="10820">
                  <c:v>2858.1616481770443</c:v>
                </c:pt>
                <c:pt idx="10821">
                  <c:v>2858.4257791860246</c:v>
                </c:pt>
                <c:pt idx="10822">
                  <c:v>2858.6899101950048</c:v>
                </c:pt>
                <c:pt idx="10823">
                  <c:v>2858.9540412039851</c:v>
                </c:pt>
                <c:pt idx="10824">
                  <c:v>2859.2181722129653</c:v>
                </c:pt>
                <c:pt idx="10825">
                  <c:v>2859.4823032219456</c:v>
                </c:pt>
                <c:pt idx="10826">
                  <c:v>2859.7464342309258</c:v>
                </c:pt>
                <c:pt idx="10827">
                  <c:v>2860.0105652399061</c:v>
                </c:pt>
                <c:pt idx="10828">
                  <c:v>2860.2746962488864</c:v>
                </c:pt>
                <c:pt idx="10829">
                  <c:v>2860.5388272578666</c:v>
                </c:pt>
                <c:pt idx="10830">
                  <c:v>2860.8029582668469</c:v>
                </c:pt>
                <c:pt idx="10831">
                  <c:v>2861.0670892758271</c:v>
                </c:pt>
                <c:pt idx="10832">
                  <c:v>2861.3312202848074</c:v>
                </c:pt>
                <c:pt idx="10833">
                  <c:v>2861.5953512937876</c:v>
                </c:pt>
                <c:pt idx="10834">
                  <c:v>2861.8594823027679</c:v>
                </c:pt>
                <c:pt idx="10835">
                  <c:v>2862.1236133117482</c:v>
                </c:pt>
                <c:pt idx="10836">
                  <c:v>2862.3877443207284</c:v>
                </c:pt>
                <c:pt idx="10837">
                  <c:v>2862.6518753297087</c:v>
                </c:pt>
                <c:pt idx="10838">
                  <c:v>2862.9160063386889</c:v>
                </c:pt>
                <c:pt idx="10839">
                  <c:v>2863.1801373476692</c:v>
                </c:pt>
                <c:pt idx="10840">
                  <c:v>2863.4442683566494</c:v>
                </c:pt>
                <c:pt idx="10841">
                  <c:v>2863.7083993656297</c:v>
                </c:pt>
                <c:pt idx="10842">
                  <c:v>2863.97253037461</c:v>
                </c:pt>
                <c:pt idx="10843">
                  <c:v>2864.2366613835902</c:v>
                </c:pt>
                <c:pt idx="10844">
                  <c:v>2864.5007923925705</c:v>
                </c:pt>
                <c:pt idx="10845">
                  <c:v>2864.7649234015507</c:v>
                </c:pt>
                <c:pt idx="10846">
                  <c:v>2865.029054410531</c:v>
                </c:pt>
                <c:pt idx="10847">
                  <c:v>2865.2931854195112</c:v>
                </c:pt>
                <c:pt idx="10848">
                  <c:v>2865.5573164284915</c:v>
                </c:pt>
                <c:pt idx="10849">
                  <c:v>2865.8214474374718</c:v>
                </c:pt>
                <c:pt idx="10850">
                  <c:v>2866.085578446452</c:v>
                </c:pt>
                <c:pt idx="10851">
                  <c:v>2866.3497094554323</c:v>
                </c:pt>
                <c:pt idx="10852">
                  <c:v>2866.6138404644125</c:v>
                </c:pt>
                <c:pt idx="10853">
                  <c:v>2866.8779714733928</c:v>
                </c:pt>
                <c:pt idx="10854">
                  <c:v>2867.142102482373</c:v>
                </c:pt>
                <c:pt idx="10855">
                  <c:v>2867.4062334913533</c:v>
                </c:pt>
                <c:pt idx="10856">
                  <c:v>2867.6703645003336</c:v>
                </c:pt>
                <c:pt idx="10857">
                  <c:v>2867.9344955093138</c:v>
                </c:pt>
                <c:pt idx="10858">
                  <c:v>2868.1986265182941</c:v>
                </c:pt>
                <c:pt idx="10859">
                  <c:v>2868.4627575272743</c:v>
                </c:pt>
                <c:pt idx="10860">
                  <c:v>2868.7268885362546</c:v>
                </c:pt>
                <c:pt idx="10861">
                  <c:v>2868.9910195452348</c:v>
                </c:pt>
                <c:pt idx="10862">
                  <c:v>2869.2551505542151</c:v>
                </c:pt>
                <c:pt idx="10863">
                  <c:v>2869.5192815631954</c:v>
                </c:pt>
                <c:pt idx="10864">
                  <c:v>2869.7834125721756</c:v>
                </c:pt>
                <c:pt idx="10865">
                  <c:v>2870.0475435811559</c:v>
                </c:pt>
                <c:pt idx="10866">
                  <c:v>2870.3116745901361</c:v>
                </c:pt>
                <c:pt idx="10867">
                  <c:v>2870.5758055991164</c:v>
                </c:pt>
                <c:pt idx="10868">
                  <c:v>2870.8399366080967</c:v>
                </c:pt>
                <c:pt idx="10869">
                  <c:v>2871.1040676170769</c:v>
                </c:pt>
                <c:pt idx="10870">
                  <c:v>2871.3681986260572</c:v>
                </c:pt>
                <c:pt idx="10871">
                  <c:v>2871.6323296350374</c:v>
                </c:pt>
                <c:pt idx="10872">
                  <c:v>2871.8964606440177</c:v>
                </c:pt>
                <c:pt idx="10873">
                  <c:v>2872.1605916529979</c:v>
                </c:pt>
                <c:pt idx="10874">
                  <c:v>2872.4247226619782</c:v>
                </c:pt>
                <c:pt idx="10875">
                  <c:v>2872.6888536709585</c:v>
                </c:pt>
                <c:pt idx="10876">
                  <c:v>2872.9529846799387</c:v>
                </c:pt>
                <c:pt idx="10877">
                  <c:v>2873.217115688919</c:v>
                </c:pt>
                <c:pt idx="10878">
                  <c:v>2873.4812466978992</c:v>
                </c:pt>
                <c:pt idx="10879">
                  <c:v>2873.7453777068795</c:v>
                </c:pt>
                <c:pt idx="10880">
                  <c:v>2874.0095087158597</c:v>
                </c:pt>
                <c:pt idx="10881">
                  <c:v>2874.27363972484</c:v>
                </c:pt>
                <c:pt idx="10882">
                  <c:v>2874.5377707338203</c:v>
                </c:pt>
                <c:pt idx="10883">
                  <c:v>2874.8019017428005</c:v>
                </c:pt>
                <c:pt idx="10884">
                  <c:v>2875.0660327517808</c:v>
                </c:pt>
                <c:pt idx="10885">
                  <c:v>2875.330163760761</c:v>
                </c:pt>
                <c:pt idx="10886">
                  <c:v>2875.5942947697413</c:v>
                </c:pt>
                <c:pt idx="10887">
                  <c:v>2875.8584257787215</c:v>
                </c:pt>
                <c:pt idx="10888">
                  <c:v>2876.1225567877018</c:v>
                </c:pt>
                <c:pt idx="10889">
                  <c:v>2876.3866877966821</c:v>
                </c:pt>
                <c:pt idx="10890">
                  <c:v>2876.6508188056623</c:v>
                </c:pt>
                <c:pt idx="10891">
                  <c:v>2876.9149498146426</c:v>
                </c:pt>
                <c:pt idx="10892">
                  <c:v>2877.1790808236228</c:v>
                </c:pt>
                <c:pt idx="10893">
                  <c:v>2877.4432118326031</c:v>
                </c:pt>
                <c:pt idx="10894">
                  <c:v>2877.7073428415833</c:v>
                </c:pt>
                <c:pt idx="10895">
                  <c:v>2877.9714738505636</c:v>
                </c:pt>
                <c:pt idx="10896">
                  <c:v>2878.2356048595439</c:v>
                </c:pt>
                <c:pt idx="10897">
                  <c:v>2878.4997358685241</c:v>
                </c:pt>
                <c:pt idx="10898">
                  <c:v>2878.7638668775044</c:v>
                </c:pt>
                <c:pt idx="10899">
                  <c:v>2879.0279978864846</c:v>
                </c:pt>
                <c:pt idx="10900">
                  <c:v>2879.2921288954649</c:v>
                </c:pt>
                <c:pt idx="10901">
                  <c:v>2879.5562599044451</c:v>
                </c:pt>
                <c:pt idx="10902">
                  <c:v>2879.8203909134254</c:v>
                </c:pt>
                <c:pt idx="10903">
                  <c:v>2880.0845219224057</c:v>
                </c:pt>
                <c:pt idx="10904">
                  <c:v>2880.3486529313859</c:v>
                </c:pt>
                <c:pt idx="10905">
                  <c:v>2880.6127839403662</c:v>
                </c:pt>
                <c:pt idx="10906">
                  <c:v>2880.8769149493464</c:v>
                </c:pt>
                <c:pt idx="10907">
                  <c:v>2881.1410459583267</c:v>
                </c:pt>
                <c:pt idx="10908">
                  <c:v>2881.4051769673069</c:v>
                </c:pt>
                <c:pt idx="10909">
                  <c:v>2881.6693079762872</c:v>
                </c:pt>
                <c:pt idx="10910">
                  <c:v>2881.9334389852675</c:v>
                </c:pt>
                <c:pt idx="10911">
                  <c:v>2882.1975699942477</c:v>
                </c:pt>
                <c:pt idx="10912">
                  <c:v>2882.461701003228</c:v>
                </c:pt>
                <c:pt idx="10913">
                  <c:v>2882.7258320122082</c:v>
                </c:pt>
                <c:pt idx="10914">
                  <c:v>2882.9899630211885</c:v>
                </c:pt>
                <c:pt idx="10915">
                  <c:v>2883.2540940301687</c:v>
                </c:pt>
                <c:pt idx="10916">
                  <c:v>2883.518225039149</c:v>
                </c:pt>
                <c:pt idx="10917">
                  <c:v>2883.7823560481293</c:v>
                </c:pt>
                <c:pt idx="10918">
                  <c:v>2884.0464870571095</c:v>
                </c:pt>
                <c:pt idx="10919">
                  <c:v>2884.3106180660898</c:v>
                </c:pt>
                <c:pt idx="10920">
                  <c:v>2884.57474907507</c:v>
                </c:pt>
                <c:pt idx="10921">
                  <c:v>2884.8388800840503</c:v>
                </c:pt>
                <c:pt idx="10922">
                  <c:v>2885.1030110930305</c:v>
                </c:pt>
                <c:pt idx="10923">
                  <c:v>2885.3671421020108</c:v>
                </c:pt>
                <c:pt idx="10924">
                  <c:v>2885.6312731109911</c:v>
                </c:pt>
                <c:pt idx="10925">
                  <c:v>2885.8954041199713</c:v>
                </c:pt>
                <c:pt idx="10926">
                  <c:v>2886.1595351289516</c:v>
                </c:pt>
                <c:pt idx="10927">
                  <c:v>2886.4236661379318</c:v>
                </c:pt>
                <c:pt idx="10928">
                  <c:v>2886.6877971469121</c:v>
                </c:pt>
                <c:pt idx="10929">
                  <c:v>2886.9519281558923</c:v>
                </c:pt>
                <c:pt idx="10930">
                  <c:v>2887.2160591648726</c:v>
                </c:pt>
                <c:pt idx="10931">
                  <c:v>2887.4801901738529</c:v>
                </c:pt>
                <c:pt idx="10932">
                  <c:v>2887.7443211828331</c:v>
                </c:pt>
                <c:pt idx="10933">
                  <c:v>2888.0084521918134</c:v>
                </c:pt>
                <c:pt idx="10934">
                  <c:v>2888.2725832007936</c:v>
                </c:pt>
                <c:pt idx="10935">
                  <c:v>2888.5367142097739</c:v>
                </c:pt>
                <c:pt idx="10936">
                  <c:v>2888.8008452187541</c:v>
                </c:pt>
                <c:pt idx="10937">
                  <c:v>2889.0649762277344</c:v>
                </c:pt>
                <c:pt idx="10938">
                  <c:v>2889.3291072367147</c:v>
                </c:pt>
                <c:pt idx="10939">
                  <c:v>2889.5932382456949</c:v>
                </c:pt>
                <c:pt idx="10940">
                  <c:v>2889.8573692546752</c:v>
                </c:pt>
                <c:pt idx="10941">
                  <c:v>2890.1215002636554</c:v>
                </c:pt>
                <c:pt idx="10942">
                  <c:v>2890.3856312726357</c:v>
                </c:pt>
                <c:pt idx="10943">
                  <c:v>2890.6497622816159</c:v>
                </c:pt>
                <c:pt idx="10944">
                  <c:v>2890.9138932905962</c:v>
                </c:pt>
                <c:pt idx="10945">
                  <c:v>2891.1780242995765</c:v>
                </c:pt>
                <c:pt idx="10946">
                  <c:v>2891.4421553085567</c:v>
                </c:pt>
                <c:pt idx="10947">
                  <c:v>2891.706286317537</c:v>
                </c:pt>
                <c:pt idx="10948">
                  <c:v>2891.9704173265172</c:v>
                </c:pt>
                <c:pt idx="10949">
                  <c:v>2892.2345483354975</c:v>
                </c:pt>
                <c:pt idx="10950">
                  <c:v>2892.4986793444778</c:v>
                </c:pt>
                <c:pt idx="10951">
                  <c:v>2892.762810353458</c:v>
                </c:pt>
                <c:pt idx="10952">
                  <c:v>2893.0269413624383</c:v>
                </c:pt>
                <c:pt idx="10953">
                  <c:v>2893.2910723714185</c:v>
                </c:pt>
                <c:pt idx="10954">
                  <c:v>2893.5552033803988</c:v>
                </c:pt>
                <c:pt idx="10955">
                  <c:v>2893.819334389379</c:v>
                </c:pt>
                <c:pt idx="10956">
                  <c:v>2894.0834653983593</c:v>
                </c:pt>
                <c:pt idx="10957">
                  <c:v>2894.3475964073396</c:v>
                </c:pt>
                <c:pt idx="10958">
                  <c:v>2894.6117274163198</c:v>
                </c:pt>
                <c:pt idx="10959">
                  <c:v>2894.8758584253001</c:v>
                </c:pt>
                <c:pt idx="10960">
                  <c:v>2895.1399894342803</c:v>
                </c:pt>
                <c:pt idx="10961">
                  <c:v>2895.4041204432606</c:v>
                </c:pt>
                <c:pt idx="10962">
                  <c:v>2895.6682514522408</c:v>
                </c:pt>
                <c:pt idx="10963">
                  <c:v>2895.9323824612211</c:v>
                </c:pt>
                <c:pt idx="10964">
                  <c:v>2896.1965134702014</c:v>
                </c:pt>
                <c:pt idx="10965">
                  <c:v>2896.4606444791816</c:v>
                </c:pt>
                <c:pt idx="10966">
                  <c:v>2896.7247754881619</c:v>
                </c:pt>
                <c:pt idx="10967">
                  <c:v>2896.9889064971421</c:v>
                </c:pt>
                <c:pt idx="10968">
                  <c:v>2897.2530375061224</c:v>
                </c:pt>
                <c:pt idx="10969">
                  <c:v>2897.5171685151026</c:v>
                </c:pt>
                <c:pt idx="10970">
                  <c:v>2897.7812995240829</c:v>
                </c:pt>
                <c:pt idx="10971">
                  <c:v>2898.0454305330632</c:v>
                </c:pt>
                <c:pt idx="10972">
                  <c:v>2898.3095615420434</c:v>
                </c:pt>
                <c:pt idx="10973">
                  <c:v>2898.5736925510237</c:v>
                </c:pt>
                <c:pt idx="10974">
                  <c:v>2898.8378235600039</c:v>
                </c:pt>
                <c:pt idx="10975">
                  <c:v>2899.1019545689842</c:v>
                </c:pt>
                <c:pt idx="10976">
                  <c:v>2899.3660855779644</c:v>
                </c:pt>
                <c:pt idx="10977">
                  <c:v>2899.6302165869447</c:v>
                </c:pt>
                <c:pt idx="10978">
                  <c:v>2899.894347595925</c:v>
                </c:pt>
                <c:pt idx="10979">
                  <c:v>2900.1584786049052</c:v>
                </c:pt>
                <c:pt idx="10980">
                  <c:v>2900.4226096138855</c:v>
                </c:pt>
                <c:pt idx="10981">
                  <c:v>2900.6867406228657</c:v>
                </c:pt>
                <c:pt idx="10982">
                  <c:v>2900.950871631846</c:v>
                </c:pt>
                <c:pt idx="10983">
                  <c:v>2901.2150026408262</c:v>
                </c:pt>
                <c:pt idx="10984">
                  <c:v>2901.4791336498065</c:v>
                </c:pt>
                <c:pt idx="10985">
                  <c:v>2901.7432646587868</c:v>
                </c:pt>
                <c:pt idx="10986">
                  <c:v>2902.007395667767</c:v>
                </c:pt>
                <c:pt idx="10987">
                  <c:v>2902.2715266767473</c:v>
                </c:pt>
                <c:pt idx="10988">
                  <c:v>2902.5356576857275</c:v>
                </c:pt>
                <c:pt idx="10989">
                  <c:v>2902.7997886947078</c:v>
                </c:pt>
                <c:pt idx="10990">
                  <c:v>2903.063919703688</c:v>
                </c:pt>
                <c:pt idx="10991">
                  <c:v>2903.3280507126683</c:v>
                </c:pt>
                <c:pt idx="10992">
                  <c:v>2903.5921817216486</c:v>
                </c:pt>
                <c:pt idx="10993">
                  <c:v>2903.8563127306288</c:v>
                </c:pt>
                <c:pt idx="10994">
                  <c:v>2904.1204437396091</c:v>
                </c:pt>
                <c:pt idx="10995">
                  <c:v>2904.3845747485893</c:v>
                </c:pt>
                <c:pt idx="10996">
                  <c:v>2904.6487057575696</c:v>
                </c:pt>
                <c:pt idx="10997">
                  <c:v>2904.9128367665498</c:v>
                </c:pt>
                <c:pt idx="10998">
                  <c:v>2905.1769677755301</c:v>
                </c:pt>
                <c:pt idx="10999">
                  <c:v>2905.4410987845104</c:v>
                </c:pt>
                <c:pt idx="11000">
                  <c:v>2905.7052297934906</c:v>
                </c:pt>
                <c:pt idx="11001">
                  <c:v>2905.9693608024709</c:v>
                </c:pt>
                <c:pt idx="11002">
                  <c:v>2906.2334918114511</c:v>
                </c:pt>
                <c:pt idx="11003">
                  <c:v>2906.4976228204314</c:v>
                </c:pt>
                <c:pt idx="11004">
                  <c:v>2906.7617538294116</c:v>
                </c:pt>
                <c:pt idx="11005">
                  <c:v>2907.0258848383919</c:v>
                </c:pt>
                <c:pt idx="11006">
                  <c:v>2907.2900158473722</c:v>
                </c:pt>
                <c:pt idx="11007">
                  <c:v>2907.5541468563524</c:v>
                </c:pt>
                <c:pt idx="11008">
                  <c:v>2907.8182778653327</c:v>
                </c:pt>
                <c:pt idx="11009">
                  <c:v>2908.0824088743129</c:v>
                </c:pt>
                <c:pt idx="11010">
                  <c:v>2908.3465398832932</c:v>
                </c:pt>
                <c:pt idx="11011">
                  <c:v>2908.6106708922734</c:v>
                </c:pt>
                <c:pt idx="11012">
                  <c:v>2908.8748019012537</c:v>
                </c:pt>
                <c:pt idx="11013">
                  <c:v>2909.138932910234</c:v>
                </c:pt>
                <c:pt idx="11014">
                  <c:v>2909.4030639192142</c:v>
                </c:pt>
                <c:pt idx="11015">
                  <c:v>2909.6671949281945</c:v>
                </c:pt>
                <c:pt idx="11016">
                  <c:v>2909.9313259371747</c:v>
                </c:pt>
                <c:pt idx="11017">
                  <c:v>2910.195456946155</c:v>
                </c:pt>
                <c:pt idx="11018">
                  <c:v>2910.4595879551352</c:v>
                </c:pt>
                <c:pt idx="11019">
                  <c:v>2910.7237189641155</c:v>
                </c:pt>
                <c:pt idx="11020">
                  <c:v>2910.9878499730958</c:v>
                </c:pt>
                <c:pt idx="11021">
                  <c:v>2911.251980982076</c:v>
                </c:pt>
                <c:pt idx="11022">
                  <c:v>2911.5161119910563</c:v>
                </c:pt>
                <c:pt idx="11023">
                  <c:v>2911.7802430000365</c:v>
                </c:pt>
                <c:pt idx="11024">
                  <c:v>2912.0443740090168</c:v>
                </c:pt>
                <c:pt idx="11025">
                  <c:v>2912.308505017997</c:v>
                </c:pt>
                <c:pt idx="11026">
                  <c:v>2912.5726360269773</c:v>
                </c:pt>
                <c:pt idx="11027">
                  <c:v>2912.8367670359576</c:v>
                </c:pt>
                <c:pt idx="11028">
                  <c:v>2913.1008980449378</c:v>
                </c:pt>
                <c:pt idx="11029">
                  <c:v>2913.3650290539181</c:v>
                </c:pt>
                <c:pt idx="11030">
                  <c:v>2913.6291600628983</c:v>
                </c:pt>
                <c:pt idx="11031">
                  <c:v>2913.8932910718786</c:v>
                </c:pt>
                <c:pt idx="11032">
                  <c:v>2914.1574220808589</c:v>
                </c:pt>
                <c:pt idx="11033">
                  <c:v>2914.4215530898391</c:v>
                </c:pt>
                <c:pt idx="11034">
                  <c:v>2914.6856840988194</c:v>
                </c:pt>
                <c:pt idx="11035">
                  <c:v>2914.9498151077996</c:v>
                </c:pt>
                <c:pt idx="11036">
                  <c:v>2915.2139461167799</c:v>
                </c:pt>
                <c:pt idx="11037">
                  <c:v>2915.4780771257601</c:v>
                </c:pt>
                <c:pt idx="11038">
                  <c:v>2915.7422081347404</c:v>
                </c:pt>
                <c:pt idx="11039">
                  <c:v>2916.0063391437207</c:v>
                </c:pt>
                <c:pt idx="11040">
                  <c:v>2916.2704701527009</c:v>
                </c:pt>
                <c:pt idx="11041">
                  <c:v>2916.5346011616812</c:v>
                </c:pt>
                <c:pt idx="11042">
                  <c:v>2916.7987321706614</c:v>
                </c:pt>
                <c:pt idx="11043">
                  <c:v>2917.0628631796417</c:v>
                </c:pt>
                <c:pt idx="11044">
                  <c:v>2917.3269941886219</c:v>
                </c:pt>
                <c:pt idx="11045">
                  <c:v>2917.5911251976022</c:v>
                </c:pt>
                <c:pt idx="11046">
                  <c:v>2917.8552562065825</c:v>
                </c:pt>
                <c:pt idx="11047">
                  <c:v>2918.1193872155627</c:v>
                </c:pt>
                <c:pt idx="11048">
                  <c:v>2918.383518224543</c:v>
                </c:pt>
                <c:pt idx="11049">
                  <c:v>2918.6476492335232</c:v>
                </c:pt>
                <c:pt idx="11050">
                  <c:v>2918.9117802425035</c:v>
                </c:pt>
                <c:pt idx="11051">
                  <c:v>2919.1759112514837</c:v>
                </c:pt>
                <c:pt idx="11052">
                  <c:v>2919.440042260464</c:v>
                </c:pt>
                <c:pt idx="11053">
                  <c:v>2919.7041732694443</c:v>
                </c:pt>
                <c:pt idx="11054">
                  <c:v>2919.9683042784245</c:v>
                </c:pt>
                <c:pt idx="11055">
                  <c:v>2920.2324352874048</c:v>
                </c:pt>
                <c:pt idx="11056">
                  <c:v>2920.496566296385</c:v>
                </c:pt>
                <c:pt idx="11057">
                  <c:v>2920.7606973053653</c:v>
                </c:pt>
                <c:pt idx="11058">
                  <c:v>2921.0248283143455</c:v>
                </c:pt>
                <c:pt idx="11059">
                  <c:v>2921.2889593233258</c:v>
                </c:pt>
                <c:pt idx="11060">
                  <c:v>2921.5530903323061</c:v>
                </c:pt>
                <c:pt idx="11061">
                  <c:v>2921.8172213412863</c:v>
                </c:pt>
                <c:pt idx="11062">
                  <c:v>2922.0813523502666</c:v>
                </c:pt>
                <c:pt idx="11063">
                  <c:v>2922.3454833592468</c:v>
                </c:pt>
                <c:pt idx="11064">
                  <c:v>2922.6096143682271</c:v>
                </c:pt>
                <c:pt idx="11065">
                  <c:v>2922.8737453772073</c:v>
                </c:pt>
                <c:pt idx="11066">
                  <c:v>2923.1378763861876</c:v>
                </c:pt>
                <c:pt idx="11067">
                  <c:v>2923.4020073951679</c:v>
                </c:pt>
                <c:pt idx="11068">
                  <c:v>2923.6661384041481</c:v>
                </c:pt>
                <c:pt idx="11069">
                  <c:v>2923.9302694131284</c:v>
                </c:pt>
                <c:pt idx="11070">
                  <c:v>2924.1944004221086</c:v>
                </c:pt>
                <c:pt idx="11071">
                  <c:v>2924.4585314310889</c:v>
                </c:pt>
                <c:pt idx="11072">
                  <c:v>2924.7226624400691</c:v>
                </c:pt>
                <c:pt idx="11073">
                  <c:v>2924.9867934490494</c:v>
                </c:pt>
                <c:pt idx="11074">
                  <c:v>2925.2509244580297</c:v>
                </c:pt>
                <c:pt idx="11075">
                  <c:v>2925.5150554670099</c:v>
                </c:pt>
                <c:pt idx="11076">
                  <c:v>2925.7791864759902</c:v>
                </c:pt>
                <c:pt idx="11077">
                  <c:v>2926.0433174849704</c:v>
                </c:pt>
                <c:pt idx="11078">
                  <c:v>2926.3074484939507</c:v>
                </c:pt>
                <c:pt idx="11079">
                  <c:v>2926.5715795029309</c:v>
                </c:pt>
                <c:pt idx="11080">
                  <c:v>2926.8357105119112</c:v>
                </c:pt>
                <c:pt idx="11081">
                  <c:v>2927.0998415208915</c:v>
                </c:pt>
                <c:pt idx="11082">
                  <c:v>2927.3639725298717</c:v>
                </c:pt>
                <c:pt idx="11083">
                  <c:v>2927.628103538852</c:v>
                </c:pt>
                <c:pt idx="11084">
                  <c:v>2927.8922345478322</c:v>
                </c:pt>
                <c:pt idx="11085">
                  <c:v>2928.1563655568125</c:v>
                </c:pt>
                <c:pt idx="11086">
                  <c:v>2928.4204965657927</c:v>
                </c:pt>
                <c:pt idx="11087">
                  <c:v>2928.684627574773</c:v>
                </c:pt>
                <c:pt idx="11088">
                  <c:v>2928.9487585837533</c:v>
                </c:pt>
                <c:pt idx="11089">
                  <c:v>2929.2128895927335</c:v>
                </c:pt>
                <c:pt idx="11090">
                  <c:v>2929.4770206017138</c:v>
                </c:pt>
                <c:pt idx="11091">
                  <c:v>2929.741151610694</c:v>
                </c:pt>
                <c:pt idx="11092">
                  <c:v>2930.0052826196743</c:v>
                </c:pt>
                <c:pt idx="11093">
                  <c:v>2930.2694136286545</c:v>
                </c:pt>
                <c:pt idx="11094">
                  <c:v>2930.5335446376348</c:v>
                </c:pt>
                <c:pt idx="11095">
                  <c:v>2930.7976756466151</c:v>
                </c:pt>
                <c:pt idx="11096">
                  <c:v>2931.0618066555953</c:v>
                </c:pt>
                <c:pt idx="11097">
                  <c:v>2931.3259376645756</c:v>
                </c:pt>
                <c:pt idx="11098">
                  <c:v>2931.5900686735558</c:v>
                </c:pt>
                <c:pt idx="11099">
                  <c:v>2931.8541996825361</c:v>
                </c:pt>
                <c:pt idx="11100">
                  <c:v>2932.1183306915163</c:v>
                </c:pt>
                <c:pt idx="11101">
                  <c:v>2932.3824617004966</c:v>
                </c:pt>
                <c:pt idx="11102">
                  <c:v>2932.6465927094769</c:v>
                </c:pt>
                <c:pt idx="11103">
                  <c:v>2932.9107237184571</c:v>
                </c:pt>
                <c:pt idx="11104">
                  <c:v>2933.1748547274374</c:v>
                </c:pt>
                <c:pt idx="11105">
                  <c:v>2933.4389857364176</c:v>
                </c:pt>
                <c:pt idx="11106">
                  <c:v>2933.7031167453979</c:v>
                </c:pt>
                <c:pt idx="11107">
                  <c:v>2933.9672477543781</c:v>
                </c:pt>
                <c:pt idx="11108">
                  <c:v>2934.2313787633584</c:v>
                </c:pt>
                <c:pt idx="11109">
                  <c:v>2934.4955097723387</c:v>
                </c:pt>
                <c:pt idx="11110">
                  <c:v>2934.7596407813189</c:v>
                </c:pt>
                <c:pt idx="11111">
                  <c:v>2935.0237717902992</c:v>
                </c:pt>
                <c:pt idx="11112">
                  <c:v>2935.2879027992794</c:v>
                </c:pt>
                <c:pt idx="11113">
                  <c:v>2935.5520338082597</c:v>
                </c:pt>
                <c:pt idx="11114">
                  <c:v>2935.81616481724</c:v>
                </c:pt>
                <c:pt idx="11115">
                  <c:v>2936.0802958262202</c:v>
                </c:pt>
                <c:pt idx="11116">
                  <c:v>2936.3444268352005</c:v>
                </c:pt>
                <c:pt idx="11117">
                  <c:v>2936.6085578441807</c:v>
                </c:pt>
                <c:pt idx="11118">
                  <c:v>2936.872688853161</c:v>
                </c:pt>
                <c:pt idx="11119">
                  <c:v>2937.1368198621412</c:v>
                </c:pt>
                <c:pt idx="11120">
                  <c:v>2937.4009508711215</c:v>
                </c:pt>
                <c:pt idx="11121">
                  <c:v>2937.6650818801018</c:v>
                </c:pt>
                <c:pt idx="11122">
                  <c:v>2937.929212889082</c:v>
                </c:pt>
                <c:pt idx="11123">
                  <c:v>2938.1933438980623</c:v>
                </c:pt>
                <c:pt idx="11124">
                  <c:v>2938.4574749070425</c:v>
                </c:pt>
                <c:pt idx="11125">
                  <c:v>2938.7216059160228</c:v>
                </c:pt>
                <c:pt idx="11126">
                  <c:v>2938.985736925003</c:v>
                </c:pt>
                <c:pt idx="11127">
                  <c:v>2939.2498679339833</c:v>
                </c:pt>
                <c:pt idx="11128">
                  <c:v>2939.5139989429636</c:v>
                </c:pt>
                <c:pt idx="11129">
                  <c:v>2939.7781299519438</c:v>
                </c:pt>
                <c:pt idx="11130">
                  <c:v>2940.0422609609241</c:v>
                </c:pt>
                <c:pt idx="11131">
                  <c:v>2940.3063919699043</c:v>
                </c:pt>
                <c:pt idx="11132">
                  <c:v>2940.5705229788846</c:v>
                </c:pt>
                <c:pt idx="11133">
                  <c:v>2940.8346539878648</c:v>
                </c:pt>
                <c:pt idx="11134">
                  <c:v>2941.0987849968451</c:v>
                </c:pt>
                <c:pt idx="11135">
                  <c:v>2941.3629160058254</c:v>
                </c:pt>
                <c:pt idx="11136">
                  <c:v>2941.6270470148056</c:v>
                </c:pt>
                <c:pt idx="11137">
                  <c:v>2941.8911780237859</c:v>
                </c:pt>
                <c:pt idx="11138">
                  <c:v>2942.1553090327661</c:v>
                </c:pt>
                <c:pt idx="11139">
                  <c:v>2942.4194400417464</c:v>
                </c:pt>
                <c:pt idx="11140">
                  <c:v>2942.6835710507266</c:v>
                </c:pt>
                <c:pt idx="11141">
                  <c:v>2942.9477020597069</c:v>
                </c:pt>
                <c:pt idx="11142">
                  <c:v>2943.2118330686872</c:v>
                </c:pt>
                <c:pt idx="11143">
                  <c:v>2943.4759640776674</c:v>
                </c:pt>
                <c:pt idx="11144">
                  <c:v>2943.7400950866477</c:v>
                </c:pt>
                <c:pt idx="11145">
                  <c:v>2944.0042260956279</c:v>
                </c:pt>
                <c:pt idx="11146">
                  <c:v>2944.2683571046082</c:v>
                </c:pt>
                <c:pt idx="11147">
                  <c:v>2944.5324881135884</c:v>
                </c:pt>
                <c:pt idx="11148">
                  <c:v>2944.7966191225687</c:v>
                </c:pt>
                <c:pt idx="11149">
                  <c:v>2945.060750131549</c:v>
                </c:pt>
                <c:pt idx="11150">
                  <c:v>2945.3248811405292</c:v>
                </c:pt>
                <c:pt idx="11151">
                  <c:v>2945.5890121495095</c:v>
                </c:pt>
                <c:pt idx="11152">
                  <c:v>2945.8531431584897</c:v>
                </c:pt>
                <c:pt idx="11153">
                  <c:v>2946.11727416747</c:v>
                </c:pt>
                <c:pt idx="11154">
                  <c:v>2946.3814051764502</c:v>
                </c:pt>
                <c:pt idx="11155">
                  <c:v>2946.6455361854305</c:v>
                </c:pt>
                <c:pt idx="11156">
                  <c:v>2946.9096671944108</c:v>
                </c:pt>
                <c:pt idx="11157">
                  <c:v>2947.173798203391</c:v>
                </c:pt>
                <c:pt idx="11158">
                  <c:v>2947.4379292123713</c:v>
                </c:pt>
                <c:pt idx="11159">
                  <c:v>2947.7020602213515</c:v>
                </c:pt>
                <c:pt idx="11160">
                  <c:v>2947.9661912303318</c:v>
                </c:pt>
                <c:pt idx="11161">
                  <c:v>2948.230322239312</c:v>
                </c:pt>
                <c:pt idx="11162">
                  <c:v>2948.4944532482923</c:v>
                </c:pt>
                <c:pt idx="11163">
                  <c:v>2948.7585842572726</c:v>
                </c:pt>
                <c:pt idx="11164">
                  <c:v>2949.0227152662528</c:v>
                </c:pt>
                <c:pt idx="11165">
                  <c:v>2949.2868462752331</c:v>
                </c:pt>
                <c:pt idx="11166">
                  <c:v>2949.5509772842133</c:v>
                </c:pt>
                <c:pt idx="11167">
                  <c:v>2949.8151082931936</c:v>
                </c:pt>
                <c:pt idx="11168">
                  <c:v>2950.0792393021738</c:v>
                </c:pt>
                <c:pt idx="11169">
                  <c:v>2950.3433703111541</c:v>
                </c:pt>
                <c:pt idx="11170">
                  <c:v>2950.6075013201344</c:v>
                </c:pt>
                <c:pt idx="11171">
                  <c:v>2950.8716323291146</c:v>
                </c:pt>
                <c:pt idx="11172">
                  <c:v>2951.1357633380949</c:v>
                </c:pt>
                <c:pt idx="11173">
                  <c:v>2951.3998943470751</c:v>
                </c:pt>
                <c:pt idx="11174">
                  <c:v>2951.6640253560554</c:v>
                </c:pt>
                <c:pt idx="11175">
                  <c:v>2951.9281563650356</c:v>
                </c:pt>
                <c:pt idx="11176">
                  <c:v>2952.1922873740159</c:v>
                </c:pt>
                <c:pt idx="11177">
                  <c:v>2952.4564183829962</c:v>
                </c:pt>
                <c:pt idx="11178">
                  <c:v>2952.7205493919764</c:v>
                </c:pt>
                <c:pt idx="11179">
                  <c:v>2952.9846804009567</c:v>
                </c:pt>
                <c:pt idx="11180">
                  <c:v>2953.2488114099369</c:v>
                </c:pt>
                <c:pt idx="11181">
                  <c:v>2953.5129424189172</c:v>
                </c:pt>
                <c:pt idx="11182">
                  <c:v>2953.7770734278974</c:v>
                </c:pt>
                <c:pt idx="11183">
                  <c:v>2954.0412044368777</c:v>
                </c:pt>
                <c:pt idx="11184">
                  <c:v>2954.305335445858</c:v>
                </c:pt>
                <c:pt idx="11185">
                  <c:v>2954.5694664548382</c:v>
                </c:pt>
                <c:pt idx="11186">
                  <c:v>2954.8335974638185</c:v>
                </c:pt>
                <c:pt idx="11187">
                  <c:v>2955.0977284727987</c:v>
                </c:pt>
                <c:pt idx="11188">
                  <c:v>2955.361859481779</c:v>
                </c:pt>
                <c:pt idx="11189">
                  <c:v>2955.6259904907592</c:v>
                </c:pt>
                <c:pt idx="11190">
                  <c:v>2955.8901214997395</c:v>
                </c:pt>
                <c:pt idx="11191">
                  <c:v>2956.1542525087198</c:v>
                </c:pt>
                <c:pt idx="11192">
                  <c:v>2956.4183835177</c:v>
                </c:pt>
                <c:pt idx="11193">
                  <c:v>2956.6825145266803</c:v>
                </c:pt>
                <c:pt idx="11194">
                  <c:v>2956.9466455356605</c:v>
                </c:pt>
                <c:pt idx="11195">
                  <c:v>2957.2107765446408</c:v>
                </c:pt>
                <c:pt idx="11196">
                  <c:v>2957.4749075536211</c:v>
                </c:pt>
                <c:pt idx="11197">
                  <c:v>2957.7390385626013</c:v>
                </c:pt>
                <c:pt idx="11198">
                  <c:v>2958.0031695715816</c:v>
                </c:pt>
                <c:pt idx="11199">
                  <c:v>2958.2673005805618</c:v>
                </c:pt>
                <c:pt idx="11200">
                  <c:v>2958.5314315895421</c:v>
                </c:pt>
                <c:pt idx="11201">
                  <c:v>2958.7955625985223</c:v>
                </c:pt>
                <c:pt idx="11202">
                  <c:v>2959.0596936075026</c:v>
                </c:pt>
                <c:pt idx="11203">
                  <c:v>2959.3238246164829</c:v>
                </c:pt>
                <c:pt idx="11204">
                  <c:v>2959.5879556254631</c:v>
                </c:pt>
                <c:pt idx="11205">
                  <c:v>2959.8520866344434</c:v>
                </c:pt>
                <c:pt idx="11206">
                  <c:v>2960.1162176434236</c:v>
                </c:pt>
                <c:pt idx="11207">
                  <c:v>2960.3803486524039</c:v>
                </c:pt>
                <c:pt idx="11208">
                  <c:v>2960.6444796613841</c:v>
                </c:pt>
                <c:pt idx="11209">
                  <c:v>2960.9086106703644</c:v>
                </c:pt>
                <c:pt idx="11210">
                  <c:v>2961.1727416793447</c:v>
                </c:pt>
                <c:pt idx="11211">
                  <c:v>2961.4368726883249</c:v>
                </c:pt>
                <c:pt idx="11212">
                  <c:v>2961.7010036973052</c:v>
                </c:pt>
                <c:pt idx="11213">
                  <c:v>2961.9651347062854</c:v>
                </c:pt>
                <c:pt idx="11214">
                  <c:v>2962.2292657152657</c:v>
                </c:pt>
                <c:pt idx="11215">
                  <c:v>2962.4933967242459</c:v>
                </c:pt>
                <c:pt idx="11216">
                  <c:v>2962.7575277332262</c:v>
                </c:pt>
                <c:pt idx="11217">
                  <c:v>2963.0216587422065</c:v>
                </c:pt>
                <c:pt idx="11218">
                  <c:v>2963.2857897511867</c:v>
                </c:pt>
                <c:pt idx="11219">
                  <c:v>2963.549920760167</c:v>
                </c:pt>
                <c:pt idx="11220">
                  <c:v>2963.8140517691472</c:v>
                </c:pt>
                <c:pt idx="11221">
                  <c:v>2964.0781827781275</c:v>
                </c:pt>
                <c:pt idx="11222">
                  <c:v>2964.3423137871077</c:v>
                </c:pt>
                <c:pt idx="11223">
                  <c:v>2964.606444796088</c:v>
                </c:pt>
                <c:pt idx="11224">
                  <c:v>2964.8705758050683</c:v>
                </c:pt>
                <c:pt idx="11225">
                  <c:v>2965.1347068140485</c:v>
                </c:pt>
                <c:pt idx="11226">
                  <c:v>2965.3988378230288</c:v>
                </c:pt>
                <c:pt idx="11227">
                  <c:v>2965.662968832009</c:v>
                </c:pt>
                <c:pt idx="11228">
                  <c:v>2965.9270998409893</c:v>
                </c:pt>
                <c:pt idx="11229">
                  <c:v>2966.1912308499695</c:v>
                </c:pt>
                <c:pt idx="11230">
                  <c:v>2966.4553618589498</c:v>
                </c:pt>
                <c:pt idx="11231">
                  <c:v>2966.7194928679301</c:v>
                </c:pt>
                <c:pt idx="11232">
                  <c:v>2966.9836238769103</c:v>
                </c:pt>
                <c:pt idx="11233">
                  <c:v>2967.2477548858906</c:v>
                </c:pt>
                <c:pt idx="11234">
                  <c:v>2967.5118858948708</c:v>
                </c:pt>
                <c:pt idx="11235">
                  <c:v>2967.7760169038511</c:v>
                </c:pt>
                <c:pt idx="11236">
                  <c:v>2968.0401479128313</c:v>
                </c:pt>
                <c:pt idx="11237">
                  <c:v>2968.3042789218116</c:v>
                </c:pt>
                <c:pt idx="11238">
                  <c:v>2968.5684099307919</c:v>
                </c:pt>
                <c:pt idx="11239">
                  <c:v>2968.8325409397721</c:v>
                </c:pt>
                <c:pt idx="11240">
                  <c:v>2969.0966719487524</c:v>
                </c:pt>
                <c:pt idx="11241">
                  <c:v>2969.3608029577326</c:v>
                </c:pt>
                <c:pt idx="11242">
                  <c:v>2969.6249339667129</c:v>
                </c:pt>
                <c:pt idx="11243">
                  <c:v>2969.8890649756931</c:v>
                </c:pt>
                <c:pt idx="11244">
                  <c:v>2970.1531959846734</c:v>
                </c:pt>
                <c:pt idx="11245">
                  <c:v>2970.4173269936537</c:v>
                </c:pt>
                <c:pt idx="11246">
                  <c:v>2970.6814580026339</c:v>
                </c:pt>
                <c:pt idx="11247">
                  <c:v>2970.9455890116142</c:v>
                </c:pt>
                <c:pt idx="11248">
                  <c:v>2971.2097200205944</c:v>
                </c:pt>
                <c:pt idx="11249">
                  <c:v>2971.4738510295747</c:v>
                </c:pt>
                <c:pt idx="11250">
                  <c:v>2971.7379820385549</c:v>
                </c:pt>
                <c:pt idx="11251">
                  <c:v>2972.0021130475352</c:v>
                </c:pt>
                <c:pt idx="11252">
                  <c:v>2972.2662440565155</c:v>
                </c:pt>
                <c:pt idx="11253">
                  <c:v>2972.5303750654957</c:v>
                </c:pt>
                <c:pt idx="11254">
                  <c:v>2972.794506074476</c:v>
                </c:pt>
                <c:pt idx="11255">
                  <c:v>2973.0586370834562</c:v>
                </c:pt>
                <c:pt idx="11256">
                  <c:v>2973.3227680924365</c:v>
                </c:pt>
                <c:pt idx="11257">
                  <c:v>2973.5868991014167</c:v>
                </c:pt>
                <c:pt idx="11258">
                  <c:v>2973.851030110397</c:v>
                </c:pt>
                <c:pt idx="11259">
                  <c:v>2974.1151611193773</c:v>
                </c:pt>
                <c:pt idx="11260">
                  <c:v>2974.3792921283575</c:v>
                </c:pt>
                <c:pt idx="11261">
                  <c:v>2974.6434231373378</c:v>
                </c:pt>
                <c:pt idx="11262">
                  <c:v>2974.907554146318</c:v>
                </c:pt>
                <c:pt idx="11263">
                  <c:v>2975.1716851552983</c:v>
                </c:pt>
                <c:pt idx="11264">
                  <c:v>2975.4358161642785</c:v>
                </c:pt>
                <c:pt idx="11265">
                  <c:v>2975.6999471732588</c:v>
                </c:pt>
                <c:pt idx="11266">
                  <c:v>2975.9640781822391</c:v>
                </c:pt>
                <c:pt idx="11267">
                  <c:v>2976.2282091912193</c:v>
                </c:pt>
                <c:pt idx="11268">
                  <c:v>2976.4923402001996</c:v>
                </c:pt>
                <c:pt idx="11269">
                  <c:v>2976.7564712091798</c:v>
                </c:pt>
                <c:pt idx="11270">
                  <c:v>2977.0206022181601</c:v>
                </c:pt>
                <c:pt idx="11271">
                  <c:v>2977.2847332271404</c:v>
                </c:pt>
                <c:pt idx="11272">
                  <c:v>2977.5488642361206</c:v>
                </c:pt>
                <c:pt idx="11273">
                  <c:v>2977.8129952451009</c:v>
                </c:pt>
                <c:pt idx="11274">
                  <c:v>2978.0771262540811</c:v>
                </c:pt>
                <c:pt idx="11275">
                  <c:v>2978.3412572630614</c:v>
                </c:pt>
                <c:pt idx="11276">
                  <c:v>2978.6053882720416</c:v>
                </c:pt>
                <c:pt idx="11277">
                  <c:v>2978.8695192810219</c:v>
                </c:pt>
                <c:pt idx="11278">
                  <c:v>2979.1336502900022</c:v>
                </c:pt>
                <c:pt idx="11279">
                  <c:v>2979.3977812989824</c:v>
                </c:pt>
                <c:pt idx="11280">
                  <c:v>2979.6619123079627</c:v>
                </c:pt>
                <c:pt idx="11281">
                  <c:v>2979.9260433169429</c:v>
                </c:pt>
                <c:pt idx="11282">
                  <c:v>2980.1901743259232</c:v>
                </c:pt>
                <c:pt idx="11283">
                  <c:v>2980.4543053349034</c:v>
                </c:pt>
                <c:pt idx="11284">
                  <c:v>2980.7184363438837</c:v>
                </c:pt>
                <c:pt idx="11285">
                  <c:v>2980.982567352864</c:v>
                </c:pt>
                <c:pt idx="11286">
                  <c:v>2981.2466983618442</c:v>
                </c:pt>
                <c:pt idx="11287">
                  <c:v>2981.5108293708245</c:v>
                </c:pt>
                <c:pt idx="11288">
                  <c:v>2981.7749603798047</c:v>
                </c:pt>
                <c:pt idx="11289">
                  <c:v>2982.039091388785</c:v>
                </c:pt>
                <c:pt idx="11290">
                  <c:v>2982.3032223977652</c:v>
                </c:pt>
                <c:pt idx="11291">
                  <c:v>2982.5673534067455</c:v>
                </c:pt>
                <c:pt idx="11292">
                  <c:v>2982.8314844157258</c:v>
                </c:pt>
                <c:pt idx="11293">
                  <c:v>2983.095615424706</c:v>
                </c:pt>
                <c:pt idx="11294">
                  <c:v>2983.3597464336863</c:v>
                </c:pt>
                <c:pt idx="11295">
                  <c:v>2983.6238774426665</c:v>
                </c:pt>
                <c:pt idx="11296">
                  <c:v>2983.8880084516468</c:v>
                </c:pt>
                <c:pt idx="11297">
                  <c:v>2984.152139460627</c:v>
                </c:pt>
                <c:pt idx="11298">
                  <c:v>2984.4162704696073</c:v>
                </c:pt>
                <c:pt idx="11299">
                  <c:v>2984.6804014785876</c:v>
                </c:pt>
                <c:pt idx="11300">
                  <c:v>2984.9445324875678</c:v>
                </c:pt>
                <c:pt idx="11301">
                  <c:v>2985.2086634965481</c:v>
                </c:pt>
                <c:pt idx="11302">
                  <c:v>2985.4727945055283</c:v>
                </c:pt>
                <c:pt idx="11303">
                  <c:v>2985.7369255145086</c:v>
                </c:pt>
                <c:pt idx="11304">
                  <c:v>2986.0010565234888</c:v>
                </c:pt>
                <c:pt idx="11305">
                  <c:v>2986.2651875324691</c:v>
                </c:pt>
                <c:pt idx="11306">
                  <c:v>2986.5293185414494</c:v>
                </c:pt>
                <c:pt idx="11307">
                  <c:v>2986.7934495504296</c:v>
                </c:pt>
                <c:pt idx="11308">
                  <c:v>2987.0575805594099</c:v>
                </c:pt>
                <c:pt idx="11309">
                  <c:v>2987.3217115683901</c:v>
                </c:pt>
                <c:pt idx="11310">
                  <c:v>2987.5858425773704</c:v>
                </c:pt>
                <c:pt idx="11311">
                  <c:v>2987.8499735863506</c:v>
                </c:pt>
                <c:pt idx="11312">
                  <c:v>2988.1141045953309</c:v>
                </c:pt>
                <c:pt idx="11313">
                  <c:v>2988.3782356043112</c:v>
                </c:pt>
                <c:pt idx="11314">
                  <c:v>2988.6423666132914</c:v>
                </c:pt>
                <c:pt idx="11315">
                  <c:v>2988.9064976222717</c:v>
                </c:pt>
                <c:pt idx="11316">
                  <c:v>2989.1706286312519</c:v>
                </c:pt>
                <c:pt idx="11317">
                  <c:v>2989.4347596402322</c:v>
                </c:pt>
                <c:pt idx="11318">
                  <c:v>2989.6988906492124</c:v>
                </c:pt>
                <c:pt idx="11319">
                  <c:v>2989.9630216581927</c:v>
                </c:pt>
                <c:pt idx="11320">
                  <c:v>2990.227152667173</c:v>
                </c:pt>
                <c:pt idx="11321">
                  <c:v>2990.4912836761532</c:v>
                </c:pt>
                <c:pt idx="11322">
                  <c:v>2990.7554146851335</c:v>
                </c:pt>
                <c:pt idx="11323">
                  <c:v>2991.0195456941137</c:v>
                </c:pt>
                <c:pt idx="11324">
                  <c:v>2991.283676703094</c:v>
                </c:pt>
                <c:pt idx="11325">
                  <c:v>2991.5478077120742</c:v>
                </c:pt>
                <c:pt idx="11326">
                  <c:v>2991.8119387210545</c:v>
                </c:pt>
                <c:pt idx="11327">
                  <c:v>2992.0760697300348</c:v>
                </c:pt>
                <c:pt idx="11328">
                  <c:v>2992.340200739015</c:v>
                </c:pt>
                <c:pt idx="11329">
                  <c:v>2992.6043317479953</c:v>
                </c:pt>
                <c:pt idx="11330">
                  <c:v>2992.8684627569755</c:v>
                </c:pt>
                <c:pt idx="11331">
                  <c:v>2993.1325937659558</c:v>
                </c:pt>
                <c:pt idx="11332">
                  <c:v>2993.396724774936</c:v>
                </c:pt>
                <c:pt idx="11333">
                  <c:v>2993.6608557839163</c:v>
                </c:pt>
                <c:pt idx="11334">
                  <c:v>2993.9249867928966</c:v>
                </c:pt>
                <c:pt idx="11335">
                  <c:v>2994.1891178018768</c:v>
                </c:pt>
                <c:pt idx="11336">
                  <c:v>2994.4532488108571</c:v>
                </c:pt>
                <c:pt idx="11337">
                  <c:v>2994.7173798198373</c:v>
                </c:pt>
                <c:pt idx="11338">
                  <c:v>2994.9815108288176</c:v>
                </c:pt>
                <c:pt idx="11339">
                  <c:v>2995.2456418377978</c:v>
                </c:pt>
                <c:pt idx="11340">
                  <c:v>2995.5097728467781</c:v>
                </c:pt>
                <c:pt idx="11341">
                  <c:v>2995.7739038557584</c:v>
                </c:pt>
                <c:pt idx="11342">
                  <c:v>2996.0380348647386</c:v>
                </c:pt>
                <c:pt idx="11343">
                  <c:v>2996.3021658737189</c:v>
                </c:pt>
                <c:pt idx="11344">
                  <c:v>2996.5662968826991</c:v>
                </c:pt>
                <c:pt idx="11345">
                  <c:v>2996.8304278916794</c:v>
                </c:pt>
                <c:pt idx="11346">
                  <c:v>2997.0945589006596</c:v>
                </c:pt>
                <c:pt idx="11347">
                  <c:v>2997.3586899096399</c:v>
                </c:pt>
                <c:pt idx="11348">
                  <c:v>2997.6228209186202</c:v>
                </c:pt>
                <c:pt idx="11349">
                  <c:v>2997.8869519276004</c:v>
                </c:pt>
                <c:pt idx="11350">
                  <c:v>2998.1510829365807</c:v>
                </c:pt>
                <c:pt idx="11351">
                  <c:v>2998.4152139455609</c:v>
                </c:pt>
                <c:pt idx="11352">
                  <c:v>2998.6793449545412</c:v>
                </c:pt>
                <c:pt idx="11353">
                  <c:v>2998.9434759635215</c:v>
                </c:pt>
                <c:pt idx="11354">
                  <c:v>2999.2076069725017</c:v>
                </c:pt>
                <c:pt idx="11355">
                  <c:v>2999.471737981482</c:v>
                </c:pt>
                <c:pt idx="11356">
                  <c:v>2999.7358689904622</c:v>
                </c:pt>
                <c:pt idx="11357">
                  <c:v>2999.9999999994425</c:v>
                </c:pt>
                <c:pt idx="11358">
                  <c:v>3000.2641310084227</c:v>
                </c:pt>
                <c:pt idx="11359">
                  <c:v>3000.528262017403</c:v>
                </c:pt>
                <c:pt idx="11360">
                  <c:v>3000.7923930263833</c:v>
                </c:pt>
                <c:pt idx="11361">
                  <c:v>3001.0565240353635</c:v>
                </c:pt>
                <c:pt idx="11362">
                  <c:v>3001.3206550443438</c:v>
                </c:pt>
                <c:pt idx="11363">
                  <c:v>3001.584786053324</c:v>
                </c:pt>
                <c:pt idx="11364">
                  <c:v>3001.8489170623043</c:v>
                </c:pt>
                <c:pt idx="11365">
                  <c:v>3002.1130480712845</c:v>
                </c:pt>
                <c:pt idx="11366">
                  <c:v>3002.3771790802648</c:v>
                </c:pt>
                <c:pt idx="11367">
                  <c:v>3002.6413100892451</c:v>
                </c:pt>
                <c:pt idx="11368">
                  <c:v>3002.9054410982253</c:v>
                </c:pt>
                <c:pt idx="11369">
                  <c:v>3003.1695721072056</c:v>
                </c:pt>
                <c:pt idx="11370">
                  <c:v>3003.4337031161858</c:v>
                </c:pt>
                <c:pt idx="11371">
                  <c:v>3003.6978341251661</c:v>
                </c:pt>
                <c:pt idx="11372">
                  <c:v>3003.9619651341463</c:v>
                </c:pt>
                <c:pt idx="11373">
                  <c:v>3004.2260961431266</c:v>
                </c:pt>
                <c:pt idx="11374">
                  <c:v>3004.4902271521069</c:v>
                </c:pt>
                <c:pt idx="11375">
                  <c:v>3004.7543581610871</c:v>
                </c:pt>
                <c:pt idx="11376">
                  <c:v>3005.0184891700674</c:v>
                </c:pt>
                <c:pt idx="11377">
                  <c:v>3005.2826201790476</c:v>
                </c:pt>
                <c:pt idx="11378">
                  <c:v>3005.5467511880279</c:v>
                </c:pt>
                <c:pt idx="11379">
                  <c:v>3005.8108821970081</c:v>
                </c:pt>
                <c:pt idx="11380">
                  <c:v>3006.0750132059884</c:v>
                </c:pt>
                <c:pt idx="11381">
                  <c:v>3006.3391442149687</c:v>
                </c:pt>
                <c:pt idx="11382">
                  <c:v>3006.6032752239489</c:v>
                </c:pt>
                <c:pt idx="11383">
                  <c:v>3006.8674062329292</c:v>
                </c:pt>
                <c:pt idx="11384">
                  <c:v>3007.1315372419094</c:v>
                </c:pt>
                <c:pt idx="11385">
                  <c:v>3007.3956682508897</c:v>
                </c:pt>
                <c:pt idx="11386">
                  <c:v>3007.6597992598699</c:v>
                </c:pt>
                <c:pt idx="11387">
                  <c:v>3007.9239302688502</c:v>
                </c:pt>
                <c:pt idx="11388">
                  <c:v>3008.1880612778305</c:v>
                </c:pt>
                <c:pt idx="11389">
                  <c:v>3008.4521922868107</c:v>
                </c:pt>
                <c:pt idx="11390">
                  <c:v>3008.716323295791</c:v>
                </c:pt>
                <c:pt idx="11391">
                  <c:v>3008.9804543047712</c:v>
                </c:pt>
                <c:pt idx="11392">
                  <c:v>3009.2445853137515</c:v>
                </c:pt>
                <c:pt idx="11393">
                  <c:v>3009.5087163227317</c:v>
                </c:pt>
                <c:pt idx="11394">
                  <c:v>3009.772847331712</c:v>
                </c:pt>
                <c:pt idx="11395">
                  <c:v>3010.0369783406923</c:v>
                </c:pt>
                <c:pt idx="11396">
                  <c:v>3010.3011093496725</c:v>
                </c:pt>
                <c:pt idx="11397">
                  <c:v>3010.5652403586528</c:v>
                </c:pt>
                <c:pt idx="11398">
                  <c:v>3010.829371367633</c:v>
                </c:pt>
                <c:pt idx="11399">
                  <c:v>3011.0935023766133</c:v>
                </c:pt>
                <c:pt idx="11400">
                  <c:v>3011.3576333855935</c:v>
                </c:pt>
                <c:pt idx="11401">
                  <c:v>3011.6217643945738</c:v>
                </c:pt>
                <c:pt idx="11402">
                  <c:v>3011.8858954035541</c:v>
                </c:pt>
                <c:pt idx="11403">
                  <c:v>3012.1500264125343</c:v>
                </c:pt>
                <c:pt idx="11404">
                  <c:v>3012.4141574215146</c:v>
                </c:pt>
                <c:pt idx="11405">
                  <c:v>3012.6782884304948</c:v>
                </c:pt>
                <c:pt idx="11406">
                  <c:v>3012.9424194394751</c:v>
                </c:pt>
                <c:pt idx="11407">
                  <c:v>3013.2065504484553</c:v>
                </c:pt>
                <c:pt idx="11408">
                  <c:v>3013.4706814574356</c:v>
                </c:pt>
                <c:pt idx="11409">
                  <c:v>3013.7348124664159</c:v>
                </c:pt>
                <c:pt idx="11410">
                  <c:v>3013.9989434753961</c:v>
                </c:pt>
                <c:pt idx="11411">
                  <c:v>3014.2630744843764</c:v>
                </c:pt>
                <c:pt idx="11412">
                  <c:v>3014.5272054933566</c:v>
                </c:pt>
                <c:pt idx="11413">
                  <c:v>3014.7913365023369</c:v>
                </c:pt>
                <c:pt idx="11414">
                  <c:v>3015.0554675113171</c:v>
                </c:pt>
                <c:pt idx="11415">
                  <c:v>3015.3195985202974</c:v>
                </c:pt>
                <c:pt idx="11416">
                  <c:v>3015.5837295292777</c:v>
                </c:pt>
                <c:pt idx="11417">
                  <c:v>3015.8478605382579</c:v>
                </c:pt>
                <c:pt idx="11418">
                  <c:v>3016.1119915472382</c:v>
                </c:pt>
                <c:pt idx="11419">
                  <c:v>3016.3761225562184</c:v>
                </c:pt>
                <c:pt idx="11420">
                  <c:v>3016.6402535651987</c:v>
                </c:pt>
                <c:pt idx="11421">
                  <c:v>3016.9043845741789</c:v>
                </c:pt>
                <c:pt idx="11422">
                  <c:v>3017.1685155831592</c:v>
                </c:pt>
                <c:pt idx="11423">
                  <c:v>3017.4326465921395</c:v>
                </c:pt>
                <c:pt idx="11424">
                  <c:v>3017.6967776011197</c:v>
                </c:pt>
                <c:pt idx="11425">
                  <c:v>3017.9609086101</c:v>
                </c:pt>
                <c:pt idx="11426">
                  <c:v>3018.2250396190802</c:v>
                </c:pt>
                <c:pt idx="11427">
                  <c:v>3018.4891706280605</c:v>
                </c:pt>
                <c:pt idx="11428">
                  <c:v>3018.7533016370407</c:v>
                </c:pt>
                <c:pt idx="11429">
                  <c:v>3019.017432646021</c:v>
                </c:pt>
                <c:pt idx="11430">
                  <c:v>3019.2815636550013</c:v>
                </c:pt>
                <c:pt idx="11431">
                  <c:v>3019.5456946639815</c:v>
                </c:pt>
                <c:pt idx="11432">
                  <c:v>3019.8098256729618</c:v>
                </c:pt>
                <c:pt idx="11433">
                  <c:v>3020.073956681942</c:v>
                </c:pt>
                <c:pt idx="11434">
                  <c:v>3020.3380876909223</c:v>
                </c:pt>
                <c:pt idx="11435">
                  <c:v>3020.6022186999026</c:v>
                </c:pt>
                <c:pt idx="11436">
                  <c:v>3020.8663497088828</c:v>
                </c:pt>
                <c:pt idx="11437">
                  <c:v>3021.1304807178631</c:v>
                </c:pt>
                <c:pt idx="11438">
                  <c:v>3021.3946117268433</c:v>
                </c:pt>
                <c:pt idx="11439">
                  <c:v>3021.6587427358236</c:v>
                </c:pt>
                <c:pt idx="11440">
                  <c:v>3021.9228737448038</c:v>
                </c:pt>
                <c:pt idx="11441">
                  <c:v>3022.1870047537841</c:v>
                </c:pt>
                <c:pt idx="11442">
                  <c:v>3022.4511357627644</c:v>
                </c:pt>
                <c:pt idx="11443">
                  <c:v>3022.7152667717446</c:v>
                </c:pt>
                <c:pt idx="11444">
                  <c:v>3022.9793977807249</c:v>
                </c:pt>
                <c:pt idx="11445">
                  <c:v>3023.2435287897051</c:v>
                </c:pt>
                <c:pt idx="11446">
                  <c:v>3023.5076597986854</c:v>
                </c:pt>
                <c:pt idx="11447">
                  <c:v>3023.7717908076656</c:v>
                </c:pt>
                <c:pt idx="11448">
                  <c:v>3024.0359218166459</c:v>
                </c:pt>
                <c:pt idx="11449">
                  <c:v>3024.3000528256262</c:v>
                </c:pt>
                <c:pt idx="11450">
                  <c:v>3024.5641838346064</c:v>
                </c:pt>
                <c:pt idx="11451">
                  <c:v>3024.8283148435867</c:v>
                </c:pt>
                <c:pt idx="11452">
                  <c:v>3025.0924458525669</c:v>
                </c:pt>
                <c:pt idx="11453">
                  <c:v>3025.3565768615472</c:v>
                </c:pt>
                <c:pt idx="11454">
                  <c:v>3025.6207078705274</c:v>
                </c:pt>
                <c:pt idx="11455">
                  <c:v>3025.8848388795077</c:v>
                </c:pt>
                <c:pt idx="11456">
                  <c:v>3026.148969888488</c:v>
                </c:pt>
                <c:pt idx="11457">
                  <c:v>3026.4131008974682</c:v>
                </c:pt>
                <c:pt idx="11458">
                  <c:v>3026.6772319064485</c:v>
                </c:pt>
                <c:pt idx="11459">
                  <c:v>3026.9413629154287</c:v>
                </c:pt>
                <c:pt idx="11460">
                  <c:v>3027.205493924409</c:v>
                </c:pt>
                <c:pt idx="11461">
                  <c:v>3027.4696249333892</c:v>
                </c:pt>
                <c:pt idx="11462">
                  <c:v>3027.7337559423695</c:v>
                </c:pt>
                <c:pt idx="11463">
                  <c:v>3027.9978869513498</c:v>
                </c:pt>
                <c:pt idx="11464">
                  <c:v>3028.26201796033</c:v>
                </c:pt>
                <c:pt idx="11465">
                  <c:v>3028.5261489693103</c:v>
                </c:pt>
                <c:pt idx="11466">
                  <c:v>3028.7902799782905</c:v>
                </c:pt>
                <c:pt idx="11467">
                  <c:v>3029.0544109872708</c:v>
                </c:pt>
                <c:pt idx="11468">
                  <c:v>3029.318541996251</c:v>
                </c:pt>
                <c:pt idx="11469">
                  <c:v>3029.5826730052313</c:v>
                </c:pt>
                <c:pt idx="11470">
                  <c:v>3029.8468040142116</c:v>
                </c:pt>
                <c:pt idx="11471">
                  <c:v>3030.1109350231918</c:v>
                </c:pt>
                <c:pt idx="11472">
                  <c:v>3030.3750660321721</c:v>
                </c:pt>
                <c:pt idx="11473">
                  <c:v>3030.6391970411523</c:v>
                </c:pt>
                <c:pt idx="11474">
                  <c:v>3030.9033280501326</c:v>
                </c:pt>
                <c:pt idx="11475">
                  <c:v>3031.1674590591128</c:v>
                </c:pt>
                <c:pt idx="11476">
                  <c:v>3031.4315900680931</c:v>
                </c:pt>
                <c:pt idx="11477">
                  <c:v>3031.6957210770734</c:v>
                </c:pt>
                <c:pt idx="11478">
                  <c:v>3031.9598520860536</c:v>
                </c:pt>
                <c:pt idx="11479">
                  <c:v>3032.2239830950339</c:v>
                </c:pt>
                <c:pt idx="11480">
                  <c:v>3032.4881141040141</c:v>
                </c:pt>
                <c:pt idx="11481">
                  <c:v>3032.7522451129944</c:v>
                </c:pt>
                <c:pt idx="11482">
                  <c:v>3033.0163761219746</c:v>
                </c:pt>
                <c:pt idx="11483">
                  <c:v>3033.2805071309549</c:v>
                </c:pt>
                <c:pt idx="11484">
                  <c:v>3033.5446381399352</c:v>
                </c:pt>
                <c:pt idx="11485">
                  <c:v>3033.8087691489154</c:v>
                </c:pt>
                <c:pt idx="11486">
                  <c:v>3034.0729001578957</c:v>
                </c:pt>
                <c:pt idx="11487">
                  <c:v>3034.3370311668759</c:v>
                </c:pt>
                <c:pt idx="11488">
                  <c:v>3034.6011621758562</c:v>
                </c:pt>
                <c:pt idx="11489">
                  <c:v>3034.8652931848364</c:v>
                </c:pt>
                <c:pt idx="11490">
                  <c:v>3035.1294241938167</c:v>
                </c:pt>
                <c:pt idx="11491">
                  <c:v>3035.393555202797</c:v>
                </c:pt>
                <c:pt idx="11492">
                  <c:v>3035.6576862117772</c:v>
                </c:pt>
                <c:pt idx="11493">
                  <c:v>3035.9218172207575</c:v>
                </c:pt>
                <c:pt idx="11494">
                  <c:v>3036.1859482297377</c:v>
                </c:pt>
                <c:pt idx="11495">
                  <c:v>3036.450079238718</c:v>
                </c:pt>
                <c:pt idx="11496">
                  <c:v>3036.7142102476982</c:v>
                </c:pt>
                <c:pt idx="11497">
                  <c:v>3036.9783412566785</c:v>
                </c:pt>
                <c:pt idx="11498">
                  <c:v>3037.2424722656588</c:v>
                </c:pt>
                <c:pt idx="11499">
                  <c:v>3037.506603274639</c:v>
                </c:pt>
                <c:pt idx="11500">
                  <c:v>3037.7707342836193</c:v>
                </c:pt>
                <c:pt idx="11501">
                  <c:v>3038.0348652925995</c:v>
                </c:pt>
                <c:pt idx="11502">
                  <c:v>3038.2989963015798</c:v>
                </c:pt>
                <c:pt idx="11503">
                  <c:v>3038.56312731056</c:v>
                </c:pt>
                <c:pt idx="11504">
                  <c:v>3038.8272583195403</c:v>
                </c:pt>
                <c:pt idx="11505">
                  <c:v>3039.0913893285206</c:v>
                </c:pt>
                <c:pt idx="11506">
                  <c:v>3039.3555203375008</c:v>
                </c:pt>
                <c:pt idx="11507">
                  <c:v>3039.6196513464811</c:v>
                </c:pt>
                <c:pt idx="11508">
                  <c:v>3039.8837823554613</c:v>
                </c:pt>
                <c:pt idx="11509">
                  <c:v>3040.1479133644416</c:v>
                </c:pt>
                <c:pt idx="11510">
                  <c:v>3040.4120443734218</c:v>
                </c:pt>
                <c:pt idx="11511">
                  <c:v>3040.6761753824021</c:v>
                </c:pt>
                <c:pt idx="11512">
                  <c:v>3040.9403063913824</c:v>
                </c:pt>
                <c:pt idx="11513">
                  <c:v>3041.2044374003626</c:v>
                </c:pt>
                <c:pt idx="11514">
                  <c:v>3041.4685684093429</c:v>
                </c:pt>
                <c:pt idx="11515">
                  <c:v>3041.7326994183231</c:v>
                </c:pt>
                <c:pt idx="11516">
                  <c:v>3041.9968304273034</c:v>
                </c:pt>
                <c:pt idx="11517">
                  <c:v>3042.2609614362837</c:v>
                </c:pt>
                <c:pt idx="11518">
                  <c:v>3042.5250924452639</c:v>
                </c:pt>
                <c:pt idx="11519">
                  <c:v>3042.7892234542442</c:v>
                </c:pt>
                <c:pt idx="11520">
                  <c:v>3043.0533544632244</c:v>
                </c:pt>
                <c:pt idx="11521">
                  <c:v>3043.3174854722047</c:v>
                </c:pt>
                <c:pt idx="11522">
                  <c:v>3043.5816164811849</c:v>
                </c:pt>
                <c:pt idx="11523">
                  <c:v>3043.8457474901652</c:v>
                </c:pt>
                <c:pt idx="11524">
                  <c:v>3044.1098784991455</c:v>
                </c:pt>
                <c:pt idx="11525">
                  <c:v>3044.3740095081257</c:v>
                </c:pt>
                <c:pt idx="11526">
                  <c:v>3044.638140517106</c:v>
                </c:pt>
                <c:pt idx="11527">
                  <c:v>3044.9022715260862</c:v>
                </c:pt>
                <c:pt idx="11528">
                  <c:v>3045.1664025350665</c:v>
                </c:pt>
                <c:pt idx="11529">
                  <c:v>3045.4305335440467</c:v>
                </c:pt>
                <c:pt idx="11530">
                  <c:v>3045.694664553027</c:v>
                </c:pt>
                <c:pt idx="11531">
                  <c:v>3045.9587955620073</c:v>
                </c:pt>
                <c:pt idx="11532">
                  <c:v>3046.2229265709875</c:v>
                </c:pt>
                <c:pt idx="11533">
                  <c:v>3046.4870575799678</c:v>
                </c:pt>
                <c:pt idx="11534">
                  <c:v>3046.751188588948</c:v>
                </c:pt>
                <c:pt idx="11535">
                  <c:v>3047.0153195979283</c:v>
                </c:pt>
                <c:pt idx="11536">
                  <c:v>3047.2794506069085</c:v>
                </c:pt>
                <c:pt idx="11537">
                  <c:v>3047.5435816158888</c:v>
                </c:pt>
                <c:pt idx="11538">
                  <c:v>3047.8077126248691</c:v>
                </c:pt>
                <c:pt idx="11539">
                  <c:v>3048.0718436338493</c:v>
                </c:pt>
                <c:pt idx="11540">
                  <c:v>3048.3359746428296</c:v>
                </c:pt>
                <c:pt idx="11541">
                  <c:v>3048.6001056518098</c:v>
                </c:pt>
                <c:pt idx="11542">
                  <c:v>3048.8642366607901</c:v>
                </c:pt>
                <c:pt idx="11543">
                  <c:v>3049.1283676697703</c:v>
                </c:pt>
                <c:pt idx="11544">
                  <c:v>3049.3924986787506</c:v>
                </c:pt>
                <c:pt idx="11545">
                  <c:v>3049.6566296877309</c:v>
                </c:pt>
                <c:pt idx="11546">
                  <c:v>3049.9207606967111</c:v>
                </c:pt>
                <c:pt idx="11547">
                  <c:v>3050.1848917056914</c:v>
                </c:pt>
                <c:pt idx="11548">
                  <c:v>3050.4490227146716</c:v>
                </c:pt>
                <c:pt idx="11549">
                  <c:v>3050.7131537236519</c:v>
                </c:pt>
                <c:pt idx="11550">
                  <c:v>3050.9772847326321</c:v>
                </c:pt>
                <c:pt idx="11551">
                  <c:v>3051.2414157416124</c:v>
                </c:pt>
                <c:pt idx="11552">
                  <c:v>3051.5055467505927</c:v>
                </c:pt>
                <c:pt idx="11553">
                  <c:v>3051.7696777595729</c:v>
                </c:pt>
                <c:pt idx="11554">
                  <c:v>3052.0338087685532</c:v>
                </c:pt>
                <c:pt idx="11555">
                  <c:v>3052.2979397775334</c:v>
                </c:pt>
                <c:pt idx="11556">
                  <c:v>3052.5620707865137</c:v>
                </c:pt>
                <c:pt idx="11557">
                  <c:v>3052.8262017954939</c:v>
                </c:pt>
                <c:pt idx="11558">
                  <c:v>3053.0903328044742</c:v>
                </c:pt>
                <c:pt idx="11559">
                  <c:v>3053.3544638134545</c:v>
                </c:pt>
                <c:pt idx="11560">
                  <c:v>3053.6185948224347</c:v>
                </c:pt>
                <c:pt idx="11561">
                  <c:v>3053.882725831415</c:v>
                </c:pt>
                <c:pt idx="11562">
                  <c:v>3054.1468568403952</c:v>
                </c:pt>
                <c:pt idx="11563">
                  <c:v>3054.4109878493755</c:v>
                </c:pt>
                <c:pt idx="11564">
                  <c:v>3054.6751188583557</c:v>
                </c:pt>
                <c:pt idx="11565">
                  <c:v>3054.939249867336</c:v>
                </c:pt>
                <c:pt idx="11566">
                  <c:v>3055.2033808763163</c:v>
                </c:pt>
                <c:pt idx="11567">
                  <c:v>3055.4675118852965</c:v>
                </c:pt>
                <c:pt idx="11568">
                  <c:v>3055.7316428942768</c:v>
                </c:pt>
                <c:pt idx="11569">
                  <c:v>3055.995773903257</c:v>
                </c:pt>
                <c:pt idx="11570">
                  <c:v>3056.2599049122373</c:v>
                </c:pt>
                <c:pt idx="11571">
                  <c:v>3056.5240359212175</c:v>
                </c:pt>
                <c:pt idx="11572">
                  <c:v>3056.7881669301978</c:v>
                </c:pt>
                <c:pt idx="11573">
                  <c:v>3057.0522979391781</c:v>
                </c:pt>
                <c:pt idx="11574">
                  <c:v>3057.3164289481583</c:v>
                </c:pt>
                <c:pt idx="11575">
                  <c:v>3057.5805599571386</c:v>
                </c:pt>
                <c:pt idx="11576">
                  <c:v>3057.8446909661188</c:v>
                </c:pt>
                <c:pt idx="11577">
                  <c:v>3058.1088219750991</c:v>
                </c:pt>
                <c:pt idx="11578">
                  <c:v>3058.3729529840793</c:v>
                </c:pt>
                <c:pt idx="11579">
                  <c:v>3058.6370839930596</c:v>
                </c:pt>
                <c:pt idx="11580">
                  <c:v>3058.9012150020399</c:v>
                </c:pt>
                <c:pt idx="11581">
                  <c:v>3059.1653460110201</c:v>
                </c:pt>
                <c:pt idx="11582">
                  <c:v>3059.4294770200004</c:v>
                </c:pt>
                <c:pt idx="11583">
                  <c:v>3059.6936080289806</c:v>
                </c:pt>
                <c:pt idx="11584">
                  <c:v>3059.9577390379609</c:v>
                </c:pt>
                <c:pt idx="11585">
                  <c:v>3060.2218700469411</c:v>
                </c:pt>
                <c:pt idx="11586">
                  <c:v>3060.4860010559214</c:v>
                </c:pt>
                <c:pt idx="11587">
                  <c:v>3060.7501320649017</c:v>
                </c:pt>
                <c:pt idx="11588">
                  <c:v>3061.0142630738819</c:v>
                </c:pt>
                <c:pt idx="11589">
                  <c:v>3061.2783940828622</c:v>
                </c:pt>
                <c:pt idx="11590">
                  <c:v>3061.5425250918424</c:v>
                </c:pt>
                <c:pt idx="11591">
                  <c:v>3061.8066561008227</c:v>
                </c:pt>
                <c:pt idx="11592">
                  <c:v>3062.0707871098029</c:v>
                </c:pt>
                <c:pt idx="11593">
                  <c:v>3062.3349181187832</c:v>
                </c:pt>
                <c:pt idx="11594">
                  <c:v>3062.5990491277635</c:v>
                </c:pt>
                <c:pt idx="11595">
                  <c:v>3062.8631801367437</c:v>
                </c:pt>
                <c:pt idx="11596">
                  <c:v>3063.127311145724</c:v>
                </c:pt>
                <c:pt idx="11597">
                  <c:v>3063.3914421547042</c:v>
                </c:pt>
                <c:pt idx="11598">
                  <c:v>3063.6555731636845</c:v>
                </c:pt>
                <c:pt idx="11599">
                  <c:v>3063.9197041726648</c:v>
                </c:pt>
                <c:pt idx="11600">
                  <c:v>3064.183835181645</c:v>
                </c:pt>
                <c:pt idx="11601">
                  <c:v>3064.4479661906253</c:v>
                </c:pt>
                <c:pt idx="11602">
                  <c:v>3064.7120971996055</c:v>
                </c:pt>
                <c:pt idx="11603">
                  <c:v>3064.9762282085858</c:v>
                </c:pt>
                <c:pt idx="11604">
                  <c:v>3065.240359217566</c:v>
                </c:pt>
                <c:pt idx="11605">
                  <c:v>3065.5044902265463</c:v>
                </c:pt>
                <c:pt idx="11606">
                  <c:v>3065.7686212355266</c:v>
                </c:pt>
                <c:pt idx="11607">
                  <c:v>3066.0327522445068</c:v>
                </c:pt>
                <c:pt idx="11608">
                  <c:v>3066.2968832534871</c:v>
                </c:pt>
                <c:pt idx="11609">
                  <c:v>3066.5610142624673</c:v>
                </c:pt>
                <c:pt idx="11610">
                  <c:v>3066.8251452714476</c:v>
                </c:pt>
                <c:pt idx="11611">
                  <c:v>3067.0892762804278</c:v>
                </c:pt>
                <c:pt idx="11612">
                  <c:v>3067.3534072894081</c:v>
                </c:pt>
                <c:pt idx="11613">
                  <c:v>3067.6175382983884</c:v>
                </c:pt>
                <c:pt idx="11614">
                  <c:v>3067.8816693073686</c:v>
                </c:pt>
                <c:pt idx="11615">
                  <c:v>3068.1458003163489</c:v>
                </c:pt>
                <c:pt idx="11616">
                  <c:v>3068.4099313253291</c:v>
                </c:pt>
                <c:pt idx="11617">
                  <c:v>3068.6740623343094</c:v>
                </c:pt>
                <c:pt idx="11618">
                  <c:v>3068.9381933432896</c:v>
                </c:pt>
                <c:pt idx="11619">
                  <c:v>3069.2023243522699</c:v>
                </c:pt>
                <c:pt idx="11620">
                  <c:v>3069.4664553612502</c:v>
                </c:pt>
                <c:pt idx="11621">
                  <c:v>3069.7305863702304</c:v>
                </c:pt>
                <c:pt idx="11622">
                  <c:v>3069.9947173792107</c:v>
                </c:pt>
                <c:pt idx="11623">
                  <c:v>3070.2588483881909</c:v>
                </c:pt>
                <c:pt idx="11624">
                  <c:v>3070.5229793971712</c:v>
                </c:pt>
                <c:pt idx="11625">
                  <c:v>3070.7871104061514</c:v>
                </c:pt>
                <c:pt idx="11626">
                  <c:v>3071.0512414151317</c:v>
                </c:pt>
                <c:pt idx="11627">
                  <c:v>3071.315372424112</c:v>
                </c:pt>
                <c:pt idx="11628">
                  <c:v>3071.5795034330922</c:v>
                </c:pt>
                <c:pt idx="11629">
                  <c:v>3071.8436344420725</c:v>
                </c:pt>
                <c:pt idx="11630">
                  <c:v>3072.1077654510527</c:v>
                </c:pt>
                <c:pt idx="11631">
                  <c:v>3072.371896460033</c:v>
                </c:pt>
                <c:pt idx="11632">
                  <c:v>3072.6360274690132</c:v>
                </c:pt>
                <c:pt idx="11633">
                  <c:v>3072.9001584779935</c:v>
                </c:pt>
                <c:pt idx="11634">
                  <c:v>3073.1642894869738</c:v>
                </c:pt>
                <c:pt idx="11635">
                  <c:v>3073.428420495954</c:v>
                </c:pt>
                <c:pt idx="11636">
                  <c:v>3073.6925515049343</c:v>
                </c:pt>
                <c:pt idx="11637">
                  <c:v>3073.9566825139145</c:v>
                </c:pt>
                <c:pt idx="11638">
                  <c:v>3074.2208135228948</c:v>
                </c:pt>
                <c:pt idx="11639">
                  <c:v>3074.484944531875</c:v>
                </c:pt>
                <c:pt idx="11640">
                  <c:v>3074.7490755408553</c:v>
                </c:pt>
                <c:pt idx="11641">
                  <c:v>3075.0132065498356</c:v>
                </c:pt>
                <c:pt idx="11642">
                  <c:v>3075.2773375588158</c:v>
                </c:pt>
                <c:pt idx="11643">
                  <c:v>3075.5414685677961</c:v>
                </c:pt>
                <c:pt idx="11644">
                  <c:v>3075.8055995767763</c:v>
                </c:pt>
                <c:pt idx="11645">
                  <c:v>3076.0697305857566</c:v>
                </c:pt>
                <c:pt idx="11646">
                  <c:v>3076.3338615947368</c:v>
                </c:pt>
                <c:pt idx="11647">
                  <c:v>3076.5979926037171</c:v>
                </c:pt>
                <c:pt idx="11648">
                  <c:v>3076.8621236126974</c:v>
                </c:pt>
                <c:pt idx="11649">
                  <c:v>3077.1262546216776</c:v>
                </c:pt>
                <c:pt idx="11650">
                  <c:v>3077.3903856306579</c:v>
                </c:pt>
                <c:pt idx="11651">
                  <c:v>3077.6545166396381</c:v>
                </c:pt>
                <c:pt idx="11652">
                  <c:v>3077.9186476486184</c:v>
                </c:pt>
                <c:pt idx="11653">
                  <c:v>3078.1827786575986</c:v>
                </c:pt>
                <c:pt idx="11654">
                  <c:v>3078.4469096665789</c:v>
                </c:pt>
                <c:pt idx="11655">
                  <c:v>3078.7110406755592</c:v>
                </c:pt>
                <c:pt idx="11656">
                  <c:v>3078.9751716845394</c:v>
                </c:pt>
                <c:pt idx="11657">
                  <c:v>3079.2393026935197</c:v>
                </c:pt>
                <c:pt idx="11658">
                  <c:v>3079.5034337024999</c:v>
                </c:pt>
                <c:pt idx="11659">
                  <c:v>3079.7675647114802</c:v>
                </c:pt>
                <c:pt idx="11660">
                  <c:v>3080.0316957204604</c:v>
                </c:pt>
                <c:pt idx="11661">
                  <c:v>3080.2958267294407</c:v>
                </c:pt>
                <c:pt idx="11662">
                  <c:v>3080.559957738421</c:v>
                </c:pt>
                <c:pt idx="11663">
                  <c:v>3080.8240887474012</c:v>
                </c:pt>
                <c:pt idx="11664">
                  <c:v>3081.0882197563815</c:v>
                </c:pt>
                <c:pt idx="11665">
                  <c:v>3081.3523507653617</c:v>
                </c:pt>
                <c:pt idx="11666">
                  <c:v>3081.616481774342</c:v>
                </c:pt>
                <c:pt idx="11667">
                  <c:v>3081.8806127833222</c:v>
                </c:pt>
                <c:pt idx="11668">
                  <c:v>3082.1447437923025</c:v>
                </c:pt>
                <c:pt idx="11669">
                  <c:v>3082.4088748012828</c:v>
                </c:pt>
                <c:pt idx="11670">
                  <c:v>3082.673005810263</c:v>
                </c:pt>
                <c:pt idx="11671">
                  <c:v>3082.9371368192433</c:v>
                </c:pt>
                <c:pt idx="11672">
                  <c:v>3083.2012678282235</c:v>
                </c:pt>
                <c:pt idx="11673">
                  <c:v>3083.4653988372038</c:v>
                </c:pt>
                <c:pt idx="11674">
                  <c:v>3083.7295298461841</c:v>
                </c:pt>
                <c:pt idx="11675">
                  <c:v>3083.9936608551643</c:v>
                </c:pt>
                <c:pt idx="11676">
                  <c:v>3084.2577918641446</c:v>
                </c:pt>
                <c:pt idx="11677">
                  <c:v>3084.5219228731248</c:v>
                </c:pt>
                <c:pt idx="11678">
                  <c:v>3084.7860538821051</c:v>
                </c:pt>
                <c:pt idx="11679">
                  <c:v>3085.0501848910853</c:v>
                </c:pt>
                <c:pt idx="11680">
                  <c:v>3085.3143159000656</c:v>
                </c:pt>
                <c:pt idx="11681">
                  <c:v>3085.5784469090459</c:v>
                </c:pt>
                <c:pt idx="11682">
                  <c:v>3085.8425779180261</c:v>
                </c:pt>
                <c:pt idx="11683">
                  <c:v>3086.1067089270064</c:v>
                </c:pt>
                <c:pt idx="11684">
                  <c:v>3086.3708399359866</c:v>
                </c:pt>
                <c:pt idx="11685">
                  <c:v>3086.6349709449669</c:v>
                </c:pt>
                <c:pt idx="11686">
                  <c:v>3086.8991019539471</c:v>
                </c:pt>
                <c:pt idx="11687">
                  <c:v>3087.1632329629274</c:v>
                </c:pt>
                <c:pt idx="11688">
                  <c:v>3087.4273639719077</c:v>
                </c:pt>
                <c:pt idx="11689">
                  <c:v>3087.6914949808879</c:v>
                </c:pt>
                <c:pt idx="11690">
                  <c:v>3087.9556259898682</c:v>
                </c:pt>
                <c:pt idx="11691">
                  <c:v>3088.2197569988484</c:v>
                </c:pt>
                <c:pt idx="11692">
                  <c:v>3088.4838880078287</c:v>
                </c:pt>
                <c:pt idx="11693">
                  <c:v>3088.7480190168089</c:v>
                </c:pt>
                <c:pt idx="11694">
                  <c:v>3089.0121500257892</c:v>
                </c:pt>
                <c:pt idx="11695">
                  <c:v>3089.2762810347695</c:v>
                </c:pt>
                <c:pt idx="11696">
                  <c:v>3089.5404120437497</c:v>
                </c:pt>
                <c:pt idx="11697">
                  <c:v>3089.80454305273</c:v>
                </c:pt>
                <c:pt idx="11698">
                  <c:v>3090.0686740617102</c:v>
                </c:pt>
                <c:pt idx="11699">
                  <c:v>3090.3328050706905</c:v>
                </c:pt>
                <c:pt idx="11700">
                  <c:v>3090.5969360796707</c:v>
                </c:pt>
                <c:pt idx="11701">
                  <c:v>3090.861067088651</c:v>
                </c:pt>
                <c:pt idx="11702">
                  <c:v>3091.1251980976313</c:v>
                </c:pt>
                <c:pt idx="11703">
                  <c:v>3091.3893291066115</c:v>
                </c:pt>
                <c:pt idx="11704">
                  <c:v>3091.6534601155918</c:v>
                </c:pt>
                <c:pt idx="11705">
                  <c:v>3091.917591124572</c:v>
                </c:pt>
                <c:pt idx="11706">
                  <c:v>3092.1817221335523</c:v>
                </c:pt>
                <c:pt idx="11707">
                  <c:v>3092.4458531425325</c:v>
                </c:pt>
                <c:pt idx="11708">
                  <c:v>3092.7099841515128</c:v>
                </c:pt>
                <c:pt idx="11709">
                  <c:v>3092.9741151604931</c:v>
                </c:pt>
                <c:pt idx="11710">
                  <c:v>3093.2382461694733</c:v>
                </c:pt>
                <c:pt idx="11711">
                  <c:v>3093.5023771784536</c:v>
                </c:pt>
                <c:pt idx="11712">
                  <c:v>3093.7665081874338</c:v>
                </c:pt>
                <c:pt idx="11713">
                  <c:v>3094.0306391964141</c:v>
                </c:pt>
                <c:pt idx="11714">
                  <c:v>3094.2947702053943</c:v>
                </c:pt>
                <c:pt idx="11715">
                  <c:v>3094.5589012143746</c:v>
                </c:pt>
                <c:pt idx="11716">
                  <c:v>3094.8230322233549</c:v>
                </c:pt>
                <c:pt idx="11717">
                  <c:v>3095.0871632323351</c:v>
                </c:pt>
                <c:pt idx="11718">
                  <c:v>3095.3512942413154</c:v>
                </c:pt>
                <c:pt idx="11719">
                  <c:v>3095.6154252502956</c:v>
                </c:pt>
                <c:pt idx="11720">
                  <c:v>3095.8795562592759</c:v>
                </c:pt>
                <c:pt idx="11721">
                  <c:v>3096.1436872682561</c:v>
                </c:pt>
                <c:pt idx="11722">
                  <c:v>3096.4078182772364</c:v>
                </c:pt>
                <c:pt idx="11723">
                  <c:v>3096.6719492862167</c:v>
                </c:pt>
                <c:pt idx="11724">
                  <c:v>3096.9360802951969</c:v>
                </c:pt>
                <c:pt idx="11725">
                  <c:v>3097.2002113041772</c:v>
                </c:pt>
                <c:pt idx="11726">
                  <c:v>3097.4643423131574</c:v>
                </c:pt>
                <c:pt idx="11727">
                  <c:v>3097.7284733221377</c:v>
                </c:pt>
                <c:pt idx="11728">
                  <c:v>3097.9926043311179</c:v>
                </c:pt>
                <c:pt idx="11729">
                  <c:v>3098.2567353400982</c:v>
                </c:pt>
                <c:pt idx="11730">
                  <c:v>3098.5208663490785</c:v>
                </c:pt>
                <c:pt idx="11731">
                  <c:v>3098.7849973580587</c:v>
                </c:pt>
                <c:pt idx="11732">
                  <c:v>3099.049128367039</c:v>
                </c:pt>
                <c:pt idx="11733">
                  <c:v>3099.3132593760192</c:v>
                </c:pt>
                <c:pt idx="11734">
                  <c:v>3099.5773903849995</c:v>
                </c:pt>
                <c:pt idx="11735">
                  <c:v>3099.8415213939797</c:v>
                </c:pt>
                <c:pt idx="11736">
                  <c:v>3100.10565240296</c:v>
                </c:pt>
                <c:pt idx="11737">
                  <c:v>3100.3697834119403</c:v>
                </c:pt>
                <c:pt idx="11738">
                  <c:v>3100.6339144209205</c:v>
                </c:pt>
                <c:pt idx="11739">
                  <c:v>3100.8980454299008</c:v>
                </c:pt>
                <c:pt idx="11740">
                  <c:v>3101.162176438881</c:v>
                </c:pt>
                <c:pt idx="11741">
                  <c:v>3101.4263074478613</c:v>
                </c:pt>
                <c:pt idx="11742">
                  <c:v>3101.6904384568415</c:v>
                </c:pt>
                <c:pt idx="11743">
                  <c:v>3101.9545694658218</c:v>
                </c:pt>
                <c:pt idx="11744">
                  <c:v>3102.2187004748021</c:v>
                </c:pt>
                <c:pt idx="11745">
                  <c:v>3102.4828314837823</c:v>
                </c:pt>
                <c:pt idx="11746">
                  <c:v>3102.7469624927626</c:v>
                </c:pt>
                <c:pt idx="11747">
                  <c:v>3103.0110935017428</c:v>
                </c:pt>
                <c:pt idx="11748">
                  <c:v>3103.2752245107231</c:v>
                </c:pt>
                <c:pt idx="11749">
                  <c:v>3103.5393555197033</c:v>
                </c:pt>
                <c:pt idx="11750">
                  <c:v>3103.8034865286836</c:v>
                </c:pt>
                <c:pt idx="11751">
                  <c:v>3104.0676175376639</c:v>
                </c:pt>
                <c:pt idx="11752">
                  <c:v>3104.3317485466441</c:v>
                </c:pt>
                <c:pt idx="11753">
                  <c:v>3104.5958795556244</c:v>
                </c:pt>
                <c:pt idx="11754">
                  <c:v>3104.8600105646046</c:v>
                </c:pt>
                <c:pt idx="11755">
                  <c:v>3105.1241415735849</c:v>
                </c:pt>
                <c:pt idx="11756">
                  <c:v>3105.3882725825652</c:v>
                </c:pt>
                <c:pt idx="11757">
                  <c:v>3105.6524035915454</c:v>
                </c:pt>
                <c:pt idx="11758">
                  <c:v>3105.9165346005257</c:v>
                </c:pt>
                <c:pt idx="11759">
                  <c:v>3106.1806656095059</c:v>
                </c:pt>
                <c:pt idx="11760">
                  <c:v>3106.4447966184862</c:v>
                </c:pt>
                <c:pt idx="11761">
                  <c:v>3106.7089276274664</c:v>
                </c:pt>
                <c:pt idx="11762">
                  <c:v>3106.9730586364467</c:v>
                </c:pt>
                <c:pt idx="11763">
                  <c:v>3107.237189645427</c:v>
                </c:pt>
                <c:pt idx="11764">
                  <c:v>3107.5013206544072</c:v>
                </c:pt>
                <c:pt idx="11765">
                  <c:v>3107.7654516633875</c:v>
                </c:pt>
                <c:pt idx="11766">
                  <c:v>3108.0295826723677</c:v>
                </c:pt>
                <c:pt idx="11767">
                  <c:v>3108.293713681348</c:v>
                </c:pt>
                <c:pt idx="11768">
                  <c:v>3108.5578446903282</c:v>
                </c:pt>
                <c:pt idx="11769">
                  <c:v>3108.8219756993085</c:v>
                </c:pt>
                <c:pt idx="11770">
                  <c:v>3109.0861067082888</c:v>
                </c:pt>
                <c:pt idx="11771">
                  <c:v>3109.350237717269</c:v>
                </c:pt>
                <c:pt idx="11772">
                  <c:v>3109.6143687262493</c:v>
                </c:pt>
                <c:pt idx="11773">
                  <c:v>3109.8784997352295</c:v>
                </c:pt>
                <c:pt idx="11774">
                  <c:v>3110.1426307442098</c:v>
                </c:pt>
                <c:pt idx="11775">
                  <c:v>3110.40676175319</c:v>
                </c:pt>
                <c:pt idx="11776">
                  <c:v>3110.6708927621703</c:v>
                </c:pt>
                <c:pt idx="11777">
                  <c:v>3110.9350237711506</c:v>
                </c:pt>
                <c:pt idx="11778">
                  <c:v>3111.1991547801308</c:v>
                </c:pt>
                <c:pt idx="11779">
                  <c:v>3111.4632857891111</c:v>
                </c:pt>
                <c:pt idx="11780">
                  <c:v>3111.7274167980913</c:v>
                </c:pt>
                <c:pt idx="11781">
                  <c:v>3111.9915478070716</c:v>
                </c:pt>
                <c:pt idx="11782">
                  <c:v>3112.2556788160518</c:v>
                </c:pt>
                <c:pt idx="11783">
                  <c:v>3112.5198098250321</c:v>
                </c:pt>
                <c:pt idx="11784">
                  <c:v>3112.7839408340124</c:v>
                </c:pt>
                <c:pt idx="11785">
                  <c:v>3113.0480718429926</c:v>
                </c:pt>
                <c:pt idx="11786">
                  <c:v>3113.3122028519729</c:v>
                </c:pt>
                <c:pt idx="11787">
                  <c:v>3113.5763338609531</c:v>
                </c:pt>
                <c:pt idx="11788">
                  <c:v>3113.8404648699334</c:v>
                </c:pt>
                <c:pt idx="11789">
                  <c:v>3114.1045958789136</c:v>
                </c:pt>
                <c:pt idx="11790">
                  <c:v>3114.3687268878939</c:v>
                </c:pt>
                <c:pt idx="11791">
                  <c:v>3114.6328578968742</c:v>
                </c:pt>
                <c:pt idx="11792">
                  <c:v>3114.8969889058544</c:v>
                </c:pt>
                <c:pt idx="11793">
                  <c:v>3115.1611199148347</c:v>
                </c:pt>
                <c:pt idx="11794">
                  <c:v>3115.4252509238149</c:v>
                </c:pt>
                <c:pt idx="11795">
                  <c:v>3115.6893819327952</c:v>
                </c:pt>
                <c:pt idx="11796">
                  <c:v>3115.9535129417754</c:v>
                </c:pt>
                <c:pt idx="11797">
                  <c:v>3116.2176439507557</c:v>
                </c:pt>
                <c:pt idx="11798">
                  <c:v>3116.481774959736</c:v>
                </c:pt>
                <c:pt idx="11799">
                  <c:v>3116.7459059687162</c:v>
                </c:pt>
                <c:pt idx="11800">
                  <c:v>3117.0100369776965</c:v>
                </c:pt>
                <c:pt idx="11801">
                  <c:v>3117.2741679866767</c:v>
                </c:pt>
                <c:pt idx="11802">
                  <c:v>3117.538298995657</c:v>
                </c:pt>
                <c:pt idx="11803">
                  <c:v>3117.8024300046372</c:v>
                </c:pt>
                <c:pt idx="11804">
                  <c:v>3118.0665610136175</c:v>
                </c:pt>
                <c:pt idx="11805">
                  <c:v>3118.3306920225978</c:v>
                </c:pt>
                <c:pt idx="11806">
                  <c:v>3118.594823031578</c:v>
                </c:pt>
                <c:pt idx="11807">
                  <c:v>3118.8589540405583</c:v>
                </c:pt>
                <c:pt idx="11808">
                  <c:v>3119.1230850495385</c:v>
                </c:pt>
                <c:pt idx="11809">
                  <c:v>3119.3872160585188</c:v>
                </c:pt>
                <c:pt idx="11810">
                  <c:v>3119.651347067499</c:v>
                </c:pt>
                <c:pt idx="11811">
                  <c:v>3119.9154780764793</c:v>
                </c:pt>
                <c:pt idx="11812">
                  <c:v>3120.1796090854596</c:v>
                </c:pt>
                <c:pt idx="11813">
                  <c:v>3120.4437400944398</c:v>
                </c:pt>
                <c:pt idx="11814">
                  <c:v>3120.7078711034201</c:v>
                </c:pt>
                <c:pt idx="11815">
                  <c:v>3120.9720021124003</c:v>
                </c:pt>
                <c:pt idx="11816">
                  <c:v>3121.2361331213806</c:v>
                </c:pt>
                <c:pt idx="11817">
                  <c:v>3121.5002641303608</c:v>
                </c:pt>
                <c:pt idx="11818">
                  <c:v>3121.7643951393411</c:v>
                </c:pt>
                <c:pt idx="11819">
                  <c:v>3122.0285261483214</c:v>
                </c:pt>
                <c:pt idx="11820">
                  <c:v>3122.2926571573016</c:v>
                </c:pt>
                <c:pt idx="11821">
                  <c:v>3122.5567881662819</c:v>
                </c:pt>
                <c:pt idx="11822">
                  <c:v>3122.8209191752621</c:v>
                </c:pt>
                <c:pt idx="11823">
                  <c:v>3123.0850501842424</c:v>
                </c:pt>
                <c:pt idx="11824">
                  <c:v>3123.3491811932226</c:v>
                </c:pt>
                <c:pt idx="11825">
                  <c:v>3123.6133122022029</c:v>
                </c:pt>
                <c:pt idx="11826">
                  <c:v>3123.8774432111832</c:v>
                </c:pt>
                <c:pt idx="11827">
                  <c:v>3124.1415742201634</c:v>
                </c:pt>
                <c:pt idx="11828">
                  <c:v>3124.4057052291437</c:v>
                </c:pt>
                <c:pt idx="11829">
                  <c:v>3124.6698362381239</c:v>
                </c:pt>
                <c:pt idx="11830">
                  <c:v>3124.9339672471042</c:v>
                </c:pt>
                <c:pt idx="11831">
                  <c:v>3125.1980982560844</c:v>
                </c:pt>
                <c:pt idx="11832">
                  <c:v>3125.4622292650647</c:v>
                </c:pt>
                <c:pt idx="11833">
                  <c:v>3125.726360274045</c:v>
                </c:pt>
                <c:pt idx="11834">
                  <c:v>3125.9904912830252</c:v>
                </c:pt>
                <c:pt idx="11835">
                  <c:v>3126.2546222920055</c:v>
                </c:pt>
                <c:pt idx="11836">
                  <c:v>3126.5187533009857</c:v>
                </c:pt>
                <c:pt idx="11837">
                  <c:v>3126.782884309966</c:v>
                </c:pt>
                <c:pt idx="11838">
                  <c:v>3127.0470153189463</c:v>
                </c:pt>
                <c:pt idx="11839">
                  <c:v>3127.3111463279265</c:v>
                </c:pt>
                <c:pt idx="11840">
                  <c:v>3127.5752773369068</c:v>
                </c:pt>
                <c:pt idx="11841">
                  <c:v>3127.839408345887</c:v>
                </c:pt>
                <c:pt idx="11842">
                  <c:v>3128.1035393548673</c:v>
                </c:pt>
                <c:pt idx="11843">
                  <c:v>3128.3676703638475</c:v>
                </c:pt>
                <c:pt idx="11844">
                  <c:v>3128.6318013728278</c:v>
                </c:pt>
                <c:pt idx="11845">
                  <c:v>3128.8959323818081</c:v>
                </c:pt>
                <c:pt idx="11846">
                  <c:v>3129.1600633907883</c:v>
                </c:pt>
                <c:pt idx="11847">
                  <c:v>3129.4241943997686</c:v>
                </c:pt>
                <c:pt idx="11848">
                  <c:v>3129.6883254087488</c:v>
                </c:pt>
                <c:pt idx="11849">
                  <c:v>3129.9524564177291</c:v>
                </c:pt>
                <c:pt idx="11850">
                  <c:v>3130.2165874267093</c:v>
                </c:pt>
                <c:pt idx="11851">
                  <c:v>3130.4807184356896</c:v>
                </c:pt>
                <c:pt idx="11852">
                  <c:v>3130.7448494446699</c:v>
                </c:pt>
                <c:pt idx="11853">
                  <c:v>3131.0089804536501</c:v>
                </c:pt>
                <c:pt idx="11854">
                  <c:v>3131.2731114626304</c:v>
                </c:pt>
                <c:pt idx="11855">
                  <c:v>3131.5372424716106</c:v>
                </c:pt>
                <c:pt idx="11856">
                  <c:v>3131.8013734805909</c:v>
                </c:pt>
                <c:pt idx="11857">
                  <c:v>3132.0655044895711</c:v>
                </c:pt>
                <c:pt idx="11858">
                  <c:v>3132.3296354985514</c:v>
                </c:pt>
                <c:pt idx="11859">
                  <c:v>3132.5937665075317</c:v>
                </c:pt>
                <c:pt idx="11860">
                  <c:v>3132.8578975165119</c:v>
                </c:pt>
                <c:pt idx="11861">
                  <c:v>3133.1220285254922</c:v>
                </c:pt>
                <c:pt idx="11862">
                  <c:v>3133.3861595344724</c:v>
                </c:pt>
                <c:pt idx="11863">
                  <c:v>3133.6502905434527</c:v>
                </c:pt>
                <c:pt idx="11864">
                  <c:v>3133.9144215524329</c:v>
                </c:pt>
                <c:pt idx="11865">
                  <c:v>3134.1785525614132</c:v>
                </c:pt>
                <c:pt idx="11866">
                  <c:v>3134.4426835703935</c:v>
                </c:pt>
                <c:pt idx="11867">
                  <c:v>3134.7068145793737</c:v>
                </c:pt>
                <c:pt idx="11868">
                  <c:v>3134.970945588354</c:v>
                </c:pt>
                <c:pt idx="11869">
                  <c:v>3135.2350765973342</c:v>
                </c:pt>
                <c:pt idx="11870">
                  <c:v>3135.4992076063145</c:v>
                </c:pt>
                <c:pt idx="11871">
                  <c:v>3135.7633386152947</c:v>
                </c:pt>
                <c:pt idx="11872">
                  <c:v>3136.027469624275</c:v>
                </c:pt>
                <c:pt idx="11873">
                  <c:v>3136.2916006332553</c:v>
                </c:pt>
                <c:pt idx="11874">
                  <c:v>3136.5557316422355</c:v>
                </c:pt>
                <c:pt idx="11875">
                  <c:v>3136.8198626512158</c:v>
                </c:pt>
                <c:pt idx="11876">
                  <c:v>3137.083993660196</c:v>
                </c:pt>
                <c:pt idx="11877">
                  <c:v>3137.3481246691763</c:v>
                </c:pt>
                <c:pt idx="11878">
                  <c:v>3137.6122556781565</c:v>
                </c:pt>
                <c:pt idx="11879">
                  <c:v>3137.8763866871368</c:v>
                </c:pt>
                <c:pt idx="11880">
                  <c:v>3138.1405176961171</c:v>
                </c:pt>
                <c:pt idx="11881">
                  <c:v>3138.4046487050973</c:v>
                </c:pt>
                <c:pt idx="11882">
                  <c:v>3138.6687797140776</c:v>
                </c:pt>
                <c:pt idx="11883">
                  <c:v>3138.9329107230578</c:v>
                </c:pt>
                <c:pt idx="11884">
                  <c:v>3139.1970417320381</c:v>
                </c:pt>
                <c:pt idx="11885">
                  <c:v>3139.4611727410183</c:v>
                </c:pt>
                <c:pt idx="11886">
                  <c:v>3139.7253037499986</c:v>
                </c:pt>
                <c:pt idx="11887">
                  <c:v>3139.9894347589789</c:v>
                </c:pt>
                <c:pt idx="11888">
                  <c:v>3140.2535657679591</c:v>
                </c:pt>
                <c:pt idx="11889">
                  <c:v>3140.5176967769394</c:v>
                </c:pt>
                <c:pt idx="11890">
                  <c:v>3140.7818277859196</c:v>
                </c:pt>
                <c:pt idx="11891">
                  <c:v>3141.0459587948999</c:v>
                </c:pt>
                <c:pt idx="11892">
                  <c:v>3141.3100898038801</c:v>
                </c:pt>
                <c:pt idx="11893">
                  <c:v>3141.5742208128604</c:v>
                </c:pt>
                <c:pt idx="11894">
                  <c:v>3141.8383518218407</c:v>
                </c:pt>
                <c:pt idx="11895">
                  <c:v>3142.1024828308209</c:v>
                </c:pt>
                <c:pt idx="11896">
                  <c:v>3142.3666138398012</c:v>
                </c:pt>
                <c:pt idx="11897">
                  <c:v>3142.6307448487814</c:v>
                </c:pt>
                <c:pt idx="11898">
                  <c:v>3142.8948758577617</c:v>
                </c:pt>
                <c:pt idx="11899">
                  <c:v>3143.1590068667419</c:v>
                </c:pt>
                <c:pt idx="11900">
                  <c:v>3143.4231378757222</c:v>
                </c:pt>
                <c:pt idx="11901">
                  <c:v>3143.6872688847025</c:v>
                </c:pt>
                <c:pt idx="11902">
                  <c:v>3143.9513998936827</c:v>
                </c:pt>
                <c:pt idx="11903">
                  <c:v>3144.215530902663</c:v>
                </c:pt>
                <c:pt idx="11904">
                  <c:v>3144.4796619116432</c:v>
                </c:pt>
                <c:pt idx="11905">
                  <c:v>3144.7437929206235</c:v>
                </c:pt>
                <c:pt idx="11906">
                  <c:v>3145.0079239296037</c:v>
                </c:pt>
                <c:pt idx="11907">
                  <c:v>3145.272054938584</c:v>
                </c:pt>
                <c:pt idx="11908">
                  <c:v>3145.5361859475643</c:v>
                </c:pt>
                <c:pt idx="11909">
                  <c:v>3145.8003169565445</c:v>
                </c:pt>
                <c:pt idx="11910">
                  <c:v>3146.0644479655248</c:v>
                </c:pt>
                <c:pt idx="11911">
                  <c:v>3146.328578974505</c:v>
                </c:pt>
                <c:pt idx="11912">
                  <c:v>3146.5927099834853</c:v>
                </c:pt>
                <c:pt idx="11913">
                  <c:v>3146.8568409924655</c:v>
                </c:pt>
                <c:pt idx="11914">
                  <c:v>3147.1209720014458</c:v>
                </c:pt>
                <c:pt idx="11915">
                  <c:v>3147.3851030104261</c:v>
                </c:pt>
                <c:pt idx="11916">
                  <c:v>3147.6492340194063</c:v>
                </c:pt>
                <c:pt idx="11917">
                  <c:v>3147.9133650283866</c:v>
                </c:pt>
                <c:pt idx="11918">
                  <c:v>3148.1774960373668</c:v>
                </c:pt>
                <c:pt idx="11919">
                  <c:v>3148.4416270463471</c:v>
                </c:pt>
                <c:pt idx="11920">
                  <c:v>3148.7057580553274</c:v>
                </c:pt>
                <c:pt idx="11921">
                  <c:v>3148.9698890643076</c:v>
                </c:pt>
                <c:pt idx="11922">
                  <c:v>3149.2340200732879</c:v>
                </c:pt>
                <c:pt idx="11923">
                  <c:v>3149.4981510822681</c:v>
                </c:pt>
                <c:pt idx="11924">
                  <c:v>3149.7622820912484</c:v>
                </c:pt>
                <c:pt idx="11925">
                  <c:v>3150.0264131002286</c:v>
                </c:pt>
                <c:pt idx="11926">
                  <c:v>3150.2905441092089</c:v>
                </c:pt>
                <c:pt idx="11927">
                  <c:v>3150.5546751181892</c:v>
                </c:pt>
                <c:pt idx="11928">
                  <c:v>3150.8188061271694</c:v>
                </c:pt>
                <c:pt idx="11929">
                  <c:v>3151.0829371361497</c:v>
                </c:pt>
                <c:pt idx="11930">
                  <c:v>3151.3470681451299</c:v>
                </c:pt>
                <c:pt idx="11931">
                  <c:v>3151.6111991541102</c:v>
                </c:pt>
                <c:pt idx="11932">
                  <c:v>3151.8753301630904</c:v>
                </c:pt>
                <c:pt idx="11933">
                  <c:v>3152.1394611720707</c:v>
                </c:pt>
                <c:pt idx="11934">
                  <c:v>3152.403592181051</c:v>
                </c:pt>
                <c:pt idx="11935">
                  <c:v>3152.6677231900312</c:v>
                </c:pt>
                <c:pt idx="11936">
                  <c:v>3152.9318541990115</c:v>
                </c:pt>
                <c:pt idx="11937">
                  <c:v>3153.1959852079917</c:v>
                </c:pt>
                <c:pt idx="11938">
                  <c:v>3153.460116216972</c:v>
                </c:pt>
                <c:pt idx="11939">
                  <c:v>3153.7242472259522</c:v>
                </c:pt>
                <c:pt idx="11940">
                  <c:v>3153.9883782349325</c:v>
                </c:pt>
                <c:pt idx="11941">
                  <c:v>3154.2525092439128</c:v>
                </c:pt>
                <c:pt idx="11942">
                  <c:v>3154.516640252893</c:v>
                </c:pt>
                <c:pt idx="11943">
                  <c:v>3154.7807712618733</c:v>
                </c:pt>
                <c:pt idx="11944">
                  <c:v>3155.0449022708535</c:v>
                </c:pt>
                <c:pt idx="11945">
                  <c:v>3155.3090332798338</c:v>
                </c:pt>
                <c:pt idx="11946">
                  <c:v>3155.573164288814</c:v>
                </c:pt>
                <c:pt idx="11947">
                  <c:v>3155.8372952977943</c:v>
                </c:pt>
                <c:pt idx="11948">
                  <c:v>3156.1014263067746</c:v>
                </c:pt>
                <c:pt idx="11949">
                  <c:v>3156.3655573157548</c:v>
                </c:pt>
                <c:pt idx="11950">
                  <c:v>3156.6296883247351</c:v>
                </c:pt>
                <c:pt idx="11951">
                  <c:v>3156.8938193337153</c:v>
                </c:pt>
                <c:pt idx="11952">
                  <c:v>3157.1579503426956</c:v>
                </c:pt>
                <c:pt idx="11953">
                  <c:v>3157.4220813516758</c:v>
                </c:pt>
                <c:pt idx="11954">
                  <c:v>3157.6862123606561</c:v>
                </c:pt>
                <c:pt idx="11955">
                  <c:v>3157.9503433696364</c:v>
                </c:pt>
                <c:pt idx="11956">
                  <c:v>3158.2144743786166</c:v>
                </c:pt>
                <c:pt idx="11957">
                  <c:v>3158.4786053875969</c:v>
                </c:pt>
                <c:pt idx="11958">
                  <c:v>3158.7427363965771</c:v>
                </c:pt>
                <c:pt idx="11959">
                  <c:v>3159.0068674055574</c:v>
                </c:pt>
                <c:pt idx="11960">
                  <c:v>3159.2709984145376</c:v>
                </c:pt>
                <c:pt idx="11961">
                  <c:v>3159.5351294235179</c:v>
                </c:pt>
                <c:pt idx="11962">
                  <c:v>3159.7992604324982</c:v>
                </c:pt>
                <c:pt idx="11963">
                  <c:v>3160.0633914414784</c:v>
                </c:pt>
                <c:pt idx="11964">
                  <c:v>3160.3275224504587</c:v>
                </c:pt>
                <c:pt idx="11965">
                  <c:v>3160.5916534594389</c:v>
                </c:pt>
                <c:pt idx="11966">
                  <c:v>3160.8557844684192</c:v>
                </c:pt>
                <c:pt idx="11967">
                  <c:v>3161.1199154773994</c:v>
                </c:pt>
                <c:pt idx="11968">
                  <c:v>3161.3840464863797</c:v>
                </c:pt>
                <c:pt idx="11969">
                  <c:v>3161.64817749536</c:v>
                </c:pt>
                <c:pt idx="11970">
                  <c:v>3161.9123085043402</c:v>
                </c:pt>
                <c:pt idx="11971">
                  <c:v>3162.1764395133205</c:v>
                </c:pt>
                <c:pt idx="11972">
                  <c:v>3162.4405705223007</c:v>
                </c:pt>
                <c:pt idx="11973">
                  <c:v>3162.704701531281</c:v>
                </c:pt>
                <c:pt idx="11974">
                  <c:v>3162.9688325402612</c:v>
                </c:pt>
                <c:pt idx="11975">
                  <c:v>3163.2329635492415</c:v>
                </c:pt>
                <c:pt idx="11976">
                  <c:v>3163.4970945582218</c:v>
                </c:pt>
                <c:pt idx="11977">
                  <c:v>3163.761225567202</c:v>
                </c:pt>
                <c:pt idx="11978">
                  <c:v>3164.0253565761823</c:v>
                </c:pt>
                <c:pt idx="11979">
                  <c:v>3164.2894875851625</c:v>
                </c:pt>
                <c:pt idx="11980">
                  <c:v>3164.5536185941428</c:v>
                </c:pt>
                <c:pt idx="11981">
                  <c:v>3164.817749603123</c:v>
                </c:pt>
                <c:pt idx="11982">
                  <c:v>3165.0818806121033</c:v>
                </c:pt>
                <c:pt idx="11983">
                  <c:v>3165.3460116210836</c:v>
                </c:pt>
                <c:pt idx="11984">
                  <c:v>3165.6101426300638</c:v>
                </c:pt>
                <c:pt idx="11985">
                  <c:v>3165.8742736390441</c:v>
                </c:pt>
                <c:pt idx="11986">
                  <c:v>3166.1384046480243</c:v>
                </c:pt>
                <c:pt idx="11987">
                  <c:v>3166.4025356570046</c:v>
                </c:pt>
                <c:pt idx="11988">
                  <c:v>3166.6666666659848</c:v>
                </c:pt>
                <c:pt idx="11989">
                  <c:v>3166.9307976749651</c:v>
                </c:pt>
                <c:pt idx="11990">
                  <c:v>3167.1949286839454</c:v>
                </c:pt>
                <c:pt idx="11991">
                  <c:v>3167.4590596929256</c:v>
                </c:pt>
                <c:pt idx="11992">
                  <c:v>3167.7231907019059</c:v>
                </c:pt>
                <c:pt idx="11993">
                  <c:v>3167.9873217108861</c:v>
                </c:pt>
                <c:pt idx="11994">
                  <c:v>3168.2514527198664</c:v>
                </c:pt>
                <c:pt idx="11995">
                  <c:v>3168.5155837288467</c:v>
                </c:pt>
                <c:pt idx="11996">
                  <c:v>3168.7797147378269</c:v>
                </c:pt>
                <c:pt idx="11997">
                  <c:v>3169.0438457468072</c:v>
                </c:pt>
                <c:pt idx="11998">
                  <c:v>3169.3079767557874</c:v>
                </c:pt>
                <c:pt idx="11999">
                  <c:v>3169.5721077647677</c:v>
                </c:pt>
                <c:pt idx="12000">
                  <c:v>3169.8362387737479</c:v>
                </c:pt>
                <c:pt idx="12001">
                  <c:v>3170.1003697827282</c:v>
                </c:pt>
                <c:pt idx="12002">
                  <c:v>3170.3645007917085</c:v>
                </c:pt>
                <c:pt idx="12003">
                  <c:v>3170.6286318006887</c:v>
                </c:pt>
                <c:pt idx="12004">
                  <c:v>3170.892762809669</c:v>
                </c:pt>
                <c:pt idx="12005">
                  <c:v>3171.1568938186492</c:v>
                </c:pt>
                <c:pt idx="12006">
                  <c:v>3171.4210248276295</c:v>
                </c:pt>
                <c:pt idx="12007">
                  <c:v>3171.6851558366097</c:v>
                </c:pt>
                <c:pt idx="12008">
                  <c:v>3171.94928684559</c:v>
                </c:pt>
                <c:pt idx="12009">
                  <c:v>3172.2134178545703</c:v>
                </c:pt>
                <c:pt idx="12010">
                  <c:v>3172.4775488635505</c:v>
                </c:pt>
                <c:pt idx="12011">
                  <c:v>3172.7416798725308</c:v>
                </c:pt>
                <c:pt idx="12012">
                  <c:v>3173.005810881511</c:v>
                </c:pt>
                <c:pt idx="12013">
                  <c:v>3173.2699418904913</c:v>
                </c:pt>
                <c:pt idx="12014">
                  <c:v>3173.5340728994715</c:v>
                </c:pt>
                <c:pt idx="12015">
                  <c:v>3173.7982039084518</c:v>
                </c:pt>
                <c:pt idx="12016">
                  <c:v>3174.0623349174321</c:v>
                </c:pt>
                <c:pt idx="12017">
                  <c:v>3174.3264659264123</c:v>
                </c:pt>
                <c:pt idx="12018">
                  <c:v>3174.5905969353926</c:v>
                </c:pt>
                <c:pt idx="12019">
                  <c:v>3174.8547279443728</c:v>
                </c:pt>
                <c:pt idx="12020">
                  <c:v>3175.1188589533531</c:v>
                </c:pt>
                <c:pt idx="12021">
                  <c:v>3175.3829899623333</c:v>
                </c:pt>
                <c:pt idx="12022">
                  <c:v>3175.6471209713136</c:v>
                </c:pt>
                <c:pt idx="12023">
                  <c:v>3175.9112519802939</c:v>
                </c:pt>
                <c:pt idx="12024">
                  <c:v>3176.1753829892741</c:v>
                </c:pt>
                <c:pt idx="12025">
                  <c:v>3176.4395139982544</c:v>
                </c:pt>
                <c:pt idx="12026">
                  <c:v>3176.7036450072346</c:v>
                </c:pt>
                <c:pt idx="12027">
                  <c:v>3176.9677760162149</c:v>
                </c:pt>
                <c:pt idx="12028">
                  <c:v>3177.2319070251951</c:v>
                </c:pt>
                <c:pt idx="12029">
                  <c:v>3177.4960380341754</c:v>
                </c:pt>
                <c:pt idx="12030">
                  <c:v>3177.7601690431557</c:v>
                </c:pt>
                <c:pt idx="12031">
                  <c:v>3178.0243000521359</c:v>
                </c:pt>
                <c:pt idx="12032">
                  <c:v>3178.2884310611162</c:v>
                </c:pt>
                <c:pt idx="12033">
                  <c:v>3178.5525620700964</c:v>
                </c:pt>
                <c:pt idx="12034">
                  <c:v>3178.8166930790767</c:v>
                </c:pt>
                <c:pt idx="12035">
                  <c:v>3179.0808240880569</c:v>
                </c:pt>
                <c:pt idx="12036">
                  <c:v>3179.3449550970372</c:v>
                </c:pt>
                <c:pt idx="12037">
                  <c:v>3179.6090861060175</c:v>
                </c:pt>
                <c:pt idx="12038">
                  <c:v>3179.8732171149977</c:v>
                </c:pt>
                <c:pt idx="12039">
                  <c:v>3180.137348123978</c:v>
                </c:pt>
                <c:pt idx="12040">
                  <c:v>3180.4014791329582</c:v>
                </c:pt>
                <c:pt idx="12041">
                  <c:v>3180.6656101419385</c:v>
                </c:pt>
                <c:pt idx="12042">
                  <c:v>3180.9297411509187</c:v>
                </c:pt>
                <c:pt idx="12043">
                  <c:v>3181.193872159899</c:v>
                </c:pt>
                <c:pt idx="12044">
                  <c:v>3181.4580031688793</c:v>
                </c:pt>
                <c:pt idx="12045">
                  <c:v>3181.7221341778595</c:v>
                </c:pt>
                <c:pt idx="12046">
                  <c:v>3181.9862651868398</c:v>
                </c:pt>
                <c:pt idx="12047">
                  <c:v>3182.25039619582</c:v>
                </c:pt>
                <c:pt idx="12048">
                  <c:v>3182.5145272048003</c:v>
                </c:pt>
                <c:pt idx="12049">
                  <c:v>3182.7786582137805</c:v>
                </c:pt>
                <c:pt idx="12050">
                  <c:v>3183.0427892227608</c:v>
                </c:pt>
                <c:pt idx="12051">
                  <c:v>3183.3069202317411</c:v>
                </c:pt>
                <c:pt idx="12052">
                  <c:v>3183.5710512407213</c:v>
                </c:pt>
                <c:pt idx="12053">
                  <c:v>3183.8351822497016</c:v>
                </c:pt>
                <c:pt idx="12054">
                  <c:v>3184.0993132586818</c:v>
                </c:pt>
                <c:pt idx="12055">
                  <c:v>3184.3634442676621</c:v>
                </c:pt>
                <c:pt idx="12056">
                  <c:v>3184.6275752766423</c:v>
                </c:pt>
                <c:pt idx="12057">
                  <c:v>3184.8917062856226</c:v>
                </c:pt>
                <c:pt idx="12058">
                  <c:v>3185.1558372946029</c:v>
                </c:pt>
                <c:pt idx="12059">
                  <c:v>3185.4199683035831</c:v>
                </c:pt>
                <c:pt idx="12060">
                  <c:v>3185.6840993125634</c:v>
                </c:pt>
                <c:pt idx="12061">
                  <c:v>3185.9482303215436</c:v>
                </c:pt>
                <c:pt idx="12062">
                  <c:v>3186.2123613305239</c:v>
                </c:pt>
                <c:pt idx="12063">
                  <c:v>3186.4764923395041</c:v>
                </c:pt>
                <c:pt idx="12064">
                  <c:v>3186.7406233484844</c:v>
                </c:pt>
                <c:pt idx="12065">
                  <c:v>3187.0047543574647</c:v>
                </c:pt>
                <c:pt idx="12066">
                  <c:v>3187.2688853664449</c:v>
                </c:pt>
                <c:pt idx="12067">
                  <c:v>3187.5330163754252</c:v>
                </c:pt>
                <c:pt idx="12068">
                  <c:v>3187.7971473844054</c:v>
                </c:pt>
                <c:pt idx="12069">
                  <c:v>3188.0612783933857</c:v>
                </c:pt>
                <c:pt idx="12070">
                  <c:v>3188.3254094023659</c:v>
                </c:pt>
                <c:pt idx="12071">
                  <c:v>3188.5895404113462</c:v>
                </c:pt>
                <c:pt idx="12072">
                  <c:v>3188.8536714203265</c:v>
                </c:pt>
                <c:pt idx="12073">
                  <c:v>3189.1178024293067</c:v>
                </c:pt>
                <c:pt idx="12074">
                  <c:v>3189.381933438287</c:v>
                </c:pt>
                <c:pt idx="12075">
                  <c:v>3189.6460644472672</c:v>
                </c:pt>
                <c:pt idx="12076">
                  <c:v>3189.9101954562475</c:v>
                </c:pt>
                <c:pt idx="12077">
                  <c:v>3190.1743264652278</c:v>
                </c:pt>
                <c:pt idx="12078">
                  <c:v>3190.438457474208</c:v>
                </c:pt>
                <c:pt idx="12079">
                  <c:v>3190.7025884831883</c:v>
                </c:pt>
                <c:pt idx="12080">
                  <c:v>3190.9667194921685</c:v>
                </c:pt>
                <c:pt idx="12081">
                  <c:v>3191.2308505011488</c:v>
                </c:pt>
                <c:pt idx="12082">
                  <c:v>3191.494981510129</c:v>
                </c:pt>
                <c:pt idx="12083">
                  <c:v>3191.7591125191093</c:v>
                </c:pt>
                <c:pt idx="12084">
                  <c:v>3192.0232435280896</c:v>
                </c:pt>
                <c:pt idx="12085">
                  <c:v>3192.2873745370698</c:v>
                </c:pt>
                <c:pt idx="12086">
                  <c:v>3192.5515055460501</c:v>
                </c:pt>
                <c:pt idx="12087">
                  <c:v>3192.8156365550303</c:v>
                </c:pt>
                <c:pt idx="12088">
                  <c:v>3193.0797675640106</c:v>
                </c:pt>
                <c:pt idx="12089">
                  <c:v>3193.3438985729908</c:v>
                </c:pt>
                <c:pt idx="12090">
                  <c:v>3193.6080295819711</c:v>
                </c:pt>
                <c:pt idx="12091">
                  <c:v>3193.8721605909514</c:v>
                </c:pt>
                <c:pt idx="12092">
                  <c:v>3194.1362915999316</c:v>
                </c:pt>
                <c:pt idx="12093">
                  <c:v>3194.4004226089119</c:v>
                </c:pt>
                <c:pt idx="12094">
                  <c:v>3194.6645536178921</c:v>
                </c:pt>
                <c:pt idx="12095">
                  <c:v>3194.9286846268724</c:v>
                </c:pt>
                <c:pt idx="12096">
                  <c:v>3195.1928156358526</c:v>
                </c:pt>
                <c:pt idx="12097">
                  <c:v>3195.4569466448329</c:v>
                </c:pt>
                <c:pt idx="12098">
                  <c:v>3195.7210776538132</c:v>
                </c:pt>
                <c:pt idx="12099">
                  <c:v>3195.9852086627934</c:v>
                </c:pt>
                <c:pt idx="12100">
                  <c:v>3196.2493396717737</c:v>
                </c:pt>
                <c:pt idx="12101">
                  <c:v>3196.5134706807539</c:v>
                </c:pt>
                <c:pt idx="12102">
                  <c:v>3196.7776016897342</c:v>
                </c:pt>
                <c:pt idx="12103">
                  <c:v>3197.0417326987144</c:v>
                </c:pt>
                <c:pt idx="12104">
                  <c:v>3197.3058637076947</c:v>
                </c:pt>
                <c:pt idx="12105">
                  <c:v>3197.569994716675</c:v>
                </c:pt>
                <c:pt idx="12106">
                  <c:v>3197.8341257256552</c:v>
                </c:pt>
                <c:pt idx="12107">
                  <c:v>3198.0982567346355</c:v>
                </c:pt>
                <c:pt idx="12108">
                  <c:v>3198.3623877436157</c:v>
                </c:pt>
                <c:pt idx="12109">
                  <c:v>3198.626518752596</c:v>
                </c:pt>
                <c:pt idx="12110">
                  <c:v>3198.8906497615762</c:v>
                </c:pt>
                <c:pt idx="12111">
                  <c:v>3199.1547807705565</c:v>
                </c:pt>
                <c:pt idx="12112">
                  <c:v>3199.4189117795368</c:v>
                </c:pt>
                <c:pt idx="12113">
                  <c:v>3199.683042788517</c:v>
                </c:pt>
                <c:pt idx="12114">
                  <c:v>3199.9471737974973</c:v>
                </c:pt>
                <c:pt idx="12115">
                  <c:v>3200.2113048064775</c:v>
                </c:pt>
                <c:pt idx="12116">
                  <c:v>3200.4754358154578</c:v>
                </c:pt>
                <c:pt idx="12117">
                  <c:v>3200.739566824438</c:v>
                </c:pt>
                <c:pt idx="12118">
                  <c:v>3201.0036978334183</c:v>
                </c:pt>
                <c:pt idx="12119">
                  <c:v>3201.2678288423986</c:v>
                </c:pt>
                <c:pt idx="12120">
                  <c:v>3201.5319598513788</c:v>
                </c:pt>
                <c:pt idx="12121">
                  <c:v>3201.7960908603591</c:v>
                </c:pt>
                <c:pt idx="12122">
                  <c:v>3202.0602218693393</c:v>
                </c:pt>
                <c:pt idx="12123">
                  <c:v>3202.3243528783196</c:v>
                </c:pt>
                <c:pt idx="12124">
                  <c:v>3202.5884838872998</c:v>
                </c:pt>
                <c:pt idx="12125">
                  <c:v>3202.8526148962801</c:v>
                </c:pt>
                <c:pt idx="12126">
                  <c:v>3203.1167459052604</c:v>
                </c:pt>
                <c:pt idx="12127">
                  <c:v>3203.3808769142406</c:v>
                </c:pt>
                <c:pt idx="12128">
                  <c:v>3203.6450079232209</c:v>
                </c:pt>
                <c:pt idx="12129">
                  <c:v>3203.9091389322011</c:v>
                </c:pt>
                <c:pt idx="12130">
                  <c:v>3204.1732699411814</c:v>
                </c:pt>
                <c:pt idx="12131">
                  <c:v>3204.4374009501616</c:v>
                </c:pt>
                <c:pt idx="12132">
                  <c:v>3204.7015319591419</c:v>
                </c:pt>
                <c:pt idx="12133">
                  <c:v>3204.9656629681222</c:v>
                </c:pt>
                <c:pt idx="12134">
                  <c:v>3205.2297939771024</c:v>
                </c:pt>
                <c:pt idx="12135">
                  <c:v>3205.4939249860827</c:v>
                </c:pt>
                <c:pt idx="12136">
                  <c:v>3205.7580559950629</c:v>
                </c:pt>
                <c:pt idx="12137">
                  <c:v>3206.0221870040432</c:v>
                </c:pt>
                <c:pt idx="12138">
                  <c:v>3206.2863180130234</c:v>
                </c:pt>
                <c:pt idx="12139">
                  <c:v>3206.5504490220037</c:v>
                </c:pt>
                <c:pt idx="12140">
                  <c:v>3206.814580030984</c:v>
                </c:pt>
                <c:pt idx="12141">
                  <c:v>3207.0787110399642</c:v>
                </c:pt>
                <c:pt idx="12142">
                  <c:v>3207.3428420489445</c:v>
                </c:pt>
                <c:pt idx="12143">
                  <c:v>3207.6069730579247</c:v>
                </c:pt>
                <c:pt idx="12144">
                  <c:v>3207.871104066905</c:v>
                </c:pt>
                <c:pt idx="12145">
                  <c:v>3208.1352350758852</c:v>
                </c:pt>
                <c:pt idx="12146">
                  <c:v>3208.3993660848655</c:v>
                </c:pt>
                <c:pt idx="12147">
                  <c:v>3208.6634970938458</c:v>
                </c:pt>
                <c:pt idx="12148">
                  <c:v>3208.927628102826</c:v>
                </c:pt>
                <c:pt idx="12149">
                  <c:v>3209.1917591118063</c:v>
                </c:pt>
                <c:pt idx="12150">
                  <c:v>3209.4558901207865</c:v>
                </c:pt>
                <c:pt idx="12151">
                  <c:v>3209.7200211297668</c:v>
                </c:pt>
                <c:pt idx="12152">
                  <c:v>3209.984152138747</c:v>
                </c:pt>
                <c:pt idx="12153">
                  <c:v>3210.2482831477273</c:v>
                </c:pt>
                <c:pt idx="12154">
                  <c:v>3210.5124141567076</c:v>
                </c:pt>
                <c:pt idx="12155">
                  <c:v>3210.7765451656878</c:v>
                </c:pt>
                <c:pt idx="12156">
                  <c:v>3211.0406761746681</c:v>
                </c:pt>
                <c:pt idx="12157">
                  <c:v>3211.3048071836483</c:v>
                </c:pt>
                <c:pt idx="12158">
                  <c:v>3211.5689381926286</c:v>
                </c:pt>
                <c:pt idx="12159">
                  <c:v>3211.8330692016089</c:v>
                </c:pt>
                <c:pt idx="12160">
                  <c:v>3212.0972002105891</c:v>
                </c:pt>
                <c:pt idx="12161">
                  <c:v>3212.3613312195694</c:v>
                </c:pt>
                <c:pt idx="12162">
                  <c:v>3212.6254622285496</c:v>
                </c:pt>
                <c:pt idx="12163">
                  <c:v>3212.8895932375299</c:v>
                </c:pt>
                <c:pt idx="12164">
                  <c:v>3213.1537242465101</c:v>
                </c:pt>
                <c:pt idx="12165">
                  <c:v>3213.4178552554904</c:v>
                </c:pt>
                <c:pt idx="12166">
                  <c:v>3213.6819862644707</c:v>
                </c:pt>
                <c:pt idx="12167">
                  <c:v>3213.9461172734509</c:v>
                </c:pt>
                <c:pt idx="12168">
                  <c:v>3214.2102482824312</c:v>
                </c:pt>
                <c:pt idx="12169">
                  <c:v>3214.4743792914114</c:v>
                </c:pt>
                <c:pt idx="12170">
                  <c:v>3214.7385103003917</c:v>
                </c:pt>
                <c:pt idx="12171">
                  <c:v>3215.0026413093719</c:v>
                </c:pt>
                <c:pt idx="12172">
                  <c:v>3215.2667723183522</c:v>
                </c:pt>
                <c:pt idx="12173">
                  <c:v>3215.5309033273325</c:v>
                </c:pt>
                <c:pt idx="12174">
                  <c:v>3215.7950343363127</c:v>
                </c:pt>
                <c:pt idx="12175">
                  <c:v>3216.059165345293</c:v>
                </c:pt>
                <c:pt idx="12176">
                  <c:v>3216.3232963542732</c:v>
                </c:pt>
                <c:pt idx="12177">
                  <c:v>3216.5874273632535</c:v>
                </c:pt>
                <c:pt idx="12178">
                  <c:v>3216.8515583722337</c:v>
                </c:pt>
                <c:pt idx="12179">
                  <c:v>3217.115689381214</c:v>
                </c:pt>
                <c:pt idx="12180">
                  <c:v>3217.3798203901943</c:v>
                </c:pt>
                <c:pt idx="12181">
                  <c:v>3217.6439513991745</c:v>
                </c:pt>
                <c:pt idx="12182">
                  <c:v>3217.9080824081548</c:v>
                </c:pt>
                <c:pt idx="12183">
                  <c:v>3218.172213417135</c:v>
                </c:pt>
                <c:pt idx="12184">
                  <c:v>3218.4363444261153</c:v>
                </c:pt>
                <c:pt idx="12185">
                  <c:v>3218.7004754350955</c:v>
                </c:pt>
                <c:pt idx="12186">
                  <c:v>3218.9646064440758</c:v>
                </c:pt>
                <c:pt idx="12187">
                  <c:v>3219.2287374530561</c:v>
                </c:pt>
                <c:pt idx="12188">
                  <c:v>3219.4928684620363</c:v>
                </c:pt>
                <c:pt idx="12189">
                  <c:v>3219.7569994710166</c:v>
                </c:pt>
                <c:pt idx="12190">
                  <c:v>3220.0211304799968</c:v>
                </c:pt>
                <c:pt idx="12191">
                  <c:v>3220.2852614889771</c:v>
                </c:pt>
                <c:pt idx="12192">
                  <c:v>3220.5493924979573</c:v>
                </c:pt>
                <c:pt idx="12193">
                  <c:v>3220.8135235069376</c:v>
                </c:pt>
                <c:pt idx="12194">
                  <c:v>3221.0776545159179</c:v>
                </c:pt>
                <c:pt idx="12195">
                  <c:v>3221.3417855248981</c:v>
                </c:pt>
                <c:pt idx="12196">
                  <c:v>3221.6059165338784</c:v>
                </c:pt>
                <c:pt idx="12197">
                  <c:v>3221.8700475428586</c:v>
                </c:pt>
                <c:pt idx="12198">
                  <c:v>3222.1341785518389</c:v>
                </c:pt>
                <c:pt idx="12199">
                  <c:v>3222.3983095608191</c:v>
                </c:pt>
                <c:pt idx="12200">
                  <c:v>3222.6624405697994</c:v>
                </c:pt>
                <c:pt idx="12201">
                  <c:v>3222.9265715787797</c:v>
                </c:pt>
                <c:pt idx="12202">
                  <c:v>3223.1907025877599</c:v>
                </c:pt>
                <c:pt idx="12203">
                  <c:v>3223.4548335967402</c:v>
                </c:pt>
                <c:pt idx="12204">
                  <c:v>3223.7189646057204</c:v>
                </c:pt>
                <c:pt idx="12205">
                  <c:v>3223.9830956147007</c:v>
                </c:pt>
                <c:pt idx="12206">
                  <c:v>3224.2472266236809</c:v>
                </c:pt>
                <c:pt idx="12207">
                  <c:v>3224.5113576326612</c:v>
                </c:pt>
                <c:pt idx="12208">
                  <c:v>3224.7754886416415</c:v>
                </c:pt>
                <c:pt idx="12209">
                  <c:v>3225.0396196506217</c:v>
                </c:pt>
                <c:pt idx="12210">
                  <c:v>3225.303750659602</c:v>
                </c:pt>
                <c:pt idx="12211">
                  <c:v>3225.5678816685822</c:v>
                </c:pt>
                <c:pt idx="12212">
                  <c:v>3225.8320126775625</c:v>
                </c:pt>
                <c:pt idx="12213">
                  <c:v>3226.0961436865427</c:v>
                </c:pt>
                <c:pt idx="12214">
                  <c:v>3226.360274695523</c:v>
                </c:pt>
                <c:pt idx="12215">
                  <c:v>3226.6244057045033</c:v>
                </c:pt>
                <c:pt idx="12216">
                  <c:v>3226.8885367134835</c:v>
                </c:pt>
                <c:pt idx="12217">
                  <c:v>3227.1526677224638</c:v>
                </c:pt>
                <c:pt idx="12218">
                  <c:v>3227.416798731444</c:v>
                </c:pt>
                <c:pt idx="12219">
                  <c:v>3227.6809297404243</c:v>
                </c:pt>
                <c:pt idx="12220">
                  <c:v>3227.9450607494045</c:v>
                </c:pt>
                <c:pt idx="12221">
                  <c:v>3228.2091917583848</c:v>
                </c:pt>
                <c:pt idx="12222">
                  <c:v>3228.4733227673651</c:v>
                </c:pt>
                <c:pt idx="12223">
                  <c:v>3228.7374537763453</c:v>
                </c:pt>
                <c:pt idx="12224">
                  <c:v>3229.0015847853256</c:v>
                </c:pt>
                <c:pt idx="12225">
                  <c:v>3229.2657157943058</c:v>
                </c:pt>
                <c:pt idx="12226">
                  <c:v>3229.5298468032861</c:v>
                </c:pt>
                <c:pt idx="12227">
                  <c:v>3229.7939778122663</c:v>
                </c:pt>
                <c:pt idx="12228">
                  <c:v>3230.0581088212466</c:v>
                </c:pt>
                <c:pt idx="12229">
                  <c:v>3230.3222398302269</c:v>
                </c:pt>
                <c:pt idx="12230">
                  <c:v>3230.5863708392071</c:v>
                </c:pt>
                <c:pt idx="12231">
                  <c:v>3230.8505018481874</c:v>
                </c:pt>
                <c:pt idx="12232">
                  <c:v>3231.1146328571676</c:v>
                </c:pt>
                <c:pt idx="12233">
                  <c:v>3231.3787638661479</c:v>
                </c:pt>
                <c:pt idx="12234">
                  <c:v>3231.6428948751281</c:v>
                </c:pt>
                <c:pt idx="12235">
                  <c:v>3231.9070258841084</c:v>
                </c:pt>
                <c:pt idx="12236">
                  <c:v>3232.1711568930887</c:v>
                </c:pt>
                <c:pt idx="12237">
                  <c:v>3232.4352879020689</c:v>
                </c:pt>
                <c:pt idx="12238">
                  <c:v>3232.6994189110492</c:v>
                </c:pt>
                <c:pt idx="12239">
                  <c:v>3232.9635499200294</c:v>
                </c:pt>
                <c:pt idx="12240">
                  <c:v>3233.2276809290097</c:v>
                </c:pt>
                <c:pt idx="12241">
                  <c:v>3233.49181193799</c:v>
                </c:pt>
                <c:pt idx="12242">
                  <c:v>3233.7559429469702</c:v>
                </c:pt>
                <c:pt idx="12243">
                  <c:v>3234.0200739559505</c:v>
                </c:pt>
                <c:pt idx="12244">
                  <c:v>3234.2842049649307</c:v>
                </c:pt>
                <c:pt idx="12245">
                  <c:v>3234.548335973911</c:v>
                </c:pt>
                <c:pt idx="12246">
                  <c:v>3234.8124669828912</c:v>
                </c:pt>
                <c:pt idx="12247">
                  <c:v>3235.0765979918715</c:v>
                </c:pt>
                <c:pt idx="12248">
                  <c:v>3235.3407290008518</c:v>
                </c:pt>
                <c:pt idx="12249">
                  <c:v>3235.604860009832</c:v>
                </c:pt>
                <c:pt idx="12250">
                  <c:v>3235.8689910188123</c:v>
                </c:pt>
                <c:pt idx="12251">
                  <c:v>3236.1331220277925</c:v>
                </c:pt>
                <c:pt idx="12252">
                  <c:v>3236.3972530367728</c:v>
                </c:pt>
                <c:pt idx="12253">
                  <c:v>3236.661384045753</c:v>
                </c:pt>
                <c:pt idx="12254">
                  <c:v>3236.9255150547333</c:v>
                </c:pt>
                <c:pt idx="12255">
                  <c:v>3237.1896460637136</c:v>
                </c:pt>
                <c:pt idx="12256">
                  <c:v>3237.4537770726938</c:v>
                </c:pt>
                <c:pt idx="12257">
                  <c:v>3237.7179080816741</c:v>
                </c:pt>
                <c:pt idx="12258">
                  <c:v>3237.9820390906543</c:v>
                </c:pt>
                <c:pt idx="12259">
                  <c:v>3238.2461700996346</c:v>
                </c:pt>
                <c:pt idx="12260">
                  <c:v>3238.5103011086148</c:v>
                </c:pt>
                <c:pt idx="12261">
                  <c:v>3238.7744321175951</c:v>
                </c:pt>
                <c:pt idx="12262">
                  <c:v>3239.0385631265754</c:v>
                </c:pt>
                <c:pt idx="12263">
                  <c:v>3239.3026941355556</c:v>
                </c:pt>
                <c:pt idx="12264">
                  <c:v>3239.5668251445359</c:v>
                </c:pt>
                <c:pt idx="12265">
                  <c:v>3239.8309561535161</c:v>
                </c:pt>
                <c:pt idx="12266">
                  <c:v>3240.0950871624964</c:v>
                </c:pt>
                <c:pt idx="12267">
                  <c:v>3240.3592181714766</c:v>
                </c:pt>
                <c:pt idx="12268">
                  <c:v>3240.6233491804569</c:v>
                </c:pt>
                <c:pt idx="12269">
                  <c:v>3240.8874801894372</c:v>
                </c:pt>
                <c:pt idx="12270">
                  <c:v>3241.1516111984174</c:v>
                </c:pt>
                <c:pt idx="12271">
                  <c:v>3241.4157422073977</c:v>
                </c:pt>
                <c:pt idx="12272">
                  <c:v>3241.6798732163779</c:v>
                </c:pt>
                <c:pt idx="12273">
                  <c:v>3241.9440042253582</c:v>
                </c:pt>
                <c:pt idx="12274">
                  <c:v>3242.2081352343384</c:v>
                </c:pt>
                <c:pt idx="12275">
                  <c:v>3242.4722662433187</c:v>
                </c:pt>
                <c:pt idx="12276">
                  <c:v>3242.736397252299</c:v>
                </c:pt>
                <c:pt idx="12277">
                  <c:v>3243.0005282612792</c:v>
                </c:pt>
                <c:pt idx="12278">
                  <c:v>3243.2646592702595</c:v>
                </c:pt>
                <c:pt idx="12279">
                  <c:v>3243.5287902792397</c:v>
                </c:pt>
                <c:pt idx="12280">
                  <c:v>3243.79292128822</c:v>
                </c:pt>
                <c:pt idx="12281">
                  <c:v>3244.0570522972002</c:v>
                </c:pt>
                <c:pt idx="12282">
                  <c:v>3244.3211833061805</c:v>
                </c:pt>
                <c:pt idx="12283">
                  <c:v>3244.5853143151608</c:v>
                </c:pt>
                <c:pt idx="12284">
                  <c:v>3244.849445324141</c:v>
                </c:pt>
                <c:pt idx="12285">
                  <c:v>3245.1135763331213</c:v>
                </c:pt>
                <c:pt idx="12286">
                  <c:v>3245.3777073421015</c:v>
                </c:pt>
                <c:pt idx="12287">
                  <c:v>3245.6418383510818</c:v>
                </c:pt>
                <c:pt idx="12288">
                  <c:v>3245.905969360062</c:v>
                </c:pt>
                <c:pt idx="12289">
                  <c:v>3246.1701003690423</c:v>
                </c:pt>
                <c:pt idx="12290">
                  <c:v>3246.4342313780226</c:v>
                </c:pt>
                <c:pt idx="12291">
                  <c:v>3246.6983623870028</c:v>
                </c:pt>
                <c:pt idx="12292">
                  <c:v>3246.9624933959831</c:v>
                </c:pt>
                <c:pt idx="12293">
                  <c:v>3247.2266244049633</c:v>
                </c:pt>
                <c:pt idx="12294">
                  <c:v>3247.4907554139436</c:v>
                </c:pt>
                <c:pt idx="12295">
                  <c:v>3247.7548864229238</c:v>
                </c:pt>
                <c:pt idx="12296">
                  <c:v>3248.0190174319041</c:v>
                </c:pt>
                <c:pt idx="12297">
                  <c:v>3248.2831484408844</c:v>
                </c:pt>
                <c:pt idx="12298">
                  <c:v>3248.5472794498646</c:v>
                </c:pt>
                <c:pt idx="12299">
                  <c:v>3248.8114104588449</c:v>
                </c:pt>
                <c:pt idx="12300">
                  <c:v>3249.0755414678251</c:v>
                </c:pt>
                <c:pt idx="12301">
                  <c:v>3249.3396724768054</c:v>
                </c:pt>
                <c:pt idx="12302">
                  <c:v>3249.6038034857856</c:v>
                </c:pt>
                <c:pt idx="12303">
                  <c:v>3249.8679344947659</c:v>
                </c:pt>
                <c:pt idx="12304">
                  <c:v>3250.1320655037462</c:v>
                </c:pt>
                <c:pt idx="12305">
                  <c:v>3250.3961965127264</c:v>
                </c:pt>
                <c:pt idx="12306">
                  <c:v>3250.6603275217067</c:v>
                </c:pt>
                <c:pt idx="12307">
                  <c:v>3250.9244585306869</c:v>
                </c:pt>
                <c:pt idx="12308">
                  <c:v>3251.1885895396672</c:v>
                </c:pt>
                <c:pt idx="12309">
                  <c:v>3251.4527205486474</c:v>
                </c:pt>
                <c:pt idx="12310">
                  <c:v>3251.7168515576277</c:v>
                </c:pt>
                <c:pt idx="12311">
                  <c:v>3251.980982566608</c:v>
                </c:pt>
                <c:pt idx="12312">
                  <c:v>3252.2451135755882</c:v>
                </c:pt>
                <c:pt idx="12313">
                  <c:v>3252.5092445845685</c:v>
                </c:pt>
                <c:pt idx="12314">
                  <c:v>3252.7733755935487</c:v>
                </c:pt>
                <c:pt idx="12315">
                  <c:v>3253.037506602529</c:v>
                </c:pt>
                <c:pt idx="12316">
                  <c:v>3253.3016376115092</c:v>
                </c:pt>
                <c:pt idx="12317">
                  <c:v>3253.5657686204895</c:v>
                </c:pt>
                <c:pt idx="12318">
                  <c:v>3253.8298996294698</c:v>
                </c:pt>
                <c:pt idx="12319">
                  <c:v>3254.09403063845</c:v>
                </c:pt>
                <c:pt idx="12320">
                  <c:v>3254.3581616474303</c:v>
                </c:pt>
                <c:pt idx="12321">
                  <c:v>3254.6222926564105</c:v>
                </c:pt>
                <c:pt idx="12322">
                  <c:v>3254.8864236653908</c:v>
                </c:pt>
                <c:pt idx="12323">
                  <c:v>3255.1505546743711</c:v>
                </c:pt>
                <c:pt idx="12324">
                  <c:v>3255.4146856833513</c:v>
                </c:pt>
                <c:pt idx="12325">
                  <c:v>3255.6788166923316</c:v>
                </c:pt>
                <c:pt idx="12326">
                  <c:v>3255.9429477013118</c:v>
                </c:pt>
                <c:pt idx="12327">
                  <c:v>3256.2070787102921</c:v>
                </c:pt>
                <c:pt idx="12328">
                  <c:v>3256.4712097192723</c:v>
                </c:pt>
                <c:pt idx="12329">
                  <c:v>3256.7353407282526</c:v>
                </c:pt>
                <c:pt idx="12330">
                  <c:v>3256.9994717372329</c:v>
                </c:pt>
                <c:pt idx="12331">
                  <c:v>3257.2636027462131</c:v>
                </c:pt>
                <c:pt idx="12332">
                  <c:v>3257.5277337551934</c:v>
                </c:pt>
                <c:pt idx="12333">
                  <c:v>3257.7918647641736</c:v>
                </c:pt>
                <c:pt idx="12334">
                  <c:v>3258.0559957731539</c:v>
                </c:pt>
                <c:pt idx="12335">
                  <c:v>3258.3201267821341</c:v>
                </c:pt>
                <c:pt idx="12336">
                  <c:v>3258.5842577911144</c:v>
                </c:pt>
                <c:pt idx="12337">
                  <c:v>3258.8483888000947</c:v>
                </c:pt>
                <c:pt idx="12338">
                  <c:v>3259.1125198090749</c:v>
                </c:pt>
                <c:pt idx="12339">
                  <c:v>3259.3766508180552</c:v>
                </c:pt>
                <c:pt idx="12340">
                  <c:v>3259.6407818270354</c:v>
                </c:pt>
                <c:pt idx="12341">
                  <c:v>3259.9049128360157</c:v>
                </c:pt>
                <c:pt idx="12342">
                  <c:v>3260.1690438449959</c:v>
                </c:pt>
                <c:pt idx="12343">
                  <c:v>3260.4331748539762</c:v>
                </c:pt>
                <c:pt idx="12344">
                  <c:v>3260.6973058629565</c:v>
                </c:pt>
                <c:pt idx="12345">
                  <c:v>3260.9614368719367</c:v>
                </c:pt>
                <c:pt idx="12346">
                  <c:v>3261.225567880917</c:v>
                </c:pt>
                <c:pt idx="12347">
                  <c:v>3261.4896988898972</c:v>
                </c:pt>
                <c:pt idx="12348">
                  <c:v>3261.7538298988775</c:v>
                </c:pt>
                <c:pt idx="12349">
                  <c:v>3262.0179609078577</c:v>
                </c:pt>
                <c:pt idx="12350">
                  <c:v>3262.282091916838</c:v>
                </c:pt>
                <c:pt idx="12351">
                  <c:v>3262.5462229258183</c:v>
                </c:pt>
                <c:pt idx="12352">
                  <c:v>3262.8103539347985</c:v>
                </c:pt>
                <c:pt idx="12353">
                  <c:v>3263.0744849437788</c:v>
                </c:pt>
                <c:pt idx="12354">
                  <c:v>3263.338615952759</c:v>
                </c:pt>
                <c:pt idx="12355">
                  <c:v>3263.6027469617393</c:v>
                </c:pt>
                <c:pt idx="12356">
                  <c:v>3263.8668779707195</c:v>
                </c:pt>
                <c:pt idx="12357">
                  <c:v>3264.1310089796998</c:v>
                </c:pt>
                <c:pt idx="12358">
                  <c:v>3264.3951399886801</c:v>
                </c:pt>
                <c:pt idx="12359">
                  <c:v>3264.6592709976603</c:v>
                </c:pt>
                <c:pt idx="12360">
                  <c:v>3264.9234020066406</c:v>
                </c:pt>
                <c:pt idx="12361">
                  <c:v>3265.1875330156208</c:v>
                </c:pt>
                <c:pt idx="12362">
                  <c:v>3265.4516640246011</c:v>
                </c:pt>
                <c:pt idx="12363">
                  <c:v>3265.7157950335813</c:v>
                </c:pt>
                <c:pt idx="12364">
                  <c:v>3265.9799260425616</c:v>
                </c:pt>
                <c:pt idx="12365">
                  <c:v>3266.2440570515419</c:v>
                </c:pt>
                <c:pt idx="12366">
                  <c:v>3266.5081880605221</c:v>
                </c:pt>
                <c:pt idx="12367">
                  <c:v>3266.7723190695024</c:v>
                </c:pt>
                <c:pt idx="12368">
                  <c:v>3267.0364500784826</c:v>
                </c:pt>
                <c:pt idx="12369">
                  <c:v>3267.3005810874629</c:v>
                </c:pt>
                <c:pt idx="12370">
                  <c:v>3267.5647120964431</c:v>
                </c:pt>
                <c:pt idx="12371">
                  <c:v>3267.8288431054234</c:v>
                </c:pt>
                <c:pt idx="12372">
                  <c:v>3268.0929741144037</c:v>
                </c:pt>
                <c:pt idx="12373">
                  <c:v>3268.3571051233839</c:v>
                </c:pt>
                <c:pt idx="12374">
                  <c:v>3268.6212361323642</c:v>
                </c:pt>
                <c:pt idx="12375">
                  <c:v>3268.8853671413444</c:v>
                </c:pt>
                <c:pt idx="12376">
                  <c:v>3269.1494981503247</c:v>
                </c:pt>
                <c:pt idx="12377">
                  <c:v>3269.4136291593049</c:v>
                </c:pt>
                <c:pt idx="12378">
                  <c:v>3269.6777601682852</c:v>
                </c:pt>
                <c:pt idx="12379">
                  <c:v>3269.9418911772655</c:v>
                </c:pt>
                <c:pt idx="12380">
                  <c:v>3270.2060221862457</c:v>
                </c:pt>
                <c:pt idx="12381">
                  <c:v>3270.470153195226</c:v>
                </c:pt>
                <c:pt idx="12382">
                  <c:v>3270.7342842042062</c:v>
                </c:pt>
                <c:pt idx="12383">
                  <c:v>3270.9984152131865</c:v>
                </c:pt>
                <c:pt idx="12384">
                  <c:v>3271.2625462221667</c:v>
                </c:pt>
                <c:pt idx="12385">
                  <c:v>3271.526677231147</c:v>
                </c:pt>
                <c:pt idx="12386">
                  <c:v>3271.7908082401273</c:v>
                </c:pt>
                <c:pt idx="12387">
                  <c:v>3272.0549392491075</c:v>
                </c:pt>
                <c:pt idx="12388">
                  <c:v>3272.3190702580878</c:v>
                </c:pt>
                <c:pt idx="12389">
                  <c:v>3272.583201267068</c:v>
                </c:pt>
                <c:pt idx="12390">
                  <c:v>3272.8473322760483</c:v>
                </c:pt>
                <c:pt idx="12391">
                  <c:v>3273.1114632850285</c:v>
                </c:pt>
                <c:pt idx="12392">
                  <c:v>3273.3755942940088</c:v>
                </c:pt>
                <c:pt idx="12393">
                  <c:v>3273.6397253029891</c:v>
                </c:pt>
                <c:pt idx="12394">
                  <c:v>3273.9038563119693</c:v>
                </c:pt>
                <c:pt idx="12395">
                  <c:v>3274.1679873209496</c:v>
                </c:pt>
                <c:pt idx="12396">
                  <c:v>3274.4321183299298</c:v>
                </c:pt>
                <c:pt idx="12397">
                  <c:v>3274.6962493389101</c:v>
                </c:pt>
                <c:pt idx="12398">
                  <c:v>3274.9603803478904</c:v>
                </c:pt>
                <c:pt idx="12399">
                  <c:v>3275.2245113568706</c:v>
                </c:pt>
                <c:pt idx="12400">
                  <c:v>3275.4886423658509</c:v>
                </c:pt>
                <c:pt idx="12401">
                  <c:v>3275.7527733748311</c:v>
                </c:pt>
                <c:pt idx="12402">
                  <c:v>3276.0169043838114</c:v>
                </c:pt>
                <c:pt idx="12403">
                  <c:v>3276.2810353927916</c:v>
                </c:pt>
                <c:pt idx="12404">
                  <c:v>3276.5451664017719</c:v>
                </c:pt>
                <c:pt idx="12405">
                  <c:v>3276.8092974107522</c:v>
                </c:pt>
                <c:pt idx="12406">
                  <c:v>3277.0734284197324</c:v>
                </c:pt>
                <c:pt idx="12407">
                  <c:v>3277.3375594287127</c:v>
                </c:pt>
                <c:pt idx="12408">
                  <c:v>3277.6016904376929</c:v>
                </c:pt>
                <c:pt idx="12409">
                  <c:v>3277.8658214466732</c:v>
                </c:pt>
                <c:pt idx="12410">
                  <c:v>3278.1299524556534</c:v>
                </c:pt>
                <c:pt idx="12411">
                  <c:v>3278.3940834646337</c:v>
                </c:pt>
                <c:pt idx="12412">
                  <c:v>3278.658214473614</c:v>
                </c:pt>
                <c:pt idx="12413">
                  <c:v>3278.9223454825942</c:v>
                </c:pt>
                <c:pt idx="12414">
                  <c:v>3279.1864764915745</c:v>
                </c:pt>
                <c:pt idx="12415">
                  <c:v>3279.4506075005547</c:v>
                </c:pt>
                <c:pt idx="12416">
                  <c:v>3279.714738509535</c:v>
                </c:pt>
                <c:pt idx="12417">
                  <c:v>3279.9788695185152</c:v>
                </c:pt>
                <c:pt idx="12418">
                  <c:v>3280.2430005274955</c:v>
                </c:pt>
                <c:pt idx="12419">
                  <c:v>3280.5071315364758</c:v>
                </c:pt>
                <c:pt idx="12420">
                  <c:v>3280.771262545456</c:v>
                </c:pt>
                <c:pt idx="12421">
                  <c:v>3281.0353935544363</c:v>
                </c:pt>
                <c:pt idx="12422">
                  <c:v>3281.2995245634165</c:v>
                </c:pt>
                <c:pt idx="12423">
                  <c:v>3281.5636555723968</c:v>
                </c:pt>
                <c:pt idx="12424">
                  <c:v>3281.827786581377</c:v>
                </c:pt>
                <c:pt idx="12425">
                  <c:v>3282.0919175903573</c:v>
                </c:pt>
                <c:pt idx="12426">
                  <c:v>3282.3560485993376</c:v>
                </c:pt>
                <c:pt idx="12427">
                  <c:v>3282.6201796083178</c:v>
                </c:pt>
                <c:pt idx="12428">
                  <c:v>3282.8843106172981</c:v>
                </c:pt>
                <c:pt idx="12429">
                  <c:v>3283.1484416262783</c:v>
                </c:pt>
                <c:pt idx="12430">
                  <c:v>3283.4125726352586</c:v>
                </c:pt>
                <c:pt idx="12431">
                  <c:v>3283.6767036442388</c:v>
                </c:pt>
                <c:pt idx="12432">
                  <c:v>3283.9408346532191</c:v>
                </c:pt>
                <c:pt idx="12433">
                  <c:v>3284.2049656621994</c:v>
                </c:pt>
                <c:pt idx="12434">
                  <c:v>3284.4690966711796</c:v>
                </c:pt>
                <c:pt idx="12435">
                  <c:v>3284.7332276801599</c:v>
                </c:pt>
                <c:pt idx="12436">
                  <c:v>3284.9973586891401</c:v>
                </c:pt>
                <c:pt idx="12437">
                  <c:v>3285.2614896981204</c:v>
                </c:pt>
                <c:pt idx="12438">
                  <c:v>3285.5256207071006</c:v>
                </c:pt>
                <c:pt idx="12439">
                  <c:v>3285.7897517160809</c:v>
                </c:pt>
                <c:pt idx="12440">
                  <c:v>3286.0538827250612</c:v>
                </c:pt>
                <c:pt idx="12441">
                  <c:v>3286.3180137340414</c:v>
                </c:pt>
                <c:pt idx="12442">
                  <c:v>3286.5821447430217</c:v>
                </c:pt>
                <c:pt idx="12443">
                  <c:v>3286.8462757520019</c:v>
                </c:pt>
                <c:pt idx="12444">
                  <c:v>3287.1104067609822</c:v>
                </c:pt>
                <c:pt idx="12445">
                  <c:v>3287.3745377699624</c:v>
                </c:pt>
                <c:pt idx="12446">
                  <c:v>3287.6386687789427</c:v>
                </c:pt>
                <c:pt idx="12447">
                  <c:v>3287.902799787923</c:v>
                </c:pt>
                <c:pt idx="12448">
                  <c:v>3288.1669307969032</c:v>
                </c:pt>
                <c:pt idx="12449">
                  <c:v>3288.4310618058835</c:v>
                </c:pt>
                <c:pt idx="12450">
                  <c:v>3288.6951928148637</c:v>
                </c:pt>
                <c:pt idx="12451">
                  <c:v>3288.959323823844</c:v>
                </c:pt>
                <c:pt idx="12452">
                  <c:v>3289.2234548328242</c:v>
                </c:pt>
                <c:pt idx="12453">
                  <c:v>3289.4875858418045</c:v>
                </c:pt>
                <c:pt idx="12454">
                  <c:v>3289.7517168507848</c:v>
                </c:pt>
                <c:pt idx="12455">
                  <c:v>3290.015847859765</c:v>
                </c:pt>
                <c:pt idx="12456">
                  <c:v>3290.2799788687453</c:v>
                </c:pt>
                <c:pt idx="12457">
                  <c:v>3290.5441098777255</c:v>
                </c:pt>
                <c:pt idx="12458">
                  <c:v>3290.8082408867058</c:v>
                </c:pt>
                <c:pt idx="12459">
                  <c:v>3291.072371895686</c:v>
                </c:pt>
                <c:pt idx="12460">
                  <c:v>3291.3365029046663</c:v>
                </c:pt>
                <c:pt idx="12461">
                  <c:v>3291.6006339136466</c:v>
                </c:pt>
                <c:pt idx="12462">
                  <c:v>3291.8647649226268</c:v>
                </c:pt>
                <c:pt idx="12463">
                  <c:v>3292.1288959316071</c:v>
                </c:pt>
                <c:pt idx="12464">
                  <c:v>3292.3930269405873</c:v>
                </c:pt>
                <c:pt idx="12465">
                  <c:v>3292.6571579495676</c:v>
                </c:pt>
                <c:pt idx="12466">
                  <c:v>3292.9212889585478</c:v>
                </c:pt>
                <c:pt idx="12467">
                  <c:v>3293.1854199675281</c:v>
                </c:pt>
                <c:pt idx="12468">
                  <c:v>3293.4495509765084</c:v>
                </c:pt>
                <c:pt idx="12469">
                  <c:v>3293.7136819854886</c:v>
                </c:pt>
                <c:pt idx="12470">
                  <c:v>3293.9778129944689</c:v>
                </c:pt>
                <c:pt idx="12471">
                  <c:v>3294.2419440034491</c:v>
                </c:pt>
                <c:pt idx="12472">
                  <c:v>3294.5060750124294</c:v>
                </c:pt>
                <c:pt idx="12473">
                  <c:v>3294.7702060214096</c:v>
                </c:pt>
                <c:pt idx="12474">
                  <c:v>3295.0343370303899</c:v>
                </c:pt>
                <c:pt idx="12475">
                  <c:v>3295.2984680393702</c:v>
                </c:pt>
                <c:pt idx="12476">
                  <c:v>3295.5625990483504</c:v>
                </c:pt>
                <c:pt idx="12477">
                  <c:v>3295.8267300573307</c:v>
                </c:pt>
                <c:pt idx="12478">
                  <c:v>3296.0908610663109</c:v>
                </c:pt>
                <c:pt idx="12479">
                  <c:v>3296.3549920752912</c:v>
                </c:pt>
                <c:pt idx="12480">
                  <c:v>3296.6191230842715</c:v>
                </c:pt>
                <c:pt idx="12481">
                  <c:v>3296.8832540932517</c:v>
                </c:pt>
                <c:pt idx="12482">
                  <c:v>3297.147385102232</c:v>
                </c:pt>
                <c:pt idx="12483">
                  <c:v>3297.4115161112122</c:v>
                </c:pt>
                <c:pt idx="12484">
                  <c:v>3297.6756471201925</c:v>
                </c:pt>
                <c:pt idx="12485">
                  <c:v>3297.9397781291727</c:v>
                </c:pt>
                <c:pt idx="12486">
                  <c:v>3298.203909138153</c:v>
                </c:pt>
                <c:pt idx="12487">
                  <c:v>3298.4680401471333</c:v>
                </c:pt>
                <c:pt idx="12488">
                  <c:v>3298.7321711561135</c:v>
                </c:pt>
                <c:pt idx="12489">
                  <c:v>3298.9963021650938</c:v>
                </c:pt>
                <c:pt idx="12490">
                  <c:v>3299.260433174074</c:v>
                </c:pt>
                <c:pt idx="12491">
                  <c:v>3299.5245641830543</c:v>
                </c:pt>
                <c:pt idx="12492">
                  <c:v>3299.7886951920345</c:v>
                </c:pt>
                <c:pt idx="12493">
                  <c:v>3300.0528262010148</c:v>
                </c:pt>
                <c:pt idx="12494">
                  <c:v>3300.3169572099951</c:v>
                </c:pt>
                <c:pt idx="12495">
                  <c:v>3300.5810882189753</c:v>
                </c:pt>
                <c:pt idx="12496">
                  <c:v>3300.8452192279556</c:v>
                </c:pt>
                <c:pt idx="12497">
                  <c:v>3301.1093502369358</c:v>
                </c:pt>
                <c:pt idx="12498">
                  <c:v>3301.3734812459161</c:v>
                </c:pt>
                <c:pt idx="12499">
                  <c:v>3301.6376122548963</c:v>
                </c:pt>
                <c:pt idx="12500">
                  <c:v>3301.9017432638766</c:v>
                </c:pt>
                <c:pt idx="12501">
                  <c:v>3302.1658742728569</c:v>
                </c:pt>
                <c:pt idx="12502">
                  <c:v>3302.4300052818371</c:v>
                </c:pt>
                <c:pt idx="12503">
                  <c:v>3302.6941362908174</c:v>
                </c:pt>
                <c:pt idx="12504">
                  <c:v>3302.9582672997976</c:v>
                </c:pt>
                <c:pt idx="12505">
                  <c:v>3303.2223983087779</c:v>
                </c:pt>
                <c:pt idx="12506">
                  <c:v>3303.4865293177581</c:v>
                </c:pt>
                <c:pt idx="12507">
                  <c:v>3303.7506603267384</c:v>
                </c:pt>
                <c:pt idx="12508">
                  <c:v>3304.0147913357187</c:v>
                </c:pt>
                <c:pt idx="12509">
                  <c:v>3304.2789223446989</c:v>
                </c:pt>
                <c:pt idx="12510">
                  <c:v>3304.5430533536792</c:v>
                </c:pt>
                <c:pt idx="12511">
                  <c:v>3304.8071843626594</c:v>
                </c:pt>
                <c:pt idx="12512">
                  <c:v>3305.0713153716397</c:v>
                </c:pt>
                <c:pt idx="12513">
                  <c:v>3305.3354463806199</c:v>
                </c:pt>
                <c:pt idx="12514">
                  <c:v>3305.5995773896002</c:v>
                </c:pt>
                <c:pt idx="12515">
                  <c:v>3305.8637083985805</c:v>
                </c:pt>
                <c:pt idx="12516">
                  <c:v>3306.1278394075607</c:v>
                </c:pt>
                <c:pt idx="12517">
                  <c:v>3306.391970416541</c:v>
                </c:pt>
                <c:pt idx="12518">
                  <c:v>3306.6561014255212</c:v>
                </c:pt>
                <c:pt idx="12519">
                  <c:v>3306.9202324345015</c:v>
                </c:pt>
                <c:pt idx="12520">
                  <c:v>3307.1843634434817</c:v>
                </c:pt>
                <c:pt idx="12521">
                  <c:v>3307.448494452462</c:v>
                </c:pt>
                <c:pt idx="12522">
                  <c:v>3307.7126254614423</c:v>
                </c:pt>
                <c:pt idx="12523">
                  <c:v>3307.9767564704225</c:v>
                </c:pt>
                <c:pt idx="12524">
                  <c:v>3308.2408874794028</c:v>
                </c:pt>
                <c:pt idx="12525">
                  <c:v>3308.505018488383</c:v>
                </c:pt>
                <c:pt idx="12526">
                  <c:v>3308.7691494973633</c:v>
                </c:pt>
                <c:pt idx="12527">
                  <c:v>3309.0332805063435</c:v>
                </c:pt>
                <c:pt idx="12528">
                  <c:v>3309.2974115153238</c:v>
                </c:pt>
                <c:pt idx="12529">
                  <c:v>3309.5615425243041</c:v>
                </c:pt>
                <c:pt idx="12530">
                  <c:v>3309.8256735332843</c:v>
                </c:pt>
                <c:pt idx="12531">
                  <c:v>3310.0898045422646</c:v>
                </c:pt>
                <c:pt idx="12532">
                  <c:v>3310.3539355512448</c:v>
                </c:pt>
                <c:pt idx="12533">
                  <c:v>3310.6180665602251</c:v>
                </c:pt>
                <c:pt idx="12534">
                  <c:v>3310.8821975692053</c:v>
                </c:pt>
                <c:pt idx="12535">
                  <c:v>3311.1463285781856</c:v>
                </c:pt>
                <c:pt idx="12536">
                  <c:v>3311.4104595871659</c:v>
                </c:pt>
                <c:pt idx="12537">
                  <c:v>3311.6745905961461</c:v>
                </c:pt>
                <c:pt idx="12538">
                  <c:v>3311.9387216051264</c:v>
                </c:pt>
                <c:pt idx="12539">
                  <c:v>3312.2028526141066</c:v>
                </c:pt>
                <c:pt idx="12540">
                  <c:v>3312.4669836230869</c:v>
                </c:pt>
                <c:pt idx="12541">
                  <c:v>3312.7311146320671</c:v>
                </c:pt>
                <c:pt idx="12542">
                  <c:v>3312.9952456410474</c:v>
                </c:pt>
                <c:pt idx="12543">
                  <c:v>3313.2593766500277</c:v>
                </c:pt>
                <c:pt idx="12544">
                  <c:v>3313.5235076590079</c:v>
                </c:pt>
                <c:pt idx="12545">
                  <c:v>3313.7876386679882</c:v>
                </c:pt>
                <c:pt idx="12546">
                  <c:v>3314.0517696769684</c:v>
                </c:pt>
                <c:pt idx="12547">
                  <c:v>3314.3159006859487</c:v>
                </c:pt>
                <c:pt idx="12548">
                  <c:v>3314.5800316949289</c:v>
                </c:pt>
                <c:pt idx="12549">
                  <c:v>3314.8441627039092</c:v>
                </c:pt>
                <c:pt idx="12550">
                  <c:v>3315.1082937128895</c:v>
                </c:pt>
                <c:pt idx="12551">
                  <c:v>3315.3724247218697</c:v>
                </c:pt>
                <c:pt idx="12552">
                  <c:v>3315.63655573085</c:v>
                </c:pt>
                <c:pt idx="12553">
                  <c:v>3315.9006867398302</c:v>
                </c:pt>
                <c:pt idx="12554">
                  <c:v>3316.1648177488105</c:v>
                </c:pt>
                <c:pt idx="12555">
                  <c:v>3316.4289487577907</c:v>
                </c:pt>
                <c:pt idx="12556">
                  <c:v>3316.693079766771</c:v>
                </c:pt>
                <c:pt idx="12557">
                  <c:v>3316.9572107757513</c:v>
                </c:pt>
                <c:pt idx="12558">
                  <c:v>3317.2213417847315</c:v>
                </c:pt>
                <c:pt idx="12559">
                  <c:v>3317.4854727937118</c:v>
                </c:pt>
                <c:pt idx="12560">
                  <c:v>3317.749603802692</c:v>
                </c:pt>
                <c:pt idx="12561">
                  <c:v>3318.0137348116723</c:v>
                </c:pt>
                <c:pt idx="12562">
                  <c:v>3318.2778658206526</c:v>
                </c:pt>
                <c:pt idx="12563">
                  <c:v>3318.5419968296328</c:v>
                </c:pt>
                <c:pt idx="12564">
                  <c:v>3318.8061278386131</c:v>
                </c:pt>
                <c:pt idx="12565">
                  <c:v>3319.0702588475933</c:v>
                </c:pt>
                <c:pt idx="12566">
                  <c:v>3319.3343898565736</c:v>
                </c:pt>
                <c:pt idx="12567">
                  <c:v>3319.5985208655538</c:v>
                </c:pt>
                <c:pt idx="12568">
                  <c:v>3319.8626518745341</c:v>
                </c:pt>
                <c:pt idx="12569">
                  <c:v>3320.1267828835144</c:v>
                </c:pt>
                <c:pt idx="12570">
                  <c:v>3320.3909138924946</c:v>
                </c:pt>
                <c:pt idx="12571">
                  <c:v>3320.6550449014749</c:v>
                </c:pt>
                <c:pt idx="12572">
                  <c:v>3320.9191759104551</c:v>
                </c:pt>
                <c:pt idx="12573">
                  <c:v>3321.1833069194354</c:v>
                </c:pt>
                <c:pt idx="12574">
                  <c:v>3321.4474379284156</c:v>
                </c:pt>
                <c:pt idx="12575">
                  <c:v>3321.7115689373959</c:v>
                </c:pt>
                <c:pt idx="12576">
                  <c:v>3321.9756999463762</c:v>
                </c:pt>
                <c:pt idx="12577">
                  <c:v>3322.2398309553564</c:v>
                </c:pt>
                <c:pt idx="12578">
                  <c:v>3322.5039619643367</c:v>
                </c:pt>
                <c:pt idx="12579">
                  <c:v>3322.7680929733169</c:v>
                </c:pt>
                <c:pt idx="12580">
                  <c:v>3323.0322239822972</c:v>
                </c:pt>
                <c:pt idx="12581">
                  <c:v>3323.2963549912774</c:v>
                </c:pt>
                <c:pt idx="12582">
                  <c:v>3323.5604860002577</c:v>
                </c:pt>
                <c:pt idx="12583">
                  <c:v>3323.824617009238</c:v>
                </c:pt>
                <c:pt idx="12584">
                  <c:v>3324.0887480182182</c:v>
                </c:pt>
                <c:pt idx="12585">
                  <c:v>3324.3528790271985</c:v>
                </c:pt>
                <c:pt idx="12586">
                  <c:v>3324.6170100361787</c:v>
                </c:pt>
                <c:pt idx="12587">
                  <c:v>3324.881141045159</c:v>
                </c:pt>
                <c:pt idx="12588">
                  <c:v>3325.1452720541392</c:v>
                </c:pt>
                <c:pt idx="12589">
                  <c:v>3325.4094030631195</c:v>
                </c:pt>
                <c:pt idx="12590">
                  <c:v>3325.6735340720998</c:v>
                </c:pt>
                <c:pt idx="12591">
                  <c:v>3325.93766508108</c:v>
                </c:pt>
                <c:pt idx="12592">
                  <c:v>3326.2017960900603</c:v>
                </c:pt>
                <c:pt idx="12593">
                  <c:v>3326.4659270990405</c:v>
                </c:pt>
                <c:pt idx="12594">
                  <c:v>3326.7300581080208</c:v>
                </c:pt>
                <c:pt idx="12595">
                  <c:v>3326.994189117001</c:v>
                </c:pt>
                <c:pt idx="12596">
                  <c:v>3327.2583201259813</c:v>
                </c:pt>
                <c:pt idx="12597">
                  <c:v>3327.5224511349616</c:v>
                </c:pt>
                <c:pt idx="12598">
                  <c:v>3327.7865821439418</c:v>
                </c:pt>
                <c:pt idx="12599">
                  <c:v>3328.0507131529221</c:v>
                </c:pt>
                <c:pt idx="12600">
                  <c:v>3328.3148441619023</c:v>
                </c:pt>
                <c:pt idx="12601">
                  <c:v>3328.5789751708826</c:v>
                </c:pt>
                <c:pt idx="12602">
                  <c:v>3328.8431061798628</c:v>
                </c:pt>
                <c:pt idx="12603">
                  <c:v>3329.1072371888431</c:v>
                </c:pt>
                <c:pt idx="12604">
                  <c:v>3329.3713681978234</c:v>
                </c:pt>
                <c:pt idx="12605">
                  <c:v>3329.6354992068036</c:v>
                </c:pt>
                <c:pt idx="12606">
                  <c:v>3329.8996302157839</c:v>
                </c:pt>
                <c:pt idx="12607">
                  <c:v>3330.1637612247641</c:v>
                </c:pt>
                <c:pt idx="12608">
                  <c:v>3330.4278922337444</c:v>
                </c:pt>
                <c:pt idx="12609">
                  <c:v>3330.6920232427246</c:v>
                </c:pt>
                <c:pt idx="12610">
                  <c:v>3330.9561542517049</c:v>
                </c:pt>
                <c:pt idx="12611">
                  <c:v>3331.2202852606852</c:v>
                </c:pt>
                <c:pt idx="12612">
                  <c:v>3331.4844162696654</c:v>
                </c:pt>
                <c:pt idx="12613">
                  <c:v>3331.7485472786457</c:v>
                </c:pt>
                <c:pt idx="12614">
                  <c:v>3332.0126782876259</c:v>
                </c:pt>
                <c:pt idx="12615">
                  <c:v>3332.2768092966062</c:v>
                </c:pt>
                <c:pt idx="12616">
                  <c:v>3332.5409403055864</c:v>
                </c:pt>
                <c:pt idx="12617">
                  <c:v>3332.8050713145667</c:v>
                </c:pt>
                <c:pt idx="12618">
                  <c:v>3333.069202323547</c:v>
                </c:pt>
                <c:pt idx="12619">
                  <c:v>3333.3333333325272</c:v>
                </c:pt>
                <c:pt idx="12620">
                  <c:v>3333.5974643415075</c:v>
                </c:pt>
                <c:pt idx="12621">
                  <c:v>3333.8615953504877</c:v>
                </c:pt>
                <c:pt idx="12622">
                  <c:v>3334.125726359468</c:v>
                </c:pt>
                <c:pt idx="12623">
                  <c:v>3334.3898573684482</c:v>
                </c:pt>
                <c:pt idx="12624">
                  <c:v>3334.6539883774285</c:v>
                </c:pt>
                <c:pt idx="12625">
                  <c:v>3334.9181193864088</c:v>
                </c:pt>
                <c:pt idx="12626">
                  <c:v>3335.182250395389</c:v>
                </c:pt>
                <c:pt idx="12627">
                  <c:v>3335.4463814043693</c:v>
                </c:pt>
                <c:pt idx="12628">
                  <c:v>3335.7105124133495</c:v>
                </c:pt>
                <c:pt idx="12629">
                  <c:v>3335.9746434223298</c:v>
                </c:pt>
                <c:pt idx="12630">
                  <c:v>3336.23877443131</c:v>
                </c:pt>
                <c:pt idx="12631">
                  <c:v>3336.5029054402903</c:v>
                </c:pt>
                <c:pt idx="12632">
                  <c:v>3336.7670364492706</c:v>
                </c:pt>
                <c:pt idx="12633">
                  <c:v>3337.0311674582508</c:v>
                </c:pt>
                <c:pt idx="12634">
                  <c:v>3337.2952984672311</c:v>
                </c:pt>
                <c:pt idx="12635">
                  <c:v>3337.5594294762113</c:v>
                </c:pt>
                <c:pt idx="12636">
                  <c:v>3337.8235604851916</c:v>
                </c:pt>
                <c:pt idx="12637">
                  <c:v>3338.0876914941718</c:v>
                </c:pt>
                <c:pt idx="12638">
                  <c:v>3338.3518225031521</c:v>
                </c:pt>
                <c:pt idx="12639">
                  <c:v>3338.6159535121324</c:v>
                </c:pt>
                <c:pt idx="12640">
                  <c:v>3338.8800845211126</c:v>
                </c:pt>
                <c:pt idx="12641">
                  <c:v>3339.1442155300929</c:v>
                </c:pt>
                <c:pt idx="12642">
                  <c:v>3339.4083465390731</c:v>
                </c:pt>
                <c:pt idx="12643">
                  <c:v>3339.6724775480534</c:v>
                </c:pt>
                <c:pt idx="12644">
                  <c:v>3339.9366085570337</c:v>
                </c:pt>
                <c:pt idx="12645">
                  <c:v>3340.2007395660139</c:v>
                </c:pt>
                <c:pt idx="12646">
                  <c:v>3340.4648705749942</c:v>
                </c:pt>
                <c:pt idx="12647">
                  <c:v>3340.7290015839744</c:v>
                </c:pt>
                <c:pt idx="12648">
                  <c:v>3340.9931325929547</c:v>
                </c:pt>
                <c:pt idx="12649">
                  <c:v>3341.2572636019349</c:v>
                </c:pt>
                <c:pt idx="12650">
                  <c:v>3341.5213946109152</c:v>
                </c:pt>
                <c:pt idx="12651">
                  <c:v>3341.7855256198955</c:v>
                </c:pt>
                <c:pt idx="12652">
                  <c:v>3342.0496566288757</c:v>
                </c:pt>
                <c:pt idx="12653">
                  <c:v>3342.313787637856</c:v>
                </c:pt>
                <c:pt idx="12654">
                  <c:v>3342.5779186468362</c:v>
                </c:pt>
                <c:pt idx="12655">
                  <c:v>3342.8420496558165</c:v>
                </c:pt>
                <c:pt idx="12656">
                  <c:v>3343.1061806647967</c:v>
                </c:pt>
                <c:pt idx="12657">
                  <c:v>3343.370311673777</c:v>
                </c:pt>
                <c:pt idx="12658">
                  <c:v>3343.6344426827573</c:v>
                </c:pt>
                <c:pt idx="12659">
                  <c:v>3343.8985736917375</c:v>
                </c:pt>
                <c:pt idx="12660">
                  <c:v>3344.1627047007178</c:v>
                </c:pt>
                <c:pt idx="12661">
                  <c:v>3344.426835709698</c:v>
                </c:pt>
                <c:pt idx="12662">
                  <c:v>3344.6909667186783</c:v>
                </c:pt>
                <c:pt idx="12663">
                  <c:v>3344.9550977276585</c:v>
                </c:pt>
                <c:pt idx="12664">
                  <c:v>3345.2192287366388</c:v>
                </c:pt>
                <c:pt idx="12665">
                  <c:v>3345.4833597456191</c:v>
                </c:pt>
                <c:pt idx="12666">
                  <c:v>3345.7474907545993</c:v>
                </c:pt>
                <c:pt idx="12667">
                  <c:v>3346.0116217635796</c:v>
                </c:pt>
                <c:pt idx="12668">
                  <c:v>3346.2757527725598</c:v>
                </c:pt>
                <c:pt idx="12669">
                  <c:v>3346.5398837815401</c:v>
                </c:pt>
                <c:pt idx="12670">
                  <c:v>3346.8040147905203</c:v>
                </c:pt>
                <c:pt idx="12671">
                  <c:v>3347.0681457995006</c:v>
                </c:pt>
                <c:pt idx="12672">
                  <c:v>3347.3322768084809</c:v>
                </c:pt>
                <c:pt idx="12673">
                  <c:v>3347.5964078174611</c:v>
                </c:pt>
                <c:pt idx="12674">
                  <c:v>3347.8605388264414</c:v>
                </c:pt>
                <c:pt idx="12675">
                  <c:v>3348.1246698354216</c:v>
                </c:pt>
                <c:pt idx="12676">
                  <c:v>3348.3888008444019</c:v>
                </c:pt>
                <c:pt idx="12677">
                  <c:v>3348.6529318533821</c:v>
                </c:pt>
                <c:pt idx="12678">
                  <c:v>3348.9170628623624</c:v>
                </c:pt>
                <c:pt idx="12679">
                  <c:v>3349.1811938713427</c:v>
                </c:pt>
                <c:pt idx="12680">
                  <c:v>3349.4453248803229</c:v>
                </c:pt>
                <c:pt idx="12681">
                  <c:v>3349.7094558893032</c:v>
                </c:pt>
                <c:pt idx="12682">
                  <c:v>3349.9735868982834</c:v>
                </c:pt>
                <c:pt idx="12683">
                  <c:v>3350.2377179072637</c:v>
                </c:pt>
                <c:pt idx="12684">
                  <c:v>3350.5018489162439</c:v>
                </c:pt>
                <c:pt idx="12685">
                  <c:v>3350.7659799252242</c:v>
                </c:pt>
                <c:pt idx="12686">
                  <c:v>3351.0301109342045</c:v>
                </c:pt>
                <c:pt idx="12687">
                  <c:v>3351.2942419431847</c:v>
                </c:pt>
                <c:pt idx="12688">
                  <c:v>3351.558372952165</c:v>
                </c:pt>
                <c:pt idx="12689">
                  <c:v>3351.8225039611452</c:v>
                </c:pt>
                <c:pt idx="12690">
                  <c:v>3352.0866349701255</c:v>
                </c:pt>
                <c:pt idx="12691">
                  <c:v>3352.3507659791057</c:v>
                </c:pt>
                <c:pt idx="12692">
                  <c:v>3352.614896988086</c:v>
                </c:pt>
                <c:pt idx="12693">
                  <c:v>3352.8790279970663</c:v>
                </c:pt>
                <c:pt idx="12694">
                  <c:v>3353.1431590060465</c:v>
                </c:pt>
                <c:pt idx="12695">
                  <c:v>3353.4072900150268</c:v>
                </c:pt>
                <c:pt idx="12696">
                  <c:v>3353.671421024007</c:v>
                </c:pt>
                <c:pt idx="12697">
                  <c:v>3353.9355520329873</c:v>
                </c:pt>
                <c:pt idx="12698">
                  <c:v>3354.1996830419675</c:v>
                </c:pt>
                <c:pt idx="12699">
                  <c:v>3354.4638140509478</c:v>
                </c:pt>
                <c:pt idx="12700">
                  <c:v>3354.7279450599281</c:v>
                </c:pt>
                <c:pt idx="12701">
                  <c:v>3354.9920760689083</c:v>
                </c:pt>
                <c:pt idx="12702">
                  <c:v>3355.2562070778886</c:v>
                </c:pt>
                <c:pt idx="12703">
                  <c:v>3355.5203380868688</c:v>
                </c:pt>
                <c:pt idx="12704">
                  <c:v>3355.7844690958491</c:v>
                </c:pt>
                <c:pt idx="12705">
                  <c:v>3356.0486001048293</c:v>
                </c:pt>
                <c:pt idx="12706">
                  <c:v>3356.3127311138096</c:v>
                </c:pt>
                <c:pt idx="12707">
                  <c:v>3356.5768621227899</c:v>
                </c:pt>
                <c:pt idx="12708">
                  <c:v>3356.8409931317701</c:v>
                </c:pt>
                <c:pt idx="12709">
                  <c:v>3357.1051241407504</c:v>
                </c:pt>
                <c:pt idx="12710">
                  <c:v>3357.3692551497306</c:v>
                </c:pt>
                <c:pt idx="12711">
                  <c:v>3357.6333861587109</c:v>
                </c:pt>
                <c:pt idx="12712">
                  <c:v>3357.8975171676911</c:v>
                </c:pt>
                <c:pt idx="12713">
                  <c:v>3358.1616481766714</c:v>
                </c:pt>
                <c:pt idx="12714">
                  <c:v>3358.4257791856517</c:v>
                </c:pt>
                <c:pt idx="12715">
                  <c:v>3358.6899101946319</c:v>
                </c:pt>
                <c:pt idx="12716">
                  <c:v>3358.9540412036122</c:v>
                </c:pt>
                <c:pt idx="12717">
                  <c:v>3359.2181722125924</c:v>
                </c:pt>
                <c:pt idx="12718">
                  <c:v>3359.4823032215727</c:v>
                </c:pt>
                <c:pt idx="12719">
                  <c:v>3359.7464342305529</c:v>
                </c:pt>
                <c:pt idx="12720">
                  <c:v>3360.0105652395332</c:v>
                </c:pt>
                <c:pt idx="12721">
                  <c:v>3360.2746962485135</c:v>
                </c:pt>
                <c:pt idx="12722">
                  <c:v>3360.5388272574937</c:v>
                </c:pt>
                <c:pt idx="12723">
                  <c:v>3360.802958266474</c:v>
                </c:pt>
                <c:pt idx="12724">
                  <c:v>3361.0670892754542</c:v>
                </c:pt>
                <c:pt idx="12725">
                  <c:v>3361.3312202844345</c:v>
                </c:pt>
                <c:pt idx="12726">
                  <c:v>3361.5953512934148</c:v>
                </c:pt>
                <c:pt idx="12727">
                  <c:v>3361.859482302395</c:v>
                </c:pt>
                <c:pt idx="12728">
                  <c:v>3362.1236133113753</c:v>
                </c:pt>
                <c:pt idx="12729">
                  <c:v>3362.3877443203555</c:v>
                </c:pt>
                <c:pt idx="12730">
                  <c:v>3362.6518753293358</c:v>
                </c:pt>
                <c:pt idx="12731">
                  <c:v>3362.916006338316</c:v>
                </c:pt>
                <c:pt idx="12732">
                  <c:v>3363.1801373472963</c:v>
                </c:pt>
                <c:pt idx="12733">
                  <c:v>3363.4442683562766</c:v>
                </c:pt>
                <c:pt idx="12734">
                  <c:v>3363.7083993652568</c:v>
                </c:pt>
                <c:pt idx="12735">
                  <c:v>3363.9725303742371</c:v>
                </c:pt>
                <c:pt idx="12736">
                  <c:v>3364.2366613832173</c:v>
                </c:pt>
                <c:pt idx="12737">
                  <c:v>3364.5007923921976</c:v>
                </c:pt>
                <c:pt idx="12738">
                  <c:v>3364.7649234011778</c:v>
                </c:pt>
                <c:pt idx="12739">
                  <c:v>3365.0290544101581</c:v>
                </c:pt>
                <c:pt idx="12740">
                  <c:v>3365.2931854191384</c:v>
                </c:pt>
                <c:pt idx="12741">
                  <c:v>3365.5573164281186</c:v>
                </c:pt>
                <c:pt idx="12742">
                  <c:v>3365.8214474370989</c:v>
                </c:pt>
                <c:pt idx="12743">
                  <c:v>3366.0855784460791</c:v>
                </c:pt>
                <c:pt idx="12744">
                  <c:v>3366.3497094550594</c:v>
                </c:pt>
                <c:pt idx="12745">
                  <c:v>3366.6138404640396</c:v>
                </c:pt>
                <c:pt idx="12746">
                  <c:v>3366.8779714730199</c:v>
                </c:pt>
                <c:pt idx="12747">
                  <c:v>3367.1421024820002</c:v>
                </c:pt>
                <c:pt idx="12748">
                  <c:v>3367.4062334909804</c:v>
                </c:pt>
                <c:pt idx="12749">
                  <c:v>3367.6703644999607</c:v>
                </c:pt>
                <c:pt idx="12750">
                  <c:v>3367.9344955089409</c:v>
                </c:pt>
                <c:pt idx="12751">
                  <c:v>3368.1986265179212</c:v>
                </c:pt>
                <c:pt idx="12752">
                  <c:v>3368.4627575269014</c:v>
                </c:pt>
                <c:pt idx="12753">
                  <c:v>3368.7268885358817</c:v>
                </c:pt>
                <c:pt idx="12754">
                  <c:v>3368.991019544862</c:v>
                </c:pt>
                <c:pt idx="12755">
                  <c:v>3369.2551505538422</c:v>
                </c:pt>
                <c:pt idx="12756">
                  <c:v>3369.5192815628225</c:v>
                </c:pt>
                <c:pt idx="12757">
                  <c:v>3369.7834125718027</c:v>
                </c:pt>
                <c:pt idx="12758">
                  <c:v>3370.047543580783</c:v>
                </c:pt>
                <c:pt idx="12759">
                  <c:v>3370.3116745897632</c:v>
                </c:pt>
                <c:pt idx="12760">
                  <c:v>3370.5758055987435</c:v>
                </c:pt>
                <c:pt idx="12761">
                  <c:v>3370.8399366077238</c:v>
                </c:pt>
                <c:pt idx="12762">
                  <c:v>3371.104067616704</c:v>
                </c:pt>
                <c:pt idx="12763">
                  <c:v>3371.3681986256843</c:v>
                </c:pt>
                <c:pt idx="12764">
                  <c:v>3371.6323296346645</c:v>
                </c:pt>
                <c:pt idx="12765">
                  <c:v>3371.8964606436448</c:v>
                </c:pt>
                <c:pt idx="12766">
                  <c:v>3372.160591652625</c:v>
                </c:pt>
                <c:pt idx="12767">
                  <c:v>3372.4247226616053</c:v>
                </c:pt>
                <c:pt idx="12768">
                  <c:v>3372.6888536705856</c:v>
                </c:pt>
                <c:pt idx="12769">
                  <c:v>3372.9529846795658</c:v>
                </c:pt>
                <c:pt idx="12770">
                  <c:v>3373.2171156885461</c:v>
                </c:pt>
                <c:pt idx="12771">
                  <c:v>3373.4812466975263</c:v>
                </c:pt>
                <c:pt idx="12772">
                  <c:v>3373.7453777065066</c:v>
                </c:pt>
                <c:pt idx="12773">
                  <c:v>3374.0095087154868</c:v>
                </c:pt>
                <c:pt idx="12774">
                  <c:v>3374.2736397244671</c:v>
                </c:pt>
                <c:pt idx="12775">
                  <c:v>3374.5377707334474</c:v>
                </c:pt>
                <c:pt idx="12776">
                  <c:v>3374.8019017424276</c:v>
                </c:pt>
                <c:pt idx="12777">
                  <c:v>3375.0660327514079</c:v>
                </c:pt>
                <c:pt idx="12778">
                  <c:v>3375.3301637603881</c:v>
                </c:pt>
                <c:pt idx="12779">
                  <c:v>3375.5942947693684</c:v>
                </c:pt>
                <c:pt idx="12780">
                  <c:v>3375.8584257783486</c:v>
                </c:pt>
                <c:pt idx="12781">
                  <c:v>3376.1225567873289</c:v>
                </c:pt>
                <c:pt idx="12782">
                  <c:v>3376.3866877963092</c:v>
                </c:pt>
                <c:pt idx="12783">
                  <c:v>3376.6508188052894</c:v>
                </c:pt>
                <c:pt idx="12784">
                  <c:v>3376.9149498142697</c:v>
                </c:pt>
                <c:pt idx="12785">
                  <c:v>3377.1790808232499</c:v>
                </c:pt>
                <c:pt idx="12786">
                  <c:v>3377.4432118322302</c:v>
                </c:pt>
                <c:pt idx="12787">
                  <c:v>3377.7073428412104</c:v>
                </c:pt>
                <c:pt idx="12788">
                  <c:v>3377.9714738501907</c:v>
                </c:pt>
                <c:pt idx="12789">
                  <c:v>3378.235604859171</c:v>
                </c:pt>
                <c:pt idx="12790">
                  <c:v>3378.4997358681512</c:v>
                </c:pt>
                <c:pt idx="12791">
                  <c:v>3378.7638668771315</c:v>
                </c:pt>
                <c:pt idx="12792">
                  <c:v>3379.0279978861117</c:v>
                </c:pt>
                <c:pt idx="12793">
                  <c:v>3379.292128895092</c:v>
                </c:pt>
                <c:pt idx="12794">
                  <c:v>3379.5562599040722</c:v>
                </c:pt>
                <c:pt idx="12795">
                  <c:v>3379.8203909130525</c:v>
                </c:pt>
                <c:pt idx="12796">
                  <c:v>3380.0845219220328</c:v>
                </c:pt>
                <c:pt idx="12797">
                  <c:v>3380.348652931013</c:v>
                </c:pt>
                <c:pt idx="12798">
                  <c:v>3380.6127839399933</c:v>
                </c:pt>
                <c:pt idx="12799">
                  <c:v>3380.8769149489735</c:v>
                </c:pt>
                <c:pt idx="12800">
                  <c:v>3381.1410459579538</c:v>
                </c:pt>
                <c:pt idx="12801">
                  <c:v>3381.4051769669341</c:v>
                </c:pt>
                <c:pt idx="12802">
                  <c:v>3381.6693079759143</c:v>
                </c:pt>
                <c:pt idx="12803">
                  <c:v>3381.9334389848946</c:v>
                </c:pt>
                <c:pt idx="12804">
                  <c:v>3382.1975699938748</c:v>
                </c:pt>
                <c:pt idx="12805">
                  <c:v>3382.4617010028551</c:v>
                </c:pt>
                <c:pt idx="12806">
                  <c:v>3382.7258320118353</c:v>
                </c:pt>
                <c:pt idx="12807">
                  <c:v>3382.9899630208156</c:v>
                </c:pt>
                <c:pt idx="12808">
                  <c:v>3383.2540940297959</c:v>
                </c:pt>
                <c:pt idx="12809">
                  <c:v>3383.5182250387761</c:v>
                </c:pt>
                <c:pt idx="12810">
                  <c:v>3383.7823560477564</c:v>
                </c:pt>
                <c:pt idx="12811">
                  <c:v>3384.0464870567366</c:v>
                </c:pt>
                <c:pt idx="12812">
                  <c:v>3384.3106180657169</c:v>
                </c:pt>
                <c:pt idx="12813">
                  <c:v>3384.5747490746971</c:v>
                </c:pt>
                <c:pt idx="12814">
                  <c:v>3384.8388800836774</c:v>
                </c:pt>
                <c:pt idx="12815">
                  <c:v>3385.1030110926577</c:v>
                </c:pt>
                <c:pt idx="12816">
                  <c:v>3385.3671421016379</c:v>
                </c:pt>
                <c:pt idx="12817">
                  <c:v>3385.6312731106182</c:v>
                </c:pt>
                <c:pt idx="12818">
                  <c:v>3385.8954041195984</c:v>
                </c:pt>
                <c:pt idx="12819">
                  <c:v>3386.1595351285787</c:v>
                </c:pt>
                <c:pt idx="12820">
                  <c:v>3386.4236661375589</c:v>
                </c:pt>
                <c:pt idx="12821">
                  <c:v>3386.6877971465392</c:v>
                </c:pt>
                <c:pt idx="12822">
                  <c:v>3386.9519281555195</c:v>
                </c:pt>
                <c:pt idx="12823">
                  <c:v>3387.2160591644997</c:v>
                </c:pt>
                <c:pt idx="12824">
                  <c:v>3387.48019017348</c:v>
                </c:pt>
                <c:pt idx="12825">
                  <c:v>3387.7443211824602</c:v>
                </c:pt>
                <c:pt idx="12826">
                  <c:v>3388.0084521914405</c:v>
                </c:pt>
                <c:pt idx="12827">
                  <c:v>3388.2725832004207</c:v>
                </c:pt>
                <c:pt idx="12828">
                  <c:v>3388.536714209401</c:v>
                </c:pt>
                <c:pt idx="12829">
                  <c:v>3388.8008452183813</c:v>
                </c:pt>
                <c:pt idx="12830">
                  <c:v>3389.0649762273615</c:v>
                </c:pt>
                <c:pt idx="12831">
                  <c:v>3389.3291072363418</c:v>
                </c:pt>
                <c:pt idx="12832">
                  <c:v>3389.593238245322</c:v>
                </c:pt>
                <c:pt idx="12833">
                  <c:v>3389.8573692543023</c:v>
                </c:pt>
                <c:pt idx="12834">
                  <c:v>3390.1215002632825</c:v>
                </c:pt>
                <c:pt idx="12835">
                  <c:v>3390.3856312722628</c:v>
                </c:pt>
                <c:pt idx="12836">
                  <c:v>3390.6497622812431</c:v>
                </c:pt>
                <c:pt idx="12837">
                  <c:v>3390.9138932902233</c:v>
                </c:pt>
                <c:pt idx="12838">
                  <c:v>3391.1780242992036</c:v>
                </c:pt>
                <c:pt idx="12839">
                  <c:v>3391.4421553081838</c:v>
                </c:pt>
                <c:pt idx="12840">
                  <c:v>3391.7062863171641</c:v>
                </c:pt>
                <c:pt idx="12841">
                  <c:v>3391.9704173261443</c:v>
                </c:pt>
                <c:pt idx="12842">
                  <c:v>3392.2345483351246</c:v>
                </c:pt>
                <c:pt idx="12843">
                  <c:v>3392.4986793441049</c:v>
                </c:pt>
                <c:pt idx="12844">
                  <c:v>3392.7628103530851</c:v>
                </c:pt>
                <c:pt idx="12845">
                  <c:v>3393.0269413620654</c:v>
                </c:pt>
                <c:pt idx="12846">
                  <c:v>3393.2910723710456</c:v>
                </c:pt>
                <c:pt idx="12847">
                  <c:v>3393.5552033800259</c:v>
                </c:pt>
                <c:pt idx="12848">
                  <c:v>3393.8193343890061</c:v>
                </c:pt>
                <c:pt idx="12849">
                  <c:v>3394.0834653979864</c:v>
                </c:pt>
                <c:pt idx="12850">
                  <c:v>3394.3475964069667</c:v>
                </c:pt>
                <c:pt idx="12851">
                  <c:v>3394.6117274159469</c:v>
                </c:pt>
                <c:pt idx="12852">
                  <c:v>3394.8758584249272</c:v>
                </c:pt>
                <c:pt idx="12853">
                  <c:v>3395.1399894339074</c:v>
                </c:pt>
                <c:pt idx="12854">
                  <c:v>3395.4041204428877</c:v>
                </c:pt>
                <c:pt idx="12855">
                  <c:v>3395.6682514518679</c:v>
                </c:pt>
                <c:pt idx="12856">
                  <c:v>3395.9323824608482</c:v>
                </c:pt>
                <c:pt idx="12857">
                  <c:v>3396.1965134698285</c:v>
                </c:pt>
                <c:pt idx="12858">
                  <c:v>3396.4606444788087</c:v>
                </c:pt>
                <c:pt idx="12859">
                  <c:v>3396.724775487789</c:v>
                </c:pt>
                <c:pt idx="12860">
                  <c:v>3396.9889064967692</c:v>
                </c:pt>
                <c:pt idx="12861">
                  <c:v>3397.2530375057495</c:v>
                </c:pt>
                <c:pt idx="12862">
                  <c:v>3397.5171685147297</c:v>
                </c:pt>
                <c:pt idx="12863">
                  <c:v>3397.78129952371</c:v>
                </c:pt>
                <c:pt idx="12864">
                  <c:v>3398.0454305326903</c:v>
                </c:pt>
                <c:pt idx="12865">
                  <c:v>3398.3095615416705</c:v>
                </c:pt>
                <c:pt idx="12866">
                  <c:v>3398.5736925506508</c:v>
                </c:pt>
                <c:pt idx="12867">
                  <c:v>3398.837823559631</c:v>
                </c:pt>
                <c:pt idx="12868">
                  <c:v>3399.1019545686113</c:v>
                </c:pt>
                <c:pt idx="12869">
                  <c:v>3399.3660855775915</c:v>
                </c:pt>
                <c:pt idx="12870">
                  <c:v>3399.6302165865718</c:v>
                </c:pt>
                <c:pt idx="12871">
                  <c:v>3399.8943475955521</c:v>
                </c:pt>
                <c:pt idx="12872">
                  <c:v>3400.1584786045323</c:v>
                </c:pt>
                <c:pt idx="12873">
                  <c:v>3400.4226096135126</c:v>
                </c:pt>
                <c:pt idx="12874">
                  <c:v>3400.6867406224928</c:v>
                </c:pt>
                <c:pt idx="12875">
                  <c:v>3400.9508716314731</c:v>
                </c:pt>
                <c:pt idx="12876">
                  <c:v>3401.2150026404533</c:v>
                </c:pt>
                <c:pt idx="12877">
                  <c:v>3401.4791336494336</c:v>
                </c:pt>
                <c:pt idx="12878">
                  <c:v>3401.7432646584139</c:v>
                </c:pt>
                <c:pt idx="12879">
                  <c:v>3402.0073956673941</c:v>
                </c:pt>
                <c:pt idx="12880">
                  <c:v>3402.2715266763744</c:v>
                </c:pt>
                <c:pt idx="12881">
                  <c:v>3402.5356576853546</c:v>
                </c:pt>
                <c:pt idx="12882">
                  <c:v>3402.7997886943349</c:v>
                </c:pt>
                <c:pt idx="12883">
                  <c:v>3403.0639197033152</c:v>
                </c:pt>
                <c:pt idx="12884">
                  <c:v>3403.3280507122954</c:v>
                </c:pt>
                <c:pt idx="12885">
                  <c:v>3403.5921817212757</c:v>
                </c:pt>
                <c:pt idx="12886">
                  <c:v>3403.8563127302559</c:v>
                </c:pt>
                <c:pt idx="12887">
                  <c:v>3404.1204437392362</c:v>
                </c:pt>
                <c:pt idx="12888">
                  <c:v>3404.3845747482164</c:v>
                </c:pt>
                <c:pt idx="12889">
                  <c:v>3404.6487057571967</c:v>
                </c:pt>
                <c:pt idx="12890">
                  <c:v>3404.912836766177</c:v>
                </c:pt>
                <c:pt idx="12891">
                  <c:v>3405.1769677751572</c:v>
                </c:pt>
                <c:pt idx="12892">
                  <c:v>3405.4410987841375</c:v>
                </c:pt>
                <c:pt idx="12893">
                  <c:v>3405.7052297931177</c:v>
                </c:pt>
                <c:pt idx="12894">
                  <c:v>3405.969360802098</c:v>
                </c:pt>
                <c:pt idx="12895">
                  <c:v>3406.2334918110782</c:v>
                </c:pt>
                <c:pt idx="12896">
                  <c:v>3406.4976228200585</c:v>
                </c:pt>
                <c:pt idx="12897">
                  <c:v>3406.7617538290388</c:v>
                </c:pt>
                <c:pt idx="12898">
                  <c:v>3407.025884838019</c:v>
                </c:pt>
                <c:pt idx="12899">
                  <c:v>3407.2900158469993</c:v>
                </c:pt>
                <c:pt idx="12900">
                  <c:v>3407.5541468559795</c:v>
                </c:pt>
                <c:pt idx="12901">
                  <c:v>3407.8182778649598</c:v>
                </c:pt>
                <c:pt idx="12902">
                  <c:v>3408.08240887394</c:v>
                </c:pt>
                <c:pt idx="12903">
                  <c:v>3408.3465398829203</c:v>
                </c:pt>
                <c:pt idx="12904">
                  <c:v>3408.6106708919006</c:v>
                </c:pt>
                <c:pt idx="12905">
                  <c:v>3408.8748019008808</c:v>
                </c:pt>
                <c:pt idx="12906">
                  <c:v>3409.1389329098611</c:v>
                </c:pt>
                <c:pt idx="12907">
                  <c:v>3409.4030639188413</c:v>
                </c:pt>
                <c:pt idx="12908">
                  <c:v>3409.6671949278216</c:v>
                </c:pt>
                <c:pt idx="12909">
                  <c:v>3409.9313259368018</c:v>
                </c:pt>
                <c:pt idx="12910">
                  <c:v>3410.1954569457821</c:v>
                </c:pt>
                <c:pt idx="12911">
                  <c:v>3410.4595879547624</c:v>
                </c:pt>
                <c:pt idx="12912">
                  <c:v>3410.7237189637426</c:v>
                </c:pt>
                <c:pt idx="12913">
                  <c:v>3410.9878499727229</c:v>
                </c:pt>
                <c:pt idx="12914">
                  <c:v>3411.2519809817031</c:v>
                </c:pt>
                <c:pt idx="12915">
                  <c:v>3411.5161119906834</c:v>
                </c:pt>
                <c:pt idx="12916">
                  <c:v>3411.7802429996636</c:v>
                </c:pt>
                <c:pt idx="12917">
                  <c:v>3412.0443740086439</c:v>
                </c:pt>
                <c:pt idx="12918">
                  <c:v>3412.3085050176242</c:v>
                </c:pt>
                <c:pt idx="12919">
                  <c:v>3412.5726360266044</c:v>
                </c:pt>
                <c:pt idx="12920">
                  <c:v>3412.8367670355847</c:v>
                </c:pt>
                <c:pt idx="12921">
                  <c:v>3413.1008980445649</c:v>
                </c:pt>
                <c:pt idx="12922">
                  <c:v>3413.3650290535452</c:v>
                </c:pt>
                <c:pt idx="12923">
                  <c:v>3413.6291600625254</c:v>
                </c:pt>
                <c:pt idx="12924">
                  <c:v>3413.8932910715057</c:v>
                </c:pt>
                <c:pt idx="12925">
                  <c:v>3414.157422080486</c:v>
                </c:pt>
                <c:pt idx="12926">
                  <c:v>3414.4215530894662</c:v>
                </c:pt>
                <c:pt idx="12927">
                  <c:v>3414.6856840984465</c:v>
                </c:pt>
                <c:pt idx="12928">
                  <c:v>3414.9498151074267</c:v>
                </c:pt>
                <c:pt idx="12929">
                  <c:v>3415.213946116407</c:v>
                </c:pt>
                <c:pt idx="12930">
                  <c:v>3415.4780771253872</c:v>
                </c:pt>
                <c:pt idx="12931">
                  <c:v>3415.7422081343675</c:v>
                </c:pt>
                <c:pt idx="12932">
                  <c:v>3416.0063391433478</c:v>
                </c:pt>
                <c:pt idx="12933">
                  <c:v>3416.270470152328</c:v>
                </c:pt>
                <c:pt idx="12934">
                  <c:v>3416.5346011613083</c:v>
                </c:pt>
                <c:pt idx="12935">
                  <c:v>3416.7987321702885</c:v>
                </c:pt>
                <c:pt idx="12936">
                  <c:v>3417.0628631792688</c:v>
                </c:pt>
                <c:pt idx="12937">
                  <c:v>3417.326994188249</c:v>
                </c:pt>
                <c:pt idx="12938">
                  <c:v>3417.5911251972293</c:v>
                </c:pt>
                <c:pt idx="12939">
                  <c:v>3417.8552562062096</c:v>
                </c:pt>
                <c:pt idx="12940">
                  <c:v>3418.1193872151898</c:v>
                </c:pt>
                <c:pt idx="12941">
                  <c:v>3418.3835182241701</c:v>
                </c:pt>
                <c:pt idx="12942">
                  <c:v>3418.6476492331503</c:v>
                </c:pt>
                <c:pt idx="12943">
                  <c:v>3418.9117802421306</c:v>
                </c:pt>
                <c:pt idx="12944">
                  <c:v>3419.1759112511108</c:v>
                </c:pt>
                <c:pt idx="12945">
                  <c:v>3419.4400422600911</c:v>
                </c:pt>
                <c:pt idx="12946">
                  <c:v>3419.7041732690714</c:v>
                </c:pt>
                <c:pt idx="12947">
                  <c:v>3419.9683042780516</c:v>
                </c:pt>
                <c:pt idx="12948">
                  <c:v>3420.2324352870319</c:v>
                </c:pt>
                <c:pt idx="12949">
                  <c:v>3420.4965662960121</c:v>
                </c:pt>
                <c:pt idx="12950">
                  <c:v>3420.7606973049924</c:v>
                </c:pt>
                <c:pt idx="12951">
                  <c:v>3421.0248283139726</c:v>
                </c:pt>
                <c:pt idx="12952">
                  <c:v>3421.2889593229529</c:v>
                </c:pt>
                <c:pt idx="12953">
                  <c:v>3421.5530903319332</c:v>
                </c:pt>
                <c:pt idx="12954">
                  <c:v>3421.8172213409134</c:v>
                </c:pt>
                <c:pt idx="12955">
                  <c:v>3422.0813523498937</c:v>
                </c:pt>
                <c:pt idx="12956">
                  <c:v>3422.3454833588739</c:v>
                </c:pt>
                <c:pt idx="12957">
                  <c:v>3422.6096143678542</c:v>
                </c:pt>
                <c:pt idx="12958">
                  <c:v>3422.8737453768344</c:v>
                </c:pt>
                <c:pt idx="12959">
                  <c:v>3423.1378763858147</c:v>
                </c:pt>
                <c:pt idx="12960">
                  <c:v>3423.402007394795</c:v>
                </c:pt>
                <c:pt idx="12961">
                  <c:v>3423.6661384037752</c:v>
                </c:pt>
                <c:pt idx="12962">
                  <c:v>3423.9302694127555</c:v>
                </c:pt>
                <c:pt idx="12963">
                  <c:v>3424.1944004217357</c:v>
                </c:pt>
                <c:pt idx="12964">
                  <c:v>3424.458531430716</c:v>
                </c:pt>
                <c:pt idx="12965">
                  <c:v>3424.7226624396963</c:v>
                </c:pt>
                <c:pt idx="12966">
                  <c:v>3424.9867934486765</c:v>
                </c:pt>
                <c:pt idx="12967">
                  <c:v>3425.2509244576568</c:v>
                </c:pt>
                <c:pt idx="12968">
                  <c:v>3425.515055466637</c:v>
                </c:pt>
                <c:pt idx="12969">
                  <c:v>3425.7791864756173</c:v>
                </c:pt>
                <c:pt idx="12970">
                  <c:v>3426.0433174845975</c:v>
                </c:pt>
                <c:pt idx="12971">
                  <c:v>3426.3074484935778</c:v>
                </c:pt>
                <c:pt idx="12972">
                  <c:v>3426.5715795025581</c:v>
                </c:pt>
                <c:pt idx="12973">
                  <c:v>3426.8357105115383</c:v>
                </c:pt>
                <c:pt idx="12974">
                  <c:v>3427.0998415205186</c:v>
                </c:pt>
                <c:pt idx="12975">
                  <c:v>3427.3639725294988</c:v>
                </c:pt>
                <c:pt idx="12976">
                  <c:v>3427.6281035384791</c:v>
                </c:pt>
                <c:pt idx="12977">
                  <c:v>3427.8922345474593</c:v>
                </c:pt>
                <c:pt idx="12978">
                  <c:v>3428.1563655564396</c:v>
                </c:pt>
                <c:pt idx="12979">
                  <c:v>3428.4204965654199</c:v>
                </c:pt>
                <c:pt idx="12980">
                  <c:v>3428.6846275744001</c:v>
                </c:pt>
                <c:pt idx="12981">
                  <c:v>3428.9487585833804</c:v>
                </c:pt>
                <c:pt idx="12982">
                  <c:v>3429.2128895923606</c:v>
                </c:pt>
                <c:pt idx="12983">
                  <c:v>3429.4770206013409</c:v>
                </c:pt>
                <c:pt idx="12984">
                  <c:v>3429.7411516103211</c:v>
                </c:pt>
                <c:pt idx="12985">
                  <c:v>3430.0052826193014</c:v>
                </c:pt>
                <c:pt idx="12986">
                  <c:v>3430.2694136282817</c:v>
                </c:pt>
                <c:pt idx="12987">
                  <c:v>3430.5335446372619</c:v>
                </c:pt>
                <c:pt idx="12988">
                  <c:v>3430.7976756462422</c:v>
                </c:pt>
                <c:pt idx="12989">
                  <c:v>3431.0618066552224</c:v>
                </c:pt>
                <c:pt idx="12990">
                  <c:v>3431.3259376642027</c:v>
                </c:pt>
                <c:pt idx="12991">
                  <c:v>3431.5900686731829</c:v>
                </c:pt>
                <c:pt idx="12992">
                  <c:v>3431.8541996821632</c:v>
                </c:pt>
                <c:pt idx="12993">
                  <c:v>3432.1183306911435</c:v>
                </c:pt>
                <c:pt idx="12994">
                  <c:v>3432.3824617001237</c:v>
                </c:pt>
                <c:pt idx="12995">
                  <c:v>3432.646592709104</c:v>
                </c:pt>
                <c:pt idx="12996">
                  <c:v>3432.9107237180842</c:v>
                </c:pt>
                <c:pt idx="12997">
                  <c:v>3433.1748547270645</c:v>
                </c:pt>
                <c:pt idx="12998">
                  <c:v>3433.4389857360447</c:v>
                </c:pt>
                <c:pt idx="12999">
                  <c:v>3433.703116745025</c:v>
                </c:pt>
                <c:pt idx="13000">
                  <c:v>3433.9672477540053</c:v>
                </c:pt>
                <c:pt idx="13001">
                  <c:v>3434.2313787629855</c:v>
                </c:pt>
                <c:pt idx="13002">
                  <c:v>3434.4955097719658</c:v>
                </c:pt>
                <c:pt idx="13003">
                  <c:v>3434.759640780946</c:v>
                </c:pt>
                <c:pt idx="13004">
                  <c:v>3435.0237717899263</c:v>
                </c:pt>
                <c:pt idx="13005">
                  <c:v>3435.2879027989065</c:v>
                </c:pt>
                <c:pt idx="13006">
                  <c:v>3435.5520338078868</c:v>
                </c:pt>
                <c:pt idx="13007">
                  <c:v>3435.8161648168671</c:v>
                </c:pt>
                <c:pt idx="13008">
                  <c:v>3436.0802958258473</c:v>
                </c:pt>
                <c:pt idx="13009">
                  <c:v>3436.3444268348276</c:v>
                </c:pt>
                <c:pt idx="13010">
                  <c:v>3436.6085578438078</c:v>
                </c:pt>
                <c:pt idx="13011">
                  <c:v>3436.8726888527881</c:v>
                </c:pt>
                <c:pt idx="13012">
                  <c:v>3437.1368198617683</c:v>
                </c:pt>
                <c:pt idx="13013">
                  <c:v>3437.4009508707486</c:v>
                </c:pt>
                <c:pt idx="13014">
                  <c:v>3437.6650818797289</c:v>
                </c:pt>
                <c:pt idx="13015">
                  <c:v>3437.9292128887091</c:v>
                </c:pt>
                <c:pt idx="13016">
                  <c:v>3438.1933438976894</c:v>
                </c:pt>
                <c:pt idx="13017">
                  <c:v>3438.4574749066696</c:v>
                </c:pt>
                <c:pt idx="13018">
                  <c:v>3438.7216059156499</c:v>
                </c:pt>
                <c:pt idx="13019">
                  <c:v>3438.9857369246301</c:v>
                </c:pt>
                <c:pt idx="13020">
                  <c:v>3439.2498679336104</c:v>
                </c:pt>
                <c:pt idx="13021">
                  <c:v>3439.5139989425907</c:v>
                </c:pt>
                <c:pt idx="13022">
                  <c:v>3439.7781299515709</c:v>
                </c:pt>
                <c:pt idx="13023">
                  <c:v>3440.0422609605512</c:v>
                </c:pt>
                <c:pt idx="13024">
                  <c:v>3440.3063919695314</c:v>
                </c:pt>
                <c:pt idx="13025">
                  <c:v>3440.5705229785117</c:v>
                </c:pt>
                <c:pt idx="13026">
                  <c:v>3440.8346539874919</c:v>
                </c:pt>
                <c:pt idx="13027">
                  <c:v>3441.0987849964722</c:v>
                </c:pt>
                <c:pt idx="13028">
                  <c:v>3441.3629160054525</c:v>
                </c:pt>
                <c:pt idx="13029">
                  <c:v>3441.6270470144327</c:v>
                </c:pt>
                <c:pt idx="13030">
                  <c:v>3441.891178023413</c:v>
                </c:pt>
                <c:pt idx="13031">
                  <c:v>3442.1553090323932</c:v>
                </c:pt>
                <c:pt idx="13032">
                  <c:v>3442.4194400413735</c:v>
                </c:pt>
                <c:pt idx="13033">
                  <c:v>3442.6835710503537</c:v>
                </c:pt>
                <c:pt idx="13034">
                  <c:v>3442.947702059334</c:v>
                </c:pt>
                <c:pt idx="13035">
                  <c:v>3443.2118330683143</c:v>
                </c:pt>
                <c:pt idx="13036">
                  <c:v>3443.4759640772945</c:v>
                </c:pt>
                <c:pt idx="13037">
                  <c:v>3443.7400950862748</c:v>
                </c:pt>
                <c:pt idx="13038">
                  <c:v>3444.004226095255</c:v>
                </c:pt>
                <c:pt idx="13039">
                  <c:v>3444.2683571042353</c:v>
                </c:pt>
                <c:pt idx="13040">
                  <c:v>3444.5324881132155</c:v>
                </c:pt>
                <c:pt idx="13041">
                  <c:v>3444.7966191221958</c:v>
                </c:pt>
                <c:pt idx="13042">
                  <c:v>3445.0607501311761</c:v>
                </c:pt>
                <c:pt idx="13043">
                  <c:v>3445.3248811401563</c:v>
                </c:pt>
                <c:pt idx="13044">
                  <c:v>3445.5890121491366</c:v>
                </c:pt>
                <c:pt idx="13045">
                  <c:v>3445.8531431581168</c:v>
                </c:pt>
                <c:pt idx="13046">
                  <c:v>3446.1172741670971</c:v>
                </c:pt>
                <c:pt idx="13047">
                  <c:v>3446.3814051760774</c:v>
                </c:pt>
                <c:pt idx="13048">
                  <c:v>3446.6455361850576</c:v>
                </c:pt>
                <c:pt idx="13049">
                  <c:v>3446.9096671940379</c:v>
                </c:pt>
                <c:pt idx="13050">
                  <c:v>3447.1737982030181</c:v>
                </c:pt>
                <c:pt idx="13051">
                  <c:v>3447.4379292119984</c:v>
                </c:pt>
                <c:pt idx="13052">
                  <c:v>3447.7020602209786</c:v>
                </c:pt>
                <c:pt idx="13053">
                  <c:v>3447.9661912299589</c:v>
                </c:pt>
                <c:pt idx="13054">
                  <c:v>3448.2303222389392</c:v>
                </c:pt>
                <c:pt idx="13055">
                  <c:v>3448.4944532479194</c:v>
                </c:pt>
                <c:pt idx="13056">
                  <c:v>3448.7585842568997</c:v>
                </c:pt>
                <c:pt idx="13057">
                  <c:v>3449.0227152658799</c:v>
                </c:pt>
                <c:pt idx="13058">
                  <c:v>3449.2868462748602</c:v>
                </c:pt>
                <c:pt idx="13059">
                  <c:v>3449.5509772838404</c:v>
                </c:pt>
                <c:pt idx="13060">
                  <c:v>3449.8151082928207</c:v>
                </c:pt>
                <c:pt idx="13061">
                  <c:v>3450.079239301801</c:v>
                </c:pt>
                <c:pt idx="13062">
                  <c:v>3450.3433703107812</c:v>
                </c:pt>
                <c:pt idx="13063">
                  <c:v>3450.6075013197615</c:v>
                </c:pt>
                <c:pt idx="13064">
                  <c:v>3450.8716323287417</c:v>
                </c:pt>
                <c:pt idx="13065">
                  <c:v>3451.135763337722</c:v>
                </c:pt>
                <c:pt idx="13066">
                  <c:v>3451.3998943467022</c:v>
                </c:pt>
                <c:pt idx="13067">
                  <c:v>3451.6640253556825</c:v>
                </c:pt>
                <c:pt idx="13068">
                  <c:v>3451.9281563646628</c:v>
                </c:pt>
                <c:pt idx="13069">
                  <c:v>3452.192287373643</c:v>
                </c:pt>
                <c:pt idx="13070">
                  <c:v>3452.4564183826233</c:v>
                </c:pt>
                <c:pt idx="13071">
                  <c:v>3452.7205493916035</c:v>
                </c:pt>
                <c:pt idx="13072">
                  <c:v>3452.9846804005838</c:v>
                </c:pt>
                <c:pt idx="13073">
                  <c:v>3453.248811409564</c:v>
                </c:pt>
                <c:pt idx="13074">
                  <c:v>3453.5129424185443</c:v>
                </c:pt>
                <c:pt idx="13075">
                  <c:v>3453.7770734275246</c:v>
                </c:pt>
                <c:pt idx="13076">
                  <c:v>3454.0412044365048</c:v>
                </c:pt>
                <c:pt idx="13077">
                  <c:v>3454.3053354454851</c:v>
                </c:pt>
                <c:pt idx="13078">
                  <c:v>3454.5694664544653</c:v>
                </c:pt>
                <c:pt idx="13079">
                  <c:v>3454.8335974634456</c:v>
                </c:pt>
                <c:pt idx="13080">
                  <c:v>3455.0977284724258</c:v>
                </c:pt>
                <c:pt idx="13081">
                  <c:v>3455.3618594814061</c:v>
                </c:pt>
                <c:pt idx="13082">
                  <c:v>3455.6259904903864</c:v>
                </c:pt>
                <c:pt idx="13083">
                  <c:v>3455.8901214993666</c:v>
                </c:pt>
                <c:pt idx="13084">
                  <c:v>3456.1542525083469</c:v>
                </c:pt>
                <c:pt idx="13085">
                  <c:v>3456.4183835173271</c:v>
                </c:pt>
                <c:pt idx="13086">
                  <c:v>3456.6825145263074</c:v>
                </c:pt>
                <c:pt idx="13087">
                  <c:v>3456.9466455352876</c:v>
                </c:pt>
                <c:pt idx="13088">
                  <c:v>3457.2107765442679</c:v>
                </c:pt>
                <c:pt idx="13089">
                  <c:v>3457.4749075532482</c:v>
                </c:pt>
                <c:pt idx="13090">
                  <c:v>3457.7390385622284</c:v>
                </c:pt>
                <c:pt idx="13091">
                  <c:v>3458.0031695712087</c:v>
                </c:pt>
                <c:pt idx="13092">
                  <c:v>3458.2673005801889</c:v>
                </c:pt>
                <c:pt idx="13093">
                  <c:v>3458.5314315891692</c:v>
                </c:pt>
                <c:pt idx="13094">
                  <c:v>3458.7955625981494</c:v>
                </c:pt>
                <c:pt idx="13095">
                  <c:v>3459.0596936071297</c:v>
                </c:pt>
                <c:pt idx="13096">
                  <c:v>3459.32382461611</c:v>
                </c:pt>
                <c:pt idx="13097">
                  <c:v>3459.5879556250902</c:v>
                </c:pt>
                <c:pt idx="13098">
                  <c:v>3459.8520866340705</c:v>
                </c:pt>
                <c:pt idx="13099">
                  <c:v>3460.1162176430507</c:v>
                </c:pt>
                <c:pt idx="13100">
                  <c:v>3460.380348652031</c:v>
                </c:pt>
                <c:pt idx="13101">
                  <c:v>3460.6444796610112</c:v>
                </c:pt>
                <c:pt idx="13102">
                  <c:v>3460.9086106699915</c:v>
                </c:pt>
                <c:pt idx="13103">
                  <c:v>3461.1727416789718</c:v>
                </c:pt>
                <c:pt idx="13104">
                  <c:v>3461.436872687952</c:v>
                </c:pt>
                <c:pt idx="13105">
                  <c:v>3461.7010036969323</c:v>
                </c:pt>
                <c:pt idx="13106">
                  <c:v>3461.9651347059125</c:v>
                </c:pt>
                <c:pt idx="13107">
                  <c:v>3462.2292657148928</c:v>
                </c:pt>
                <c:pt idx="13108">
                  <c:v>3462.493396723873</c:v>
                </c:pt>
                <c:pt idx="13109">
                  <c:v>3462.7575277328533</c:v>
                </c:pt>
                <c:pt idx="13110">
                  <c:v>3463.0216587418336</c:v>
                </c:pt>
                <c:pt idx="13111">
                  <c:v>3463.2857897508138</c:v>
                </c:pt>
                <c:pt idx="13112">
                  <c:v>3463.5499207597941</c:v>
                </c:pt>
                <c:pt idx="13113">
                  <c:v>3463.8140517687743</c:v>
                </c:pt>
                <c:pt idx="13114">
                  <c:v>3464.0781827777546</c:v>
                </c:pt>
                <c:pt idx="13115">
                  <c:v>3464.3423137867348</c:v>
                </c:pt>
                <c:pt idx="13116">
                  <c:v>3464.6064447957151</c:v>
                </c:pt>
                <c:pt idx="13117">
                  <c:v>3464.8705758046954</c:v>
                </c:pt>
                <c:pt idx="13118">
                  <c:v>3465.1347068136756</c:v>
                </c:pt>
                <c:pt idx="13119">
                  <c:v>3465.3988378226559</c:v>
                </c:pt>
                <c:pt idx="13120">
                  <c:v>3465.6629688316361</c:v>
                </c:pt>
                <c:pt idx="13121">
                  <c:v>3465.9270998406164</c:v>
                </c:pt>
                <c:pt idx="13122">
                  <c:v>3466.1912308495966</c:v>
                </c:pt>
                <c:pt idx="13123">
                  <c:v>3466.4553618585769</c:v>
                </c:pt>
                <c:pt idx="13124">
                  <c:v>3466.7194928675572</c:v>
                </c:pt>
                <c:pt idx="13125">
                  <c:v>3466.9836238765374</c:v>
                </c:pt>
                <c:pt idx="13126">
                  <c:v>3467.2477548855177</c:v>
                </c:pt>
                <c:pt idx="13127">
                  <c:v>3467.5118858944979</c:v>
                </c:pt>
                <c:pt idx="13128">
                  <c:v>3467.7760169034782</c:v>
                </c:pt>
                <c:pt idx="13129">
                  <c:v>3468.0401479124585</c:v>
                </c:pt>
                <c:pt idx="13130">
                  <c:v>3468.3042789214387</c:v>
                </c:pt>
                <c:pt idx="13131">
                  <c:v>3468.568409930419</c:v>
                </c:pt>
                <c:pt idx="13132">
                  <c:v>3468.8325409393992</c:v>
                </c:pt>
                <c:pt idx="13133">
                  <c:v>3469.0966719483795</c:v>
                </c:pt>
                <c:pt idx="13134">
                  <c:v>3469.3608029573597</c:v>
                </c:pt>
                <c:pt idx="13135">
                  <c:v>3469.62493396634</c:v>
                </c:pt>
                <c:pt idx="13136">
                  <c:v>3469.8890649753203</c:v>
                </c:pt>
                <c:pt idx="13137">
                  <c:v>3470.1531959843005</c:v>
                </c:pt>
                <c:pt idx="13138">
                  <c:v>3470.4173269932808</c:v>
                </c:pt>
                <c:pt idx="13139">
                  <c:v>3470.681458002261</c:v>
                </c:pt>
                <c:pt idx="13140">
                  <c:v>3470.9455890112413</c:v>
                </c:pt>
                <c:pt idx="13141">
                  <c:v>3471.2097200202215</c:v>
                </c:pt>
                <c:pt idx="13142">
                  <c:v>3471.4738510292018</c:v>
                </c:pt>
                <c:pt idx="13143">
                  <c:v>3471.7379820381821</c:v>
                </c:pt>
                <c:pt idx="13144">
                  <c:v>3472.0021130471623</c:v>
                </c:pt>
                <c:pt idx="13145">
                  <c:v>3472.2662440561426</c:v>
                </c:pt>
                <c:pt idx="13146">
                  <c:v>3472.5303750651228</c:v>
                </c:pt>
                <c:pt idx="13147">
                  <c:v>3472.7945060741031</c:v>
                </c:pt>
                <c:pt idx="13148">
                  <c:v>3473.0586370830833</c:v>
                </c:pt>
                <c:pt idx="13149">
                  <c:v>3473.3227680920636</c:v>
                </c:pt>
                <c:pt idx="13150">
                  <c:v>3473.5868991010439</c:v>
                </c:pt>
                <c:pt idx="13151">
                  <c:v>3473.8510301100241</c:v>
                </c:pt>
                <c:pt idx="13152">
                  <c:v>3474.1151611190044</c:v>
                </c:pt>
                <c:pt idx="13153">
                  <c:v>3474.3792921279846</c:v>
                </c:pt>
                <c:pt idx="13154">
                  <c:v>3474.6434231369649</c:v>
                </c:pt>
                <c:pt idx="13155">
                  <c:v>3474.9075541459451</c:v>
                </c:pt>
                <c:pt idx="13156">
                  <c:v>3475.1716851549254</c:v>
                </c:pt>
                <c:pt idx="13157">
                  <c:v>3475.4358161639057</c:v>
                </c:pt>
                <c:pt idx="13158">
                  <c:v>3475.6999471728859</c:v>
                </c:pt>
                <c:pt idx="13159">
                  <c:v>3475.9640781818662</c:v>
                </c:pt>
                <c:pt idx="13160">
                  <c:v>3476.2282091908464</c:v>
                </c:pt>
                <c:pt idx="13161">
                  <c:v>3476.4923401998267</c:v>
                </c:pt>
                <c:pt idx="13162">
                  <c:v>3476.7564712088069</c:v>
                </c:pt>
                <c:pt idx="13163">
                  <c:v>3477.0206022177872</c:v>
                </c:pt>
                <c:pt idx="13164">
                  <c:v>3477.2847332267675</c:v>
                </c:pt>
                <c:pt idx="13165">
                  <c:v>3477.5488642357477</c:v>
                </c:pt>
                <c:pt idx="13166">
                  <c:v>3477.812995244728</c:v>
                </c:pt>
                <c:pt idx="13167">
                  <c:v>3478.0771262537082</c:v>
                </c:pt>
                <c:pt idx="13168">
                  <c:v>3478.3412572626885</c:v>
                </c:pt>
                <c:pt idx="13169">
                  <c:v>3478.6053882716687</c:v>
                </c:pt>
                <c:pt idx="13170">
                  <c:v>3478.869519280649</c:v>
                </c:pt>
                <c:pt idx="13171">
                  <c:v>3479.1336502896293</c:v>
                </c:pt>
                <c:pt idx="13172">
                  <c:v>3479.3977812986095</c:v>
                </c:pt>
                <c:pt idx="13173">
                  <c:v>3479.6619123075898</c:v>
                </c:pt>
                <c:pt idx="13174">
                  <c:v>3479.92604331657</c:v>
                </c:pt>
                <c:pt idx="13175">
                  <c:v>3480.1901743255503</c:v>
                </c:pt>
                <c:pt idx="13176">
                  <c:v>3480.4543053345305</c:v>
                </c:pt>
                <c:pt idx="13177">
                  <c:v>3480.7184363435108</c:v>
                </c:pt>
                <c:pt idx="13178">
                  <c:v>3480.9825673524911</c:v>
                </c:pt>
                <c:pt idx="13179">
                  <c:v>3481.2466983614713</c:v>
                </c:pt>
                <c:pt idx="13180">
                  <c:v>3481.5108293704516</c:v>
                </c:pt>
                <c:pt idx="13181">
                  <c:v>3481.7749603794318</c:v>
                </c:pt>
                <c:pt idx="13182">
                  <c:v>3482.0390913884121</c:v>
                </c:pt>
                <c:pt idx="13183">
                  <c:v>3482.3032223973923</c:v>
                </c:pt>
                <c:pt idx="13184">
                  <c:v>3482.5673534063726</c:v>
                </c:pt>
                <c:pt idx="13185">
                  <c:v>3482.8314844153529</c:v>
                </c:pt>
                <c:pt idx="13186">
                  <c:v>3483.0956154243331</c:v>
                </c:pt>
                <c:pt idx="13187">
                  <c:v>3483.3597464333134</c:v>
                </c:pt>
                <c:pt idx="13188">
                  <c:v>3483.6238774422936</c:v>
                </c:pt>
                <c:pt idx="13189">
                  <c:v>3483.8880084512739</c:v>
                </c:pt>
                <c:pt idx="13190">
                  <c:v>3484.1521394602541</c:v>
                </c:pt>
                <c:pt idx="13191">
                  <c:v>3484.4162704692344</c:v>
                </c:pt>
                <c:pt idx="13192">
                  <c:v>3484.6804014782147</c:v>
                </c:pt>
                <c:pt idx="13193">
                  <c:v>3484.9445324871949</c:v>
                </c:pt>
                <c:pt idx="13194">
                  <c:v>3485.2086634961752</c:v>
                </c:pt>
                <c:pt idx="13195">
                  <c:v>3485.4727945051554</c:v>
                </c:pt>
                <c:pt idx="13196">
                  <c:v>3485.7369255141357</c:v>
                </c:pt>
                <c:pt idx="13197">
                  <c:v>3486.0010565231159</c:v>
                </c:pt>
                <c:pt idx="13198">
                  <c:v>3486.2651875320962</c:v>
                </c:pt>
                <c:pt idx="13199">
                  <c:v>3486.5293185410765</c:v>
                </c:pt>
                <c:pt idx="13200">
                  <c:v>3486.7934495500567</c:v>
                </c:pt>
                <c:pt idx="13201">
                  <c:v>3487.057580559037</c:v>
                </c:pt>
                <c:pt idx="13202">
                  <c:v>3487.3217115680172</c:v>
                </c:pt>
                <c:pt idx="13203">
                  <c:v>3487.5858425769975</c:v>
                </c:pt>
                <c:pt idx="13204">
                  <c:v>3487.8499735859778</c:v>
                </c:pt>
                <c:pt idx="13205">
                  <c:v>3488.114104594958</c:v>
                </c:pt>
                <c:pt idx="13206">
                  <c:v>3488.3782356039383</c:v>
                </c:pt>
                <c:pt idx="13207">
                  <c:v>3488.6423666129185</c:v>
                </c:pt>
                <c:pt idx="13208">
                  <c:v>3488.9064976218988</c:v>
                </c:pt>
                <c:pt idx="13209">
                  <c:v>3489.170628630879</c:v>
                </c:pt>
                <c:pt idx="13210">
                  <c:v>3489.4347596398593</c:v>
                </c:pt>
                <c:pt idx="13211">
                  <c:v>3489.6988906488396</c:v>
                </c:pt>
                <c:pt idx="13212">
                  <c:v>3489.9630216578198</c:v>
                </c:pt>
                <c:pt idx="13213">
                  <c:v>3490.2271526668001</c:v>
                </c:pt>
                <c:pt idx="13214">
                  <c:v>3490.4912836757803</c:v>
                </c:pt>
                <c:pt idx="13215">
                  <c:v>3490.7554146847606</c:v>
                </c:pt>
                <c:pt idx="13216">
                  <c:v>3491.0195456937408</c:v>
                </c:pt>
                <c:pt idx="13217">
                  <c:v>3491.2836767027211</c:v>
                </c:pt>
                <c:pt idx="13218">
                  <c:v>3491.5478077117014</c:v>
                </c:pt>
                <c:pt idx="13219">
                  <c:v>3491.8119387206816</c:v>
                </c:pt>
                <c:pt idx="13220">
                  <c:v>3492.0760697296619</c:v>
                </c:pt>
                <c:pt idx="13221">
                  <c:v>3492.3402007386421</c:v>
                </c:pt>
                <c:pt idx="13222">
                  <c:v>3492.6043317476224</c:v>
                </c:pt>
                <c:pt idx="13223">
                  <c:v>3492.8684627566026</c:v>
                </c:pt>
                <c:pt idx="13224">
                  <c:v>3493.1325937655829</c:v>
                </c:pt>
                <c:pt idx="13225">
                  <c:v>3493.3967247745632</c:v>
                </c:pt>
                <c:pt idx="13226">
                  <c:v>3493.6608557835434</c:v>
                </c:pt>
                <c:pt idx="13227">
                  <c:v>3493.9249867925237</c:v>
                </c:pt>
                <c:pt idx="13228">
                  <c:v>3494.1891178015039</c:v>
                </c:pt>
                <c:pt idx="13229">
                  <c:v>3494.4532488104842</c:v>
                </c:pt>
                <c:pt idx="13230">
                  <c:v>3494.7173798194644</c:v>
                </c:pt>
                <c:pt idx="13231">
                  <c:v>3494.9815108284447</c:v>
                </c:pt>
                <c:pt idx="13232">
                  <c:v>3495.245641837425</c:v>
                </c:pt>
                <c:pt idx="13233">
                  <c:v>3495.5097728464052</c:v>
                </c:pt>
                <c:pt idx="13234">
                  <c:v>3495.7739038553855</c:v>
                </c:pt>
                <c:pt idx="13235">
                  <c:v>3496.0380348643657</c:v>
                </c:pt>
                <c:pt idx="13236">
                  <c:v>3496.302165873346</c:v>
                </c:pt>
                <c:pt idx="13237">
                  <c:v>3496.5662968823262</c:v>
                </c:pt>
                <c:pt idx="13238">
                  <c:v>3496.8304278913065</c:v>
                </c:pt>
                <c:pt idx="13239">
                  <c:v>3497.0945589002868</c:v>
                </c:pt>
                <c:pt idx="13240">
                  <c:v>3497.358689909267</c:v>
                </c:pt>
                <c:pt idx="13241">
                  <c:v>3497.6228209182473</c:v>
                </c:pt>
                <c:pt idx="13242">
                  <c:v>3497.8869519272275</c:v>
                </c:pt>
                <c:pt idx="13243">
                  <c:v>3498.1510829362078</c:v>
                </c:pt>
                <c:pt idx="13244">
                  <c:v>3498.415213945188</c:v>
                </c:pt>
                <c:pt idx="13245">
                  <c:v>3498.6793449541683</c:v>
                </c:pt>
                <c:pt idx="13246">
                  <c:v>3498.9434759631486</c:v>
                </c:pt>
                <c:pt idx="13247">
                  <c:v>3499.2076069721288</c:v>
                </c:pt>
                <c:pt idx="13248">
                  <c:v>3499.4717379811091</c:v>
                </c:pt>
                <c:pt idx="13249">
                  <c:v>3499.7358689900893</c:v>
                </c:pt>
                <c:pt idx="13250">
                  <c:v>3499.9999999990696</c:v>
                </c:pt>
                <c:pt idx="13251">
                  <c:v>3500.2641310080498</c:v>
                </c:pt>
                <c:pt idx="13252">
                  <c:v>3500.5282620170301</c:v>
                </c:pt>
                <c:pt idx="13253">
                  <c:v>3500.7923930260104</c:v>
                </c:pt>
                <c:pt idx="13254">
                  <c:v>3501.0565240349906</c:v>
                </c:pt>
                <c:pt idx="13255">
                  <c:v>3501.3206550439709</c:v>
                </c:pt>
                <c:pt idx="13256">
                  <c:v>3501.5847860529511</c:v>
                </c:pt>
                <c:pt idx="13257">
                  <c:v>3501.8489170619314</c:v>
                </c:pt>
                <c:pt idx="13258">
                  <c:v>3502.1130480709116</c:v>
                </c:pt>
                <c:pt idx="13259">
                  <c:v>3502.3771790798919</c:v>
                </c:pt>
                <c:pt idx="13260">
                  <c:v>3502.6413100888722</c:v>
                </c:pt>
                <c:pt idx="13261">
                  <c:v>3502.9054410978524</c:v>
                </c:pt>
                <c:pt idx="13262">
                  <c:v>3503.1695721068327</c:v>
                </c:pt>
                <c:pt idx="13263">
                  <c:v>3503.4337031158129</c:v>
                </c:pt>
                <c:pt idx="13264">
                  <c:v>3503.6978341247932</c:v>
                </c:pt>
                <c:pt idx="13265">
                  <c:v>3503.9619651337734</c:v>
                </c:pt>
                <c:pt idx="13266">
                  <c:v>3504.2260961427537</c:v>
                </c:pt>
                <c:pt idx="13267">
                  <c:v>3504.490227151734</c:v>
                </c:pt>
                <c:pt idx="13268">
                  <c:v>3504.7543581607142</c:v>
                </c:pt>
                <c:pt idx="13269">
                  <c:v>3505.0184891696945</c:v>
                </c:pt>
                <c:pt idx="13270">
                  <c:v>3505.2826201786747</c:v>
                </c:pt>
                <c:pt idx="13271">
                  <c:v>3505.546751187655</c:v>
                </c:pt>
                <c:pt idx="13272">
                  <c:v>3505.8108821966352</c:v>
                </c:pt>
                <c:pt idx="13273">
                  <c:v>3506.0750132056155</c:v>
                </c:pt>
                <c:pt idx="13274">
                  <c:v>3506.3391442145958</c:v>
                </c:pt>
                <c:pt idx="13275">
                  <c:v>3506.603275223576</c:v>
                </c:pt>
                <c:pt idx="13276">
                  <c:v>3506.8674062325563</c:v>
                </c:pt>
                <c:pt idx="13277">
                  <c:v>3507.1315372415365</c:v>
                </c:pt>
                <c:pt idx="13278">
                  <c:v>3507.3956682505168</c:v>
                </c:pt>
                <c:pt idx="13279">
                  <c:v>3507.659799259497</c:v>
                </c:pt>
                <c:pt idx="13280">
                  <c:v>3507.9239302684773</c:v>
                </c:pt>
                <c:pt idx="13281">
                  <c:v>3508.1880612774576</c:v>
                </c:pt>
                <c:pt idx="13282">
                  <c:v>3508.4521922864378</c:v>
                </c:pt>
                <c:pt idx="13283">
                  <c:v>3508.7163232954181</c:v>
                </c:pt>
                <c:pt idx="13284">
                  <c:v>3508.9804543043983</c:v>
                </c:pt>
                <c:pt idx="13285">
                  <c:v>3509.2445853133786</c:v>
                </c:pt>
                <c:pt idx="13286">
                  <c:v>3509.5087163223589</c:v>
                </c:pt>
                <c:pt idx="13287">
                  <c:v>3509.7728473313391</c:v>
                </c:pt>
                <c:pt idx="13288">
                  <c:v>3510.0369783403194</c:v>
                </c:pt>
                <c:pt idx="13289">
                  <c:v>3510.3011093492996</c:v>
                </c:pt>
                <c:pt idx="13290">
                  <c:v>3510.5652403582799</c:v>
                </c:pt>
                <c:pt idx="13291">
                  <c:v>3510.8293713672601</c:v>
                </c:pt>
                <c:pt idx="13292">
                  <c:v>3511.0935023762404</c:v>
                </c:pt>
                <c:pt idx="13293">
                  <c:v>3511.3576333852207</c:v>
                </c:pt>
                <c:pt idx="13294">
                  <c:v>3511.6217643942009</c:v>
                </c:pt>
                <c:pt idx="13295">
                  <c:v>3511.8858954031812</c:v>
                </c:pt>
                <c:pt idx="13296">
                  <c:v>3512.1500264121614</c:v>
                </c:pt>
                <c:pt idx="13297">
                  <c:v>3512.4141574211417</c:v>
                </c:pt>
                <c:pt idx="13298">
                  <c:v>3512.6782884301219</c:v>
                </c:pt>
                <c:pt idx="13299">
                  <c:v>3512.9424194391022</c:v>
                </c:pt>
                <c:pt idx="13300">
                  <c:v>3513.2065504480825</c:v>
                </c:pt>
                <c:pt idx="13301">
                  <c:v>3513.4706814570627</c:v>
                </c:pt>
                <c:pt idx="13302">
                  <c:v>3513.734812466043</c:v>
                </c:pt>
                <c:pt idx="13303">
                  <c:v>3513.9989434750232</c:v>
                </c:pt>
                <c:pt idx="13304">
                  <c:v>3514.2630744840035</c:v>
                </c:pt>
                <c:pt idx="13305">
                  <c:v>3514.5272054929837</c:v>
                </c:pt>
                <c:pt idx="13306">
                  <c:v>3514.791336501964</c:v>
                </c:pt>
                <c:pt idx="13307">
                  <c:v>3515.0554675109443</c:v>
                </c:pt>
                <c:pt idx="13308">
                  <c:v>3515.3195985199245</c:v>
                </c:pt>
                <c:pt idx="13309">
                  <c:v>3515.5837295289048</c:v>
                </c:pt>
                <c:pt idx="13310">
                  <c:v>3515.847860537885</c:v>
                </c:pt>
                <c:pt idx="13311">
                  <c:v>3516.1119915468653</c:v>
                </c:pt>
                <c:pt idx="13312">
                  <c:v>3516.3761225558455</c:v>
                </c:pt>
                <c:pt idx="13313">
                  <c:v>3516.6402535648258</c:v>
                </c:pt>
                <c:pt idx="13314">
                  <c:v>3516.9043845738061</c:v>
                </c:pt>
                <c:pt idx="13315">
                  <c:v>3517.1685155827863</c:v>
                </c:pt>
                <c:pt idx="13316">
                  <c:v>3517.4326465917666</c:v>
                </c:pt>
                <c:pt idx="13317">
                  <c:v>3517.6967776007468</c:v>
                </c:pt>
                <c:pt idx="13318">
                  <c:v>3517.9609086097271</c:v>
                </c:pt>
                <c:pt idx="13319">
                  <c:v>3518.2250396187073</c:v>
                </c:pt>
                <c:pt idx="13320">
                  <c:v>3518.4891706276876</c:v>
                </c:pt>
                <c:pt idx="13321">
                  <c:v>3518.7533016366679</c:v>
                </c:pt>
                <c:pt idx="13322">
                  <c:v>3519.0174326456481</c:v>
                </c:pt>
                <c:pt idx="13323">
                  <c:v>3519.2815636546284</c:v>
                </c:pt>
                <c:pt idx="13324">
                  <c:v>3519.5456946636086</c:v>
                </c:pt>
                <c:pt idx="13325">
                  <c:v>3519.8098256725889</c:v>
                </c:pt>
                <c:pt idx="13326">
                  <c:v>3520.0739566815691</c:v>
                </c:pt>
                <c:pt idx="13327">
                  <c:v>3520.3380876905494</c:v>
                </c:pt>
                <c:pt idx="13328">
                  <c:v>3520.6022186995297</c:v>
                </c:pt>
                <c:pt idx="13329">
                  <c:v>3520.8663497085099</c:v>
                </c:pt>
                <c:pt idx="13330">
                  <c:v>3521.1304807174902</c:v>
                </c:pt>
                <c:pt idx="13331">
                  <c:v>3521.3946117264704</c:v>
                </c:pt>
                <c:pt idx="13332">
                  <c:v>3521.6587427354507</c:v>
                </c:pt>
                <c:pt idx="13333">
                  <c:v>3521.9228737444309</c:v>
                </c:pt>
                <c:pt idx="13334">
                  <c:v>3522.1870047534112</c:v>
                </c:pt>
                <c:pt idx="13335">
                  <c:v>3522.4511357623915</c:v>
                </c:pt>
                <c:pt idx="13336">
                  <c:v>3522.7152667713717</c:v>
                </c:pt>
                <c:pt idx="13337">
                  <c:v>3522.979397780352</c:v>
                </c:pt>
                <c:pt idx="13338">
                  <c:v>3523.2435287893322</c:v>
                </c:pt>
                <c:pt idx="13339">
                  <c:v>3523.5076597983125</c:v>
                </c:pt>
                <c:pt idx="13340">
                  <c:v>3523.7717908072927</c:v>
                </c:pt>
                <c:pt idx="13341">
                  <c:v>3524.035921816273</c:v>
                </c:pt>
                <c:pt idx="13342">
                  <c:v>3524.3000528252533</c:v>
                </c:pt>
                <c:pt idx="13343">
                  <c:v>3524.5641838342335</c:v>
                </c:pt>
                <c:pt idx="13344">
                  <c:v>3524.8283148432138</c:v>
                </c:pt>
                <c:pt idx="13345">
                  <c:v>3525.092445852194</c:v>
                </c:pt>
                <c:pt idx="13346">
                  <c:v>3525.3565768611743</c:v>
                </c:pt>
                <c:pt idx="13347">
                  <c:v>3525.6207078701545</c:v>
                </c:pt>
                <c:pt idx="13348">
                  <c:v>3525.8848388791348</c:v>
                </c:pt>
                <c:pt idx="13349">
                  <c:v>3526.1489698881151</c:v>
                </c:pt>
                <c:pt idx="13350">
                  <c:v>3526.4131008970953</c:v>
                </c:pt>
                <c:pt idx="13351">
                  <c:v>3526.6772319060756</c:v>
                </c:pt>
                <c:pt idx="13352">
                  <c:v>3526.9413629150558</c:v>
                </c:pt>
                <c:pt idx="13353">
                  <c:v>3527.2054939240361</c:v>
                </c:pt>
                <c:pt idx="13354">
                  <c:v>3527.4696249330163</c:v>
                </c:pt>
                <c:pt idx="13355">
                  <c:v>3527.7337559419966</c:v>
                </c:pt>
                <c:pt idx="13356">
                  <c:v>3527.9978869509769</c:v>
                </c:pt>
                <c:pt idx="13357">
                  <c:v>3528.2620179599571</c:v>
                </c:pt>
                <c:pt idx="13358">
                  <c:v>3528.5261489689374</c:v>
                </c:pt>
                <c:pt idx="13359">
                  <c:v>3528.7902799779176</c:v>
                </c:pt>
                <c:pt idx="13360">
                  <c:v>3529.0544109868979</c:v>
                </c:pt>
                <c:pt idx="13361">
                  <c:v>3529.3185419958781</c:v>
                </c:pt>
                <c:pt idx="13362">
                  <c:v>3529.5826730048584</c:v>
                </c:pt>
                <c:pt idx="13363">
                  <c:v>3529.8468040138387</c:v>
                </c:pt>
                <c:pt idx="13364">
                  <c:v>3530.1109350228189</c:v>
                </c:pt>
                <c:pt idx="13365">
                  <c:v>3530.3750660317992</c:v>
                </c:pt>
                <c:pt idx="13366">
                  <c:v>3530.6391970407794</c:v>
                </c:pt>
                <c:pt idx="13367">
                  <c:v>3530.9033280497597</c:v>
                </c:pt>
                <c:pt idx="13368">
                  <c:v>3531.16745905874</c:v>
                </c:pt>
                <c:pt idx="13369">
                  <c:v>3531.4315900677202</c:v>
                </c:pt>
                <c:pt idx="13370">
                  <c:v>3531.6957210767005</c:v>
                </c:pt>
                <c:pt idx="13371">
                  <c:v>3531.9598520856807</c:v>
                </c:pt>
                <c:pt idx="13372">
                  <c:v>3532.223983094661</c:v>
                </c:pt>
                <c:pt idx="13373">
                  <c:v>3532.4881141036412</c:v>
                </c:pt>
                <c:pt idx="13374">
                  <c:v>3532.7522451126215</c:v>
                </c:pt>
                <c:pt idx="13375">
                  <c:v>3533.0163761216018</c:v>
                </c:pt>
                <c:pt idx="13376">
                  <c:v>3533.280507130582</c:v>
                </c:pt>
                <c:pt idx="13377">
                  <c:v>3533.5446381395623</c:v>
                </c:pt>
                <c:pt idx="13378">
                  <c:v>3533.8087691485425</c:v>
                </c:pt>
                <c:pt idx="13379">
                  <c:v>3534.0729001575228</c:v>
                </c:pt>
                <c:pt idx="13380">
                  <c:v>3534.337031166503</c:v>
                </c:pt>
                <c:pt idx="13381">
                  <c:v>3534.6011621754833</c:v>
                </c:pt>
                <c:pt idx="13382">
                  <c:v>3534.8652931844636</c:v>
                </c:pt>
                <c:pt idx="13383">
                  <c:v>3535.1294241934438</c:v>
                </c:pt>
                <c:pt idx="13384">
                  <c:v>3535.3935552024241</c:v>
                </c:pt>
                <c:pt idx="13385">
                  <c:v>3535.6576862114043</c:v>
                </c:pt>
                <c:pt idx="13386">
                  <c:v>3535.9218172203846</c:v>
                </c:pt>
                <c:pt idx="13387">
                  <c:v>3536.1859482293648</c:v>
                </c:pt>
                <c:pt idx="13388">
                  <c:v>3536.4500792383451</c:v>
                </c:pt>
                <c:pt idx="13389">
                  <c:v>3536.7142102473254</c:v>
                </c:pt>
                <c:pt idx="13390">
                  <c:v>3536.9783412563056</c:v>
                </c:pt>
                <c:pt idx="13391">
                  <c:v>3537.2424722652859</c:v>
                </c:pt>
                <c:pt idx="13392">
                  <c:v>3537.5066032742661</c:v>
                </c:pt>
                <c:pt idx="13393">
                  <c:v>3537.7707342832464</c:v>
                </c:pt>
                <c:pt idx="13394">
                  <c:v>3538.0348652922266</c:v>
                </c:pt>
                <c:pt idx="13395">
                  <c:v>3538.2989963012069</c:v>
                </c:pt>
                <c:pt idx="13396">
                  <c:v>3538.5631273101872</c:v>
                </c:pt>
                <c:pt idx="13397">
                  <c:v>3538.8272583191674</c:v>
                </c:pt>
                <c:pt idx="13398">
                  <c:v>3539.0913893281477</c:v>
                </c:pt>
                <c:pt idx="13399">
                  <c:v>3539.3555203371279</c:v>
                </c:pt>
                <c:pt idx="13400">
                  <c:v>3539.6196513461082</c:v>
                </c:pt>
                <c:pt idx="13401">
                  <c:v>3539.8837823550884</c:v>
                </c:pt>
                <c:pt idx="13402">
                  <c:v>3540.1479133640687</c:v>
                </c:pt>
                <c:pt idx="13403">
                  <c:v>3540.412044373049</c:v>
                </c:pt>
                <c:pt idx="13404">
                  <c:v>3540.6761753820292</c:v>
                </c:pt>
                <c:pt idx="13405">
                  <c:v>3540.9403063910095</c:v>
                </c:pt>
                <c:pt idx="13406">
                  <c:v>3541.2044373999897</c:v>
                </c:pt>
                <c:pt idx="13407">
                  <c:v>3541.46856840897</c:v>
                </c:pt>
                <c:pt idx="13408">
                  <c:v>3541.7326994179502</c:v>
                </c:pt>
                <c:pt idx="13409">
                  <c:v>3541.9968304269305</c:v>
                </c:pt>
                <c:pt idx="13410">
                  <c:v>3542.2609614359108</c:v>
                </c:pt>
                <c:pt idx="13411">
                  <c:v>3542.525092444891</c:v>
                </c:pt>
                <c:pt idx="13412">
                  <c:v>3542.7892234538713</c:v>
                </c:pt>
                <c:pt idx="13413">
                  <c:v>3543.0533544628515</c:v>
                </c:pt>
                <c:pt idx="13414">
                  <c:v>3543.3174854718318</c:v>
                </c:pt>
                <c:pt idx="13415">
                  <c:v>3543.581616480812</c:v>
                </c:pt>
                <c:pt idx="13416">
                  <c:v>3543.8457474897923</c:v>
                </c:pt>
                <c:pt idx="13417">
                  <c:v>3544.1098784987726</c:v>
                </c:pt>
                <c:pt idx="13418">
                  <c:v>3544.3740095077528</c:v>
                </c:pt>
                <c:pt idx="13419">
                  <c:v>3544.6381405167331</c:v>
                </c:pt>
                <c:pt idx="13420">
                  <c:v>3544.9022715257133</c:v>
                </c:pt>
                <c:pt idx="13421">
                  <c:v>3545.1664025346936</c:v>
                </c:pt>
                <c:pt idx="13422">
                  <c:v>3545.4305335436738</c:v>
                </c:pt>
                <c:pt idx="13423">
                  <c:v>3545.6946645526541</c:v>
                </c:pt>
                <c:pt idx="13424">
                  <c:v>3545.9587955616344</c:v>
                </c:pt>
                <c:pt idx="13425">
                  <c:v>3546.2229265706146</c:v>
                </c:pt>
                <c:pt idx="13426">
                  <c:v>3546.4870575795949</c:v>
                </c:pt>
                <c:pt idx="13427">
                  <c:v>3546.7511885885751</c:v>
                </c:pt>
                <c:pt idx="13428">
                  <c:v>3547.0153195975554</c:v>
                </c:pt>
                <c:pt idx="13429">
                  <c:v>3547.2794506065356</c:v>
                </c:pt>
                <c:pt idx="13430">
                  <c:v>3547.5435816155159</c:v>
                </c:pt>
                <c:pt idx="13431">
                  <c:v>3547.8077126244962</c:v>
                </c:pt>
                <c:pt idx="13432">
                  <c:v>3548.0718436334764</c:v>
                </c:pt>
                <c:pt idx="13433">
                  <c:v>3548.3359746424567</c:v>
                </c:pt>
                <c:pt idx="13434">
                  <c:v>3548.6001056514369</c:v>
                </c:pt>
                <c:pt idx="13435">
                  <c:v>3548.8642366604172</c:v>
                </c:pt>
                <c:pt idx="13436">
                  <c:v>3549.1283676693974</c:v>
                </c:pt>
                <c:pt idx="13437">
                  <c:v>3549.3924986783777</c:v>
                </c:pt>
                <c:pt idx="13438">
                  <c:v>3549.656629687358</c:v>
                </c:pt>
                <c:pt idx="13439">
                  <c:v>3549.9207606963382</c:v>
                </c:pt>
                <c:pt idx="13440">
                  <c:v>3550.1848917053185</c:v>
                </c:pt>
                <c:pt idx="13441">
                  <c:v>3550.4490227142987</c:v>
                </c:pt>
                <c:pt idx="13442">
                  <c:v>3550.713153723279</c:v>
                </c:pt>
                <c:pt idx="13443">
                  <c:v>3550.9772847322592</c:v>
                </c:pt>
                <c:pt idx="13444">
                  <c:v>3551.2414157412395</c:v>
                </c:pt>
                <c:pt idx="13445">
                  <c:v>3551.5055467502198</c:v>
                </c:pt>
                <c:pt idx="13446">
                  <c:v>3551.7696777592</c:v>
                </c:pt>
                <c:pt idx="13447">
                  <c:v>3552.0338087681803</c:v>
                </c:pt>
                <c:pt idx="13448">
                  <c:v>3552.2979397771605</c:v>
                </c:pt>
                <c:pt idx="13449">
                  <c:v>3552.5620707861408</c:v>
                </c:pt>
                <c:pt idx="13450">
                  <c:v>3552.8262017951211</c:v>
                </c:pt>
                <c:pt idx="13451">
                  <c:v>3553.0903328041013</c:v>
                </c:pt>
                <c:pt idx="13452">
                  <c:v>3553.3544638130816</c:v>
                </c:pt>
                <c:pt idx="13453">
                  <c:v>3553.6185948220618</c:v>
                </c:pt>
                <c:pt idx="13454">
                  <c:v>3553.8827258310421</c:v>
                </c:pt>
                <c:pt idx="13455">
                  <c:v>3554.1468568400223</c:v>
                </c:pt>
                <c:pt idx="13456">
                  <c:v>3554.4109878490026</c:v>
                </c:pt>
                <c:pt idx="13457">
                  <c:v>3554.6751188579829</c:v>
                </c:pt>
                <c:pt idx="13458">
                  <c:v>3554.9392498669631</c:v>
                </c:pt>
                <c:pt idx="13459">
                  <c:v>3555.2033808759434</c:v>
                </c:pt>
                <c:pt idx="13460">
                  <c:v>3555.4675118849236</c:v>
                </c:pt>
                <c:pt idx="13461">
                  <c:v>3555.7316428939039</c:v>
                </c:pt>
                <c:pt idx="13462">
                  <c:v>3555.9957739028841</c:v>
                </c:pt>
                <c:pt idx="13463">
                  <c:v>3556.2599049118644</c:v>
                </c:pt>
                <c:pt idx="13464">
                  <c:v>3556.5240359208447</c:v>
                </c:pt>
                <c:pt idx="13465">
                  <c:v>3556.7881669298249</c:v>
                </c:pt>
                <c:pt idx="13466">
                  <c:v>3557.0522979388052</c:v>
                </c:pt>
                <c:pt idx="13467">
                  <c:v>3557.3164289477854</c:v>
                </c:pt>
                <c:pt idx="13468">
                  <c:v>3557.5805599567657</c:v>
                </c:pt>
                <c:pt idx="13469">
                  <c:v>3557.8446909657459</c:v>
                </c:pt>
                <c:pt idx="13470">
                  <c:v>3558.1088219747262</c:v>
                </c:pt>
                <c:pt idx="13471">
                  <c:v>3558.3729529837065</c:v>
                </c:pt>
                <c:pt idx="13472">
                  <c:v>3558.6370839926867</c:v>
                </c:pt>
                <c:pt idx="13473">
                  <c:v>3558.901215001667</c:v>
                </c:pt>
                <c:pt idx="13474">
                  <c:v>3559.1653460106472</c:v>
                </c:pt>
                <c:pt idx="13475">
                  <c:v>3559.4294770196275</c:v>
                </c:pt>
                <c:pt idx="13476">
                  <c:v>3559.6936080286077</c:v>
                </c:pt>
                <c:pt idx="13477">
                  <c:v>3559.957739037588</c:v>
                </c:pt>
                <c:pt idx="13478">
                  <c:v>3560.2218700465683</c:v>
                </c:pt>
                <c:pt idx="13479">
                  <c:v>3560.4860010555485</c:v>
                </c:pt>
                <c:pt idx="13480">
                  <c:v>3560.7501320645288</c:v>
                </c:pt>
                <c:pt idx="13481">
                  <c:v>3561.014263073509</c:v>
                </c:pt>
                <c:pt idx="13482">
                  <c:v>3561.2783940824893</c:v>
                </c:pt>
                <c:pt idx="13483">
                  <c:v>3561.5425250914695</c:v>
                </c:pt>
                <c:pt idx="13484">
                  <c:v>3561.8066561004498</c:v>
                </c:pt>
                <c:pt idx="13485">
                  <c:v>3562.0707871094301</c:v>
                </c:pt>
                <c:pt idx="13486">
                  <c:v>3562.3349181184103</c:v>
                </c:pt>
                <c:pt idx="13487">
                  <c:v>3562.5990491273906</c:v>
                </c:pt>
                <c:pt idx="13488">
                  <c:v>3562.8631801363708</c:v>
                </c:pt>
                <c:pt idx="13489">
                  <c:v>3563.1273111453511</c:v>
                </c:pt>
                <c:pt idx="13490">
                  <c:v>3563.3914421543313</c:v>
                </c:pt>
                <c:pt idx="13491">
                  <c:v>3563.6555731633116</c:v>
                </c:pt>
                <c:pt idx="13492">
                  <c:v>3563.9197041722919</c:v>
                </c:pt>
                <c:pt idx="13493">
                  <c:v>3564.1838351812721</c:v>
                </c:pt>
                <c:pt idx="13494">
                  <c:v>3564.4479661902524</c:v>
                </c:pt>
                <c:pt idx="13495">
                  <c:v>3564.7120971992326</c:v>
                </c:pt>
                <c:pt idx="13496">
                  <c:v>3564.9762282082129</c:v>
                </c:pt>
                <c:pt idx="13497">
                  <c:v>3565.2403592171931</c:v>
                </c:pt>
                <c:pt idx="13498">
                  <c:v>3565.5044902261734</c:v>
                </c:pt>
                <c:pt idx="13499">
                  <c:v>3565.7686212351537</c:v>
                </c:pt>
                <c:pt idx="13500">
                  <c:v>3566.0327522441339</c:v>
                </c:pt>
                <c:pt idx="13501">
                  <c:v>3566.2968832531142</c:v>
                </c:pt>
                <c:pt idx="13502">
                  <c:v>3566.5610142620944</c:v>
                </c:pt>
                <c:pt idx="13503">
                  <c:v>3566.8251452710747</c:v>
                </c:pt>
                <c:pt idx="13504">
                  <c:v>3567.0892762800549</c:v>
                </c:pt>
                <c:pt idx="13505">
                  <c:v>3567.3534072890352</c:v>
                </c:pt>
                <c:pt idx="13506">
                  <c:v>3567.6175382980155</c:v>
                </c:pt>
                <c:pt idx="13507">
                  <c:v>3567.8816693069957</c:v>
                </c:pt>
                <c:pt idx="13508">
                  <c:v>3568.145800315976</c:v>
                </c:pt>
                <c:pt idx="13509">
                  <c:v>3568.4099313249562</c:v>
                </c:pt>
                <c:pt idx="13510">
                  <c:v>3568.6740623339365</c:v>
                </c:pt>
                <c:pt idx="13511">
                  <c:v>3568.9381933429167</c:v>
                </c:pt>
                <c:pt idx="13512">
                  <c:v>3569.202324351897</c:v>
                </c:pt>
                <c:pt idx="13513">
                  <c:v>3569.4664553608773</c:v>
                </c:pt>
                <c:pt idx="13514">
                  <c:v>3569.7305863698575</c:v>
                </c:pt>
                <c:pt idx="13515">
                  <c:v>3569.9947173788378</c:v>
                </c:pt>
                <c:pt idx="13516">
                  <c:v>3570.258848387818</c:v>
                </c:pt>
                <c:pt idx="13517">
                  <c:v>3570.5229793967983</c:v>
                </c:pt>
                <c:pt idx="13518">
                  <c:v>3570.7871104057785</c:v>
                </c:pt>
                <c:pt idx="13519">
                  <c:v>3571.0512414147588</c:v>
                </c:pt>
                <c:pt idx="13520">
                  <c:v>3571.3153724237391</c:v>
                </c:pt>
                <c:pt idx="13521">
                  <c:v>3571.5795034327193</c:v>
                </c:pt>
                <c:pt idx="13522">
                  <c:v>3571.8436344416996</c:v>
                </c:pt>
                <c:pt idx="13523">
                  <c:v>3572.1077654506798</c:v>
                </c:pt>
                <c:pt idx="13524">
                  <c:v>3572.3718964596601</c:v>
                </c:pt>
                <c:pt idx="13525">
                  <c:v>3572.6360274686403</c:v>
                </c:pt>
                <c:pt idx="13526">
                  <c:v>3572.9001584776206</c:v>
                </c:pt>
                <c:pt idx="13527">
                  <c:v>3573.1642894866009</c:v>
                </c:pt>
                <c:pt idx="13528">
                  <c:v>3573.4284204955811</c:v>
                </c:pt>
                <c:pt idx="13529">
                  <c:v>3573.6925515045614</c:v>
                </c:pt>
                <c:pt idx="13530">
                  <c:v>3573.9566825135416</c:v>
                </c:pt>
                <c:pt idx="13531">
                  <c:v>3574.2208135225219</c:v>
                </c:pt>
                <c:pt idx="13532">
                  <c:v>3574.4849445315022</c:v>
                </c:pt>
                <c:pt idx="13533">
                  <c:v>3574.7490755404824</c:v>
                </c:pt>
                <c:pt idx="13534">
                  <c:v>3575.0132065494627</c:v>
                </c:pt>
                <c:pt idx="13535">
                  <c:v>3575.2773375584429</c:v>
                </c:pt>
                <c:pt idx="13536">
                  <c:v>3575.5414685674232</c:v>
                </c:pt>
                <c:pt idx="13537">
                  <c:v>3575.8055995764034</c:v>
                </c:pt>
                <c:pt idx="13538">
                  <c:v>3576.0697305853837</c:v>
                </c:pt>
                <c:pt idx="13539">
                  <c:v>3576.333861594364</c:v>
                </c:pt>
                <c:pt idx="13540">
                  <c:v>3576.5979926033442</c:v>
                </c:pt>
                <c:pt idx="13541">
                  <c:v>3576.8621236123245</c:v>
                </c:pt>
                <c:pt idx="13542">
                  <c:v>3577.1262546213047</c:v>
                </c:pt>
                <c:pt idx="13543">
                  <c:v>3577.390385630285</c:v>
                </c:pt>
                <c:pt idx="13544">
                  <c:v>3577.6545166392652</c:v>
                </c:pt>
                <c:pt idx="13545">
                  <c:v>3577.9186476482455</c:v>
                </c:pt>
                <c:pt idx="13546">
                  <c:v>3578.1827786572258</c:v>
                </c:pt>
                <c:pt idx="13547">
                  <c:v>3578.446909666206</c:v>
                </c:pt>
                <c:pt idx="13548">
                  <c:v>3578.7110406751863</c:v>
                </c:pt>
                <c:pt idx="13549">
                  <c:v>3578.9751716841665</c:v>
                </c:pt>
                <c:pt idx="13550">
                  <c:v>3579.2393026931468</c:v>
                </c:pt>
                <c:pt idx="13551">
                  <c:v>3579.503433702127</c:v>
                </c:pt>
                <c:pt idx="13552">
                  <c:v>3579.7675647111073</c:v>
                </c:pt>
                <c:pt idx="13553">
                  <c:v>3580.0316957200876</c:v>
                </c:pt>
                <c:pt idx="13554">
                  <c:v>3580.2958267290678</c:v>
                </c:pt>
                <c:pt idx="13555">
                  <c:v>3580.5599577380481</c:v>
                </c:pt>
                <c:pt idx="13556">
                  <c:v>3580.8240887470283</c:v>
                </c:pt>
                <c:pt idx="13557">
                  <c:v>3581.0882197560086</c:v>
                </c:pt>
                <c:pt idx="13558">
                  <c:v>3581.3523507649888</c:v>
                </c:pt>
                <c:pt idx="13559">
                  <c:v>3581.6164817739691</c:v>
                </c:pt>
                <c:pt idx="13560">
                  <c:v>3581.8806127829494</c:v>
                </c:pt>
                <c:pt idx="13561">
                  <c:v>3582.1447437919296</c:v>
                </c:pt>
                <c:pt idx="13562">
                  <c:v>3582.4088748009099</c:v>
                </c:pt>
                <c:pt idx="13563">
                  <c:v>3582.6730058098901</c:v>
                </c:pt>
                <c:pt idx="13564">
                  <c:v>3582.9371368188704</c:v>
                </c:pt>
                <c:pt idx="13565">
                  <c:v>3583.2012678278506</c:v>
                </c:pt>
                <c:pt idx="13566">
                  <c:v>3583.4653988368309</c:v>
                </c:pt>
                <c:pt idx="13567">
                  <c:v>3583.7295298458112</c:v>
                </c:pt>
                <c:pt idx="13568">
                  <c:v>3583.9936608547914</c:v>
                </c:pt>
                <c:pt idx="13569">
                  <c:v>3584.2577918637717</c:v>
                </c:pt>
                <c:pt idx="13570">
                  <c:v>3584.5219228727519</c:v>
                </c:pt>
                <c:pt idx="13571">
                  <c:v>3584.7860538817322</c:v>
                </c:pt>
                <c:pt idx="13572">
                  <c:v>3585.0501848907124</c:v>
                </c:pt>
                <c:pt idx="13573">
                  <c:v>3585.3143158996927</c:v>
                </c:pt>
                <c:pt idx="13574">
                  <c:v>3585.578446908673</c:v>
                </c:pt>
                <c:pt idx="13575">
                  <c:v>3585.8425779176532</c:v>
                </c:pt>
                <c:pt idx="13576">
                  <c:v>3586.1067089266335</c:v>
                </c:pt>
                <c:pt idx="13577">
                  <c:v>3586.3708399356137</c:v>
                </c:pt>
                <c:pt idx="13578">
                  <c:v>3586.634970944594</c:v>
                </c:pt>
                <c:pt idx="13579">
                  <c:v>3586.8991019535742</c:v>
                </c:pt>
                <c:pt idx="13580">
                  <c:v>3587.1632329625545</c:v>
                </c:pt>
                <c:pt idx="13581">
                  <c:v>3587.4273639715348</c:v>
                </c:pt>
                <c:pt idx="13582">
                  <c:v>3587.691494980515</c:v>
                </c:pt>
                <c:pt idx="13583">
                  <c:v>3587.9556259894953</c:v>
                </c:pt>
                <c:pt idx="13584">
                  <c:v>3588.2197569984755</c:v>
                </c:pt>
                <c:pt idx="13585">
                  <c:v>3588.4838880074558</c:v>
                </c:pt>
                <c:pt idx="13586">
                  <c:v>3588.748019016436</c:v>
                </c:pt>
                <c:pt idx="13587">
                  <c:v>3589.0121500254163</c:v>
                </c:pt>
                <c:pt idx="13588">
                  <c:v>3589.2762810343966</c:v>
                </c:pt>
                <c:pt idx="13589">
                  <c:v>3589.5404120433768</c:v>
                </c:pt>
                <c:pt idx="13590">
                  <c:v>3589.8045430523571</c:v>
                </c:pt>
                <c:pt idx="13591">
                  <c:v>3590.0686740613373</c:v>
                </c:pt>
                <c:pt idx="13592">
                  <c:v>3590.3328050703176</c:v>
                </c:pt>
                <c:pt idx="13593">
                  <c:v>3590.5969360792978</c:v>
                </c:pt>
                <c:pt idx="13594">
                  <c:v>3590.8610670882781</c:v>
                </c:pt>
                <c:pt idx="13595">
                  <c:v>3591.1251980972584</c:v>
                </c:pt>
                <c:pt idx="13596">
                  <c:v>3591.3893291062386</c:v>
                </c:pt>
                <c:pt idx="13597">
                  <c:v>3591.6534601152189</c:v>
                </c:pt>
                <c:pt idx="13598">
                  <c:v>3591.9175911241991</c:v>
                </c:pt>
                <c:pt idx="13599">
                  <c:v>3592.1817221331794</c:v>
                </c:pt>
                <c:pt idx="13600">
                  <c:v>3592.4458531421596</c:v>
                </c:pt>
                <c:pt idx="13601">
                  <c:v>3592.7099841511399</c:v>
                </c:pt>
                <c:pt idx="13602">
                  <c:v>3592.9741151601202</c:v>
                </c:pt>
                <c:pt idx="13603">
                  <c:v>3593.2382461691004</c:v>
                </c:pt>
                <c:pt idx="13604">
                  <c:v>3593.5023771780807</c:v>
                </c:pt>
                <c:pt idx="13605">
                  <c:v>3593.7665081870609</c:v>
                </c:pt>
                <c:pt idx="13606">
                  <c:v>3594.0306391960412</c:v>
                </c:pt>
                <c:pt idx="13607">
                  <c:v>3594.2947702050215</c:v>
                </c:pt>
                <c:pt idx="13608">
                  <c:v>3594.5589012140017</c:v>
                </c:pt>
                <c:pt idx="13609">
                  <c:v>3594.823032222982</c:v>
                </c:pt>
                <c:pt idx="13610">
                  <c:v>3595.0871632319622</c:v>
                </c:pt>
                <c:pt idx="13611">
                  <c:v>3595.3512942409425</c:v>
                </c:pt>
                <c:pt idx="13612">
                  <c:v>3595.6154252499227</c:v>
                </c:pt>
                <c:pt idx="13613">
                  <c:v>3595.879556258903</c:v>
                </c:pt>
                <c:pt idx="13614">
                  <c:v>3596.1436872678833</c:v>
                </c:pt>
                <c:pt idx="13615">
                  <c:v>3596.4078182768635</c:v>
                </c:pt>
                <c:pt idx="13616">
                  <c:v>3596.6719492858438</c:v>
                </c:pt>
                <c:pt idx="13617">
                  <c:v>3596.936080294824</c:v>
                </c:pt>
                <c:pt idx="13618">
                  <c:v>3597.2002113038043</c:v>
                </c:pt>
                <c:pt idx="13619">
                  <c:v>3597.4643423127845</c:v>
                </c:pt>
                <c:pt idx="13620">
                  <c:v>3597.7284733217648</c:v>
                </c:pt>
                <c:pt idx="13621">
                  <c:v>3597.9926043307451</c:v>
                </c:pt>
                <c:pt idx="13622">
                  <c:v>3598.2567353397253</c:v>
                </c:pt>
                <c:pt idx="13623">
                  <c:v>3598.5208663487056</c:v>
                </c:pt>
                <c:pt idx="13624">
                  <c:v>3598.7849973576858</c:v>
                </c:pt>
                <c:pt idx="13625">
                  <c:v>3599.0491283666661</c:v>
                </c:pt>
                <c:pt idx="13626">
                  <c:v>3599.3132593756463</c:v>
                </c:pt>
                <c:pt idx="13627">
                  <c:v>3599.5773903846266</c:v>
                </c:pt>
                <c:pt idx="13628">
                  <c:v>3599.8415213936069</c:v>
                </c:pt>
                <c:pt idx="13629">
                  <c:v>3600.1056524025871</c:v>
                </c:pt>
                <c:pt idx="13630">
                  <c:v>3600.3697834115674</c:v>
                </c:pt>
                <c:pt idx="13631">
                  <c:v>3600.6339144205476</c:v>
                </c:pt>
                <c:pt idx="13632">
                  <c:v>3600.8980454295279</c:v>
                </c:pt>
                <c:pt idx="13633">
                  <c:v>3601.1621764385081</c:v>
                </c:pt>
                <c:pt idx="13634">
                  <c:v>3601.4263074474884</c:v>
                </c:pt>
                <c:pt idx="13635">
                  <c:v>3601.6904384564687</c:v>
                </c:pt>
                <c:pt idx="13636">
                  <c:v>3601.9545694654489</c:v>
                </c:pt>
                <c:pt idx="13637">
                  <c:v>3602.2187004744292</c:v>
                </c:pt>
                <c:pt idx="13638">
                  <c:v>3602.4828314834094</c:v>
                </c:pt>
                <c:pt idx="13639">
                  <c:v>3602.7469624923897</c:v>
                </c:pt>
                <c:pt idx="13640">
                  <c:v>3603.0110935013699</c:v>
                </c:pt>
                <c:pt idx="13641">
                  <c:v>3603.2752245103502</c:v>
                </c:pt>
                <c:pt idx="13642">
                  <c:v>3603.5393555193305</c:v>
                </c:pt>
                <c:pt idx="13643">
                  <c:v>3603.8034865283107</c:v>
                </c:pt>
                <c:pt idx="13644">
                  <c:v>3604.067617537291</c:v>
                </c:pt>
                <c:pt idx="13645">
                  <c:v>3604.3317485462712</c:v>
                </c:pt>
                <c:pt idx="13646">
                  <c:v>3604.5958795552515</c:v>
                </c:pt>
                <c:pt idx="13647">
                  <c:v>3604.8600105642317</c:v>
                </c:pt>
                <c:pt idx="13648">
                  <c:v>3605.124141573212</c:v>
                </c:pt>
                <c:pt idx="13649">
                  <c:v>3605.3882725821923</c:v>
                </c:pt>
                <c:pt idx="13650">
                  <c:v>3605.6524035911725</c:v>
                </c:pt>
                <c:pt idx="13651">
                  <c:v>3605.9165346001528</c:v>
                </c:pt>
                <c:pt idx="13652">
                  <c:v>3606.180665609133</c:v>
                </c:pt>
                <c:pt idx="13653">
                  <c:v>3606.4447966181133</c:v>
                </c:pt>
                <c:pt idx="13654">
                  <c:v>3606.7089276270935</c:v>
                </c:pt>
                <c:pt idx="13655">
                  <c:v>3606.9730586360738</c:v>
                </c:pt>
                <c:pt idx="13656">
                  <c:v>3607.2371896450541</c:v>
                </c:pt>
                <c:pt idx="13657">
                  <c:v>3607.5013206540343</c:v>
                </c:pt>
                <c:pt idx="13658">
                  <c:v>3607.7654516630146</c:v>
                </c:pt>
                <c:pt idx="13659">
                  <c:v>3608.0295826719948</c:v>
                </c:pt>
                <c:pt idx="13660">
                  <c:v>3608.2937136809751</c:v>
                </c:pt>
                <c:pt idx="13661">
                  <c:v>3608.5578446899553</c:v>
                </c:pt>
                <c:pt idx="13662">
                  <c:v>3608.8219756989356</c:v>
                </c:pt>
                <c:pt idx="13663">
                  <c:v>3609.0861067079159</c:v>
                </c:pt>
                <c:pt idx="13664">
                  <c:v>3609.3502377168961</c:v>
                </c:pt>
                <c:pt idx="13665">
                  <c:v>3609.6143687258764</c:v>
                </c:pt>
                <c:pt idx="13666">
                  <c:v>3609.8784997348566</c:v>
                </c:pt>
                <c:pt idx="13667">
                  <c:v>3610.1426307438369</c:v>
                </c:pt>
                <c:pt idx="13668">
                  <c:v>3610.4067617528171</c:v>
                </c:pt>
                <c:pt idx="13669">
                  <c:v>3610.6708927617974</c:v>
                </c:pt>
                <c:pt idx="13670">
                  <c:v>3610.9350237707777</c:v>
                </c:pt>
                <c:pt idx="13671">
                  <c:v>3611.1991547797579</c:v>
                </c:pt>
                <c:pt idx="13672">
                  <c:v>3611.4632857887382</c:v>
                </c:pt>
                <c:pt idx="13673">
                  <c:v>3611.7274167977184</c:v>
                </c:pt>
                <c:pt idx="13674">
                  <c:v>3611.9915478066987</c:v>
                </c:pt>
                <c:pt idx="13675">
                  <c:v>3612.2556788156789</c:v>
                </c:pt>
                <c:pt idx="13676">
                  <c:v>3612.5198098246592</c:v>
                </c:pt>
                <c:pt idx="13677">
                  <c:v>3612.7839408336395</c:v>
                </c:pt>
                <c:pt idx="13678">
                  <c:v>3613.0480718426197</c:v>
                </c:pt>
                <c:pt idx="13679">
                  <c:v>3613.3122028516</c:v>
                </c:pt>
                <c:pt idx="13680">
                  <c:v>3613.5763338605802</c:v>
                </c:pt>
                <c:pt idx="13681">
                  <c:v>3613.8404648695605</c:v>
                </c:pt>
                <c:pt idx="13682">
                  <c:v>3614.1045958785407</c:v>
                </c:pt>
                <c:pt idx="13683">
                  <c:v>3614.368726887521</c:v>
                </c:pt>
                <c:pt idx="13684">
                  <c:v>3614.6328578965013</c:v>
                </c:pt>
                <c:pt idx="13685">
                  <c:v>3614.8969889054815</c:v>
                </c:pt>
                <c:pt idx="13686">
                  <c:v>3615.1611199144618</c:v>
                </c:pt>
                <c:pt idx="13687">
                  <c:v>3615.425250923442</c:v>
                </c:pt>
                <c:pt idx="13688">
                  <c:v>3615.6893819324223</c:v>
                </c:pt>
                <c:pt idx="13689">
                  <c:v>3615.9535129414026</c:v>
                </c:pt>
                <c:pt idx="13690">
                  <c:v>3616.2176439503828</c:v>
                </c:pt>
                <c:pt idx="13691">
                  <c:v>3616.4817749593631</c:v>
                </c:pt>
                <c:pt idx="13692">
                  <c:v>3616.7459059683433</c:v>
                </c:pt>
                <c:pt idx="13693">
                  <c:v>3617.0100369773236</c:v>
                </c:pt>
                <c:pt idx="13694">
                  <c:v>3617.2741679863038</c:v>
                </c:pt>
                <c:pt idx="13695">
                  <c:v>3617.5382989952841</c:v>
                </c:pt>
                <c:pt idx="13696">
                  <c:v>3617.8024300042644</c:v>
                </c:pt>
                <c:pt idx="13697">
                  <c:v>3618.0665610132446</c:v>
                </c:pt>
                <c:pt idx="13698">
                  <c:v>3618.3306920222249</c:v>
                </c:pt>
                <c:pt idx="13699">
                  <c:v>3618.5948230312051</c:v>
                </c:pt>
                <c:pt idx="13700">
                  <c:v>3618.8589540401854</c:v>
                </c:pt>
                <c:pt idx="13701">
                  <c:v>3619.1230850491656</c:v>
                </c:pt>
                <c:pt idx="13702">
                  <c:v>3619.3872160581459</c:v>
                </c:pt>
                <c:pt idx="13703">
                  <c:v>3619.6513470671262</c:v>
                </c:pt>
                <c:pt idx="13704">
                  <c:v>3619.9154780761064</c:v>
                </c:pt>
                <c:pt idx="13705">
                  <c:v>3620.1796090850867</c:v>
                </c:pt>
                <c:pt idx="13706">
                  <c:v>3620.4437400940669</c:v>
                </c:pt>
                <c:pt idx="13707">
                  <c:v>3620.7078711030472</c:v>
                </c:pt>
                <c:pt idx="13708">
                  <c:v>3620.9720021120274</c:v>
                </c:pt>
                <c:pt idx="13709">
                  <c:v>3621.2361331210077</c:v>
                </c:pt>
                <c:pt idx="13710">
                  <c:v>3621.500264129988</c:v>
                </c:pt>
                <c:pt idx="13711">
                  <c:v>3621.7643951389682</c:v>
                </c:pt>
                <c:pt idx="13712">
                  <c:v>3622.0285261479485</c:v>
                </c:pt>
                <c:pt idx="13713">
                  <c:v>3622.2926571569287</c:v>
                </c:pt>
                <c:pt idx="13714">
                  <c:v>3622.556788165909</c:v>
                </c:pt>
                <c:pt idx="13715">
                  <c:v>3622.8209191748892</c:v>
                </c:pt>
                <c:pt idx="13716">
                  <c:v>3623.0850501838695</c:v>
                </c:pt>
                <c:pt idx="13717">
                  <c:v>3623.3491811928498</c:v>
                </c:pt>
                <c:pt idx="13718">
                  <c:v>3623.61331220183</c:v>
                </c:pt>
                <c:pt idx="13719">
                  <c:v>3623.8774432108103</c:v>
                </c:pt>
                <c:pt idx="13720">
                  <c:v>3624.1415742197905</c:v>
                </c:pt>
                <c:pt idx="13721">
                  <c:v>3624.4057052287708</c:v>
                </c:pt>
                <c:pt idx="13722">
                  <c:v>3624.669836237751</c:v>
                </c:pt>
                <c:pt idx="13723">
                  <c:v>3624.9339672467313</c:v>
                </c:pt>
                <c:pt idx="13724">
                  <c:v>3625.1980982557116</c:v>
                </c:pt>
                <c:pt idx="13725">
                  <c:v>3625.4622292646918</c:v>
                </c:pt>
                <c:pt idx="13726">
                  <c:v>3625.7263602736721</c:v>
                </c:pt>
                <c:pt idx="13727">
                  <c:v>3625.9904912826523</c:v>
                </c:pt>
                <c:pt idx="13728">
                  <c:v>3626.2546222916326</c:v>
                </c:pt>
                <c:pt idx="13729">
                  <c:v>3626.5187533006128</c:v>
                </c:pt>
                <c:pt idx="13730">
                  <c:v>3626.7828843095931</c:v>
                </c:pt>
                <c:pt idx="13731">
                  <c:v>3627.0470153185734</c:v>
                </c:pt>
                <c:pt idx="13732">
                  <c:v>3627.3111463275536</c:v>
                </c:pt>
                <c:pt idx="13733">
                  <c:v>3627.5752773365339</c:v>
                </c:pt>
                <c:pt idx="13734">
                  <c:v>3627.8394083455141</c:v>
                </c:pt>
                <c:pt idx="13735">
                  <c:v>3628.1035393544944</c:v>
                </c:pt>
                <c:pt idx="13736">
                  <c:v>3628.3676703634746</c:v>
                </c:pt>
                <c:pt idx="13737">
                  <c:v>3628.6318013724549</c:v>
                </c:pt>
                <c:pt idx="13738">
                  <c:v>3628.8959323814352</c:v>
                </c:pt>
                <c:pt idx="13739">
                  <c:v>3629.1600633904154</c:v>
                </c:pt>
                <c:pt idx="13740">
                  <c:v>3629.4241943993957</c:v>
                </c:pt>
                <c:pt idx="13741">
                  <c:v>3629.6883254083759</c:v>
                </c:pt>
                <c:pt idx="13742">
                  <c:v>3629.9524564173562</c:v>
                </c:pt>
                <c:pt idx="13743">
                  <c:v>3630.2165874263364</c:v>
                </c:pt>
                <c:pt idx="13744">
                  <c:v>3630.4807184353167</c:v>
                </c:pt>
                <c:pt idx="13745">
                  <c:v>3630.744849444297</c:v>
                </c:pt>
                <c:pt idx="13746">
                  <c:v>3631.0089804532772</c:v>
                </c:pt>
                <c:pt idx="13747">
                  <c:v>3631.2731114622575</c:v>
                </c:pt>
                <c:pt idx="13748">
                  <c:v>3631.5372424712377</c:v>
                </c:pt>
                <c:pt idx="13749">
                  <c:v>3631.801373480218</c:v>
                </c:pt>
                <c:pt idx="13750">
                  <c:v>3632.0655044891982</c:v>
                </c:pt>
                <c:pt idx="13751">
                  <c:v>3632.3296354981785</c:v>
                </c:pt>
                <c:pt idx="13752">
                  <c:v>3632.5937665071588</c:v>
                </c:pt>
                <c:pt idx="13753">
                  <c:v>3632.857897516139</c:v>
                </c:pt>
                <c:pt idx="13754">
                  <c:v>3633.1220285251193</c:v>
                </c:pt>
                <c:pt idx="13755">
                  <c:v>3633.3861595340995</c:v>
                </c:pt>
                <c:pt idx="13756">
                  <c:v>3633.6502905430798</c:v>
                </c:pt>
                <c:pt idx="13757">
                  <c:v>3633.91442155206</c:v>
                </c:pt>
                <c:pt idx="13758">
                  <c:v>3634.1785525610403</c:v>
                </c:pt>
                <c:pt idx="13759">
                  <c:v>3634.4426835700206</c:v>
                </c:pt>
                <c:pt idx="13760">
                  <c:v>3634.7068145790008</c:v>
                </c:pt>
                <c:pt idx="13761">
                  <c:v>3634.9709455879811</c:v>
                </c:pt>
                <c:pt idx="13762">
                  <c:v>3635.2350765969613</c:v>
                </c:pt>
                <c:pt idx="13763">
                  <c:v>3635.4992076059416</c:v>
                </c:pt>
                <c:pt idx="13764">
                  <c:v>3635.7633386149218</c:v>
                </c:pt>
                <c:pt idx="13765">
                  <c:v>3636.0274696239021</c:v>
                </c:pt>
                <c:pt idx="13766">
                  <c:v>3636.2916006328824</c:v>
                </c:pt>
                <c:pt idx="13767">
                  <c:v>3636.5557316418626</c:v>
                </c:pt>
                <c:pt idx="13768">
                  <c:v>3636.8198626508429</c:v>
                </c:pt>
                <c:pt idx="13769">
                  <c:v>3637.0839936598231</c:v>
                </c:pt>
                <c:pt idx="13770">
                  <c:v>3637.3481246688034</c:v>
                </c:pt>
                <c:pt idx="13771">
                  <c:v>3637.6122556777837</c:v>
                </c:pt>
                <c:pt idx="13772">
                  <c:v>3637.8763866867639</c:v>
                </c:pt>
                <c:pt idx="13773">
                  <c:v>3638.1405176957442</c:v>
                </c:pt>
                <c:pt idx="13774">
                  <c:v>3638.4046487047244</c:v>
                </c:pt>
                <c:pt idx="13775">
                  <c:v>3638.6687797137047</c:v>
                </c:pt>
                <c:pt idx="13776">
                  <c:v>3638.9329107226849</c:v>
                </c:pt>
                <c:pt idx="13777">
                  <c:v>3639.1970417316652</c:v>
                </c:pt>
                <c:pt idx="13778">
                  <c:v>3639.4611727406455</c:v>
                </c:pt>
                <c:pt idx="13779">
                  <c:v>3639.7253037496257</c:v>
                </c:pt>
                <c:pt idx="13780">
                  <c:v>3639.989434758606</c:v>
                </c:pt>
                <c:pt idx="13781">
                  <c:v>3640.2535657675862</c:v>
                </c:pt>
                <c:pt idx="13782">
                  <c:v>3640.5176967765665</c:v>
                </c:pt>
                <c:pt idx="13783">
                  <c:v>3640.7818277855467</c:v>
                </c:pt>
                <c:pt idx="13784">
                  <c:v>3641.045958794527</c:v>
                </c:pt>
                <c:pt idx="13785">
                  <c:v>3641.3100898035073</c:v>
                </c:pt>
                <c:pt idx="13786">
                  <c:v>3641.5742208124875</c:v>
                </c:pt>
                <c:pt idx="13787">
                  <c:v>3641.8383518214678</c:v>
                </c:pt>
                <c:pt idx="13788">
                  <c:v>3642.102482830448</c:v>
                </c:pt>
                <c:pt idx="13789">
                  <c:v>3642.3666138394283</c:v>
                </c:pt>
                <c:pt idx="13790">
                  <c:v>3642.6307448484085</c:v>
                </c:pt>
                <c:pt idx="13791">
                  <c:v>3642.8948758573888</c:v>
                </c:pt>
                <c:pt idx="13792">
                  <c:v>3643.1590068663691</c:v>
                </c:pt>
                <c:pt idx="13793">
                  <c:v>3643.4231378753493</c:v>
                </c:pt>
                <c:pt idx="13794">
                  <c:v>3643.6872688843296</c:v>
                </c:pt>
                <c:pt idx="13795">
                  <c:v>3643.9513998933098</c:v>
                </c:pt>
                <c:pt idx="13796">
                  <c:v>3644.2155309022901</c:v>
                </c:pt>
                <c:pt idx="13797">
                  <c:v>3644.4796619112703</c:v>
                </c:pt>
                <c:pt idx="13798">
                  <c:v>3644.7437929202506</c:v>
                </c:pt>
                <c:pt idx="13799">
                  <c:v>3645.0079239292309</c:v>
                </c:pt>
                <c:pt idx="13800">
                  <c:v>3645.2720549382111</c:v>
                </c:pt>
                <c:pt idx="13801">
                  <c:v>3645.5361859471914</c:v>
                </c:pt>
                <c:pt idx="13802">
                  <c:v>3645.8003169561716</c:v>
                </c:pt>
                <c:pt idx="13803">
                  <c:v>3646.0644479651519</c:v>
                </c:pt>
                <c:pt idx="13804">
                  <c:v>3646.3285789741321</c:v>
                </c:pt>
                <c:pt idx="13805">
                  <c:v>3646.5927099831124</c:v>
                </c:pt>
                <c:pt idx="13806">
                  <c:v>3646.8568409920927</c:v>
                </c:pt>
                <c:pt idx="13807">
                  <c:v>3647.1209720010729</c:v>
                </c:pt>
                <c:pt idx="13808">
                  <c:v>3647.3851030100532</c:v>
                </c:pt>
                <c:pt idx="13809">
                  <c:v>3647.6492340190334</c:v>
                </c:pt>
                <c:pt idx="13810">
                  <c:v>3647.9133650280137</c:v>
                </c:pt>
                <c:pt idx="13811">
                  <c:v>3648.1774960369939</c:v>
                </c:pt>
                <c:pt idx="13812">
                  <c:v>3648.4416270459742</c:v>
                </c:pt>
                <c:pt idx="13813">
                  <c:v>3648.7057580549545</c:v>
                </c:pt>
                <c:pt idx="13814">
                  <c:v>3648.9698890639347</c:v>
                </c:pt>
                <c:pt idx="13815">
                  <c:v>3649.234020072915</c:v>
                </c:pt>
                <c:pt idx="13816">
                  <c:v>3649.4981510818952</c:v>
                </c:pt>
                <c:pt idx="13817">
                  <c:v>3649.7622820908755</c:v>
                </c:pt>
                <c:pt idx="13818">
                  <c:v>3650.0264130998557</c:v>
                </c:pt>
                <c:pt idx="13819">
                  <c:v>3650.290544108836</c:v>
                </c:pt>
                <c:pt idx="13820">
                  <c:v>3650.5546751178163</c:v>
                </c:pt>
                <c:pt idx="13821">
                  <c:v>3650.8188061267965</c:v>
                </c:pt>
                <c:pt idx="13822">
                  <c:v>3651.0829371357768</c:v>
                </c:pt>
                <c:pt idx="13823">
                  <c:v>3651.347068144757</c:v>
                </c:pt>
                <c:pt idx="13824">
                  <c:v>3651.6111991537373</c:v>
                </c:pt>
                <c:pt idx="13825">
                  <c:v>3651.8753301627175</c:v>
                </c:pt>
                <c:pt idx="13826">
                  <c:v>3652.1394611716978</c:v>
                </c:pt>
                <c:pt idx="13827">
                  <c:v>3652.4035921806781</c:v>
                </c:pt>
                <c:pt idx="13828">
                  <c:v>3652.6677231896583</c:v>
                </c:pt>
                <c:pt idx="13829">
                  <c:v>3652.9318541986386</c:v>
                </c:pt>
                <c:pt idx="13830">
                  <c:v>3653.1959852076188</c:v>
                </c:pt>
                <c:pt idx="13831">
                  <c:v>3653.4601162165991</c:v>
                </c:pt>
                <c:pt idx="13832">
                  <c:v>3653.7242472255793</c:v>
                </c:pt>
                <c:pt idx="13833">
                  <c:v>3653.9883782345596</c:v>
                </c:pt>
                <c:pt idx="13834">
                  <c:v>3654.2525092435399</c:v>
                </c:pt>
                <c:pt idx="13835">
                  <c:v>3654.5166402525201</c:v>
                </c:pt>
                <c:pt idx="13836">
                  <c:v>3654.7807712615004</c:v>
                </c:pt>
                <c:pt idx="13837">
                  <c:v>3655.0449022704806</c:v>
                </c:pt>
                <c:pt idx="13838">
                  <c:v>3655.3090332794609</c:v>
                </c:pt>
                <c:pt idx="13839">
                  <c:v>3655.5731642884411</c:v>
                </c:pt>
                <c:pt idx="13840">
                  <c:v>3655.8372952974214</c:v>
                </c:pt>
                <c:pt idx="13841">
                  <c:v>3656.1014263064017</c:v>
                </c:pt>
                <c:pt idx="13842">
                  <c:v>3656.3655573153819</c:v>
                </c:pt>
                <c:pt idx="13843">
                  <c:v>3656.6296883243622</c:v>
                </c:pt>
                <c:pt idx="13844">
                  <c:v>3656.8938193333424</c:v>
                </c:pt>
                <c:pt idx="13845">
                  <c:v>3657.1579503423227</c:v>
                </c:pt>
                <c:pt idx="13846">
                  <c:v>3657.4220813513029</c:v>
                </c:pt>
                <c:pt idx="13847">
                  <c:v>3657.6862123602832</c:v>
                </c:pt>
                <c:pt idx="13848">
                  <c:v>3657.9503433692635</c:v>
                </c:pt>
                <c:pt idx="13849">
                  <c:v>3658.2144743782437</c:v>
                </c:pt>
                <c:pt idx="13850">
                  <c:v>3658.478605387224</c:v>
                </c:pt>
                <c:pt idx="13851">
                  <c:v>3658.7427363962042</c:v>
                </c:pt>
                <c:pt idx="13852">
                  <c:v>3659.0068674051845</c:v>
                </c:pt>
                <c:pt idx="13853">
                  <c:v>3659.2709984141648</c:v>
                </c:pt>
                <c:pt idx="13854">
                  <c:v>3659.535129423145</c:v>
                </c:pt>
                <c:pt idx="13855">
                  <c:v>3659.7992604321253</c:v>
                </c:pt>
                <c:pt idx="13856">
                  <c:v>3660.0633914411055</c:v>
                </c:pt>
                <c:pt idx="13857">
                  <c:v>3660.3275224500858</c:v>
                </c:pt>
                <c:pt idx="13858">
                  <c:v>3660.591653459066</c:v>
                </c:pt>
                <c:pt idx="13859">
                  <c:v>3660.8557844680463</c:v>
                </c:pt>
                <c:pt idx="13860">
                  <c:v>3661.1199154770266</c:v>
                </c:pt>
                <c:pt idx="13861">
                  <c:v>3661.3840464860068</c:v>
                </c:pt>
                <c:pt idx="13862">
                  <c:v>3661.6481774949871</c:v>
                </c:pt>
                <c:pt idx="13863">
                  <c:v>3661.9123085039673</c:v>
                </c:pt>
                <c:pt idx="13864">
                  <c:v>3662.1764395129476</c:v>
                </c:pt>
                <c:pt idx="13865">
                  <c:v>3662.4405705219278</c:v>
                </c:pt>
                <c:pt idx="13866">
                  <c:v>3662.7047015309081</c:v>
                </c:pt>
                <c:pt idx="13867">
                  <c:v>3662.9688325398884</c:v>
                </c:pt>
                <c:pt idx="13868">
                  <c:v>3663.2329635488686</c:v>
                </c:pt>
                <c:pt idx="13869">
                  <c:v>3663.4970945578489</c:v>
                </c:pt>
                <c:pt idx="13870">
                  <c:v>3663.7612255668291</c:v>
                </c:pt>
                <c:pt idx="13871">
                  <c:v>3664.0253565758094</c:v>
                </c:pt>
                <c:pt idx="13872">
                  <c:v>3664.2894875847896</c:v>
                </c:pt>
                <c:pt idx="13873">
                  <c:v>3664.5536185937699</c:v>
                </c:pt>
                <c:pt idx="13874">
                  <c:v>3664.8177496027502</c:v>
                </c:pt>
                <c:pt idx="13875">
                  <c:v>3665.0818806117304</c:v>
                </c:pt>
                <c:pt idx="13876">
                  <c:v>3665.3460116207107</c:v>
                </c:pt>
                <c:pt idx="13877">
                  <c:v>3665.6101426296909</c:v>
                </c:pt>
                <c:pt idx="13878">
                  <c:v>3665.8742736386712</c:v>
                </c:pt>
                <c:pt idx="13879">
                  <c:v>3666.1384046476514</c:v>
                </c:pt>
                <c:pt idx="13880">
                  <c:v>3666.4025356566317</c:v>
                </c:pt>
                <c:pt idx="13881">
                  <c:v>3666.666666665612</c:v>
                </c:pt>
                <c:pt idx="13882">
                  <c:v>3666.9307976745922</c:v>
                </c:pt>
                <c:pt idx="13883">
                  <c:v>3667.1949286835725</c:v>
                </c:pt>
                <c:pt idx="13884">
                  <c:v>3667.4590596925527</c:v>
                </c:pt>
                <c:pt idx="13885">
                  <c:v>3667.723190701533</c:v>
                </c:pt>
                <c:pt idx="13886">
                  <c:v>3667.9873217105132</c:v>
                </c:pt>
                <c:pt idx="13887">
                  <c:v>3668.2514527194935</c:v>
                </c:pt>
                <c:pt idx="13888">
                  <c:v>3668.5155837284738</c:v>
                </c:pt>
                <c:pt idx="13889">
                  <c:v>3668.779714737454</c:v>
                </c:pt>
                <c:pt idx="13890">
                  <c:v>3669.0438457464343</c:v>
                </c:pt>
                <c:pt idx="13891">
                  <c:v>3669.3079767554145</c:v>
                </c:pt>
                <c:pt idx="13892">
                  <c:v>3669.5721077643948</c:v>
                </c:pt>
                <c:pt idx="13893">
                  <c:v>3669.836238773375</c:v>
                </c:pt>
                <c:pt idx="13894">
                  <c:v>3670.1003697823553</c:v>
                </c:pt>
                <c:pt idx="13895">
                  <c:v>3670.3645007913356</c:v>
                </c:pt>
                <c:pt idx="13896">
                  <c:v>3670.6286318003158</c:v>
                </c:pt>
                <c:pt idx="13897">
                  <c:v>3670.8927628092961</c:v>
                </c:pt>
                <c:pt idx="13898">
                  <c:v>3671.1568938182763</c:v>
                </c:pt>
                <c:pt idx="13899">
                  <c:v>3671.4210248272566</c:v>
                </c:pt>
                <c:pt idx="13900">
                  <c:v>3671.6851558362368</c:v>
                </c:pt>
                <c:pt idx="13901">
                  <c:v>3671.9492868452171</c:v>
                </c:pt>
                <c:pt idx="13902">
                  <c:v>3672.2134178541974</c:v>
                </c:pt>
                <c:pt idx="13903">
                  <c:v>3672.4775488631776</c:v>
                </c:pt>
                <c:pt idx="13904">
                  <c:v>3672.7416798721579</c:v>
                </c:pt>
                <c:pt idx="13905">
                  <c:v>3673.0058108811381</c:v>
                </c:pt>
                <c:pt idx="13906">
                  <c:v>3673.2699418901184</c:v>
                </c:pt>
                <c:pt idx="13907">
                  <c:v>3673.5340728990986</c:v>
                </c:pt>
                <c:pt idx="13908">
                  <c:v>3673.7982039080789</c:v>
                </c:pt>
                <c:pt idx="13909">
                  <c:v>3674.0623349170592</c:v>
                </c:pt>
                <c:pt idx="13910">
                  <c:v>3674.3264659260394</c:v>
                </c:pt>
                <c:pt idx="13911">
                  <c:v>3674.5905969350197</c:v>
                </c:pt>
                <c:pt idx="13912">
                  <c:v>3674.8547279439999</c:v>
                </c:pt>
                <c:pt idx="13913">
                  <c:v>3675.1188589529802</c:v>
                </c:pt>
                <c:pt idx="13914">
                  <c:v>3675.3829899619604</c:v>
                </c:pt>
                <c:pt idx="13915">
                  <c:v>3675.6471209709407</c:v>
                </c:pt>
                <c:pt idx="13916">
                  <c:v>3675.911251979921</c:v>
                </c:pt>
                <c:pt idx="13917">
                  <c:v>3676.1753829889012</c:v>
                </c:pt>
                <c:pt idx="13918">
                  <c:v>3676.4395139978815</c:v>
                </c:pt>
                <c:pt idx="13919">
                  <c:v>3676.7036450068617</c:v>
                </c:pt>
                <c:pt idx="13920">
                  <c:v>3676.967776015842</c:v>
                </c:pt>
                <c:pt idx="13921">
                  <c:v>3677.2319070248222</c:v>
                </c:pt>
                <c:pt idx="13922">
                  <c:v>3677.4960380338025</c:v>
                </c:pt>
                <c:pt idx="13923">
                  <c:v>3677.7601690427828</c:v>
                </c:pt>
                <c:pt idx="13924">
                  <c:v>3678.024300051763</c:v>
                </c:pt>
                <c:pt idx="13925">
                  <c:v>3678.2884310607433</c:v>
                </c:pt>
                <c:pt idx="13926">
                  <c:v>3678.5525620697235</c:v>
                </c:pt>
                <c:pt idx="13927">
                  <c:v>3678.8166930787038</c:v>
                </c:pt>
                <c:pt idx="13928">
                  <c:v>3679.0808240876841</c:v>
                </c:pt>
                <c:pt idx="13929">
                  <c:v>3679.3449550966643</c:v>
                </c:pt>
                <c:pt idx="13930">
                  <c:v>3679.6090861056446</c:v>
                </c:pt>
                <c:pt idx="13931">
                  <c:v>3679.8732171146248</c:v>
                </c:pt>
                <c:pt idx="13932">
                  <c:v>3680.1373481236051</c:v>
                </c:pt>
                <c:pt idx="13933">
                  <c:v>3680.4014791325853</c:v>
                </c:pt>
                <c:pt idx="13934">
                  <c:v>3680.6656101415656</c:v>
                </c:pt>
                <c:pt idx="13935">
                  <c:v>3680.9297411505459</c:v>
                </c:pt>
                <c:pt idx="13936">
                  <c:v>3681.1938721595261</c:v>
                </c:pt>
                <c:pt idx="13937">
                  <c:v>3681.4580031685064</c:v>
                </c:pt>
                <c:pt idx="13938">
                  <c:v>3681.7221341774866</c:v>
                </c:pt>
                <c:pt idx="13939">
                  <c:v>3681.9862651864669</c:v>
                </c:pt>
                <c:pt idx="13940">
                  <c:v>3682.2503961954471</c:v>
                </c:pt>
                <c:pt idx="13941">
                  <c:v>3682.5145272044274</c:v>
                </c:pt>
                <c:pt idx="13942">
                  <c:v>3682.7786582134077</c:v>
                </c:pt>
                <c:pt idx="13943">
                  <c:v>3683.0427892223879</c:v>
                </c:pt>
                <c:pt idx="13944">
                  <c:v>3683.3069202313682</c:v>
                </c:pt>
                <c:pt idx="13945">
                  <c:v>3683.5710512403484</c:v>
                </c:pt>
                <c:pt idx="13946">
                  <c:v>3683.8351822493287</c:v>
                </c:pt>
                <c:pt idx="13947">
                  <c:v>3684.0993132583089</c:v>
                </c:pt>
                <c:pt idx="13948">
                  <c:v>3684.3634442672892</c:v>
                </c:pt>
                <c:pt idx="13949">
                  <c:v>3684.6275752762695</c:v>
                </c:pt>
                <c:pt idx="13950">
                  <c:v>3684.8917062852497</c:v>
                </c:pt>
                <c:pt idx="13951">
                  <c:v>3685.15583729423</c:v>
                </c:pt>
                <c:pt idx="13952">
                  <c:v>3685.4199683032102</c:v>
                </c:pt>
                <c:pt idx="13953">
                  <c:v>3685.6840993121905</c:v>
                </c:pt>
                <c:pt idx="13954">
                  <c:v>3685.9482303211707</c:v>
                </c:pt>
                <c:pt idx="13955">
                  <c:v>3686.212361330151</c:v>
                </c:pt>
                <c:pt idx="13956">
                  <c:v>3686.4764923391313</c:v>
                </c:pt>
                <c:pt idx="13957">
                  <c:v>3686.7406233481115</c:v>
                </c:pt>
                <c:pt idx="13958">
                  <c:v>3687.0047543570918</c:v>
                </c:pt>
                <c:pt idx="13959">
                  <c:v>3687.268885366072</c:v>
                </c:pt>
                <c:pt idx="13960">
                  <c:v>3687.5330163750523</c:v>
                </c:pt>
                <c:pt idx="13961">
                  <c:v>3687.7971473840325</c:v>
                </c:pt>
                <c:pt idx="13962">
                  <c:v>3688.0612783930128</c:v>
                </c:pt>
                <c:pt idx="13963">
                  <c:v>3688.3254094019931</c:v>
                </c:pt>
                <c:pt idx="13964">
                  <c:v>3688.5895404109733</c:v>
                </c:pt>
                <c:pt idx="13965">
                  <c:v>3688.8536714199536</c:v>
                </c:pt>
                <c:pt idx="13966">
                  <c:v>3689.1178024289338</c:v>
                </c:pt>
                <c:pt idx="13967">
                  <c:v>3689.3819334379141</c:v>
                </c:pt>
                <c:pt idx="13968">
                  <c:v>3689.6460644468943</c:v>
                </c:pt>
                <c:pt idx="13969">
                  <c:v>3689.9101954558746</c:v>
                </c:pt>
                <c:pt idx="13970">
                  <c:v>3690.1743264648549</c:v>
                </c:pt>
                <c:pt idx="13971">
                  <c:v>3690.4384574738351</c:v>
                </c:pt>
                <c:pt idx="13972">
                  <c:v>3690.7025884828154</c:v>
                </c:pt>
                <c:pt idx="13973">
                  <c:v>3690.9667194917956</c:v>
                </c:pt>
                <c:pt idx="13974">
                  <c:v>3691.2308505007759</c:v>
                </c:pt>
                <c:pt idx="13975">
                  <c:v>3691.4949815097561</c:v>
                </c:pt>
                <c:pt idx="13976">
                  <c:v>3691.7591125187364</c:v>
                </c:pt>
                <c:pt idx="13977">
                  <c:v>3692.0232435277167</c:v>
                </c:pt>
                <c:pt idx="13978">
                  <c:v>3692.2873745366969</c:v>
                </c:pt>
                <c:pt idx="13979">
                  <c:v>3692.5515055456772</c:v>
                </c:pt>
                <c:pt idx="13980">
                  <c:v>3692.8156365546574</c:v>
                </c:pt>
                <c:pt idx="13981">
                  <c:v>3693.0797675636377</c:v>
                </c:pt>
                <c:pt idx="13982">
                  <c:v>3693.3438985726179</c:v>
                </c:pt>
                <c:pt idx="13983">
                  <c:v>3693.6080295815982</c:v>
                </c:pt>
                <c:pt idx="13984">
                  <c:v>3693.8721605905785</c:v>
                </c:pt>
                <c:pt idx="13985">
                  <c:v>3694.1362915995587</c:v>
                </c:pt>
                <c:pt idx="13986">
                  <c:v>3694.400422608539</c:v>
                </c:pt>
                <c:pt idx="13987">
                  <c:v>3694.6645536175192</c:v>
                </c:pt>
                <c:pt idx="13988">
                  <c:v>3694.9286846264995</c:v>
                </c:pt>
                <c:pt idx="13989">
                  <c:v>3695.1928156354797</c:v>
                </c:pt>
                <c:pt idx="13990">
                  <c:v>3695.45694664446</c:v>
                </c:pt>
                <c:pt idx="13991">
                  <c:v>3695.7210776534403</c:v>
                </c:pt>
                <c:pt idx="13992">
                  <c:v>3695.9852086624205</c:v>
                </c:pt>
                <c:pt idx="13993">
                  <c:v>3696.2493396714008</c:v>
                </c:pt>
                <c:pt idx="13994">
                  <c:v>3696.513470680381</c:v>
                </c:pt>
                <c:pt idx="13995">
                  <c:v>3696.7776016893613</c:v>
                </c:pt>
                <c:pt idx="13996">
                  <c:v>3697.0417326983415</c:v>
                </c:pt>
                <c:pt idx="13997">
                  <c:v>3697.3058637073218</c:v>
                </c:pt>
                <c:pt idx="13998">
                  <c:v>3697.5699947163021</c:v>
                </c:pt>
                <c:pt idx="13999">
                  <c:v>3697.8341257252823</c:v>
                </c:pt>
                <c:pt idx="14000">
                  <c:v>3698.0982567342626</c:v>
                </c:pt>
                <c:pt idx="14001">
                  <c:v>3698.3623877432428</c:v>
                </c:pt>
                <c:pt idx="14002">
                  <c:v>3698.6265187522231</c:v>
                </c:pt>
                <c:pt idx="14003">
                  <c:v>3698.8906497612033</c:v>
                </c:pt>
                <c:pt idx="14004">
                  <c:v>3699.1547807701836</c:v>
                </c:pt>
                <c:pt idx="14005">
                  <c:v>3699.4189117791639</c:v>
                </c:pt>
                <c:pt idx="14006">
                  <c:v>3699.6830427881441</c:v>
                </c:pt>
                <c:pt idx="14007">
                  <c:v>3699.9471737971244</c:v>
                </c:pt>
                <c:pt idx="14008">
                  <c:v>3700.2113048061046</c:v>
                </c:pt>
                <c:pt idx="14009">
                  <c:v>3700.4754358150849</c:v>
                </c:pt>
                <c:pt idx="14010">
                  <c:v>3700.7395668240652</c:v>
                </c:pt>
                <c:pt idx="14011">
                  <c:v>3701.0036978330454</c:v>
                </c:pt>
                <c:pt idx="14012">
                  <c:v>3701.2678288420257</c:v>
                </c:pt>
                <c:pt idx="14013">
                  <c:v>3701.5319598510059</c:v>
                </c:pt>
                <c:pt idx="14014">
                  <c:v>3701.7960908599862</c:v>
                </c:pt>
                <c:pt idx="14015">
                  <c:v>3702.0602218689664</c:v>
                </c:pt>
                <c:pt idx="14016">
                  <c:v>3702.3243528779467</c:v>
                </c:pt>
                <c:pt idx="14017">
                  <c:v>3702.588483886927</c:v>
                </c:pt>
                <c:pt idx="14018">
                  <c:v>3702.8526148959072</c:v>
                </c:pt>
                <c:pt idx="14019">
                  <c:v>3703.1167459048875</c:v>
                </c:pt>
                <c:pt idx="14020">
                  <c:v>3703.3808769138677</c:v>
                </c:pt>
                <c:pt idx="14021">
                  <c:v>3703.645007922848</c:v>
                </c:pt>
                <c:pt idx="14022">
                  <c:v>3703.9091389318282</c:v>
                </c:pt>
                <c:pt idx="14023">
                  <c:v>3704.1732699408085</c:v>
                </c:pt>
                <c:pt idx="14024">
                  <c:v>3704.4374009497888</c:v>
                </c:pt>
                <c:pt idx="14025">
                  <c:v>3704.701531958769</c:v>
                </c:pt>
                <c:pt idx="14026">
                  <c:v>3704.9656629677493</c:v>
                </c:pt>
                <c:pt idx="14027">
                  <c:v>3705.2297939767295</c:v>
                </c:pt>
                <c:pt idx="14028">
                  <c:v>3705.4939249857098</c:v>
                </c:pt>
                <c:pt idx="14029">
                  <c:v>3705.75805599469</c:v>
                </c:pt>
                <c:pt idx="14030">
                  <c:v>3706.0221870036703</c:v>
                </c:pt>
                <c:pt idx="14031">
                  <c:v>3706.2863180126506</c:v>
                </c:pt>
                <c:pt idx="14032">
                  <c:v>3706.5504490216308</c:v>
                </c:pt>
                <c:pt idx="14033">
                  <c:v>3706.8145800306111</c:v>
                </c:pt>
                <c:pt idx="14034">
                  <c:v>3707.0787110395913</c:v>
                </c:pt>
                <c:pt idx="14035">
                  <c:v>3707.3428420485716</c:v>
                </c:pt>
                <c:pt idx="14036">
                  <c:v>3707.6069730575518</c:v>
                </c:pt>
                <c:pt idx="14037">
                  <c:v>3707.8711040665321</c:v>
                </c:pt>
                <c:pt idx="14038">
                  <c:v>3708.1352350755124</c:v>
                </c:pt>
                <c:pt idx="14039">
                  <c:v>3708.3993660844926</c:v>
                </c:pt>
                <c:pt idx="14040">
                  <c:v>3708.6634970934729</c:v>
                </c:pt>
                <c:pt idx="14041">
                  <c:v>3708.9276281024531</c:v>
                </c:pt>
                <c:pt idx="14042">
                  <c:v>3709.1917591114334</c:v>
                </c:pt>
                <c:pt idx="14043">
                  <c:v>3709.4558901204136</c:v>
                </c:pt>
                <c:pt idx="14044">
                  <c:v>3709.7200211293939</c:v>
                </c:pt>
                <c:pt idx="14045">
                  <c:v>3709.9841521383742</c:v>
                </c:pt>
                <c:pt idx="14046">
                  <c:v>3710.2482831473544</c:v>
                </c:pt>
                <c:pt idx="14047">
                  <c:v>3710.5124141563347</c:v>
                </c:pt>
                <c:pt idx="14048">
                  <c:v>3710.7765451653149</c:v>
                </c:pt>
                <c:pt idx="14049">
                  <c:v>3711.0406761742952</c:v>
                </c:pt>
                <c:pt idx="14050">
                  <c:v>3711.3048071832754</c:v>
                </c:pt>
                <c:pt idx="14051">
                  <c:v>3711.5689381922557</c:v>
                </c:pt>
                <c:pt idx="14052">
                  <c:v>3711.833069201236</c:v>
                </c:pt>
                <c:pt idx="14053">
                  <c:v>3712.0972002102162</c:v>
                </c:pt>
                <c:pt idx="14054">
                  <c:v>3712.3613312191965</c:v>
                </c:pt>
                <c:pt idx="14055">
                  <c:v>3712.6254622281767</c:v>
                </c:pt>
                <c:pt idx="14056">
                  <c:v>3712.889593237157</c:v>
                </c:pt>
                <c:pt idx="14057">
                  <c:v>3713.1537242461372</c:v>
                </c:pt>
                <c:pt idx="14058">
                  <c:v>3713.4178552551175</c:v>
                </c:pt>
                <c:pt idx="14059">
                  <c:v>3713.6819862640978</c:v>
                </c:pt>
                <c:pt idx="14060">
                  <c:v>3713.946117273078</c:v>
                </c:pt>
                <c:pt idx="14061">
                  <c:v>3714.2102482820583</c:v>
                </c:pt>
                <c:pt idx="14062">
                  <c:v>3714.4743792910385</c:v>
                </c:pt>
                <c:pt idx="14063">
                  <c:v>3714.7385103000188</c:v>
                </c:pt>
                <c:pt idx="14064">
                  <c:v>3715.002641308999</c:v>
                </c:pt>
                <c:pt idx="14065">
                  <c:v>3715.2667723179793</c:v>
                </c:pt>
                <c:pt idx="14066">
                  <c:v>3715.5309033269596</c:v>
                </c:pt>
                <c:pt idx="14067">
                  <c:v>3715.7950343359398</c:v>
                </c:pt>
                <c:pt idx="14068">
                  <c:v>3716.0591653449201</c:v>
                </c:pt>
                <c:pt idx="14069">
                  <c:v>3716.3232963539003</c:v>
                </c:pt>
                <c:pt idx="14070">
                  <c:v>3716.5874273628806</c:v>
                </c:pt>
                <c:pt idx="14071">
                  <c:v>3716.8515583718608</c:v>
                </c:pt>
                <c:pt idx="14072">
                  <c:v>3717.1156893808411</c:v>
                </c:pt>
                <c:pt idx="14073">
                  <c:v>3717.3798203898214</c:v>
                </c:pt>
                <c:pt idx="14074">
                  <c:v>3717.6439513988016</c:v>
                </c:pt>
                <c:pt idx="14075">
                  <c:v>3717.9080824077819</c:v>
                </c:pt>
                <c:pt idx="14076">
                  <c:v>3718.1722134167621</c:v>
                </c:pt>
                <c:pt idx="14077">
                  <c:v>3718.4363444257424</c:v>
                </c:pt>
                <c:pt idx="14078">
                  <c:v>3718.7004754347226</c:v>
                </c:pt>
                <c:pt idx="14079">
                  <c:v>3718.9646064437029</c:v>
                </c:pt>
                <c:pt idx="14080">
                  <c:v>3719.2287374526832</c:v>
                </c:pt>
                <c:pt idx="14081">
                  <c:v>3719.4928684616634</c:v>
                </c:pt>
                <c:pt idx="14082">
                  <c:v>3719.7569994706437</c:v>
                </c:pt>
                <c:pt idx="14083">
                  <c:v>3720.0211304796239</c:v>
                </c:pt>
                <c:pt idx="14084">
                  <c:v>3720.2852614886042</c:v>
                </c:pt>
                <c:pt idx="14085">
                  <c:v>3720.5493924975844</c:v>
                </c:pt>
                <c:pt idx="14086">
                  <c:v>3720.8135235065647</c:v>
                </c:pt>
                <c:pt idx="14087">
                  <c:v>3721.077654515545</c:v>
                </c:pt>
                <c:pt idx="14088">
                  <c:v>3721.3417855245252</c:v>
                </c:pt>
                <c:pt idx="14089">
                  <c:v>3721.6059165335055</c:v>
                </c:pt>
                <c:pt idx="14090">
                  <c:v>3721.8700475424857</c:v>
                </c:pt>
                <c:pt idx="14091">
                  <c:v>3722.134178551466</c:v>
                </c:pt>
                <c:pt idx="14092">
                  <c:v>3722.3983095604463</c:v>
                </c:pt>
                <c:pt idx="14093">
                  <c:v>3722.6624405694265</c:v>
                </c:pt>
                <c:pt idx="14094">
                  <c:v>3722.9265715784068</c:v>
                </c:pt>
                <c:pt idx="14095">
                  <c:v>3723.190702587387</c:v>
                </c:pt>
                <c:pt idx="14096">
                  <c:v>3723.4548335963673</c:v>
                </c:pt>
                <c:pt idx="14097">
                  <c:v>3723.7189646053475</c:v>
                </c:pt>
                <c:pt idx="14098">
                  <c:v>3723.9830956143278</c:v>
                </c:pt>
                <c:pt idx="14099">
                  <c:v>3724.2472266233081</c:v>
                </c:pt>
                <c:pt idx="14100">
                  <c:v>3724.5113576322883</c:v>
                </c:pt>
                <c:pt idx="14101">
                  <c:v>3724.7754886412686</c:v>
                </c:pt>
                <c:pt idx="14102">
                  <c:v>3725.0396196502488</c:v>
                </c:pt>
                <c:pt idx="14103">
                  <c:v>3725.3037506592291</c:v>
                </c:pt>
                <c:pt idx="14104">
                  <c:v>3725.5678816682093</c:v>
                </c:pt>
                <c:pt idx="14105">
                  <c:v>3725.8320126771896</c:v>
                </c:pt>
                <c:pt idx="14106">
                  <c:v>3726.0961436861699</c:v>
                </c:pt>
                <c:pt idx="14107">
                  <c:v>3726.3602746951501</c:v>
                </c:pt>
                <c:pt idx="14108">
                  <c:v>3726.6244057041304</c:v>
                </c:pt>
                <c:pt idx="14109">
                  <c:v>3726.8885367131106</c:v>
                </c:pt>
                <c:pt idx="14110">
                  <c:v>3727.1526677220909</c:v>
                </c:pt>
                <c:pt idx="14111">
                  <c:v>3727.4167987310711</c:v>
                </c:pt>
                <c:pt idx="14112">
                  <c:v>3727.6809297400514</c:v>
                </c:pt>
                <c:pt idx="14113">
                  <c:v>3727.9450607490317</c:v>
                </c:pt>
                <c:pt idx="14114">
                  <c:v>3728.2091917580119</c:v>
                </c:pt>
                <c:pt idx="14115">
                  <c:v>3728.4733227669922</c:v>
                </c:pt>
                <c:pt idx="14116">
                  <c:v>3728.7374537759724</c:v>
                </c:pt>
                <c:pt idx="14117">
                  <c:v>3729.0015847849527</c:v>
                </c:pt>
                <c:pt idx="14118">
                  <c:v>3729.2657157939329</c:v>
                </c:pt>
                <c:pt idx="14119">
                  <c:v>3729.5298468029132</c:v>
                </c:pt>
                <c:pt idx="14120">
                  <c:v>3729.7939778118935</c:v>
                </c:pt>
                <c:pt idx="14121">
                  <c:v>3730.0581088208737</c:v>
                </c:pt>
                <c:pt idx="14122">
                  <c:v>3730.322239829854</c:v>
                </c:pt>
                <c:pt idx="14123">
                  <c:v>3730.5863708388342</c:v>
                </c:pt>
                <c:pt idx="14124">
                  <c:v>3730.8505018478145</c:v>
                </c:pt>
                <c:pt idx="14125">
                  <c:v>3731.1146328567947</c:v>
                </c:pt>
                <c:pt idx="14126">
                  <c:v>3731.378763865775</c:v>
                </c:pt>
                <c:pt idx="14127">
                  <c:v>3731.6428948747553</c:v>
                </c:pt>
                <c:pt idx="14128">
                  <c:v>3731.9070258837355</c:v>
                </c:pt>
                <c:pt idx="14129">
                  <c:v>3732.1711568927158</c:v>
                </c:pt>
                <c:pt idx="14130">
                  <c:v>3732.435287901696</c:v>
                </c:pt>
                <c:pt idx="14131">
                  <c:v>3732.6994189106763</c:v>
                </c:pt>
                <c:pt idx="14132">
                  <c:v>3732.9635499196565</c:v>
                </c:pt>
                <c:pt idx="14133">
                  <c:v>3733.2276809286368</c:v>
                </c:pt>
                <c:pt idx="14134">
                  <c:v>3733.4918119376171</c:v>
                </c:pt>
                <c:pt idx="14135">
                  <c:v>3733.7559429465973</c:v>
                </c:pt>
                <c:pt idx="14136">
                  <c:v>3734.0200739555776</c:v>
                </c:pt>
                <c:pt idx="14137">
                  <c:v>3734.2842049645578</c:v>
                </c:pt>
                <c:pt idx="14138">
                  <c:v>3734.5483359735381</c:v>
                </c:pt>
                <c:pt idx="14139">
                  <c:v>3734.8124669825183</c:v>
                </c:pt>
                <c:pt idx="14140">
                  <c:v>3735.0765979914986</c:v>
                </c:pt>
                <c:pt idx="14141">
                  <c:v>3735.3407290004789</c:v>
                </c:pt>
                <c:pt idx="14142">
                  <c:v>3735.6048600094591</c:v>
                </c:pt>
                <c:pt idx="14143">
                  <c:v>3735.8689910184394</c:v>
                </c:pt>
                <c:pt idx="14144">
                  <c:v>3736.1331220274196</c:v>
                </c:pt>
                <c:pt idx="14145">
                  <c:v>3736.3972530363999</c:v>
                </c:pt>
                <c:pt idx="14146">
                  <c:v>3736.6613840453801</c:v>
                </c:pt>
                <c:pt idx="14147">
                  <c:v>3736.9255150543604</c:v>
                </c:pt>
                <c:pt idx="14148">
                  <c:v>3737.1896460633407</c:v>
                </c:pt>
                <c:pt idx="14149">
                  <c:v>3737.4537770723209</c:v>
                </c:pt>
                <c:pt idx="14150">
                  <c:v>3737.7179080813012</c:v>
                </c:pt>
                <c:pt idx="14151">
                  <c:v>3737.9820390902814</c:v>
                </c:pt>
                <c:pt idx="14152">
                  <c:v>3738.2461700992617</c:v>
                </c:pt>
                <c:pt idx="14153">
                  <c:v>3738.5103011082419</c:v>
                </c:pt>
                <c:pt idx="14154">
                  <c:v>3738.7744321172222</c:v>
                </c:pt>
                <c:pt idx="14155">
                  <c:v>3739.0385631262025</c:v>
                </c:pt>
                <c:pt idx="14156">
                  <c:v>3739.3026941351827</c:v>
                </c:pt>
                <c:pt idx="14157">
                  <c:v>3739.566825144163</c:v>
                </c:pt>
                <c:pt idx="14158">
                  <c:v>3739.8309561531432</c:v>
                </c:pt>
                <c:pt idx="14159">
                  <c:v>3740.0950871621235</c:v>
                </c:pt>
                <c:pt idx="14160">
                  <c:v>3740.3592181711037</c:v>
                </c:pt>
                <c:pt idx="14161">
                  <c:v>3740.623349180084</c:v>
                </c:pt>
                <c:pt idx="14162">
                  <c:v>3740.8874801890643</c:v>
                </c:pt>
                <c:pt idx="14163">
                  <c:v>3741.1516111980445</c:v>
                </c:pt>
                <c:pt idx="14164">
                  <c:v>3741.4157422070248</c:v>
                </c:pt>
                <c:pt idx="14165">
                  <c:v>3741.679873216005</c:v>
                </c:pt>
                <c:pt idx="14166">
                  <c:v>3741.9440042249853</c:v>
                </c:pt>
                <c:pt idx="14167">
                  <c:v>3742.2081352339655</c:v>
                </c:pt>
                <c:pt idx="14168">
                  <c:v>3742.4722662429458</c:v>
                </c:pt>
                <c:pt idx="14169">
                  <c:v>3742.7363972519261</c:v>
                </c:pt>
                <c:pt idx="14170">
                  <c:v>3743.0005282609063</c:v>
                </c:pt>
                <c:pt idx="14171">
                  <c:v>3743.2646592698866</c:v>
                </c:pt>
                <c:pt idx="14172">
                  <c:v>3743.5287902788668</c:v>
                </c:pt>
                <c:pt idx="14173">
                  <c:v>3743.7929212878471</c:v>
                </c:pt>
                <c:pt idx="14174">
                  <c:v>3744.0570522968274</c:v>
                </c:pt>
                <c:pt idx="14175">
                  <c:v>3744.3211833058076</c:v>
                </c:pt>
                <c:pt idx="14176">
                  <c:v>3744.5853143147879</c:v>
                </c:pt>
                <c:pt idx="14177">
                  <c:v>3744.8494453237681</c:v>
                </c:pt>
                <c:pt idx="14178">
                  <c:v>3745.1135763327484</c:v>
                </c:pt>
                <c:pt idx="14179">
                  <c:v>3745.3777073417286</c:v>
                </c:pt>
                <c:pt idx="14180">
                  <c:v>3745.6418383507089</c:v>
                </c:pt>
                <c:pt idx="14181">
                  <c:v>3745.9059693596892</c:v>
                </c:pt>
                <c:pt idx="14182">
                  <c:v>3746.1701003686694</c:v>
                </c:pt>
                <c:pt idx="14183">
                  <c:v>3746.4342313776497</c:v>
                </c:pt>
                <c:pt idx="14184">
                  <c:v>3746.6983623866299</c:v>
                </c:pt>
                <c:pt idx="14185">
                  <c:v>3746.9624933956102</c:v>
                </c:pt>
                <c:pt idx="14186">
                  <c:v>3747.2266244045904</c:v>
                </c:pt>
                <c:pt idx="14187">
                  <c:v>3747.4907554135707</c:v>
                </c:pt>
                <c:pt idx="14188">
                  <c:v>3747.754886422551</c:v>
                </c:pt>
                <c:pt idx="14189">
                  <c:v>3748.0190174315312</c:v>
                </c:pt>
                <c:pt idx="14190">
                  <c:v>3748.2831484405115</c:v>
                </c:pt>
                <c:pt idx="14191">
                  <c:v>3748.5472794494917</c:v>
                </c:pt>
                <c:pt idx="14192">
                  <c:v>3748.811410458472</c:v>
                </c:pt>
                <c:pt idx="14193">
                  <c:v>3749.0755414674522</c:v>
                </c:pt>
                <c:pt idx="14194">
                  <c:v>3749.3396724764325</c:v>
                </c:pt>
                <c:pt idx="14195">
                  <c:v>3749.6038034854128</c:v>
                </c:pt>
                <c:pt idx="14196">
                  <c:v>3749.867934494393</c:v>
                </c:pt>
                <c:pt idx="14197">
                  <c:v>3750.1320655033733</c:v>
                </c:pt>
                <c:pt idx="14198">
                  <c:v>3750.3961965123535</c:v>
                </c:pt>
                <c:pt idx="14199">
                  <c:v>3750.6603275213338</c:v>
                </c:pt>
                <c:pt idx="14200">
                  <c:v>3750.924458530314</c:v>
                </c:pt>
                <c:pt idx="14201">
                  <c:v>3751.1885895392943</c:v>
                </c:pt>
                <c:pt idx="14202">
                  <c:v>3751.4527205482746</c:v>
                </c:pt>
                <c:pt idx="14203">
                  <c:v>3751.7168515572548</c:v>
                </c:pt>
                <c:pt idx="14204">
                  <c:v>3751.9809825662351</c:v>
                </c:pt>
                <c:pt idx="14205">
                  <c:v>3752.2451135752153</c:v>
                </c:pt>
                <c:pt idx="14206">
                  <c:v>3752.5092445841956</c:v>
                </c:pt>
                <c:pt idx="14207">
                  <c:v>3752.7733755931758</c:v>
                </c:pt>
                <c:pt idx="14208">
                  <c:v>3753.0375066021561</c:v>
                </c:pt>
                <c:pt idx="14209">
                  <c:v>3753.3016376111364</c:v>
                </c:pt>
                <c:pt idx="14210">
                  <c:v>3753.5657686201166</c:v>
                </c:pt>
                <c:pt idx="14211">
                  <c:v>3753.8298996290969</c:v>
                </c:pt>
                <c:pt idx="14212">
                  <c:v>3754.0940306380771</c:v>
                </c:pt>
                <c:pt idx="14213">
                  <c:v>3754.3581616470574</c:v>
                </c:pt>
                <c:pt idx="14214">
                  <c:v>3754.6222926560376</c:v>
                </c:pt>
                <c:pt idx="14215">
                  <c:v>3754.8864236650179</c:v>
                </c:pt>
                <c:pt idx="14216">
                  <c:v>3755.1505546739982</c:v>
                </c:pt>
                <c:pt idx="14217">
                  <c:v>3755.4146856829784</c:v>
                </c:pt>
                <c:pt idx="14218">
                  <c:v>3755.6788166919587</c:v>
                </c:pt>
                <c:pt idx="14219">
                  <c:v>3755.9429477009389</c:v>
                </c:pt>
                <c:pt idx="14220">
                  <c:v>3756.2070787099192</c:v>
                </c:pt>
                <c:pt idx="14221">
                  <c:v>3756.4712097188994</c:v>
                </c:pt>
                <c:pt idx="14222">
                  <c:v>3756.7353407278797</c:v>
                </c:pt>
                <c:pt idx="14223">
                  <c:v>3756.99947173686</c:v>
                </c:pt>
                <c:pt idx="14224">
                  <c:v>3757.2636027458402</c:v>
                </c:pt>
                <c:pt idx="14225">
                  <c:v>3757.5277337548205</c:v>
                </c:pt>
                <c:pt idx="14226">
                  <c:v>3757.7918647638007</c:v>
                </c:pt>
                <c:pt idx="14227">
                  <c:v>3758.055995772781</c:v>
                </c:pt>
                <c:pt idx="14228">
                  <c:v>3758.3201267817612</c:v>
                </c:pt>
                <c:pt idx="14229">
                  <c:v>3758.5842577907415</c:v>
                </c:pt>
                <c:pt idx="14230">
                  <c:v>3758.8483887997218</c:v>
                </c:pt>
                <c:pt idx="14231">
                  <c:v>3759.112519808702</c:v>
                </c:pt>
                <c:pt idx="14232">
                  <c:v>3759.3766508176823</c:v>
                </c:pt>
                <c:pt idx="14233">
                  <c:v>3759.6407818266625</c:v>
                </c:pt>
                <c:pt idx="14234">
                  <c:v>3759.9049128356428</c:v>
                </c:pt>
                <c:pt idx="14235">
                  <c:v>3760.169043844623</c:v>
                </c:pt>
                <c:pt idx="14236">
                  <c:v>3760.4331748536033</c:v>
                </c:pt>
                <c:pt idx="14237">
                  <c:v>3760.6973058625836</c:v>
                </c:pt>
                <c:pt idx="14238">
                  <c:v>3760.9614368715638</c:v>
                </c:pt>
                <c:pt idx="14239">
                  <c:v>3761.2255678805441</c:v>
                </c:pt>
                <c:pt idx="14240">
                  <c:v>3761.4896988895243</c:v>
                </c:pt>
                <c:pt idx="14241">
                  <c:v>3761.7538298985046</c:v>
                </c:pt>
                <c:pt idx="14242">
                  <c:v>3762.0179609074848</c:v>
                </c:pt>
                <c:pt idx="14243">
                  <c:v>3762.2820919164651</c:v>
                </c:pt>
                <c:pt idx="14244">
                  <c:v>3762.5462229254454</c:v>
                </c:pt>
                <c:pt idx="14245">
                  <c:v>3762.8103539344256</c:v>
                </c:pt>
                <c:pt idx="14246">
                  <c:v>3763.0744849434059</c:v>
                </c:pt>
                <c:pt idx="14247">
                  <c:v>3763.3386159523861</c:v>
                </c:pt>
                <c:pt idx="14248">
                  <c:v>3763.6027469613664</c:v>
                </c:pt>
                <c:pt idx="14249">
                  <c:v>3763.8668779703466</c:v>
                </c:pt>
                <c:pt idx="14250">
                  <c:v>3764.1310089793269</c:v>
                </c:pt>
                <c:pt idx="14251">
                  <c:v>3764.3951399883072</c:v>
                </c:pt>
                <c:pt idx="14252">
                  <c:v>3764.6592709972874</c:v>
                </c:pt>
                <c:pt idx="14253">
                  <c:v>3764.9234020062677</c:v>
                </c:pt>
                <c:pt idx="14254">
                  <c:v>3765.1875330152479</c:v>
                </c:pt>
                <c:pt idx="14255">
                  <c:v>3765.4516640242282</c:v>
                </c:pt>
                <c:pt idx="14256">
                  <c:v>3765.7157950332085</c:v>
                </c:pt>
                <c:pt idx="14257">
                  <c:v>3765.9799260421887</c:v>
                </c:pt>
                <c:pt idx="14258">
                  <c:v>3766.244057051169</c:v>
                </c:pt>
                <c:pt idx="14259">
                  <c:v>3766.5081880601492</c:v>
                </c:pt>
                <c:pt idx="14260">
                  <c:v>3766.7723190691295</c:v>
                </c:pt>
                <c:pt idx="14261">
                  <c:v>3767.0364500781097</c:v>
                </c:pt>
                <c:pt idx="14262">
                  <c:v>3767.30058108709</c:v>
                </c:pt>
                <c:pt idx="14263">
                  <c:v>3767.5647120960703</c:v>
                </c:pt>
                <c:pt idx="14264">
                  <c:v>3767.8288431050505</c:v>
                </c:pt>
                <c:pt idx="14265">
                  <c:v>3768.0929741140308</c:v>
                </c:pt>
                <c:pt idx="14266">
                  <c:v>3768.357105123011</c:v>
                </c:pt>
                <c:pt idx="14267">
                  <c:v>3768.6212361319913</c:v>
                </c:pt>
                <c:pt idx="14268">
                  <c:v>3768.8853671409715</c:v>
                </c:pt>
                <c:pt idx="14269">
                  <c:v>3769.1494981499518</c:v>
                </c:pt>
                <c:pt idx="14270">
                  <c:v>3769.4136291589321</c:v>
                </c:pt>
                <c:pt idx="14271">
                  <c:v>3769.6777601679123</c:v>
                </c:pt>
                <c:pt idx="14272">
                  <c:v>3769.9418911768926</c:v>
                </c:pt>
                <c:pt idx="14273">
                  <c:v>3770.2060221858728</c:v>
                </c:pt>
                <c:pt idx="14274">
                  <c:v>3770.4701531948531</c:v>
                </c:pt>
                <c:pt idx="14275">
                  <c:v>3770.7342842038333</c:v>
                </c:pt>
                <c:pt idx="14276">
                  <c:v>3770.9984152128136</c:v>
                </c:pt>
                <c:pt idx="14277">
                  <c:v>3771.2625462217939</c:v>
                </c:pt>
                <c:pt idx="14278">
                  <c:v>3771.5266772307741</c:v>
                </c:pt>
                <c:pt idx="14279">
                  <c:v>3771.7908082397544</c:v>
                </c:pt>
                <c:pt idx="14280">
                  <c:v>3772.0549392487346</c:v>
                </c:pt>
                <c:pt idx="14281">
                  <c:v>3772.3190702577149</c:v>
                </c:pt>
                <c:pt idx="14282">
                  <c:v>3772.5832012666951</c:v>
                </c:pt>
                <c:pt idx="14283">
                  <c:v>3772.8473322756754</c:v>
                </c:pt>
                <c:pt idx="14284">
                  <c:v>3773.1114632846557</c:v>
                </c:pt>
                <c:pt idx="14285">
                  <c:v>3773.3755942936359</c:v>
                </c:pt>
                <c:pt idx="14286">
                  <c:v>3773.6397253026162</c:v>
                </c:pt>
                <c:pt idx="14287">
                  <c:v>3773.9038563115964</c:v>
                </c:pt>
                <c:pt idx="14288">
                  <c:v>3774.1679873205767</c:v>
                </c:pt>
                <c:pt idx="14289">
                  <c:v>3774.4321183295569</c:v>
                </c:pt>
                <c:pt idx="14290">
                  <c:v>3774.6962493385372</c:v>
                </c:pt>
                <c:pt idx="14291">
                  <c:v>3774.9603803475175</c:v>
                </c:pt>
                <c:pt idx="14292">
                  <c:v>3775.2245113564977</c:v>
                </c:pt>
                <c:pt idx="14293">
                  <c:v>3775.488642365478</c:v>
                </c:pt>
                <c:pt idx="14294">
                  <c:v>3775.7527733744582</c:v>
                </c:pt>
                <c:pt idx="14295">
                  <c:v>3776.0169043834385</c:v>
                </c:pt>
                <c:pt idx="14296">
                  <c:v>3776.2810353924187</c:v>
                </c:pt>
                <c:pt idx="14297">
                  <c:v>3776.545166401399</c:v>
                </c:pt>
                <c:pt idx="14298">
                  <c:v>3776.8092974103793</c:v>
                </c:pt>
                <c:pt idx="14299">
                  <c:v>3777.0734284193595</c:v>
                </c:pt>
                <c:pt idx="14300">
                  <c:v>3777.3375594283398</c:v>
                </c:pt>
                <c:pt idx="14301">
                  <c:v>3777.60169043732</c:v>
                </c:pt>
                <c:pt idx="14302">
                  <c:v>3777.8658214463003</c:v>
                </c:pt>
                <c:pt idx="14303">
                  <c:v>3778.1299524552805</c:v>
                </c:pt>
                <c:pt idx="14304">
                  <c:v>3778.3940834642608</c:v>
                </c:pt>
                <c:pt idx="14305">
                  <c:v>3778.6582144732411</c:v>
                </c:pt>
                <c:pt idx="14306">
                  <c:v>3778.9223454822213</c:v>
                </c:pt>
                <c:pt idx="14307">
                  <c:v>3779.1864764912016</c:v>
                </c:pt>
                <c:pt idx="14308">
                  <c:v>3779.4506075001818</c:v>
                </c:pt>
                <c:pt idx="14309">
                  <c:v>3779.7147385091621</c:v>
                </c:pt>
                <c:pt idx="14310">
                  <c:v>3779.9788695181423</c:v>
                </c:pt>
                <c:pt idx="14311">
                  <c:v>3780.2430005271226</c:v>
                </c:pt>
                <c:pt idx="14312">
                  <c:v>3780.5071315361029</c:v>
                </c:pt>
                <c:pt idx="14313">
                  <c:v>3780.7712625450831</c:v>
                </c:pt>
                <c:pt idx="14314">
                  <c:v>3781.0353935540634</c:v>
                </c:pt>
                <c:pt idx="14315">
                  <c:v>3781.2995245630436</c:v>
                </c:pt>
                <c:pt idx="14316">
                  <c:v>3781.5636555720239</c:v>
                </c:pt>
                <c:pt idx="14317">
                  <c:v>3781.8277865810041</c:v>
                </c:pt>
                <c:pt idx="14318">
                  <c:v>3782.0919175899844</c:v>
                </c:pt>
                <c:pt idx="14319">
                  <c:v>3782.3560485989647</c:v>
                </c:pt>
                <c:pt idx="14320">
                  <c:v>3782.6201796079449</c:v>
                </c:pt>
                <c:pt idx="14321">
                  <c:v>3782.8843106169252</c:v>
                </c:pt>
                <c:pt idx="14322">
                  <c:v>3783.1484416259054</c:v>
                </c:pt>
                <c:pt idx="14323">
                  <c:v>3783.4125726348857</c:v>
                </c:pt>
                <c:pt idx="14324">
                  <c:v>3783.6767036438659</c:v>
                </c:pt>
                <c:pt idx="14325">
                  <c:v>3783.9408346528462</c:v>
                </c:pt>
                <c:pt idx="14326">
                  <c:v>3784.2049656618265</c:v>
                </c:pt>
                <c:pt idx="14327">
                  <c:v>3784.4690966708067</c:v>
                </c:pt>
                <c:pt idx="14328">
                  <c:v>3784.733227679787</c:v>
                </c:pt>
                <c:pt idx="14329">
                  <c:v>3784.9973586887672</c:v>
                </c:pt>
                <c:pt idx="14330">
                  <c:v>3785.2614896977475</c:v>
                </c:pt>
                <c:pt idx="14331">
                  <c:v>3785.5256207067278</c:v>
                </c:pt>
                <c:pt idx="14332">
                  <c:v>3785.789751715708</c:v>
                </c:pt>
                <c:pt idx="14333">
                  <c:v>3786.0538827246883</c:v>
                </c:pt>
                <c:pt idx="14334">
                  <c:v>3786.3180137336685</c:v>
                </c:pt>
                <c:pt idx="14335">
                  <c:v>3786.5821447426488</c:v>
                </c:pt>
                <c:pt idx="14336">
                  <c:v>3786.846275751629</c:v>
                </c:pt>
                <c:pt idx="14337">
                  <c:v>3787.1104067606093</c:v>
                </c:pt>
                <c:pt idx="14338">
                  <c:v>3787.3745377695896</c:v>
                </c:pt>
                <c:pt idx="14339">
                  <c:v>3787.6386687785698</c:v>
                </c:pt>
                <c:pt idx="14340">
                  <c:v>3787.9027997875501</c:v>
                </c:pt>
                <c:pt idx="14341">
                  <c:v>3788.1669307965303</c:v>
                </c:pt>
                <c:pt idx="14342">
                  <c:v>3788.4310618055106</c:v>
                </c:pt>
                <c:pt idx="14343">
                  <c:v>3788.6951928144908</c:v>
                </c:pt>
                <c:pt idx="14344">
                  <c:v>3788.9593238234711</c:v>
                </c:pt>
                <c:pt idx="14345">
                  <c:v>3789.2234548324514</c:v>
                </c:pt>
                <c:pt idx="14346">
                  <c:v>3789.4875858414316</c:v>
                </c:pt>
                <c:pt idx="14347">
                  <c:v>3789.7517168504119</c:v>
                </c:pt>
                <c:pt idx="14348">
                  <c:v>3790.0158478593921</c:v>
                </c:pt>
                <c:pt idx="14349">
                  <c:v>3790.2799788683724</c:v>
                </c:pt>
                <c:pt idx="14350">
                  <c:v>3790.5441098773526</c:v>
                </c:pt>
                <c:pt idx="14351">
                  <c:v>3790.8082408863329</c:v>
                </c:pt>
                <c:pt idx="14352">
                  <c:v>3791.0723718953132</c:v>
                </c:pt>
                <c:pt idx="14353">
                  <c:v>3791.3365029042934</c:v>
                </c:pt>
                <c:pt idx="14354">
                  <c:v>3791.6006339132737</c:v>
                </c:pt>
                <c:pt idx="14355">
                  <c:v>3791.8647649222539</c:v>
                </c:pt>
                <c:pt idx="14356">
                  <c:v>3792.1288959312342</c:v>
                </c:pt>
                <c:pt idx="14357">
                  <c:v>3792.3930269402144</c:v>
                </c:pt>
                <c:pt idx="14358">
                  <c:v>3792.6571579491947</c:v>
                </c:pt>
                <c:pt idx="14359">
                  <c:v>3792.921288958175</c:v>
                </c:pt>
                <c:pt idx="14360">
                  <c:v>3793.1854199671552</c:v>
                </c:pt>
                <c:pt idx="14361">
                  <c:v>3793.4495509761355</c:v>
                </c:pt>
                <c:pt idx="14362">
                  <c:v>3793.7136819851157</c:v>
                </c:pt>
                <c:pt idx="14363">
                  <c:v>3793.977812994096</c:v>
                </c:pt>
                <c:pt idx="14364">
                  <c:v>3794.2419440030762</c:v>
                </c:pt>
                <c:pt idx="14365">
                  <c:v>3794.5060750120565</c:v>
                </c:pt>
                <c:pt idx="14366">
                  <c:v>3794.7702060210368</c:v>
                </c:pt>
                <c:pt idx="14367">
                  <c:v>3795.034337030017</c:v>
                </c:pt>
                <c:pt idx="14368">
                  <c:v>3795.2984680389973</c:v>
                </c:pt>
                <c:pt idx="14369">
                  <c:v>3795.5625990479775</c:v>
                </c:pt>
                <c:pt idx="14370">
                  <c:v>3795.8267300569578</c:v>
                </c:pt>
                <c:pt idx="14371">
                  <c:v>3796.090861065938</c:v>
                </c:pt>
                <c:pt idx="14372">
                  <c:v>3796.3549920749183</c:v>
                </c:pt>
                <c:pt idx="14373">
                  <c:v>3796.6191230838986</c:v>
                </c:pt>
                <c:pt idx="14374">
                  <c:v>3796.8832540928788</c:v>
                </c:pt>
                <c:pt idx="14375">
                  <c:v>3797.1473851018591</c:v>
                </c:pt>
                <c:pt idx="14376">
                  <c:v>3797.4115161108393</c:v>
                </c:pt>
                <c:pt idx="14377">
                  <c:v>3797.6756471198196</c:v>
                </c:pt>
                <c:pt idx="14378">
                  <c:v>3797.9397781287998</c:v>
                </c:pt>
                <c:pt idx="14379">
                  <c:v>3798.2039091377801</c:v>
                </c:pt>
                <c:pt idx="14380">
                  <c:v>3798.4680401467604</c:v>
                </c:pt>
                <c:pt idx="14381">
                  <c:v>3798.7321711557406</c:v>
                </c:pt>
                <c:pt idx="14382">
                  <c:v>3798.9963021647209</c:v>
                </c:pt>
                <c:pt idx="14383">
                  <c:v>3799.2604331737011</c:v>
                </c:pt>
                <c:pt idx="14384">
                  <c:v>3799.5245641826814</c:v>
                </c:pt>
                <c:pt idx="14385">
                  <c:v>3799.7886951916616</c:v>
                </c:pt>
                <c:pt idx="14386">
                  <c:v>3800.0528262006419</c:v>
                </c:pt>
                <c:pt idx="14387">
                  <c:v>3800.3169572096222</c:v>
                </c:pt>
                <c:pt idx="14388">
                  <c:v>3800.5810882186024</c:v>
                </c:pt>
                <c:pt idx="14389">
                  <c:v>3800.8452192275827</c:v>
                </c:pt>
                <c:pt idx="14390">
                  <c:v>3801.1093502365629</c:v>
                </c:pt>
                <c:pt idx="14391">
                  <c:v>3801.3734812455432</c:v>
                </c:pt>
                <c:pt idx="14392">
                  <c:v>3801.6376122545234</c:v>
                </c:pt>
                <c:pt idx="14393">
                  <c:v>3801.9017432635037</c:v>
                </c:pt>
                <c:pt idx="14394">
                  <c:v>3802.165874272484</c:v>
                </c:pt>
                <c:pt idx="14395">
                  <c:v>3802.4300052814642</c:v>
                </c:pt>
                <c:pt idx="14396">
                  <c:v>3802.6941362904445</c:v>
                </c:pt>
                <c:pt idx="14397">
                  <c:v>3802.9582672994247</c:v>
                </c:pt>
                <c:pt idx="14398">
                  <c:v>3803.222398308405</c:v>
                </c:pt>
                <c:pt idx="14399">
                  <c:v>3803.4865293173852</c:v>
                </c:pt>
                <c:pt idx="14400">
                  <c:v>3803.7506603263655</c:v>
                </c:pt>
                <c:pt idx="14401">
                  <c:v>3804.0147913353458</c:v>
                </c:pt>
                <c:pt idx="14402">
                  <c:v>3804.278922344326</c:v>
                </c:pt>
                <c:pt idx="14403">
                  <c:v>3804.5430533533063</c:v>
                </c:pt>
                <c:pt idx="14404">
                  <c:v>3804.8071843622865</c:v>
                </c:pt>
                <c:pt idx="14405">
                  <c:v>3805.0713153712668</c:v>
                </c:pt>
                <c:pt idx="14406">
                  <c:v>3805.335446380247</c:v>
                </c:pt>
                <c:pt idx="14407">
                  <c:v>3805.5995773892273</c:v>
                </c:pt>
                <c:pt idx="14408">
                  <c:v>3805.8637083982076</c:v>
                </c:pt>
                <c:pt idx="14409">
                  <c:v>3806.1278394071878</c:v>
                </c:pt>
                <c:pt idx="14410">
                  <c:v>3806.3919704161681</c:v>
                </c:pt>
                <c:pt idx="14411">
                  <c:v>3806.6561014251483</c:v>
                </c:pt>
                <c:pt idx="14412">
                  <c:v>3806.9202324341286</c:v>
                </c:pt>
                <c:pt idx="14413">
                  <c:v>3807.1843634431089</c:v>
                </c:pt>
                <c:pt idx="14414">
                  <c:v>3807.4484944520891</c:v>
                </c:pt>
                <c:pt idx="14415">
                  <c:v>3807.7126254610694</c:v>
                </c:pt>
                <c:pt idx="14416">
                  <c:v>3807.9767564700496</c:v>
                </c:pt>
                <c:pt idx="14417">
                  <c:v>3808.2408874790299</c:v>
                </c:pt>
                <c:pt idx="14418">
                  <c:v>3808.5050184880101</c:v>
                </c:pt>
                <c:pt idx="14419">
                  <c:v>3808.7691494969904</c:v>
                </c:pt>
                <c:pt idx="14420">
                  <c:v>3809.0332805059707</c:v>
                </c:pt>
                <c:pt idx="14421">
                  <c:v>3809.2974115149509</c:v>
                </c:pt>
                <c:pt idx="14422">
                  <c:v>3809.5615425239312</c:v>
                </c:pt>
                <c:pt idx="14423">
                  <c:v>3809.8256735329114</c:v>
                </c:pt>
                <c:pt idx="14424">
                  <c:v>3810.0898045418917</c:v>
                </c:pt>
                <c:pt idx="14425">
                  <c:v>3810.3539355508719</c:v>
                </c:pt>
                <c:pt idx="14426">
                  <c:v>3810.6180665598522</c:v>
                </c:pt>
                <c:pt idx="14427">
                  <c:v>3810.8821975688325</c:v>
                </c:pt>
                <c:pt idx="14428">
                  <c:v>3811.1463285778127</c:v>
                </c:pt>
                <c:pt idx="14429">
                  <c:v>3811.410459586793</c:v>
                </c:pt>
                <c:pt idx="14430">
                  <c:v>3811.6745905957732</c:v>
                </c:pt>
                <c:pt idx="14431">
                  <c:v>3811.9387216047535</c:v>
                </c:pt>
                <c:pt idx="14432">
                  <c:v>3812.2028526137337</c:v>
                </c:pt>
                <c:pt idx="14433">
                  <c:v>3812.466983622714</c:v>
                </c:pt>
                <c:pt idx="14434">
                  <c:v>3812.7311146316943</c:v>
                </c:pt>
                <c:pt idx="14435">
                  <c:v>3812.9952456406745</c:v>
                </c:pt>
                <c:pt idx="14436">
                  <c:v>3813.2593766496548</c:v>
                </c:pt>
                <c:pt idx="14437">
                  <c:v>3813.523507658635</c:v>
                </c:pt>
                <c:pt idx="14438">
                  <c:v>3813.7876386676153</c:v>
                </c:pt>
                <c:pt idx="14439">
                  <c:v>3814.0517696765955</c:v>
                </c:pt>
                <c:pt idx="14440">
                  <c:v>3814.3159006855758</c:v>
                </c:pt>
                <c:pt idx="14441">
                  <c:v>3814.5800316945561</c:v>
                </c:pt>
                <c:pt idx="14442">
                  <c:v>3814.8441627035363</c:v>
                </c:pt>
                <c:pt idx="14443">
                  <c:v>3815.1082937125166</c:v>
                </c:pt>
                <c:pt idx="14444">
                  <c:v>3815.3724247214968</c:v>
                </c:pt>
                <c:pt idx="14445">
                  <c:v>3815.6365557304771</c:v>
                </c:pt>
                <c:pt idx="14446">
                  <c:v>3815.9006867394573</c:v>
                </c:pt>
                <c:pt idx="14447">
                  <c:v>3816.1648177484376</c:v>
                </c:pt>
                <c:pt idx="14448">
                  <c:v>3816.4289487574179</c:v>
                </c:pt>
                <c:pt idx="14449">
                  <c:v>3816.6930797663981</c:v>
                </c:pt>
                <c:pt idx="14450">
                  <c:v>3816.9572107753784</c:v>
                </c:pt>
                <c:pt idx="14451">
                  <c:v>3817.2213417843586</c:v>
                </c:pt>
                <c:pt idx="14452">
                  <c:v>3817.4854727933389</c:v>
                </c:pt>
                <c:pt idx="14453">
                  <c:v>3817.7496038023191</c:v>
                </c:pt>
                <c:pt idx="14454">
                  <c:v>3818.0137348112994</c:v>
                </c:pt>
                <c:pt idx="14455">
                  <c:v>3818.2778658202797</c:v>
                </c:pt>
                <c:pt idx="14456">
                  <c:v>3818.5419968292599</c:v>
                </c:pt>
                <c:pt idx="14457">
                  <c:v>3818.8061278382402</c:v>
                </c:pt>
                <c:pt idx="14458">
                  <c:v>3819.0702588472204</c:v>
                </c:pt>
                <c:pt idx="14459">
                  <c:v>3819.3343898562007</c:v>
                </c:pt>
                <c:pt idx="14460">
                  <c:v>3819.5985208651809</c:v>
                </c:pt>
                <c:pt idx="14461">
                  <c:v>3819.8626518741612</c:v>
                </c:pt>
                <c:pt idx="14462">
                  <c:v>3820.1267828831415</c:v>
                </c:pt>
                <c:pt idx="14463">
                  <c:v>3820.3909138921217</c:v>
                </c:pt>
                <c:pt idx="14464">
                  <c:v>3820.655044901102</c:v>
                </c:pt>
                <c:pt idx="14465">
                  <c:v>3820.9191759100822</c:v>
                </c:pt>
                <c:pt idx="14466">
                  <c:v>3821.1833069190625</c:v>
                </c:pt>
                <c:pt idx="14467">
                  <c:v>3821.4474379280427</c:v>
                </c:pt>
                <c:pt idx="14468">
                  <c:v>3821.711568937023</c:v>
                </c:pt>
                <c:pt idx="14469">
                  <c:v>3821.9756999460033</c:v>
                </c:pt>
                <c:pt idx="14470">
                  <c:v>3822.2398309549835</c:v>
                </c:pt>
                <c:pt idx="14471">
                  <c:v>3822.5039619639638</c:v>
                </c:pt>
                <c:pt idx="14472">
                  <c:v>3822.768092972944</c:v>
                </c:pt>
                <c:pt idx="14473">
                  <c:v>3823.0322239819243</c:v>
                </c:pt>
                <c:pt idx="14474">
                  <c:v>3823.2963549909045</c:v>
                </c:pt>
                <c:pt idx="14475">
                  <c:v>3823.5604859998848</c:v>
                </c:pt>
                <c:pt idx="14476">
                  <c:v>3823.8246170088651</c:v>
                </c:pt>
                <c:pt idx="14477">
                  <c:v>3824.0887480178453</c:v>
                </c:pt>
                <c:pt idx="14478">
                  <c:v>3824.3528790268256</c:v>
                </c:pt>
                <c:pt idx="14479">
                  <c:v>3824.6170100358058</c:v>
                </c:pt>
                <c:pt idx="14480">
                  <c:v>3824.8811410447861</c:v>
                </c:pt>
                <c:pt idx="14481">
                  <c:v>3825.1452720537663</c:v>
                </c:pt>
                <c:pt idx="14482">
                  <c:v>3825.4094030627466</c:v>
                </c:pt>
                <c:pt idx="14483">
                  <c:v>3825.6735340717269</c:v>
                </c:pt>
                <c:pt idx="14484">
                  <c:v>3825.9376650807071</c:v>
                </c:pt>
                <c:pt idx="14485">
                  <c:v>3826.2017960896874</c:v>
                </c:pt>
                <c:pt idx="14486">
                  <c:v>3826.4659270986676</c:v>
                </c:pt>
                <c:pt idx="14487">
                  <c:v>3826.7300581076479</c:v>
                </c:pt>
                <c:pt idx="14488">
                  <c:v>3826.9941891166281</c:v>
                </c:pt>
                <c:pt idx="14489">
                  <c:v>3827.2583201256084</c:v>
                </c:pt>
                <c:pt idx="14490">
                  <c:v>3827.5224511345887</c:v>
                </c:pt>
                <c:pt idx="14491">
                  <c:v>3827.7865821435689</c:v>
                </c:pt>
                <c:pt idx="14492">
                  <c:v>3828.0507131525492</c:v>
                </c:pt>
                <c:pt idx="14493">
                  <c:v>3828.3148441615294</c:v>
                </c:pt>
                <c:pt idx="14494">
                  <c:v>3828.5789751705097</c:v>
                </c:pt>
                <c:pt idx="14495">
                  <c:v>3828.84310617949</c:v>
                </c:pt>
                <c:pt idx="14496">
                  <c:v>3829.1072371884702</c:v>
                </c:pt>
                <c:pt idx="14497">
                  <c:v>3829.3713681974505</c:v>
                </c:pt>
                <c:pt idx="14498">
                  <c:v>3829.6354992064307</c:v>
                </c:pt>
                <c:pt idx="14499">
                  <c:v>3829.899630215411</c:v>
                </c:pt>
                <c:pt idx="14500">
                  <c:v>3830.1637612243912</c:v>
                </c:pt>
                <c:pt idx="14501">
                  <c:v>3830.4278922333715</c:v>
                </c:pt>
                <c:pt idx="14502">
                  <c:v>3830.6920232423518</c:v>
                </c:pt>
                <c:pt idx="14503">
                  <c:v>3830.956154251332</c:v>
                </c:pt>
                <c:pt idx="14504">
                  <c:v>3831.2202852603123</c:v>
                </c:pt>
                <c:pt idx="14505">
                  <c:v>3831.4844162692925</c:v>
                </c:pt>
                <c:pt idx="14506">
                  <c:v>3831.7485472782728</c:v>
                </c:pt>
                <c:pt idx="14507">
                  <c:v>3832.012678287253</c:v>
                </c:pt>
                <c:pt idx="14508">
                  <c:v>3832.2768092962333</c:v>
                </c:pt>
                <c:pt idx="14509">
                  <c:v>3832.5409403052136</c:v>
                </c:pt>
                <c:pt idx="14510">
                  <c:v>3832.8050713141938</c:v>
                </c:pt>
                <c:pt idx="14511">
                  <c:v>3833.0692023231741</c:v>
                </c:pt>
                <c:pt idx="14512">
                  <c:v>3833.3333333321543</c:v>
                </c:pt>
                <c:pt idx="14513">
                  <c:v>3833.5974643411346</c:v>
                </c:pt>
                <c:pt idx="14514">
                  <c:v>3833.8615953501148</c:v>
                </c:pt>
                <c:pt idx="14515">
                  <c:v>3834.1257263590951</c:v>
                </c:pt>
                <c:pt idx="14516">
                  <c:v>3834.3898573680754</c:v>
                </c:pt>
                <c:pt idx="14517">
                  <c:v>3834.6539883770556</c:v>
                </c:pt>
                <c:pt idx="14518">
                  <c:v>3834.9181193860359</c:v>
                </c:pt>
                <c:pt idx="14519">
                  <c:v>3835.1822503950161</c:v>
                </c:pt>
                <c:pt idx="14520">
                  <c:v>3835.4463814039964</c:v>
                </c:pt>
                <c:pt idx="14521">
                  <c:v>3835.7105124129766</c:v>
                </c:pt>
                <c:pt idx="14522">
                  <c:v>3835.9746434219569</c:v>
                </c:pt>
                <c:pt idx="14523">
                  <c:v>3836.2387744309372</c:v>
                </c:pt>
                <c:pt idx="14524">
                  <c:v>3836.5029054399174</c:v>
                </c:pt>
                <c:pt idx="14525">
                  <c:v>3836.7670364488977</c:v>
                </c:pt>
                <c:pt idx="14526">
                  <c:v>3837.0311674578779</c:v>
                </c:pt>
                <c:pt idx="14527">
                  <c:v>3837.2952984668582</c:v>
                </c:pt>
                <c:pt idx="14528">
                  <c:v>3837.5594294758384</c:v>
                </c:pt>
                <c:pt idx="14529">
                  <c:v>3837.8235604848187</c:v>
                </c:pt>
                <c:pt idx="14530">
                  <c:v>3838.087691493799</c:v>
                </c:pt>
                <c:pt idx="14531">
                  <c:v>3838.3518225027792</c:v>
                </c:pt>
                <c:pt idx="14532">
                  <c:v>3838.6159535117595</c:v>
                </c:pt>
                <c:pt idx="14533">
                  <c:v>3838.8800845207397</c:v>
                </c:pt>
                <c:pt idx="14534">
                  <c:v>3839.14421552972</c:v>
                </c:pt>
                <c:pt idx="14535">
                  <c:v>3839.4083465387002</c:v>
                </c:pt>
                <c:pt idx="14536">
                  <c:v>3839.6724775476805</c:v>
                </c:pt>
                <c:pt idx="14537">
                  <c:v>3839.9366085566608</c:v>
                </c:pt>
                <c:pt idx="14538">
                  <c:v>3840.200739565641</c:v>
                </c:pt>
                <c:pt idx="14539">
                  <c:v>3840.4648705746213</c:v>
                </c:pt>
                <c:pt idx="14540">
                  <c:v>3840.7290015836015</c:v>
                </c:pt>
                <c:pt idx="14541">
                  <c:v>3840.9931325925818</c:v>
                </c:pt>
                <c:pt idx="14542">
                  <c:v>3841.257263601562</c:v>
                </c:pt>
                <c:pt idx="14543">
                  <c:v>3841.5213946105423</c:v>
                </c:pt>
                <c:pt idx="14544">
                  <c:v>3841.7855256195226</c:v>
                </c:pt>
                <c:pt idx="14545">
                  <c:v>3842.0496566285028</c:v>
                </c:pt>
                <c:pt idx="14546">
                  <c:v>3842.3137876374831</c:v>
                </c:pt>
                <c:pt idx="14547">
                  <c:v>3842.5779186464633</c:v>
                </c:pt>
                <c:pt idx="14548">
                  <c:v>3842.8420496554436</c:v>
                </c:pt>
                <c:pt idx="14549">
                  <c:v>3843.1061806644238</c:v>
                </c:pt>
                <c:pt idx="14550">
                  <c:v>3843.3703116734041</c:v>
                </c:pt>
                <c:pt idx="14551">
                  <c:v>3843.6344426823844</c:v>
                </c:pt>
                <c:pt idx="14552">
                  <c:v>3843.8985736913646</c:v>
                </c:pt>
                <c:pt idx="14553">
                  <c:v>3844.1627047003449</c:v>
                </c:pt>
                <c:pt idx="14554">
                  <c:v>3844.4268357093251</c:v>
                </c:pt>
                <c:pt idx="14555">
                  <c:v>3844.6909667183054</c:v>
                </c:pt>
                <c:pt idx="14556">
                  <c:v>3844.9550977272856</c:v>
                </c:pt>
                <c:pt idx="14557">
                  <c:v>3845.2192287362659</c:v>
                </c:pt>
                <c:pt idx="14558">
                  <c:v>3845.4833597452462</c:v>
                </c:pt>
                <c:pt idx="14559">
                  <c:v>3845.7474907542264</c:v>
                </c:pt>
                <c:pt idx="14560">
                  <c:v>3846.0116217632067</c:v>
                </c:pt>
                <c:pt idx="14561">
                  <c:v>3846.2757527721869</c:v>
                </c:pt>
                <c:pt idx="14562">
                  <c:v>3846.5398837811672</c:v>
                </c:pt>
                <c:pt idx="14563">
                  <c:v>3846.8040147901474</c:v>
                </c:pt>
                <c:pt idx="14564">
                  <c:v>3847.0681457991277</c:v>
                </c:pt>
                <c:pt idx="14565">
                  <c:v>3847.332276808108</c:v>
                </c:pt>
                <c:pt idx="14566">
                  <c:v>3847.5964078170882</c:v>
                </c:pt>
                <c:pt idx="14567">
                  <c:v>3847.8605388260685</c:v>
                </c:pt>
                <c:pt idx="14568">
                  <c:v>3848.1246698350487</c:v>
                </c:pt>
                <c:pt idx="14569">
                  <c:v>3848.388800844029</c:v>
                </c:pt>
                <c:pt idx="14570">
                  <c:v>3848.6529318530092</c:v>
                </c:pt>
                <c:pt idx="14571">
                  <c:v>3848.9170628619895</c:v>
                </c:pt>
                <c:pt idx="14572">
                  <c:v>3849.1811938709698</c:v>
                </c:pt>
                <c:pt idx="14573">
                  <c:v>3849.44532487995</c:v>
                </c:pt>
                <c:pt idx="14574">
                  <c:v>3849.7094558889303</c:v>
                </c:pt>
                <c:pt idx="14575">
                  <c:v>3849.9735868979105</c:v>
                </c:pt>
                <c:pt idx="14576">
                  <c:v>3850.2377179068908</c:v>
                </c:pt>
                <c:pt idx="14577">
                  <c:v>3850.5018489158711</c:v>
                </c:pt>
                <c:pt idx="14578">
                  <c:v>3850.7659799248513</c:v>
                </c:pt>
                <c:pt idx="14579">
                  <c:v>3851.0301109338316</c:v>
                </c:pt>
                <c:pt idx="14580">
                  <c:v>3851.2942419428118</c:v>
                </c:pt>
                <c:pt idx="14581">
                  <c:v>3851.5583729517921</c:v>
                </c:pt>
                <c:pt idx="14582">
                  <c:v>3851.8225039607723</c:v>
                </c:pt>
                <c:pt idx="14583">
                  <c:v>3852.0866349697526</c:v>
                </c:pt>
                <c:pt idx="14584">
                  <c:v>3852.3507659787329</c:v>
                </c:pt>
                <c:pt idx="14585">
                  <c:v>3852.6148969877131</c:v>
                </c:pt>
                <c:pt idx="14586">
                  <c:v>3852.8790279966934</c:v>
                </c:pt>
                <c:pt idx="14587">
                  <c:v>3853.1431590056736</c:v>
                </c:pt>
                <c:pt idx="14588">
                  <c:v>3853.4072900146539</c:v>
                </c:pt>
                <c:pt idx="14589">
                  <c:v>3853.6714210236341</c:v>
                </c:pt>
                <c:pt idx="14590">
                  <c:v>3853.9355520326144</c:v>
                </c:pt>
                <c:pt idx="14591">
                  <c:v>3854.1996830415947</c:v>
                </c:pt>
                <c:pt idx="14592">
                  <c:v>3854.4638140505749</c:v>
                </c:pt>
                <c:pt idx="14593">
                  <c:v>3854.7279450595552</c:v>
                </c:pt>
                <c:pt idx="14594">
                  <c:v>3854.9920760685354</c:v>
                </c:pt>
                <c:pt idx="14595">
                  <c:v>3855.2562070775157</c:v>
                </c:pt>
                <c:pt idx="14596">
                  <c:v>3855.5203380864959</c:v>
                </c:pt>
                <c:pt idx="14597">
                  <c:v>3855.7844690954762</c:v>
                </c:pt>
                <c:pt idx="14598">
                  <c:v>3856.0486001044565</c:v>
                </c:pt>
                <c:pt idx="14599">
                  <c:v>3856.3127311134367</c:v>
                </c:pt>
                <c:pt idx="14600">
                  <c:v>3856.576862122417</c:v>
                </c:pt>
                <c:pt idx="14601">
                  <c:v>3856.8409931313972</c:v>
                </c:pt>
                <c:pt idx="14602">
                  <c:v>3857.1051241403775</c:v>
                </c:pt>
                <c:pt idx="14603">
                  <c:v>3857.3692551493577</c:v>
                </c:pt>
                <c:pt idx="14604">
                  <c:v>3857.633386158338</c:v>
                </c:pt>
                <c:pt idx="14605">
                  <c:v>3857.8975171673183</c:v>
                </c:pt>
                <c:pt idx="14606">
                  <c:v>3858.1616481762985</c:v>
                </c:pt>
                <c:pt idx="14607">
                  <c:v>3858.4257791852788</c:v>
                </c:pt>
                <c:pt idx="14608">
                  <c:v>3858.689910194259</c:v>
                </c:pt>
                <c:pt idx="14609">
                  <c:v>3858.9540412032393</c:v>
                </c:pt>
                <c:pt idx="14610">
                  <c:v>3859.2181722122195</c:v>
                </c:pt>
                <c:pt idx="14611">
                  <c:v>3859.4823032211998</c:v>
                </c:pt>
                <c:pt idx="14612">
                  <c:v>3859.7464342301801</c:v>
                </c:pt>
                <c:pt idx="14613">
                  <c:v>3860.0105652391603</c:v>
                </c:pt>
                <c:pt idx="14614">
                  <c:v>3860.2746962481406</c:v>
                </c:pt>
                <c:pt idx="14615">
                  <c:v>3860.5388272571208</c:v>
                </c:pt>
                <c:pt idx="14616">
                  <c:v>3860.8029582661011</c:v>
                </c:pt>
                <c:pt idx="14617">
                  <c:v>3861.0670892750813</c:v>
                </c:pt>
                <c:pt idx="14618">
                  <c:v>3861.3312202840616</c:v>
                </c:pt>
                <c:pt idx="14619">
                  <c:v>3861.5953512930419</c:v>
                </c:pt>
                <c:pt idx="14620">
                  <c:v>3861.8594823020221</c:v>
                </c:pt>
                <c:pt idx="14621">
                  <c:v>3862.1236133110024</c:v>
                </c:pt>
                <c:pt idx="14622">
                  <c:v>3862.3877443199826</c:v>
                </c:pt>
                <c:pt idx="14623">
                  <c:v>3862.6518753289629</c:v>
                </c:pt>
                <c:pt idx="14624">
                  <c:v>3862.9160063379431</c:v>
                </c:pt>
                <c:pt idx="14625">
                  <c:v>3863.1801373469234</c:v>
                </c:pt>
                <c:pt idx="14626">
                  <c:v>3863.4442683559037</c:v>
                </c:pt>
                <c:pt idx="14627">
                  <c:v>3863.7083993648839</c:v>
                </c:pt>
                <c:pt idx="14628">
                  <c:v>3863.9725303738642</c:v>
                </c:pt>
                <c:pt idx="14629">
                  <c:v>3864.2366613828444</c:v>
                </c:pt>
                <c:pt idx="14630">
                  <c:v>3864.5007923918247</c:v>
                </c:pt>
                <c:pt idx="14631">
                  <c:v>3864.7649234008049</c:v>
                </c:pt>
                <c:pt idx="14632">
                  <c:v>3865.0290544097852</c:v>
                </c:pt>
                <c:pt idx="14633">
                  <c:v>3865.2931854187655</c:v>
                </c:pt>
                <c:pt idx="14634">
                  <c:v>3865.5573164277457</c:v>
                </c:pt>
                <c:pt idx="14635">
                  <c:v>3865.821447436726</c:v>
                </c:pt>
                <c:pt idx="14636">
                  <c:v>3866.0855784457062</c:v>
                </c:pt>
                <c:pt idx="14637">
                  <c:v>3866.3497094546865</c:v>
                </c:pt>
                <c:pt idx="14638">
                  <c:v>3866.6138404636667</c:v>
                </c:pt>
                <c:pt idx="14639">
                  <c:v>3866.877971472647</c:v>
                </c:pt>
                <c:pt idx="14640">
                  <c:v>3867.1421024816273</c:v>
                </c:pt>
                <c:pt idx="14641">
                  <c:v>3867.4062334906075</c:v>
                </c:pt>
                <c:pt idx="14642">
                  <c:v>3867.6703644995878</c:v>
                </c:pt>
                <c:pt idx="14643">
                  <c:v>3867.934495508568</c:v>
                </c:pt>
                <c:pt idx="14644">
                  <c:v>3868.1986265175483</c:v>
                </c:pt>
                <c:pt idx="14645">
                  <c:v>3868.4627575265285</c:v>
                </c:pt>
                <c:pt idx="14646">
                  <c:v>3868.7268885355088</c:v>
                </c:pt>
                <c:pt idx="14647">
                  <c:v>3868.9910195444891</c:v>
                </c:pt>
                <c:pt idx="14648">
                  <c:v>3869.2551505534693</c:v>
                </c:pt>
                <c:pt idx="14649">
                  <c:v>3869.5192815624496</c:v>
                </c:pt>
                <c:pt idx="14650">
                  <c:v>3869.7834125714298</c:v>
                </c:pt>
                <c:pt idx="14651">
                  <c:v>3870.0475435804101</c:v>
                </c:pt>
                <c:pt idx="14652">
                  <c:v>3870.3116745893903</c:v>
                </c:pt>
                <c:pt idx="14653">
                  <c:v>3870.5758055983706</c:v>
                </c:pt>
                <c:pt idx="14654">
                  <c:v>3870.8399366073509</c:v>
                </c:pt>
                <c:pt idx="14655">
                  <c:v>3871.1040676163311</c:v>
                </c:pt>
                <c:pt idx="14656">
                  <c:v>3871.3681986253114</c:v>
                </c:pt>
                <c:pt idx="14657">
                  <c:v>3871.6323296342916</c:v>
                </c:pt>
                <c:pt idx="14658">
                  <c:v>3871.8964606432719</c:v>
                </c:pt>
                <c:pt idx="14659">
                  <c:v>3872.1605916522522</c:v>
                </c:pt>
                <c:pt idx="14660">
                  <c:v>3872.4247226612324</c:v>
                </c:pt>
                <c:pt idx="14661">
                  <c:v>3872.6888536702127</c:v>
                </c:pt>
                <c:pt idx="14662">
                  <c:v>3872.9529846791929</c:v>
                </c:pt>
                <c:pt idx="14663">
                  <c:v>3873.2171156881732</c:v>
                </c:pt>
                <c:pt idx="14664">
                  <c:v>3873.4812466971534</c:v>
                </c:pt>
                <c:pt idx="14665">
                  <c:v>3873.7453777061337</c:v>
                </c:pt>
                <c:pt idx="14666">
                  <c:v>3874.009508715114</c:v>
                </c:pt>
                <c:pt idx="14667">
                  <c:v>3874.2736397240942</c:v>
                </c:pt>
                <c:pt idx="14668">
                  <c:v>3874.5377707330745</c:v>
                </c:pt>
                <c:pt idx="14669">
                  <c:v>3874.8019017420547</c:v>
                </c:pt>
                <c:pt idx="14670">
                  <c:v>3875.066032751035</c:v>
                </c:pt>
                <c:pt idx="14671">
                  <c:v>3875.3301637600152</c:v>
                </c:pt>
                <c:pt idx="14672">
                  <c:v>3875.5942947689955</c:v>
                </c:pt>
                <c:pt idx="14673">
                  <c:v>3875.8584257779758</c:v>
                </c:pt>
                <c:pt idx="14674">
                  <c:v>3876.122556786956</c:v>
                </c:pt>
                <c:pt idx="14675">
                  <c:v>3876.3866877959363</c:v>
                </c:pt>
                <c:pt idx="14676">
                  <c:v>3876.6508188049165</c:v>
                </c:pt>
                <c:pt idx="14677">
                  <c:v>3876.9149498138968</c:v>
                </c:pt>
                <c:pt idx="14678">
                  <c:v>3877.179080822877</c:v>
                </c:pt>
                <c:pt idx="14679">
                  <c:v>3877.4432118318573</c:v>
                </c:pt>
                <c:pt idx="14680">
                  <c:v>3877.7073428408376</c:v>
                </c:pt>
                <c:pt idx="14681">
                  <c:v>3877.9714738498178</c:v>
                </c:pt>
                <c:pt idx="14682">
                  <c:v>3878.2356048587981</c:v>
                </c:pt>
                <c:pt idx="14683">
                  <c:v>3878.4997358677783</c:v>
                </c:pt>
                <c:pt idx="14684">
                  <c:v>3878.7638668767586</c:v>
                </c:pt>
                <c:pt idx="14685">
                  <c:v>3879.0279978857388</c:v>
                </c:pt>
                <c:pt idx="14686">
                  <c:v>3879.2921288947191</c:v>
                </c:pt>
                <c:pt idx="14687">
                  <c:v>3879.5562599036994</c:v>
                </c:pt>
                <c:pt idx="14688">
                  <c:v>3879.8203909126796</c:v>
                </c:pt>
                <c:pt idx="14689">
                  <c:v>3880.0845219216599</c:v>
                </c:pt>
                <c:pt idx="14690">
                  <c:v>3880.3486529306401</c:v>
                </c:pt>
                <c:pt idx="14691">
                  <c:v>3880.6127839396204</c:v>
                </c:pt>
                <c:pt idx="14692">
                  <c:v>3880.8769149486006</c:v>
                </c:pt>
                <c:pt idx="14693">
                  <c:v>3881.1410459575809</c:v>
                </c:pt>
                <c:pt idx="14694">
                  <c:v>3881.4051769665612</c:v>
                </c:pt>
                <c:pt idx="14695">
                  <c:v>3881.6693079755414</c:v>
                </c:pt>
                <c:pt idx="14696">
                  <c:v>3881.9334389845217</c:v>
                </c:pt>
                <c:pt idx="14697">
                  <c:v>3882.1975699935019</c:v>
                </c:pt>
                <c:pt idx="14698">
                  <c:v>3882.4617010024822</c:v>
                </c:pt>
                <c:pt idx="14699">
                  <c:v>3882.7258320114624</c:v>
                </c:pt>
                <c:pt idx="14700">
                  <c:v>3882.9899630204427</c:v>
                </c:pt>
                <c:pt idx="14701">
                  <c:v>3883.254094029423</c:v>
                </c:pt>
                <c:pt idx="14702">
                  <c:v>3883.5182250384032</c:v>
                </c:pt>
                <c:pt idx="14703">
                  <c:v>3883.7823560473835</c:v>
                </c:pt>
                <c:pt idx="14704">
                  <c:v>3884.0464870563637</c:v>
                </c:pt>
                <c:pt idx="14705">
                  <c:v>3884.310618065344</c:v>
                </c:pt>
                <c:pt idx="14706">
                  <c:v>3884.5747490743242</c:v>
                </c:pt>
                <c:pt idx="14707">
                  <c:v>3884.8388800833045</c:v>
                </c:pt>
                <c:pt idx="14708">
                  <c:v>3885.1030110922848</c:v>
                </c:pt>
                <c:pt idx="14709">
                  <c:v>3885.367142101265</c:v>
                </c:pt>
                <c:pt idx="14710">
                  <c:v>3885.6312731102453</c:v>
                </c:pt>
                <c:pt idx="14711">
                  <c:v>3885.8954041192255</c:v>
                </c:pt>
                <c:pt idx="14712">
                  <c:v>3886.1595351282058</c:v>
                </c:pt>
                <c:pt idx="14713">
                  <c:v>3886.423666137186</c:v>
                </c:pt>
                <c:pt idx="14714">
                  <c:v>3886.6877971461663</c:v>
                </c:pt>
                <c:pt idx="14715">
                  <c:v>3886.9519281551466</c:v>
                </c:pt>
                <c:pt idx="14716">
                  <c:v>3887.2160591641268</c:v>
                </c:pt>
                <c:pt idx="14717">
                  <c:v>3887.4801901731071</c:v>
                </c:pt>
                <c:pt idx="14718">
                  <c:v>3887.7443211820873</c:v>
                </c:pt>
                <c:pt idx="14719">
                  <c:v>3888.0084521910676</c:v>
                </c:pt>
                <c:pt idx="14720">
                  <c:v>3888.2725832000478</c:v>
                </c:pt>
                <c:pt idx="14721">
                  <c:v>3888.5367142090281</c:v>
                </c:pt>
                <c:pt idx="14722">
                  <c:v>3888.8008452180084</c:v>
                </c:pt>
                <c:pt idx="14723">
                  <c:v>3889.0649762269886</c:v>
                </c:pt>
                <c:pt idx="14724">
                  <c:v>3889.3291072359689</c:v>
                </c:pt>
                <c:pt idx="14725">
                  <c:v>3889.5932382449491</c:v>
                </c:pt>
                <c:pt idx="14726">
                  <c:v>3889.8573692539294</c:v>
                </c:pt>
                <c:pt idx="14727">
                  <c:v>3890.1215002629096</c:v>
                </c:pt>
                <c:pt idx="14728">
                  <c:v>3890.3856312718899</c:v>
                </c:pt>
                <c:pt idx="14729">
                  <c:v>3890.6497622808702</c:v>
                </c:pt>
                <c:pt idx="14730">
                  <c:v>3890.9138932898504</c:v>
                </c:pt>
                <c:pt idx="14731">
                  <c:v>3891.1780242988307</c:v>
                </c:pt>
                <c:pt idx="14732">
                  <c:v>3891.4421553078109</c:v>
                </c:pt>
                <c:pt idx="14733">
                  <c:v>3891.7062863167912</c:v>
                </c:pt>
                <c:pt idx="14734">
                  <c:v>3891.9704173257715</c:v>
                </c:pt>
                <c:pt idx="14735">
                  <c:v>3892.2345483347517</c:v>
                </c:pt>
                <c:pt idx="14736">
                  <c:v>3892.498679343732</c:v>
                </c:pt>
                <c:pt idx="14737">
                  <c:v>3892.7628103527122</c:v>
                </c:pt>
                <c:pt idx="14738">
                  <c:v>3893.0269413616925</c:v>
                </c:pt>
                <c:pt idx="14739">
                  <c:v>3893.2910723706727</c:v>
                </c:pt>
                <c:pt idx="14740">
                  <c:v>3893.555203379653</c:v>
                </c:pt>
                <c:pt idx="14741">
                  <c:v>3893.8193343886333</c:v>
                </c:pt>
                <c:pt idx="14742">
                  <c:v>3894.0834653976135</c:v>
                </c:pt>
                <c:pt idx="14743">
                  <c:v>3894.3475964065938</c:v>
                </c:pt>
                <c:pt idx="14744">
                  <c:v>3894.611727415574</c:v>
                </c:pt>
                <c:pt idx="14745">
                  <c:v>3894.8758584245543</c:v>
                </c:pt>
                <c:pt idx="14746">
                  <c:v>3895.1399894335345</c:v>
                </c:pt>
                <c:pt idx="14747">
                  <c:v>3895.4041204425148</c:v>
                </c:pt>
                <c:pt idx="14748">
                  <c:v>3895.6682514514951</c:v>
                </c:pt>
                <c:pt idx="14749">
                  <c:v>3895.9323824604753</c:v>
                </c:pt>
                <c:pt idx="14750">
                  <c:v>3896.1965134694556</c:v>
                </c:pt>
                <c:pt idx="14751">
                  <c:v>3896.4606444784358</c:v>
                </c:pt>
                <c:pt idx="14752">
                  <c:v>3896.7247754874161</c:v>
                </c:pt>
                <c:pt idx="14753">
                  <c:v>3896.9889064963963</c:v>
                </c:pt>
                <c:pt idx="14754">
                  <c:v>3897.2530375053766</c:v>
                </c:pt>
                <c:pt idx="14755">
                  <c:v>3897.5171685143569</c:v>
                </c:pt>
                <c:pt idx="14756">
                  <c:v>3897.7812995233371</c:v>
                </c:pt>
                <c:pt idx="14757">
                  <c:v>3898.0454305323174</c:v>
                </c:pt>
                <c:pt idx="14758">
                  <c:v>3898.3095615412976</c:v>
                </c:pt>
                <c:pt idx="14759">
                  <c:v>3898.5736925502779</c:v>
                </c:pt>
                <c:pt idx="14760">
                  <c:v>3898.8378235592581</c:v>
                </c:pt>
                <c:pt idx="14761">
                  <c:v>3899.1019545682384</c:v>
                </c:pt>
                <c:pt idx="14762">
                  <c:v>3899.3660855772187</c:v>
                </c:pt>
                <c:pt idx="14763">
                  <c:v>3899.6302165861989</c:v>
                </c:pt>
                <c:pt idx="14764">
                  <c:v>3899.8943475951792</c:v>
                </c:pt>
                <c:pt idx="14765">
                  <c:v>3900.1584786041594</c:v>
                </c:pt>
                <c:pt idx="14766">
                  <c:v>3900.4226096131397</c:v>
                </c:pt>
                <c:pt idx="14767">
                  <c:v>3900.6867406221199</c:v>
                </c:pt>
                <c:pt idx="14768">
                  <c:v>3900.9508716311002</c:v>
                </c:pt>
                <c:pt idx="14769">
                  <c:v>3901.2150026400805</c:v>
                </c:pt>
                <c:pt idx="14770">
                  <c:v>3901.4791336490607</c:v>
                </c:pt>
                <c:pt idx="14771">
                  <c:v>3901.743264658041</c:v>
                </c:pt>
                <c:pt idx="14772">
                  <c:v>3902.0073956670212</c:v>
                </c:pt>
                <c:pt idx="14773">
                  <c:v>3902.2715266760015</c:v>
                </c:pt>
                <c:pt idx="14774">
                  <c:v>3902.5356576849817</c:v>
                </c:pt>
                <c:pt idx="14775">
                  <c:v>3902.799788693962</c:v>
                </c:pt>
                <c:pt idx="14776">
                  <c:v>3903.0639197029423</c:v>
                </c:pt>
                <c:pt idx="14777">
                  <c:v>3903.3280507119225</c:v>
                </c:pt>
                <c:pt idx="14778">
                  <c:v>3903.5921817209028</c:v>
                </c:pt>
                <c:pt idx="14779">
                  <c:v>3903.856312729883</c:v>
                </c:pt>
                <c:pt idx="14780">
                  <c:v>3904.1204437388633</c:v>
                </c:pt>
                <c:pt idx="14781">
                  <c:v>3904.3845747478435</c:v>
                </c:pt>
                <c:pt idx="14782">
                  <c:v>3904.6487057568238</c:v>
                </c:pt>
                <c:pt idx="14783">
                  <c:v>3904.9128367658041</c:v>
                </c:pt>
                <c:pt idx="14784">
                  <c:v>3905.1769677747843</c:v>
                </c:pt>
                <c:pt idx="14785">
                  <c:v>3905.4410987837646</c:v>
                </c:pt>
                <c:pt idx="14786">
                  <c:v>3905.7052297927448</c:v>
                </c:pt>
                <c:pt idx="14787">
                  <c:v>3905.9693608017251</c:v>
                </c:pt>
                <c:pt idx="14788">
                  <c:v>3906.2334918107053</c:v>
                </c:pt>
                <c:pt idx="14789">
                  <c:v>3906.4976228196856</c:v>
                </c:pt>
                <c:pt idx="14790">
                  <c:v>3906.7617538286659</c:v>
                </c:pt>
                <c:pt idx="14791">
                  <c:v>3907.0258848376461</c:v>
                </c:pt>
                <c:pt idx="14792">
                  <c:v>3907.2900158466264</c:v>
                </c:pt>
                <c:pt idx="14793">
                  <c:v>3907.5541468556066</c:v>
                </c:pt>
                <c:pt idx="14794">
                  <c:v>3907.8182778645869</c:v>
                </c:pt>
                <c:pt idx="14795">
                  <c:v>3908.0824088735671</c:v>
                </c:pt>
                <c:pt idx="14796">
                  <c:v>3908.3465398825474</c:v>
                </c:pt>
                <c:pt idx="14797">
                  <c:v>3908.6106708915277</c:v>
                </c:pt>
                <c:pt idx="14798">
                  <c:v>3908.8748019005079</c:v>
                </c:pt>
                <c:pt idx="14799">
                  <c:v>3909.1389329094882</c:v>
                </c:pt>
                <c:pt idx="14800">
                  <c:v>3909.4030639184684</c:v>
                </c:pt>
                <c:pt idx="14801">
                  <c:v>3909.6671949274487</c:v>
                </c:pt>
                <c:pt idx="14802">
                  <c:v>3909.9313259364289</c:v>
                </c:pt>
                <c:pt idx="14803">
                  <c:v>3910.1954569454092</c:v>
                </c:pt>
                <c:pt idx="14804">
                  <c:v>3910.4595879543895</c:v>
                </c:pt>
                <c:pt idx="14805">
                  <c:v>3910.7237189633697</c:v>
                </c:pt>
                <c:pt idx="14806">
                  <c:v>3910.98784997235</c:v>
                </c:pt>
                <c:pt idx="14807">
                  <c:v>3911.2519809813302</c:v>
                </c:pt>
                <c:pt idx="14808">
                  <c:v>3911.5161119903105</c:v>
                </c:pt>
                <c:pt idx="14809">
                  <c:v>3911.7802429992907</c:v>
                </c:pt>
                <c:pt idx="14810">
                  <c:v>3912.044374008271</c:v>
                </c:pt>
                <c:pt idx="14811">
                  <c:v>3912.3085050172513</c:v>
                </c:pt>
                <c:pt idx="14812">
                  <c:v>3912.5726360262315</c:v>
                </c:pt>
                <c:pt idx="14813">
                  <c:v>3912.8367670352118</c:v>
                </c:pt>
                <c:pt idx="14814">
                  <c:v>3913.100898044192</c:v>
                </c:pt>
                <c:pt idx="14815">
                  <c:v>3913.3650290531723</c:v>
                </c:pt>
                <c:pt idx="14816">
                  <c:v>3913.6291600621526</c:v>
                </c:pt>
                <c:pt idx="14817">
                  <c:v>3913.8932910711328</c:v>
                </c:pt>
                <c:pt idx="14818">
                  <c:v>3914.1574220801131</c:v>
                </c:pt>
                <c:pt idx="14819">
                  <c:v>3914.4215530890933</c:v>
                </c:pt>
                <c:pt idx="14820">
                  <c:v>3914.6856840980736</c:v>
                </c:pt>
                <c:pt idx="14821">
                  <c:v>3914.9498151070538</c:v>
                </c:pt>
                <c:pt idx="14822">
                  <c:v>3915.2139461160341</c:v>
                </c:pt>
                <c:pt idx="14823">
                  <c:v>3915.4780771250144</c:v>
                </c:pt>
                <c:pt idx="14824">
                  <c:v>3915.7422081339946</c:v>
                </c:pt>
                <c:pt idx="14825">
                  <c:v>3916.0063391429749</c:v>
                </c:pt>
                <c:pt idx="14826">
                  <c:v>3916.2704701519551</c:v>
                </c:pt>
                <c:pt idx="14827">
                  <c:v>3916.5346011609354</c:v>
                </c:pt>
                <c:pt idx="14828">
                  <c:v>3916.7987321699156</c:v>
                </c:pt>
                <c:pt idx="14829">
                  <c:v>3917.0628631788959</c:v>
                </c:pt>
                <c:pt idx="14830">
                  <c:v>3917.3269941878762</c:v>
                </c:pt>
                <c:pt idx="14831">
                  <c:v>3917.5911251968564</c:v>
                </c:pt>
                <c:pt idx="14832">
                  <c:v>3917.8552562058367</c:v>
                </c:pt>
                <c:pt idx="14833">
                  <c:v>3918.1193872148169</c:v>
                </c:pt>
                <c:pt idx="14834">
                  <c:v>3918.3835182237972</c:v>
                </c:pt>
                <c:pt idx="14835">
                  <c:v>3918.6476492327774</c:v>
                </c:pt>
                <c:pt idx="14836">
                  <c:v>3918.9117802417577</c:v>
                </c:pt>
                <c:pt idx="14837">
                  <c:v>3919.175911250738</c:v>
                </c:pt>
                <c:pt idx="14838">
                  <c:v>3919.4400422597182</c:v>
                </c:pt>
                <c:pt idx="14839">
                  <c:v>3919.7041732686985</c:v>
                </c:pt>
                <c:pt idx="14840">
                  <c:v>3919.9683042776787</c:v>
                </c:pt>
                <c:pt idx="14841">
                  <c:v>3920.232435286659</c:v>
                </c:pt>
                <c:pt idx="14842">
                  <c:v>3920.4965662956392</c:v>
                </c:pt>
                <c:pt idx="14843">
                  <c:v>3920.7606973046195</c:v>
                </c:pt>
                <c:pt idx="14844">
                  <c:v>3921.0248283135998</c:v>
                </c:pt>
                <c:pt idx="14845">
                  <c:v>3921.28895932258</c:v>
                </c:pt>
                <c:pt idx="14846">
                  <c:v>3921.5530903315603</c:v>
                </c:pt>
                <c:pt idx="14847">
                  <c:v>3921.8172213405405</c:v>
                </c:pt>
                <c:pt idx="14848">
                  <c:v>3922.0813523495208</c:v>
                </c:pt>
                <c:pt idx="14849">
                  <c:v>3922.345483358501</c:v>
                </c:pt>
                <c:pt idx="14850">
                  <c:v>3922.6096143674813</c:v>
                </c:pt>
                <c:pt idx="14851">
                  <c:v>3922.8737453764616</c:v>
                </c:pt>
                <c:pt idx="14852">
                  <c:v>3923.1378763854418</c:v>
                </c:pt>
                <c:pt idx="14853">
                  <c:v>3923.4020073944221</c:v>
                </c:pt>
                <c:pt idx="14854">
                  <c:v>3923.6661384034023</c:v>
                </c:pt>
                <c:pt idx="14855">
                  <c:v>3923.9302694123826</c:v>
                </c:pt>
                <c:pt idx="14856">
                  <c:v>3924.1944004213628</c:v>
                </c:pt>
                <c:pt idx="14857">
                  <c:v>3924.4585314303431</c:v>
                </c:pt>
                <c:pt idx="14858">
                  <c:v>3924.7226624393234</c:v>
                </c:pt>
                <c:pt idx="14859">
                  <c:v>3924.9867934483036</c:v>
                </c:pt>
                <c:pt idx="14860">
                  <c:v>3925.2509244572839</c:v>
                </c:pt>
                <c:pt idx="14861">
                  <c:v>3925.5150554662641</c:v>
                </c:pt>
                <c:pt idx="14862">
                  <c:v>3925.7791864752444</c:v>
                </c:pt>
                <c:pt idx="14863">
                  <c:v>3926.0433174842246</c:v>
                </c:pt>
                <c:pt idx="14864">
                  <c:v>3926.3074484932049</c:v>
                </c:pt>
                <c:pt idx="14865">
                  <c:v>3926.5715795021852</c:v>
                </c:pt>
                <c:pt idx="14866">
                  <c:v>3926.8357105111654</c:v>
                </c:pt>
                <c:pt idx="14867">
                  <c:v>3927.0998415201457</c:v>
                </c:pt>
                <c:pt idx="14868">
                  <c:v>3927.3639725291259</c:v>
                </c:pt>
                <c:pt idx="14869">
                  <c:v>3927.6281035381062</c:v>
                </c:pt>
                <c:pt idx="14870">
                  <c:v>3927.8922345470864</c:v>
                </c:pt>
                <c:pt idx="14871">
                  <c:v>3928.1563655560667</c:v>
                </c:pt>
                <c:pt idx="14872">
                  <c:v>3928.420496565047</c:v>
                </c:pt>
                <c:pt idx="14873">
                  <c:v>3928.6846275740272</c:v>
                </c:pt>
                <c:pt idx="14874">
                  <c:v>3928.9487585830075</c:v>
                </c:pt>
                <c:pt idx="14875">
                  <c:v>3929.2128895919877</c:v>
                </c:pt>
                <c:pt idx="14876">
                  <c:v>3929.477020600968</c:v>
                </c:pt>
                <c:pt idx="14877">
                  <c:v>3929.7411516099482</c:v>
                </c:pt>
                <c:pt idx="14878">
                  <c:v>3930.0052826189285</c:v>
                </c:pt>
                <c:pt idx="14879">
                  <c:v>3930.2694136279088</c:v>
                </c:pt>
                <c:pt idx="14880">
                  <c:v>3930.533544636889</c:v>
                </c:pt>
                <c:pt idx="14881">
                  <c:v>3930.7976756458693</c:v>
                </c:pt>
                <c:pt idx="14882">
                  <c:v>3931.0618066548495</c:v>
                </c:pt>
                <c:pt idx="14883">
                  <c:v>3931.3259376638298</c:v>
                </c:pt>
                <c:pt idx="14884">
                  <c:v>3931.59006867281</c:v>
                </c:pt>
                <c:pt idx="14885">
                  <c:v>3931.8541996817903</c:v>
                </c:pt>
                <c:pt idx="14886">
                  <c:v>3932.1183306907706</c:v>
                </c:pt>
                <c:pt idx="14887">
                  <c:v>3932.3824616997508</c:v>
                </c:pt>
                <c:pt idx="14888">
                  <c:v>3932.6465927087311</c:v>
                </c:pt>
                <c:pt idx="14889">
                  <c:v>3932.9107237177113</c:v>
                </c:pt>
                <c:pt idx="14890">
                  <c:v>3933.1748547266916</c:v>
                </c:pt>
                <c:pt idx="14891">
                  <c:v>3933.4389857356718</c:v>
                </c:pt>
                <c:pt idx="14892">
                  <c:v>3933.7031167446521</c:v>
                </c:pt>
                <c:pt idx="14893">
                  <c:v>3933.9672477536324</c:v>
                </c:pt>
                <c:pt idx="14894">
                  <c:v>3934.2313787626126</c:v>
                </c:pt>
                <c:pt idx="14895">
                  <c:v>3934.4955097715929</c:v>
                </c:pt>
                <c:pt idx="14896">
                  <c:v>3934.7596407805731</c:v>
                </c:pt>
                <c:pt idx="14897">
                  <c:v>3935.0237717895534</c:v>
                </c:pt>
                <c:pt idx="14898">
                  <c:v>3935.2879027985337</c:v>
                </c:pt>
                <c:pt idx="14899">
                  <c:v>3935.5520338075139</c:v>
                </c:pt>
                <c:pt idx="14900">
                  <c:v>3935.8161648164942</c:v>
                </c:pt>
                <c:pt idx="14901">
                  <c:v>3936.0802958254744</c:v>
                </c:pt>
                <c:pt idx="14902">
                  <c:v>3936.3444268344547</c:v>
                </c:pt>
                <c:pt idx="14903">
                  <c:v>3936.6085578434349</c:v>
                </c:pt>
                <c:pt idx="14904">
                  <c:v>3936.8726888524152</c:v>
                </c:pt>
                <c:pt idx="14905">
                  <c:v>3937.1368198613955</c:v>
                </c:pt>
                <c:pt idx="14906">
                  <c:v>3937.4009508703757</c:v>
                </c:pt>
                <c:pt idx="14907">
                  <c:v>3937.665081879356</c:v>
                </c:pt>
                <c:pt idx="14908">
                  <c:v>3937.9292128883362</c:v>
                </c:pt>
                <c:pt idx="14909">
                  <c:v>3938.1933438973165</c:v>
                </c:pt>
                <c:pt idx="14910">
                  <c:v>3938.4574749062967</c:v>
                </c:pt>
                <c:pt idx="14911">
                  <c:v>3938.721605915277</c:v>
                </c:pt>
                <c:pt idx="14912">
                  <c:v>3938.9857369242573</c:v>
                </c:pt>
                <c:pt idx="14913">
                  <c:v>3939.2498679332375</c:v>
                </c:pt>
                <c:pt idx="14914">
                  <c:v>3939.5139989422178</c:v>
                </c:pt>
                <c:pt idx="14915">
                  <c:v>3939.778129951198</c:v>
                </c:pt>
                <c:pt idx="14916">
                  <c:v>3940.0422609601783</c:v>
                </c:pt>
                <c:pt idx="14917">
                  <c:v>3940.3063919691585</c:v>
                </c:pt>
                <c:pt idx="14918">
                  <c:v>3940.5705229781388</c:v>
                </c:pt>
                <c:pt idx="14919">
                  <c:v>3940.8346539871191</c:v>
                </c:pt>
                <c:pt idx="14920">
                  <c:v>3941.0987849960993</c:v>
                </c:pt>
                <c:pt idx="14921">
                  <c:v>3941.3629160050796</c:v>
                </c:pt>
                <c:pt idx="14922">
                  <c:v>3941.6270470140598</c:v>
                </c:pt>
                <c:pt idx="14923">
                  <c:v>3941.8911780230401</c:v>
                </c:pt>
                <c:pt idx="14924">
                  <c:v>3942.1553090320203</c:v>
                </c:pt>
                <c:pt idx="14925">
                  <c:v>3942.4194400410006</c:v>
                </c:pt>
                <c:pt idx="14926">
                  <c:v>3942.6835710499809</c:v>
                </c:pt>
                <c:pt idx="14927">
                  <c:v>3942.9477020589611</c:v>
                </c:pt>
                <c:pt idx="14928">
                  <c:v>3943.2118330679414</c:v>
                </c:pt>
                <c:pt idx="14929">
                  <c:v>3943.4759640769216</c:v>
                </c:pt>
                <c:pt idx="14930">
                  <c:v>3943.7400950859019</c:v>
                </c:pt>
                <c:pt idx="14931">
                  <c:v>3944.0042260948821</c:v>
                </c:pt>
                <c:pt idx="14932">
                  <c:v>3944.2683571038624</c:v>
                </c:pt>
                <c:pt idx="14933">
                  <c:v>3944.5324881128427</c:v>
                </c:pt>
                <c:pt idx="14934">
                  <c:v>3944.7966191218229</c:v>
                </c:pt>
                <c:pt idx="14935">
                  <c:v>3945.0607501308032</c:v>
                </c:pt>
                <c:pt idx="14936">
                  <c:v>3945.3248811397834</c:v>
                </c:pt>
                <c:pt idx="14937">
                  <c:v>3945.5890121487637</c:v>
                </c:pt>
                <c:pt idx="14938">
                  <c:v>3945.8531431577439</c:v>
                </c:pt>
                <c:pt idx="14939">
                  <c:v>3946.1172741667242</c:v>
                </c:pt>
                <c:pt idx="14940">
                  <c:v>3946.3814051757045</c:v>
                </c:pt>
                <c:pt idx="14941">
                  <c:v>3946.6455361846847</c:v>
                </c:pt>
                <c:pt idx="14942">
                  <c:v>3946.909667193665</c:v>
                </c:pt>
                <c:pt idx="14943">
                  <c:v>3947.1737982026452</c:v>
                </c:pt>
                <c:pt idx="14944">
                  <c:v>3947.4379292116255</c:v>
                </c:pt>
                <c:pt idx="14945">
                  <c:v>3947.7020602206057</c:v>
                </c:pt>
                <c:pt idx="14946">
                  <c:v>3947.966191229586</c:v>
                </c:pt>
                <c:pt idx="14947">
                  <c:v>3948.2303222385663</c:v>
                </c:pt>
                <c:pt idx="14948">
                  <c:v>3948.4944532475465</c:v>
                </c:pt>
                <c:pt idx="14949">
                  <c:v>3948.7585842565268</c:v>
                </c:pt>
                <c:pt idx="14950">
                  <c:v>3949.022715265507</c:v>
                </c:pt>
                <c:pt idx="14951">
                  <c:v>3949.2868462744873</c:v>
                </c:pt>
                <c:pt idx="14952">
                  <c:v>3949.5509772834675</c:v>
                </c:pt>
                <c:pt idx="14953">
                  <c:v>3949.8151082924478</c:v>
                </c:pt>
                <c:pt idx="14954">
                  <c:v>3950.0792393014281</c:v>
                </c:pt>
                <c:pt idx="14955">
                  <c:v>3950.3433703104083</c:v>
                </c:pt>
                <c:pt idx="14956">
                  <c:v>3950.6075013193886</c:v>
                </c:pt>
                <c:pt idx="14957">
                  <c:v>3950.8716323283688</c:v>
                </c:pt>
                <c:pt idx="14958">
                  <c:v>3951.1357633373491</c:v>
                </c:pt>
                <c:pt idx="14959">
                  <c:v>3951.3998943463293</c:v>
                </c:pt>
                <c:pt idx="14960">
                  <c:v>3951.6640253553096</c:v>
                </c:pt>
                <c:pt idx="14961">
                  <c:v>3951.9281563642899</c:v>
                </c:pt>
                <c:pt idx="14962">
                  <c:v>3952.1922873732701</c:v>
                </c:pt>
                <c:pt idx="14963">
                  <c:v>3952.4564183822504</c:v>
                </c:pt>
                <c:pt idx="14964">
                  <c:v>3952.7205493912306</c:v>
                </c:pt>
                <c:pt idx="14965">
                  <c:v>3952.9846804002109</c:v>
                </c:pt>
                <c:pt idx="14966">
                  <c:v>3953.2488114091911</c:v>
                </c:pt>
                <c:pt idx="14967">
                  <c:v>3953.5129424181714</c:v>
                </c:pt>
                <c:pt idx="14968">
                  <c:v>3953.7770734271517</c:v>
                </c:pt>
                <c:pt idx="14969">
                  <c:v>3954.0412044361319</c:v>
                </c:pt>
                <c:pt idx="14970">
                  <c:v>3954.3053354451122</c:v>
                </c:pt>
                <c:pt idx="14971">
                  <c:v>3954.5694664540924</c:v>
                </c:pt>
                <c:pt idx="14972">
                  <c:v>3954.8335974630727</c:v>
                </c:pt>
                <c:pt idx="14973">
                  <c:v>3955.0977284720529</c:v>
                </c:pt>
                <c:pt idx="14974">
                  <c:v>3955.3618594810332</c:v>
                </c:pt>
                <c:pt idx="14975">
                  <c:v>3955.6259904900135</c:v>
                </c:pt>
                <c:pt idx="14976">
                  <c:v>3955.8901214989937</c:v>
                </c:pt>
                <c:pt idx="14977">
                  <c:v>3956.154252507974</c:v>
                </c:pt>
                <c:pt idx="14978">
                  <c:v>3956.4183835169542</c:v>
                </c:pt>
                <c:pt idx="14979">
                  <c:v>3956.6825145259345</c:v>
                </c:pt>
                <c:pt idx="14980">
                  <c:v>3956.9466455349148</c:v>
                </c:pt>
                <c:pt idx="14981">
                  <c:v>3957.210776543895</c:v>
                </c:pt>
                <c:pt idx="14982">
                  <c:v>3957.4749075528753</c:v>
                </c:pt>
                <c:pt idx="14983">
                  <c:v>3957.7390385618555</c:v>
                </c:pt>
                <c:pt idx="14984">
                  <c:v>3958.0031695708358</c:v>
                </c:pt>
                <c:pt idx="14985">
                  <c:v>3958.267300579816</c:v>
                </c:pt>
                <c:pt idx="14986">
                  <c:v>3958.5314315887963</c:v>
                </c:pt>
                <c:pt idx="14987">
                  <c:v>3958.7955625977766</c:v>
                </c:pt>
                <c:pt idx="14988">
                  <c:v>3959.0596936067568</c:v>
                </c:pt>
                <c:pt idx="14989">
                  <c:v>3959.3238246157371</c:v>
                </c:pt>
                <c:pt idx="14990">
                  <c:v>3959.5879556247173</c:v>
                </c:pt>
                <c:pt idx="14991">
                  <c:v>3959.8520866336976</c:v>
                </c:pt>
                <c:pt idx="14992">
                  <c:v>3960.1162176426778</c:v>
                </c:pt>
                <c:pt idx="14993">
                  <c:v>3960.3803486516581</c:v>
                </c:pt>
                <c:pt idx="14994">
                  <c:v>3960.6444796606384</c:v>
                </c:pt>
                <c:pt idx="14995">
                  <c:v>3960.9086106696186</c:v>
                </c:pt>
                <c:pt idx="14996">
                  <c:v>3961.1727416785989</c:v>
                </c:pt>
                <c:pt idx="14997">
                  <c:v>3961.4368726875791</c:v>
                </c:pt>
                <c:pt idx="14998">
                  <c:v>3961.7010036965594</c:v>
                </c:pt>
                <c:pt idx="14999">
                  <c:v>3961.9651347055396</c:v>
                </c:pt>
                <c:pt idx="15000">
                  <c:v>3962.2292657145199</c:v>
                </c:pt>
                <c:pt idx="15001">
                  <c:v>3962.4933967235002</c:v>
                </c:pt>
                <c:pt idx="15002">
                  <c:v>3962.7575277324804</c:v>
                </c:pt>
                <c:pt idx="15003">
                  <c:v>3963.0216587414607</c:v>
                </c:pt>
                <c:pt idx="15004">
                  <c:v>3963.2857897504409</c:v>
                </c:pt>
                <c:pt idx="15005">
                  <c:v>3963.5499207594212</c:v>
                </c:pt>
                <c:pt idx="15006">
                  <c:v>3963.8140517684014</c:v>
                </c:pt>
                <c:pt idx="15007">
                  <c:v>3964.0781827773817</c:v>
                </c:pt>
                <c:pt idx="15008">
                  <c:v>3964.342313786362</c:v>
                </c:pt>
                <c:pt idx="15009">
                  <c:v>3964.6064447953422</c:v>
                </c:pt>
                <c:pt idx="15010">
                  <c:v>3964.8705758043225</c:v>
                </c:pt>
                <c:pt idx="15011">
                  <c:v>3965.1347068133027</c:v>
                </c:pt>
                <c:pt idx="15012">
                  <c:v>3965.398837822283</c:v>
                </c:pt>
                <c:pt idx="15013">
                  <c:v>3965.6629688312632</c:v>
                </c:pt>
                <c:pt idx="15014">
                  <c:v>3965.9270998402435</c:v>
                </c:pt>
                <c:pt idx="15015">
                  <c:v>3966.1912308492238</c:v>
                </c:pt>
                <c:pt idx="15016">
                  <c:v>3966.455361858204</c:v>
                </c:pt>
                <c:pt idx="15017">
                  <c:v>3966.7194928671843</c:v>
                </c:pt>
                <c:pt idx="15018">
                  <c:v>3966.9836238761645</c:v>
                </c:pt>
                <c:pt idx="15019">
                  <c:v>3967.2477548851448</c:v>
                </c:pt>
                <c:pt idx="15020">
                  <c:v>3967.511885894125</c:v>
                </c:pt>
                <c:pt idx="15021">
                  <c:v>3967.7760169031053</c:v>
                </c:pt>
                <c:pt idx="15022">
                  <c:v>3968.0401479120856</c:v>
                </c:pt>
                <c:pt idx="15023">
                  <c:v>3968.3042789210658</c:v>
                </c:pt>
                <c:pt idx="15024">
                  <c:v>3968.5684099300461</c:v>
                </c:pt>
                <c:pt idx="15025">
                  <c:v>3968.8325409390263</c:v>
                </c:pt>
                <c:pt idx="15026">
                  <c:v>3969.0966719480066</c:v>
                </c:pt>
                <c:pt idx="15027">
                  <c:v>3969.3608029569868</c:v>
                </c:pt>
                <c:pt idx="15028">
                  <c:v>3969.6249339659671</c:v>
                </c:pt>
                <c:pt idx="15029">
                  <c:v>3969.8890649749474</c:v>
                </c:pt>
                <c:pt idx="15030">
                  <c:v>3970.1531959839276</c:v>
                </c:pt>
                <c:pt idx="15031">
                  <c:v>3970.4173269929079</c:v>
                </c:pt>
                <c:pt idx="15032">
                  <c:v>3970.6814580018881</c:v>
                </c:pt>
                <c:pt idx="15033">
                  <c:v>3970.9455890108684</c:v>
                </c:pt>
                <c:pt idx="15034">
                  <c:v>3971.2097200198486</c:v>
                </c:pt>
                <c:pt idx="15035">
                  <c:v>3971.4738510288289</c:v>
                </c:pt>
                <c:pt idx="15036">
                  <c:v>3971.7379820378092</c:v>
                </c:pt>
                <c:pt idx="15037">
                  <c:v>3972.0021130467894</c:v>
                </c:pt>
                <c:pt idx="15038">
                  <c:v>3972.2662440557697</c:v>
                </c:pt>
                <c:pt idx="15039">
                  <c:v>3972.5303750647499</c:v>
                </c:pt>
                <c:pt idx="15040">
                  <c:v>3972.7945060737302</c:v>
                </c:pt>
                <c:pt idx="15041">
                  <c:v>3973.0586370827104</c:v>
                </c:pt>
                <c:pt idx="15042">
                  <c:v>3973.3227680916907</c:v>
                </c:pt>
                <c:pt idx="15043">
                  <c:v>3973.586899100671</c:v>
                </c:pt>
                <c:pt idx="15044">
                  <c:v>3973.8510301096512</c:v>
                </c:pt>
                <c:pt idx="15045">
                  <c:v>3974.1151611186315</c:v>
                </c:pt>
                <c:pt idx="15046">
                  <c:v>3974.3792921276117</c:v>
                </c:pt>
                <c:pt idx="15047">
                  <c:v>3974.643423136592</c:v>
                </c:pt>
                <c:pt idx="15048">
                  <c:v>3974.9075541455722</c:v>
                </c:pt>
                <c:pt idx="15049">
                  <c:v>3975.1716851545525</c:v>
                </c:pt>
                <c:pt idx="15050">
                  <c:v>3975.4358161635328</c:v>
                </c:pt>
                <c:pt idx="15051">
                  <c:v>3975.699947172513</c:v>
                </c:pt>
                <c:pt idx="15052">
                  <c:v>3975.9640781814933</c:v>
                </c:pt>
                <c:pt idx="15053">
                  <c:v>3976.2282091904735</c:v>
                </c:pt>
                <c:pt idx="15054">
                  <c:v>3976.4923401994538</c:v>
                </c:pt>
                <c:pt idx="15055">
                  <c:v>3976.756471208434</c:v>
                </c:pt>
                <c:pt idx="15056">
                  <c:v>3977.0206022174143</c:v>
                </c:pt>
                <c:pt idx="15057">
                  <c:v>3977.2847332263946</c:v>
                </c:pt>
                <c:pt idx="15058">
                  <c:v>3977.5488642353748</c:v>
                </c:pt>
                <c:pt idx="15059">
                  <c:v>3977.8129952443551</c:v>
                </c:pt>
                <c:pt idx="15060">
                  <c:v>3978.0771262533353</c:v>
                </c:pt>
                <c:pt idx="15061">
                  <c:v>3978.3412572623156</c:v>
                </c:pt>
                <c:pt idx="15062">
                  <c:v>3978.6053882712959</c:v>
                </c:pt>
                <c:pt idx="15063">
                  <c:v>3978.8695192802761</c:v>
                </c:pt>
                <c:pt idx="15064">
                  <c:v>3979.1336502892564</c:v>
                </c:pt>
                <c:pt idx="15065">
                  <c:v>3979.3977812982366</c:v>
                </c:pt>
                <c:pt idx="15066">
                  <c:v>3979.6619123072169</c:v>
                </c:pt>
                <c:pt idx="15067">
                  <c:v>3979.9260433161971</c:v>
                </c:pt>
                <c:pt idx="15068">
                  <c:v>3980.1901743251774</c:v>
                </c:pt>
                <c:pt idx="15069">
                  <c:v>3980.4543053341577</c:v>
                </c:pt>
                <c:pt idx="15070">
                  <c:v>3980.7184363431379</c:v>
                </c:pt>
                <c:pt idx="15071">
                  <c:v>3980.9825673521182</c:v>
                </c:pt>
                <c:pt idx="15072">
                  <c:v>3981.2466983610984</c:v>
                </c:pt>
                <c:pt idx="15073">
                  <c:v>3981.5108293700787</c:v>
                </c:pt>
                <c:pt idx="15074">
                  <c:v>3981.7749603790589</c:v>
                </c:pt>
                <c:pt idx="15075">
                  <c:v>3982.0390913880392</c:v>
                </c:pt>
                <c:pt idx="15076">
                  <c:v>3982.3032223970195</c:v>
                </c:pt>
                <c:pt idx="15077">
                  <c:v>3982.5673534059997</c:v>
                </c:pt>
                <c:pt idx="15078">
                  <c:v>3982.83148441498</c:v>
                </c:pt>
                <c:pt idx="15079">
                  <c:v>3983.0956154239602</c:v>
                </c:pt>
                <c:pt idx="15080">
                  <c:v>3983.3597464329405</c:v>
                </c:pt>
                <c:pt idx="15081">
                  <c:v>3983.6238774419207</c:v>
                </c:pt>
                <c:pt idx="15082">
                  <c:v>3983.888008450901</c:v>
                </c:pt>
                <c:pt idx="15083">
                  <c:v>3984.1521394598813</c:v>
                </c:pt>
                <c:pt idx="15084">
                  <c:v>3984.4162704688615</c:v>
                </c:pt>
                <c:pt idx="15085">
                  <c:v>3984.6804014778418</c:v>
                </c:pt>
                <c:pt idx="15086">
                  <c:v>3984.944532486822</c:v>
                </c:pt>
                <c:pt idx="15087">
                  <c:v>3985.2086634958023</c:v>
                </c:pt>
                <c:pt idx="15088">
                  <c:v>3985.4727945047825</c:v>
                </c:pt>
                <c:pt idx="15089">
                  <c:v>3985.7369255137628</c:v>
                </c:pt>
                <c:pt idx="15090">
                  <c:v>3986.0010565227431</c:v>
                </c:pt>
                <c:pt idx="15091">
                  <c:v>3986.2651875317233</c:v>
                </c:pt>
                <c:pt idx="15092">
                  <c:v>3986.5293185407036</c:v>
                </c:pt>
                <c:pt idx="15093">
                  <c:v>3986.7934495496838</c:v>
                </c:pt>
                <c:pt idx="15094">
                  <c:v>3987.0575805586641</c:v>
                </c:pt>
                <c:pt idx="15095">
                  <c:v>3987.3217115676443</c:v>
                </c:pt>
                <c:pt idx="15096">
                  <c:v>3987.5858425766246</c:v>
                </c:pt>
                <c:pt idx="15097">
                  <c:v>3987.8499735856049</c:v>
                </c:pt>
                <c:pt idx="15098">
                  <c:v>3988.1141045945851</c:v>
                </c:pt>
                <c:pt idx="15099">
                  <c:v>3988.3782356035654</c:v>
                </c:pt>
                <c:pt idx="15100">
                  <c:v>3988.6423666125456</c:v>
                </c:pt>
                <c:pt idx="15101">
                  <c:v>3988.9064976215259</c:v>
                </c:pt>
                <c:pt idx="15102">
                  <c:v>3989.1706286305061</c:v>
                </c:pt>
                <c:pt idx="15103">
                  <c:v>3989.4347596394864</c:v>
                </c:pt>
                <c:pt idx="15104">
                  <c:v>3989.6988906484667</c:v>
                </c:pt>
                <c:pt idx="15105">
                  <c:v>3989.9630216574469</c:v>
                </c:pt>
                <c:pt idx="15106">
                  <c:v>3990.2271526664272</c:v>
                </c:pt>
                <c:pt idx="15107">
                  <c:v>3990.4912836754074</c:v>
                </c:pt>
                <c:pt idx="15108">
                  <c:v>3990.7554146843877</c:v>
                </c:pt>
                <c:pt idx="15109">
                  <c:v>3991.0195456933679</c:v>
                </c:pt>
                <c:pt idx="15110">
                  <c:v>3991.2836767023482</c:v>
                </c:pt>
                <c:pt idx="15111">
                  <c:v>3991.5478077113285</c:v>
                </c:pt>
                <c:pt idx="15112">
                  <c:v>3991.8119387203087</c:v>
                </c:pt>
                <c:pt idx="15113">
                  <c:v>3992.076069729289</c:v>
                </c:pt>
                <c:pt idx="15114">
                  <c:v>3992.3402007382692</c:v>
                </c:pt>
                <c:pt idx="15115">
                  <c:v>3992.6043317472495</c:v>
                </c:pt>
                <c:pt idx="15116">
                  <c:v>3992.8684627562297</c:v>
                </c:pt>
                <c:pt idx="15117">
                  <c:v>3993.13259376521</c:v>
                </c:pt>
                <c:pt idx="15118">
                  <c:v>3993.3967247741903</c:v>
                </c:pt>
                <c:pt idx="15119">
                  <c:v>3993.6608557831705</c:v>
                </c:pt>
                <c:pt idx="15120">
                  <c:v>3993.9249867921508</c:v>
                </c:pt>
                <c:pt idx="15121">
                  <c:v>3994.189117801131</c:v>
                </c:pt>
                <c:pt idx="15122">
                  <c:v>3994.4532488101113</c:v>
                </c:pt>
                <c:pt idx="15123">
                  <c:v>3994.7173798190915</c:v>
                </c:pt>
                <c:pt idx="15124">
                  <c:v>3994.9815108280718</c:v>
                </c:pt>
                <c:pt idx="15125">
                  <c:v>3995.2456418370521</c:v>
                </c:pt>
                <c:pt idx="15126">
                  <c:v>3995.5097728460323</c:v>
                </c:pt>
                <c:pt idx="15127">
                  <c:v>3995.7739038550126</c:v>
                </c:pt>
                <c:pt idx="15128">
                  <c:v>3996.0380348639928</c:v>
                </c:pt>
                <c:pt idx="15129">
                  <c:v>3996.3021658729731</c:v>
                </c:pt>
                <c:pt idx="15130">
                  <c:v>3996.5662968819533</c:v>
                </c:pt>
                <c:pt idx="15131">
                  <c:v>3996.8304278909336</c:v>
                </c:pt>
                <c:pt idx="15132">
                  <c:v>3997.0945588999139</c:v>
                </c:pt>
                <c:pt idx="15133">
                  <c:v>3997.3586899088941</c:v>
                </c:pt>
                <c:pt idx="15134">
                  <c:v>3997.6228209178744</c:v>
                </c:pt>
                <c:pt idx="15135">
                  <c:v>3997.8869519268546</c:v>
                </c:pt>
                <c:pt idx="15136">
                  <c:v>3998.1510829358349</c:v>
                </c:pt>
                <c:pt idx="15137">
                  <c:v>3998.4152139448152</c:v>
                </c:pt>
                <c:pt idx="15138">
                  <c:v>3998.6793449537954</c:v>
                </c:pt>
                <c:pt idx="15139">
                  <c:v>3998.9434759627757</c:v>
                </c:pt>
                <c:pt idx="15140">
                  <c:v>3999.2076069717559</c:v>
                </c:pt>
                <c:pt idx="15141">
                  <c:v>3999.4717379807362</c:v>
                </c:pt>
                <c:pt idx="15142">
                  <c:v>3999.7358689897164</c:v>
                </c:pt>
                <c:pt idx="15143">
                  <c:v>3999.9999999986967</c:v>
                </c:pt>
              </c:numCache>
            </c:numRef>
          </c:xVal>
          <c:yVal>
            <c:numRef>
              <c:f>Sheet4!$F$2:$F$15145</c:f>
              <c:numCache>
                <c:formatCode>General</c:formatCode>
                <c:ptCount val="15144"/>
                <c:pt idx="0">
                  <c:v>4</c:v>
                </c:pt>
                <c:pt idx="1">
                  <c:v>4</c:v>
                </c:pt>
                <c:pt idx="2">
                  <c:v>8</c:v>
                </c:pt>
                <c:pt idx="3">
                  <c:v>8</c:v>
                </c:pt>
                <c:pt idx="4">
                  <c:v>12</c:v>
                </c:pt>
                <c:pt idx="5">
                  <c:v>12</c:v>
                </c:pt>
                <c:pt idx="6">
                  <c:v>16</c:v>
                </c:pt>
                <c:pt idx="7">
                  <c:v>16</c:v>
                </c:pt>
                <c:pt idx="8">
                  <c:v>20</c:v>
                </c:pt>
                <c:pt idx="9">
                  <c:v>20</c:v>
                </c:pt>
                <c:pt idx="10">
                  <c:v>24</c:v>
                </c:pt>
                <c:pt idx="11">
                  <c:v>24</c:v>
                </c:pt>
                <c:pt idx="12">
                  <c:v>28</c:v>
                </c:pt>
                <c:pt idx="13">
                  <c:v>28</c:v>
                </c:pt>
                <c:pt idx="14">
                  <c:v>32</c:v>
                </c:pt>
                <c:pt idx="15">
                  <c:v>32</c:v>
                </c:pt>
                <c:pt idx="16">
                  <c:v>36</c:v>
                </c:pt>
                <c:pt idx="17">
                  <c:v>36</c:v>
                </c:pt>
                <c:pt idx="18">
                  <c:v>40</c:v>
                </c:pt>
                <c:pt idx="19">
                  <c:v>40</c:v>
                </c:pt>
                <c:pt idx="20">
                  <c:v>56</c:v>
                </c:pt>
                <c:pt idx="21">
                  <c:v>56</c:v>
                </c:pt>
                <c:pt idx="22">
                  <c:v>60</c:v>
                </c:pt>
                <c:pt idx="23">
                  <c:v>60</c:v>
                </c:pt>
                <c:pt idx="24">
                  <c:v>64</c:v>
                </c:pt>
                <c:pt idx="25">
                  <c:v>64</c:v>
                </c:pt>
                <c:pt idx="26">
                  <c:v>68</c:v>
                </c:pt>
                <c:pt idx="27">
                  <c:v>68</c:v>
                </c:pt>
                <c:pt idx="28">
                  <c:v>72</c:v>
                </c:pt>
                <c:pt idx="29">
                  <c:v>72</c:v>
                </c:pt>
                <c:pt idx="30">
                  <c:v>76</c:v>
                </c:pt>
                <c:pt idx="31">
                  <c:v>76</c:v>
                </c:pt>
                <c:pt idx="32">
                  <c:v>80</c:v>
                </c:pt>
                <c:pt idx="33">
                  <c:v>80</c:v>
                </c:pt>
                <c:pt idx="34">
                  <c:v>84</c:v>
                </c:pt>
                <c:pt idx="35">
                  <c:v>84</c:v>
                </c:pt>
                <c:pt idx="36">
                  <c:v>88</c:v>
                </c:pt>
                <c:pt idx="37">
                  <c:v>88</c:v>
                </c:pt>
                <c:pt idx="38">
                  <c:v>108</c:v>
                </c:pt>
                <c:pt idx="39">
                  <c:v>108</c:v>
                </c:pt>
                <c:pt idx="40">
                  <c:v>112</c:v>
                </c:pt>
                <c:pt idx="41">
                  <c:v>112</c:v>
                </c:pt>
                <c:pt idx="42">
                  <c:v>116</c:v>
                </c:pt>
                <c:pt idx="43">
                  <c:v>116</c:v>
                </c:pt>
                <c:pt idx="44">
                  <c:v>120</c:v>
                </c:pt>
                <c:pt idx="45">
                  <c:v>120</c:v>
                </c:pt>
                <c:pt idx="46">
                  <c:v>136</c:v>
                </c:pt>
                <c:pt idx="47">
                  <c:v>136</c:v>
                </c:pt>
                <c:pt idx="48">
                  <c:v>140</c:v>
                </c:pt>
                <c:pt idx="49">
                  <c:v>140</c:v>
                </c:pt>
                <c:pt idx="50">
                  <c:v>144</c:v>
                </c:pt>
                <c:pt idx="51">
                  <c:v>144</c:v>
                </c:pt>
                <c:pt idx="52">
                  <c:v>148</c:v>
                </c:pt>
                <c:pt idx="53">
                  <c:v>148</c:v>
                </c:pt>
                <c:pt idx="54">
                  <c:v>152</c:v>
                </c:pt>
                <c:pt idx="55">
                  <c:v>152</c:v>
                </c:pt>
                <c:pt idx="56">
                  <c:v>184</c:v>
                </c:pt>
                <c:pt idx="57">
                  <c:v>184</c:v>
                </c:pt>
                <c:pt idx="58">
                  <c:v>188</c:v>
                </c:pt>
                <c:pt idx="59">
                  <c:v>188</c:v>
                </c:pt>
                <c:pt idx="60">
                  <c:v>192</c:v>
                </c:pt>
                <c:pt idx="61">
                  <c:v>192</c:v>
                </c:pt>
                <c:pt idx="62">
                  <c:v>196</c:v>
                </c:pt>
                <c:pt idx="63">
                  <c:v>196</c:v>
                </c:pt>
                <c:pt idx="64">
                  <c:v>200</c:v>
                </c:pt>
                <c:pt idx="65">
                  <c:v>200</c:v>
                </c:pt>
                <c:pt idx="66">
                  <c:v>204</c:v>
                </c:pt>
                <c:pt idx="67">
                  <c:v>204</c:v>
                </c:pt>
                <c:pt idx="68">
                  <c:v>208</c:v>
                </c:pt>
                <c:pt idx="69">
                  <c:v>208</c:v>
                </c:pt>
                <c:pt idx="70">
                  <c:v>212</c:v>
                </c:pt>
                <c:pt idx="71">
                  <c:v>212</c:v>
                </c:pt>
                <c:pt idx="72">
                  <c:v>216</c:v>
                </c:pt>
                <c:pt idx="73">
                  <c:v>216</c:v>
                </c:pt>
                <c:pt idx="74">
                  <c:v>220</c:v>
                </c:pt>
                <c:pt idx="75">
                  <c:v>220</c:v>
                </c:pt>
                <c:pt idx="76">
                  <c:v>224</c:v>
                </c:pt>
                <c:pt idx="77">
                  <c:v>224</c:v>
                </c:pt>
                <c:pt idx="78">
                  <c:v>228</c:v>
                </c:pt>
                <c:pt idx="79">
                  <c:v>228</c:v>
                </c:pt>
                <c:pt idx="80">
                  <c:v>232</c:v>
                </c:pt>
                <c:pt idx="81">
                  <c:v>232</c:v>
                </c:pt>
                <c:pt idx="82">
                  <c:v>264</c:v>
                </c:pt>
                <c:pt idx="83">
                  <c:v>264</c:v>
                </c:pt>
                <c:pt idx="84">
                  <c:v>268</c:v>
                </c:pt>
                <c:pt idx="85">
                  <c:v>268</c:v>
                </c:pt>
                <c:pt idx="86">
                  <c:v>272</c:v>
                </c:pt>
                <c:pt idx="87">
                  <c:v>272</c:v>
                </c:pt>
                <c:pt idx="88">
                  <c:v>276</c:v>
                </c:pt>
                <c:pt idx="89">
                  <c:v>276</c:v>
                </c:pt>
                <c:pt idx="90">
                  <c:v>280</c:v>
                </c:pt>
                <c:pt idx="91">
                  <c:v>280</c:v>
                </c:pt>
                <c:pt idx="92">
                  <c:v>284</c:v>
                </c:pt>
                <c:pt idx="93">
                  <c:v>284</c:v>
                </c:pt>
                <c:pt idx="94">
                  <c:v>288</c:v>
                </c:pt>
                <c:pt idx="95">
                  <c:v>288</c:v>
                </c:pt>
                <c:pt idx="96">
                  <c:v>292</c:v>
                </c:pt>
                <c:pt idx="97">
                  <c:v>292</c:v>
                </c:pt>
                <c:pt idx="98">
                  <c:v>308</c:v>
                </c:pt>
                <c:pt idx="99">
                  <c:v>308</c:v>
                </c:pt>
                <c:pt idx="100">
                  <c:v>312</c:v>
                </c:pt>
                <c:pt idx="101">
                  <c:v>312</c:v>
                </c:pt>
                <c:pt idx="102">
                  <c:v>316</c:v>
                </c:pt>
                <c:pt idx="103">
                  <c:v>316</c:v>
                </c:pt>
                <c:pt idx="104">
                  <c:v>320</c:v>
                </c:pt>
                <c:pt idx="105">
                  <c:v>320</c:v>
                </c:pt>
                <c:pt idx="106">
                  <c:v>324</c:v>
                </c:pt>
                <c:pt idx="107">
                  <c:v>324</c:v>
                </c:pt>
                <c:pt idx="108">
                  <c:v>328</c:v>
                </c:pt>
                <c:pt idx="109">
                  <c:v>328</c:v>
                </c:pt>
                <c:pt idx="110">
                  <c:v>332</c:v>
                </c:pt>
                <c:pt idx="111">
                  <c:v>332</c:v>
                </c:pt>
                <c:pt idx="112">
                  <c:v>336</c:v>
                </c:pt>
                <c:pt idx="113">
                  <c:v>336</c:v>
                </c:pt>
                <c:pt idx="114">
                  <c:v>340</c:v>
                </c:pt>
                <c:pt idx="115">
                  <c:v>340</c:v>
                </c:pt>
                <c:pt idx="116">
                  <c:v>344</c:v>
                </c:pt>
                <c:pt idx="117">
                  <c:v>344</c:v>
                </c:pt>
                <c:pt idx="118">
                  <c:v>348</c:v>
                </c:pt>
                <c:pt idx="119">
                  <c:v>348</c:v>
                </c:pt>
                <c:pt idx="120">
                  <c:v>352</c:v>
                </c:pt>
                <c:pt idx="121">
                  <c:v>352</c:v>
                </c:pt>
                <c:pt idx="122">
                  <c:v>384</c:v>
                </c:pt>
                <c:pt idx="123">
                  <c:v>384</c:v>
                </c:pt>
                <c:pt idx="124">
                  <c:v>388</c:v>
                </c:pt>
                <c:pt idx="125">
                  <c:v>388</c:v>
                </c:pt>
                <c:pt idx="126">
                  <c:v>392</c:v>
                </c:pt>
                <c:pt idx="127">
                  <c:v>392</c:v>
                </c:pt>
                <c:pt idx="128">
                  <c:v>396</c:v>
                </c:pt>
                <c:pt idx="129">
                  <c:v>396</c:v>
                </c:pt>
                <c:pt idx="130">
                  <c:v>412</c:v>
                </c:pt>
                <c:pt idx="131">
                  <c:v>412</c:v>
                </c:pt>
                <c:pt idx="132">
                  <c:v>416</c:v>
                </c:pt>
                <c:pt idx="133">
                  <c:v>416</c:v>
                </c:pt>
                <c:pt idx="134">
                  <c:v>420</c:v>
                </c:pt>
                <c:pt idx="135">
                  <c:v>420</c:v>
                </c:pt>
                <c:pt idx="136">
                  <c:v>424</c:v>
                </c:pt>
                <c:pt idx="137">
                  <c:v>424</c:v>
                </c:pt>
                <c:pt idx="138">
                  <c:v>428</c:v>
                </c:pt>
                <c:pt idx="139">
                  <c:v>428</c:v>
                </c:pt>
                <c:pt idx="140">
                  <c:v>432</c:v>
                </c:pt>
                <c:pt idx="141">
                  <c:v>432</c:v>
                </c:pt>
                <c:pt idx="142">
                  <c:v>436</c:v>
                </c:pt>
                <c:pt idx="143">
                  <c:v>436</c:v>
                </c:pt>
                <c:pt idx="144">
                  <c:v>440</c:v>
                </c:pt>
                <c:pt idx="145">
                  <c:v>440</c:v>
                </c:pt>
                <c:pt idx="146">
                  <c:v>444</c:v>
                </c:pt>
                <c:pt idx="147">
                  <c:v>444</c:v>
                </c:pt>
                <c:pt idx="148">
                  <c:v>448</c:v>
                </c:pt>
                <c:pt idx="149">
                  <c:v>448</c:v>
                </c:pt>
                <c:pt idx="150">
                  <c:v>452</c:v>
                </c:pt>
                <c:pt idx="151">
                  <c:v>452</c:v>
                </c:pt>
                <c:pt idx="152">
                  <c:v>456</c:v>
                </c:pt>
                <c:pt idx="153">
                  <c:v>456</c:v>
                </c:pt>
                <c:pt idx="154">
                  <c:v>460</c:v>
                </c:pt>
                <c:pt idx="155">
                  <c:v>460</c:v>
                </c:pt>
                <c:pt idx="156">
                  <c:v>464</c:v>
                </c:pt>
                <c:pt idx="157">
                  <c:v>464</c:v>
                </c:pt>
                <c:pt idx="158">
                  <c:v>468</c:v>
                </c:pt>
                <c:pt idx="159">
                  <c:v>468</c:v>
                </c:pt>
                <c:pt idx="160">
                  <c:v>472</c:v>
                </c:pt>
                <c:pt idx="161">
                  <c:v>472</c:v>
                </c:pt>
                <c:pt idx="162">
                  <c:v>504</c:v>
                </c:pt>
                <c:pt idx="163">
                  <c:v>504</c:v>
                </c:pt>
                <c:pt idx="164">
                  <c:v>508</c:v>
                </c:pt>
                <c:pt idx="165">
                  <c:v>508</c:v>
                </c:pt>
                <c:pt idx="166">
                  <c:v>512</c:v>
                </c:pt>
                <c:pt idx="167">
                  <c:v>512</c:v>
                </c:pt>
                <c:pt idx="168">
                  <c:v>516</c:v>
                </c:pt>
                <c:pt idx="169">
                  <c:v>516</c:v>
                </c:pt>
                <c:pt idx="170">
                  <c:v>520</c:v>
                </c:pt>
                <c:pt idx="171">
                  <c:v>520</c:v>
                </c:pt>
                <c:pt idx="172">
                  <c:v>524</c:v>
                </c:pt>
                <c:pt idx="173">
                  <c:v>524</c:v>
                </c:pt>
                <c:pt idx="174">
                  <c:v>540</c:v>
                </c:pt>
                <c:pt idx="175">
                  <c:v>540</c:v>
                </c:pt>
                <c:pt idx="176">
                  <c:v>544</c:v>
                </c:pt>
                <c:pt idx="177">
                  <c:v>544</c:v>
                </c:pt>
                <c:pt idx="178">
                  <c:v>548</c:v>
                </c:pt>
                <c:pt idx="179">
                  <c:v>548</c:v>
                </c:pt>
                <c:pt idx="180">
                  <c:v>552</c:v>
                </c:pt>
                <c:pt idx="181">
                  <c:v>552</c:v>
                </c:pt>
                <c:pt idx="182">
                  <c:v>556</c:v>
                </c:pt>
                <c:pt idx="183">
                  <c:v>556</c:v>
                </c:pt>
                <c:pt idx="184">
                  <c:v>560</c:v>
                </c:pt>
                <c:pt idx="185">
                  <c:v>560</c:v>
                </c:pt>
                <c:pt idx="186">
                  <c:v>564</c:v>
                </c:pt>
                <c:pt idx="187">
                  <c:v>564</c:v>
                </c:pt>
                <c:pt idx="188">
                  <c:v>568</c:v>
                </c:pt>
                <c:pt idx="189">
                  <c:v>568</c:v>
                </c:pt>
                <c:pt idx="190">
                  <c:v>572</c:v>
                </c:pt>
                <c:pt idx="191">
                  <c:v>572</c:v>
                </c:pt>
                <c:pt idx="192">
                  <c:v>576</c:v>
                </c:pt>
                <c:pt idx="193">
                  <c:v>576</c:v>
                </c:pt>
                <c:pt idx="194">
                  <c:v>580</c:v>
                </c:pt>
                <c:pt idx="195">
                  <c:v>580</c:v>
                </c:pt>
                <c:pt idx="196">
                  <c:v>612</c:v>
                </c:pt>
                <c:pt idx="197">
                  <c:v>612</c:v>
                </c:pt>
                <c:pt idx="198">
                  <c:v>616</c:v>
                </c:pt>
                <c:pt idx="199">
                  <c:v>616</c:v>
                </c:pt>
                <c:pt idx="200">
                  <c:v>620</c:v>
                </c:pt>
                <c:pt idx="201">
                  <c:v>620</c:v>
                </c:pt>
                <c:pt idx="202">
                  <c:v>624</c:v>
                </c:pt>
                <c:pt idx="203">
                  <c:v>624</c:v>
                </c:pt>
                <c:pt idx="204">
                  <c:v>640</c:v>
                </c:pt>
                <c:pt idx="205">
                  <c:v>640</c:v>
                </c:pt>
                <c:pt idx="206">
                  <c:v>644</c:v>
                </c:pt>
                <c:pt idx="207">
                  <c:v>644</c:v>
                </c:pt>
                <c:pt idx="208">
                  <c:v>648</c:v>
                </c:pt>
                <c:pt idx="209">
                  <c:v>648</c:v>
                </c:pt>
                <c:pt idx="210">
                  <c:v>652</c:v>
                </c:pt>
                <c:pt idx="211">
                  <c:v>652</c:v>
                </c:pt>
                <c:pt idx="212">
                  <c:v>656</c:v>
                </c:pt>
                <c:pt idx="213">
                  <c:v>656</c:v>
                </c:pt>
                <c:pt idx="214">
                  <c:v>660</c:v>
                </c:pt>
                <c:pt idx="215">
                  <c:v>660</c:v>
                </c:pt>
                <c:pt idx="216">
                  <c:v>664</c:v>
                </c:pt>
                <c:pt idx="217">
                  <c:v>664</c:v>
                </c:pt>
                <c:pt idx="218">
                  <c:v>668</c:v>
                </c:pt>
                <c:pt idx="219">
                  <c:v>668</c:v>
                </c:pt>
                <c:pt idx="220">
                  <c:v>672</c:v>
                </c:pt>
                <c:pt idx="221">
                  <c:v>672</c:v>
                </c:pt>
                <c:pt idx="222">
                  <c:v>676</c:v>
                </c:pt>
                <c:pt idx="223">
                  <c:v>676</c:v>
                </c:pt>
                <c:pt idx="224">
                  <c:v>680</c:v>
                </c:pt>
                <c:pt idx="225">
                  <c:v>680</c:v>
                </c:pt>
                <c:pt idx="226">
                  <c:v>684</c:v>
                </c:pt>
                <c:pt idx="227">
                  <c:v>684</c:v>
                </c:pt>
                <c:pt idx="228">
                  <c:v>688</c:v>
                </c:pt>
                <c:pt idx="229">
                  <c:v>688</c:v>
                </c:pt>
                <c:pt idx="230">
                  <c:v>692</c:v>
                </c:pt>
                <c:pt idx="231">
                  <c:v>692</c:v>
                </c:pt>
                <c:pt idx="232">
                  <c:v>696</c:v>
                </c:pt>
                <c:pt idx="233">
                  <c:v>696</c:v>
                </c:pt>
                <c:pt idx="234">
                  <c:v>700</c:v>
                </c:pt>
                <c:pt idx="235">
                  <c:v>700</c:v>
                </c:pt>
                <c:pt idx="236">
                  <c:v>704</c:v>
                </c:pt>
                <c:pt idx="237">
                  <c:v>704</c:v>
                </c:pt>
                <c:pt idx="238">
                  <c:v>736</c:v>
                </c:pt>
                <c:pt idx="239">
                  <c:v>736</c:v>
                </c:pt>
                <c:pt idx="240">
                  <c:v>740</c:v>
                </c:pt>
                <c:pt idx="241">
                  <c:v>740</c:v>
                </c:pt>
                <c:pt idx="242">
                  <c:v>744</c:v>
                </c:pt>
                <c:pt idx="243">
                  <c:v>744</c:v>
                </c:pt>
                <c:pt idx="244">
                  <c:v>748</c:v>
                </c:pt>
                <c:pt idx="245">
                  <c:v>748</c:v>
                </c:pt>
                <c:pt idx="246">
                  <c:v>752</c:v>
                </c:pt>
                <c:pt idx="247">
                  <c:v>752</c:v>
                </c:pt>
                <c:pt idx="248">
                  <c:v>756</c:v>
                </c:pt>
                <c:pt idx="249">
                  <c:v>756</c:v>
                </c:pt>
                <c:pt idx="250">
                  <c:v>760</c:v>
                </c:pt>
                <c:pt idx="251">
                  <c:v>760</c:v>
                </c:pt>
                <c:pt idx="252">
                  <c:v>764</c:v>
                </c:pt>
                <c:pt idx="253">
                  <c:v>764</c:v>
                </c:pt>
                <c:pt idx="254">
                  <c:v>768</c:v>
                </c:pt>
                <c:pt idx="255">
                  <c:v>768</c:v>
                </c:pt>
                <c:pt idx="256">
                  <c:v>772</c:v>
                </c:pt>
                <c:pt idx="257">
                  <c:v>772</c:v>
                </c:pt>
                <c:pt idx="258">
                  <c:v>788</c:v>
                </c:pt>
                <c:pt idx="259">
                  <c:v>788</c:v>
                </c:pt>
                <c:pt idx="260">
                  <c:v>792</c:v>
                </c:pt>
                <c:pt idx="261">
                  <c:v>792</c:v>
                </c:pt>
                <c:pt idx="262">
                  <c:v>796</c:v>
                </c:pt>
                <c:pt idx="263">
                  <c:v>796</c:v>
                </c:pt>
                <c:pt idx="264">
                  <c:v>800</c:v>
                </c:pt>
                <c:pt idx="265">
                  <c:v>800</c:v>
                </c:pt>
                <c:pt idx="266">
                  <c:v>804</c:v>
                </c:pt>
                <c:pt idx="267">
                  <c:v>804</c:v>
                </c:pt>
                <c:pt idx="268">
                  <c:v>808</c:v>
                </c:pt>
                <c:pt idx="269">
                  <c:v>808</c:v>
                </c:pt>
                <c:pt idx="270">
                  <c:v>812</c:v>
                </c:pt>
                <c:pt idx="271">
                  <c:v>812</c:v>
                </c:pt>
                <c:pt idx="272">
                  <c:v>816</c:v>
                </c:pt>
                <c:pt idx="273">
                  <c:v>816</c:v>
                </c:pt>
                <c:pt idx="274">
                  <c:v>820</c:v>
                </c:pt>
                <c:pt idx="275">
                  <c:v>820</c:v>
                </c:pt>
                <c:pt idx="276">
                  <c:v>824</c:v>
                </c:pt>
                <c:pt idx="277">
                  <c:v>824</c:v>
                </c:pt>
                <c:pt idx="278">
                  <c:v>828</c:v>
                </c:pt>
                <c:pt idx="279">
                  <c:v>828</c:v>
                </c:pt>
                <c:pt idx="280">
                  <c:v>832</c:v>
                </c:pt>
                <c:pt idx="281">
                  <c:v>832</c:v>
                </c:pt>
                <c:pt idx="282">
                  <c:v>836</c:v>
                </c:pt>
                <c:pt idx="283">
                  <c:v>836</c:v>
                </c:pt>
                <c:pt idx="284">
                  <c:v>868</c:v>
                </c:pt>
                <c:pt idx="285">
                  <c:v>868</c:v>
                </c:pt>
                <c:pt idx="286">
                  <c:v>872</c:v>
                </c:pt>
                <c:pt idx="287">
                  <c:v>872</c:v>
                </c:pt>
                <c:pt idx="288">
                  <c:v>876</c:v>
                </c:pt>
                <c:pt idx="289">
                  <c:v>876</c:v>
                </c:pt>
                <c:pt idx="290">
                  <c:v>880</c:v>
                </c:pt>
                <c:pt idx="291">
                  <c:v>880</c:v>
                </c:pt>
                <c:pt idx="292">
                  <c:v>896</c:v>
                </c:pt>
                <c:pt idx="293">
                  <c:v>896</c:v>
                </c:pt>
                <c:pt idx="294">
                  <c:v>900</c:v>
                </c:pt>
                <c:pt idx="295">
                  <c:v>900</c:v>
                </c:pt>
                <c:pt idx="296">
                  <c:v>904</c:v>
                </c:pt>
                <c:pt idx="297">
                  <c:v>904</c:v>
                </c:pt>
                <c:pt idx="298">
                  <c:v>908</c:v>
                </c:pt>
                <c:pt idx="299">
                  <c:v>908</c:v>
                </c:pt>
                <c:pt idx="300">
                  <c:v>912</c:v>
                </c:pt>
                <c:pt idx="301">
                  <c:v>912</c:v>
                </c:pt>
                <c:pt idx="302">
                  <c:v>916</c:v>
                </c:pt>
                <c:pt idx="303">
                  <c:v>916</c:v>
                </c:pt>
                <c:pt idx="304">
                  <c:v>920</c:v>
                </c:pt>
                <c:pt idx="305">
                  <c:v>920</c:v>
                </c:pt>
                <c:pt idx="306">
                  <c:v>924</c:v>
                </c:pt>
                <c:pt idx="307">
                  <c:v>924</c:v>
                </c:pt>
                <c:pt idx="308">
                  <c:v>928</c:v>
                </c:pt>
                <c:pt idx="309">
                  <c:v>928</c:v>
                </c:pt>
                <c:pt idx="310">
                  <c:v>932</c:v>
                </c:pt>
                <c:pt idx="311">
                  <c:v>932</c:v>
                </c:pt>
                <c:pt idx="312">
                  <c:v>936</c:v>
                </c:pt>
                <c:pt idx="313">
                  <c:v>936</c:v>
                </c:pt>
                <c:pt idx="314">
                  <c:v>940</c:v>
                </c:pt>
                <c:pt idx="315">
                  <c:v>940</c:v>
                </c:pt>
                <c:pt idx="316">
                  <c:v>944</c:v>
                </c:pt>
                <c:pt idx="317">
                  <c:v>944</c:v>
                </c:pt>
                <c:pt idx="318">
                  <c:v>948</c:v>
                </c:pt>
                <c:pt idx="319">
                  <c:v>948</c:v>
                </c:pt>
                <c:pt idx="320">
                  <c:v>952</c:v>
                </c:pt>
                <c:pt idx="321">
                  <c:v>952</c:v>
                </c:pt>
                <c:pt idx="322">
                  <c:v>956</c:v>
                </c:pt>
                <c:pt idx="323">
                  <c:v>956</c:v>
                </c:pt>
                <c:pt idx="324">
                  <c:v>960</c:v>
                </c:pt>
                <c:pt idx="325">
                  <c:v>960</c:v>
                </c:pt>
                <c:pt idx="326">
                  <c:v>964</c:v>
                </c:pt>
                <c:pt idx="327">
                  <c:v>964</c:v>
                </c:pt>
                <c:pt idx="328">
                  <c:v>996</c:v>
                </c:pt>
                <c:pt idx="329">
                  <c:v>996</c:v>
                </c:pt>
                <c:pt idx="330">
                  <c:v>1000</c:v>
                </c:pt>
                <c:pt idx="331">
                  <c:v>1000</c:v>
                </c:pt>
                <c:pt idx="332">
                  <c:v>1004</c:v>
                </c:pt>
                <c:pt idx="333">
                  <c:v>1004</c:v>
                </c:pt>
                <c:pt idx="334">
                  <c:v>1008</c:v>
                </c:pt>
                <c:pt idx="335">
                  <c:v>1008</c:v>
                </c:pt>
                <c:pt idx="336">
                  <c:v>1012</c:v>
                </c:pt>
                <c:pt idx="337">
                  <c:v>1012</c:v>
                </c:pt>
                <c:pt idx="338">
                  <c:v>1016</c:v>
                </c:pt>
                <c:pt idx="339">
                  <c:v>1016</c:v>
                </c:pt>
                <c:pt idx="340">
                  <c:v>1032</c:v>
                </c:pt>
                <c:pt idx="341">
                  <c:v>1032</c:v>
                </c:pt>
                <c:pt idx="342">
                  <c:v>1036</c:v>
                </c:pt>
                <c:pt idx="343">
                  <c:v>1036</c:v>
                </c:pt>
                <c:pt idx="344">
                  <c:v>1040</c:v>
                </c:pt>
                <c:pt idx="345">
                  <c:v>1040</c:v>
                </c:pt>
                <c:pt idx="346">
                  <c:v>1044</c:v>
                </c:pt>
                <c:pt idx="347">
                  <c:v>1044</c:v>
                </c:pt>
                <c:pt idx="348">
                  <c:v>1048</c:v>
                </c:pt>
                <c:pt idx="349">
                  <c:v>1048</c:v>
                </c:pt>
                <c:pt idx="350">
                  <c:v>1052</c:v>
                </c:pt>
                <c:pt idx="351">
                  <c:v>1052</c:v>
                </c:pt>
                <c:pt idx="352">
                  <c:v>1056</c:v>
                </c:pt>
                <c:pt idx="353">
                  <c:v>1056</c:v>
                </c:pt>
                <c:pt idx="354">
                  <c:v>1060</c:v>
                </c:pt>
                <c:pt idx="355">
                  <c:v>1060</c:v>
                </c:pt>
                <c:pt idx="356">
                  <c:v>1064</c:v>
                </c:pt>
                <c:pt idx="357">
                  <c:v>1064</c:v>
                </c:pt>
                <c:pt idx="358">
                  <c:v>1068</c:v>
                </c:pt>
                <c:pt idx="359">
                  <c:v>1068</c:v>
                </c:pt>
                <c:pt idx="360">
                  <c:v>1072</c:v>
                </c:pt>
                <c:pt idx="361">
                  <c:v>1072</c:v>
                </c:pt>
                <c:pt idx="362">
                  <c:v>1104</c:v>
                </c:pt>
                <c:pt idx="363">
                  <c:v>1104</c:v>
                </c:pt>
                <c:pt idx="364">
                  <c:v>1108</c:v>
                </c:pt>
                <c:pt idx="365">
                  <c:v>1108</c:v>
                </c:pt>
                <c:pt idx="366">
                  <c:v>1112</c:v>
                </c:pt>
                <c:pt idx="367">
                  <c:v>1112</c:v>
                </c:pt>
                <c:pt idx="368">
                  <c:v>1116</c:v>
                </c:pt>
                <c:pt idx="369">
                  <c:v>1116</c:v>
                </c:pt>
                <c:pt idx="370">
                  <c:v>1132</c:v>
                </c:pt>
                <c:pt idx="371">
                  <c:v>1132</c:v>
                </c:pt>
                <c:pt idx="372">
                  <c:v>1136</c:v>
                </c:pt>
                <c:pt idx="373">
                  <c:v>1136</c:v>
                </c:pt>
                <c:pt idx="374">
                  <c:v>1140</c:v>
                </c:pt>
                <c:pt idx="375">
                  <c:v>1140</c:v>
                </c:pt>
                <c:pt idx="376">
                  <c:v>1144</c:v>
                </c:pt>
                <c:pt idx="377">
                  <c:v>1144</c:v>
                </c:pt>
                <c:pt idx="378">
                  <c:v>1148</c:v>
                </c:pt>
                <c:pt idx="379">
                  <c:v>1148</c:v>
                </c:pt>
                <c:pt idx="380">
                  <c:v>1152</c:v>
                </c:pt>
                <c:pt idx="381">
                  <c:v>1152</c:v>
                </c:pt>
                <c:pt idx="382">
                  <c:v>1156</c:v>
                </c:pt>
                <c:pt idx="383">
                  <c:v>1156</c:v>
                </c:pt>
                <c:pt idx="384">
                  <c:v>1160</c:v>
                </c:pt>
                <c:pt idx="385">
                  <c:v>1160</c:v>
                </c:pt>
                <c:pt idx="386">
                  <c:v>1164</c:v>
                </c:pt>
                <c:pt idx="387">
                  <c:v>1164</c:v>
                </c:pt>
                <c:pt idx="388">
                  <c:v>1168</c:v>
                </c:pt>
                <c:pt idx="389">
                  <c:v>1168</c:v>
                </c:pt>
                <c:pt idx="390">
                  <c:v>1172</c:v>
                </c:pt>
                <c:pt idx="391">
                  <c:v>1172</c:v>
                </c:pt>
                <c:pt idx="392">
                  <c:v>1176</c:v>
                </c:pt>
                <c:pt idx="393">
                  <c:v>1176</c:v>
                </c:pt>
                <c:pt idx="394">
                  <c:v>1180</c:v>
                </c:pt>
                <c:pt idx="395">
                  <c:v>1180</c:v>
                </c:pt>
                <c:pt idx="396">
                  <c:v>1184</c:v>
                </c:pt>
                <c:pt idx="397">
                  <c:v>1184</c:v>
                </c:pt>
                <c:pt idx="398">
                  <c:v>1188</c:v>
                </c:pt>
                <c:pt idx="399">
                  <c:v>1188</c:v>
                </c:pt>
                <c:pt idx="400">
                  <c:v>1192</c:v>
                </c:pt>
                <c:pt idx="401">
                  <c:v>1192</c:v>
                </c:pt>
                <c:pt idx="402">
                  <c:v>1224</c:v>
                </c:pt>
                <c:pt idx="403">
                  <c:v>1224</c:v>
                </c:pt>
                <c:pt idx="404">
                  <c:v>1228</c:v>
                </c:pt>
                <c:pt idx="405">
                  <c:v>1228</c:v>
                </c:pt>
                <c:pt idx="406">
                  <c:v>1232</c:v>
                </c:pt>
                <c:pt idx="407">
                  <c:v>1232</c:v>
                </c:pt>
                <c:pt idx="408">
                  <c:v>1236</c:v>
                </c:pt>
                <c:pt idx="409">
                  <c:v>1236</c:v>
                </c:pt>
                <c:pt idx="410">
                  <c:v>1240</c:v>
                </c:pt>
                <c:pt idx="411">
                  <c:v>1240</c:v>
                </c:pt>
                <c:pt idx="412">
                  <c:v>1244</c:v>
                </c:pt>
                <c:pt idx="413">
                  <c:v>1244</c:v>
                </c:pt>
                <c:pt idx="414">
                  <c:v>1248</c:v>
                </c:pt>
                <c:pt idx="415">
                  <c:v>1248</c:v>
                </c:pt>
                <c:pt idx="416">
                  <c:v>1252</c:v>
                </c:pt>
                <c:pt idx="417">
                  <c:v>1252</c:v>
                </c:pt>
                <c:pt idx="418">
                  <c:v>1268</c:v>
                </c:pt>
                <c:pt idx="419">
                  <c:v>1268</c:v>
                </c:pt>
                <c:pt idx="420">
                  <c:v>1272</c:v>
                </c:pt>
                <c:pt idx="421">
                  <c:v>1272</c:v>
                </c:pt>
                <c:pt idx="422">
                  <c:v>1276</c:v>
                </c:pt>
                <c:pt idx="423">
                  <c:v>1276</c:v>
                </c:pt>
                <c:pt idx="424">
                  <c:v>1280</c:v>
                </c:pt>
                <c:pt idx="425">
                  <c:v>1280</c:v>
                </c:pt>
                <c:pt idx="426">
                  <c:v>1284</c:v>
                </c:pt>
                <c:pt idx="427">
                  <c:v>1284</c:v>
                </c:pt>
                <c:pt idx="428">
                  <c:v>1288</c:v>
                </c:pt>
                <c:pt idx="429">
                  <c:v>1288</c:v>
                </c:pt>
                <c:pt idx="430">
                  <c:v>1292</c:v>
                </c:pt>
                <c:pt idx="431">
                  <c:v>1292</c:v>
                </c:pt>
                <c:pt idx="432">
                  <c:v>1296</c:v>
                </c:pt>
                <c:pt idx="433">
                  <c:v>1296</c:v>
                </c:pt>
                <c:pt idx="434">
                  <c:v>1300</c:v>
                </c:pt>
                <c:pt idx="435">
                  <c:v>1300</c:v>
                </c:pt>
                <c:pt idx="436">
                  <c:v>1304</c:v>
                </c:pt>
                <c:pt idx="437">
                  <c:v>1304</c:v>
                </c:pt>
                <c:pt idx="438">
                  <c:v>1308</c:v>
                </c:pt>
                <c:pt idx="439">
                  <c:v>1308</c:v>
                </c:pt>
                <c:pt idx="440">
                  <c:v>1312</c:v>
                </c:pt>
                <c:pt idx="441">
                  <c:v>1312</c:v>
                </c:pt>
                <c:pt idx="442">
                  <c:v>1344</c:v>
                </c:pt>
                <c:pt idx="443">
                  <c:v>1344</c:v>
                </c:pt>
                <c:pt idx="444">
                  <c:v>1348</c:v>
                </c:pt>
                <c:pt idx="445">
                  <c:v>1348</c:v>
                </c:pt>
                <c:pt idx="446">
                  <c:v>1352</c:v>
                </c:pt>
                <c:pt idx="447">
                  <c:v>1352</c:v>
                </c:pt>
                <c:pt idx="448">
                  <c:v>1356</c:v>
                </c:pt>
                <c:pt idx="449">
                  <c:v>1356</c:v>
                </c:pt>
                <c:pt idx="450">
                  <c:v>1372</c:v>
                </c:pt>
                <c:pt idx="451">
                  <c:v>1372</c:v>
                </c:pt>
                <c:pt idx="452">
                  <c:v>1376</c:v>
                </c:pt>
                <c:pt idx="453">
                  <c:v>1376</c:v>
                </c:pt>
                <c:pt idx="454">
                  <c:v>1380</c:v>
                </c:pt>
                <c:pt idx="455">
                  <c:v>1380</c:v>
                </c:pt>
                <c:pt idx="456">
                  <c:v>1384</c:v>
                </c:pt>
                <c:pt idx="457">
                  <c:v>1384</c:v>
                </c:pt>
                <c:pt idx="458">
                  <c:v>1388</c:v>
                </c:pt>
                <c:pt idx="459">
                  <c:v>1388</c:v>
                </c:pt>
                <c:pt idx="460">
                  <c:v>1392</c:v>
                </c:pt>
                <c:pt idx="461">
                  <c:v>1392</c:v>
                </c:pt>
                <c:pt idx="462">
                  <c:v>1396</c:v>
                </c:pt>
                <c:pt idx="463">
                  <c:v>1396</c:v>
                </c:pt>
                <c:pt idx="464">
                  <c:v>1400</c:v>
                </c:pt>
                <c:pt idx="465">
                  <c:v>1400</c:v>
                </c:pt>
                <c:pt idx="466">
                  <c:v>1404</c:v>
                </c:pt>
                <c:pt idx="467">
                  <c:v>1404</c:v>
                </c:pt>
                <c:pt idx="468">
                  <c:v>1408</c:v>
                </c:pt>
                <c:pt idx="469">
                  <c:v>1408</c:v>
                </c:pt>
                <c:pt idx="470">
                  <c:v>1412</c:v>
                </c:pt>
                <c:pt idx="471">
                  <c:v>1412</c:v>
                </c:pt>
                <c:pt idx="472">
                  <c:v>1416</c:v>
                </c:pt>
                <c:pt idx="473">
                  <c:v>1416</c:v>
                </c:pt>
                <c:pt idx="474">
                  <c:v>1420</c:v>
                </c:pt>
                <c:pt idx="475">
                  <c:v>1420</c:v>
                </c:pt>
                <c:pt idx="476">
                  <c:v>1424</c:v>
                </c:pt>
                <c:pt idx="477">
                  <c:v>1424</c:v>
                </c:pt>
                <c:pt idx="478">
                  <c:v>1428</c:v>
                </c:pt>
                <c:pt idx="479">
                  <c:v>1428</c:v>
                </c:pt>
                <c:pt idx="480">
                  <c:v>1432</c:v>
                </c:pt>
                <c:pt idx="481">
                  <c:v>1432</c:v>
                </c:pt>
                <c:pt idx="482">
                  <c:v>1464</c:v>
                </c:pt>
                <c:pt idx="483">
                  <c:v>1464</c:v>
                </c:pt>
                <c:pt idx="484">
                  <c:v>1468</c:v>
                </c:pt>
                <c:pt idx="485">
                  <c:v>1468</c:v>
                </c:pt>
                <c:pt idx="486">
                  <c:v>1472</c:v>
                </c:pt>
                <c:pt idx="487">
                  <c:v>1472</c:v>
                </c:pt>
                <c:pt idx="488">
                  <c:v>1476</c:v>
                </c:pt>
                <c:pt idx="489">
                  <c:v>1476</c:v>
                </c:pt>
                <c:pt idx="490">
                  <c:v>1480</c:v>
                </c:pt>
                <c:pt idx="491">
                  <c:v>1480</c:v>
                </c:pt>
                <c:pt idx="492">
                  <c:v>1484</c:v>
                </c:pt>
                <c:pt idx="493">
                  <c:v>1484</c:v>
                </c:pt>
                <c:pt idx="494">
                  <c:v>1500</c:v>
                </c:pt>
                <c:pt idx="495">
                  <c:v>1500</c:v>
                </c:pt>
                <c:pt idx="496">
                  <c:v>1504</c:v>
                </c:pt>
                <c:pt idx="497">
                  <c:v>1504</c:v>
                </c:pt>
                <c:pt idx="498">
                  <c:v>1508</c:v>
                </c:pt>
                <c:pt idx="499">
                  <c:v>1508</c:v>
                </c:pt>
                <c:pt idx="500">
                  <c:v>1512</c:v>
                </c:pt>
                <c:pt idx="501">
                  <c:v>1512</c:v>
                </c:pt>
                <c:pt idx="502">
                  <c:v>1516</c:v>
                </c:pt>
                <c:pt idx="503">
                  <c:v>1516</c:v>
                </c:pt>
                <c:pt idx="504">
                  <c:v>1520</c:v>
                </c:pt>
                <c:pt idx="505">
                  <c:v>1520</c:v>
                </c:pt>
                <c:pt idx="506">
                  <c:v>1524</c:v>
                </c:pt>
                <c:pt idx="507">
                  <c:v>1524</c:v>
                </c:pt>
                <c:pt idx="508">
                  <c:v>1528</c:v>
                </c:pt>
                <c:pt idx="509">
                  <c:v>1528</c:v>
                </c:pt>
                <c:pt idx="510">
                  <c:v>1532</c:v>
                </c:pt>
                <c:pt idx="511">
                  <c:v>1532</c:v>
                </c:pt>
                <c:pt idx="512">
                  <c:v>1536</c:v>
                </c:pt>
                <c:pt idx="513">
                  <c:v>1536</c:v>
                </c:pt>
                <c:pt idx="514">
                  <c:v>1540</c:v>
                </c:pt>
                <c:pt idx="515">
                  <c:v>1540</c:v>
                </c:pt>
                <c:pt idx="516">
                  <c:v>1572</c:v>
                </c:pt>
                <c:pt idx="517">
                  <c:v>1572</c:v>
                </c:pt>
                <c:pt idx="518">
                  <c:v>1576</c:v>
                </c:pt>
                <c:pt idx="519">
                  <c:v>1576</c:v>
                </c:pt>
                <c:pt idx="520">
                  <c:v>1580</c:v>
                </c:pt>
                <c:pt idx="521">
                  <c:v>1580</c:v>
                </c:pt>
                <c:pt idx="522">
                  <c:v>1584</c:v>
                </c:pt>
                <c:pt idx="523">
                  <c:v>1584</c:v>
                </c:pt>
                <c:pt idx="524">
                  <c:v>1600</c:v>
                </c:pt>
                <c:pt idx="525">
                  <c:v>1600</c:v>
                </c:pt>
                <c:pt idx="526">
                  <c:v>1604</c:v>
                </c:pt>
                <c:pt idx="527">
                  <c:v>1604</c:v>
                </c:pt>
                <c:pt idx="528">
                  <c:v>1608</c:v>
                </c:pt>
                <c:pt idx="529">
                  <c:v>1608</c:v>
                </c:pt>
                <c:pt idx="530">
                  <c:v>1612</c:v>
                </c:pt>
                <c:pt idx="531">
                  <c:v>1612</c:v>
                </c:pt>
                <c:pt idx="532">
                  <c:v>1616</c:v>
                </c:pt>
                <c:pt idx="533">
                  <c:v>1616</c:v>
                </c:pt>
                <c:pt idx="534">
                  <c:v>1620</c:v>
                </c:pt>
                <c:pt idx="535">
                  <c:v>1620</c:v>
                </c:pt>
                <c:pt idx="536">
                  <c:v>1624</c:v>
                </c:pt>
                <c:pt idx="537">
                  <c:v>1624</c:v>
                </c:pt>
                <c:pt idx="538">
                  <c:v>1628</c:v>
                </c:pt>
                <c:pt idx="539">
                  <c:v>1628</c:v>
                </c:pt>
                <c:pt idx="540">
                  <c:v>1632</c:v>
                </c:pt>
                <c:pt idx="541">
                  <c:v>1632</c:v>
                </c:pt>
                <c:pt idx="542">
                  <c:v>1636</c:v>
                </c:pt>
                <c:pt idx="543">
                  <c:v>1636</c:v>
                </c:pt>
                <c:pt idx="544">
                  <c:v>1640</c:v>
                </c:pt>
                <c:pt idx="545">
                  <c:v>1640</c:v>
                </c:pt>
                <c:pt idx="546">
                  <c:v>1644</c:v>
                </c:pt>
                <c:pt idx="547">
                  <c:v>1644</c:v>
                </c:pt>
                <c:pt idx="548">
                  <c:v>1648</c:v>
                </c:pt>
                <c:pt idx="549">
                  <c:v>1648</c:v>
                </c:pt>
                <c:pt idx="550">
                  <c:v>1652</c:v>
                </c:pt>
                <c:pt idx="551">
                  <c:v>1652</c:v>
                </c:pt>
                <c:pt idx="552">
                  <c:v>1656</c:v>
                </c:pt>
                <c:pt idx="553">
                  <c:v>1656</c:v>
                </c:pt>
                <c:pt idx="554">
                  <c:v>1660</c:v>
                </c:pt>
                <c:pt idx="555">
                  <c:v>1660</c:v>
                </c:pt>
                <c:pt idx="556">
                  <c:v>1664</c:v>
                </c:pt>
                <c:pt idx="557">
                  <c:v>1664</c:v>
                </c:pt>
                <c:pt idx="558">
                  <c:v>1668</c:v>
                </c:pt>
                <c:pt idx="559">
                  <c:v>1668</c:v>
                </c:pt>
                <c:pt idx="560">
                  <c:v>1672</c:v>
                </c:pt>
                <c:pt idx="561">
                  <c:v>1672</c:v>
                </c:pt>
                <c:pt idx="562">
                  <c:v>1704</c:v>
                </c:pt>
                <c:pt idx="563">
                  <c:v>1704</c:v>
                </c:pt>
                <c:pt idx="564">
                  <c:v>1708</c:v>
                </c:pt>
                <c:pt idx="565">
                  <c:v>1708</c:v>
                </c:pt>
                <c:pt idx="566">
                  <c:v>1712</c:v>
                </c:pt>
                <c:pt idx="567">
                  <c:v>1712</c:v>
                </c:pt>
                <c:pt idx="568">
                  <c:v>1716</c:v>
                </c:pt>
                <c:pt idx="569">
                  <c:v>1716</c:v>
                </c:pt>
                <c:pt idx="570">
                  <c:v>1720</c:v>
                </c:pt>
                <c:pt idx="571">
                  <c:v>1720</c:v>
                </c:pt>
                <c:pt idx="572">
                  <c:v>1724</c:v>
                </c:pt>
                <c:pt idx="573">
                  <c:v>1724</c:v>
                </c:pt>
                <c:pt idx="574">
                  <c:v>1728</c:v>
                </c:pt>
                <c:pt idx="575">
                  <c:v>1728</c:v>
                </c:pt>
                <c:pt idx="576">
                  <c:v>1732</c:v>
                </c:pt>
                <c:pt idx="577">
                  <c:v>1732</c:v>
                </c:pt>
                <c:pt idx="578">
                  <c:v>1736</c:v>
                </c:pt>
                <c:pt idx="579">
                  <c:v>1736</c:v>
                </c:pt>
                <c:pt idx="580">
                  <c:v>1740</c:v>
                </c:pt>
                <c:pt idx="581">
                  <c:v>1740</c:v>
                </c:pt>
                <c:pt idx="582">
                  <c:v>1744</c:v>
                </c:pt>
                <c:pt idx="583">
                  <c:v>1744</c:v>
                </c:pt>
                <c:pt idx="584">
                  <c:v>1748</c:v>
                </c:pt>
                <c:pt idx="585">
                  <c:v>1748</c:v>
                </c:pt>
                <c:pt idx="586">
                  <c:v>1764</c:v>
                </c:pt>
                <c:pt idx="587">
                  <c:v>1764</c:v>
                </c:pt>
                <c:pt idx="588">
                  <c:v>1768</c:v>
                </c:pt>
                <c:pt idx="589">
                  <c:v>1768</c:v>
                </c:pt>
                <c:pt idx="590">
                  <c:v>1772</c:v>
                </c:pt>
                <c:pt idx="591">
                  <c:v>1772</c:v>
                </c:pt>
                <c:pt idx="592">
                  <c:v>1776</c:v>
                </c:pt>
                <c:pt idx="593">
                  <c:v>1776</c:v>
                </c:pt>
                <c:pt idx="594">
                  <c:v>1780</c:v>
                </c:pt>
                <c:pt idx="595">
                  <c:v>1780</c:v>
                </c:pt>
                <c:pt idx="596">
                  <c:v>1784</c:v>
                </c:pt>
                <c:pt idx="597">
                  <c:v>1784</c:v>
                </c:pt>
                <c:pt idx="598">
                  <c:v>1788</c:v>
                </c:pt>
                <c:pt idx="599">
                  <c:v>1788</c:v>
                </c:pt>
                <c:pt idx="600">
                  <c:v>1792</c:v>
                </c:pt>
                <c:pt idx="601">
                  <c:v>1792</c:v>
                </c:pt>
                <c:pt idx="602">
                  <c:v>1796</c:v>
                </c:pt>
                <c:pt idx="603">
                  <c:v>1796</c:v>
                </c:pt>
                <c:pt idx="604">
                  <c:v>1800</c:v>
                </c:pt>
                <c:pt idx="605">
                  <c:v>1800</c:v>
                </c:pt>
                <c:pt idx="606">
                  <c:v>1804</c:v>
                </c:pt>
                <c:pt idx="607">
                  <c:v>1804</c:v>
                </c:pt>
                <c:pt idx="608">
                  <c:v>1808</c:v>
                </c:pt>
                <c:pt idx="609">
                  <c:v>1808</c:v>
                </c:pt>
                <c:pt idx="610">
                  <c:v>1812</c:v>
                </c:pt>
                <c:pt idx="611">
                  <c:v>1812</c:v>
                </c:pt>
                <c:pt idx="612">
                  <c:v>1816</c:v>
                </c:pt>
                <c:pt idx="613">
                  <c:v>1816</c:v>
                </c:pt>
                <c:pt idx="614">
                  <c:v>1848</c:v>
                </c:pt>
                <c:pt idx="615">
                  <c:v>1848</c:v>
                </c:pt>
                <c:pt idx="616">
                  <c:v>1852</c:v>
                </c:pt>
                <c:pt idx="617">
                  <c:v>1852</c:v>
                </c:pt>
                <c:pt idx="618">
                  <c:v>1856</c:v>
                </c:pt>
                <c:pt idx="619">
                  <c:v>1856</c:v>
                </c:pt>
                <c:pt idx="620">
                  <c:v>1860</c:v>
                </c:pt>
                <c:pt idx="621">
                  <c:v>1860</c:v>
                </c:pt>
                <c:pt idx="622">
                  <c:v>1876</c:v>
                </c:pt>
                <c:pt idx="623">
                  <c:v>1876</c:v>
                </c:pt>
                <c:pt idx="624">
                  <c:v>1880</c:v>
                </c:pt>
                <c:pt idx="625">
                  <c:v>1880</c:v>
                </c:pt>
                <c:pt idx="626">
                  <c:v>1884</c:v>
                </c:pt>
                <c:pt idx="627">
                  <c:v>1884</c:v>
                </c:pt>
                <c:pt idx="628">
                  <c:v>1888</c:v>
                </c:pt>
                <c:pt idx="629">
                  <c:v>1888</c:v>
                </c:pt>
                <c:pt idx="630">
                  <c:v>1892</c:v>
                </c:pt>
                <c:pt idx="631">
                  <c:v>1892</c:v>
                </c:pt>
                <c:pt idx="632">
                  <c:v>1896</c:v>
                </c:pt>
                <c:pt idx="633">
                  <c:v>1896</c:v>
                </c:pt>
                <c:pt idx="634">
                  <c:v>1900</c:v>
                </c:pt>
                <c:pt idx="635">
                  <c:v>1900</c:v>
                </c:pt>
                <c:pt idx="636">
                  <c:v>1904</c:v>
                </c:pt>
                <c:pt idx="637">
                  <c:v>1904</c:v>
                </c:pt>
                <c:pt idx="638">
                  <c:v>1908</c:v>
                </c:pt>
                <c:pt idx="639">
                  <c:v>1908</c:v>
                </c:pt>
                <c:pt idx="640">
                  <c:v>1912</c:v>
                </c:pt>
                <c:pt idx="641">
                  <c:v>1912</c:v>
                </c:pt>
                <c:pt idx="642">
                  <c:v>1916</c:v>
                </c:pt>
                <c:pt idx="643">
                  <c:v>1916</c:v>
                </c:pt>
                <c:pt idx="644">
                  <c:v>1920</c:v>
                </c:pt>
                <c:pt idx="645">
                  <c:v>1920</c:v>
                </c:pt>
                <c:pt idx="646">
                  <c:v>1924</c:v>
                </c:pt>
                <c:pt idx="647">
                  <c:v>1924</c:v>
                </c:pt>
                <c:pt idx="648">
                  <c:v>1928</c:v>
                </c:pt>
                <c:pt idx="649">
                  <c:v>1928</c:v>
                </c:pt>
                <c:pt idx="650">
                  <c:v>1932</c:v>
                </c:pt>
                <c:pt idx="651">
                  <c:v>1932</c:v>
                </c:pt>
                <c:pt idx="652">
                  <c:v>1936</c:v>
                </c:pt>
                <c:pt idx="653">
                  <c:v>1936</c:v>
                </c:pt>
                <c:pt idx="654">
                  <c:v>1940</c:v>
                </c:pt>
                <c:pt idx="655">
                  <c:v>1940</c:v>
                </c:pt>
                <c:pt idx="656">
                  <c:v>1944</c:v>
                </c:pt>
                <c:pt idx="657">
                  <c:v>1944</c:v>
                </c:pt>
                <c:pt idx="658">
                  <c:v>1948</c:v>
                </c:pt>
                <c:pt idx="659">
                  <c:v>1948</c:v>
                </c:pt>
                <c:pt idx="660">
                  <c:v>1952</c:v>
                </c:pt>
                <c:pt idx="661">
                  <c:v>1952</c:v>
                </c:pt>
                <c:pt idx="662">
                  <c:v>1984</c:v>
                </c:pt>
                <c:pt idx="663">
                  <c:v>1984</c:v>
                </c:pt>
                <c:pt idx="664">
                  <c:v>1988</c:v>
                </c:pt>
                <c:pt idx="665">
                  <c:v>1988</c:v>
                </c:pt>
                <c:pt idx="666">
                  <c:v>1992</c:v>
                </c:pt>
                <c:pt idx="667">
                  <c:v>1992</c:v>
                </c:pt>
                <c:pt idx="668">
                  <c:v>1996</c:v>
                </c:pt>
                <c:pt idx="669">
                  <c:v>1996</c:v>
                </c:pt>
                <c:pt idx="670">
                  <c:v>2000</c:v>
                </c:pt>
                <c:pt idx="671">
                  <c:v>2000</c:v>
                </c:pt>
                <c:pt idx="672">
                  <c:v>2004</c:v>
                </c:pt>
                <c:pt idx="673">
                  <c:v>2004</c:v>
                </c:pt>
                <c:pt idx="674">
                  <c:v>2020</c:v>
                </c:pt>
                <c:pt idx="675">
                  <c:v>2020</c:v>
                </c:pt>
                <c:pt idx="676">
                  <c:v>2024</c:v>
                </c:pt>
                <c:pt idx="677">
                  <c:v>2024</c:v>
                </c:pt>
                <c:pt idx="678">
                  <c:v>2028</c:v>
                </c:pt>
                <c:pt idx="679">
                  <c:v>2028</c:v>
                </c:pt>
                <c:pt idx="680">
                  <c:v>2032</c:v>
                </c:pt>
                <c:pt idx="681">
                  <c:v>2032</c:v>
                </c:pt>
                <c:pt idx="682">
                  <c:v>2036</c:v>
                </c:pt>
                <c:pt idx="683">
                  <c:v>2036</c:v>
                </c:pt>
                <c:pt idx="684">
                  <c:v>2040</c:v>
                </c:pt>
                <c:pt idx="685">
                  <c:v>2040</c:v>
                </c:pt>
                <c:pt idx="686">
                  <c:v>2044</c:v>
                </c:pt>
                <c:pt idx="687">
                  <c:v>2044</c:v>
                </c:pt>
                <c:pt idx="688">
                  <c:v>2048</c:v>
                </c:pt>
                <c:pt idx="689">
                  <c:v>2048</c:v>
                </c:pt>
                <c:pt idx="690">
                  <c:v>2052</c:v>
                </c:pt>
                <c:pt idx="691">
                  <c:v>2052</c:v>
                </c:pt>
                <c:pt idx="692">
                  <c:v>2056</c:v>
                </c:pt>
                <c:pt idx="693">
                  <c:v>2056</c:v>
                </c:pt>
                <c:pt idx="694">
                  <c:v>2060</c:v>
                </c:pt>
                <c:pt idx="695">
                  <c:v>2060</c:v>
                </c:pt>
                <c:pt idx="696">
                  <c:v>2092</c:v>
                </c:pt>
                <c:pt idx="697">
                  <c:v>2092</c:v>
                </c:pt>
                <c:pt idx="698">
                  <c:v>2096</c:v>
                </c:pt>
                <c:pt idx="699">
                  <c:v>2096</c:v>
                </c:pt>
                <c:pt idx="700">
                  <c:v>2100</c:v>
                </c:pt>
                <c:pt idx="701">
                  <c:v>2100</c:v>
                </c:pt>
                <c:pt idx="702">
                  <c:v>2104</c:v>
                </c:pt>
                <c:pt idx="703">
                  <c:v>2104</c:v>
                </c:pt>
                <c:pt idx="704">
                  <c:v>2120</c:v>
                </c:pt>
                <c:pt idx="705">
                  <c:v>2120</c:v>
                </c:pt>
                <c:pt idx="706">
                  <c:v>2124</c:v>
                </c:pt>
                <c:pt idx="707">
                  <c:v>2124</c:v>
                </c:pt>
                <c:pt idx="708">
                  <c:v>2128</c:v>
                </c:pt>
                <c:pt idx="709">
                  <c:v>2128</c:v>
                </c:pt>
                <c:pt idx="710">
                  <c:v>2132</c:v>
                </c:pt>
                <c:pt idx="711">
                  <c:v>2132</c:v>
                </c:pt>
                <c:pt idx="712">
                  <c:v>2136</c:v>
                </c:pt>
                <c:pt idx="713">
                  <c:v>2136</c:v>
                </c:pt>
                <c:pt idx="714">
                  <c:v>2140</c:v>
                </c:pt>
                <c:pt idx="715">
                  <c:v>2140</c:v>
                </c:pt>
                <c:pt idx="716">
                  <c:v>2144</c:v>
                </c:pt>
                <c:pt idx="717">
                  <c:v>2144</c:v>
                </c:pt>
                <c:pt idx="718">
                  <c:v>2148</c:v>
                </c:pt>
                <c:pt idx="719">
                  <c:v>2148</c:v>
                </c:pt>
                <c:pt idx="720">
                  <c:v>2152</c:v>
                </c:pt>
                <c:pt idx="721">
                  <c:v>2152</c:v>
                </c:pt>
                <c:pt idx="722">
                  <c:v>2156</c:v>
                </c:pt>
                <c:pt idx="723">
                  <c:v>2156</c:v>
                </c:pt>
                <c:pt idx="724">
                  <c:v>2160</c:v>
                </c:pt>
                <c:pt idx="725">
                  <c:v>2160</c:v>
                </c:pt>
                <c:pt idx="726">
                  <c:v>2188</c:v>
                </c:pt>
                <c:pt idx="727">
                  <c:v>2188</c:v>
                </c:pt>
                <c:pt idx="728">
                  <c:v>2192</c:v>
                </c:pt>
                <c:pt idx="729">
                  <c:v>2192</c:v>
                </c:pt>
                <c:pt idx="730">
                  <c:v>2196</c:v>
                </c:pt>
                <c:pt idx="731">
                  <c:v>2196</c:v>
                </c:pt>
                <c:pt idx="732">
                  <c:v>2220</c:v>
                </c:pt>
                <c:pt idx="733">
                  <c:v>2220</c:v>
                </c:pt>
                <c:pt idx="734">
                  <c:v>2224</c:v>
                </c:pt>
                <c:pt idx="735">
                  <c:v>2224</c:v>
                </c:pt>
                <c:pt idx="736">
                  <c:v>2228</c:v>
                </c:pt>
                <c:pt idx="737">
                  <c:v>2228</c:v>
                </c:pt>
                <c:pt idx="738">
                  <c:v>2232</c:v>
                </c:pt>
                <c:pt idx="739">
                  <c:v>2232</c:v>
                </c:pt>
                <c:pt idx="740">
                  <c:v>2236</c:v>
                </c:pt>
                <c:pt idx="741">
                  <c:v>2236</c:v>
                </c:pt>
                <c:pt idx="742">
                  <c:v>2240</c:v>
                </c:pt>
                <c:pt idx="743">
                  <c:v>2240</c:v>
                </c:pt>
                <c:pt idx="744">
                  <c:v>2276</c:v>
                </c:pt>
                <c:pt idx="745">
                  <c:v>2276</c:v>
                </c:pt>
                <c:pt idx="746">
                  <c:v>2280</c:v>
                </c:pt>
                <c:pt idx="747">
                  <c:v>2280</c:v>
                </c:pt>
                <c:pt idx="748">
                  <c:v>2284</c:v>
                </c:pt>
                <c:pt idx="749">
                  <c:v>2284</c:v>
                </c:pt>
                <c:pt idx="750">
                  <c:v>2288</c:v>
                </c:pt>
                <c:pt idx="751">
                  <c:v>2288</c:v>
                </c:pt>
                <c:pt idx="752">
                  <c:v>2292</c:v>
                </c:pt>
                <c:pt idx="753">
                  <c:v>2292</c:v>
                </c:pt>
                <c:pt idx="754">
                  <c:v>2296</c:v>
                </c:pt>
                <c:pt idx="755">
                  <c:v>2296</c:v>
                </c:pt>
                <c:pt idx="756">
                  <c:v>2300</c:v>
                </c:pt>
                <c:pt idx="757">
                  <c:v>2300</c:v>
                </c:pt>
                <c:pt idx="758">
                  <c:v>2304</c:v>
                </c:pt>
                <c:pt idx="759">
                  <c:v>2304</c:v>
                </c:pt>
                <c:pt idx="760">
                  <c:v>2308</c:v>
                </c:pt>
                <c:pt idx="761">
                  <c:v>2308</c:v>
                </c:pt>
                <c:pt idx="762">
                  <c:v>2312</c:v>
                </c:pt>
                <c:pt idx="763">
                  <c:v>2312</c:v>
                </c:pt>
                <c:pt idx="764">
                  <c:v>2316</c:v>
                </c:pt>
                <c:pt idx="765">
                  <c:v>2316</c:v>
                </c:pt>
                <c:pt idx="766">
                  <c:v>2320</c:v>
                </c:pt>
                <c:pt idx="767">
                  <c:v>2320</c:v>
                </c:pt>
                <c:pt idx="768">
                  <c:v>2324</c:v>
                </c:pt>
                <c:pt idx="769">
                  <c:v>2324</c:v>
                </c:pt>
                <c:pt idx="770">
                  <c:v>2328</c:v>
                </c:pt>
                <c:pt idx="771">
                  <c:v>2328</c:v>
                </c:pt>
                <c:pt idx="772">
                  <c:v>2332</c:v>
                </c:pt>
                <c:pt idx="773">
                  <c:v>2332</c:v>
                </c:pt>
                <c:pt idx="774">
                  <c:v>2336</c:v>
                </c:pt>
                <c:pt idx="775">
                  <c:v>2336</c:v>
                </c:pt>
                <c:pt idx="776">
                  <c:v>2340</c:v>
                </c:pt>
                <c:pt idx="777">
                  <c:v>2340</c:v>
                </c:pt>
                <c:pt idx="778">
                  <c:v>2344</c:v>
                </c:pt>
                <c:pt idx="779">
                  <c:v>2344</c:v>
                </c:pt>
                <c:pt idx="780">
                  <c:v>2348</c:v>
                </c:pt>
                <c:pt idx="781">
                  <c:v>2348</c:v>
                </c:pt>
                <c:pt idx="782">
                  <c:v>2352</c:v>
                </c:pt>
                <c:pt idx="783">
                  <c:v>2352</c:v>
                </c:pt>
                <c:pt idx="784">
                  <c:v>2356</c:v>
                </c:pt>
                <c:pt idx="785">
                  <c:v>2356</c:v>
                </c:pt>
                <c:pt idx="786">
                  <c:v>2360</c:v>
                </c:pt>
                <c:pt idx="787">
                  <c:v>2360</c:v>
                </c:pt>
                <c:pt idx="788">
                  <c:v>2364</c:v>
                </c:pt>
                <c:pt idx="789">
                  <c:v>2364</c:v>
                </c:pt>
                <c:pt idx="790">
                  <c:v>2368</c:v>
                </c:pt>
                <c:pt idx="791">
                  <c:v>2368</c:v>
                </c:pt>
                <c:pt idx="792">
                  <c:v>2372</c:v>
                </c:pt>
                <c:pt idx="793">
                  <c:v>2372</c:v>
                </c:pt>
                <c:pt idx="794">
                  <c:v>2376</c:v>
                </c:pt>
                <c:pt idx="795">
                  <c:v>2376</c:v>
                </c:pt>
                <c:pt idx="796">
                  <c:v>2380</c:v>
                </c:pt>
                <c:pt idx="797">
                  <c:v>2380</c:v>
                </c:pt>
                <c:pt idx="798">
                  <c:v>2384</c:v>
                </c:pt>
                <c:pt idx="799">
                  <c:v>2384</c:v>
                </c:pt>
                <c:pt idx="800">
                  <c:v>2388</c:v>
                </c:pt>
                <c:pt idx="801">
                  <c:v>2388</c:v>
                </c:pt>
                <c:pt idx="802">
                  <c:v>2392</c:v>
                </c:pt>
                <c:pt idx="803">
                  <c:v>2392</c:v>
                </c:pt>
                <c:pt idx="804">
                  <c:v>2396</c:v>
                </c:pt>
                <c:pt idx="805">
                  <c:v>2396</c:v>
                </c:pt>
                <c:pt idx="806">
                  <c:v>2400</c:v>
                </c:pt>
                <c:pt idx="807">
                  <c:v>2400</c:v>
                </c:pt>
                <c:pt idx="808">
                  <c:v>2404</c:v>
                </c:pt>
                <c:pt idx="809">
                  <c:v>2404</c:v>
                </c:pt>
                <c:pt idx="810">
                  <c:v>2408</c:v>
                </c:pt>
                <c:pt idx="811">
                  <c:v>2408</c:v>
                </c:pt>
                <c:pt idx="812">
                  <c:v>2412</c:v>
                </c:pt>
                <c:pt idx="813">
                  <c:v>2412</c:v>
                </c:pt>
                <c:pt idx="814">
                  <c:v>2416</c:v>
                </c:pt>
                <c:pt idx="815">
                  <c:v>2416</c:v>
                </c:pt>
                <c:pt idx="816">
                  <c:v>2420</c:v>
                </c:pt>
                <c:pt idx="817">
                  <c:v>2420</c:v>
                </c:pt>
                <c:pt idx="818">
                  <c:v>2424</c:v>
                </c:pt>
                <c:pt idx="819">
                  <c:v>2424</c:v>
                </c:pt>
                <c:pt idx="820">
                  <c:v>2428</c:v>
                </c:pt>
                <c:pt idx="821">
                  <c:v>2428</c:v>
                </c:pt>
                <c:pt idx="822">
                  <c:v>2432</c:v>
                </c:pt>
                <c:pt idx="823">
                  <c:v>2432</c:v>
                </c:pt>
                <c:pt idx="824">
                  <c:v>2436</c:v>
                </c:pt>
                <c:pt idx="825">
                  <c:v>2436</c:v>
                </c:pt>
                <c:pt idx="826">
                  <c:v>2476</c:v>
                </c:pt>
                <c:pt idx="827">
                  <c:v>2476</c:v>
                </c:pt>
                <c:pt idx="828">
                  <c:v>2480</c:v>
                </c:pt>
                <c:pt idx="829">
                  <c:v>2480</c:v>
                </c:pt>
                <c:pt idx="830">
                  <c:v>2484</c:v>
                </c:pt>
                <c:pt idx="831">
                  <c:v>2484</c:v>
                </c:pt>
                <c:pt idx="832">
                  <c:v>2492</c:v>
                </c:pt>
                <c:pt idx="833">
                  <c:v>2492</c:v>
                </c:pt>
                <c:pt idx="834">
                  <c:v>2496</c:v>
                </c:pt>
                <c:pt idx="835">
                  <c:v>2496</c:v>
                </c:pt>
                <c:pt idx="836">
                  <c:v>2500</c:v>
                </c:pt>
                <c:pt idx="837">
                  <c:v>2500</c:v>
                </c:pt>
                <c:pt idx="838">
                  <c:v>2504</c:v>
                </c:pt>
                <c:pt idx="839">
                  <c:v>2504</c:v>
                </c:pt>
                <c:pt idx="840">
                  <c:v>2508</c:v>
                </c:pt>
                <c:pt idx="841">
                  <c:v>2508</c:v>
                </c:pt>
                <c:pt idx="842">
                  <c:v>2548</c:v>
                </c:pt>
                <c:pt idx="843">
                  <c:v>2548</c:v>
                </c:pt>
                <c:pt idx="844">
                  <c:v>2552</c:v>
                </c:pt>
                <c:pt idx="845">
                  <c:v>2552</c:v>
                </c:pt>
                <c:pt idx="846">
                  <c:v>2556</c:v>
                </c:pt>
                <c:pt idx="847">
                  <c:v>2556</c:v>
                </c:pt>
                <c:pt idx="848">
                  <c:v>2572</c:v>
                </c:pt>
                <c:pt idx="849">
                  <c:v>2572</c:v>
                </c:pt>
                <c:pt idx="850">
                  <c:v>2576</c:v>
                </c:pt>
                <c:pt idx="851">
                  <c:v>2576</c:v>
                </c:pt>
                <c:pt idx="852">
                  <c:v>2596</c:v>
                </c:pt>
                <c:pt idx="853">
                  <c:v>2596</c:v>
                </c:pt>
                <c:pt idx="854">
                  <c:v>2600</c:v>
                </c:pt>
                <c:pt idx="855">
                  <c:v>2600</c:v>
                </c:pt>
                <c:pt idx="856">
                  <c:v>2640</c:v>
                </c:pt>
                <c:pt idx="857">
                  <c:v>2640</c:v>
                </c:pt>
                <c:pt idx="858">
                  <c:v>2644</c:v>
                </c:pt>
                <c:pt idx="859">
                  <c:v>2644</c:v>
                </c:pt>
                <c:pt idx="860">
                  <c:v>2648</c:v>
                </c:pt>
                <c:pt idx="861">
                  <c:v>2648</c:v>
                </c:pt>
                <c:pt idx="862">
                  <c:v>2664</c:v>
                </c:pt>
                <c:pt idx="863">
                  <c:v>2664</c:v>
                </c:pt>
                <c:pt idx="864">
                  <c:v>2684</c:v>
                </c:pt>
                <c:pt idx="865">
                  <c:v>2684</c:v>
                </c:pt>
                <c:pt idx="866">
                  <c:v>2688</c:v>
                </c:pt>
                <c:pt idx="867">
                  <c:v>2688</c:v>
                </c:pt>
                <c:pt idx="868">
                  <c:v>2692</c:v>
                </c:pt>
                <c:pt idx="869">
                  <c:v>2692</c:v>
                </c:pt>
                <c:pt idx="870">
                  <c:v>2696</c:v>
                </c:pt>
                <c:pt idx="871">
                  <c:v>2696</c:v>
                </c:pt>
                <c:pt idx="872">
                  <c:v>2700</c:v>
                </c:pt>
                <c:pt idx="873">
                  <c:v>2700</c:v>
                </c:pt>
                <c:pt idx="874">
                  <c:v>2740</c:v>
                </c:pt>
                <c:pt idx="875">
                  <c:v>2740</c:v>
                </c:pt>
                <c:pt idx="876">
                  <c:v>2744</c:v>
                </c:pt>
                <c:pt idx="877">
                  <c:v>2744</c:v>
                </c:pt>
                <c:pt idx="878">
                  <c:v>2748</c:v>
                </c:pt>
                <c:pt idx="879">
                  <c:v>2748</c:v>
                </c:pt>
                <c:pt idx="880">
                  <c:v>2764</c:v>
                </c:pt>
                <c:pt idx="881">
                  <c:v>2764</c:v>
                </c:pt>
                <c:pt idx="882">
                  <c:v>2768</c:v>
                </c:pt>
                <c:pt idx="883">
                  <c:v>2768</c:v>
                </c:pt>
                <c:pt idx="884">
                  <c:v>2788</c:v>
                </c:pt>
                <c:pt idx="885">
                  <c:v>2788</c:v>
                </c:pt>
                <c:pt idx="886">
                  <c:v>2792</c:v>
                </c:pt>
                <c:pt idx="887">
                  <c:v>2792</c:v>
                </c:pt>
                <c:pt idx="888">
                  <c:v>2832</c:v>
                </c:pt>
                <c:pt idx="889">
                  <c:v>2832</c:v>
                </c:pt>
                <c:pt idx="890">
                  <c:v>2836</c:v>
                </c:pt>
                <c:pt idx="891">
                  <c:v>2836</c:v>
                </c:pt>
                <c:pt idx="892">
                  <c:v>2840</c:v>
                </c:pt>
                <c:pt idx="893">
                  <c:v>2840</c:v>
                </c:pt>
                <c:pt idx="894">
                  <c:v>2856</c:v>
                </c:pt>
                <c:pt idx="895">
                  <c:v>2856</c:v>
                </c:pt>
                <c:pt idx="896">
                  <c:v>2876</c:v>
                </c:pt>
                <c:pt idx="897">
                  <c:v>2876</c:v>
                </c:pt>
                <c:pt idx="898">
                  <c:v>2880</c:v>
                </c:pt>
                <c:pt idx="899">
                  <c:v>2880</c:v>
                </c:pt>
                <c:pt idx="900">
                  <c:v>2884</c:v>
                </c:pt>
                <c:pt idx="901">
                  <c:v>2884</c:v>
                </c:pt>
                <c:pt idx="902">
                  <c:v>2888</c:v>
                </c:pt>
                <c:pt idx="903">
                  <c:v>2888</c:v>
                </c:pt>
                <c:pt idx="904">
                  <c:v>2928</c:v>
                </c:pt>
                <c:pt idx="905">
                  <c:v>2928</c:v>
                </c:pt>
                <c:pt idx="906">
                  <c:v>2932</c:v>
                </c:pt>
                <c:pt idx="907">
                  <c:v>2932</c:v>
                </c:pt>
                <c:pt idx="908">
                  <c:v>2936</c:v>
                </c:pt>
                <c:pt idx="909">
                  <c:v>2936</c:v>
                </c:pt>
                <c:pt idx="910">
                  <c:v>2952</c:v>
                </c:pt>
                <c:pt idx="911">
                  <c:v>2952</c:v>
                </c:pt>
                <c:pt idx="912">
                  <c:v>2956</c:v>
                </c:pt>
                <c:pt idx="913">
                  <c:v>2956</c:v>
                </c:pt>
                <c:pt idx="914">
                  <c:v>2976</c:v>
                </c:pt>
                <c:pt idx="915">
                  <c:v>2976</c:v>
                </c:pt>
                <c:pt idx="916">
                  <c:v>2980</c:v>
                </c:pt>
                <c:pt idx="917">
                  <c:v>2980</c:v>
                </c:pt>
                <c:pt idx="918">
                  <c:v>3020</c:v>
                </c:pt>
                <c:pt idx="919">
                  <c:v>3020</c:v>
                </c:pt>
                <c:pt idx="920">
                  <c:v>3024</c:v>
                </c:pt>
                <c:pt idx="921">
                  <c:v>3024</c:v>
                </c:pt>
                <c:pt idx="922">
                  <c:v>3028</c:v>
                </c:pt>
                <c:pt idx="923">
                  <c:v>3028</c:v>
                </c:pt>
                <c:pt idx="924">
                  <c:v>3044</c:v>
                </c:pt>
                <c:pt idx="925">
                  <c:v>3044</c:v>
                </c:pt>
                <c:pt idx="926">
                  <c:v>3064</c:v>
                </c:pt>
                <c:pt idx="927">
                  <c:v>3064</c:v>
                </c:pt>
                <c:pt idx="928">
                  <c:v>3068</c:v>
                </c:pt>
                <c:pt idx="929">
                  <c:v>3068</c:v>
                </c:pt>
                <c:pt idx="930">
                  <c:v>3072</c:v>
                </c:pt>
                <c:pt idx="931">
                  <c:v>3072</c:v>
                </c:pt>
                <c:pt idx="932">
                  <c:v>3076</c:v>
                </c:pt>
                <c:pt idx="933">
                  <c:v>3076</c:v>
                </c:pt>
                <c:pt idx="934">
                  <c:v>3080</c:v>
                </c:pt>
                <c:pt idx="935">
                  <c:v>3080</c:v>
                </c:pt>
                <c:pt idx="936">
                  <c:v>3084</c:v>
                </c:pt>
                <c:pt idx="937">
                  <c:v>3084</c:v>
                </c:pt>
                <c:pt idx="938">
                  <c:v>3124</c:v>
                </c:pt>
                <c:pt idx="939">
                  <c:v>3124</c:v>
                </c:pt>
                <c:pt idx="940">
                  <c:v>3128</c:v>
                </c:pt>
                <c:pt idx="941">
                  <c:v>3128</c:v>
                </c:pt>
                <c:pt idx="942">
                  <c:v>3132</c:v>
                </c:pt>
                <c:pt idx="943">
                  <c:v>3132</c:v>
                </c:pt>
                <c:pt idx="944">
                  <c:v>3148</c:v>
                </c:pt>
                <c:pt idx="945">
                  <c:v>3148</c:v>
                </c:pt>
                <c:pt idx="946">
                  <c:v>3152</c:v>
                </c:pt>
                <c:pt idx="947">
                  <c:v>3152</c:v>
                </c:pt>
                <c:pt idx="948">
                  <c:v>3172</c:v>
                </c:pt>
                <c:pt idx="949">
                  <c:v>3172</c:v>
                </c:pt>
                <c:pt idx="950">
                  <c:v>3176</c:v>
                </c:pt>
                <c:pt idx="951">
                  <c:v>3176</c:v>
                </c:pt>
                <c:pt idx="952">
                  <c:v>3216</c:v>
                </c:pt>
                <c:pt idx="953">
                  <c:v>3216</c:v>
                </c:pt>
                <c:pt idx="954">
                  <c:v>3220</c:v>
                </c:pt>
                <c:pt idx="955">
                  <c:v>3220</c:v>
                </c:pt>
                <c:pt idx="956">
                  <c:v>3224</c:v>
                </c:pt>
                <c:pt idx="957">
                  <c:v>3224</c:v>
                </c:pt>
                <c:pt idx="958">
                  <c:v>3240</c:v>
                </c:pt>
                <c:pt idx="959">
                  <c:v>3240</c:v>
                </c:pt>
                <c:pt idx="960">
                  <c:v>3260</c:v>
                </c:pt>
                <c:pt idx="961">
                  <c:v>3260</c:v>
                </c:pt>
                <c:pt idx="962">
                  <c:v>3264</c:v>
                </c:pt>
                <c:pt idx="963">
                  <c:v>3264</c:v>
                </c:pt>
                <c:pt idx="964">
                  <c:v>3268</c:v>
                </c:pt>
                <c:pt idx="965">
                  <c:v>3268</c:v>
                </c:pt>
                <c:pt idx="966">
                  <c:v>3272</c:v>
                </c:pt>
                <c:pt idx="967">
                  <c:v>3272</c:v>
                </c:pt>
                <c:pt idx="968">
                  <c:v>3312</c:v>
                </c:pt>
                <c:pt idx="969">
                  <c:v>3312</c:v>
                </c:pt>
                <c:pt idx="970">
                  <c:v>3316</c:v>
                </c:pt>
                <c:pt idx="971">
                  <c:v>3316</c:v>
                </c:pt>
                <c:pt idx="972">
                  <c:v>3320</c:v>
                </c:pt>
                <c:pt idx="973">
                  <c:v>3320</c:v>
                </c:pt>
                <c:pt idx="974">
                  <c:v>3336</c:v>
                </c:pt>
                <c:pt idx="975">
                  <c:v>3336</c:v>
                </c:pt>
                <c:pt idx="976">
                  <c:v>3340</c:v>
                </c:pt>
                <c:pt idx="977">
                  <c:v>3340</c:v>
                </c:pt>
                <c:pt idx="978">
                  <c:v>3360</c:v>
                </c:pt>
                <c:pt idx="979">
                  <c:v>3360</c:v>
                </c:pt>
                <c:pt idx="980">
                  <c:v>3364</c:v>
                </c:pt>
                <c:pt idx="981">
                  <c:v>3364</c:v>
                </c:pt>
                <c:pt idx="982">
                  <c:v>3404</c:v>
                </c:pt>
                <c:pt idx="983">
                  <c:v>3404</c:v>
                </c:pt>
                <c:pt idx="984">
                  <c:v>3408</c:v>
                </c:pt>
                <c:pt idx="985">
                  <c:v>3408</c:v>
                </c:pt>
                <c:pt idx="986">
                  <c:v>3412</c:v>
                </c:pt>
                <c:pt idx="987">
                  <c:v>3412</c:v>
                </c:pt>
                <c:pt idx="988">
                  <c:v>3428</c:v>
                </c:pt>
                <c:pt idx="989">
                  <c:v>3428</c:v>
                </c:pt>
                <c:pt idx="990">
                  <c:v>3448</c:v>
                </c:pt>
                <c:pt idx="991">
                  <c:v>3448</c:v>
                </c:pt>
                <c:pt idx="992">
                  <c:v>3452</c:v>
                </c:pt>
                <c:pt idx="993">
                  <c:v>3452</c:v>
                </c:pt>
                <c:pt idx="994">
                  <c:v>3456</c:v>
                </c:pt>
                <c:pt idx="995">
                  <c:v>3456</c:v>
                </c:pt>
                <c:pt idx="996">
                  <c:v>3460</c:v>
                </c:pt>
                <c:pt idx="997">
                  <c:v>3460</c:v>
                </c:pt>
                <c:pt idx="998">
                  <c:v>3464</c:v>
                </c:pt>
                <c:pt idx="999">
                  <c:v>3464</c:v>
                </c:pt>
                <c:pt idx="1000">
                  <c:v>3504</c:v>
                </c:pt>
                <c:pt idx="1001">
                  <c:v>3504</c:v>
                </c:pt>
                <c:pt idx="1002">
                  <c:v>3508</c:v>
                </c:pt>
                <c:pt idx="1003">
                  <c:v>3508</c:v>
                </c:pt>
                <c:pt idx="1004">
                  <c:v>3512</c:v>
                </c:pt>
                <c:pt idx="1005">
                  <c:v>3512</c:v>
                </c:pt>
                <c:pt idx="1006">
                  <c:v>3528</c:v>
                </c:pt>
                <c:pt idx="1007">
                  <c:v>3528</c:v>
                </c:pt>
                <c:pt idx="1008">
                  <c:v>3532</c:v>
                </c:pt>
                <c:pt idx="1009">
                  <c:v>3532</c:v>
                </c:pt>
                <c:pt idx="1010">
                  <c:v>3552</c:v>
                </c:pt>
                <c:pt idx="1011">
                  <c:v>3552</c:v>
                </c:pt>
                <c:pt idx="1012">
                  <c:v>3556</c:v>
                </c:pt>
                <c:pt idx="1013">
                  <c:v>3556</c:v>
                </c:pt>
                <c:pt idx="1014">
                  <c:v>3596</c:v>
                </c:pt>
                <c:pt idx="1015">
                  <c:v>3596</c:v>
                </c:pt>
                <c:pt idx="1016">
                  <c:v>3600</c:v>
                </c:pt>
                <c:pt idx="1017">
                  <c:v>3600</c:v>
                </c:pt>
                <c:pt idx="1018">
                  <c:v>3604</c:v>
                </c:pt>
                <c:pt idx="1019">
                  <c:v>3604</c:v>
                </c:pt>
                <c:pt idx="1020">
                  <c:v>3620</c:v>
                </c:pt>
                <c:pt idx="1021">
                  <c:v>3620</c:v>
                </c:pt>
                <c:pt idx="1022">
                  <c:v>3640</c:v>
                </c:pt>
                <c:pt idx="1023">
                  <c:v>3640</c:v>
                </c:pt>
                <c:pt idx="1024">
                  <c:v>3644</c:v>
                </c:pt>
                <c:pt idx="1025">
                  <c:v>3644</c:v>
                </c:pt>
                <c:pt idx="1026">
                  <c:v>3648</c:v>
                </c:pt>
                <c:pt idx="1027">
                  <c:v>3648</c:v>
                </c:pt>
                <c:pt idx="1028">
                  <c:v>3652</c:v>
                </c:pt>
                <c:pt idx="1029">
                  <c:v>3652</c:v>
                </c:pt>
                <c:pt idx="1030">
                  <c:v>3692</c:v>
                </c:pt>
                <c:pt idx="1031">
                  <c:v>3692</c:v>
                </c:pt>
                <c:pt idx="1032">
                  <c:v>3696</c:v>
                </c:pt>
                <c:pt idx="1033">
                  <c:v>3696</c:v>
                </c:pt>
                <c:pt idx="1034">
                  <c:v>3700</c:v>
                </c:pt>
                <c:pt idx="1035">
                  <c:v>3700</c:v>
                </c:pt>
                <c:pt idx="1036">
                  <c:v>3716</c:v>
                </c:pt>
                <c:pt idx="1037">
                  <c:v>3716</c:v>
                </c:pt>
                <c:pt idx="1038">
                  <c:v>3720</c:v>
                </c:pt>
                <c:pt idx="1039">
                  <c:v>3720</c:v>
                </c:pt>
                <c:pt idx="1040">
                  <c:v>3740</c:v>
                </c:pt>
                <c:pt idx="1041">
                  <c:v>3740</c:v>
                </c:pt>
                <c:pt idx="1042">
                  <c:v>3744</c:v>
                </c:pt>
                <c:pt idx="1043">
                  <c:v>3744</c:v>
                </c:pt>
                <c:pt idx="1044">
                  <c:v>3784</c:v>
                </c:pt>
                <c:pt idx="1045">
                  <c:v>3784</c:v>
                </c:pt>
                <c:pt idx="1046">
                  <c:v>3788</c:v>
                </c:pt>
                <c:pt idx="1047">
                  <c:v>3788</c:v>
                </c:pt>
                <c:pt idx="1048">
                  <c:v>3792</c:v>
                </c:pt>
                <c:pt idx="1049">
                  <c:v>3792</c:v>
                </c:pt>
                <c:pt idx="1050">
                  <c:v>3808</c:v>
                </c:pt>
                <c:pt idx="1051">
                  <c:v>3808</c:v>
                </c:pt>
                <c:pt idx="1052">
                  <c:v>3828</c:v>
                </c:pt>
                <c:pt idx="1053">
                  <c:v>3828</c:v>
                </c:pt>
                <c:pt idx="1054">
                  <c:v>3832</c:v>
                </c:pt>
                <c:pt idx="1055">
                  <c:v>3832</c:v>
                </c:pt>
                <c:pt idx="1056">
                  <c:v>3836</c:v>
                </c:pt>
                <c:pt idx="1057">
                  <c:v>3836</c:v>
                </c:pt>
                <c:pt idx="1058">
                  <c:v>3840</c:v>
                </c:pt>
                <c:pt idx="1059">
                  <c:v>3840</c:v>
                </c:pt>
                <c:pt idx="1060">
                  <c:v>3844</c:v>
                </c:pt>
                <c:pt idx="1061">
                  <c:v>3844</c:v>
                </c:pt>
                <c:pt idx="1062">
                  <c:v>3848</c:v>
                </c:pt>
                <c:pt idx="1063">
                  <c:v>3848</c:v>
                </c:pt>
                <c:pt idx="1064">
                  <c:v>3852</c:v>
                </c:pt>
                <c:pt idx="1065">
                  <c:v>3852</c:v>
                </c:pt>
                <c:pt idx="1066">
                  <c:v>3892</c:v>
                </c:pt>
                <c:pt idx="1067">
                  <c:v>3892</c:v>
                </c:pt>
                <c:pt idx="1068">
                  <c:v>3896</c:v>
                </c:pt>
                <c:pt idx="1069">
                  <c:v>3896</c:v>
                </c:pt>
                <c:pt idx="1070">
                  <c:v>3900</c:v>
                </c:pt>
                <c:pt idx="1071">
                  <c:v>3900</c:v>
                </c:pt>
                <c:pt idx="1072">
                  <c:v>3916</c:v>
                </c:pt>
                <c:pt idx="1073">
                  <c:v>3916</c:v>
                </c:pt>
                <c:pt idx="1074">
                  <c:v>3920</c:v>
                </c:pt>
                <c:pt idx="1075">
                  <c:v>3920</c:v>
                </c:pt>
                <c:pt idx="1076">
                  <c:v>3940</c:v>
                </c:pt>
                <c:pt idx="1077">
                  <c:v>3940</c:v>
                </c:pt>
                <c:pt idx="1078">
                  <c:v>3944</c:v>
                </c:pt>
                <c:pt idx="1079">
                  <c:v>3944</c:v>
                </c:pt>
                <c:pt idx="1080">
                  <c:v>3984</c:v>
                </c:pt>
                <c:pt idx="1081">
                  <c:v>3984</c:v>
                </c:pt>
                <c:pt idx="1082">
                  <c:v>3988</c:v>
                </c:pt>
                <c:pt idx="1083">
                  <c:v>3988</c:v>
                </c:pt>
                <c:pt idx="1084">
                  <c:v>3992</c:v>
                </c:pt>
                <c:pt idx="1085">
                  <c:v>3992</c:v>
                </c:pt>
                <c:pt idx="1086">
                  <c:v>4008</c:v>
                </c:pt>
                <c:pt idx="1087">
                  <c:v>4008</c:v>
                </c:pt>
                <c:pt idx="1088">
                  <c:v>4028</c:v>
                </c:pt>
                <c:pt idx="1089">
                  <c:v>4028</c:v>
                </c:pt>
                <c:pt idx="1090">
                  <c:v>4032</c:v>
                </c:pt>
                <c:pt idx="1091">
                  <c:v>4032</c:v>
                </c:pt>
                <c:pt idx="1092">
                  <c:v>4036</c:v>
                </c:pt>
                <c:pt idx="1093">
                  <c:v>4036</c:v>
                </c:pt>
                <c:pt idx="1094">
                  <c:v>4040</c:v>
                </c:pt>
                <c:pt idx="1095">
                  <c:v>4040</c:v>
                </c:pt>
                <c:pt idx="1096">
                  <c:v>4080</c:v>
                </c:pt>
                <c:pt idx="1097">
                  <c:v>4080</c:v>
                </c:pt>
                <c:pt idx="1098">
                  <c:v>4084</c:v>
                </c:pt>
                <c:pt idx="1099">
                  <c:v>4084</c:v>
                </c:pt>
                <c:pt idx="1100">
                  <c:v>4088</c:v>
                </c:pt>
                <c:pt idx="1101">
                  <c:v>4088</c:v>
                </c:pt>
                <c:pt idx="1102">
                  <c:v>4104</c:v>
                </c:pt>
                <c:pt idx="1103">
                  <c:v>4104</c:v>
                </c:pt>
                <c:pt idx="1104">
                  <c:v>4108</c:v>
                </c:pt>
                <c:pt idx="1105">
                  <c:v>4108</c:v>
                </c:pt>
                <c:pt idx="1106">
                  <c:v>4112</c:v>
                </c:pt>
                <c:pt idx="1107">
                  <c:v>4112</c:v>
                </c:pt>
                <c:pt idx="1108">
                  <c:v>4116</c:v>
                </c:pt>
                <c:pt idx="1109">
                  <c:v>4116</c:v>
                </c:pt>
                <c:pt idx="1110">
                  <c:v>4120</c:v>
                </c:pt>
                <c:pt idx="1111">
                  <c:v>4120</c:v>
                </c:pt>
                <c:pt idx="1112">
                  <c:v>4124</c:v>
                </c:pt>
                <c:pt idx="1113">
                  <c:v>4124</c:v>
                </c:pt>
                <c:pt idx="1114">
                  <c:v>4128</c:v>
                </c:pt>
                <c:pt idx="1115">
                  <c:v>4128</c:v>
                </c:pt>
                <c:pt idx="1116">
                  <c:v>4132</c:v>
                </c:pt>
                <c:pt idx="1117">
                  <c:v>4132</c:v>
                </c:pt>
                <c:pt idx="1118">
                  <c:v>4172</c:v>
                </c:pt>
                <c:pt idx="1119">
                  <c:v>4172</c:v>
                </c:pt>
                <c:pt idx="1120">
                  <c:v>4184</c:v>
                </c:pt>
                <c:pt idx="1121">
                  <c:v>4184</c:v>
                </c:pt>
                <c:pt idx="1122">
                  <c:v>4188</c:v>
                </c:pt>
                <c:pt idx="1123">
                  <c:v>4188</c:v>
                </c:pt>
                <c:pt idx="1124">
                  <c:v>4192</c:v>
                </c:pt>
                <c:pt idx="1125">
                  <c:v>4192</c:v>
                </c:pt>
                <c:pt idx="1126">
                  <c:v>4196</c:v>
                </c:pt>
                <c:pt idx="1127">
                  <c:v>4196</c:v>
                </c:pt>
                <c:pt idx="1128">
                  <c:v>4200</c:v>
                </c:pt>
                <c:pt idx="1129">
                  <c:v>4200</c:v>
                </c:pt>
                <c:pt idx="1130">
                  <c:v>4204</c:v>
                </c:pt>
                <c:pt idx="1131">
                  <c:v>4204</c:v>
                </c:pt>
                <c:pt idx="1132">
                  <c:v>4208</c:v>
                </c:pt>
                <c:pt idx="1133">
                  <c:v>4208</c:v>
                </c:pt>
                <c:pt idx="1134">
                  <c:v>4212</c:v>
                </c:pt>
                <c:pt idx="1135">
                  <c:v>4212</c:v>
                </c:pt>
                <c:pt idx="1136">
                  <c:v>4216</c:v>
                </c:pt>
                <c:pt idx="1137">
                  <c:v>4216</c:v>
                </c:pt>
                <c:pt idx="1138">
                  <c:v>4220</c:v>
                </c:pt>
                <c:pt idx="1139">
                  <c:v>4220</c:v>
                </c:pt>
                <c:pt idx="1140">
                  <c:v>4224</c:v>
                </c:pt>
                <c:pt idx="1141">
                  <c:v>4224</c:v>
                </c:pt>
                <c:pt idx="1142">
                  <c:v>4228</c:v>
                </c:pt>
                <c:pt idx="1143">
                  <c:v>4228</c:v>
                </c:pt>
                <c:pt idx="1144">
                  <c:v>4232</c:v>
                </c:pt>
                <c:pt idx="1145">
                  <c:v>4232</c:v>
                </c:pt>
                <c:pt idx="1146">
                  <c:v>4236</c:v>
                </c:pt>
                <c:pt idx="1147">
                  <c:v>4236</c:v>
                </c:pt>
                <c:pt idx="1148">
                  <c:v>4240</c:v>
                </c:pt>
                <c:pt idx="1149">
                  <c:v>4240</c:v>
                </c:pt>
                <c:pt idx="1150">
                  <c:v>4244</c:v>
                </c:pt>
                <c:pt idx="1151">
                  <c:v>4244</c:v>
                </c:pt>
                <c:pt idx="1152">
                  <c:v>4248</c:v>
                </c:pt>
                <c:pt idx="1153">
                  <c:v>4248</c:v>
                </c:pt>
                <c:pt idx="1154">
                  <c:v>4252</c:v>
                </c:pt>
                <c:pt idx="1155">
                  <c:v>4252</c:v>
                </c:pt>
                <c:pt idx="1156">
                  <c:v>4256</c:v>
                </c:pt>
                <c:pt idx="1157">
                  <c:v>4256</c:v>
                </c:pt>
                <c:pt idx="1158">
                  <c:v>4260</c:v>
                </c:pt>
                <c:pt idx="1159">
                  <c:v>4260</c:v>
                </c:pt>
                <c:pt idx="1160">
                  <c:v>4264</c:v>
                </c:pt>
                <c:pt idx="1161">
                  <c:v>4264</c:v>
                </c:pt>
                <c:pt idx="1162">
                  <c:v>4268</c:v>
                </c:pt>
                <c:pt idx="1163">
                  <c:v>4268</c:v>
                </c:pt>
                <c:pt idx="1164">
                  <c:v>4272</c:v>
                </c:pt>
                <c:pt idx="1165">
                  <c:v>4272</c:v>
                </c:pt>
                <c:pt idx="1166">
                  <c:v>4276</c:v>
                </c:pt>
                <c:pt idx="1167">
                  <c:v>4276</c:v>
                </c:pt>
                <c:pt idx="1168">
                  <c:v>4280</c:v>
                </c:pt>
                <c:pt idx="1169">
                  <c:v>4280</c:v>
                </c:pt>
                <c:pt idx="1170">
                  <c:v>4284</c:v>
                </c:pt>
                <c:pt idx="1171">
                  <c:v>4284</c:v>
                </c:pt>
                <c:pt idx="1172">
                  <c:v>4288</c:v>
                </c:pt>
                <c:pt idx="1173">
                  <c:v>4288</c:v>
                </c:pt>
                <c:pt idx="1174">
                  <c:v>4292</c:v>
                </c:pt>
                <c:pt idx="1175">
                  <c:v>4292</c:v>
                </c:pt>
                <c:pt idx="1176">
                  <c:v>4296</c:v>
                </c:pt>
                <c:pt idx="1177">
                  <c:v>4296</c:v>
                </c:pt>
                <c:pt idx="1178">
                  <c:v>4300</c:v>
                </c:pt>
                <c:pt idx="1179">
                  <c:v>4300</c:v>
                </c:pt>
                <c:pt idx="1180">
                  <c:v>4304</c:v>
                </c:pt>
                <c:pt idx="1181">
                  <c:v>4304</c:v>
                </c:pt>
                <c:pt idx="1182">
                  <c:v>4308</c:v>
                </c:pt>
                <c:pt idx="1183">
                  <c:v>4308</c:v>
                </c:pt>
                <c:pt idx="1184">
                  <c:v>4312</c:v>
                </c:pt>
                <c:pt idx="1185">
                  <c:v>4312</c:v>
                </c:pt>
                <c:pt idx="1186">
                  <c:v>4316</c:v>
                </c:pt>
                <c:pt idx="1187">
                  <c:v>4316</c:v>
                </c:pt>
                <c:pt idx="1188">
                  <c:v>4320</c:v>
                </c:pt>
                <c:pt idx="1189">
                  <c:v>4320</c:v>
                </c:pt>
                <c:pt idx="1190">
                  <c:v>4324</c:v>
                </c:pt>
                <c:pt idx="1191">
                  <c:v>4324</c:v>
                </c:pt>
                <c:pt idx="1192">
                  <c:v>4364</c:v>
                </c:pt>
                <c:pt idx="1193">
                  <c:v>4364</c:v>
                </c:pt>
                <c:pt idx="1194">
                  <c:v>4384</c:v>
                </c:pt>
                <c:pt idx="1195">
                  <c:v>4384</c:v>
                </c:pt>
                <c:pt idx="1196">
                  <c:v>4388</c:v>
                </c:pt>
                <c:pt idx="1197">
                  <c:v>4388</c:v>
                </c:pt>
                <c:pt idx="1198">
                  <c:v>4392</c:v>
                </c:pt>
                <c:pt idx="1199">
                  <c:v>4392</c:v>
                </c:pt>
                <c:pt idx="1200">
                  <c:v>4432</c:v>
                </c:pt>
                <c:pt idx="1201">
                  <c:v>4432</c:v>
                </c:pt>
                <c:pt idx="1202">
                  <c:v>4464</c:v>
                </c:pt>
                <c:pt idx="1203">
                  <c:v>4464</c:v>
                </c:pt>
                <c:pt idx="1204">
                  <c:v>4468</c:v>
                </c:pt>
                <c:pt idx="1205">
                  <c:v>4468</c:v>
                </c:pt>
                <c:pt idx="1206">
                  <c:v>4508</c:v>
                </c:pt>
                <c:pt idx="1207">
                  <c:v>4508</c:v>
                </c:pt>
                <c:pt idx="1208">
                  <c:v>4540</c:v>
                </c:pt>
                <c:pt idx="1209">
                  <c:v>4540</c:v>
                </c:pt>
                <c:pt idx="1210">
                  <c:v>4544</c:v>
                </c:pt>
                <c:pt idx="1211">
                  <c:v>4544</c:v>
                </c:pt>
                <c:pt idx="1212">
                  <c:v>4548</c:v>
                </c:pt>
                <c:pt idx="1213">
                  <c:v>4548</c:v>
                </c:pt>
                <c:pt idx="1214">
                  <c:v>4552</c:v>
                </c:pt>
                <c:pt idx="1215">
                  <c:v>4552</c:v>
                </c:pt>
                <c:pt idx="1216">
                  <c:v>4592</c:v>
                </c:pt>
                <c:pt idx="1217">
                  <c:v>4592</c:v>
                </c:pt>
                <c:pt idx="1218">
                  <c:v>4624</c:v>
                </c:pt>
                <c:pt idx="1219">
                  <c:v>4624</c:v>
                </c:pt>
                <c:pt idx="1220">
                  <c:v>4628</c:v>
                </c:pt>
                <c:pt idx="1221">
                  <c:v>4628</c:v>
                </c:pt>
                <c:pt idx="1222">
                  <c:v>4668</c:v>
                </c:pt>
                <c:pt idx="1223">
                  <c:v>4668</c:v>
                </c:pt>
                <c:pt idx="1224">
                  <c:v>4700</c:v>
                </c:pt>
                <c:pt idx="1225">
                  <c:v>4700</c:v>
                </c:pt>
                <c:pt idx="1226">
                  <c:v>4704</c:v>
                </c:pt>
                <c:pt idx="1227">
                  <c:v>4704</c:v>
                </c:pt>
                <c:pt idx="1228">
                  <c:v>4708</c:v>
                </c:pt>
                <c:pt idx="1229">
                  <c:v>4708</c:v>
                </c:pt>
                <c:pt idx="1230">
                  <c:v>4748</c:v>
                </c:pt>
                <c:pt idx="1231">
                  <c:v>4748</c:v>
                </c:pt>
                <c:pt idx="1232">
                  <c:v>4780</c:v>
                </c:pt>
                <c:pt idx="1233">
                  <c:v>4780</c:v>
                </c:pt>
                <c:pt idx="1234">
                  <c:v>4784</c:v>
                </c:pt>
                <c:pt idx="1235">
                  <c:v>4784</c:v>
                </c:pt>
                <c:pt idx="1236">
                  <c:v>4824</c:v>
                </c:pt>
                <c:pt idx="1237">
                  <c:v>4824</c:v>
                </c:pt>
                <c:pt idx="1238">
                  <c:v>4856</c:v>
                </c:pt>
                <c:pt idx="1239">
                  <c:v>4856</c:v>
                </c:pt>
                <c:pt idx="1240">
                  <c:v>4860</c:v>
                </c:pt>
                <c:pt idx="1241">
                  <c:v>4860</c:v>
                </c:pt>
                <c:pt idx="1242">
                  <c:v>4864</c:v>
                </c:pt>
                <c:pt idx="1243">
                  <c:v>4864</c:v>
                </c:pt>
                <c:pt idx="1244">
                  <c:v>4868</c:v>
                </c:pt>
                <c:pt idx="1245">
                  <c:v>4868</c:v>
                </c:pt>
                <c:pt idx="1246">
                  <c:v>4872</c:v>
                </c:pt>
                <c:pt idx="1247">
                  <c:v>4872</c:v>
                </c:pt>
                <c:pt idx="1248">
                  <c:v>4912</c:v>
                </c:pt>
                <c:pt idx="1249">
                  <c:v>4912</c:v>
                </c:pt>
                <c:pt idx="1250">
                  <c:v>4944</c:v>
                </c:pt>
                <c:pt idx="1251">
                  <c:v>4944</c:v>
                </c:pt>
                <c:pt idx="1252">
                  <c:v>4948</c:v>
                </c:pt>
                <c:pt idx="1253">
                  <c:v>4948</c:v>
                </c:pt>
                <c:pt idx="1254">
                  <c:v>4988</c:v>
                </c:pt>
                <c:pt idx="1255">
                  <c:v>4988</c:v>
                </c:pt>
                <c:pt idx="1256">
                  <c:v>5020</c:v>
                </c:pt>
                <c:pt idx="1257">
                  <c:v>5020</c:v>
                </c:pt>
                <c:pt idx="1258">
                  <c:v>5024</c:v>
                </c:pt>
                <c:pt idx="1259">
                  <c:v>5024</c:v>
                </c:pt>
                <c:pt idx="1260">
                  <c:v>5028</c:v>
                </c:pt>
                <c:pt idx="1261">
                  <c:v>5028</c:v>
                </c:pt>
                <c:pt idx="1262">
                  <c:v>5068</c:v>
                </c:pt>
                <c:pt idx="1263">
                  <c:v>5068</c:v>
                </c:pt>
                <c:pt idx="1264">
                  <c:v>5100</c:v>
                </c:pt>
                <c:pt idx="1265">
                  <c:v>5100</c:v>
                </c:pt>
                <c:pt idx="1266">
                  <c:v>5104</c:v>
                </c:pt>
                <c:pt idx="1267">
                  <c:v>5104</c:v>
                </c:pt>
                <c:pt idx="1268">
                  <c:v>5144</c:v>
                </c:pt>
                <c:pt idx="1269">
                  <c:v>5144</c:v>
                </c:pt>
                <c:pt idx="1270">
                  <c:v>5176</c:v>
                </c:pt>
                <c:pt idx="1271">
                  <c:v>5176</c:v>
                </c:pt>
                <c:pt idx="1272">
                  <c:v>5180</c:v>
                </c:pt>
                <c:pt idx="1273">
                  <c:v>5180</c:v>
                </c:pt>
                <c:pt idx="1274">
                  <c:v>5184</c:v>
                </c:pt>
                <c:pt idx="1275">
                  <c:v>5184</c:v>
                </c:pt>
                <c:pt idx="1276">
                  <c:v>5188</c:v>
                </c:pt>
                <c:pt idx="1277">
                  <c:v>5188</c:v>
                </c:pt>
                <c:pt idx="1278">
                  <c:v>5228</c:v>
                </c:pt>
                <c:pt idx="1279">
                  <c:v>5228</c:v>
                </c:pt>
                <c:pt idx="1280">
                  <c:v>5260</c:v>
                </c:pt>
                <c:pt idx="1281">
                  <c:v>5260</c:v>
                </c:pt>
                <c:pt idx="1282">
                  <c:v>5264</c:v>
                </c:pt>
                <c:pt idx="1283">
                  <c:v>5264</c:v>
                </c:pt>
                <c:pt idx="1284">
                  <c:v>5304</c:v>
                </c:pt>
                <c:pt idx="1285">
                  <c:v>5304</c:v>
                </c:pt>
                <c:pt idx="1286">
                  <c:v>5336</c:v>
                </c:pt>
                <c:pt idx="1287">
                  <c:v>5336</c:v>
                </c:pt>
                <c:pt idx="1288">
                  <c:v>5340</c:v>
                </c:pt>
                <c:pt idx="1289">
                  <c:v>5340</c:v>
                </c:pt>
                <c:pt idx="1290">
                  <c:v>5344</c:v>
                </c:pt>
                <c:pt idx="1291">
                  <c:v>5344</c:v>
                </c:pt>
                <c:pt idx="1292">
                  <c:v>5384</c:v>
                </c:pt>
                <c:pt idx="1293">
                  <c:v>5384</c:v>
                </c:pt>
                <c:pt idx="1294">
                  <c:v>5416</c:v>
                </c:pt>
                <c:pt idx="1295">
                  <c:v>5416</c:v>
                </c:pt>
                <c:pt idx="1296">
                  <c:v>5420</c:v>
                </c:pt>
                <c:pt idx="1297">
                  <c:v>5420</c:v>
                </c:pt>
                <c:pt idx="1298">
                  <c:v>5460</c:v>
                </c:pt>
                <c:pt idx="1299">
                  <c:v>5460</c:v>
                </c:pt>
                <c:pt idx="1300">
                  <c:v>5492</c:v>
                </c:pt>
                <c:pt idx="1301">
                  <c:v>5492</c:v>
                </c:pt>
                <c:pt idx="1302">
                  <c:v>5496</c:v>
                </c:pt>
                <c:pt idx="1303">
                  <c:v>5496</c:v>
                </c:pt>
                <c:pt idx="1304">
                  <c:v>5500</c:v>
                </c:pt>
                <c:pt idx="1305">
                  <c:v>5500</c:v>
                </c:pt>
                <c:pt idx="1306">
                  <c:v>5504</c:v>
                </c:pt>
                <c:pt idx="1307">
                  <c:v>5504</c:v>
                </c:pt>
                <c:pt idx="1308">
                  <c:v>5508</c:v>
                </c:pt>
                <c:pt idx="1309">
                  <c:v>5508</c:v>
                </c:pt>
                <c:pt idx="1310">
                  <c:v>5512</c:v>
                </c:pt>
                <c:pt idx="1311">
                  <c:v>5512</c:v>
                </c:pt>
                <c:pt idx="1312">
                  <c:v>5552</c:v>
                </c:pt>
                <c:pt idx="1313">
                  <c:v>5552</c:v>
                </c:pt>
                <c:pt idx="1314">
                  <c:v>5584</c:v>
                </c:pt>
                <c:pt idx="1315">
                  <c:v>5584</c:v>
                </c:pt>
                <c:pt idx="1316">
                  <c:v>5588</c:v>
                </c:pt>
                <c:pt idx="1317">
                  <c:v>5588</c:v>
                </c:pt>
                <c:pt idx="1318">
                  <c:v>5628</c:v>
                </c:pt>
                <c:pt idx="1319">
                  <c:v>5628</c:v>
                </c:pt>
                <c:pt idx="1320">
                  <c:v>5660</c:v>
                </c:pt>
                <c:pt idx="1321">
                  <c:v>5660</c:v>
                </c:pt>
                <c:pt idx="1322">
                  <c:v>5664</c:v>
                </c:pt>
                <c:pt idx="1323">
                  <c:v>5664</c:v>
                </c:pt>
                <c:pt idx="1324">
                  <c:v>5668</c:v>
                </c:pt>
                <c:pt idx="1325">
                  <c:v>5668</c:v>
                </c:pt>
                <c:pt idx="1326">
                  <c:v>5708</c:v>
                </c:pt>
                <c:pt idx="1327">
                  <c:v>5708</c:v>
                </c:pt>
                <c:pt idx="1328">
                  <c:v>5740</c:v>
                </c:pt>
                <c:pt idx="1329">
                  <c:v>5740</c:v>
                </c:pt>
                <c:pt idx="1330">
                  <c:v>5744</c:v>
                </c:pt>
                <c:pt idx="1331">
                  <c:v>5744</c:v>
                </c:pt>
                <c:pt idx="1332">
                  <c:v>5748</c:v>
                </c:pt>
                <c:pt idx="1333">
                  <c:v>5748</c:v>
                </c:pt>
                <c:pt idx="1334">
                  <c:v>5752</c:v>
                </c:pt>
                <c:pt idx="1335">
                  <c:v>5752</c:v>
                </c:pt>
                <c:pt idx="1336">
                  <c:v>5792</c:v>
                </c:pt>
                <c:pt idx="1337">
                  <c:v>5792</c:v>
                </c:pt>
                <c:pt idx="1338">
                  <c:v>5796</c:v>
                </c:pt>
                <c:pt idx="1339">
                  <c:v>5796</c:v>
                </c:pt>
                <c:pt idx="1340">
                  <c:v>5820</c:v>
                </c:pt>
                <c:pt idx="1341">
                  <c:v>5820</c:v>
                </c:pt>
                <c:pt idx="1342">
                  <c:v>5824</c:v>
                </c:pt>
                <c:pt idx="1343">
                  <c:v>5824</c:v>
                </c:pt>
                <c:pt idx="1344">
                  <c:v>5828</c:v>
                </c:pt>
                <c:pt idx="1345">
                  <c:v>5828</c:v>
                </c:pt>
                <c:pt idx="1346">
                  <c:v>5832</c:v>
                </c:pt>
                <c:pt idx="1347">
                  <c:v>5832</c:v>
                </c:pt>
                <c:pt idx="1348">
                  <c:v>5836</c:v>
                </c:pt>
                <c:pt idx="1349">
                  <c:v>5836</c:v>
                </c:pt>
                <c:pt idx="1350">
                  <c:v>5840</c:v>
                </c:pt>
                <c:pt idx="1351">
                  <c:v>5840</c:v>
                </c:pt>
                <c:pt idx="1352">
                  <c:v>5844</c:v>
                </c:pt>
                <c:pt idx="1353">
                  <c:v>5844</c:v>
                </c:pt>
                <c:pt idx="1354">
                  <c:v>5848</c:v>
                </c:pt>
                <c:pt idx="1355">
                  <c:v>5848</c:v>
                </c:pt>
                <c:pt idx="1356">
                  <c:v>5852</c:v>
                </c:pt>
                <c:pt idx="1357">
                  <c:v>5852</c:v>
                </c:pt>
                <c:pt idx="1358">
                  <c:v>5856</c:v>
                </c:pt>
                <c:pt idx="1359">
                  <c:v>5856</c:v>
                </c:pt>
                <c:pt idx="1360">
                  <c:v>5860</c:v>
                </c:pt>
                <c:pt idx="1361">
                  <c:v>5860</c:v>
                </c:pt>
                <c:pt idx="1362">
                  <c:v>5864</c:v>
                </c:pt>
                <c:pt idx="1363">
                  <c:v>5864</c:v>
                </c:pt>
                <c:pt idx="1364">
                  <c:v>5868</c:v>
                </c:pt>
                <c:pt idx="1365">
                  <c:v>5868</c:v>
                </c:pt>
                <c:pt idx="1366">
                  <c:v>5872</c:v>
                </c:pt>
                <c:pt idx="1367">
                  <c:v>5872</c:v>
                </c:pt>
                <c:pt idx="1368">
                  <c:v>5876</c:v>
                </c:pt>
                <c:pt idx="1369">
                  <c:v>5876</c:v>
                </c:pt>
                <c:pt idx="1370">
                  <c:v>5880</c:v>
                </c:pt>
                <c:pt idx="1371">
                  <c:v>5880</c:v>
                </c:pt>
                <c:pt idx="1372">
                  <c:v>5884</c:v>
                </c:pt>
                <c:pt idx="1373">
                  <c:v>5884</c:v>
                </c:pt>
                <c:pt idx="1374">
                  <c:v>5888</c:v>
                </c:pt>
                <c:pt idx="1375">
                  <c:v>5888</c:v>
                </c:pt>
                <c:pt idx="1376">
                  <c:v>5892</c:v>
                </c:pt>
                <c:pt idx="1377">
                  <c:v>5892</c:v>
                </c:pt>
                <c:pt idx="1378">
                  <c:v>5896</c:v>
                </c:pt>
                <c:pt idx="1379">
                  <c:v>5896</c:v>
                </c:pt>
                <c:pt idx="1380">
                  <c:v>5900</c:v>
                </c:pt>
                <c:pt idx="1381">
                  <c:v>5900</c:v>
                </c:pt>
                <c:pt idx="1382">
                  <c:v>5904</c:v>
                </c:pt>
                <c:pt idx="1383">
                  <c:v>5904</c:v>
                </c:pt>
                <c:pt idx="1384">
                  <c:v>5908</c:v>
                </c:pt>
                <c:pt idx="1385">
                  <c:v>5908</c:v>
                </c:pt>
                <c:pt idx="1386">
                  <c:v>5912</c:v>
                </c:pt>
                <c:pt idx="1387">
                  <c:v>5912</c:v>
                </c:pt>
                <c:pt idx="1388">
                  <c:v>5916</c:v>
                </c:pt>
                <c:pt idx="1389">
                  <c:v>5916</c:v>
                </c:pt>
                <c:pt idx="1390">
                  <c:v>5920</c:v>
                </c:pt>
                <c:pt idx="1391">
                  <c:v>5920</c:v>
                </c:pt>
                <c:pt idx="1392">
                  <c:v>5924</c:v>
                </c:pt>
                <c:pt idx="1393">
                  <c:v>5924</c:v>
                </c:pt>
                <c:pt idx="1394">
                  <c:v>5928</c:v>
                </c:pt>
                <c:pt idx="1395">
                  <c:v>5928</c:v>
                </c:pt>
                <c:pt idx="1396">
                  <c:v>5932</c:v>
                </c:pt>
                <c:pt idx="1397">
                  <c:v>5932</c:v>
                </c:pt>
                <c:pt idx="1398">
                  <c:v>5936</c:v>
                </c:pt>
                <c:pt idx="1399">
                  <c:v>5936</c:v>
                </c:pt>
                <c:pt idx="1400">
                  <c:v>5940</c:v>
                </c:pt>
                <c:pt idx="1401">
                  <c:v>5940</c:v>
                </c:pt>
                <c:pt idx="1402">
                  <c:v>5944</c:v>
                </c:pt>
                <c:pt idx="1403">
                  <c:v>5944</c:v>
                </c:pt>
                <c:pt idx="1404">
                  <c:v>5948</c:v>
                </c:pt>
                <c:pt idx="1405">
                  <c:v>5948</c:v>
                </c:pt>
                <c:pt idx="1406">
                  <c:v>5952</c:v>
                </c:pt>
                <c:pt idx="1407">
                  <c:v>5952</c:v>
                </c:pt>
                <c:pt idx="1408">
                  <c:v>5956</c:v>
                </c:pt>
                <c:pt idx="1409">
                  <c:v>5956</c:v>
                </c:pt>
                <c:pt idx="1410">
                  <c:v>5960</c:v>
                </c:pt>
                <c:pt idx="1411">
                  <c:v>5960</c:v>
                </c:pt>
                <c:pt idx="1412">
                  <c:v>5964</c:v>
                </c:pt>
                <c:pt idx="1413">
                  <c:v>5964</c:v>
                </c:pt>
                <c:pt idx="1414">
                  <c:v>6004</c:v>
                </c:pt>
                <c:pt idx="1415">
                  <c:v>6004</c:v>
                </c:pt>
                <c:pt idx="1416">
                  <c:v>6008</c:v>
                </c:pt>
                <c:pt idx="1417">
                  <c:v>6008</c:v>
                </c:pt>
                <c:pt idx="1418">
                  <c:v>6040</c:v>
                </c:pt>
                <c:pt idx="1419">
                  <c:v>6040</c:v>
                </c:pt>
                <c:pt idx="1420">
                  <c:v>6044</c:v>
                </c:pt>
                <c:pt idx="1421">
                  <c:v>6044</c:v>
                </c:pt>
                <c:pt idx="1422">
                  <c:v>6048</c:v>
                </c:pt>
                <c:pt idx="1423">
                  <c:v>6048</c:v>
                </c:pt>
                <c:pt idx="1424">
                  <c:v>6052</c:v>
                </c:pt>
                <c:pt idx="1425">
                  <c:v>6052</c:v>
                </c:pt>
                <c:pt idx="1426">
                  <c:v>6092</c:v>
                </c:pt>
                <c:pt idx="1427">
                  <c:v>6092</c:v>
                </c:pt>
                <c:pt idx="1428">
                  <c:v>6096</c:v>
                </c:pt>
                <c:pt idx="1429">
                  <c:v>6096</c:v>
                </c:pt>
                <c:pt idx="1430">
                  <c:v>6136</c:v>
                </c:pt>
                <c:pt idx="1431">
                  <c:v>6136</c:v>
                </c:pt>
                <c:pt idx="1432">
                  <c:v>6148</c:v>
                </c:pt>
                <c:pt idx="1433">
                  <c:v>6148</c:v>
                </c:pt>
                <c:pt idx="1434">
                  <c:v>6188</c:v>
                </c:pt>
                <c:pt idx="1435">
                  <c:v>6188</c:v>
                </c:pt>
                <c:pt idx="1436">
                  <c:v>6228</c:v>
                </c:pt>
                <c:pt idx="1437">
                  <c:v>6228</c:v>
                </c:pt>
                <c:pt idx="1438">
                  <c:v>6256</c:v>
                </c:pt>
                <c:pt idx="1439">
                  <c:v>6256</c:v>
                </c:pt>
                <c:pt idx="1440">
                  <c:v>6296</c:v>
                </c:pt>
                <c:pt idx="1441">
                  <c:v>6296</c:v>
                </c:pt>
                <c:pt idx="1442">
                  <c:v>6332</c:v>
                </c:pt>
                <c:pt idx="1443">
                  <c:v>6332</c:v>
                </c:pt>
                <c:pt idx="1444">
                  <c:v>6336</c:v>
                </c:pt>
                <c:pt idx="1445">
                  <c:v>6336</c:v>
                </c:pt>
                <c:pt idx="1446">
                  <c:v>6348</c:v>
                </c:pt>
                <c:pt idx="1447">
                  <c:v>6348</c:v>
                </c:pt>
                <c:pt idx="1448">
                  <c:v>6352</c:v>
                </c:pt>
                <c:pt idx="1449">
                  <c:v>6352</c:v>
                </c:pt>
                <c:pt idx="1450">
                  <c:v>6392</c:v>
                </c:pt>
                <c:pt idx="1451">
                  <c:v>6392</c:v>
                </c:pt>
                <c:pt idx="1452">
                  <c:v>6396</c:v>
                </c:pt>
                <c:pt idx="1453">
                  <c:v>6396</c:v>
                </c:pt>
                <c:pt idx="1454">
                  <c:v>6436</c:v>
                </c:pt>
                <c:pt idx="1455">
                  <c:v>6436</c:v>
                </c:pt>
                <c:pt idx="1456">
                  <c:v>6448</c:v>
                </c:pt>
                <c:pt idx="1457">
                  <c:v>6448</c:v>
                </c:pt>
                <c:pt idx="1458">
                  <c:v>6488</c:v>
                </c:pt>
                <c:pt idx="1459">
                  <c:v>6488</c:v>
                </c:pt>
                <c:pt idx="1460">
                  <c:v>6528</c:v>
                </c:pt>
                <c:pt idx="1461">
                  <c:v>6528</c:v>
                </c:pt>
                <c:pt idx="1462">
                  <c:v>6556</c:v>
                </c:pt>
                <c:pt idx="1463">
                  <c:v>6556</c:v>
                </c:pt>
                <c:pt idx="1464">
                  <c:v>6596</c:v>
                </c:pt>
                <c:pt idx="1465">
                  <c:v>6596</c:v>
                </c:pt>
                <c:pt idx="1466">
                  <c:v>6632</c:v>
                </c:pt>
                <c:pt idx="1467">
                  <c:v>6632</c:v>
                </c:pt>
                <c:pt idx="1468">
                  <c:v>6644</c:v>
                </c:pt>
                <c:pt idx="1469">
                  <c:v>6644</c:v>
                </c:pt>
                <c:pt idx="1470">
                  <c:v>6648</c:v>
                </c:pt>
                <c:pt idx="1471">
                  <c:v>6648</c:v>
                </c:pt>
                <c:pt idx="1472">
                  <c:v>6688</c:v>
                </c:pt>
                <c:pt idx="1473">
                  <c:v>6688</c:v>
                </c:pt>
                <c:pt idx="1474">
                  <c:v>6692</c:v>
                </c:pt>
                <c:pt idx="1475">
                  <c:v>6692</c:v>
                </c:pt>
                <c:pt idx="1476">
                  <c:v>6732</c:v>
                </c:pt>
                <c:pt idx="1477">
                  <c:v>6732</c:v>
                </c:pt>
                <c:pt idx="1478">
                  <c:v>6744</c:v>
                </c:pt>
                <c:pt idx="1479">
                  <c:v>6744</c:v>
                </c:pt>
                <c:pt idx="1480">
                  <c:v>6784</c:v>
                </c:pt>
                <c:pt idx="1481">
                  <c:v>6784</c:v>
                </c:pt>
                <c:pt idx="1482">
                  <c:v>6824</c:v>
                </c:pt>
                <c:pt idx="1483">
                  <c:v>6824</c:v>
                </c:pt>
                <c:pt idx="1484">
                  <c:v>6852</c:v>
                </c:pt>
                <c:pt idx="1485">
                  <c:v>6852</c:v>
                </c:pt>
                <c:pt idx="1486">
                  <c:v>6892</c:v>
                </c:pt>
                <c:pt idx="1487">
                  <c:v>6892</c:v>
                </c:pt>
                <c:pt idx="1488">
                  <c:v>6928</c:v>
                </c:pt>
                <c:pt idx="1489">
                  <c:v>6928</c:v>
                </c:pt>
                <c:pt idx="1490">
                  <c:v>6932</c:v>
                </c:pt>
                <c:pt idx="1491">
                  <c:v>6932</c:v>
                </c:pt>
                <c:pt idx="1492">
                  <c:v>6936</c:v>
                </c:pt>
                <c:pt idx="1493">
                  <c:v>6936</c:v>
                </c:pt>
                <c:pt idx="1494">
                  <c:v>6948</c:v>
                </c:pt>
                <c:pt idx="1495">
                  <c:v>6948</c:v>
                </c:pt>
                <c:pt idx="1496">
                  <c:v>6952</c:v>
                </c:pt>
                <c:pt idx="1497">
                  <c:v>6952</c:v>
                </c:pt>
                <c:pt idx="1498">
                  <c:v>6992</c:v>
                </c:pt>
                <c:pt idx="1499">
                  <c:v>6992</c:v>
                </c:pt>
                <c:pt idx="1500">
                  <c:v>6996</c:v>
                </c:pt>
                <c:pt idx="1501">
                  <c:v>6996</c:v>
                </c:pt>
                <c:pt idx="1502">
                  <c:v>7036</c:v>
                </c:pt>
                <c:pt idx="1503">
                  <c:v>7036</c:v>
                </c:pt>
                <c:pt idx="1504">
                  <c:v>7048</c:v>
                </c:pt>
                <c:pt idx="1505">
                  <c:v>7048</c:v>
                </c:pt>
                <c:pt idx="1506">
                  <c:v>7088</c:v>
                </c:pt>
                <c:pt idx="1507">
                  <c:v>7088</c:v>
                </c:pt>
                <c:pt idx="1508">
                  <c:v>7128</c:v>
                </c:pt>
                <c:pt idx="1509">
                  <c:v>7128</c:v>
                </c:pt>
                <c:pt idx="1510">
                  <c:v>7156</c:v>
                </c:pt>
                <c:pt idx="1511">
                  <c:v>7156</c:v>
                </c:pt>
                <c:pt idx="1512">
                  <c:v>7196</c:v>
                </c:pt>
                <c:pt idx="1513">
                  <c:v>7196</c:v>
                </c:pt>
                <c:pt idx="1514">
                  <c:v>7232</c:v>
                </c:pt>
                <c:pt idx="1515">
                  <c:v>7232</c:v>
                </c:pt>
                <c:pt idx="1516">
                  <c:v>7244</c:v>
                </c:pt>
                <c:pt idx="1517">
                  <c:v>7244</c:v>
                </c:pt>
                <c:pt idx="1518">
                  <c:v>7248</c:v>
                </c:pt>
                <c:pt idx="1519">
                  <c:v>7248</c:v>
                </c:pt>
                <c:pt idx="1520">
                  <c:v>7288</c:v>
                </c:pt>
                <c:pt idx="1521">
                  <c:v>7288</c:v>
                </c:pt>
                <c:pt idx="1522">
                  <c:v>7292</c:v>
                </c:pt>
                <c:pt idx="1523">
                  <c:v>7292</c:v>
                </c:pt>
                <c:pt idx="1524">
                  <c:v>7332</c:v>
                </c:pt>
                <c:pt idx="1525">
                  <c:v>7332</c:v>
                </c:pt>
                <c:pt idx="1526">
                  <c:v>7344</c:v>
                </c:pt>
                <c:pt idx="1527">
                  <c:v>7344</c:v>
                </c:pt>
                <c:pt idx="1528">
                  <c:v>7384</c:v>
                </c:pt>
                <c:pt idx="1529">
                  <c:v>7384</c:v>
                </c:pt>
                <c:pt idx="1530">
                  <c:v>7424</c:v>
                </c:pt>
                <c:pt idx="1531">
                  <c:v>7424</c:v>
                </c:pt>
                <c:pt idx="1532">
                  <c:v>7452</c:v>
                </c:pt>
                <c:pt idx="1533">
                  <c:v>7452</c:v>
                </c:pt>
                <c:pt idx="1534">
                  <c:v>7492</c:v>
                </c:pt>
                <c:pt idx="1535">
                  <c:v>7492</c:v>
                </c:pt>
                <c:pt idx="1536">
                  <c:v>7528</c:v>
                </c:pt>
                <c:pt idx="1537">
                  <c:v>7528</c:v>
                </c:pt>
                <c:pt idx="1538">
                  <c:v>7532</c:v>
                </c:pt>
                <c:pt idx="1539">
                  <c:v>7532</c:v>
                </c:pt>
                <c:pt idx="1540">
                  <c:v>7544</c:v>
                </c:pt>
                <c:pt idx="1541">
                  <c:v>7544</c:v>
                </c:pt>
                <c:pt idx="1542">
                  <c:v>7548</c:v>
                </c:pt>
                <c:pt idx="1543">
                  <c:v>7548</c:v>
                </c:pt>
                <c:pt idx="1544">
                  <c:v>7588</c:v>
                </c:pt>
                <c:pt idx="1545">
                  <c:v>7588</c:v>
                </c:pt>
                <c:pt idx="1546">
                  <c:v>7592</c:v>
                </c:pt>
                <c:pt idx="1547">
                  <c:v>7592</c:v>
                </c:pt>
                <c:pt idx="1548">
                  <c:v>7632</c:v>
                </c:pt>
                <c:pt idx="1549">
                  <c:v>7632</c:v>
                </c:pt>
                <c:pt idx="1550">
                  <c:v>7644</c:v>
                </c:pt>
                <c:pt idx="1551">
                  <c:v>7644</c:v>
                </c:pt>
                <c:pt idx="1552">
                  <c:v>7684</c:v>
                </c:pt>
                <c:pt idx="1553">
                  <c:v>7684</c:v>
                </c:pt>
                <c:pt idx="1554">
                  <c:v>7724</c:v>
                </c:pt>
                <c:pt idx="1555">
                  <c:v>7724</c:v>
                </c:pt>
                <c:pt idx="1556">
                  <c:v>7752</c:v>
                </c:pt>
                <c:pt idx="1557">
                  <c:v>7752</c:v>
                </c:pt>
                <c:pt idx="1558">
                  <c:v>7792</c:v>
                </c:pt>
                <c:pt idx="1559">
                  <c:v>7792</c:v>
                </c:pt>
                <c:pt idx="1560">
                  <c:v>7828</c:v>
                </c:pt>
                <c:pt idx="1561">
                  <c:v>7828</c:v>
                </c:pt>
                <c:pt idx="1562">
                  <c:v>7840</c:v>
                </c:pt>
                <c:pt idx="1563">
                  <c:v>7840</c:v>
                </c:pt>
                <c:pt idx="1564">
                  <c:v>7844</c:v>
                </c:pt>
                <c:pt idx="1565">
                  <c:v>7844</c:v>
                </c:pt>
                <c:pt idx="1566">
                  <c:v>7884</c:v>
                </c:pt>
                <c:pt idx="1567">
                  <c:v>7884</c:v>
                </c:pt>
                <c:pt idx="1568">
                  <c:v>7888</c:v>
                </c:pt>
                <c:pt idx="1569">
                  <c:v>7888</c:v>
                </c:pt>
                <c:pt idx="1570">
                  <c:v>7928</c:v>
                </c:pt>
                <c:pt idx="1571">
                  <c:v>7928</c:v>
                </c:pt>
                <c:pt idx="1572">
                  <c:v>7940</c:v>
                </c:pt>
                <c:pt idx="1573">
                  <c:v>7940</c:v>
                </c:pt>
                <c:pt idx="1574">
                  <c:v>7980</c:v>
                </c:pt>
                <c:pt idx="1575">
                  <c:v>7980</c:v>
                </c:pt>
                <c:pt idx="1576">
                  <c:v>8020</c:v>
                </c:pt>
                <c:pt idx="1577">
                  <c:v>8020</c:v>
                </c:pt>
                <c:pt idx="1578">
                  <c:v>8048</c:v>
                </c:pt>
                <c:pt idx="1579">
                  <c:v>8048</c:v>
                </c:pt>
                <c:pt idx="1580">
                  <c:v>8088</c:v>
                </c:pt>
                <c:pt idx="1581">
                  <c:v>8088</c:v>
                </c:pt>
                <c:pt idx="1582">
                  <c:v>8124</c:v>
                </c:pt>
                <c:pt idx="1583">
                  <c:v>8124</c:v>
                </c:pt>
                <c:pt idx="1584">
                  <c:v>8128</c:v>
                </c:pt>
                <c:pt idx="1585">
                  <c:v>8128</c:v>
                </c:pt>
                <c:pt idx="1586">
                  <c:v>8132</c:v>
                </c:pt>
                <c:pt idx="1587">
                  <c:v>8132</c:v>
                </c:pt>
                <c:pt idx="1588">
                  <c:v>8136</c:v>
                </c:pt>
                <c:pt idx="1589">
                  <c:v>8136</c:v>
                </c:pt>
                <c:pt idx="1590">
                  <c:v>8148</c:v>
                </c:pt>
                <c:pt idx="1591">
                  <c:v>8148</c:v>
                </c:pt>
                <c:pt idx="1592">
                  <c:v>8152</c:v>
                </c:pt>
                <c:pt idx="1593">
                  <c:v>8152</c:v>
                </c:pt>
                <c:pt idx="1594">
                  <c:v>8192</c:v>
                </c:pt>
                <c:pt idx="1595">
                  <c:v>8192</c:v>
                </c:pt>
                <c:pt idx="1596">
                  <c:v>8196</c:v>
                </c:pt>
                <c:pt idx="1597">
                  <c:v>8196</c:v>
                </c:pt>
                <c:pt idx="1598">
                  <c:v>8236</c:v>
                </c:pt>
                <c:pt idx="1599">
                  <c:v>8236</c:v>
                </c:pt>
                <c:pt idx="1600">
                  <c:v>8248</c:v>
                </c:pt>
                <c:pt idx="1601">
                  <c:v>8248</c:v>
                </c:pt>
                <c:pt idx="1602">
                  <c:v>8288</c:v>
                </c:pt>
                <c:pt idx="1603">
                  <c:v>8288</c:v>
                </c:pt>
                <c:pt idx="1604">
                  <c:v>8328</c:v>
                </c:pt>
                <c:pt idx="1605">
                  <c:v>8328</c:v>
                </c:pt>
                <c:pt idx="1606">
                  <c:v>8340</c:v>
                </c:pt>
                <c:pt idx="1607">
                  <c:v>8340</c:v>
                </c:pt>
                <c:pt idx="1608">
                  <c:v>8380</c:v>
                </c:pt>
                <c:pt idx="1609">
                  <c:v>8380</c:v>
                </c:pt>
                <c:pt idx="1610">
                  <c:v>8400</c:v>
                </c:pt>
                <c:pt idx="1611">
                  <c:v>8400</c:v>
                </c:pt>
                <c:pt idx="1612">
                  <c:v>8412</c:v>
                </c:pt>
                <c:pt idx="1613">
                  <c:v>8412</c:v>
                </c:pt>
                <c:pt idx="1614">
                  <c:v>8416</c:v>
                </c:pt>
                <c:pt idx="1615">
                  <c:v>8416</c:v>
                </c:pt>
                <c:pt idx="1616">
                  <c:v>8456</c:v>
                </c:pt>
                <c:pt idx="1617">
                  <c:v>8456</c:v>
                </c:pt>
                <c:pt idx="1618">
                  <c:v>8460</c:v>
                </c:pt>
                <c:pt idx="1619">
                  <c:v>8460</c:v>
                </c:pt>
                <c:pt idx="1620">
                  <c:v>8500</c:v>
                </c:pt>
                <c:pt idx="1621">
                  <c:v>8500</c:v>
                </c:pt>
                <c:pt idx="1622">
                  <c:v>8512</c:v>
                </c:pt>
                <c:pt idx="1623">
                  <c:v>8512</c:v>
                </c:pt>
                <c:pt idx="1624">
                  <c:v>8516</c:v>
                </c:pt>
                <c:pt idx="1625">
                  <c:v>8516</c:v>
                </c:pt>
                <c:pt idx="1626">
                  <c:v>8520</c:v>
                </c:pt>
                <c:pt idx="1627">
                  <c:v>8520</c:v>
                </c:pt>
                <c:pt idx="1628">
                  <c:v>8524</c:v>
                </c:pt>
                <c:pt idx="1629">
                  <c:v>8524</c:v>
                </c:pt>
                <c:pt idx="1630">
                  <c:v>8528</c:v>
                </c:pt>
                <c:pt idx="1631">
                  <c:v>8528</c:v>
                </c:pt>
                <c:pt idx="1632">
                  <c:v>8568</c:v>
                </c:pt>
                <c:pt idx="1633">
                  <c:v>8568</c:v>
                </c:pt>
                <c:pt idx="1634">
                  <c:v>8604</c:v>
                </c:pt>
                <c:pt idx="1635">
                  <c:v>8604</c:v>
                </c:pt>
                <c:pt idx="1636">
                  <c:v>8608</c:v>
                </c:pt>
                <c:pt idx="1637">
                  <c:v>8608</c:v>
                </c:pt>
                <c:pt idx="1638">
                  <c:v>8612</c:v>
                </c:pt>
                <c:pt idx="1639">
                  <c:v>8612</c:v>
                </c:pt>
                <c:pt idx="1640">
                  <c:v>8616</c:v>
                </c:pt>
                <c:pt idx="1641">
                  <c:v>8616</c:v>
                </c:pt>
                <c:pt idx="1642">
                  <c:v>8620</c:v>
                </c:pt>
                <c:pt idx="1643">
                  <c:v>8620</c:v>
                </c:pt>
                <c:pt idx="1644">
                  <c:v>8624</c:v>
                </c:pt>
                <c:pt idx="1645">
                  <c:v>8624</c:v>
                </c:pt>
                <c:pt idx="1646">
                  <c:v>8628</c:v>
                </c:pt>
                <c:pt idx="1647">
                  <c:v>8628</c:v>
                </c:pt>
                <c:pt idx="1648">
                  <c:v>8632</c:v>
                </c:pt>
                <c:pt idx="1649">
                  <c:v>8632</c:v>
                </c:pt>
                <c:pt idx="1650">
                  <c:v>8636</c:v>
                </c:pt>
                <c:pt idx="1651">
                  <c:v>8636</c:v>
                </c:pt>
                <c:pt idx="1652">
                  <c:v>8640</c:v>
                </c:pt>
                <c:pt idx="1653">
                  <c:v>8640</c:v>
                </c:pt>
                <c:pt idx="1654">
                  <c:v>8644</c:v>
                </c:pt>
                <c:pt idx="1655">
                  <c:v>8644</c:v>
                </c:pt>
                <c:pt idx="1656">
                  <c:v>8648</c:v>
                </c:pt>
                <c:pt idx="1657">
                  <c:v>8648</c:v>
                </c:pt>
                <c:pt idx="1658">
                  <c:v>8652</c:v>
                </c:pt>
                <c:pt idx="1659">
                  <c:v>8652</c:v>
                </c:pt>
                <c:pt idx="1660">
                  <c:v>8656</c:v>
                </c:pt>
                <c:pt idx="1661">
                  <c:v>8656</c:v>
                </c:pt>
                <c:pt idx="1662">
                  <c:v>8660</c:v>
                </c:pt>
                <c:pt idx="1663">
                  <c:v>8660</c:v>
                </c:pt>
                <c:pt idx="1664">
                  <c:v>8664</c:v>
                </c:pt>
                <c:pt idx="1665">
                  <c:v>8664</c:v>
                </c:pt>
                <c:pt idx="1666">
                  <c:v>8668</c:v>
                </c:pt>
                <c:pt idx="1667">
                  <c:v>8668</c:v>
                </c:pt>
                <c:pt idx="1668">
                  <c:v>8672</c:v>
                </c:pt>
                <c:pt idx="1669">
                  <c:v>8672</c:v>
                </c:pt>
                <c:pt idx="1670">
                  <c:v>8676</c:v>
                </c:pt>
                <c:pt idx="1671">
                  <c:v>8676</c:v>
                </c:pt>
                <c:pt idx="1672">
                  <c:v>8680</c:v>
                </c:pt>
                <c:pt idx="1673">
                  <c:v>8680</c:v>
                </c:pt>
                <c:pt idx="1674">
                  <c:v>8684</c:v>
                </c:pt>
                <c:pt idx="1675">
                  <c:v>8684</c:v>
                </c:pt>
                <c:pt idx="1676">
                  <c:v>8688</c:v>
                </c:pt>
                <c:pt idx="1677">
                  <c:v>8688</c:v>
                </c:pt>
                <c:pt idx="1678">
                  <c:v>8692</c:v>
                </c:pt>
                <c:pt idx="1679">
                  <c:v>8692</c:v>
                </c:pt>
                <c:pt idx="1680">
                  <c:v>8696</c:v>
                </c:pt>
                <c:pt idx="1681">
                  <c:v>8696</c:v>
                </c:pt>
                <c:pt idx="1682">
                  <c:v>8700</c:v>
                </c:pt>
                <c:pt idx="1683">
                  <c:v>8700</c:v>
                </c:pt>
                <c:pt idx="1684">
                  <c:v>8704</c:v>
                </c:pt>
                <c:pt idx="1685">
                  <c:v>8704</c:v>
                </c:pt>
                <c:pt idx="1686">
                  <c:v>8708</c:v>
                </c:pt>
                <c:pt idx="1687">
                  <c:v>8708</c:v>
                </c:pt>
                <c:pt idx="1688">
                  <c:v>8712</c:v>
                </c:pt>
                <c:pt idx="1689">
                  <c:v>8712</c:v>
                </c:pt>
                <c:pt idx="1690">
                  <c:v>8716</c:v>
                </c:pt>
                <c:pt idx="1691">
                  <c:v>8716</c:v>
                </c:pt>
                <c:pt idx="1692">
                  <c:v>8720</c:v>
                </c:pt>
                <c:pt idx="1693">
                  <c:v>8720</c:v>
                </c:pt>
                <c:pt idx="1694">
                  <c:v>8724</c:v>
                </c:pt>
                <c:pt idx="1695">
                  <c:v>8724</c:v>
                </c:pt>
                <c:pt idx="1696">
                  <c:v>8728</c:v>
                </c:pt>
                <c:pt idx="1697">
                  <c:v>8728</c:v>
                </c:pt>
                <c:pt idx="1698">
                  <c:v>8732</c:v>
                </c:pt>
                <c:pt idx="1699">
                  <c:v>8732</c:v>
                </c:pt>
                <c:pt idx="1700">
                  <c:v>8736</c:v>
                </c:pt>
                <c:pt idx="1701">
                  <c:v>8736</c:v>
                </c:pt>
                <c:pt idx="1702">
                  <c:v>8740</c:v>
                </c:pt>
                <c:pt idx="1703">
                  <c:v>8740</c:v>
                </c:pt>
                <c:pt idx="1704">
                  <c:v>8744</c:v>
                </c:pt>
                <c:pt idx="1705">
                  <c:v>8744</c:v>
                </c:pt>
                <c:pt idx="1706">
                  <c:v>8784</c:v>
                </c:pt>
                <c:pt idx="1707">
                  <c:v>8784</c:v>
                </c:pt>
                <c:pt idx="1708">
                  <c:v>8824</c:v>
                </c:pt>
                <c:pt idx="1709">
                  <c:v>8824</c:v>
                </c:pt>
                <c:pt idx="1710">
                  <c:v>8828</c:v>
                </c:pt>
                <c:pt idx="1711">
                  <c:v>8828</c:v>
                </c:pt>
                <c:pt idx="1712">
                  <c:v>8836</c:v>
                </c:pt>
                <c:pt idx="1713">
                  <c:v>8836</c:v>
                </c:pt>
                <c:pt idx="1714">
                  <c:v>8876</c:v>
                </c:pt>
                <c:pt idx="1715">
                  <c:v>8876</c:v>
                </c:pt>
                <c:pt idx="1716">
                  <c:v>8916</c:v>
                </c:pt>
                <c:pt idx="1717">
                  <c:v>8916</c:v>
                </c:pt>
                <c:pt idx="1718">
                  <c:v>8944</c:v>
                </c:pt>
                <c:pt idx="1719">
                  <c:v>8944</c:v>
                </c:pt>
                <c:pt idx="1720">
                  <c:v>8984</c:v>
                </c:pt>
                <c:pt idx="1721">
                  <c:v>8984</c:v>
                </c:pt>
                <c:pt idx="1722">
                  <c:v>9024</c:v>
                </c:pt>
                <c:pt idx="1723">
                  <c:v>9024</c:v>
                </c:pt>
                <c:pt idx="1724">
                  <c:v>9028</c:v>
                </c:pt>
                <c:pt idx="1725">
                  <c:v>9028</c:v>
                </c:pt>
                <c:pt idx="1726">
                  <c:v>9032</c:v>
                </c:pt>
                <c:pt idx="1727">
                  <c:v>9032</c:v>
                </c:pt>
                <c:pt idx="1728">
                  <c:v>9060</c:v>
                </c:pt>
                <c:pt idx="1729">
                  <c:v>9060</c:v>
                </c:pt>
                <c:pt idx="1730">
                  <c:v>9100</c:v>
                </c:pt>
                <c:pt idx="1731">
                  <c:v>9100</c:v>
                </c:pt>
                <c:pt idx="1732">
                  <c:v>9140</c:v>
                </c:pt>
                <c:pt idx="1733">
                  <c:v>9140</c:v>
                </c:pt>
                <c:pt idx="1734">
                  <c:v>9168</c:v>
                </c:pt>
                <c:pt idx="1735">
                  <c:v>9168</c:v>
                </c:pt>
                <c:pt idx="1736">
                  <c:v>9208</c:v>
                </c:pt>
                <c:pt idx="1737">
                  <c:v>9208</c:v>
                </c:pt>
                <c:pt idx="1738">
                  <c:v>9248</c:v>
                </c:pt>
                <c:pt idx="1739">
                  <c:v>9248</c:v>
                </c:pt>
                <c:pt idx="1740">
                  <c:v>9252</c:v>
                </c:pt>
                <c:pt idx="1741">
                  <c:v>9252</c:v>
                </c:pt>
                <c:pt idx="1742">
                  <c:v>9280</c:v>
                </c:pt>
                <c:pt idx="1743">
                  <c:v>9280</c:v>
                </c:pt>
                <c:pt idx="1744">
                  <c:v>9320</c:v>
                </c:pt>
                <c:pt idx="1745">
                  <c:v>9320</c:v>
                </c:pt>
                <c:pt idx="1746">
                  <c:v>9360</c:v>
                </c:pt>
                <c:pt idx="1747">
                  <c:v>9360</c:v>
                </c:pt>
                <c:pt idx="1748">
                  <c:v>9388</c:v>
                </c:pt>
                <c:pt idx="1749">
                  <c:v>9388</c:v>
                </c:pt>
                <c:pt idx="1750">
                  <c:v>9428</c:v>
                </c:pt>
                <c:pt idx="1751">
                  <c:v>9428</c:v>
                </c:pt>
                <c:pt idx="1752">
                  <c:v>9468</c:v>
                </c:pt>
                <c:pt idx="1753">
                  <c:v>9468</c:v>
                </c:pt>
                <c:pt idx="1754">
                  <c:v>9472</c:v>
                </c:pt>
                <c:pt idx="1755">
                  <c:v>9472</c:v>
                </c:pt>
                <c:pt idx="1756">
                  <c:v>9476</c:v>
                </c:pt>
                <c:pt idx="1757">
                  <c:v>9476</c:v>
                </c:pt>
                <c:pt idx="1758">
                  <c:v>9480</c:v>
                </c:pt>
                <c:pt idx="1759">
                  <c:v>9480</c:v>
                </c:pt>
                <c:pt idx="1760">
                  <c:v>9508</c:v>
                </c:pt>
                <c:pt idx="1761">
                  <c:v>9508</c:v>
                </c:pt>
                <c:pt idx="1762">
                  <c:v>9548</c:v>
                </c:pt>
                <c:pt idx="1763">
                  <c:v>9548</c:v>
                </c:pt>
                <c:pt idx="1764">
                  <c:v>9588</c:v>
                </c:pt>
                <c:pt idx="1765">
                  <c:v>9588</c:v>
                </c:pt>
                <c:pt idx="1766">
                  <c:v>9616</c:v>
                </c:pt>
                <c:pt idx="1767">
                  <c:v>9616</c:v>
                </c:pt>
                <c:pt idx="1768">
                  <c:v>9656</c:v>
                </c:pt>
                <c:pt idx="1769">
                  <c:v>9656</c:v>
                </c:pt>
                <c:pt idx="1770">
                  <c:v>9696</c:v>
                </c:pt>
                <c:pt idx="1771">
                  <c:v>9696</c:v>
                </c:pt>
                <c:pt idx="1772">
                  <c:v>9700</c:v>
                </c:pt>
                <c:pt idx="1773">
                  <c:v>9700</c:v>
                </c:pt>
                <c:pt idx="1774">
                  <c:v>9728</c:v>
                </c:pt>
                <c:pt idx="1775">
                  <c:v>9728</c:v>
                </c:pt>
                <c:pt idx="1776">
                  <c:v>9768</c:v>
                </c:pt>
                <c:pt idx="1777">
                  <c:v>9768</c:v>
                </c:pt>
                <c:pt idx="1778">
                  <c:v>9808</c:v>
                </c:pt>
                <c:pt idx="1779">
                  <c:v>9808</c:v>
                </c:pt>
                <c:pt idx="1780">
                  <c:v>9836</c:v>
                </c:pt>
                <c:pt idx="1781">
                  <c:v>9836</c:v>
                </c:pt>
                <c:pt idx="1782">
                  <c:v>9876</c:v>
                </c:pt>
                <c:pt idx="1783">
                  <c:v>9876</c:v>
                </c:pt>
                <c:pt idx="1784">
                  <c:v>9916</c:v>
                </c:pt>
                <c:pt idx="1785">
                  <c:v>9916</c:v>
                </c:pt>
                <c:pt idx="1786">
                  <c:v>9920</c:v>
                </c:pt>
                <c:pt idx="1787">
                  <c:v>9920</c:v>
                </c:pt>
                <c:pt idx="1788">
                  <c:v>9924</c:v>
                </c:pt>
                <c:pt idx="1789">
                  <c:v>9924</c:v>
                </c:pt>
                <c:pt idx="1790">
                  <c:v>9952</c:v>
                </c:pt>
                <c:pt idx="1791">
                  <c:v>9952</c:v>
                </c:pt>
                <c:pt idx="1792">
                  <c:v>9992</c:v>
                </c:pt>
                <c:pt idx="1793">
                  <c:v>9992</c:v>
                </c:pt>
                <c:pt idx="1794">
                  <c:v>10032</c:v>
                </c:pt>
                <c:pt idx="1795">
                  <c:v>10032</c:v>
                </c:pt>
                <c:pt idx="1796">
                  <c:v>10060</c:v>
                </c:pt>
                <c:pt idx="1797">
                  <c:v>10060</c:v>
                </c:pt>
                <c:pt idx="1798">
                  <c:v>10100</c:v>
                </c:pt>
                <c:pt idx="1799">
                  <c:v>10100</c:v>
                </c:pt>
                <c:pt idx="1800">
                  <c:v>10140</c:v>
                </c:pt>
                <c:pt idx="1801">
                  <c:v>10140</c:v>
                </c:pt>
                <c:pt idx="1802">
                  <c:v>10144</c:v>
                </c:pt>
                <c:pt idx="1803">
                  <c:v>10144</c:v>
                </c:pt>
                <c:pt idx="1804">
                  <c:v>10172</c:v>
                </c:pt>
                <c:pt idx="1805">
                  <c:v>10172</c:v>
                </c:pt>
                <c:pt idx="1806">
                  <c:v>10212</c:v>
                </c:pt>
                <c:pt idx="1807">
                  <c:v>10212</c:v>
                </c:pt>
                <c:pt idx="1808">
                  <c:v>10252</c:v>
                </c:pt>
                <c:pt idx="1809">
                  <c:v>10252</c:v>
                </c:pt>
                <c:pt idx="1810">
                  <c:v>10280</c:v>
                </c:pt>
                <c:pt idx="1811">
                  <c:v>10280</c:v>
                </c:pt>
                <c:pt idx="1812">
                  <c:v>10320</c:v>
                </c:pt>
                <c:pt idx="1813">
                  <c:v>10320</c:v>
                </c:pt>
                <c:pt idx="1814">
                  <c:v>10360</c:v>
                </c:pt>
                <c:pt idx="1815">
                  <c:v>10360</c:v>
                </c:pt>
                <c:pt idx="1816">
                  <c:v>10364</c:v>
                </c:pt>
                <c:pt idx="1817">
                  <c:v>10364</c:v>
                </c:pt>
                <c:pt idx="1818">
                  <c:v>10368</c:v>
                </c:pt>
                <c:pt idx="1819">
                  <c:v>10368</c:v>
                </c:pt>
                <c:pt idx="1820">
                  <c:v>10372</c:v>
                </c:pt>
                <c:pt idx="1821">
                  <c:v>10372</c:v>
                </c:pt>
                <c:pt idx="1822">
                  <c:v>10376</c:v>
                </c:pt>
                <c:pt idx="1823">
                  <c:v>10376</c:v>
                </c:pt>
                <c:pt idx="1824">
                  <c:v>10404</c:v>
                </c:pt>
                <c:pt idx="1825">
                  <c:v>10404</c:v>
                </c:pt>
                <c:pt idx="1826">
                  <c:v>10444</c:v>
                </c:pt>
                <c:pt idx="1827">
                  <c:v>10444</c:v>
                </c:pt>
                <c:pt idx="1828">
                  <c:v>10484</c:v>
                </c:pt>
                <c:pt idx="1829">
                  <c:v>10484</c:v>
                </c:pt>
                <c:pt idx="1830">
                  <c:v>10512</c:v>
                </c:pt>
                <c:pt idx="1831">
                  <c:v>10512</c:v>
                </c:pt>
                <c:pt idx="1832">
                  <c:v>10552</c:v>
                </c:pt>
                <c:pt idx="1833">
                  <c:v>10552</c:v>
                </c:pt>
                <c:pt idx="1834">
                  <c:v>10592</c:v>
                </c:pt>
                <c:pt idx="1835">
                  <c:v>10592</c:v>
                </c:pt>
                <c:pt idx="1836">
                  <c:v>10596</c:v>
                </c:pt>
                <c:pt idx="1837">
                  <c:v>10596</c:v>
                </c:pt>
                <c:pt idx="1838">
                  <c:v>10624</c:v>
                </c:pt>
                <c:pt idx="1839">
                  <c:v>10624</c:v>
                </c:pt>
                <c:pt idx="1840">
                  <c:v>10664</c:v>
                </c:pt>
                <c:pt idx="1841">
                  <c:v>10664</c:v>
                </c:pt>
                <c:pt idx="1842">
                  <c:v>10704</c:v>
                </c:pt>
                <c:pt idx="1843">
                  <c:v>10704</c:v>
                </c:pt>
                <c:pt idx="1844">
                  <c:v>10732</c:v>
                </c:pt>
                <c:pt idx="1845">
                  <c:v>10732</c:v>
                </c:pt>
                <c:pt idx="1846">
                  <c:v>10736</c:v>
                </c:pt>
                <c:pt idx="1847">
                  <c:v>10736</c:v>
                </c:pt>
                <c:pt idx="1848">
                  <c:v>10740</c:v>
                </c:pt>
                <c:pt idx="1849">
                  <c:v>10740</c:v>
                </c:pt>
                <c:pt idx="1850">
                  <c:v>10780</c:v>
                </c:pt>
                <c:pt idx="1851">
                  <c:v>10780</c:v>
                </c:pt>
                <c:pt idx="1852">
                  <c:v>10784</c:v>
                </c:pt>
                <c:pt idx="1853">
                  <c:v>10784</c:v>
                </c:pt>
                <c:pt idx="1854">
                  <c:v>10788</c:v>
                </c:pt>
                <c:pt idx="1855">
                  <c:v>10788</c:v>
                </c:pt>
                <c:pt idx="1856">
                  <c:v>10792</c:v>
                </c:pt>
                <c:pt idx="1857">
                  <c:v>10792</c:v>
                </c:pt>
                <c:pt idx="1858">
                  <c:v>10832</c:v>
                </c:pt>
                <c:pt idx="1859">
                  <c:v>10832</c:v>
                </c:pt>
                <c:pt idx="1860">
                  <c:v>10844</c:v>
                </c:pt>
                <c:pt idx="1861">
                  <c:v>10844</c:v>
                </c:pt>
                <c:pt idx="1862">
                  <c:v>10848</c:v>
                </c:pt>
                <c:pt idx="1863">
                  <c:v>10848</c:v>
                </c:pt>
                <c:pt idx="1864">
                  <c:v>10852</c:v>
                </c:pt>
                <c:pt idx="1865">
                  <c:v>10852</c:v>
                </c:pt>
                <c:pt idx="1866">
                  <c:v>10856</c:v>
                </c:pt>
                <c:pt idx="1867">
                  <c:v>10856</c:v>
                </c:pt>
                <c:pt idx="1868">
                  <c:v>10860</c:v>
                </c:pt>
                <c:pt idx="1869">
                  <c:v>10860</c:v>
                </c:pt>
                <c:pt idx="1870">
                  <c:v>10864</c:v>
                </c:pt>
                <c:pt idx="1871">
                  <c:v>10864</c:v>
                </c:pt>
                <c:pt idx="1872">
                  <c:v>10868</c:v>
                </c:pt>
                <c:pt idx="1873">
                  <c:v>10868</c:v>
                </c:pt>
                <c:pt idx="1874">
                  <c:v>10872</c:v>
                </c:pt>
                <c:pt idx="1875">
                  <c:v>10872</c:v>
                </c:pt>
                <c:pt idx="1876">
                  <c:v>10876</c:v>
                </c:pt>
                <c:pt idx="1877">
                  <c:v>10876</c:v>
                </c:pt>
                <c:pt idx="1878">
                  <c:v>10880</c:v>
                </c:pt>
                <c:pt idx="1879">
                  <c:v>10880</c:v>
                </c:pt>
                <c:pt idx="1880">
                  <c:v>10884</c:v>
                </c:pt>
                <c:pt idx="1881">
                  <c:v>10884</c:v>
                </c:pt>
                <c:pt idx="1882">
                  <c:v>10888</c:v>
                </c:pt>
                <c:pt idx="1883">
                  <c:v>10888</c:v>
                </c:pt>
                <c:pt idx="1884">
                  <c:v>10892</c:v>
                </c:pt>
                <c:pt idx="1885">
                  <c:v>10892</c:v>
                </c:pt>
                <c:pt idx="1886">
                  <c:v>10896</c:v>
                </c:pt>
                <c:pt idx="1887">
                  <c:v>10896</c:v>
                </c:pt>
                <c:pt idx="1888">
                  <c:v>10900</c:v>
                </c:pt>
                <c:pt idx="1889">
                  <c:v>10900</c:v>
                </c:pt>
                <c:pt idx="1890">
                  <c:v>10904</c:v>
                </c:pt>
                <c:pt idx="1891">
                  <c:v>10904</c:v>
                </c:pt>
                <c:pt idx="1892">
                  <c:v>10908</c:v>
                </c:pt>
                <c:pt idx="1893">
                  <c:v>10908</c:v>
                </c:pt>
                <c:pt idx="1894">
                  <c:v>10912</c:v>
                </c:pt>
                <c:pt idx="1895">
                  <c:v>10912</c:v>
                </c:pt>
                <c:pt idx="1896">
                  <c:v>10916</c:v>
                </c:pt>
                <c:pt idx="1897">
                  <c:v>10916</c:v>
                </c:pt>
                <c:pt idx="1898">
                  <c:v>10920</c:v>
                </c:pt>
                <c:pt idx="1899">
                  <c:v>10920</c:v>
                </c:pt>
                <c:pt idx="1900">
                  <c:v>10924</c:v>
                </c:pt>
                <c:pt idx="1901">
                  <c:v>10924</c:v>
                </c:pt>
                <c:pt idx="1902">
                  <c:v>10928</c:v>
                </c:pt>
                <c:pt idx="1903">
                  <c:v>10928</c:v>
                </c:pt>
                <c:pt idx="1904">
                  <c:v>10932</c:v>
                </c:pt>
                <c:pt idx="1905">
                  <c:v>10932</c:v>
                </c:pt>
                <c:pt idx="1906">
                  <c:v>10936</c:v>
                </c:pt>
                <c:pt idx="1907">
                  <c:v>10936</c:v>
                </c:pt>
                <c:pt idx="1908">
                  <c:v>10940</c:v>
                </c:pt>
                <c:pt idx="1909">
                  <c:v>10940</c:v>
                </c:pt>
                <c:pt idx="1910">
                  <c:v>10944</c:v>
                </c:pt>
                <c:pt idx="1911">
                  <c:v>10944</c:v>
                </c:pt>
                <c:pt idx="1912">
                  <c:v>10948</c:v>
                </c:pt>
                <c:pt idx="1913">
                  <c:v>10948</c:v>
                </c:pt>
                <c:pt idx="1914">
                  <c:v>10952</c:v>
                </c:pt>
                <c:pt idx="1915">
                  <c:v>10952</c:v>
                </c:pt>
                <c:pt idx="1916">
                  <c:v>10956</c:v>
                </c:pt>
                <c:pt idx="1917">
                  <c:v>10956</c:v>
                </c:pt>
                <c:pt idx="1918">
                  <c:v>10960</c:v>
                </c:pt>
                <c:pt idx="1919">
                  <c:v>10960</c:v>
                </c:pt>
                <c:pt idx="1920">
                  <c:v>10964</c:v>
                </c:pt>
                <c:pt idx="1921">
                  <c:v>10964</c:v>
                </c:pt>
                <c:pt idx="1922">
                  <c:v>10968</c:v>
                </c:pt>
                <c:pt idx="1923">
                  <c:v>10968</c:v>
                </c:pt>
                <c:pt idx="1924">
                  <c:v>10972</c:v>
                </c:pt>
                <c:pt idx="1925">
                  <c:v>10972</c:v>
                </c:pt>
                <c:pt idx="1926">
                  <c:v>10976</c:v>
                </c:pt>
                <c:pt idx="1927">
                  <c:v>10976</c:v>
                </c:pt>
                <c:pt idx="1928">
                  <c:v>10980</c:v>
                </c:pt>
                <c:pt idx="1929">
                  <c:v>10980</c:v>
                </c:pt>
                <c:pt idx="1930">
                  <c:v>10984</c:v>
                </c:pt>
                <c:pt idx="1931">
                  <c:v>10984</c:v>
                </c:pt>
                <c:pt idx="1932">
                  <c:v>10988</c:v>
                </c:pt>
                <c:pt idx="1933">
                  <c:v>10988</c:v>
                </c:pt>
                <c:pt idx="1934">
                  <c:v>10992</c:v>
                </c:pt>
                <c:pt idx="1935">
                  <c:v>10992</c:v>
                </c:pt>
                <c:pt idx="1936">
                  <c:v>11032</c:v>
                </c:pt>
                <c:pt idx="1937">
                  <c:v>11032</c:v>
                </c:pt>
                <c:pt idx="1938">
                  <c:v>11036</c:v>
                </c:pt>
                <c:pt idx="1939">
                  <c:v>11036</c:v>
                </c:pt>
                <c:pt idx="1940">
                  <c:v>11040</c:v>
                </c:pt>
                <c:pt idx="1941">
                  <c:v>11040</c:v>
                </c:pt>
                <c:pt idx="1942">
                  <c:v>11044</c:v>
                </c:pt>
                <c:pt idx="1943">
                  <c:v>11044</c:v>
                </c:pt>
                <c:pt idx="1944">
                  <c:v>11084</c:v>
                </c:pt>
                <c:pt idx="1945">
                  <c:v>11084</c:v>
                </c:pt>
                <c:pt idx="1946">
                  <c:v>11088</c:v>
                </c:pt>
                <c:pt idx="1947">
                  <c:v>11088</c:v>
                </c:pt>
                <c:pt idx="1948">
                  <c:v>11108</c:v>
                </c:pt>
                <c:pt idx="1949">
                  <c:v>11108</c:v>
                </c:pt>
                <c:pt idx="1950">
                  <c:v>11112</c:v>
                </c:pt>
                <c:pt idx="1951">
                  <c:v>11112</c:v>
                </c:pt>
                <c:pt idx="1952">
                  <c:v>11116</c:v>
                </c:pt>
                <c:pt idx="1953">
                  <c:v>11116</c:v>
                </c:pt>
                <c:pt idx="1954">
                  <c:v>11120</c:v>
                </c:pt>
                <c:pt idx="1955">
                  <c:v>11120</c:v>
                </c:pt>
                <c:pt idx="1956">
                  <c:v>11160</c:v>
                </c:pt>
                <c:pt idx="1957">
                  <c:v>11160</c:v>
                </c:pt>
                <c:pt idx="1958">
                  <c:v>11164</c:v>
                </c:pt>
                <c:pt idx="1959">
                  <c:v>11164</c:v>
                </c:pt>
                <c:pt idx="1960">
                  <c:v>11168</c:v>
                </c:pt>
                <c:pt idx="1961">
                  <c:v>11168</c:v>
                </c:pt>
                <c:pt idx="1962">
                  <c:v>11172</c:v>
                </c:pt>
                <c:pt idx="1963">
                  <c:v>11172</c:v>
                </c:pt>
                <c:pt idx="1964">
                  <c:v>11212</c:v>
                </c:pt>
                <c:pt idx="1965">
                  <c:v>11212</c:v>
                </c:pt>
                <c:pt idx="1966">
                  <c:v>11252</c:v>
                </c:pt>
                <c:pt idx="1967">
                  <c:v>11252</c:v>
                </c:pt>
                <c:pt idx="1968">
                  <c:v>11292</c:v>
                </c:pt>
                <c:pt idx="1969">
                  <c:v>11292</c:v>
                </c:pt>
                <c:pt idx="1970">
                  <c:v>11296</c:v>
                </c:pt>
                <c:pt idx="1971">
                  <c:v>11296</c:v>
                </c:pt>
                <c:pt idx="1972">
                  <c:v>11300</c:v>
                </c:pt>
                <c:pt idx="1973">
                  <c:v>11300</c:v>
                </c:pt>
                <c:pt idx="1974">
                  <c:v>11340</c:v>
                </c:pt>
                <c:pt idx="1975">
                  <c:v>11340</c:v>
                </c:pt>
                <c:pt idx="1976">
                  <c:v>11380</c:v>
                </c:pt>
                <c:pt idx="1977">
                  <c:v>11380</c:v>
                </c:pt>
                <c:pt idx="1978">
                  <c:v>11384</c:v>
                </c:pt>
                <c:pt idx="1979">
                  <c:v>11384</c:v>
                </c:pt>
                <c:pt idx="1980">
                  <c:v>11388</c:v>
                </c:pt>
                <c:pt idx="1981">
                  <c:v>11388</c:v>
                </c:pt>
                <c:pt idx="1982">
                  <c:v>11428</c:v>
                </c:pt>
                <c:pt idx="1983">
                  <c:v>11428</c:v>
                </c:pt>
                <c:pt idx="1984">
                  <c:v>11468</c:v>
                </c:pt>
                <c:pt idx="1985">
                  <c:v>11468</c:v>
                </c:pt>
                <c:pt idx="1986">
                  <c:v>11472</c:v>
                </c:pt>
                <c:pt idx="1987">
                  <c:v>11472</c:v>
                </c:pt>
                <c:pt idx="1988">
                  <c:v>11512</c:v>
                </c:pt>
                <c:pt idx="1989">
                  <c:v>11512</c:v>
                </c:pt>
                <c:pt idx="1990">
                  <c:v>11540</c:v>
                </c:pt>
                <c:pt idx="1991">
                  <c:v>11540</c:v>
                </c:pt>
                <c:pt idx="1992">
                  <c:v>11544</c:v>
                </c:pt>
                <c:pt idx="1993">
                  <c:v>11544</c:v>
                </c:pt>
                <c:pt idx="1994">
                  <c:v>11548</c:v>
                </c:pt>
                <c:pt idx="1995">
                  <c:v>11548</c:v>
                </c:pt>
                <c:pt idx="1996">
                  <c:v>11588</c:v>
                </c:pt>
                <c:pt idx="1997">
                  <c:v>11588</c:v>
                </c:pt>
                <c:pt idx="1998">
                  <c:v>11592</c:v>
                </c:pt>
                <c:pt idx="1999">
                  <c:v>11592</c:v>
                </c:pt>
                <c:pt idx="2000">
                  <c:v>11596</c:v>
                </c:pt>
                <c:pt idx="2001">
                  <c:v>11596</c:v>
                </c:pt>
                <c:pt idx="2002">
                  <c:v>11600</c:v>
                </c:pt>
                <c:pt idx="2003">
                  <c:v>11600</c:v>
                </c:pt>
                <c:pt idx="2004">
                  <c:v>11640</c:v>
                </c:pt>
                <c:pt idx="2005">
                  <c:v>11640</c:v>
                </c:pt>
                <c:pt idx="2006">
                  <c:v>11680</c:v>
                </c:pt>
                <c:pt idx="2007">
                  <c:v>11680</c:v>
                </c:pt>
                <c:pt idx="2008">
                  <c:v>11720</c:v>
                </c:pt>
                <c:pt idx="2009">
                  <c:v>11720</c:v>
                </c:pt>
                <c:pt idx="2010">
                  <c:v>11740</c:v>
                </c:pt>
                <c:pt idx="2011">
                  <c:v>11740</c:v>
                </c:pt>
                <c:pt idx="2012">
                  <c:v>11744</c:v>
                </c:pt>
                <c:pt idx="2013">
                  <c:v>11744</c:v>
                </c:pt>
                <c:pt idx="2014">
                  <c:v>11784</c:v>
                </c:pt>
                <c:pt idx="2015">
                  <c:v>11784</c:v>
                </c:pt>
                <c:pt idx="2016">
                  <c:v>11824</c:v>
                </c:pt>
                <c:pt idx="2017">
                  <c:v>11824</c:v>
                </c:pt>
                <c:pt idx="2018">
                  <c:v>11828</c:v>
                </c:pt>
                <c:pt idx="2019">
                  <c:v>11828</c:v>
                </c:pt>
                <c:pt idx="2020">
                  <c:v>11832</c:v>
                </c:pt>
                <c:pt idx="2021">
                  <c:v>11832</c:v>
                </c:pt>
                <c:pt idx="2022">
                  <c:v>11872</c:v>
                </c:pt>
                <c:pt idx="2023">
                  <c:v>11872</c:v>
                </c:pt>
                <c:pt idx="2024">
                  <c:v>11912</c:v>
                </c:pt>
                <c:pt idx="2025">
                  <c:v>11912</c:v>
                </c:pt>
                <c:pt idx="2026">
                  <c:v>11952</c:v>
                </c:pt>
                <c:pt idx="2027">
                  <c:v>11952</c:v>
                </c:pt>
                <c:pt idx="2028">
                  <c:v>11980</c:v>
                </c:pt>
                <c:pt idx="2029">
                  <c:v>11980</c:v>
                </c:pt>
                <c:pt idx="2030">
                  <c:v>11984</c:v>
                </c:pt>
                <c:pt idx="2031">
                  <c:v>11984</c:v>
                </c:pt>
                <c:pt idx="2032">
                  <c:v>11988</c:v>
                </c:pt>
                <c:pt idx="2033">
                  <c:v>11988</c:v>
                </c:pt>
                <c:pt idx="2034">
                  <c:v>12028</c:v>
                </c:pt>
                <c:pt idx="2035">
                  <c:v>12028</c:v>
                </c:pt>
                <c:pt idx="2036">
                  <c:v>12032</c:v>
                </c:pt>
                <c:pt idx="2037">
                  <c:v>12032</c:v>
                </c:pt>
                <c:pt idx="2038">
                  <c:v>12036</c:v>
                </c:pt>
                <c:pt idx="2039">
                  <c:v>12036</c:v>
                </c:pt>
                <c:pt idx="2040">
                  <c:v>12040</c:v>
                </c:pt>
                <c:pt idx="2041">
                  <c:v>12040</c:v>
                </c:pt>
                <c:pt idx="2042">
                  <c:v>12080</c:v>
                </c:pt>
                <c:pt idx="2043">
                  <c:v>12080</c:v>
                </c:pt>
                <c:pt idx="2044">
                  <c:v>12120</c:v>
                </c:pt>
                <c:pt idx="2045">
                  <c:v>12120</c:v>
                </c:pt>
                <c:pt idx="2046">
                  <c:v>12160</c:v>
                </c:pt>
                <c:pt idx="2047">
                  <c:v>12160</c:v>
                </c:pt>
                <c:pt idx="2048">
                  <c:v>12164</c:v>
                </c:pt>
                <c:pt idx="2049">
                  <c:v>12164</c:v>
                </c:pt>
                <c:pt idx="2050">
                  <c:v>12168</c:v>
                </c:pt>
                <c:pt idx="2051">
                  <c:v>12168</c:v>
                </c:pt>
                <c:pt idx="2052">
                  <c:v>12208</c:v>
                </c:pt>
                <c:pt idx="2053">
                  <c:v>12208</c:v>
                </c:pt>
                <c:pt idx="2054">
                  <c:v>12248</c:v>
                </c:pt>
                <c:pt idx="2055">
                  <c:v>12248</c:v>
                </c:pt>
                <c:pt idx="2056">
                  <c:v>12252</c:v>
                </c:pt>
                <c:pt idx="2057">
                  <c:v>12252</c:v>
                </c:pt>
                <c:pt idx="2058">
                  <c:v>12256</c:v>
                </c:pt>
                <c:pt idx="2059">
                  <c:v>12256</c:v>
                </c:pt>
                <c:pt idx="2060">
                  <c:v>12296</c:v>
                </c:pt>
                <c:pt idx="2061">
                  <c:v>12296</c:v>
                </c:pt>
                <c:pt idx="2062">
                  <c:v>12336</c:v>
                </c:pt>
                <c:pt idx="2063">
                  <c:v>12336</c:v>
                </c:pt>
                <c:pt idx="2064">
                  <c:v>12340</c:v>
                </c:pt>
                <c:pt idx="2065">
                  <c:v>12340</c:v>
                </c:pt>
                <c:pt idx="2066">
                  <c:v>12344</c:v>
                </c:pt>
                <c:pt idx="2067">
                  <c:v>12344</c:v>
                </c:pt>
                <c:pt idx="2068">
                  <c:v>12384</c:v>
                </c:pt>
                <c:pt idx="2069">
                  <c:v>12384</c:v>
                </c:pt>
                <c:pt idx="2070">
                  <c:v>12412</c:v>
                </c:pt>
                <c:pt idx="2071">
                  <c:v>12412</c:v>
                </c:pt>
                <c:pt idx="2072">
                  <c:v>12416</c:v>
                </c:pt>
                <c:pt idx="2073">
                  <c:v>12416</c:v>
                </c:pt>
                <c:pt idx="2074">
                  <c:v>12420</c:v>
                </c:pt>
                <c:pt idx="2075">
                  <c:v>12420</c:v>
                </c:pt>
                <c:pt idx="2076">
                  <c:v>12460</c:v>
                </c:pt>
                <c:pt idx="2077">
                  <c:v>12460</c:v>
                </c:pt>
                <c:pt idx="2078">
                  <c:v>12464</c:v>
                </c:pt>
                <c:pt idx="2079">
                  <c:v>12464</c:v>
                </c:pt>
                <c:pt idx="2080">
                  <c:v>12468</c:v>
                </c:pt>
                <c:pt idx="2081">
                  <c:v>12468</c:v>
                </c:pt>
                <c:pt idx="2082">
                  <c:v>12472</c:v>
                </c:pt>
                <c:pt idx="2083">
                  <c:v>12472</c:v>
                </c:pt>
                <c:pt idx="2084">
                  <c:v>12512</c:v>
                </c:pt>
                <c:pt idx="2085">
                  <c:v>12512</c:v>
                </c:pt>
                <c:pt idx="2086">
                  <c:v>12552</c:v>
                </c:pt>
                <c:pt idx="2087">
                  <c:v>12552</c:v>
                </c:pt>
                <c:pt idx="2088">
                  <c:v>12592</c:v>
                </c:pt>
                <c:pt idx="2089">
                  <c:v>12592</c:v>
                </c:pt>
                <c:pt idx="2090">
                  <c:v>12612</c:v>
                </c:pt>
                <c:pt idx="2091">
                  <c:v>12612</c:v>
                </c:pt>
                <c:pt idx="2092">
                  <c:v>12616</c:v>
                </c:pt>
                <c:pt idx="2093">
                  <c:v>12616</c:v>
                </c:pt>
                <c:pt idx="2094">
                  <c:v>12656</c:v>
                </c:pt>
                <c:pt idx="2095">
                  <c:v>12656</c:v>
                </c:pt>
                <c:pt idx="2096">
                  <c:v>12696</c:v>
                </c:pt>
                <c:pt idx="2097">
                  <c:v>12696</c:v>
                </c:pt>
                <c:pt idx="2098">
                  <c:v>12700</c:v>
                </c:pt>
                <c:pt idx="2099">
                  <c:v>12700</c:v>
                </c:pt>
                <c:pt idx="2100">
                  <c:v>12704</c:v>
                </c:pt>
                <c:pt idx="2101">
                  <c:v>12704</c:v>
                </c:pt>
                <c:pt idx="2102">
                  <c:v>12744</c:v>
                </c:pt>
                <c:pt idx="2103">
                  <c:v>12744</c:v>
                </c:pt>
                <c:pt idx="2104">
                  <c:v>12784</c:v>
                </c:pt>
                <c:pt idx="2105">
                  <c:v>12784</c:v>
                </c:pt>
                <c:pt idx="2106">
                  <c:v>12824</c:v>
                </c:pt>
                <c:pt idx="2107">
                  <c:v>12824</c:v>
                </c:pt>
                <c:pt idx="2108">
                  <c:v>12852</c:v>
                </c:pt>
                <c:pt idx="2109">
                  <c:v>12852</c:v>
                </c:pt>
                <c:pt idx="2110">
                  <c:v>12856</c:v>
                </c:pt>
                <c:pt idx="2111">
                  <c:v>12856</c:v>
                </c:pt>
                <c:pt idx="2112">
                  <c:v>12860</c:v>
                </c:pt>
                <c:pt idx="2113">
                  <c:v>12860</c:v>
                </c:pt>
                <c:pt idx="2114">
                  <c:v>12900</c:v>
                </c:pt>
                <c:pt idx="2115">
                  <c:v>12900</c:v>
                </c:pt>
                <c:pt idx="2116">
                  <c:v>12904</c:v>
                </c:pt>
                <c:pt idx="2117">
                  <c:v>12904</c:v>
                </c:pt>
                <c:pt idx="2118">
                  <c:v>12908</c:v>
                </c:pt>
                <c:pt idx="2119">
                  <c:v>12908</c:v>
                </c:pt>
                <c:pt idx="2120">
                  <c:v>12912</c:v>
                </c:pt>
                <c:pt idx="2121">
                  <c:v>12912</c:v>
                </c:pt>
                <c:pt idx="2122">
                  <c:v>12952</c:v>
                </c:pt>
                <c:pt idx="2123">
                  <c:v>12952</c:v>
                </c:pt>
                <c:pt idx="2124">
                  <c:v>12992</c:v>
                </c:pt>
                <c:pt idx="2125">
                  <c:v>12992</c:v>
                </c:pt>
                <c:pt idx="2126">
                  <c:v>13032</c:v>
                </c:pt>
                <c:pt idx="2127">
                  <c:v>13032</c:v>
                </c:pt>
                <c:pt idx="2128">
                  <c:v>13036</c:v>
                </c:pt>
                <c:pt idx="2129">
                  <c:v>13036</c:v>
                </c:pt>
                <c:pt idx="2130">
                  <c:v>13040</c:v>
                </c:pt>
                <c:pt idx="2131">
                  <c:v>13040</c:v>
                </c:pt>
                <c:pt idx="2132">
                  <c:v>13080</c:v>
                </c:pt>
                <c:pt idx="2133">
                  <c:v>13080</c:v>
                </c:pt>
                <c:pt idx="2134">
                  <c:v>13120</c:v>
                </c:pt>
                <c:pt idx="2135">
                  <c:v>13120</c:v>
                </c:pt>
                <c:pt idx="2136">
                  <c:v>13124</c:v>
                </c:pt>
                <c:pt idx="2137">
                  <c:v>13124</c:v>
                </c:pt>
                <c:pt idx="2138">
                  <c:v>13128</c:v>
                </c:pt>
                <c:pt idx="2139">
                  <c:v>13128</c:v>
                </c:pt>
                <c:pt idx="2140">
                  <c:v>13168</c:v>
                </c:pt>
                <c:pt idx="2141">
                  <c:v>13168</c:v>
                </c:pt>
                <c:pt idx="2142">
                  <c:v>13208</c:v>
                </c:pt>
                <c:pt idx="2143">
                  <c:v>13208</c:v>
                </c:pt>
                <c:pt idx="2144">
                  <c:v>13212</c:v>
                </c:pt>
                <c:pt idx="2145">
                  <c:v>13212</c:v>
                </c:pt>
                <c:pt idx="2146">
                  <c:v>13252</c:v>
                </c:pt>
                <c:pt idx="2147">
                  <c:v>13252</c:v>
                </c:pt>
                <c:pt idx="2148">
                  <c:v>13280</c:v>
                </c:pt>
                <c:pt idx="2149">
                  <c:v>13280</c:v>
                </c:pt>
                <c:pt idx="2150">
                  <c:v>13284</c:v>
                </c:pt>
                <c:pt idx="2151">
                  <c:v>13284</c:v>
                </c:pt>
                <c:pt idx="2152">
                  <c:v>13288</c:v>
                </c:pt>
                <c:pt idx="2153">
                  <c:v>13288</c:v>
                </c:pt>
                <c:pt idx="2154">
                  <c:v>13328</c:v>
                </c:pt>
                <c:pt idx="2155">
                  <c:v>13328</c:v>
                </c:pt>
                <c:pt idx="2156">
                  <c:v>13332</c:v>
                </c:pt>
                <c:pt idx="2157">
                  <c:v>13332</c:v>
                </c:pt>
                <c:pt idx="2158">
                  <c:v>13336</c:v>
                </c:pt>
                <c:pt idx="2159">
                  <c:v>13336</c:v>
                </c:pt>
                <c:pt idx="2160">
                  <c:v>13340</c:v>
                </c:pt>
                <c:pt idx="2161">
                  <c:v>13340</c:v>
                </c:pt>
                <c:pt idx="2162">
                  <c:v>13380</c:v>
                </c:pt>
                <c:pt idx="2163">
                  <c:v>13380</c:v>
                </c:pt>
                <c:pt idx="2164">
                  <c:v>13420</c:v>
                </c:pt>
                <c:pt idx="2165">
                  <c:v>13420</c:v>
                </c:pt>
                <c:pt idx="2166">
                  <c:v>13460</c:v>
                </c:pt>
                <c:pt idx="2167">
                  <c:v>13460</c:v>
                </c:pt>
                <c:pt idx="2168">
                  <c:v>13480</c:v>
                </c:pt>
                <c:pt idx="2169">
                  <c:v>13480</c:v>
                </c:pt>
                <c:pt idx="2170">
                  <c:v>13484</c:v>
                </c:pt>
                <c:pt idx="2171">
                  <c:v>13484</c:v>
                </c:pt>
                <c:pt idx="2172">
                  <c:v>13524</c:v>
                </c:pt>
                <c:pt idx="2173">
                  <c:v>13524</c:v>
                </c:pt>
                <c:pt idx="2174">
                  <c:v>13564</c:v>
                </c:pt>
                <c:pt idx="2175">
                  <c:v>13564</c:v>
                </c:pt>
                <c:pt idx="2176">
                  <c:v>13568</c:v>
                </c:pt>
                <c:pt idx="2177">
                  <c:v>13568</c:v>
                </c:pt>
                <c:pt idx="2178">
                  <c:v>13572</c:v>
                </c:pt>
                <c:pt idx="2179">
                  <c:v>13572</c:v>
                </c:pt>
                <c:pt idx="2180">
                  <c:v>13612</c:v>
                </c:pt>
                <c:pt idx="2181">
                  <c:v>13612</c:v>
                </c:pt>
                <c:pt idx="2182">
                  <c:v>13652</c:v>
                </c:pt>
                <c:pt idx="2183">
                  <c:v>13652</c:v>
                </c:pt>
                <c:pt idx="2184">
                  <c:v>13692</c:v>
                </c:pt>
                <c:pt idx="2185">
                  <c:v>13692</c:v>
                </c:pt>
                <c:pt idx="2186">
                  <c:v>13720</c:v>
                </c:pt>
                <c:pt idx="2187">
                  <c:v>13720</c:v>
                </c:pt>
                <c:pt idx="2188">
                  <c:v>13724</c:v>
                </c:pt>
                <c:pt idx="2189">
                  <c:v>13724</c:v>
                </c:pt>
                <c:pt idx="2190">
                  <c:v>13728</c:v>
                </c:pt>
                <c:pt idx="2191">
                  <c:v>13728</c:v>
                </c:pt>
                <c:pt idx="2192">
                  <c:v>13768</c:v>
                </c:pt>
                <c:pt idx="2193">
                  <c:v>13768</c:v>
                </c:pt>
                <c:pt idx="2194">
                  <c:v>13772</c:v>
                </c:pt>
                <c:pt idx="2195">
                  <c:v>13772</c:v>
                </c:pt>
                <c:pt idx="2196">
                  <c:v>13776</c:v>
                </c:pt>
                <c:pt idx="2197">
                  <c:v>13776</c:v>
                </c:pt>
                <c:pt idx="2198">
                  <c:v>13780</c:v>
                </c:pt>
                <c:pt idx="2199">
                  <c:v>13780</c:v>
                </c:pt>
                <c:pt idx="2200">
                  <c:v>13820</c:v>
                </c:pt>
                <c:pt idx="2201">
                  <c:v>13820</c:v>
                </c:pt>
                <c:pt idx="2202">
                  <c:v>13860</c:v>
                </c:pt>
                <c:pt idx="2203">
                  <c:v>13860</c:v>
                </c:pt>
                <c:pt idx="2204">
                  <c:v>13900</c:v>
                </c:pt>
                <c:pt idx="2205">
                  <c:v>13900</c:v>
                </c:pt>
                <c:pt idx="2206">
                  <c:v>13904</c:v>
                </c:pt>
                <c:pt idx="2207">
                  <c:v>13904</c:v>
                </c:pt>
                <c:pt idx="2208">
                  <c:v>13908</c:v>
                </c:pt>
                <c:pt idx="2209">
                  <c:v>13908</c:v>
                </c:pt>
                <c:pt idx="2210">
                  <c:v>13948</c:v>
                </c:pt>
                <c:pt idx="2211">
                  <c:v>13948</c:v>
                </c:pt>
                <c:pt idx="2212">
                  <c:v>13988</c:v>
                </c:pt>
                <c:pt idx="2213">
                  <c:v>13988</c:v>
                </c:pt>
                <c:pt idx="2214">
                  <c:v>13992</c:v>
                </c:pt>
                <c:pt idx="2215">
                  <c:v>13992</c:v>
                </c:pt>
                <c:pt idx="2216">
                  <c:v>13996</c:v>
                </c:pt>
                <c:pt idx="2217">
                  <c:v>13996</c:v>
                </c:pt>
                <c:pt idx="2218">
                  <c:v>14036</c:v>
                </c:pt>
                <c:pt idx="2219">
                  <c:v>14036</c:v>
                </c:pt>
                <c:pt idx="2220">
                  <c:v>14056</c:v>
                </c:pt>
                <c:pt idx="2221">
                  <c:v>14056</c:v>
                </c:pt>
                <c:pt idx="2222">
                  <c:v>14060</c:v>
                </c:pt>
                <c:pt idx="2223">
                  <c:v>14060</c:v>
                </c:pt>
                <c:pt idx="2224">
                  <c:v>14064</c:v>
                </c:pt>
                <c:pt idx="2225">
                  <c:v>14064</c:v>
                </c:pt>
                <c:pt idx="2226">
                  <c:v>14068</c:v>
                </c:pt>
                <c:pt idx="2227">
                  <c:v>14068</c:v>
                </c:pt>
                <c:pt idx="2228">
                  <c:v>14108</c:v>
                </c:pt>
                <c:pt idx="2229">
                  <c:v>14108</c:v>
                </c:pt>
                <c:pt idx="2230">
                  <c:v>14112</c:v>
                </c:pt>
                <c:pt idx="2231">
                  <c:v>14112</c:v>
                </c:pt>
                <c:pt idx="2232">
                  <c:v>14116</c:v>
                </c:pt>
                <c:pt idx="2233">
                  <c:v>14116</c:v>
                </c:pt>
                <c:pt idx="2234">
                  <c:v>14120</c:v>
                </c:pt>
                <c:pt idx="2235">
                  <c:v>14120</c:v>
                </c:pt>
                <c:pt idx="2236">
                  <c:v>14160</c:v>
                </c:pt>
                <c:pt idx="2237">
                  <c:v>14160</c:v>
                </c:pt>
                <c:pt idx="2238">
                  <c:v>14164</c:v>
                </c:pt>
                <c:pt idx="2239">
                  <c:v>14164</c:v>
                </c:pt>
                <c:pt idx="2240">
                  <c:v>14168</c:v>
                </c:pt>
                <c:pt idx="2241">
                  <c:v>14168</c:v>
                </c:pt>
                <c:pt idx="2242">
                  <c:v>14172</c:v>
                </c:pt>
                <c:pt idx="2243">
                  <c:v>14172</c:v>
                </c:pt>
                <c:pt idx="2244">
                  <c:v>14212</c:v>
                </c:pt>
                <c:pt idx="2245">
                  <c:v>14212</c:v>
                </c:pt>
                <c:pt idx="2246">
                  <c:v>14252</c:v>
                </c:pt>
                <c:pt idx="2247">
                  <c:v>14252</c:v>
                </c:pt>
                <c:pt idx="2248">
                  <c:v>14292</c:v>
                </c:pt>
                <c:pt idx="2249">
                  <c:v>14292</c:v>
                </c:pt>
                <c:pt idx="2250">
                  <c:v>14296</c:v>
                </c:pt>
                <c:pt idx="2251">
                  <c:v>14296</c:v>
                </c:pt>
                <c:pt idx="2252">
                  <c:v>14300</c:v>
                </c:pt>
                <c:pt idx="2253">
                  <c:v>14300</c:v>
                </c:pt>
                <c:pt idx="2254">
                  <c:v>14340</c:v>
                </c:pt>
                <c:pt idx="2255">
                  <c:v>14340</c:v>
                </c:pt>
                <c:pt idx="2256">
                  <c:v>14352</c:v>
                </c:pt>
                <c:pt idx="2257">
                  <c:v>14352</c:v>
                </c:pt>
                <c:pt idx="2258">
                  <c:v>14356</c:v>
                </c:pt>
                <c:pt idx="2259">
                  <c:v>14356</c:v>
                </c:pt>
                <c:pt idx="2260">
                  <c:v>14360</c:v>
                </c:pt>
                <c:pt idx="2261">
                  <c:v>14360</c:v>
                </c:pt>
                <c:pt idx="2262">
                  <c:v>14400</c:v>
                </c:pt>
                <c:pt idx="2263">
                  <c:v>14400</c:v>
                </c:pt>
                <c:pt idx="2264">
                  <c:v>14420</c:v>
                </c:pt>
                <c:pt idx="2265">
                  <c:v>14420</c:v>
                </c:pt>
                <c:pt idx="2266">
                  <c:v>14460</c:v>
                </c:pt>
                <c:pt idx="2267">
                  <c:v>14460</c:v>
                </c:pt>
                <c:pt idx="2268">
                  <c:v>14464</c:v>
                </c:pt>
                <c:pt idx="2269">
                  <c:v>14464</c:v>
                </c:pt>
                <c:pt idx="2270">
                  <c:v>14468</c:v>
                </c:pt>
                <c:pt idx="2271">
                  <c:v>14468</c:v>
                </c:pt>
                <c:pt idx="2272">
                  <c:v>14472</c:v>
                </c:pt>
                <c:pt idx="2273">
                  <c:v>14472</c:v>
                </c:pt>
                <c:pt idx="2274">
                  <c:v>14512</c:v>
                </c:pt>
                <c:pt idx="2275">
                  <c:v>14512</c:v>
                </c:pt>
                <c:pt idx="2276">
                  <c:v>14516</c:v>
                </c:pt>
                <c:pt idx="2277">
                  <c:v>14516</c:v>
                </c:pt>
                <c:pt idx="2278">
                  <c:v>14520</c:v>
                </c:pt>
                <c:pt idx="2279">
                  <c:v>14520</c:v>
                </c:pt>
                <c:pt idx="2280">
                  <c:v>14524</c:v>
                </c:pt>
                <c:pt idx="2281">
                  <c:v>14524</c:v>
                </c:pt>
                <c:pt idx="2282">
                  <c:v>14564</c:v>
                </c:pt>
                <c:pt idx="2283">
                  <c:v>14564</c:v>
                </c:pt>
                <c:pt idx="2284">
                  <c:v>14604</c:v>
                </c:pt>
                <c:pt idx="2285">
                  <c:v>14604</c:v>
                </c:pt>
                <c:pt idx="2286">
                  <c:v>14608</c:v>
                </c:pt>
                <c:pt idx="2287">
                  <c:v>14608</c:v>
                </c:pt>
                <c:pt idx="2288">
                  <c:v>14612</c:v>
                </c:pt>
                <c:pt idx="2289">
                  <c:v>14612</c:v>
                </c:pt>
                <c:pt idx="2290">
                  <c:v>14616</c:v>
                </c:pt>
                <c:pt idx="2291">
                  <c:v>14616</c:v>
                </c:pt>
                <c:pt idx="2292">
                  <c:v>14624</c:v>
                </c:pt>
                <c:pt idx="2293">
                  <c:v>14624</c:v>
                </c:pt>
                <c:pt idx="2294">
                  <c:v>14628</c:v>
                </c:pt>
                <c:pt idx="2295">
                  <c:v>14628</c:v>
                </c:pt>
                <c:pt idx="2296">
                  <c:v>14632</c:v>
                </c:pt>
                <c:pt idx="2297">
                  <c:v>14632</c:v>
                </c:pt>
                <c:pt idx="2298">
                  <c:v>14636</c:v>
                </c:pt>
                <c:pt idx="2299">
                  <c:v>14636</c:v>
                </c:pt>
                <c:pt idx="2300">
                  <c:v>14640</c:v>
                </c:pt>
                <c:pt idx="2301">
                  <c:v>14640</c:v>
                </c:pt>
                <c:pt idx="2302">
                  <c:v>14680</c:v>
                </c:pt>
                <c:pt idx="2303">
                  <c:v>14680</c:v>
                </c:pt>
                <c:pt idx="2304">
                  <c:v>14720</c:v>
                </c:pt>
                <c:pt idx="2305">
                  <c:v>14720</c:v>
                </c:pt>
                <c:pt idx="2306">
                  <c:v>14744</c:v>
                </c:pt>
                <c:pt idx="2307">
                  <c:v>14744</c:v>
                </c:pt>
                <c:pt idx="2308">
                  <c:v>14748</c:v>
                </c:pt>
                <c:pt idx="2309">
                  <c:v>14748</c:v>
                </c:pt>
                <c:pt idx="2310">
                  <c:v>14752</c:v>
                </c:pt>
                <c:pt idx="2311">
                  <c:v>14752</c:v>
                </c:pt>
                <c:pt idx="2312">
                  <c:v>14756</c:v>
                </c:pt>
                <c:pt idx="2313">
                  <c:v>14756</c:v>
                </c:pt>
                <c:pt idx="2314">
                  <c:v>14760</c:v>
                </c:pt>
                <c:pt idx="2315">
                  <c:v>14760</c:v>
                </c:pt>
                <c:pt idx="2316">
                  <c:v>14764</c:v>
                </c:pt>
                <c:pt idx="2317">
                  <c:v>14764</c:v>
                </c:pt>
                <c:pt idx="2318">
                  <c:v>14768</c:v>
                </c:pt>
                <c:pt idx="2319">
                  <c:v>14768</c:v>
                </c:pt>
                <c:pt idx="2320">
                  <c:v>14772</c:v>
                </c:pt>
                <c:pt idx="2321">
                  <c:v>14772</c:v>
                </c:pt>
                <c:pt idx="2322">
                  <c:v>14776</c:v>
                </c:pt>
                <c:pt idx="2323">
                  <c:v>14776</c:v>
                </c:pt>
                <c:pt idx="2324">
                  <c:v>14780</c:v>
                </c:pt>
                <c:pt idx="2325">
                  <c:v>14780</c:v>
                </c:pt>
                <c:pt idx="2326">
                  <c:v>14784</c:v>
                </c:pt>
                <c:pt idx="2327">
                  <c:v>14784</c:v>
                </c:pt>
                <c:pt idx="2328">
                  <c:v>14788</c:v>
                </c:pt>
                <c:pt idx="2329">
                  <c:v>14788</c:v>
                </c:pt>
                <c:pt idx="2330">
                  <c:v>14792</c:v>
                </c:pt>
                <c:pt idx="2331">
                  <c:v>14792</c:v>
                </c:pt>
                <c:pt idx="2332">
                  <c:v>14796</c:v>
                </c:pt>
                <c:pt idx="2333">
                  <c:v>14796</c:v>
                </c:pt>
                <c:pt idx="2334">
                  <c:v>14800</c:v>
                </c:pt>
                <c:pt idx="2335">
                  <c:v>14800</c:v>
                </c:pt>
                <c:pt idx="2336">
                  <c:v>14804</c:v>
                </c:pt>
                <c:pt idx="2337">
                  <c:v>14804</c:v>
                </c:pt>
                <c:pt idx="2338">
                  <c:v>14808</c:v>
                </c:pt>
                <c:pt idx="2339">
                  <c:v>14808</c:v>
                </c:pt>
                <c:pt idx="2340">
                  <c:v>14812</c:v>
                </c:pt>
                <c:pt idx="2341">
                  <c:v>14812</c:v>
                </c:pt>
                <c:pt idx="2342">
                  <c:v>14816</c:v>
                </c:pt>
                <c:pt idx="2343">
                  <c:v>14816</c:v>
                </c:pt>
                <c:pt idx="2344">
                  <c:v>14820</c:v>
                </c:pt>
                <c:pt idx="2345">
                  <c:v>14820</c:v>
                </c:pt>
                <c:pt idx="2346">
                  <c:v>14824</c:v>
                </c:pt>
                <c:pt idx="2347">
                  <c:v>14824</c:v>
                </c:pt>
                <c:pt idx="2348">
                  <c:v>14828</c:v>
                </c:pt>
                <c:pt idx="2349">
                  <c:v>14828</c:v>
                </c:pt>
                <c:pt idx="2350">
                  <c:v>14832</c:v>
                </c:pt>
                <c:pt idx="2351">
                  <c:v>14832</c:v>
                </c:pt>
                <c:pt idx="2352">
                  <c:v>14836</c:v>
                </c:pt>
                <c:pt idx="2353">
                  <c:v>14836</c:v>
                </c:pt>
                <c:pt idx="2354">
                  <c:v>14840</c:v>
                </c:pt>
                <c:pt idx="2355">
                  <c:v>14840</c:v>
                </c:pt>
                <c:pt idx="2356">
                  <c:v>14844</c:v>
                </c:pt>
                <c:pt idx="2357">
                  <c:v>14844</c:v>
                </c:pt>
                <c:pt idx="2358">
                  <c:v>14848</c:v>
                </c:pt>
                <c:pt idx="2359">
                  <c:v>14848</c:v>
                </c:pt>
                <c:pt idx="2360">
                  <c:v>14852</c:v>
                </c:pt>
                <c:pt idx="2361">
                  <c:v>14852</c:v>
                </c:pt>
                <c:pt idx="2362">
                  <c:v>14856</c:v>
                </c:pt>
                <c:pt idx="2363">
                  <c:v>14856</c:v>
                </c:pt>
                <c:pt idx="2364">
                  <c:v>14860</c:v>
                </c:pt>
                <c:pt idx="2365">
                  <c:v>14860</c:v>
                </c:pt>
                <c:pt idx="2366">
                  <c:v>14864</c:v>
                </c:pt>
                <c:pt idx="2367">
                  <c:v>14864</c:v>
                </c:pt>
                <c:pt idx="2368">
                  <c:v>14868</c:v>
                </c:pt>
                <c:pt idx="2369">
                  <c:v>14868</c:v>
                </c:pt>
                <c:pt idx="2370">
                  <c:v>14872</c:v>
                </c:pt>
                <c:pt idx="2371">
                  <c:v>14872</c:v>
                </c:pt>
                <c:pt idx="2372">
                  <c:v>14876</c:v>
                </c:pt>
                <c:pt idx="2373">
                  <c:v>14876</c:v>
                </c:pt>
                <c:pt idx="2374">
                  <c:v>14880</c:v>
                </c:pt>
                <c:pt idx="2375">
                  <c:v>14880</c:v>
                </c:pt>
                <c:pt idx="2376">
                  <c:v>14920</c:v>
                </c:pt>
                <c:pt idx="2377">
                  <c:v>14920</c:v>
                </c:pt>
                <c:pt idx="2378">
                  <c:v>14960</c:v>
                </c:pt>
                <c:pt idx="2379">
                  <c:v>14960</c:v>
                </c:pt>
                <c:pt idx="2380">
                  <c:v>14964</c:v>
                </c:pt>
                <c:pt idx="2381">
                  <c:v>14964</c:v>
                </c:pt>
                <c:pt idx="2382">
                  <c:v>14996</c:v>
                </c:pt>
                <c:pt idx="2383">
                  <c:v>14996</c:v>
                </c:pt>
                <c:pt idx="2384">
                  <c:v>15036</c:v>
                </c:pt>
                <c:pt idx="2385">
                  <c:v>15036</c:v>
                </c:pt>
                <c:pt idx="2386">
                  <c:v>15076</c:v>
                </c:pt>
                <c:pt idx="2387">
                  <c:v>15076</c:v>
                </c:pt>
                <c:pt idx="2388">
                  <c:v>15116</c:v>
                </c:pt>
                <c:pt idx="2389">
                  <c:v>15116</c:v>
                </c:pt>
                <c:pt idx="2390">
                  <c:v>15156</c:v>
                </c:pt>
                <c:pt idx="2391">
                  <c:v>15156</c:v>
                </c:pt>
                <c:pt idx="2392">
                  <c:v>15196</c:v>
                </c:pt>
                <c:pt idx="2393">
                  <c:v>15196</c:v>
                </c:pt>
                <c:pt idx="2394">
                  <c:v>15200</c:v>
                </c:pt>
                <c:pt idx="2395">
                  <c:v>15200</c:v>
                </c:pt>
                <c:pt idx="2396">
                  <c:v>15204</c:v>
                </c:pt>
                <c:pt idx="2397">
                  <c:v>15204</c:v>
                </c:pt>
                <c:pt idx="2398">
                  <c:v>15244</c:v>
                </c:pt>
                <c:pt idx="2399">
                  <c:v>15244</c:v>
                </c:pt>
                <c:pt idx="2400">
                  <c:v>15284</c:v>
                </c:pt>
                <c:pt idx="2401">
                  <c:v>15284</c:v>
                </c:pt>
                <c:pt idx="2402">
                  <c:v>15324</c:v>
                </c:pt>
                <c:pt idx="2403">
                  <c:v>15324</c:v>
                </c:pt>
                <c:pt idx="2404">
                  <c:v>15364</c:v>
                </c:pt>
                <c:pt idx="2405">
                  <c:v>15364</c:v>
                </c:pt>
                <c:pt idx="2406">
                  <c:v>15404</c:v>
                </c:pt>
                <c:pt idx="2407">
                  <c:v>15404</c:v>
                </c:pt>
                <c:pt idx="2408">
                  <c:v>15444</c:v>
                </c:pt>
                <c:pt idx="2409">
                  <c:v>15444</c:v>
                </c:pt>
                <c:pt idx="2410">
                  <c:v>15448</c:v>
                </c:pt>
                <c:pt idx="2411">
                  <c:v>15448</c:v>
                </c:pt>
                <c:pt idx="2412">
                  <c:v>15488</c:v>
                </c:pt>
                <c:pt idx="2413">
                  <c:v>15488</c:v>
                </c:pt>
                <c:pt idx="2414">
                  <c:v>15528</c:v>
                </c:pt>
                <c:pt idx="2415">
                  <c:v>15528</c:v>
                </c:pt>
                <c:pt idx="2416">
                  <c:v>15568</c:v>
                </c:pt>
                <c:pt idx="2417">
                  <c:v>15568</c:v>
                </c:pt>
                <c:pt idx="2418">
                  <c:v>15608</c:v>
                </c:pt>
                <c:pt idx="2419">
                  <c:v>15608</c:v>
                </c:pt>
                <c:pt idx="2420">
                  <c:v>15648</c:v>
                </c:pt>
                <c:pt idx="2421">
                  <c:v>15648</c:v>
                </c:pt>
                <c:pt idx="2422">
                  <c:v>15688</c:v>
                </c:pt>
                <c:pt idx="2423">
                  <c:v>15688</c:v>
                </c:pt>
                <c:pt idx="2424">
                  <c:v>15692</c:v>
                </c:pt>
                <c:pt idx="2425">
                  <c:v>15692</c:v>
                </c:pt>
                <c:pt idx="2426">
                  <c:v>15696</c:v>
                </c:pt>
                <c:pt idx="2427">
                  <c:v>15696</c:v>
                </c:pt>
                <c:pt idx="2428">
                  <c:v>15700</c:v>
                </c:pt>
                <c:pt idx="2429">
                  <c:v>15700</c:v>
                </c:pt>
                <c:pt idx="2430">
                  <c:v>15740</c:v>
                </c:pt>
                <c:pt idx="2431">
                  <c:v>15740</c:v>
                </c:pt>
                <c:pt idx="2432">
                  <c:v>15780</c:v>
                </c:pt>
                <c:pt idx="2433">
                  <c:v>15780</c:v>
                </c:pt>
                <c:pt idx="2434">
                  <c:v>15820</c:v>
                </c:pt>
                <c:pt idx="2435">
                  <c:v>15820</c:v>
                </c:pt>
                <c:pt idx="2436">
                  <c:v>15860</c:v>
                </c:pt>
                <c:pt idx="2437">
                  <c:v>15860</c:v>
                </c:pt>
                <c:pt idx="2438">
                  <c:v>15900</c:v>
                </c:pt>
                <c:pt idx="2439">
                  <c:v>15900</c:v>
                </c:pt>
                <c:pt idx="2440">
                  <c:v>15940</c:v>
                </c:pt>
                <c:pt idx="2441">
                  <c:v>15940</c:v>
                </c:pt>
                <c:pt idx="2442">
                  <c:v>15944</c:v>
                </c:pt>
                <c:pt idx="2443">
                  <c:v>15944</c:v>
                </c:pt>
                <c:pt idx="2444">
                  <c:v>15984</c:v>
                </c:pt>
                <c:pt idx="2445">
                  <c:v>15984</c:v>
                </c:pt>
                <c:pt idx="2446">
                  <c:v>16024</c:v>
                </c:pt>
                <c:pt idx="2447">
                  <c:v>16024</c:v>
                </c:pt>
                <c:pt idx="2448">
                  <c:v>16064</c:v>
                </c:pt>
                <c:pt idx="2449">
                  <c:v>16064</c:v>
                </c:pt>
                <c:pt idx="2450">
                  <c:v>16104</c:v>
                </c:pt>
                <c:pt idx="2451">
                  <c:v>16104</c:v>
                </c:pt>
                <c:pt idx="2452">
                  <c:v>16144</c:v>
                </c:pt>
                <c:pt idx="2453">
                  <c:v>16144</c:v>
                </c:pt>
                <c:pt idx="2454">
                  <c:v>16184</c:v>
                </c:pt>
                <c:pt idx="2455">
                  <c:v>16184</c:v>
                </c:pt>
                <c:pt idx="2456">
                  <c:v>16188</c:v>
                </c:pt>
                <c:pt idx="2457">
                  <c:v>16188</c:v>
                </c:pt>
                <c:pt idx="2458">
                  <c:v>16192</c:v>
                </c:pt>
                <c:pt idx="2459">
                  <c:v>16192</c:v>
                </c:pt>
                <c:pt idx="2460">
                  <c:v>16232</c:v>
                </c:pt>
                <c:pt idx="2461">
                  <c:v>16232</c:v>
                </c:pt>
                <c:pt idx="2462">
                  <c:v>16272</c:v>
                </c:pt>
                <c:pt idx="2463">
                  <c:v>16272</c:v>
                </c:pt>
                <c:pt idx="2464">
                  <c:v>16312</c:v>
                </c:pt>
                <c:pt idx="2465">
                  <c:v>16312</c:v>
                </c:pt>
                <c:pt idx="2466">
                  <c:v>16352</c:v>
                </c:pt>
                <c:pt idx="2467">
                  <c:v>16352</c:v>
                </c:pt>
                <c:pt idx="2468">
                  <c:v>16392</c:v>
                </c:pt>
                <c:pt idx="2469">
                  <c:v>16392</c:v>
                </c:pt>
                <c:pt idx="2470">
                  <c:v>16432</c:v>
                </c:pt>
                <c:pt idx="2471">
                  <c:v>16432</c:v>
                </c:pt>
                <c:pt idx="2472">
                  <c:v>16436</c:v>
                </c:pt>
                <c:pt idx="2473">
                  <c:v>16436</c:v>
                </c:pt>
                <c:pt idx="2474">
                  <c:v>16476</c:v>
                </c:pt>
                <c:pt idx="2475">
                  <c:v>16476</c:v>
                </c:pt>
                <c:pt idx="2476">
                  <c:v>16516</c:v>
                </c:pt>
                <c:pt idx="2477">
                  <c:v>16516</c:v>
                </c:pt>
                <c:pt idx="2478">
                  <c:v>16556</c:v>
                </c:pt>
                <c:pt idx="2479">
                  <c:v>16556</c:v>
                </c:pt>
                <c:pt idx="2480">
                  <c:v>16596</c:v>
                </c:pt>
                <c:pt idx="2481">
                  <c:v>16596</c:v>
                </c:pt>
                <c:pt idx="2482">
                  <c:v>16636</c:v>
                </c:pt>
                <c:pt idx="2483">
                  <c:v>16636</c:v>
                </c:pt>
                <c:pt idx="2484">
                  <c:v>16676</c:v>
                </c:pt>
                <c:pt idx="2485">
                  <c:v>16676</c:v>
                </c:pt>
                <c:pt idx="2486">
                  <c:v>16680</c:v>
                </c:pt>
                <c:pt idx="2487">
                  <c:v>16680</c:v>
                </c:pt>
                <c:pt idx="2488">
                  <c:v>16684</c:v>
                </c:pt>
                <c:pt idx="2489">
                  <c:v>16684</c:v>
                </c:pt>
                <c:pt idx="2490">
                  <c:v>16688</c:v>
                </c:pt>
                <c:pt idx="2491">
                  <c:v>16688</c:v>
                </c:pt>
                <c:pt idx="2492">
                  <c:v>16692</c:v>
                </c:pt>
                <c:pt idx="2493">
                  <c:v>16692</c:v>
                </c:pt>
                <c:pt idx="2494">
                  <c:v>16732</c:v>
                </c:pt>
                <c:pt idx="2495">
                  <c:v>16732</c:v>
                </c:pt>
                <c:pt idx="2496">
                  <c:v>16772</c:v>
                </c:pt>
                <c:pt idx="2497">
                  <c:v>16772</c:v>
                </c:pt>
                <c:pt idx="2498">
                  <c:v>16812</c:v>
                </c:pt>
                <c:pt idx="2499">
                  <c:v>16812</c:v>
                </c:pt>
                <c:pt idx="2500">
                  <c:v>16852</c:v>
                </c:pt>
                <c:pt idx="2501">
                  <c:v>16852</c:v>
                </c:pt>
                <c:pt idx="2502">
                  <c:v>16892</c:v>
                </c:pt>
                <c:pt idx="2503">
                  <c:v>16892</c:v>
                </c:pt>
                <c:pt idx="2504">
                  <c:v>16932</c:v>
                </c:pt>
                <c:pt idx="2505">
                  <c:v>16932</c:v>
                </c:pt>
                <c:pt idx="2506">
                  <c:v>16936</c:v>
                </c:pt>
                <c:pt idx="2507">
                  <c:v>16936</c:v>
                </c:pt>
                <c:pt idx="2508">
                  <c:v>16976</c:v>
                </c:pt>
                <c:pt idx="2509">
                  <c:v>16976</c:v>
                </c:pt>
                <c:pt idx="2510">
                  <c:v>17016</c:v>
                </c:pt>
                <c:pt idx="2511">
                  <c:v>17016</c:v>
                </c:pt>
                <c:pt idx="2512">
                  <c:v>17056</c:v>
                </c:pt>
                <c:pt idx="2513">
                  <c:v>17056</c:v>
                </c:pt>
                <c:pt idx="2514">
                  <c:v>17096</c:v>
                </c:pt>
                <c:pt idx="2515">
                  <c:v>17096</c:v>
                </c:pt>
                <c:pt idx="2516">
                  <c:v>17136</c:v>
                </c:pt>
                <c:pt idx="2517">
                  <c:v>17136</c:v>
                </c:pt>
                <c:pt idx="2518">
                  <c:v>17176</c:v>
                </c:pt>
                <c:pt idx="2519">
                  <c:v>17176</c:v>
                </c:pt>
                <c:pt idx="2520">
                  <c:v>17216</c:v>
                </c:pt>
                <c:pt idx="2521">
                  <c:v>17216</c:v>
                </c:pt>
                <c:pt idx="2522">
                  <c:v>17220</c:v>
                </c:pt>
                <c:pt idx="2523">
                  <c:v>17220</c:v>
                </c:pt>
                <c:pt idx="2524">
                  <c:v>17260</c:v>
                </c:pt>
                <c:pt idx="2525">
                  <c:v>17260</c:v>
                </c:pt>
                <c:pt idx="2526">
                  <c:v>17300</c:v>
                </c:pt>
                <c:pt idx="2527">
                  <c:v>17300</c:v>
                </c:pt>
                <c:pt idx="2528">
                  <c:v>17304</c:v>
                </c:pt>
                <c:pt idx="2529">
                  <c:v>17304</c:v>
                </c:pt>
                <c:pt idx="2530">
                  <c:v>17308</c:v>
                </c:pt>
                <c:pt idx="2531">
                  <c:v>17308</c:v>
                </c:pt>
                <c:pt idx="2532">
                  <c:v>17312</c:v>
                </c:pt>
                <c:pt idx="2533">
                  <c:v>17312</c:v>
                </c:pt>
                <c:pt idx="2534">
                  <c:v>17316</c:v>
                </c:pt>
                <c:pt idx="2535">
                  <c:v>17316</c:v>
                </c:pt>
                <c:pt idx="2536">
                  <c:v>17320</c:v>
                </c:pt>
                <c:pt idx="2537">
                  <c:v>17320</c:v>
                </c:pt>
                <c:pt idx="2538">
                  <c:v>17324</c:v>
                </c:pt>
                <c:pt idx="2539">
                  <c:v>17324</c:v>
                </c:pt>
                <c:pt idx="2540">
                  <c:v>17328</c:v>
                </c:pt>
                <c:pt idx="2541">
                  <c:v>17328</c:v>
                </c:pt>
                <c:pt idx="2542">
                  <c:v>17332</c:v>
                </c:pt>
                <c:pt idx="2543">
                  <c:v>17332</c:v>
                </c:pt>
                <c:pt idx="2544">
                  <c:v>17336</c:v>
                </c:pt>
                <c:pt idx="2545">
                  <c:v>17336</c:v>
                </c:pt>
                <c:pt idx="2546">
                  <c:v>17340</c:v>
                </c:pt>
                <c:pt idx="2547">
                  <c:v>17340</c:v>
                </c:pt>
                <c:pt idx="2548">
                  <c:v>17344</c:v>
                </c:pt>
                <c:pt idx="2549">
                  <c:v>17344</c:v>
                </c:pt>
                <c:pt idx="2550">
                  <c:v>17348</c:v>
                </c:pt>
                <c:pt idx="2551">
                  <c:v>17348</c:v>
                </c:pt>
                <c:pt idx="2552">
                  <c:v>17352</c:v>
                </c:pt>
                <c:pt idx="2553">
                  <c:v>17352</c:v>
                </c:pt>
                <c:pt idx="2554">
                  <c:v>17356</c:v>
                </c:pt>
                <c:pt idx="2555">
                  <c:v>17356</c:v>
                </c:pt>
                <c:pt idx="2556">
                  <c:v>17360</c:v>
                </c:pt>
                <c:pt idx="2557">
                  <c:v>17360</c:v>
                </c:pt>
                <c:pt idx="2558">
                  <c:v>17364</c:v>
                </c:pt>
                <c:pt idx="2559">
                  <c:v>17364</c:v>
                </c:pt>
                <c:pt idx="2560">
                  <c:v>17368</c:v>
                </c:pt>
                <c:pt idx="2561">
                  <c:v>17368</c:v>
                </c:pt>
                <c:pt idx="2562">
                  <c:v>17372</c:v>
                </c:pt>
                <c:pt idx="2563">
                  <c:v>17372</c:v>
                </c:pt>
                <c:pt idx="2564">
                  <c:v>17376</c:v>
                </c:pt>
                <c:pt idx="2565">
                  <c:v>17376</c:v>
                </c:pt>
                <c:pt idx="2566">
                  <c:v>17380</c:v>
                </c:pt>
                <c:pt idx="2567">
                  <c:v>17380</c:v>
                </c:pt>
                <c:pt idx="2568">
                  <c:v>17384</c:v>
                </c:pt>
                <c:pt idx="2569">
                  <c:v>17384</c:v>
                </c:pt>
                <c:pt idx="2570">
                  <c:v>17388</c:v>
                </c:pt>
                <c:pt idx="2571">
                  <c:v>17388</c:v>
                </c:pt>
                <c:pt idx="2572">
                  <c:v>17392</c:v>
                </c:pt>
                <c:pt idx="2573">
                  <c:v>17392</c:v>
                </c:pt>
                <c:pt idx="2574">
                  <c:v>17396</c:v>
                </c:pt>
                <c:pt idx="2575">
                  <c:v>17396</c:v>
                </c:pt>
                <c:pt idx="2576">
                  <c:v>17400</c:v>
                </c:pt>
                <c:pt idx="2577">
                  <c:v>17400</c:v>
                </c:pt>
                <c:pt idx="2578">
                  <c:v>17404</c:v>
                </c:pt>
                <c:pt idx="2579">
                  <c:v>17404</c:v>
                </c:pt>
                <c:pt idx="2580">
                  <c:v>17408</c:v>
                </c:pt>
                <c:pt idx="2581">
                  <c:v>17408</c:v>
                </c:pt>
                <c:pt idx="2582">
                  <c:v>17412</c:v>
                </c:pt>
                <c:pt idx="2583">
                  <c:v>17412</c:v>
                </c:pt>
                <c:pt idx="2584">
                  <c:v>17416</c:v>
                </c:pt>
                <c:pt idx="2585">
                  <c:v>17416</c:v>
                </c:pt>
                <c:pt idx="2586">
                  <c:v>17420</c:v>
                </c:pt>
                <c:pt idx="2587">
                  <c:v>17420</c:v>
                </c:pt>
                <c:pt idx="2588">
                  <c:v>17424</c:v>
                </c:pt>
                <c:pt idx="2589">
                  <c:v>17424</c:v>
                </c:pt>
                <c:pt idx="2590">
                  <c:v>17428</c:v>
                </c:pt>
                <c:pt idx="2591">
                  <c:v>17428</c:v>
                </c:pt>
                <c:pt idx="2592">
                  <c:v>17432</c:v>
                </c:pt>
                <c:pt idx="2593">
                  <c:v>17432</c:v>
                </c:pt>
                <c:pt idx="2594">
                  <c:v>17436</c:v>
                </c:pt>
                <c:pt idx="2595">
                  <c:v>17436</c:v>
                </c:pt>
                <c:pt idx="2596">
                  <c:v>17440</c:v>
                </c:pt>
                <c:pt idx="2597">
                  <c:v>17440</c:v>
                </c:pt>
                <c:pt idx="2598">
                  <c:v>17480</c:v>
                </c:pt>
                <c:pt idx="2599">
                  <c:v>17480</c:v>
                </c:pt>
                <c:pt idx="2600">
                  <c:v>17484</c:v>
                </c:pt>
                <c:pt idx="2601">
                  <c:v>17484</c:v>
                </c:pt>
                <c:pt idx="2602">
                  <c:v>17524</c:v>
                </c:pt>
                <c:pt idx="2603">
                  <c:v>17524</c:v>
                </c:pt>
                <c:pt idx="2604">
                  <c:v>17528</c:v>
                </c:pt>
                <c:pt idx="2605">
                  <c:v>17528</c:v>
                </c:pt>
                <c:pt idx="2606">
                  <c:v>17568</c:v>
                </c:pt>
                <c:pt idx="2607">
                  <c:v>17568</c:v>
                </c:pt>
                <c:pt idx="2608">
                  <c:v>17572</c:v>
                </c:pt>
                <c:pt idx="2609">
                  <c:v>17572</c:v>
                </c:pt>
                <c:pt idx="2610">
                  <c:v>17612</c:v>
                </c:pt>
                <c:pt idx="2611">
                  <c:v>17612</c:v>
                </c:pt>
                <c:pt idx="2612">
                  <c:v>17616</c:v>
                </c:pt>
                <c:pt idx="2613">
                  <c:v>17616</c:v>
                </c:pt>
                <c:pt idx="2614">
                  <c:v>17656</c:v>
                </c:pt>
                <c:pt idx="2615">
                  <c:v>17656</c:v>
                </c:pt>
                <c:pt idx="2616">
                  <c:v>17696</c:v>
                </c:pt>
                <c:pt idx="2617">
                  <c:v>17696</c:v>
                </c:pt>
                <c:pt idx="2618">
                  <c:v>17736</c:v>
                </c:pt>
                <c:pt idx="2619">
                  <c:v>17736</c:v>
                </c:pt>
                <c:pt idx="2620">
                  <c:v>17776</c:v>
                </c:pt>
                <c:pt idx="2621">
                  <c:v>17776</c:v>
                </c:pt>
                <c:pt idx="2622">
                  <c:v>17816</c:v>
                </c:pt>
                <c:pt idx="2623">
                  <c:v>17816</c:v>
                </c:pt>
                <c:pt idx="2624">
                  <c:v>17856</c:v>
                </c:pt>
                <c:pt idx="2625">
                  <c:v>17856</c:v>
                </c:pt>
                <c:pt idx="2626">
                  <c:v>17896</c:v>
                </c:pt>
                <c:pt idx="2627">
                  <c:v>17896</c:v>
                </c:pt>
                <c:pt idx="2628">
                  <c:v>17900</c:v>
                </c:pt>
                <c:pt idx="2629">
                  <c:v>17900</c:v>
                </c:pt>
                <c:pt idx="2630">
                  <c:v>17940</c:v>
                </c:pt>
                <c:pt idx="2631">
                  <c:v>17940</c:v>
                </c:pt>
                <c:pt idx="2632">
                  <c:v>17980</c:v>
                </c:pt>
                <c:pt idx="2633">
                  <c:v>17980</c:v>
                </c:pt>
                <c:pt idx="2634">
                  <c:v>18020</c:v>
                </c:pt>
                <c:pt idx="2635">
                  <c:v>18020</c:v>
                </c:pt>
                <c:pt idx="2636">
                  <c:v>18060</c:v>
                </c:pt>
                <c:pt idx="2637">
                  <c:v>18060</c:v>
                </c:pt>
                <c:pt idx="2638">
                  <c:v>18100</c:v>
                </c:pt>
                <c:pt idx="2639">
                  <c:v>18100</c:v>
                </c:pt>
                <c:pt idx="2640">
                  <c:v>18140</c:v>
                </c:pt>
                <c:pt idx="2641">
                  <c:v>18140</c:v>
                </c:pt>
                <c:pt idx="2642">
                  <c:v>18180</c:v>
                </c:pt>
                <c:pt idx="2643">
                  <c:v>18180</c:v>
                </c:pt>
                <c:pt idx="2644">
                  <c:v>18220</c:v>
                </c:pt>
                <c:pt idx="2645">
                  <c:v>18220</c:v>
                </c:pt>
                <c:pt idx="2646">
                  <c:v>18260</c:v>
                </c:pt>
                <c:pt idx="2647">
                  <c:v>18260</c:v>
                </c:pt>
                <c:pt idx="2648">
                  <c:v>18300</c:v>
                </c:pt>
                <c:pt idx="2649">
                  <c:v>18300</c:v>
                </c:pt>
                <c:pt idx="2650">
                  <c:v>18340</c:v>
                </c:pt>
                <c:pt idx="2651">
                  <c:v>18340</c:v>
                </c:pt>
                <c:pt idx="2652">
                  <c:v>18380</c:v>
                </c:pt>
                <c:pt idx="2653">
                  <c:v>18380</c:v>
                </c:pt>
                <c:pt idx="2654">
                  <c:v>18420</c:v>
                </c:pt>
                <c:pt idx="2655">
                  <c:v>18420</c:v>
                </c:pt>
                <c:pt idx="2656">
                  <c:v>18460</c:v>
                </c:pt>
                <c:pt idx="2657">
                  <c:v>18460</c:v>
                </c:pt>
                <c:pt idx="2658">
                  <c:v>18500</c:v>
                </c:pt>
                <c:pt idx="2659">
                  <c:v>18500</c:v>
                </c:pt>
                <c:pt idx="2660">
                  <c:v>18540</c:v>
                </c:pt>
                <c:pt idx="2661">
                  <c:v>18540</c:v>
                </c:pt>
                <c:pt idx="2662">
                  <c:v>18580</c:v>
                </c:pt>
                <c:pt idx="2663">
                  <c:v>18580</c:v>
                </c:pt>
                <c:pt idx="2664">
                  <c:v>18620</c:v>
                </c:pt>
                <c:pt idx="2665">
                  <c:v>18620</c:v>
                </c:pt>
                <c:pt idx="2666">
                  <c:v>18660</c:v>
                </c:pt>
                <c:pt idx="2667">
                  <c:v>18660</c:v>
                </c:pt>
                <c:pt idx="2668">
                  <c:v>18700</c:v>
                </c:pt>
                <c:pt idx="2669">
                  <c:v>18700</c:v>
                </c:pt>
                <c:pt idx="2670">
                  <c:v>18740</c:v>
                </c:pt>
                <c:pt idx="2671">
                  <c:v>18740</c:v>
                </c:pt>
                <c:pt idx="2672">
                  <c:v>18780</c:v>
                </c:pt>
                <c:pt idx="2673">
                  <c:v>18780</c:v>
                </c:pt>
                <c:pt idx="2674">
                  <c:v>18784</c:v>
                </c:pt>
                <c:pt idx="2675">
                  <c:v>18784</c:v>
                </c:pt>
                <c:pt idx="2676">
                  <c:v>18788</c:v>
                </c:pt>
                <c:pt idx="2677">
                  <c:v>18788</c:v>
                </c:pt>
                <c:pt idx="2678">
                  <c:v>18828</c:v>
                </c:pt>
                <c:pt idx="2679">
                  <c:v>18828</c:v>
                </c:pt>
                <c:pt idx="2680">
                  <c:v>18868</c:v>
                </c:pt>
                <c:pt idx="2681">
                  <c:v>18868</c:v>
                </c:pt>
                <c:pt idx="2682">
                  <c:v>18908</c:v>
                </c:pt>
                <c:pt idx="2683">
                  <c:v>18908</c:v>
                </c:pt>
                <c:pt idx="2684">
                  <c:v>18948</c:v>
                </c:pt>
                <c:pt idx="2685">
                  <c:v>18948</c:v>
                </c:pt>
                <c:pt idx="2686">
                  <c:v>18988</c:v>
                </c:pt>
                <c:pt idx="2687">
                  <c:v>18988</c:v>
                </c:pt>
                <c:pt idx="2688">
                  <c:v>19028</c:v>
                </c:pt>
                <c:pt idx="2689">
                  <c:v>19028</c:v>
                </c:pt>
                <c:pt idx="2690">
                  <c:v>19068</c:v>
                </c:pt>
                <c:pt idx="2691">
                  <c:v>19068</c:v>
                </c:pt>
                <c:pt idx="2692">
                  <c:v>19108</c:v>
                </c:pt>
                <c:pt idx="2693">
                  <c:v>19108</c:v>
                </c:pt>
                <c:pt idx="2694">
                  <c:v>19148</c:v>
                </c:pt>
                <c:pt idx="2695">
                  <c:v>19148</c:v>
                </c:pt>
                <c:pt idx="2696">
                  <c:v>19188</c:v>
                </c:pt>
                <c:pt idx="2697">
                  <c:v>19188</c:v>
                </c:pt>
                <c:pt idx="2698">
                  <c:v>19228</c:v>
                </c:pt>
                <c:pt idx="2699">
                  <c:v>19228</c:v>
                </c:pt>
                <c:pt idx="2700">
                  <c:v>19268</c:v>
                </c:pt>
                <c:pt idx="2701">
                  <c:v>19268</c:v>
                </c:pt>
                <c:pt idx="2702">
                  <c:v>19308</c:v>
                </c:pt>
                <c:pt idx="2703">
                  <c:v>19308</c:v>
                </c:pt>
                <c:pt idx="2704">
                  <c:v>19348</c:v>
                </c:pt>
                <c:pt idx="2705">
                  <c:v>19348</c:v>
                </c:pt>
                <c:pt idx="2706">
                  <c:v>19388</c:v>
                </c:pt>
                <c:pt idx="2707">
                  <c:v>19388</c:v>
                </c:pt>
                <c:pt idx="2708">
                  <c:v>19428</c:v>
                </c:pt>
                <c:pt idx="2709">
                  <c:v>19428</c:v>
                </c:pt>
                <c:pt idx="2710">
                  <c:v>19468</c:v>
                </c:pt>
                <c:pt idx="2711">
                  <c:v>19468</c:v>
                </c:pt>
                <c:pt idx="2712">
                  <c:v>19508</c:v>
                </c:pt>
                <c:pt idx="2713">
                  <c:v>19508</c:v>
                </c:pt>
                <c:pt idx="2714">
                  <c:v>19548</c:v>
                </c:pt>
                <c:pt idx="2715">
                  <c:v>19548</c:v>
                </c:pt>
                <c:pt idx="2716">
                  <c:v>19588</c:v>
                </c:pt>
                <c:pt idx="2717">
                  <c:v>19588</c:v>
                </c:pt>
                <c:pt idx="2718">
                  <c:v>19628</c:v>
                </c:pt>
                <c:pt idx="2719">
                  <c:v>19628</c:v>
                </c:pt>
                <c:pt idx="2720">
                  <c:v>19668</c:v>
                </c:pt>
                <c:pt idx="2721">
                  <c:v>19668</c:v>
                </c:pt>
                <c:pt idx="2722">
                  <c:v>19672</c:v>
                </c:pt>
                <c:pt idx="2723">
                  <c:v>19672</c:v>
                </c:pt>
                <c:pt idx="2724">
                  <c:v>19712</c:v>
                </c:pt>
                <c:pt idx="2725">
                  <c:v>19712</c:v>
                </c:pt>
                <c:pt idx="2726">
                  <c:v>19752</c:v>
                </c:pt>
                <c:pt idx="2727">
                  <c:v>19752</c:v>
                </c:pt>
                <c:pt idx="2728">
                  <c:v>19792</c:v>
                </c:pt>
                <c:pt idx="2729">
                  <c:v>19792</c:v>
                </c:pt>
                <c:pt idx="2730">
                  <c:v>19832</c:v>
                </c:pt>
                <c:pt idx="2731">
                  <c:v>19832</c:v>
                </c:pt>
                <c:pt idx="2732">
                  <c:v>19872</c:v>
                </c:pt>
                <c:pt idx="2733">
                  <c:v>19872</c:v>
                </c:pt>
                <c:pt idx="2734">
                  <c:v>19912</c:v>
                </c:pt>
                <c:pt idx="2735">
                  <c:v>19912</c:v>
                </c:pt>
                <c:pt idx="2736">
                  <c:v>19952</c:v>
                </c:pt>
                <c:pt idx="2737">
                  <c:v>19952</c:v>
                </c:pt>
                <c:pt idx="2738">
                  <c:v>19992</c:v>
                </c:pt>
                <c:pt idx="2739">
                  <c:v>19992</c:v>
                </c:pt>
                <c:pt idx="2740">
                  <c:v>20032</c:v>
                </c:pt>
                <c:pt idx="2741">
                  <c:v>20032</c:v>
                </c:pt>
                <c:pt idx="2742">
                  <c:v>20072</c:v>
                </c:pt>
                <c:pt idx="2743">
                  <c:v>20072</c:v>
                </c:pt>
                <c:pt idx="2744">
                  <c:v>20112</c:v>
                </c:pt>
                <c:pt idx="2745">
                  <c:v>20112</c:v>
                </c:pt>
                <c:pt idx="2746">
                  <c:v>20152</c:v>
                </c:pt>
                <c:pt idx="2747">
                  <c:v>20152</c:v>
                </c:pt>
                <c:pt idx="2748">
                  <c:v>20192</c:v>
                </c:pt>
                <c:pt idx="2749">
                  <c:v>20192</c:v>
                </c:pt>
                <c:pt idx="2750">
                  <c:v>20232</c:v>
                </c:pt>
                <c:pt idx="2751">
                  <c:v>20232</c:v>
                </c:pt>
                <c:pt idx="2752">
                  <c:v>20272</c:v>
                </c:pt>
                <c:pt idx="2753">
                  <c:v>20272</c:v>
                </c:pt>
                <c:pt idx="2754">
                  <c:v>20312</c:v>
                </c:pt>
                <c:pt idx="2755">
                  <c:v>20312</c:v>
                </c:pt>
                <c:pt idx="2756">
                  <c:v>20352</c:v>
                </c:pt>
                <c:pt idx="2757">
                  <c:v>20352</c:v>
                </c:pt>
                <c:pt idx="2758">
                  <c:v>20392</c:v>
                </c:pt>
                <c:pt idx="2759">
                  <c:v>20392</c:v>
                </c:pt>
                <c:pt idx="2760">
                  <c:v>20432</c:v>
                </c:pt>
                <c:pt idx="2761">
                  <c:v>20432</c:v>
                </c:pt>
                <c:pt idx="2762">
                  <c:v>20472</c:v>
                </c:pt>
                <c:pt idx="2763">
                  <c:v>20472</c:v>
                </c:pt>
                <c:pt idx="2764">
                  <c:v>20512</c:v>
                </c:pt>
                <c:pt idx="2765">
                  <c:v>20512</c:v>
                </c:pt>
                <c:pt idx="2766">
                  <c:v>20552</c:v>
                </c:pt>
                <c:pt idx="2767">
                  <c:v>20552</c:v>
                </c:pt>
                <c:pt idx="2768">
                  <c:v>20556</c:v>
                </c:pt>
                <c:pt idx="2769">
                  <c:v>20556</c:v>
                </c:pt>
                <c:pt idx="2770">
                  <c:v>20560</c:v>
                </c:pt>
                <c:pt idx="2771">
                  <c:v>20560</c:v>
                </c:pt>
                <c:pt idx="2772">
                  <c:v>20564</c:v>
                </c:pt>
                <c:pt idx="2773">
                  <c:v>20564</c:v>
                </c:pt>
                <c:pt idx="2774">
                  <c:v>20604</c:v>
                </c:pt>
                <c:pt idx="2775">
                  <c:v>20604</c:v>
                </c:pt>
                <c:pt idx="2776">
                  <c:v>20644</c:v>
                </c:pt>
                <c:pt idx="2777">
                  <c:v>20644</c:v>
                </c:pt>
                <c:pt idx="2778">
                  <c:v>20684</c:v>
                </c:pt>
                <c:pt idx="2779">
                  <c:v>20684</c:v>
                </c:pt>
                <c:pt idx="2780">
                  <c:v>20724</c:v>
                </c:pt>
                <c:pt idx="2781">
                  <c:v>20724</c:v>
                </c:pt>
                <c:pt idx="2782">
                  <c:v>20764</c:v>
                </c:pt>
                <c:pt idx="2783">
                  <c:v>20764</c:v>
                </c:pt>
                <c:pt idx="2784">
                  <c:v>20804</c:v>
                </c:pt>
                <c:pt idx="2785">
                  <c:v>20804</c:v>
                </c:pt>
                <c:pt idx="2786">
                  <c:v>20844</c:v>
                </c:pt>
                <c:pt idx="2787">
                  <c:v>20844</c:v>
                </c:pt>
                <c:pt idx="2788">
                  <c:v>20884</c:v>
                </c:pt>
                <c:pt idx="2789">
                  <c:v>20884</c:v>
                </c:pt>
                <c:pt idx="2790">
                  <c:v>20924</c:v>
                </c:pt>
                <c:pt idx="2791">
                  <c:v>20924</c:v>
                </c:pt>
                <c:pt idx="2792">
                  <c:v>20964</c:v>
                </c:pt>
                <c:pt idx="2793">
                  <c:v>20964</c:v>
                </c:pt>
                <c:pt idx="2794">
                  <c:v>21004</c:v>
                </c:pt>
                <c:pt idx="2795">
                  <c:v>21004</c:v>
                </c:pt>
                <c:pt idx="2796">
                  <c:v>21044</c:v>
                </c:pt>
                <c:pt idx="2797">
                  <c:v>21044</c:v>
                </c:pt>
                <c:pt idx="2798">
                  <c:v>21084</c:v>
                </c:pt>
                <c:pt idx="2799">
                  <c:v>21084</c:v>
                </c:pt>
                <c:pt idx="2800">
                  <c:v>21124</c:v>
                </c:pt>
                <c:pt idx="2801">
                  <c:v>21124</c:v>
                </c:pt>
                <c:pt idx="2802">
                  <c:v>21164</c:v>
                </c:pt>
                <c:pt idx="2803">
                  <c:v>21164</c:v>
                </c:pt>
                <c:pt idx="2804">
                  <c:v>21204</c:v>
                </c:pt>
                <c:pt idx="2805">
                  <c:v>21204</c:v>
                </c:pt>
                <c:pt idx="2806">
                  <c:v>21244</c:v>
                </c:pt>
                <c:pt idx="2807">
                  <c:v>21244</c:v>
                </c:pt>
                <c:pt idx="2808">
                  <c:v>21284</c:v>
                </c:pt>
                <c:pt idx="2809">
                  <c:v>21284</c:v>
                </c:pt>
                <c:pt idx="2810">
                  <c:v>21324</c:v>
                </c:pt>
                <c:pt idx="2811">
                  <c:v>21324</c:v>
                </c:pt>
                <c:pt idx="2812">
                  <c:v>21364</c:v>
                </c:pt>
                <c:pt idx="2813">
                  <c:v>21364</c:v>
                </c:pt>
                <c:pt idx="2814">
                  <c:v>21404</c:v>
                </c:pt>
                <c:pt idx="2815">
                  <c:v>21404</c:v>
                </c:pt>
                <c:pt idx="2816">
                  <c:v>21444</c:v>
                </c:pt>
                <c:pt idx="2817">
                  <c:v>21444</c:v>
                </c:pt>
                <c:pt idx="2818">
                  <c:v>21484</c:v>
                </c:pt>
                <c:pt idx="2819">
                  <c:v>21484</c:v>
                </c:pt>
                <c:pt idx="2820">
                  <c:v>21524</c:v>
                </c:pt>
                <c:pt idx="2821">
                  <c:v>21524</c:v>
                </c:pt>
                <c:pt idx="2822">
                  <c:v>21564</c:v>
                </c:pt>
                <c:pt idx="2823">
                  <c:v>21564</c:v>
                </c:pt>
                <c:pt idx="2824">
                  <c:v>21604</c:v>
                </c:pt>
                <c:pt idx="2825">
                  <c:v>21604</c:v>
                </c:pt>
                <c:pt idx="2826">
                  <c:v>21644</c:v>
                </c:pt>
                <c:pt idx="2827">
                  <c:v>21644</c:v>
                </c:pt>
                <c:pt idx="2828">
                  <c:v>21684</c:v>
                </c:pt>
                <c:pt idx="2829">
                  <c:v>21684</c:v>
                </c:pt>
                <c:pt idx="2830">
                  <c:v>21688</c:v>
                </c:pt>
                <c:pt idx="2831">
                  <c:v>21688</c:v>
                </c:pt>
                <c:pt idx="2832">
                  <c:v>21692</c:v>
                </c:pt>
                <c:pt idx="2833">
                  <c:v>21692</c:v>
                </c:pt>
                <c:pt idx="2834">
                  <c:v>21696</c:v>
                </c:pt>
                <c:pt idx="2835">
                  <c:v>21696</c:v>
                </c:pt>
                <c:pt idx="2836">
                  <c:v>21736</c:v>
                </c:pt>
                <c:pt idx="2837">
                  <c:v>21736</c:v>
                </c:pt>
                <c:pt idx="2838">
                  <c:v>21776</c:v>
                </c:pt>
                <c:pt idx="2839">
                  <c:v>21776</c:v>
                </c:pt>
                <c:pt idx="2840">
                  <c:v>21816</c:v>
                </c:pt>
                <c:pt idx="2841">
                  <c:v>21816</c:v>
                </c:pt>
                <c:pt idx="2842">
                  <c:v>21832</c:v>
                </c:pt>
                <c:pt idx="2843">
                  <c:v>21832</c:v>
                </c:pt>
                <c:pt idx="2844">
                  <c:v>21836</c:v>
                </c:pt>
                <c:pt idx="2845">
                  <c:v>21836</c:v>
                </c:pt>
                <c:pt idx="2846">
                  <c:v>21876</c:v>
                </c:pt>
                <c:pt idx="2847">
                  <c:v>21876</c:v>
                </c:pt>
                <c:pt idx="2848">
                  <c:v>21880</c:v>
                </c:pt>
                <c:pt idx="2849">
                  <c:v>21880</c:v>
                </c:pt>
                <c:pt idx="2850">
                  <c:v>21884</c:v>
                </c:pt>
                <c:pt idx="2851">
                  <c:v>21884</c:v>
                </c:pt>
                <c:pt idx="2852">
                  <c:v>21888</c:v>
                </c:pt>
                <c:pt idx="2853">
                  <c:v>21888</c:v>
                </c:pt>
                <c:pt idx="2854">
                  <c:v>21928</c:v>
                </c:pt>
                <c:pt idx="2855">
                  <c:v>21928</c:v>
                </c:pt>
                <c:pt idx="2856">
                  <c:v>21932</c:v>
                </c:pt>
                <c:pt idx="2857">
                  <c:v>21932</c:v>
                </c:pt>
                <c:pt idx="2858">
                  <c:v>21936</c:v>
                </c:pt>
                <c:pt idx="2859">
                  <c:v>21936</c:v>
                </c:pt>
                <c:pt idx="2860">
                  <c:v>21976</c:v>
                </c:pt>
                <c:pt idx="2861">
                  <c:v>21976</c:v>
                </c:pt>
                <c:pt idx="2862">
                  <c:v>21980</c:v>
                </c:pt>
                <c:pt idx="2863">
                  <c:v>21980</c:v>
                </c:pt>
                <c:pt idx="2864">
                  <c:v>21984</c:v>
                </c:pt>
                <c:pt idx="2865">
                  <c:v>21984</c:v>
                </c:pt>
                <c:pt idx="2866">
                  <c:v>21988</c:v>
                </c:pt>
                <c:pt idx="2867">
                  <c:v>21988</c:v>
                </c:pt>
                <c:pt idx="2868">
                  <c:v>21992</c:v>
                </c:pt>
                <c:pt idx="2869">
                  <c:v>21992</c:v>
                </c:pt>
                <c:pt idx="2870">
                  <c:v>22032</c:v>
                </c:pt>
                <c:pt idx="2871">
                  <c:v>22032</c:v>
                </c:pt>
                <c:pt idx="2872">
                  <c:v>22036</c:v>
                </c:pt>
                <c:pt idx="2873">
                  <c:v>22036</c:v>
                </c:pt>
                <c:pt idx="2874">
                  <c:v>22040</c:v>
                </c:pt>
                <c:pt idx="2875">
                  <c:v>22040</c:v>
                </c:pt>
                <c:pt idx="2876">
                  <c:v>22080</c:v>
                </c:pt>
                <c:pt idx="2877">
                  <c:v>22080</c:v>
                </c:pt>
                <c:pt idx="2878">
                  <c:v>22084</c:v>
                </c:pt>
                <c:pt idx="2879">
                  <c:v>22084</c:v>
                </c:pt>
                <c:pt idx="2880">
                  <c:v>22088</c:v>
                </c:pt>
                <c:pt idx="2881">
                  <c:v>22088</c:v>
                </c:pt>
                <c:pt idx="2882">
                  <c:v>22092</c:v>
                </c:pt>
                <c:pt idx="2883">
                  <c:v>22092</c:v>
                </c:pt>
                <c:pt idx="2884">
                  <c:v>22132</c:v>
                </c:pt>
                <c:pt idx="2885">
                  <c:v>22132</c:v>
                </c:pt>
                <c:pt idx="2886">
                  <c:v>22136</c:v>
                </c:pt>
                <c:pt idx="2887">
                  <c:v>22136</c:v>
                </c:pt>
                <c:pt idx="2888">
                  <c:v>22140</c:v>
                </c:pt>
                <c:pt idx="2889">
                  <c:v>22140</c:v>
                </c:pt>
                <c:pt idx="2890">
                  <c:v>22180</c:v>
                </c:pt>
                <c:pt idx="2891">
                  <c:v>22180</c:v>
                </c:pt>
                <c:pt idx="2892">
                  <c:v>22220</c:v>
                </c:pt>
                <c:pt idx="2893">
                  <c:v>22220</c:v>
                </c:pt>
                <c:pt idx="2894">
                  <c:v>22260</c:v>
                </c:pt>
                <c:pt idx="2895">
                  <c:v>22260</c:v>
                </c:pt>
                <c:pt idx="2896">
                  <c:v>22300</c:v>
                </c:pt>
                <c:pt idx="2897">
                  <c:v>22300</c:v>
                </c:pt>
                <c:pt idx="2898">
                  <c:v>22340</c:v>
                </c:pt>
                <c:pt idx="2899">
                  <c:v>22340</c:v>
                </c:pt>
                <c:pt idx="2900">
                  <c:v>22380</c:v>
                </c:pt>
                <c:pt idx="2901">
                  <c:v>22380</c:v>
                </c:pt>
                <c:pt idx="2902">
                  <c:v>22420</c:v>
                </c:pt>
                <c:pt idx="2903">
                  <c:v>22420</c:v>
                </c:pt>
                <c:pt idx="2904">
                  <c:v>22460</c:v>
                </c:pt>
                <c:pt idx="2905">
                  <c:v>22460</c:v>
                </c:pt>
                <c:pt idx="2906">
                  <c:v>22500</c:v>
                </c:pt>
                <c:pt idx="2907">
                  <c:v>22500</c:v>
                </c:pt>
                <c:pt idx="2908">
                  <c:v>22540</c:v>
                </c:pt>
                <c:pt idx="2909">
                  <c:v>22540</c:v>
                </c:pt>
                <c:pt idx="2910">
                  <c:v>22544</c:v>
                </c:pt>
                <c:pt idx="2911">
                  <c:v>22544</c:v>
                </c:pt>
                <c:pt idx="2912">
                  <c:v>22584</c:v>
                </c:pt>
                <c:pt idx="2913">
                  <c:v>22584</c:v>
                </c:pt>
                <c:pt idx="2914">
                  <c:v>22624</c:v>
                </c:pt>
                <c:pt idx="2915">
                  <c:v>22624</c:v>
                </c:pt>
                <c:pt idx="2916">
                  <c:v>22664</c:v>
                </c:pt>
                <c:pt idx="2917">
                  <c:v>22664</c:v>
                </c:pt>
                <c:pt idx="2918">
                  <c:v>22704</c:v>
                </c:pt>
                <c:pt idx="2919">
                  <c:v>22704</c:v>
                </c:pt>
                <c:pt idx="2920">
                  <c:v>22744</c:v>
                </c:pt>
                <c:pt idx="2921">
                  <c:v>22744</c:v>
                </c:pt>
                <c:pt idx="2922">
                  <c:v>22784</c:v>
                </c:pt>
                <c:pt idx="2923">
                  <c:v>22784</c:v>
                </c:pt>
                <c:pt idx="2924">
                  <c:v>22824</c:v>
                </c:pt>
                <c:pt idx="2925">
                  <c:v>22824</c:v>
                </c:pt>
                <c:pt idx="2926">
                  <c:v>22864</c:v>
                </c:pt>
                <c:pt idx="2927">
                  <c:v>22864</c:v>
                </c:pt>
                <c:pt idx="2928">
                  <c:v>22904</c:v>
                </c:pt>
                <c:pt idx="2929">
                  <c:v>22904</c:v>
                </c:pt>
                <c:pt idx="2930">
                  <c:v>22944</c:v>
                </c:pt>
                <c:pt idx="2931">
                  <c:v>22944</c:v>
                </c:pt>
                <c:pt idx="2932">
                  <c:v>22984</c:v>
                </c:pt>
                <c:pt idx="2933">
                  <c:v>22984</c:v>
                </c:pt>
                <c:pt idx="2934">
                  <c:v>23024</c:v>
                </c:pt>
                <c:pt idx="2935">
                  <c:v>23024</c:v>
                </c:pt>
                <c:pt idx="2936">
                  <c:v>23064</c:v>
                </c:pt>
                <c:pt idx="2937">
                  <c:v>23064</c:v>
                </c:pt>
                <c:pt idx="2938">
                  <c:v>23104</c:v>
                </c:pt>
                <c:pt idx="2939">
                  <c:v>23104</c:v>
                </c:pt>
                <c:pt idx="2940">
                  <c:v>23108</c:v>
                </c:pt>
                <c:pt idx="2941">
                  <c:v>23108</c:v>
                </c:pt>
                <c:pt idx="2942">
                  <c:v>23112</c:v>
                </c:pt>
                <c:pt idx="2943">
                  <c:v>23112</c:v>
                </c:pt>
                <c:pt idx="2944">
                  <c:v>23152</c:v>
                </c:pt>
                <c:pt idx="2945">
                  <c:v>23152</c:v>
                </c:pt>
                <c:pt idx="2946">
                  <c:v>23192</c:v>
                </c:pt>
                <c:pt idx="2947">
                  <c:v>23192</c:v>
                </c:pt>
                <c:pt idx="2948">
                  <c:v>23232</c:v>
                </c:pt>
                <c:pt idx="2949">
                  <c:v>23232</c:v>
                </c:pt>
                <c:pt idx="2950">
                  <c:v>23272</c:v>
                </c:pt>
                <c:pt idx="2951">
                  <c:v>23272</c:v>
                </c:pt>
                <c:pt idx="2952">
                  <c:v>23312</c:v>
                </c:pt>
                <c:pt idx="2953">
                  <c:v>23312</c:v>
                </c:pt>
                <c:pt idx="2954">
                  <c:v>23352</c:v>
                </c:pt>
                <c:pt idx="2955">
                  <c:v>23352</c:v>
                </c:pt>
                <c:pt idx="2956">
                  <c:v>23392</c:v>
                </c:pt>
                <c:pt idx="2957">
                  <c:v>23392</c:v>
                </c:pt>
                <c:pt idx="2958">
                  <c:v>23432</c:v>
                </c:pt>
                <c:pt idx="2959">
                  <c:v>23432</c:v>
                </c:pt>
                <c:pt idx="2960">
                  <c:v>23472</c:v>
                </c:pt>
                <c:pt idx="2961">
                  <c:v>23472</c:v>
                </c:pt>
                <c:pt idx="2962">
                  <c:v>23512</c:v>
                </c:pt>
                <c:pt idx="2963">
                  <c:v>23512</c:v>
                </c:pt>
                <c:pt idx="2964">
                  <c:v>23552</c:v>
                </c:pt>
                <c:pt idx="2965">
                  <c:v>23552</c:v>
                </c:pt>
                <c:pt idx="2966">
                  <c:v>23592</c:v>
                </c:pt>
                <c:pt idx="2967">
                  <c:v>23592</c:v>
                </c:pt>
                <c:pt idx="2968">
                  <c:v>23632</c:v>
                </c:pt>
                <c:pt idx="2969">
                  <c:v>23632</c:v>
                </c:pt>
                <c:pt idx="2970">
                  <c:v>23672</c:v>
                </c:pt>
                <c:pt idx="2971">
                  <c:v>23672</c:v>
                </c:pt>
                <c:pt idx="2972">
                  <c:v>23676</c:v>
                </c:pt>
                <c:pt idx="2973">
                  <c:v>23676</c:v>
                </c:pt>
                <c:pt idx="2974">
                  <c:v>23716</c:v>
                </c:pt>
                <c:pt idx="2975">
                  <c:v>23716</c:v>
                </c:pt>
                <c:pt idx="2976">
                  <c:v>23756</c:v>
                </c:pt>
                <c:pt idx="2977">
                  <c:v>23756</c:v>
                </c:pt>
                <c:pt idx="2978">
                  <c:v>23796</c:v>
                </c:pt>
                <c:pt idx="2979">
                  <c:v>23796</c:v>
                </c:pt>
                <c:pt idx="2980">
                  <c:v>23836</c:v>
                </c:pt>
                <c:pt idx="2981">
                  <c:v>23836</c:v>
                </c:pt>
                <c:pt idx="2982">
                  <c:v>23876</c:v>
                </c:pt>
                <c:pt idx="2983">
                  <c:v>23876</c:v>
                </c:pt>
                <c:pt idx="2984">
                  <c:v>23916</c:v>
                </c:pt>
                <c:pt idx="2985">
                  <c:v>23916</c:v>
                </c:pt>
                <c:pt idx="2986">
                  <c:v>23956</c:v>
                </c:pt>
                <c:pt idx="2987">
                  <c:v>23956</c:v>
                </c:pt>
                <c:pt idx="2988">
                  <c:v>23996</c:v>
                </c:pt>
                <c:pt idx="2989">
                  <c:v>23996</c:v>
                </c:pt>
                <c:pt idx="2990">
                  <c:v>24036</c:v>
                </c:pt>
                <c:pt idx="2991">
                  <c:v>24036</c:v>
                </c:pt>
                <c:pt idx="2992">
                  <c:v>24076</c:v>
                </c:pt>
                <c:pt idx="2993">
                  <c:v>24076</c:v>
                </c:pt>
                <c:pt idx="2994">
                  <c:v>24116</c:v>
                </c:pt>
                <c:pt idx="2995">
                  <c:v>24116</c:v>
                </c:pt>
                <c:pt idx="2996">
                  <c:v>24156</c:v>
                </c:pt>
                <c:pt idx="2997">
                  <c:v>24156</c:v>
                </c:pt>
                <c:pt idx="2998">
                  <c:v>24196</c:v>
                </c:pt>
                <c:pt idx="2999">
                  <c:v>24196</c:v>
                </c:pt>
                <c:pt idx="3000">
                  <c:v>24236</c:v>
                </c:pt>
                <c:pt idx="3001">
                  <c:v>24236</c:v>
                </c:pt>
                <c:pt idx="3002">
                  <c:v>24240</c:v>
                </c:pt>
                <c:pt idx="3003">
                  <c:v>24240</c:v>
                </c:pt>
                <c:pt idx="3004">
                  <c:v>24244</c:v>
                </c:pt>
                <c:pt idx="3005">
                  <c:v>24244</c:v>
                </c:pt>
                <c:pt idx="3006">
                  <c:v>24248</c:v>
                </c:pt>
                <c:pt idx="3007">
                  <c:v>24248</c:v>
                </c:pt>
                <c:pt idx="3008">
                  <c:v>24288</c:v>
                </c:pt>
                <c:pt idx="3009">
                  <c:v>24288</c:v>
                </c:pt>
                <c:pt idx="3010">
                  <c:v>24328</c:v>
                </c:pt>
                <c:pt idx="3011">
                  <c:v>24328</c:v>
                </c:pt>
                <c:pt idx="3012">
                  <c:v>24368</c:v>
                </c:pt>
                <c:pt idx="3013">
                  <c:v>24368</c:v>
                </c:pt>
                <c:pt idx="3014">
                  <c:v>24408</c:v>
                </c:pt>
                <c:pt idx="3015">
                  <c:v>24408</c:v>
                </c:pt>
                <c:pt idx="3016">
                  <c:v>24448</c:v>
                </c:pt>
                <c:pt idx="3017">
                  <c:v>24448</c:v>
                </c:pt>
                <c:pt idx="3018">
                  <c:v>24488</c:v>
                </c:pt>
                <c:pt idx="3019">
                  <c:v>24488</c:v>
                </c:pt>
                <c:pt idx="3020">
                  <c:v>24528</c:v>
                </c:pt>
                <c:pt idx="3021">
                  <c:v>24528</c:v>
                </c:pt>
                <c:pt idx="3022">
                  <c:v>24568</c:v>
                </c:pt>
                <c:pt idx="3023">
                  <c:v>24568</c:v>
                </c:pt>
                <c:pt idx="3024">
                  <c:v>24608</c:v>
                </c:pt>
                <c:pt idx="3025">
                  <c:v>24608</c:v>
                </c:pt>
                <c:pt idx="3026">
                  <c:v>24648</c:v>
                </c:pt>
                <c:pt idx="3027">
                  <c:v>24648</c:v>
                </c:pt>
                <c:pt idx="3028">
                  <c:v>24688</c:v>
                </c:pt>
                <c:pt idx="3029">
                  <c:v>24688</c:v>
                </c:pt>
                <c:pt idx="3030">
                  <c:v>24728</c:v>
                </c:pt>
                <c:pt idx="3031">
                  <c:v>24728</c:v>
                </c:pt>
                <c:pt idx="3032">
                  <c:v>24768</c:v>
                </c:pt>
                <c:pt idx="3033">
                  <c:v>24768</c:v>
                </c:pt>
                <c:pt idx="3034">
                  <c:v>24808</c:v>
                </c:pt>
                <c:pt idx="3035">
                  <c:v>24808</c:v>
                </c:pt>
                <c:pt idx="3036">
                  <c:v>24848</c:v>
                </c:pt>
                <c:pt idx="3037">
                  <c:v>24848</c:v>
                </c:pt>
                <c:pt idx="3038">
                  <c:v>24852</c:v>
                </c:pt>
                <c:pt idx="3039">
                  <c:v>24852</c:v>
                </c:pt>
                <c:pt idx="3040">
                  <c:v>24892</c:v>
                </c:pt>
                <c:pt idx="3041">
                  <c:v>24892</c:v>
                </c:pt>
                <c:pt idx="3042">
                  <c:v>24932</c:v>
                </c:pt>
                <c:pt idx="3043">
                  <c:v>24932</c:v>
                </c:pt>
                <c:pt idx="3044">
                  <c:v>24972</c:v>
                </c:pt>
                <c:pt idx="3045">
                  <c:v>24972</c:v>
                </c:pt>
                <c:pt idx="3046">
                  <c:v>25012</c:v>
                </c:pt>
                <c:pt idx="3047">
                  <c:v>25012</c:v>
                </c:pt>
                <c:pt idx="3048">
                  <c:v>25052</c:v>
                </c:pt>
                <c:pt idx="3049">
                  <c:v>25052</c:v>
                </c:pt>
                <c:pt idx="3050">
                  <c:v>25092</c:v>
                </c:pt>
                <c:pt idx="3051">
                  <c:v>25092</c:v>
                </c:pt>
                <c:pt idx="3052">
                  <c:v>25096</c:v>
                </c:pt>
                <c:pt idx="3053">
                  <c:v>25096</c:v>
                </c:pt>
                <c:pt idx="3054">
                  <c:v>25100</c:v>
                </c:pt>
                <c:pt idx="3055">
                  <c:v>25100</c:v>
                </c:pt>
                <c:pt idx="3056">
                  <c:v>25104</c:v>
                </c:pt>
                <c:pt idx="3057">
                  <c:v>25104</c:v>
                </c:pt>
                <c:pt idx="3058">
                  <c:v>25144</c:v>
                </c:pt>
                <c:pt idx="3059">
                  <c:v>25144</c:v>
                </c:pt>
                <c:pt idx="3060">
                  <c:v>25184</c:v>
                </c:pt>
                <c:pt idx="3061">
                  <c:v>25184</c:v>
                </c:pt>
                <c:pt idx="3062">
                  <c:v>25224</c:v>
                </c:pt>
                <c:pt idx="3063">
                  <c:v>25224</c:v>
                </c:pt>
                <c:pt idx="3064">
                  <c:v>25264</c:v>
                </c:pt>
                <c:pt idx="3065">
                  <c:v>25264</c:v>
                </c:pt>
                <c:pt idx="3066">
                  <c:v>25304</c:v>
                </c:pt>
                <c:pt idx="3067">
                  <c:v>25304</c:v>
                </c:pt>
                <c:pt idx="3068">
                  <c:v>25344</c:v>
                </c:pt>
                <c:pt idx="3069">
                  <c:v>25344</c:v>
                </c:pt>
                <c:pt idx="3070">
                  <c:v>25348</c:v>
                </c:pt>
                <c:pt idx="3071">
                  <c:v>25348</c:v>
                </c:pt>
                <c:pt idx="3072">
                  <c:v>25388</c:v>
                </c:pt>
                <c:pt idx="3073">
                  <c:v>25388</c:v>
                </c:pt>
                <c:pt idx="3074">
                  <c:v>25428</c:v>
                </c:pt>
                <c:pt idx="3075">
                  <c:v>25428</c:v>
                </c:pt>
                <c:pt idx="3076">
                  <c:v>25468</c:v>
                </c:pt>
                <c:pt idx="3077">
                  <c:v>25468</c:v>
                </c:pt>
                <c:pt idx="3078">
                  <c:v>25508</c:v>
                </c:pt>
                <c:pt idx="3079">
                  <c:v>25508</c:v>
                </c:pt>
                <c:pt idx="3080">
                  <c:v>25548</c:v>
                </c:pt>
                <c:pt idx="3081">
                  <c:v>25548</c:v>
                </c:pt>
                <c:pt idx="3082">
                  <c:v>25588</c:v>
                </c:pt>
                <c:pt idx="3083">
                  <c:v>25588</c:v>
                </c:pt>
                <c:pt idx="3084">
                  <c:v>25592</c:v>
                </c:pt>
                <c:pt idx="3085">
                  <c:v>25592</c:v>
                </c:pt>
                <c:pt idx="3086">
                  <c:v>25596</c:v>
                </c:pt>
                <c:pt idx="3087">
                  <c:v>25596</c:v>
                </c:pt>
                <c:pt idx="3088">
                  <c:v>25612</c:v>
                </c:pt>
                <c:pt idx="3089">
                  <c:v>25612</c:v>
                </c:pt>
                <c:pt idx="3090">
                  <c:v>25616</c:v>
                </c:pt>
                <c:pt idx="3091">
                  <c:v>25616</c:v>
                </c:pt>
                <c:pt idx="3092">
                  <c:v>25656</c:v>
                </c:pt>
                <c:pt idx="3093">
                  <c:v>25656</c:v>
                </c:pt>
                <c:pt idx="3094">
                  <c:v>25660</c:v>
                </c:pt>
                <c:pt idx="3095">
                  <c:v>25660</c:v>
                </c:pt>
                <c:pt idx="3096">
                  <c:v>25664</c:v>
                </c:pt>
                <c:pt idx="3097">
                  <c:v>25664</c:v>
                </c:pt>
                <c:pt idx="3098">
                  <c:v>25704</c:v>
                </c:pt>
                <c:pt idx="3099">
                  <c:v>25704</c:v>
                </c:pt>
                <c:pt idx="3100">
                  <c:v>25708</c:v>
                </c:pt>
                <c:pt idx="3101">
                  <c:v>25708</c:v>
                </c:pt>
                <c:pt idx="3102">
                  <c:v>25712</c:v>
                </c:pt>
                <c:pt idx="3103">
                  <c:v>25712</c:v>
                </c:pt>
                <c:pt idx="3104">
                  <c:v>25716</c:v>
                </c:pt>
                <c:pt idx="3105">
                  <c:v>25716</c:v>
                </c:pt>
                <c:pt idx="3106">
                  <c:v>25756</c:v>
                </c:pt>
                <c:pt idx="3107">
                  <c:v>25756</c:v>
                </c:pt>
                <c:pt idx="3108">
                  <c:v>25760</c:v>
                </c:pt>
                <c:pt idx="3109">
                  <c:v>25760</c:v>
                </c:pt>
                <c:pt idx="3110">
                  <c:v>25764</c:v>
                </c:pt>
                <c:pt idx="3111">
                  <c:v>25764</c:v>
                </c:pt>
                <c:pt idx="3112">
                  <c:v>25804</c:v>
                </c:pt>
                <c:pt idx="3113">
                  <c:v>25804</c:v>
                </c:pt>
                <c:pt idx="3114">
                  <c:v>25808</c:v>
                </c:pt>
                <c:pt idx="3115">
                  <c:v>25808</c:v>
                </c:pt>
                <c:pt idx="3116">
                  <c:v>25848</c:v>
                </c:pt>
                <c:pt idx="3117">
                  <c:v>25848</c:v>
                </c:pt>
                <c:pt idx="3118">
                  <c:v>25888</c:v>
                </c:pt>
                <c:pt idx="3119">
                  <c:v>25888</c:v>
                </c:pt>
                <c:pt idx="3120">
                  <c:v>25892</c:v>
                </c:pt>
                <c:pt idx="3121">
                  <c:v>25892</c:v>
                </c:pt>
                <c:pt idx="3122">
                  <c:v>25932</c:v>
                </c:pt>
                <c:pt idx="3123">
                  <c:v>25932</c:v>
                </c:pt>
                <c:pt idx="3124">
                  <c:v>25972</c:v>
                </c:pt>
                <c:pt idx="3125">
                  <c:v>25972</c:v>
                </c:pt>
                <c:pt idx="3126">
                  <c:v>26012</c:v>
                </c:pt>
                <c:pt idx="3127">
                  <c:v>26012</c:v>
                </c:pt>
                <c:pt idx="3128">
                  <c:v>26052</c:v>
                </c:pt>
                <c:pt idx="3129">
                  <c:v>26052</c:v>
                </c:pt>
                <c:pt idx="3130">
                  <c:v>26056</c:v>
                </c:pt>
                <c:pt idx="3131">
                  <c:v>26056</c:v>
                </c:pt>
                <c:pt idx="3132">
                  <c:v>26096</c:v>
                </c:pt>
                <c:pt idx="3133">
                  <c:v>26096</c:v>
                </c:pt>
                <c:pt idx="3134">
                  <c:v>26136</c:v>
                </c:pt>
                <c:pt idx="3135">
                  <c:v>26136</c:v>
                </c:pt>
                <c:pt idx="3136">
                  <c:v>26140</c:v>
                </c:pt>
                <c:pt idx="3137">
                  <c:v>26140</c:v>
                </c:pt>
                <c:pt idx="3138">
                  <c:v>26180</c:v>
                </c:pt>
                <c:pt idx="3139">
                  <c:v>26180</c:v>
                </c:pt>
                <c:pt idx="3140">
                  <c:v>26220</c:v>
                </c:pt>
                <c:pt idx="3141">
                  <c:v>26220</c:v>
                </c:pt>
                <c:pt idx="3142">
                  <c:v>26260</c:v>
                </c:pt>
                <c:pt idx="3143">
                  <c:v>26260</c:v>
                </c:pt>
                <c:pt idx="3144">
                  <c:v>26264</c:v>
                </c:pt>
                <c:pt idx="3145">
                  <c:v>26264</c:v>
                </c:pt>
                <c:pt idx="3146">
                  <c:v>26304</c:v>
                </c:pt>
                <c:pt idx="3147">
                  <c:v>26304</c:v>
                </c:pt>
                <c:pt idx="3148">
                  <c:v>26344</c:v>
                </c:pt>
                <c:pt idx="3149">
                  <c:v>26344</c:v>
                </c:pt>
                <c:pt idx="3150">
                  <c:v>26348</c:v>
                </c:pt>
                <c:pt idx="3151">
                  <c:v>26348</c:v>
                </c:pt>
                <c:pt idx="3152">
                  <c:v>26388</c:v>
                </c:pt>
                <c:pt idx="3153">
                  <c:v>26388</c:v>
                </c:pt>
                <c:pt idx="3154">
                  <c:v>26428</c:v>
                </c:pt>
                <c:pt idx="3155">
                  <c:v>26428</c:v>
                </c:pt>
                <c:pt idx="3156">
                  <c:v>26432</c:v>
                </c:pt>
                <c:pt idx="3157">
                  <c:v>26432</c:v>
                </c:pt>
                <c:pt idx="3158">
                  <c:v>26472</c:v>
                </c:pt>
                <c:pt idx="3159">
                  <c:v>26472</c:v>
                </c:pt>
                <c:pt idx="3160">
                  <c:v>26512</c:v>
                </c:pt>
                <c:pt idx="3161">
                  <c:v>26512</c:v>
                </c:pt>
                <c:pt idx="3162">
                  <c:v>26516</c:v>
                </c:pt>
                <c:pt idx="3163">
                  <c:v>26516</c:v>
                </c:pt>
                <c:pt idx="3164">
                  <c:v>26556</c:v>
                </c:pt>
                <c:pt idx="3165">
                  <c:v>26556</c:v>
                </c:pt>
                <c:pt idx="3166">
                  <c:v>26596</c:v>
                </c:pt>
                <c:pt idx="3167">
                  <c:v>26596</c:v>
                </c:pt>
                <c:pt idx="3168">
                  <c:v>26600</c:v>
                </c:pt>
                <c:pt idx="3169">
                  <c:v>26600</c:v>
                </c:pt>
                <c:pt idx="3170">
                  <c:v>26640</c:v>
                </c:pt>
                <c:pt idx="3171">
                  <c:v>26640</c:v>
                </c:pt>
                <c:pt idx="3172">
                  <c:v>26680</c:v>
                </c:pt>
                <c:pt idx="3173">
                  <c:v>26680</c:v>
                </c:pt>
                <c:pt idx="3174">
                  <c:v>26720</c:v>
                </c:pt>
                <c:pt idx="3175">
                  <c:v>26720</c:v>
                </c:pt>
                <c:pt idx="3176">
                  <c:v>26740</c:v>
                </c:pt>
                <c:pt idx="3177">
                  <c:v>26740</c:v>
                </c:pt>
                <c:pt idx="3178">
                  <c:v>26780</c:v>
                </c:pt>
                <c:pt idx="3179">
                  <c:v>26780</c:v>
                </c:pt>
                <c:pt idx="3180">
                  <c:v>26820</c:v>
                </c:pt>
                <c:pt idx="3181">
                  <c:v>26820</c:v>
                </c:pt>
                <c:pt idx="3182">
                  <c:v>26824</c:v>
                </c:pt>
                <c:pt idx="3183">
                  <c:v>26824</c:v>
                </c:pt>
                <c:pt idx="3184">
                  <c:v>26864</c:v>
                </c:pt>
                <c:pt idx="3185">
                  <c:v>26864</c:v>
                </c:pt>
                <c:pt idx="3186">
                  <c:v>26904</c:v>
                </c:pt>
                <c:pt idx="3187">
                  <c:v>26904</c:v>
                </c:pt>
                <c:pt idx="3188">
                  <c:v>26944</c:v>
                </c:pt>
                <c:pt idx="3189">
                  <c:v>26944</c:v>
                </c:pt>
                <c:pt idx="3190">
                  <c:v>26984</c:v>
                </c:pt>
                <c:pt idx="3191">
                  <c:v>26984</c:v>
                </c:pt>
                <c:pt idx="3192">
                  <c:v>26988</c:v>
                </c:pt>
                <c:pt idx="3193">
                  <c:v>26988</c:v>
                </c:pt>
                <c:pt idx="3194">
                  <c:v>27028</c:v>
                </c:pt>
                <c:pt idx="3195">
                  <c:v>27028</c:v>
                </c:pt>
                <c:pt idx="3196">
                  <c:v>27068</c:v>
                </c:pt>
                <c:pt idx="3197">
                  <c:v>27068</c:v>
                </c:pt>
                <c:pt idx="3198">
                  <c:v>27072</c:v>
                </c:pt>
                <c:pt idx="3199">
                  <c:v>27072</c:v>
                </c:pt>
                <c:pt idx="3200">
                  <c:v>27112</c:v>
                </c:pt>
                <c:pt idx="3201">
                  <c:v>27112</c:v>
                </c:pt>
                <c:pt idx="3202">
                  <c:v>27152</c:v>
                </c:pt>
                <c:pt idx="3203">
                  <c:v>27152</c:v>
                </c:pt>
                <c:pt idx="3204">
                  <c:v>27192</c:v>
                </c:pt>
                <c:pt idx="3205">
                  <c:v>27192</c:v>
                </c:pt>
                <c:pt idx="3206">
                  <c:v>27196</c:v>
                </c:pt>
                <c:pt idx="3207">
                  <c:v>27196</c:v>
                </c:pt>
                <c:pt idx="3208">
                  <c:v>27236</c:v>
                </c:pt>
                <c:pt idx="3209">
                  <c:v>27236</c:v>
                </c:pt>
                <c:pt idx="3210">
                  <c:v>27276</c:v>
                </c:pt>
                <c:pt idx="3211">
                  <c:v>27276</c:v>
                </c:pt>
                <c:pt idx="3212">
                  <c:v>27280</c:v>
                </c:pt>
                <c:pt idx="3213">
                  <c:v>27280</c:v>
                </c:pt>
                <c:pt idx="3214">
                  <c:v>27320</c:v>
                </c:pt>
                <c:pt idx="3215">
                  <c:v>27320</c:v>
                </c:pt>
                <c:pt idx="3216">
                  <c:v>27360</c:v>
                </c:pt>
                <c:pt idx="3217">
                  <c:v>27360</c:v>
                </c:pt>
                <c:pt idx="3218">
                  <c:v>27364</c:v>
                </c:pt>
                <c:pt idx="3219">
                  <c:v>27364</c:v>
                </c:pt>
                <c:pt idx="3220">
                  <c:v>27368</c:v>
                </c:pt>
                <c:pt idx="3221">
                  <c:v>27368</c:v>
                </c:pt>
                <c:pt idx="3222">
                  <c:v>27408</c:v>
                </c:pt>
                <c:pt idx="3223">
                  <c:v>27408</c:v>
                </c:pt>
                <c:pt idx="3224">
                  <c:v>27448</c:v>
                </c:pt>
                <c:pt idx="3225">
                  <c:v>27448</c:v>
                </c:pt>
                <c:pt idx="3226">
                  <c:v>27452</c:v>
                </c:pt>
                <c:pt idx="3227">
                  <c:v>27452</c:v>
                </c:pt>
                <c:pt idx="3228">
                  <c:v>27492</c:v>
                </c:pt>
                <c:pt idx="3229">
                  <c:v>27492</c:v>
                </c:pt>
                <c:pt idx="3230">
                  <c:v>27532</c:v>
                </c:pt>
                <c:pt idx="3231">
                  <c:v>27532</c:v>
                </c:pt>
                <c:pt idx="3232">
                  <c:v>27536</c:v>
                </c:pt>
                <c:pt idx="3233">
                  <c:v>27536</c:v>
                </c:pt>
                <c:pt idx="3234">
                  <c:v>27576</c:v>
                </c:pt>
                <c:pt idx="3235">
                  <c:v>27576</c:v>
                </c:pt>
                <c:pt idx="3236">
                  <c:v>27616</c:v>
                </c:pt>
                <c:pt idx="3237">
                  <c:v>27616</c:v>
                </c:pt>
                <c:pt idx="3238">
                  <c:v>27656</c:v>
                </c:pt>
                <c:pt idx="3239">
                  <c:v>27656</c:v>
                </c:pt>
                <c:pt idx="3240">
                  <c:v>27676</c:v>
                </c:pt>
                <c:pt idx="3241">
                  <c:v>27676</c:v>
                </c:pt>
                <c:pt idx="3242">
                  <c:v>27716</c:v>
                </c:pt>
                <c:pt idx="3243">
                  <c:v>27716</c:v>
                </c:pt>
                <c:pt idx="3244">
                  <c:v>27756</c:v>
                </c:pt>
                <c:pt idx="3245">
                  <c:v>27756</c:v>
                </c:pt>
                <c:pt idx="3246">
                  <c:v>27760</c:v>
                </c:pt>
                <c:pt idx="3247">
                  <c:v>27760</c:v>
                </c:pt>
                <c:pt idx="3248">
                  <c:v>27800</c:v>
                </c:pt>
                <c:pt idx="3249">
                  <c:v>27800</c:v>
                </c:pt>
                <c:pt idx="3250">
                  <c:v>27840</c:v>
                </c:pt>
                <c:pt idx="3251">
                  <c:v>27840</c:v>
                </c:pt>
                <c:pt idx="3252">
                  <c:v>27880</c:v>
                </c:pt>
                <c:pt idx="3253">
                  <c:v>27880</c:v>
                </c:pt>
                <c:pt idx="3254">
                  <c:v>27920</c:v>
                </c:pt>
                <c:pt idx="3255">
                  <c:v>27920</c:v>
                </c:pt>
                <c:pt idx="3256">
                  <c:v>27924</c:v>
                </c:pt>
                <c:pt idx="3257">
                  <c:v>27924</c:v>
                </c:pt>
                <c:pt idx="3258">
                  <c:v>27964</c:v>
                </c:pt>
                <c:pt idx="3259">
                  <c:v>27964</c:v>
                </c:pt>
                <c:pt idx="3260">
                  <c:v>28004</c:v>
                </c:pt>
                <c:pt idx="3261">
                  <c:v>28004</c:v>
                </c:pt>
                <c:pt idx="3262">
                  <c:v>28008</c:v>
                </c:pt>
                <c:pt idx="3263">
                  <c:v>28008</c:v>
                </c:pt>
                <c:pt idx="3264">
                  <c:v>28048</c:v>
                </c:pt>
                <c:pt idx="3265">
                  <c:v>28048</c:v>
                </c:pt>
                <c:pt idx="3266">
                  <c:v>28088</c:v>
                </c:pt>
                <c:pt idx="3267">
                  <c:v>28088</c:v>
                </c:pt>
                <c:pt idx="3268">
                  <c:v>28128</c:v>
                </c:pt>
                <c:pt idx="3269">
                  <c:v>28128</c:v>
                </c:pt>
                <c:pt idx="3270">
                  <c:v>28132</c:v>
                </c:pt>
                <c:pt idx="3271">
                  <c:v>28132</c:v>
                </c:pt>
                <c:pt idx="3272">
                  <c:v>28172</c:v>
                </c:pt>
                <c:pt idx="3273">
                  <c:v>28172</c:v>
                </c:pt>
                <c:pt idx="3274">
                  <c:v>28212</c:v>
                </c:pt>
                <c:pt idx="3275">
                  <c:v>28212</c:v>
                </c:pt>
                <c:pt idx="3276">
                  <c:v>28216</c:v>
                </c:pt>
                <c:pt idx="3277">
                  <c:v>28216</c:v>
                </c:pt>
                <c:pt idx="3278">
                  <c:v>28256</c:v>
                </c:pt>
                <c:pt idx="3279">
                  <c:v>28256</c:v>
                </c:pt>
                <c:pt idx="3280">
                  <c:v>28296</c:v>
                </c:pt>
                <c:pt idx="3281">
                  <c:v>28296</c:v>
                </c:pt>
                <c:pt idx="3282">
                  <c:v>28300</c:v>
                </c:pt>
                <c:pt idx="3283">
                  <c:v>28300</c:v>
                </c:pt>
                <c:pt idx="3284">
                  <c:v>28340</c:v>
                </c:pt>
                <c:pt idx="3285">
                  <c:v>28340</c:v>
                </c:pt>
                <c:pt idx="3286">
                  <c:v>28380</c:v>
                </c:pt>
                <c:pt idx="3287">
                  <c:v>28380</c:v>
                </c:pt>
                <c:pt idx="3288">
                  <c:v>28384</c:v>
                </c:pt>
                <c:pt idx="3289">
                  <c:v>28384</c:v>
                </c:pt>
                <c:pt idx="3290">
                  <c:v>28424</c:v>
                </c:pt>
                <c:pt idx="3291">
                  <c:v>28424</c:v>
                </c:pt>
                <c:pt idx="3292">
                  <c:v>28464</c:v>
                </c:pt>
                <c:pt idx="3293">
                  <c:v>28464</c:v>
                </c:pt>
                <c:pt idx="3294">
                  <c:v>28468</c:v>
                </c:pt>
                <c:pt idx="3295">
                  <c:v>28468</c:v>
                </c:pt>
                <c:pt idx="3296">
                  <c:v>28508</c:v>
                </c:pt>
                <c:pt idx="3297">
                  <c:v>28508</c:v>
                </c:pt>
                <c:pt idx="3298">
                  <c:v>28548</c:v>
                </c:pt>
                <c:pt idx="3299">
                  <c:v>28548</c:v>
                </c:pt>
                <c:pt idx="3300">
                  <c:v>28588</c:v>
                </c:pt>
                <c:pt idx="3301">
                  <c:v>28588</c:v>
                </c:pt>
                <c:pt idx="3302">
                  <c:v>28608</c:v>
                </c:pt>
                <c:pt idx="3303">
                  <c:v>28608</c:v>
                </c:pt>
                <c:pt idx="3304">
                  <c:v>28648</c:v>
                </c:pt>
                <c:pt idx="3305">
                  <c:v>28648</c:v>
                </c:pt>
                <c:pt idx="3306">
                  <c:v>28688</c:v>
                </c:pt>
                <c:pt idx="3307">
                  <c:v>28688</c:v>
                </c:pt>
                <c:pt idx="3308">
                  <c:v>28692</c:v>
                </c:pt>
                <c:pt idx="3309">
                  <c:v>28692</c:v>
                </c:pt>
                <c:pt idx="3310">
                  <c:v>28732</c:v>
                </c:pt>
                <c:pt idx="3311">
                  <c:v>28732</c:v>
                </c:pt>
                <c:pt idx="3312">
                  <c:v>28772</c:v>
                </c:pt>
                <c:pt idx="3313">
                  <c:v>28772</c:v>
                </c:pt>
                <c:pt idx="3314">
                  <c:v>28812</c:v>
                </c:pt>
                <c:pt idx="3315">
                  <c:v>28812</c:v>
                </c:pt>
                <c:pt idx="3316">
                  <c:v>28852</c:v>
                </c:pt>
                <c:pt idx="3317">
                  <c:v>28852</c:v>
                </c:pt>
                <c:pt idx="3318">
                  <c:v>28856</c:v>
                </c:pt>
                <c:pt idx="3319">
                  <c:v>28856</c:v>
                </c:pt>
                <c:pt idx="3320">
                  <c:v>28896</c:v>
                </c:pt>
                <c:pt idx="3321">
                  <c:v>28896</c:v>
                </c:pt>
                <c:pt idx="3322">
                  <c:v>28936</c:v>
                </c:pt>
                <c:pt idx="3323">
                  <c:v>28936</c:v>
                </c:pt>
                <c:pt idx="3324">
                  <c:v>28940</c:v>
                </c:pt>
                <c:pt idx="3325">
                  <c:v>28940</c:v>
                </c:pt>
                <c:pt idx="3326">
                  <c:v>28980</c:v>
                </c:pt>
                <c:pt idx="3327">
                  <c:v>28980</c:v>
                </c:pt>
                <c:pt idx="3328">
                  <c:v>29020</c:v>
                </c:pt>
                <c:pt idx="3329">
                  <c:v>29020</c:v>
                </c:pt>
                <c:pt idx="3330">
                  <c:v>29060</c:v>
                </c:pt>
                <c:pt idx="3331">
                  <c:v>29060</c:v>
                </c:pt>
                <c:pt idx="3332">
                  <c:v>29064</c:v>
                </c:pt>
                <c:pt idx="3333">
                  <c:v>29064</c:v>
                </c:pt>
                <c:pt idx="3334">
                  <c:v>29104</c:v>
                </c:pt>
                <c:pt idx="3335">
                  <c:v>29104</c:v>
                </c:pt>
                <c:pt idx="3336">
                  <c:v>29144</c:v>
                </c:pt>
                <c:pt idx="3337">
                  <c:v>29144</c:v>
                </c:pt>
                <c:pt idx="3338">
                  <c:v>29148</c:v>
                </c:pt>
                <c:pt idx="3339">
                  <c:v>29148</c:v>
                </c:pt>
                <c:pt idx="3340">
                  <c:v>29188</c:v>
                </c:pt>
                <c:pt idx="3341">
                  <c:v>29188</c:v>
                </c:pt>
                <c:pt idx="3342">
                  <c:v>29228</c:v>
                </c:pt>
                <c:pt idx="3343">
                  <c:v>29228</c:v>
                </c:pt>
                <c:pt idx="3344">
                  <c:v>29232</c:v>
                </c:pt>
                <c:pt idx="3345">
                  <c:v>29232</c:v>
                </c:pt>
                <c:pt idx="3346">
                  <c:v>29236</c:v>
                </c:pt>
                <c:pt idx="3347">
                  <c:v>29236</c:v>
                </c:pt>
                <c:pt idx="3348">
                  <c:v>29240</c:v>
                </c:pt>
                <c:pt idx="3349">
                  <c:v>29240</c:v>
                </c:pt>
                <c:pt idx="3350">
                  <c:v>29280</c:v>
                </c:pt>
                <c:pt idx="3351">
                  <c:v>29280</c:v>
                </c:pt>
                <c:pt idx="3352">
                  <c:v>29320</c:v>
                </c:pt>
                <c:pt idx="3353">
                  <c:v>29320</c:v>
                </c:pt>
                <c:pt idx="3354">
                  <c:v>29324</c:v>
                </c:pt>
                <c:pt idx="3355">
                  <c:v>29324</c:v>
                </c:pt>
                <c:pt idx="3356">
                  <c:v>29364</c:v>
                </c:pt>
                <c:pt idx="3357">
                  <c:v>29364</c:v>
                </c:pt>
                <c:pt idx="3358">
                  <c:v>29404</c:v>
                </c:pt>
                <c:pt idx="3359">
                  <c:v>29404</c:v>
                </c:pt>
                <c:pt idx="3360">
                  <c:v>29408</c:v>
                </c:pt>
                <c:pt idx="3361">
                  <c:v>29408</c:v>
                </c:pt>
                <c:pt idx="3362">
                  <c:v>29448</c:v>
                </c:pt>
                <c:pt idx="3363">
                  <c:v>29448</c:v>
                </c:pt>
                <c:pt idx="3364">
                  <c:v>29488</c:v>
                </c:pt>
                <c:pt idx="3365">
                  <c:v>29488</c:v>
                </c:pt>
                <c:pt idx="3366">
                  <c:v>29528</c:v>
                </c:pt>
                <c:pt idx="3367">
                  <c:v>29528</c:v>
                </c:pt>
                <c:pt idx="3368">
                  <c:v>29532</c:v>
                </c:pt>
                <c:pt idx="3369">
                  <c:v>29532</c:v>
                </c:pt>
                <c:pt idx="3370">
                  <c:v>29572</c:v>
                </c:pt>
                <c:pt idx="3371">
                  <c:v>29572</c:v>
                </c:pt>
                <c:pt idx="3372">
                  <c:v>29612</c:v>
                </c:pt>
                <c:pt idx="3373">
                  <c:v>29612</c:v>
                </c:pt>
                <c:pt idx="3374">
                  <c:v>29616</c:v>
                </c:pt>
                <c:pt idx="3375">
                  <c:v>29616</c:v>
                </c:pt>
                <c:pt idx="3376">
                  <c:v>29656</c:v>
                </c:pt>
                <c:pt idx="3377">
                  <c:v>29656</c:v>
                </c:pt>
                <c:pt idx="3378">
                  <c:v>29696</c:v>
                </c:pt>
                <c:pt idx="3379">
                  <c:v>29696</c:v>
                </c:pt>
                <c:pt idx="3380">
                  <c:v>29736</c:v>
                </c:pt>
                <c:pt idx="3381">
                  <c:v>29736</c:v>
                </c:pt>
                <c:pt idx="3382">
                  <c:v>29764</c:v>
                </c:pt>
                <c:pt idx="3383">
                  <c:v>29764</c:v>
                </c:pt>
                <c:pt idx="3384">
                  <c:v>29768</c:v>
                </c:pt>
                <c:pt idx="3385">
                  <c:v>29768</c:v>
                </c:pt>
                <c:pt idx="3386">
                  <c:v>29808</c:v>
                </c:pt>
                <c:pt idx="3387">
                  <c:v>29808</c:v>
                </c:pt>
                <c:pt idx="3388">
                  <c:v>29812</c:v>
                </c:pt>
                <c:pt idx="3389">
                  <c:v>29812</c:v>
                </c:pt>
                <c:pt idx="3390">
                  <c:v>29816</c:v>
                </c:pt>
                <c:pt idx="3391">
                  <c:v>29816</c:v>
                </c:pt>
                <c:pt idx="3392">
                  <c:v>29856</c:v>
                </c:pt>
                <c:pt idx="3393">
                  <c:v>29856</c:v>
                </c:pt>
                <c:pt idx="3394">
                  <c:v>29896</c:v>
                </c:pt>
                <c:pt idx="3395">
                  <c:v>29896</c:v>
                </c:pt>
                <c:pt idx="3396">
                  <c:v>29900</c:v>
                </c:pt>
                <c:pt idx="3397">
                  <c:v>29900</c:v>
                </c:pt>
                <c:pt idx="3398">
                  <c:v>29904</c:v>
                </c:pt>
                <c:pt idx="3399">
                  <c:v>29904</c:v>
                </c:pt>
                <c:pt idx="3400">
                  <c:v>29944</c:v>
                </c:pt>
                <c:pt idx="3401">
                  <c:v>29944</c:v>
                </c:pt>
                <c:pt idx="3402">
                  <c:v>29948</c:v>
                </c:pt>
                <c:pt idx="3403">
                  <c:v>29948</c:v>
                </c:pt>
                <c:pt idx="3404">
                  <c:v>29952</c:v>
                </c:pt>
                <c:pt idx="3405">
                  <c:v>29952</c:v>
                </c:pt>
                <c:pt idx="3406">
                  <c:v>29992</c:v>
                </c:pt>
                <c:pt idx="3407">
                  <c:v>29992</c:v>
                </c:pt>
                <c:pt idx="3408">
                  <c:v>30032</c:v>
                </c:pt>
                <c:pt idx="3409">
                  <c:v>30032</c:v>
                </c:pt>
                <c:pt idx="3410">
                  <c:v>30072</c:v>
                </c:pt>
                <c:pt idx="3411">
                  <c:v>30072</c:v>
                </c:pt>
                <c:pt idx="3412">
                  <c:v>30112</c:v>
                </c:pt>
                <c:pt idx="3413">
                  <c:v>30112</c:v>
                </c:pt>
                <c:pt idx="3414">
                  <c:v>30116</c:v>
                </c:pt>
                <c:pt idx="3415">
                  <c:v>30116</c:v>
                </c:pt>
                <c:pt idx="3416">
                  <c:v>30156</c:v>
                </c:pt>
                <c:pt idx="3417">
                  <c:v>30156</c:v>
                </c:pt>
                <c:pt idx="3418">
                  <c:v>30196</c:v>
                </c:pt>
                <c:pt idx="3419">
                  <c:v>30196</c:v>
                </c:pt>
                <c:pt idx="3420">
                  <c:v>30200</c:v>
                </c:pt>
                <c:pt idx="3421">
                  <c:v>30200</c:v>
                </c:pt>
                <c:pt idx="3422">
                  <c:v>30204</c:v>
                </c:pt>
                <c:pt idx="3423">
                  <c:v>30204</c:v>
                </c:pt>
                <c:pt idx="3424">
                  <c:v>30208</c:v>
                </c:pt>
                <c:pt idx="3425">
                  <c:v>30208</c:v>
                </c:pt>
                <c:pt idx="3426">
                  <c:v>30212</c:v>
                </c:pt>
                <c:pt idx="3427">
                  <c:v>30212</c:v>
                </c:pt>
                <c:pt idx="3428">
                  <c:v>30252</c:v>
                </c:pt>
                <c:pt idx="3429">
                  <c:v>30252</c:v>
                </c:pt>
                <c:pt idx="3430">
                  <c:v>30292</c:v>
                </c:pt>
                <c:pt idx="3431">
                  <c:v>30292</c:v>
                </c:pt>
                <c:pt idx="3432">
                  <c:v>30296</c:v>
                </c:pt>
                <c:pt idx="3433">
                  <c:v>30296</c:v>
                </c:pt>
                <c:pt idx="3434">
                  <c:v>30336</c:v>
                </c:pt>
                <c:pt idx="3435">
                  <c:v>30336</c:v>
                </c:pt>
                <c:pt idx="3436">
                  <c:v>30376</c:v>
                </c:pt>
                <c:pt idx="3437">
                  <c:v>30376</c:v>
                </c:pt>
                <c:pt idx="3438">
                  <c:v>30380</c:v>
                </c:pt>
                <c:pt idx="3439">
                  <c:v>30380</c:v>
                </c:pt>
                <c:pt idx="3440">
                  <c:v>30384</c:v>
                </c:pt>
                <c:pt idx="3441">
                  <c:v>30384</c:v>
                </c:pt>
                <c:pt idx="3442">
                  <c:v>30424</c:v>
                </c:pt>
                <c:pt idx="3443">
                  <c:v>30424</c:v>
                </c:pt>
                <c:pt idx="3444">
                  <c:v>30464</c:v>
                </c:pt>
                <c:pt idx="3445">
                  <c:v>30464</c:v>
                </c:pt>
                <c:pt idx="3446">
                  <c:v>30468</c:v>
                </c:pt>
                <c:pt idx="3447">
                  <c:v>30468</c:v>
                </c:pt>
                <c:pt idx="3448">
                  <c:v>30508</c:v>
                </c:pt>
                <c:pt idx="3449">
                  <c:v>30508</c:v>
                </c:pt>
                <c:pt idx="3450">
                  <c:v>30548</c:v>
                </c:pt>
                <c:pt idx="3451">
                  <c:v>30548</c:v>
                </c:pt>
                <c:pt idx="3452">
                  <c:v>30552</c:v>
                </c:pt>
                <c:pt idx="3453">
                  <c:v>30552</c:v>
                </c:pt>
                <c:pt idx="3454">
                  <c:v>30556</c:v>
                </c:pt>
                <c:pt idx="3455">
                  <c:v>30556</c:v>
                </c:pt>
                <c:pt idx="3456">
                  <c:v>30560</c:v>
                </c:pt>
                <c:pt idx="3457">
                  <c:v>30560</c:v>
                </c:pt>
                <c:pt idx="3458">
                  <c:v>30600</c:v>
                </c:pt>
                <c:pt idx="3459">
                  <c:v>30600</c:v>
                </c:pt>
                <c:pt idx="3460">
                  <c:v>30640</c:v>
                </c:pt>
                <c:pt idx="3461">
                  <c:v>30640</c:v>
                </c:pt>
                <c:pt idx="3462">
                  <c:v>30644</c:v>
                </c:pt>
                <c:pt idx="3463">
                  <c:v>30644</c:v>
                </c:pt>
                <c:pt idx="3464">
                  <c:v>30684</c:v>
                </c:pt>
                <c:pt idx="3465">
                  <c:v>30684</c:v>
                </c:pt>
                <c:pt idx="3466">
                  <c:v>30724</c:v>
                </c:pt>
                <c:pt idx="3467">
                  <c:v>30724</c:v>
                </c:pt>
                <c:pt idx="3468">
                  <c:v>30728</c:v>
                </c:pt>
                <c:pt idx="3469">
                  <c:v>30728</c:v>
                </c:pt>
                <c:pt idx="3470">
                  <c:v>30732</c:v>
                </c:pt>
                <c:pt idx="3471">
                  <c:v>30732</c:v>
                </c:pt>
                <c:pt idx="3472">
                  <c:v>30752</c:v>
                </c:pt>
                <c:pt idx="3473">
                  <c:v>30752</c:v>
                </c:pt>
                <c:pt idx="3474">
                  <c:v>30756</c:v>
                </c:pt>
                <c:pt idx="3475">
                  <c:v>30756</c:v>
                </c:pt>
                <c:pt idx="3476">
                  <c:v>30760</c:v>
                </c:pt>
                <c:pt idx="3477">
                  <c:v>30760</c:v>
                </c:pt>
                <c:pt idx="3478">
                  <c:v>30764</c:v>
                </c:pt>
                <c:pt idx="3479">
                  <c:v>30764</c:v>
                </c:pt>
                <c:pt idx="3480">
                  <c:v>30768</c:v>
                </c:pt>
                <c:pt idx="3481">
                  <c:v>30768</c:v>
                </c:pt>
                <c:pt idx="3482">
                  <c:v>30808</c:v>
                </c:pt>
                <c:pt idx="3483">
                  <c:v>30808</c:v>
                </c:pt>
                <c:pt idx="3484">
                  <c:v>30848</c:v>
                </c:pt>
                <c:pt idx="3485">
                  <c:v>30848</c:v>
                </c:pt>
                <c:pt idx="3486">
                  <c:v>30852</c:v>
                </c:pt>
                <c:pt idx="3487">
                  <c:v>30852</c:v>
                </c:pt>
                <c:pt idx="3488">
                  <c:v>30892</c:v>
                </c:pt>
                <c:pt idx="3489">
                  <c:v>30892</c:v>
                </c:pt>
                <c:pt idx="3490">
                  <c:v>30932</c:v>
                </c:pt>
                <c:pt idx="3491">
                  <c:v>30932</c:v>
                </c:pt>
                <c:pt idx="3492">
                  <c:v>30972</c:v>
                </c:pt>
                <c:pt idx="3493">
                  <c:v>30972</c:v>
                </c:pt>
                <c:pt idx="3494">
                  <c:v>31012</c:v>
                </c:pt>
                <c:pt idx="3495">
                  <c:v>31012</c:v>
                </c:pt>
                <c:pt idx="3496">
                  <c:v>31052</c:v>
                </c:pt>
                <c:pt idx="3497">
                  <c:v>31052</c:v>
                </c:pt>
                <c:pt idx="3498">
                  <c:v>31092</c:v>
                </c:pt>
                <c:pt idx="3499">
                  <c:v>31092</c:v>
                </c:pt>
                <c:pt idx="3500">
                  <c:v>31096</c:v>
                </c:pt>
                <c:pt idx="3501">
                  <c:v>31096</c:v>
                </c:pt>
                <c:pt idx="3502">
                  <c:v>31100</c:v>
                </c:pt>
                <c:pt idx="3503">
                  <c:v>31100</c:v>
                </c:pt>
                <c:pt idx="3504">
                  <c:v>31140</c:v>
                </c:pt>
                <c:pt idx="3505">
                  <c:v>31140</c:v>
                </c:pt>
                <c:pt idx="3506">
                  <c:v>31180</c:v>
                </c:pt>
                <c:pt idx="3507">
                  <c:v>31180</c:v>
                </c:pt>
                <c:pt idx="3508">
                  <c:v>31220</c:v>
                </c:pt>
                <c:pt idx="3509">
                  <c:v>31220</c:v>
                </c:pt>
                <c:pt idx="3510">
                  <c:v>31260</c:v>
                </c:pt>
                <c:pt idx="3511">
                  <c:v>31260</c:v>
                </c:pt>
                <c:pt idx="3512">
                  <c:v>31300</c:v>
                </c:pt>
                <c:pt idx="3513">
                  <c:v>31300</c:v>
                </c:pt>
                <c:pt idx="3514">
                  <c:v>31340</c:v>
                </c:pt>
                <c:pt idx="3515">
                  <c:v>31340</c:v>
                </c:pt>
                <c:pt idx="3516">
                  <c:v>31344</c:v>
                </c:pt>
                <c:pt idx="3517">
                  <c:v>31344</c:v>
                </c:pt>
                <c:pt idx="3518">
                  <c:v>31384</c:v>
                </c:pt>
                <c:pt idx="3519">
                  <c:v>31384</c:v>
                </c:pt>
                <c:pt idx="3520">
                  <c:v>31424</c:v>
                </c:pt>
                <c:pt idx="3521">
                  <c:v>31424</c:v>
                </c:pt>
                <c:pt idx="3522">
                  <c:v>31464</c:v>
                </c:pt>
                <c:pt idx="3523">
                  <c:v>31464</c:v>
                </c:pt>
                <c:pt idx="3524">
                  <c:v>31504</c:v>
                </c:pt>
                <c:pt idx="3525">
                  <c:v>31504</c:v>
                </c:pt>
                <c:pt idx="3526">
                  <c:v>31544</c:v>
                </c:pt>
                <c:pt idx="3527">
                  <c:v>31544</c:v>
                </c:pt>
                <c:pt idx="3528">
                  <c:v>31584</c:v>
                </c:pt>
                <c:pt idx="3529">
                  <c:v>31584</c:v>
                </c:pt>
                <c:pt idx="3530">
                  <c:v>31588</c:v>
                </c:pt>
                <c:pt idx="3531">
                  <c:v>31588</c:v>
                </c:pt>
                <c:pt idx="3532">
                  <c:v>31592</c:v>
                </c:pt>
                <c:pt idx="3533">
                  <c:v>31592</c:v>
                </c:pt>
                <c:pt idx="3534">
                  <c:v>31596</c:v>
                </c:pt>
                <c:pt idx="3535">
                  <c:v>31596</c:v>
                </c:pt>
                <c:pt idx="3536">
                  <c:v>31636</c:v>
                </c:pt>
                <c:pt idx="3537">
                  <c:v>31636</c:v>
                </c:pt>
                <c:pt idx="3538">
                  <c:v>31676</c:v>
                </c:pt>
                <c:pt idx="3539">
                  <c:v>31676</c:v>
                </c:pt>
                <c:pt idx="3540">
                  <c:v>31716</c:v>
                </c:pt>
                <c:pt idx="3541">
                  <c:v>31716</c:v>
                </c:pt>
                <c:pt idx="3542">
                  <c:v>31756</c:v>
                </c:pt>
                <c:pt idx="3543">
                  <c:v>31756</c:v>
                </c:pt>
                <c:pt idx="3544">
                  <c:v>31796</c:v>
                </c:pt>
                <c:pt idx="3545">
                  <c:v>31796</c:v>
                </c:pt>
                <c:pt idx="3546">
                  <c:v>31836</c:v>
                </c:pt>
                <c:pt idx="3547">
                  <c:v>31836</c:v>
                </c:pt>
                <c:pt idx="3548">
                  <c:v>31840</c:v>
                </c:pt>
                <c:pt idx="3549">
                  <c:v>31840</c:v>
                </c:pt>
                <c:pt idx="3550">
                  <c:v>31880</c:v>
                </c:pt>
                <c:pt idx="3551">
                  <c:v>31880</c:v>
                </c:pt>
                <c:pt idx="3552">
                  <c:v>31920</c:v>
                </c:pt>
                <c:pt idx="3553">
                  <c:v>31920</c:v>
                </c:pt>
                <c:pt idx="3554">
                  <c:v>31960</c:v>
                </c:pt>
                <c:pt idx="3555">
                  <c:v>31960</c:v>
                </c:pt>
                <c:pt idx="3556">
                  <c:v>32000</c:v>
                </c:pt>
                <c:pt idx="3557">
                  <c:v>32000</c:v>
                </c:pt>
                <c:pt idx="3558">
                  <c:v>32040</c:v>
                </c:pt>
                <c:pt idx="3559">
                  <c:v>32040</c:v>
                </c:pt>
                <c:pt idx="3560">
                  <c:v>32080</c:v>
                </c:pt>
                <c:pt idx="3561">
                  <c:v>32080</c:v>
                </c:pt>
                <c:pt idx="3562">
                  <c:v>32084</c:v>
                </c:pt>
                <c:pt idx="3563">
                  <c:v>32084</c:v>
                </c:pt>
                <c:pt idx="3564">
                  <c:v>32088</c:v>
                </c:pt>
                <c:pt idx="3565">
                  <c:v>32088</c:v>
                </c:pt>
                <c:pt idx="3566">
                  <c:v>32128</c:v>
                </c:pt>
                <c:pt idx="3567">
                  <c:v>32128</c:v>
                </c:pt>
                <c:pt idx="3568">
                  <c:v>32168</c:v>
                </c:pt>
                <c:pt idx="3569">
                  <c:v>32168</c:v>
                </c:pt>
                <c:pt idx="3570">
                  <c:v>32208</c:v>
                </c:pt>
                <c:pt idx="3571">
                  <c:v>32208</c:v>
                </c:pt>
                <c:pt idx="3572">
                  <c:v>32248</c:v>
                </c:pt>
                <c:pt idx="3573">
                  <c:v>32248</c:v>
                </c:pt>
                <c:pt idx="3574">
                  <c:v>32288</c:v>
                </c:pt>
                <c:pt idx="3575">
                  <c:v>32288</c:v>
                </c:pt>
                <c:pt idx="3576">
                  <c:v>32328</c:v>
                </c:pt>
                <c:pt idx="3577">
                  <c:v>32328</c:v>
                </c:pt>
                <c:pt idx="3578">
                  <c:v>32332</c:v>
                </c:pt>
                <c:pt idx="3579">
                  <c:v>32332</c:v>
                </c:pt>
                <c:pt idx="3580">
                  <c:v>32372</c:v>
                </c:pt>
                <c:pt idx="3581">
                  <c:v>32372</c:v>
                </c:pt>
                <c:pt idx="3582">
                  <c:v>32412</c:v>
                </c:pt>
                <c:pt idx="3583">
                  <c:v>32412</c:v>
                </c:pt>
                <c:pt idx="3584">
                  <c:v>32452</c:v>
                </c:pt>
                <c:pt idx="3585">
                  <c:v>32452</c:v>
                </c:pt>
                <c:pt idx="3586">
                  <c:v>32492</c:v>
                </c:pt>
                <c:pt idx="3587">
                  <c:v>32492</c:v>
                </c:pt>
                <c:pt idx="3588">
                  <c:v>32532</c:v>
                </c:pt>
                <c:pt idx="3589">
                  <c:v>32532</c:v>
                </c:pt>
                <c:pt idx="3590">
                  <c:v>32572</c:v>
                </c:pt>
                <c:pt idx="3591">
                  <c:v>32572</c:v>
                </c:pt>
                <c:pt idx="3592">
                  <c:v>32576</c:v>
                </c:pt>
                <c:pt idx="3593">
                  <c:v>32576</c:v>
                </c:pt>
                <c:pt idx="3594">
                  <c:v>32580</c:v>
                </c:pt>
                <c:pt idx="3595">
                  <c:v>32580</c:v>
                </c:pt>
                <c:pt idx="3596">
                  <c:v>32584</c:v>
                </c:pt>
                <c:pt idx="3597">
                  <c:v>32584</c:v>
                </c:pt>
                <c:pt idx="3598">
                  <c:v>32588</c:v>
                </c:pt>
                <c:pt idx="3599">
                  <c:v>32588</c:v>
                </c:pt>
                <c:pt idx="3600">
                  <c:v>32628</c:v>
                </c:pt>
                <c:pt idx="3601">
                  <c:v>32628</c:v>
                </c:pt>
                <c:pt idx="3602">
                  <c:v>32668</c:v>
                </c:pt>
                <c:pt idx="3603">
                  <c:v>32668</c:v>
                </c:pt>
                <c:pt idx="3604">
                  <c:v>32708</c:v>
                </c:pt>
                <c:pt idx="3605">
                  <c:v>32708</c:v>
                </c:pt>
                <c:pt idx="3606">
                  <c:v>32748</c:v>
                </c:pt>
                <c:pt idx="3607">
                  <c:v>32748</c:v>
                </c:pt>
                <c:pt idx="3608">
                  <c:v>32788</c:v>
                </c:pt>
                <c:pt idx="3609">
                  <c:v>32788</c:v>
                </c:pt>
                <c:pt idx="3610">
                  <c:v>32828</c:v>
                </c:pt>
                <c:pt idx="3611">
                  <c:v>32828</c:v>
                </c:pt>
                <c:pt idx="3612">
                  <c:v>32832</c:v>
                </c:pt>
                <c:pt idx="3613">
                  <c:v>32832</c:v>
                </c:pt>
                <c:pt idx="3614">
                  <c:v>32872</c:v>
                </c:pt>
                <c:pt idx="3615">
                  <c:v>32872</c:v>
                </c:pt>
                <c:pt idx="3616">
                  <c:v>32912</c:v>
                </c:pt>
                <c:pt idx="3617">
                  <c:v>32912</c:v>
                </c:pt>
                <c:pt idx="3618">
                  <c:v>32952</c:v>
                </c:pt>
                <c:pt idx="3619">
                  <c:v>32952</c:v>
                </c:pt>
                <c:pt idx="3620">
                  <c:v>32992</c:v>
                </c:pt>
                <c:pt idx="3621">
                  <c:v>32992</c:v>
                </c:pt>
                <c:pt idx="3622">
                  <c:v>33032</c:v>
                </c:pt>
                <c:pt idx="3623">
                  <c:v>33032</c:v>
                </c:pt>
                <c:pt idx="3624">
                  <c:v>33072</c:v>
                </c:pt>
                <c:pt idx="3625">
                  <c:v>33072</c:v>
                </c:pt>
                <c:pt idx="3626">
                  <c:v>33112</c:v>
                </c:pt>
                <c:pt idx="3627">
                  <c:v>33112</c:v>
                </c:pt>
                <c:pt idx="3628">
                  <c:v>33116</c:v>
                </c:pt>
                <c:pt idx="3629">
                  <c:v>33116</c:v>
                </c:pt>
                <c:pt idx="3630">
                  <c:v>33156</c:v>
                </c:pt>
                <c:pt idx="3631">
                  <c:v>33156</c:v>
                </c:pt>
                <c:pt idx="3632">
                  <c:v>33196</c:v>
                </c:pt>
                <c:pt idx="3633">
                  <c:v>33196</c:v>
                </c:pt>
                <c:pt idx="3634">
                  <c:v>33200</c:v>
                </c:pt>
                <c:pt idx="3635">
                  <c:v>33200</c:v>
                </c:pt>
                <c:pt idx="3636">
                  <c:v>33240</c:v>
                </c:pt>
                <c:pt idx="3637">
                  <c:v>33240</c:v>
                </c:pt>
                <c:pt idx="3638">
                  <c:v>33280</c:v>
                </c:pt>
                <c:pt idx="3639">
                  <c:v>33280</c:v>
                </c:pt>
                <c:pt idx="3640">
                  <c:v>33284</c:v>
                </c:pt>
                <c:pt idx="3641">
                  <c:v>33284</c:v>
                </c:pt>
                <c:pt idx="3642">
                  <c:v>33288</c:v>
                </c:pt>
                <c:pt idx="3643">
                  <c:v>33288</c:v>
                </c:pt>
                <c:pt idx="3644">
                  <c:v>33292</c:v>
                </c:pt>
                <c:pt idx="3645">
                  <c:v>33292</c:v>
                </c:pt>
                <c:pt idx="3646">
                  <c:v>33296</c:v>
                </c:pt>
                <c:pt idx="3647">
                  <c:v>33296</c:v>
                </c:pt>
                <c:pt idx="3648">
                  <c:v>33336</c:v>
                </c:pt>
                <c:pt idx="3649">
                  <c:v>33336</c:v>
                </c:pt>
                <c:pt idx="3650">
                  <c:v>33376</c:v>
                </c:pt>
                <c:pt idx="3651">
                  <c:v>33376</c:v>
                </c:pt>
                <c:pt idx="3652">
                  <c:v>33380</c:v>
                </c:pt>
                <c:pt idx="3653">
                  <c:v>33380</c:v>
                </c:pt>
                <c:pt idx="3654">
                  <c:v>33420</c:v>
                </c:pt>
                <c:pt idx="3655">
                  <c:v>33420</c:v>
                </c:pt>
                <c:pt idx="3656">
                  <c:v>33460</c:v>
                </c:pt>
                <c:pt idx="3657">
                  <c:v>33460</c:v>
                </c:pt>
                <c:pt idx="3658">
                  <c:v>33464</c:v>
                </c:pt>
                <c:pt idx="3659">
                  <c:v>33464</c:v>
                </c:pt>
                <c:pt idx="3660">
                  <c:v>33468</c:v>
                </c:pt>
                <c:pt idx="3661">
                  <c:v>33468</c:v>
                </c:pt>
                <c:pt idx="3662">
                  <c:v>33508</c:v>
                </c:pt>
                <c:pt idx="3663">
                  <c:v>33508</c:v>
                </c:pt>
                <c:pt idx="3664">
                  <c:v>33548</c:v>
                </c:pt>
                <c:pt idx="3665">
                  <c:v>33548</c:v>
                </c:pt>
                <c:pt idx="3666">
                  <c:v>33552</c:v>
                </c:pt>
                <c:pt idx="3667">
                  <c:v>33552</c:v>
                </c:pt>
                <c:pt idx="3668">
                  <c:v>33592</c:v>
                </c:pt>
                <c:pt idx="3669">
                  <c:v>33592</c:v>
                </c:pt>
                <c:pt idx="3670">
                  <c:v>33632</c:v>
                </c:pt>
                <c:pt idx="3671">
                  <c:v>33632</c:v>
                </c:pt>
                <c:pt idx="3672">
                  <c:v>33636</c:v>
                </c:pt>
                <c:pt idx="3673">
                  <c:v>33636</c:v>
                </c:pt>
                <c:pt idx="3674">
                  <c:v>33640</c:v>
                </c:pt>
                <c:pt idx="3675">
                  <c:v>33640</c:v>
                </c:pt>
                <c:pt idx="3676">
                  <c:v>33644</c:v>
                </c:pt>
                <c:pt idx="3677">
                  <c:v>33644</c:v>
                </c:pt>
                <c:pt idx="3678">
                  <c:v>33684</c:v>
                </c:pt>
                <c:pt idx="3679">
                  <c:v>33684</c:v>
                </c:pt>
                <c:pt idx="3680">
                  <c:v>33724</c:v>
                </c:pt>
                <c:pt idx="3681">
                  <c:v>33724</c:v>
                </c:pt>
                <c:pt idx="3682">
                  <c:v>33728</c:v>
                </c:pt>
                <c:pt idx="3683">
                  <c:v>33728</c:v>
                </c:pt>
                <c:pt idx="3684">
                  <c:v>33768</c:v>
                </c:pt>
                <c:pt idx="3685">
                  <c:v>33768</c:v>
                </c:pt>
                <c:pt idx="3686">
                  <c:v>33808</c:v>
                </c:pt>
                <c:pt idx="3687">
                  <c:v>33808</c:v>
                </c:pt>
                <c:pt idx="3688">
                  <c:v>33812</c:v>
                </c:pt>
                <c:pt idx="3689">
                  <c:v>33812</c:v>
                </c:pt>
                <c:pt idx="3690">
                  <c:v>33816</c:v>
                </c:pt>
                <c:pt idx="3691">
                  <c:v>33816</c:v>
                </c:pt>
                <c:pt idx="3692">
                  <c:v>33856</c:v>
                </c:pt>
                <c:pt idx="3693">
                  <c:v>33856</c:v>
                </c:pt>
                <c:pt idx="3694">
                  <c:v>33896</c:v>
                </c:pt>
                <c:pt idx="3695">
                  <c:v>33896</c:v>
                </c:pt>
                <c:pt idx="3696">
                  <c:v>33900</c:v>
                </c:pt>
                <c:pt idx="3697">
                  <c:v>33900</c:v>
                </c:pt>
                <c:pt idx="3698">
                  <c:v>33940</c:v>
                </c:pt>
                <c:pt idx="3699">
                  <c:v>33940</c:v>
                </c:pt>
                <c:pt idx="3700">
                  <c:v>33980</c:v>
                </c:pt>
                <c:pt idx="3701">
                  <c:v>33980</c:v>
                </c:pt>
                <c:pt idx="3702">
                  <c:v>33984</c:v>
                </c:pt>
                <c:pt idx="3703">
                  <c:v>33984</c:v>
                </c:pt>
                <c:pt idx="3704">
                  <c:v>34024</c:v>
                </c:pt>
                <c:pt idx="3705">
                  <c:v>34024</c:v>
                </c:pt>
                <c:pt idx="3706">
                  <c:v>34028</c:v>
                </c:pt>
                <c:pt idx="3707">
                  <c:v>34028</c:v>
                </c:pt>
                <c:pt idx="3708">
                  <c:v>34068</c:v>
                </c:pt>
                <c:pt idx="3709">
                  <c:v>34068</c:v>
                </c:pt>
                <c:pt idx="3710">
                  <c:v>34072</c:v>
                </c:pt>
                <c:pt idx="3711">
                  <c:v>34072</c:v>
                </c:pt>
                <c:pt idx="3712">
                  <c:v>34112</c:v>
                </c:pt>
                <c:pt idx="3713">
                  <c:v>34112</c:v>
                </c:pt>
                <c:pt idx="3714">
                  <c:v>34116</c:v>
                </c:pt>
                <c:pt idx="3715">
                  <c:v>34116</c:v>
                </c:pt>
                <c:pt idx="3716">
                  <c:v>34156</c:v>
                </c:pt>
                <c:pt idx="3717">
                  <c:v>34156</c:v>
                </c:pt>
                <c:pt idx="3718">
                  <c:v>34160</c:v>
                </c:pt>
                <c:pt idx="3719">
                  <c:v>34160</c:v>
                </c:pt>
                <c:pt idx="3720">
                  <c:v>34200</c:v>
                </c:pt>
                <c:pt idx="3721">
                  <c:v>34200</c:v>
                </c:pt>
                <c:pt idx="3722">
                  <c:v>34240</c:v>
                </c:pt>
                <c:pt idx="3723">
                  <c:v>34240</c:v>
                </c:pt>
                <c:pt idx="3724">
                  <c:v>34280</c:v>
                </c:pt>
                <c:pt idx="3725">
                  <c:v>34280</c:v>
                </c:pt>
                <c:pt idx="3726">
                  <c:v>34320</c:v>
                </c:pt>
                <c:pt idx="3727">
                  <c:v>34320</c:v>
                </c:pt>
                <c:pt idx="3728">
                  <c:v>34332</c:v>
                </c:pt>
                <c:pt idx="3729">
                  <c:v>34332</c:v>
                </c:pt>
                <c:pt idx="3730">
                  <c:v>34372</c:v>
                </c:pt>
                <c:pt idx="3731">
                  <c:v>34372</c:v>
                </c:pt>
                <c:pt idx="3732">
                  <c:v>34392</c:v>
                </c:pt>
                <c:pt idx="3733">
                  <c:v>34392</c:v>
                </c:pt>
                <c:pt idx="3734">
                  <c:v>34396</c:v>
                </c:pt>
                <c:pt idx="3735">
                  <c:v>34396</c:v>
                </c:pt>
                <c:pt idx="3736">
                  <c:v>34436</c:v>
                </c:pt>
                <c:pt idx="3737">
                  <c:v>34436</c:v>
                </c:pt>
                <c:pt idx="3738">
                  <c:v>34440</c:v>
                </c:pt>
                <c:pt idx="3739">
                  <c:v>34440</c:v>
                </c:pt>
                <c:pt idx="3740">
                  <c:v>34480</c:v>
                </c:pt>
                <c:pt idx="3741">
                  <c:v>34480</c:v>
                </c:pt>
                <c:pt idx="3742">
                  <c:v>34484</c:v>
                </c:pt>
                <c:pt idx="3743">
                  <c:v>34484</c:v>
                </c:pt>
                <c:pt idx="3744">
                  <c:v>34524</c:v>
                </c:pt>
                <c:pt idx="3745">
                  <c:v>34524</c:v>
                </c:pt>
                <c:pt idx="3746">
                  <c:v>34564</c:v>
                </c:pt>
                <c:pt idx="3747">
                  <c:v>34564</c:v>
                </c:pt>
                <c:pt idx="3748">
                  <c:v>34604</c:v>
                </c:pt>
                <c:pt idx="3749">
                  <c:v>34604</c:v>
                </c:pt>
                <c:pt idx="3750">
                  <c:v>34644</c:v>
                </c:pt>
                <c:pt idx="3751">
                  <c:v>34644</c:v>
                </c:pt>
                <c:pt idx="3752">
                  <c:v>34656</c:v>
                </c:pt>
                <c:pt idx="3753">
                  <c:v>34656</c:v>
                </c:pt>
                <c:pt idx="3754">
                  <c:v>34696</c:v>
                </c:pt>
                <c:pt idx="3755">
                  <c:v>34696</c:v>
                </c:pt>
                <c:pt idx="3756">
                  <c:v>34716</c:v>
                </c:pt>
                <c:pt idx="3757">
                  <c:v>34716</c:v>
                </c:pt>
                <c:pt idx="3758">
                  <c:v>34756</c:v>
                </c:pt>
                <c:pt idx="3759">
                  <c:v>34756</c:v>
                </c:pt>
                <c:pt idx="3760">
                  <c:v>34760</c:v>
                </c:pt>
                <c:pt idx="3761">
                  <c:v>34760</c:v>
                </c:pt>
                <c:pt idx="3762">
                  <c:v>34800</c:v>
                </c:pt>
                <c:pt idx="3763">
                  <c:v>34800</c:v>
                </c:pt>
                <c:pt idx="3764">
                  <c:v>34804</c:v>
                </c:pt>
                <c:pt idx="3765">
                  <c:v>34804</c:v>
                </c:pt>
                <c:pt idx="3766">
                  <c:v>34844</c:v>
                </c:pt>
                <c:pt idx="3767">
                  <c:v>34844</c:v>
                </c:pt>
                <c:pt idx="3768">
                  <c:v>34884</c:v>
                </c:pt>
                <c:pt idx="3769">
                  <c:v>34884</c:v>
                </c:pt>
                <c:pt idx="3770">
                  <c:v>34924</c:v>
                </c:pt>
                <c:pt idx="3771">
                  <c:v>34924</c:v>
                </c:pt>
                <c:pt idx="3772">
                  <c:v>34964</c:v>
                </c:pt>
                <c:pt idx="3773">
                  <c:v>34964</c:v>
                </c:pt>
                <c:pt idx="3774">
                  <c:v>34976</c:v>
                </c:pt>
                <c:pt idx="3775">
                  <c:v>34976</c:v>
                </c:pt>
                <c:pt idx="3776">
                  <c:v>35016</c:v>
                </c:pt>
                <c:pt idx="3777">
                  <c:v>35016</c:v>
                </c:pt>
                <c:pt idx="3778">
                  <c:v>35036</c:v>
                </c:pt>
                <c:pt idx="3779">
                  <c:v>35036</c:v>
                </c:pt>
                <c:pt idx="3780">
                  <c:v>35040</c:v>
                </c:pt>
                <c:pt idx="3781">
                  <c:v>35040</c:v>
                </c:pt>
                <c:pt idx="3782">
                  <c:v>35044</c:v>
                </c:pt>
                <c:pt idx="3783">
                  <c:v>35044</c:v>
                </c:pt>
                <c:pt idx="3784">
                  <c:v>35084</c:v>
                </c:pt>
                <c:pt idx="3785">
                  <c:v>35084</c:v>
                </c:pt>
                <c:pt idx="3786">
                  <c:v>35088</c:v>
                </c:pt>
                <c:pt idx="3787">
                  <c:v>35088</c:v>
                </c:pt>
                <c:pt idx="3788">
                  <c:v>35128</c:v>
                </c:pt>
                <c:pt idx="3789">
                  <c:v>35128</c:v>
                </c:pt>
                <c:pt idx="3790">
                  <c:v>35132</c:v>
                </c:pt>
                <c:pt idx="3791">
                  <c:v>35132</c:v>
                </c:pt>
                <c:pt idx="3792">
                  <c:v>35172</c:v>
                </c:pt>
                <c:pt idx="3793">
                  <c:v>35172</c:v>
                </c:pt>
                <c:pt idx="3794">
                  <c:v>35212</c:v>
                </c:pt>
                <c:pt idx="3795">
                  <c:v>35212</c:v>
                </c:pt>
                <c:pt idx="3796">
                  <c:v>35252</c:v>
                </c:pt>
                <c:pt idx="3797">
                  <c:v>35252</c:v>
                </c:pt>
                <c:pt idx="3798">
                  <c:v>35292</c:v>
                </c:pt>
                <c:pt idx="3799">
                  <c:v>35292</c:v>
                </c:pt>
                <c:pt idx="3800">
                  <c:v>35304</c:v>
                </c:pt>
                <c:pt idx="3801">
                  <c:v>35304</c:v>
                </c:pt>
                <c:pt idx="3802">
                  <c:v>35344</c:v>
                </c:pt>
                <c:pt idx="3803">
                  <c:v>35344</c:v>
                </c:pt>
                <c:pt idx="3804">
                  <c:v>35364</c:v>
                </c:pt>
                <c:pt idx="3805">
                  <c:v>35364</c:v>
                </c:pt>
                <c:pt idx="3806">
                  <c:v>35404</c:v>
                </c:pt>
                <c:pt idx="3807">
                  <c:v>35404</c:v>
                </c:pt>
                <c:pt idx="3808">
                  <c:v>35408</c:v>
                </c:pt>
                <c:pt idx="3809">
                  <c:v>35408</c:v>
                </c:pt>
                <c:pt idx="3810">
                  <c:v>35448</c:v>
                </c:pt>
                <c:pt idx="3811">
                  <c:v>35448</c:v>
                </c:pt>
                <c:pt idx="3812">
                  <c:v>35452</c:v>
                </c:pt>
                <c:pt idx="3813">
                  <c:v>35452</c:v>
                </c:pt>
                <c:pt idx="3814">
                  <c:v>35492</c:v>
                </c:pt>
                <c:pt idx="3815">
                  <c:v>35492</c:v>
                </c:pt>
                <c:pt idx="3816">
                  <c:v>35532</c:v>
                </c:pt>
                <c:pt idx="3817">
                  <c:v>35532</c:v>
                </c:pt>
                <c:pt idx="3818">
                  <c:v>35572</c:v>
                </c:pt>
                <c:pt idx="3819">
                  <c:v>35572</c:v>
                </c:pt>
                <c:pt idx="3820">
                  <c:v>35612</c:v>
                </c:pt>
                <c:pt idx="3821">
                  <c:v>35612</c:v>
                </c:pt>
                <c:pt idx="3822">
                  <c:v>35624</c:v>
                </c:pt>
                <c:pt idx="3823">
                  <c:v>35624</c:v>
                </c:pt>
                <c:pt idx="3824">
                  <c:v>35664</c:v>
                </c:pt>
                <c:pt idx="3825">
                  <c:v>35664</c:v>
                </c:pt>
                <c:pt idx="3826">
                  <c:v>35684</c:v>
                </c:pt>
                <c:pt idx="3827">
                  <c:v>35684</c:v>
                </c:pt>
                <c:pt idx="3828">
                  <c:v>35688</c:v>
                </c:pt>
                <c:pt idx="3829">
                  <c:v>35688</c:v>
                </c:pt>
                <c:pt idx="3830">
                  <c:v>35728</c:v>
                </c:pt>
                <c:pt idx="3831">
                  <c:v>35728</c:v>
                </c:pt>
                <c:pt idx="3832">
                  <c:v>35732</c:v>
                </c:pt>
                <c:pt idx="3833">
                  <c:v>35732</c:v>
                </c:pt>
                <c:pt idx="3834">
                  <c:v>35772</c:v>
                </c:pt>
                <c:pt idx="3835">
                  <c:v>35772</c:v>
                </c:pt>
                <c:pt idx="3836">
                  <c:v>35776</c:v>
                </c:pt>
                <c:pt idx="3837">
                  <c:v>35776</c:v>
                </c:pt>
                <c:pt idx="3838">
                  <c:v>35816</c:v>
                </c:pt>
                <c:pt idx="3839">
                  <c:v>35816</c:v>
                </c:pt>
                <c:pt idx="3840">
                  <c:v>35856</c:v>
                </c:pt>
                <c:pt idx="3841">
                  <c:v>35856</c:v>
                </c:pt>
                <c:pt idx="3842">
                  <c:v>35896</c:v>
                </c:pt>
                <c:pt idx="3843">
                  <c:v>35896</c:v>
                </c:pt>
                <c:pt idx="3844">
                  <c:v>35936</c:v>
                </c:pt>
                <c:pt idx="3845">
                  <c:v>35936</c:v>
                </c:pt>
                <c:pt idx="3846">
                  <c:v>35948</c:v>
                </c:pt>
                <c:pt idx="3847">
                  <c:v>35948</c:v>
                </c:pt>
                <c:pt idx="3848">
                  <c:v>35988</c:v>
                </c:pt>
                <c:pt idx="3849">
                  <c:v>35988</c:v>
                </c:pt>
                <c:pt idx="3850">
                  <c:v>36008</c:v>
                </c:pt>
                <c:pt idx="3851">
                  <c:v>36008</c:v>
                </c:pt>
                <c:pt idx="3852">
                  <c:v>36048</c:v>
                </c:pt>
                <c:pt idx="3853">
                  <c:v>36048</c:v>
                </c:pt>
                <c:pt idx="3854">
                  <c:v>36052</c:v>
                </c:pt>
                <c:pt idx="3855">
                  <c:v>36052</c:v>
                </c:pt>
                <c:pt idx="3856">
                  <c:v>36092</c:v>
                </c:pt>
                <c:pt idx="3857">
                  <c:v>36092</c:v>
                </c:pt>
                <c:pt idx="3858">
                  <c:v>36096</c:v>
                </c:pt>
                <c:pt idx="3859">
                  <c:v>36096</c:v>
                </c:pt>
                <c:pt idx="3860">
                  <c:v>36136</c:v>
                </c:pt>
                <c:pt idx="3861">
                  <c:v>36136</c:v>
                </c:pt>
                <c:pt idx="3862">
                  <c:v>36176</c:v>
                </c:pt>
                <c:pt idx="3863">
                  <c:v>36176</c:v>
                </c:pt>
                <c:pt idx="3864">
                  <c:v>36216</c:v>
                </c:pt>
                <c:pt idx="3865">
                  <c:v>36216</c:v>
                </c:pt>
                <c:pt idx="3866">
                  <c:v>36256</c:v>
                </c:pt>
                <c:pt idx="3867">
                  <c:v>36256</c:v>
                </c:pt>
                <c:pt idx="3868">
                  <c:v>36268</c:v>
                </c:pt>
                <c:pt idx="3869">
                  <c:v>36268</c:v>
                </c:pt>
                <c:pt idx="3870">
                  <c:v>36308</c:v>
                </c:pt>
                <c:pt idx="3871">
                  <c:v>36308</c:v>
                </c:pt>
                <c:pt idx="3872">
                  <c:v>36328</c:v>
                </c:pt>
                <c:pt idx="3873">
                  <c:v>36328</c:v>
                </c:pt>
                <c:pt idx="3874">
                  <c:v>36332</c:v>
                </c:pt>
                <c:pt idx="3875">
                  <c:v>36332</c:v>
                </c:pt>
                <c:pt idx="3876">
                  <c:v>36336</c:v>
                </c:pt>
                <c:pt idx="3877">
                  <c:v>36336</c:v>
                </c:pt>
                <c:pt idx="3878">
                  <c:v>36340</c:v>
                </c:pt>
                <c:pt idx="3879">
                  <c:v>36340</c:v>
                </c:pt>
                <c:pt idx="3880">
                  <c:v>36380</c:v>
                </c:pt>
                <c:pt idx="3881">
                  <c:v>36380</c:v>
                </c:pt>
                <c:pt idx="3882">
                  <c:v>36384</c:v>
                </c:pt>
                <c:pt idx="3883">
                  <c:v>36384</c:v>
                </c:pt>
                <c:pt idx="3884">
                  <c:v>36424</c:v>
                </c:pt>
                <c:pt idx="3885">
                  <c:v>36424</c:v>
                </c:pt>
                <c:pt idx="3886">
                  <c:v>36428</c:v>
                </c:pt>
                <c:pt idx="3887">
                  <c:v>36428</c:v>
                </c:pt>
                <c:pt idx="3888">
                  <c:v>36468</c:v>
                </c:pt>
                <c:pt idx="3889">
                  <c:v>36468</c:v>
                </c:pt>
                <c:pt idx="3890">
                  <c:v>36508</c:v>
                </c:pt>
                <c:pt idx="3891">
                  <c:v>36508</c:v>
                </c:pt>
                <c:pt idx="3892">
                  <c:v>36548</c:v>
                </c:pt>
                <c:pt idx="3893">
                  <c:v>36548</c:v>
                </c:pt>
                <c:pt idx="3894">
                  <c:v>36588</c:v>
                </c:pt>
                <c:pt idx="3895">
                  <c:v>36588</c:v>
                </c:pt>
                <c:pt idx="3896">
                  <c:v>36600</c:v>
                </c:pt>
                <c:pt idx="3897">
                  <c:v>36600</c:v>
                </c:pt>
                <c:pt idx="3898">
                  <c:v>36640</c:v>
                </c:pt>
                <c:pt idx="3899">
                  <c:v>36640</c:v>
                </c:pt>
                <c:pt idx="3900">
                  <c:v>36660</c:v>
                </c:pt>
                <c:pt idx="3901">
                  <c:v>36660</c:v>
                </c:pt>
                <c:pt idx="3902">
                  <c:v>36700</c:v>
                </c:pt>
                <c:pt idx="3903">
                  <c:v>36700</c:v>
                </c:pt>
                <c:pt idx="3904">
                  <c:v>36704</c:v>
                </c:pt>
                <c:pt idx="3905">
                  <c:v>36704</c:v>
                </c:pt>
                <c:pt idx="3906">
                  <c:v>36744</c:v>
                </c:pt>
                <c:pt idx="3907">
                  <c:v>36744</c:v>
                </c:pt>
                <c:pt idx="3908">
                  <c:v>36748</c:v>
                </c:pt>
                <c:pt idx="3909">
                  <c:v>36748</c:v>
                </c:pt>
                <c:pt idx="3910">
                  <c:v>36788</c:v>
                </c:pt>
                <c:pt idx="3911">
                  <c:v>36788</c:v>
                </c:pt>
                <c:pt idx="3912">
                  <c:v>36828</c:v>
                </c:pt>
                <c:pt idx="3913">
                  <c:v>36828</c:v>
                </c:pt>
                <c:pt idx="3914">
                  <c:v>36832</c:v>
                </c:pt>
                <c:pt idx="3915">
                  <c:v>36832</c:v>
                </c:pt>
                <c:pt idx="3916">
                  <c:v>36872</c:v>
                </c:pt>
                <c:pt idx="3917">
                  <c:v>36872</c:v>
                </c:pt>
                <c:pt idx="3918">
                  <c:v>36876</c:v>
                </c:pt>
                <c:pt idx="3919">
                  <c:v>36876</c:v>
                </c:pt>
                <c:pt idx="3920">
                  <c:v>36916</c:v>
                </c:pt>
                <c:pt idx="3921">
                  <c:v>36916</c:v>
                </c:pt>
                <c:pt idx="3922">
                  <c:v>36956</c:v>
                </c:pt>
                <c:pt idx="3923">
                  <c:v>36956</c:v>
                </c:pt>
                <c:pt idx="3924">
                  <c:v>36996</c:v>
                </c:pt>
                <c:pt idx="3925">
                  <c:v>36996</c:v>
                </c:pt>
                <c:pt idx="3926">
                  <c:v>37036</c:v>
                </c:pt>
                <c:pt idx="3927">
                  <c:v>37036</c:v>
                </c:pt>
                <c:pt idx="3928">
                  <c:v>37040</c:v>
                </c:pt>
                <c:pt idx="3929">
                  <c:v>37040</c:v>
                </c:pt>
                <c:pt idx="3930">
                  <c:v>37080</c:v>
                </c:pt>
                <c:pt idx="3931">
                  <c:v>37080</c:v>
                </c:pt>
                <c:pt idx="3932">
                  <c:v>37120</c:v>
                </c:pt>
                <c:pt idx="3933">
                  <c:v>37120</c:v>
                </c:pt>
                <c:pt idx="3934">
                  <c:v>37124</c:v>
                </c:pt>
                <c:pt idx="3935">
                  <c:v>37124</c:v>
                </c:pt>
                <c:pt idx="3936">
                  <c:v>37128</c:v>
                </c:pt>
                <c:pt idx="3937">
                  <c:v>37128</c:v>
                </c:pt>
                <c:pt idx="3938">
                  <c:v>37132</c:v>
                </c:pt>
                <c:pt idx="3939">
                  <c:v>37132</c:v>
                </c:pt>
                <c:pt idx="3940">
                  <c:v>37136</c:v>
                </c:pt>
                <c:pt idx="3941">
                  <c:v>37136</c:v>
                </c:pt>
                <c:pt idx="3942">
                  <c:v>37176</c:v>
                </c:pt>
                <c:pt idx="3943">
                  <c:v>37176</c:v>
                </c:pt>
                <c:pt idx="3944">
                  <c:v>37216</c:v>
                </c:pt>
                <c:pt idx="3945">
                  <c:v>37216</c:v>
                </c:pt>
                <c:pt idx="3946">
                  <c:v>37220</c:v>
                </c:pt>
                <c:pt idx="3947">
                  <c:v>37220</c:v>
                </c:pt>
                <c:pt idx="3948">
                  <c:v>37260</c:v>
                </c:pt>
                <c:pt idx="3949">
                  <c:v>37260</c:v>
                </c:pt>
                <c:pt idx="3950">
                  <c:v>37300</c:v>
                </c:pt>
                <c:pt idx="3951">
                  <c:v>37300</c:v>
                </c:pt>
                <c:pt idx="3952">
                  <c:v>37304</c:v>
                </c:pt>
                <c:pt idx="3953">
                  <c:v>37304</c:v>
                </c:pt>
                <c:pt idx="3954">
                  <c:v>37308</c:v>
                </c:pt>
                <c:pt idx="3955">
                  <c:v>37308</c:v>
                </c:pt>
                <c:pt idx="3956">
                  <c:v>37348</c:v>
                </c:pt>
                <c:pt idx="3957">
                  <c:v>37348</c:v>
                </c:pt>
                <c:pt idx="3958">
                  <c:v>37388</c:v>
                </c:pt>
                <c:pt idx="3959">
                  <c:v>37388</c:v>
                </c:pt>
                <c:pt idx="3960">
                  <c:v>37392</c:v>
                </c:pt>
                <c:pt idx="3961">
                  <c:v>37392</c:v>
                </c:pt>
                <c:pt idx="3962">
                  <c:v>37432</c:v>
                </c:pt>
                <c:pt idx="3963">
                  <c:v>37432</c:v>
                </c:pt>
                <c:pt idx="3964">
                  <c:v>37472</c:v>
                </c:pt>
                <c:pt idx="3965">
                  <c:v>37472</c:v>
                </c:pt>
                <c:pt idx="3966">
                  <c:v>37476</c:v>
                </c:pt>
                <c:pt idx="3967">
                  <c:v>37476</c:v>
                </c:pt>
                <c:pt idx="3968">
                  <c:v>37480</c:v>
                </c:pt>
                <c:pt idx="3969">
                  <c:v>37480</c:v>
                </c:pt>
                <c:pt idx="3970">
                  <c:v>37484</c:v>
                </c:pt>
                <c:pt idx="3971">
                  <c:v>37484</c:v>
                </c:pt>
                <c:pt idx="3972">
                  <c:v>37524</c:v>
                </c:pt>
                <c:pt idx="3973">
                  <c:v>37524</c:v>
                </c:pt>
                <c:pt idx="3974">
                  <c:v>37564</c:v>
                </c:pt>
                <c:pt idx="3975">
                  <c:v>37564</c:v>
                </c:pt>
                <c:pt idx="3976">
                  <c:v>37568</c:v>
                </c:pt>
                <c:pt idx="3977">
                  <c:v>37568</c:v>
                </c:pt>
                <c:pt idx="3978">
                  <c:v>37608</c:v>
                </c:pt>
                <c:pt idx="3979">
                  <c:v>37608</c:v>
                </c:pt>
                <c:pt idx="3980">
                  <c:v>37648</c:v>
                </c:pt>
                <c:pt idx="3981">
                  <c:v>37648</c:v>
                </c:pt>
                <c:pt idx="3982">
                  <c:v>37652</c:v>
                </c:pt>
                <c:pt idx="3983">
                  <c:v>37652</c:v>
                </c:pt>
                <c:pt idx="3984">
                  <c:v>37656</c:v>
                </c:pt>
                <c:pt idx="3985">
                  <c:v>37656</c:v>
                </c:pt>
                <c:pt idx="3986">
                  <c:v>37696</c:v>
                </c:pt>
                <c:pt idx="3987">
                  <c:v>37696</c:v>
                </c:pt>
                <c:pt idx="3988">
                  <c:v>37736</c:v>
                </c:pt>
                <c:pt idx="3989">
                  <c:v>37736</c:v>
                </c:pt>
                <c:pt idx="3990">
                  <c:v>37740</c:v>
                </c:pt>
                <c:pt idx="3991">
                  <c:v>37740</c:v>
                </c:pt>
                <c:pt idx="3992">
                  <c:v>37780</c:v>
                </c:pt>
                <c:pt idx="3993">
                  <c:v>37780</c:v>
                </c:pt>
                <c:pt idx="3994">
                  <c:v>37820</c:v>
                </c:pt>
                <c:pt idx="3995">
                  <c:v>37820</c:v>
                </c:pt>
                <c:pt idx="3996">
                  <c:v>37860</c:v>
                </c:pt>
                <c:pt idx="3997">
                  <c:v>37860</c:v>
                </c:pt>
                <c:pt idx="3998">
                  <c:v>37900</c:v>
                </c:pt>
                <c:pt idx="3999">
                  <c:v>37900</c:v>
                </c:pt>
                <c:pt idx="4000">
                  <c:v>37904</c:v>
                </c:pt>
                <c:pt idx="4001">
                  <c:v>37904</c:v>
                </c:pt>
                <c:pt idx="4002">
                  <c:v>37944</c:v>
                </c:pt>
                <c:pt idx="4003">
                  <c:v>37944</c:v>
                </c:pt>
                <c:pt idx="4004">
                  <c:v>37984</c:v>
                </c:pt>
                <c:pt idx="4005">
                  <c:v>37984</c:v>
                </c:pt>
                <c:pt idx="4006">
                  <c:v>38024</c:v>
                </c:pt>
                <c:pt idx="4007">
                  <c:v>38024</c:v>
                </c:pt>
                <c:pt idx="4008">
                  <c:v>38064</c:v>
                </c:pt>
                <c:pt idx="4009">
                  <c:v>38064</c:v>
                </c:pt>
                <c:pt idx="4010">
                  <c:v>38104</c:v>
                </c:pt>
                <c:pt idx="4011">
                  <c:v>38104</c:v>
                </c:pt>
                <c:pt idx="4012">
                  <c:v>38144</c:v>
                </c:pt>
                <c:pt idx="4013">
                  <c:v>38144</c:v>
                </c:pt>
                <c:pt idx="4014">
                  <c:v>38148</c:v>
                </c:pt>
                <c:pt idx="4015">
                  <c:v>38148</c:v>
                </c:pt>
                <c:pt idx="4016">
                  <c:v>38152</c:v>
                </c:pt>
                <c:pt idx="4017">
                  <c:v>38152</c:v>
                </c:pt>
                <c:pt idx="4018">
                  <c:v>38192</c:v>
                </c:pt>
                <c:pt idx="4019">
                  <c:v>38192</c:v>
                </c:pt>
                <c:pt idx="4020">
                  <c:v>38232</c:v>
                </c:pt>
                <c:pt idx="4021">
                  <c:v>38232</c:v>
                </c:pt>
                <c:pt idx="4022">
                  <c:v>38272</c:v>
                </c:pt>
                <c:pt idx="4023">
                  <c:v>38272</c:v>
                </c:pt>
                <c:pt idx="4024">
                  <c:v>38312</c:v>
                </c:pt>
                <c:pt idx="4025">
                  <c:v>38312</c:v>
                </c:pt>
                <c:pt idx="4026">
                  <c:v>38352</c:v>
                </c:pt>
                <c:pt idx="4027">
                  <c:v>38352</c:v>
                </c:pt>
                <c:pt idx="4028">
                  <c:v>38392</c:v>
                </c:pt>
                <c:pt idx="4029">
                  <c:v>38392</c:v>
                </c:pt>
                <c:pt idx="4030">
                  <c:v>38396</c:v>
                </c:pt>
                <c:pt idx="4031">
                  <c:v>38396</c:v>
                </c:pt>
                <c:pt idx="4032">
                  <c:v>38436</c:v>
                </c:pt>
                <c:pt idx="4033">
                  <c:v>38436</c:v>
                </c:pt>
                <c:pt idx="4034">
                  <c:v>38476</c:v>
                </c:pt>
                <c:pt idx="4035">
                  <c:v>38476</c:v>
                </c:pt>
                <c:pt idx="4036">
                  <c:v>38516</c:v>
                </c:pt>
                <c:pt idx="4037">
                  <c:v>38516</c:v>
                </c:pt>
                <c:pt idx="4038">
                  <c:v>38556</c:v>
                </c:pt>
                <c:pt idx="4039">
                  <c:v>38556</c:v>
                </c:pt>
                <c:pt idx="4040">
                  <c:v>38596</c:v>
                </c:pt>
                <c:pt idx="4041">
                  <c:v>38596</c:v>
                </c:pt>
                <c:pt idx="4042">
                  <c:v>38636</c:v>
                </c:pt>
                <c:pt idx="4043">
                  <c:v>38636</c:v>
                </c:pt>
                <c:pt idx="4044">
                  <c:v>38640</c:v>
                </c:pt>
                <c:pt idx="4045">
                  <c:v>38640</c:v>
                </c:pt>
                <c:pt idx="4046">
                  <c:v>38644</c:v>
                </c:pt>
                <c:pt idx="4047">
                  <c:v>38644</c:v>
                </c:pt>
                <c:pt idx="4048">
                  <c:v>38648</c:v>
                </c:pt>
                <c:pt idx="4049">
                  <c:v>38648</c:v>
                </c:pt>
                <c:pt idx="4050">
                  <c:v>38688</c:v>
                </c:pt>
                <c:pt idx="4051">
                  <c:v>38688</c:v>
                </c:pt>
                <c:pt idx="4052">
                  <c:v>38728</c:v>
                </c:pt>
                <c:pt idx="4053">
                  <c:v>38728</c:v>
                </c:pt>
                <c:pt idx="4054">
                  <c:v>38768</c:v>
                </c:pt>
                <c:pt idx="4055">
                  <c:v>38768</c:v>
                </c:pt>
                <c:pt idx="4056">
                  <c:v>38808</c:v>
                </c:pt>
                <c:pt idx="4057">
                  <c:v>38808</c:v>
                </c:pt>
                <c:pt idx="4058">
                  <c:v>38848</c:v>
                </c:pt>
                <c:pt idx="4059">
                  <c:v>38848</c:v>
                </c:pt>
                <c:pt idx="4060">
                  <c:v>38888</c:v>
                </c:pt>
                <c:pt idx="4061">
                  <c:v>38888</c:v>
                </c:pt>
                <c:pt idx="4062">
                  <c:v>38892</c:v>
                </c:pt>
                <c:pt idx="4063">
                  <c:v>38892</c:v>
                </c:pt>
                <c:pt idx="4064">
                  <c:v>38932</c:v>
                </c:pt>
                <c:pt idx="4065">
                  <c:v>38932</c:v>
                </c:pt>
                <c:pt idx="4066">
                  <c:v>38972</c:v>
                </c:pt>
                <c:pt idx="4067">
                  <c:v>38972</c:v>
                </c:pt>
                <c:pt idx="4068">
                  <c:v>39012</c:v>
                </c:pt>
                <c:pt idx="4069">
                  <c:v>39012</c:v>
                </c:pt>
                <c:pt idx="4070">
                  <c:v>39052</c:v>
                </c:pt>
                <c:pt idx="4071">
                  <c:v>39052</c:v>
                </c:pt>
                <c:pt idx="4072">
                  <c:v>39092</c:v>
                </c:pt>
                <c:pt idx="4073">
                  <c:v>39092</c:v>
                </c:pt>
                <c:pt idx="4074">
                  <c:v>39132</c:v>
                </c:pt>
                <c:pt idx="4075">
                  <c:v>39132</c:v>
                </c:pt>
                <c:pt idx="4076">
                  <c:v>39136</c:v>
                </c:pt>
                <c:pt idx="4077">
                  <c:v>39136</c:v>
                </c:pt>
                <c:pt idx="4078">
                  <c:v>39140</c:v>
                </c:pt>
                <c:pt idx="4079">
                  <c:v>39140</c:v>
                </c:pt>
                <c:pt idx="4080">
                  <c:v>39180</c:v>
                </c:pt>
                <c:pt idx="4081">
                  <c:v>39180</c:v>
                </c:pt>
                <c:pt idx="4082">
                  <c:v>39220</c:v>
                </c:pt>
                <c:pt idx="4083">
                  <c:v>39220</c:v>
                </c:pt>
                <c:pt idx="4084">
                  <c:v>39260</c:v>
                </c:pt>
                <c:pt idx="4085">
                  <c:v>39260</c:v>
                </c:pt>
                <c:pt idx="4086">
                  <c:v>39300</c:v>
                </c:pt>
                <c:pt idx="4087">
                  <c:v>39300</c:v>
                </c:pt>
                <c:pt idx="4088">
                  <c:v>39340</c:v>
                </c:pt>
                <c:pt idx="4089">
                  <c:v>39340</c:v>
                </c:pt>
                <c:pt idx="4090">
                  <c:v>39380</c:v>
                </c:pt>
                <c:pt idx="4091">
                  <c:v>39380</c:v>
                </c:pt>
                <c:pt idx="4092">
                  <c:v>39384</c:v>
                </c:pt>
                <c:pt idx="4093">
                  <c:v>39384</c:v>
                </c:pt>
                <c:pt idx="4094">
                  <c:v>39424</c:v>
                </c:pt>
                <c:pt idx="4095">
                  <c:v>39424</c:v>
                </c:pt>
                <c:pt idx="4096">
                  <c:v>39464</c:v>
                </c:pt>
                <c:pt idx="4097">
                  <c:v>39464</c:v>
                </c:pt>
                <c:pt idx="4098">
                  <c:v>39504</c:v>
                </c:pt>
                <c:pt idx="4099">
                  <c:v>39504</c:v>
                </c:pt>
                <c:pt idx="4100">
                  <c:v>39544</c:v>
                </c:pt>
                <c:pt idx="4101">
                  <c:v>39544</c:v>
                </c:pt>
                <c:pt idx="4102">
                  <c:v>39584</c:v>
                </c:pt>
                <c:pt idx="4103">
                  <c:v>39584</c:v>
                </c:pt>
                <c:pt idx="4104">
                  <c:v>39624</c:v>
                </c:pt>
                <c:pt idx="4105">
                  <c:v>39624</c:v>
                </c:pt>
                <c:pt idx="4106">
                  <c:v>39628</c:v>
                </c:pt>
                <c:pt idx="4107">
                  <c:v>39628</c:v>
                </c:pt>
                <c:pt idx="4108">
                  <c:v>39632</c:v>
                </c:pt>
                <c:pt idx="4109">
                  <c:v>39632</c:v>
                </c:pt>
                <c:pt idx="4110">
                  <c:v>39636</c:v>
                </c:pt>
                <c:pt idx="4111">
                  <c:v>39636</c:v>
                </c:pt>
                <c:pt idx="4112">
                  <c:v>39640</c:v>
                </c:pt>
                <c:pt idx="4113">
                  <c:v>39640</c:v>
                </c:pt>
                <c:pt idx="4114">
                  <c:v>39680</c:v>
                </c:pt>
                <c:pt idx="4115">
                  <c:v>39680</c:v>
                </c:pt>
                <c:pt idx="4116">
                  <c:v>39720</c:v>
                </c:pt>
                <c:pt idx="4117">
                  <c:v>39720</c:v>
                </c:pt>
                <c:pt idx="4118">
                  <c:v>39760</c:v>
                </c:pt>
                <c:pt idx="4119">
                  <c:v>39760</c:v>
                </c:pt>
                <c:pt idx="4120">
                  <c:v>39800</c:v>
                </c:pt>
                <c:pt idx="4121">
                  <c:v>39800</c:v>
                </c:pt>
                <c:pt idx="4122">
                  <c:v>39840</c:v>
                </c:pt>
                <c:pt idx="4123">
                  <c:v>39840</c:v>
                </c:pt>
                <c:pt idx="4124">
                  <c:v>39880</c:v>
                </c:pt>
                <c:pt idx="4125">
                  <c:v>39880</c:v>
                </c:pt>
                <c:pt idx="4126">
                  <c:v>39884</c:v>
                </c:pt>
                <c:pt idx="4127">
                  <c:v>39884</c:v>
                </c:pt>
                <c:pt idx="4128">
                  <c:v>39924</c:v>
                </c:pt>
                <c:pt idx="4129">
                  <c:v>39924</c:v>
                </c:pt>
                <c:pt idx="4130">
                  <c:v>39964</c:v>
                </c:pt>
                <c:pt idx="4131">
                  <c:v>39964</c:v>
                </c:pt>
                <c:pt idx="4132">
                  <c:v>40004</c:v>
                </c:pt>
                <c:pt idx="4133">
                  <c:v>40004</c:v>
                </c:pt>
                <c:pt idx="4134">
                  <c:v>40044</c:v>
                </c:pt>
                <c:pt idx="4135">
                  <c:v>40044</c:v>
                </c:pt>
                <c:pt idx="4136">
                  <c:v>40084</c:v>
                </c:pt>
                <c:pt idx="4137">
                  <c:v>40084</c:v>
                </c:pt>
                <c:pt idx="4138">
                  <c:v>40124</c:v>
                </c:pt>
                <c:pt idx="4139">
                  <c:v>40124</c:v>
                </c:pt>
                <c:pt idx="4140">
                  <c:v>40164</c:v>
                </c:pt>
                <c:pt idx="4141">
                  <c:v>40164</c:v>
                </c:pt>
                <c:pt idx="4142">
                  <c:v>40168</c:v>
                </c:pt>
                <c:pt idx="4143">
                  <c:v>40168</c:v>
                </c:pt>
                <c:pt idx="4144">
                  <c:v>40172</c:v>
                </c:pt>
                <c:pt idx="4145">
                  <c:v>40172</c:v>
                </c:pt>
                <c:pt idx="4146">
                  <c:v>40176</c:v>
                </c:pt>
                <c:pt idx="4147">
                  <c:v>40176</c:v>
                </c:pt>
                <c:pt idx="4148">
                  <c:v>40180</c:v>
                </c:pt>
                <c:pt idx="4149">
                  <c:v>40180</c:v>
                </c:pt>
                <c:pt idx="4150">
                  <c:v>40220</c:v>
                </c:pt>
                <c:pt idx="4151">
                  <c:v>40220</c:v>
                </c:pt>
                <c:pt idx="4152">
                  <c:v>40260</c:v>
                </c:pt>
                <c:pt idx="4153">
                  <c:v>40260</c:v>
                </c:pt>
                <c:pt idx="4154">
                  <c:v>40264</c:v>
                </c:pt>
                <c:pt idx="4155">
                  <c:v>40264</c:v>
                </c:pt>
                <c:pt idx="4156">
                  <c:v>40304</c:v>
                </c:pt>
                <c:pt idx="4157">
                  <c:v>40304</c:v>
                </c:pt>
                <c:pt idx="4158">
                  <c:v>40344</c:v>
                </c:pt>
                <c:pt idx="4159">
                  <c:v>40344</c:v>
                </c:pt>
                <c:pt idx="4160">
                  <c:v>40348</c:v>
                </c:pt>
                <c:pt idx="4161">
                  <c:v>40348</c:v>
                </c:pt>
                <c:pt idx="4162">
                  <c:v>40352</c:v>
                </c:pt>
                <c:pt idx="4163">
                  <c:v>40352</c:v>
                </c:pt>
                <c:pt idx="4164">
                  <c:v>40356</c:v>
                </c:pt>
                <c:pt idx="4165">
                  <c:v>40356</c:v>
                </c:pt>
                <c:pt idx="4166">
                  <c:v>40360</c:v>
                </c:pt>
                <c:pt idx="4167">
                  <c:v>40360</c:v>
                </c:pt>
                <c:pt idx="4168">
                  <c:v>40400</c:v>
                </c:pt>
                <c:pt idx="4169">
                  <c:v>40400</c:v>
                </c:pt>
                <c:pt idx="4170">
                  <c:v>40440</c:v>
                </c:pt>
                <c:pt idx="4171">
                  <c:v>40440</c:v>
                </c:pt>
                <c:pt idx="4172">
                  <c:v>40444</c:v>
                </c:pt>
                <c:pt idx="4173">
                  <c:v>40444</c:v>
                </c:pt>
                <c:pt idx="4174">
                  <c:v>40484</c:v>
                </c:pt>
                <c:pt idx="4175">
                  <c:v>40484</c:v>
                </c:pt>
                <c:pt idx="4176">
                  <c:v>40524</c:v>
                </c:pt>
                <c:pt idx="4177">
                  <c:v>40524</c:v>
                </c:pt>
                <c:pt idx="4178">
                  <c:v>40528</c:v>
                </c:pt>
                <c:pt idx="4179">
                  <c:v>40528</c:v>
                </c:pt>
                <c:pt idx="4180">
                  <c:v>40532</c:v>
                </c:pt>
                <c:pt idx="4181">
                  <c:v>40532</c:v>
                </c:pt>
                <c:pt idx="4182">
                  <c:v>40572</c:v>
                </c:pt>
                <c:pt idx="4183">
                  <c:v>40572</c:v>
                </c:pt>
                <c:pt idx="4184">
                  <c:v>40612</c:v>
                </c:pt>
                <c:pt idx="4185">
                  <c:v>40612</c:v>
                </c:pt>
                <c:pt idx="4186">
                  <c:v>40616</c:v>
                </c:pt>
                <c:pt idx="4187">
                  <c:v>40616</c:v>
                </c:pt>
                <c:pt idx="4188">
                  <c:v>40656</c:v>
                </c:pt>
                <c:pt idx="4189">
                  <c:v>40656</c:v>
                </c:pt>
                <c:pt idx="4190">
                  <c:v>40696</c:v>
                </c:pt>
                <c:pt idx="4191">
                  <c:v>40696</c:v>
                </c:pt>
                <c:pt idx="4192">
                  <c:v>40700</c:v>
                </c:pt>
                <c:pt idx="4193">
                  <c:v>40700</c:v>
                </c:pt>
                <c:pt idx="4194">
                  <c:v>40704</c:v>
                </c:pt>
                <c:pt idx="4195">
                  <c:v>40704</c:v>
                </c:pt>
                <c:pt idx="4196">
                  <c:v>40708</c:v>
                </c:pt>
                <c:pt idx="4197">
                  <c:v>40708</c:v>
                </c:pt>
                <c:pt idx="4198">
                  <c:v>40748</c:v>
                </c:pt>
                <c:pt idx="4199">
                  <c:v>40748</c:v>
                </c:pt>
                <c:pt idx="4200">
                  <c:v>40788</c:v>
                </c:pt>
                <c:pt idx="4201">
                  <c:v>40788</c:v>
                </c:pt>
                <c:pt idx="4202">
                  <c:v>40792</c:v>
                </c:pt>
                <c:pt idx="4203">
                  <c:v>40792</c:v>
                </c:pt>
                <c:pt idx="4204">
                  <c:v>40832</c:v>
                </c:pt>
                <c:pt idx="4205">
                  <c:v>40832</c:v>
                </c:pt>
                <c:pt idx="4206">
                  <c:v>40872</c:v>
                </c:pt>
                <c:pt idx="4207">
                  <c:v>40872</c:v>
                </c:pt>
                <c:pt idx="4208">
                  <c:v>40876</c:v>
                </c:pt>
                <c:pt idx="4209">
                  <c:v>40876</c:v>
                </c:pt>
                <c:pt idx="4210">
                  <c:v>40880</c:v>
                </c:pt>
                <c:pt idx="4211">
                  <c:v>40880</c:v>
                </c:pt>
                <c:pt idx="4212">
                  <c:v>40920</c:v>
                </c:pt>
                <c:pt idx="4213">
                  <c:v>40920</c:v>
                </c:pt>
                <c:pt idx="4214">
                  <c:v>40960</c:v>
                </c:pt>
                <c:pt idx="4215">
                  <c:v>40960</c:v>
                </c:pt>
                <c:pt idx="4216">
                  <c:v>40964</c:v>
                </c:pt>
                <c:pt idx="4217">
                  <c:v>40964</c:v>
                </c:pt>
                <c:pt idx="4218">
                  <c:v>41004</c:v>
                </c:pt>
                <c:pt idx="4219">
                  <c:v>41004</c:v>
                </c:pt>
                <c:pt idx="4220">
                  <c:v>41044</c:v>
                </c:pt>
                <c:pt idx="4221">
                  <c:v>41044</c:v>
                </c:pt>
                <c:pt idx="4222">
                  <c:v>41048</c:v>
                </c:pt>
                <c:pt idx="4223">
                  <c:v>41048</c:v>
                </c:pt>
                <c:pt idx="4224">
                  <c:v>41052</c:v>
                </c:pt>
                <c:pt idx="4225">
                  <c:v>41052</c:v>
                </c:pt>
                <c:pt idx="4226">
                  <c:v>41056</c:v>
                </c:pt>
                <c:pt idx="4227">
                  <c:v>41056</c:v>
                </c:pt>
                <c:pt idx="4228">
                  <c:v>41060</c:v>
                </c:pt>
                <c:pt idx="4229">
                  <c:v>41060</c:v>
                </c:pt>
                <c:pt idx="4230">
                  <c:v>41100</c:v>
                </c:pt>
                <c:pt idx="4231">
                  <c:v>41100</c:v>
                </c:pt>
                <c:pt idx="4232">
                  <c:v>41104</c:v>
                </c:pt>
                <c:pt idx="4233">
                  <c:v>41104</c:v>
                </c:pt>
                <c:pt idx="4234">
                  <c:v>41108</c:v>
                </c:pt>
                <c:pt idx="4235">
                  <c:v>41108</c:v>
                </c:pt>
                <c:pt idx="4236">
                  <c:v>41112</c:v>
                </c:pt>
                <c:pt idx="4237">
                  <c:v>41112</c:v>
                </c:pt>
                <c:pt idx="4238">
                  <c:v>41116</c:v>
                </c:pt>
                <c:pt idx="4239">
                  <c:v>41116</c:v>
                </c:pt>
                <c:pt idx="4240">
                  <c:v>41156</c:v>
                </c:pt>
                <c:pt idx="4241">
                  <c:v>41156</c:v>
                </c:pt>
                <c:pt idx="4242">
                  <c:v>41160</c:v>
                </c:pt>
                <c:pt idx="4243">
                  <c:v>41160</c:v>
                </c:pt>
                <c:pt idx="4244">
                  <c:v>41200</c:v>
                </c:pt>
                <c:pt idx="4245">
                  <c:v>41200</c:v>
                </c:pt>
                <c:pt idx="4246">
                  <c:v>41204</c:v>
                </c:pt>
                <c:pt idx="4247">
                  <c:v>41204</c:v>
                </c:pt>
                <c:pt idx="4248">
                  <c:v>41208</c:v>
                </c:pt>
                <c:pt idx="4249">
                  <c:v>41208</c:v>
                </c:pt>
                <c:pt idx="4250">
                  <c:v>41212</c:v>
                </c:pt>
                <c:pt idx="4251">
                  <c:v>41212</c:v>
                </c:pt>
                <c:pt idx="4252">
                  <c:v>41216</c:v>
                </c:pt>
                <c:pt idx="4253">
                  <c:v>41216</c:v>
                </c:pt>
                <c:pt idx="4254">
                  <c:v>41256</c:v>
                </c:pt>
                <c:pt idx="4255">
                  <c:v>41256</c:v>
                </c:pt>
                <c:pt idx="4256">
                  <c:v>41260</c:v>
                </c:pt>
                <c:pt idx="4257">
                  <c:v>41260</c:v>
                </c:pt>
                <c:pt idx="4258">
                  <c:v>41264</c:v>
                </c:pt>
                <c:pt idx="4259">
                  <c:v>41264</c:v>
                </c:pt>
                <c:pt idx="4260">
                  <c:v>41268</c:v>
                </c:pt>
                <c:pt idx="4261">
                  <c:v>41268</c:v>
                </c:pt>
                <c:pt idx="4262">
                  <c:v>41272</c:v>
                </c:pt>
                <c:pt idx="4263">
                  <c:v>41272</c:v>
                </c:pt>
                <c:pt idx="4264">
                  <c:v>41312</c:v>
                </c:pt>
                <c:pt idx="4265">
                  <c:v>41312</c:v>
                </c:pt>
                <c:pt idx="4266">
                  <c:v>41352</c:v>
                </c:pt>
                <c:pt idx="4267">
                  <c:v>41352</c:v>
                </c:pt>
                <c:pt idx="4268">
                  <c:v>41392</c:v>
                </c:pt>
                <c:pt idx="4269">
                  <c:v>41392</c:v>
                </c:pt>
                <c:pt idx="4270">
                  <c:v>41396</c:v>
                </c:pt>
                <c:pt idx="4271">
                  <c:v>41396</c:v>
                </c:pt>
                <c:pt idx="4272">
                  <c:v>41400</c:v>
                </c:pt>
                <c:pt idx="4273">
                  <c:v>41400</c:v>
                </c:pt>
                <c:pt idx="4274">
                  <c:v>41404</c:v>
                </c:pt>
                <c:pt idx="4275">
                  <c:v>41404</c:v>
                </c:pt>
                <c:pt idx="4276">
                  <c:v>41444</c:v>
                </c:pt>
                <c:pt idx="4277">
                  <c:v>41444</c:v>
                </c:pt>
                <c:pt idx="4278">
                  <c:v>41456</c:v>
                </c:pt>
                <c:pt idx="4279">
                  <c:v>41456</c:v>
                </c:pt>
                <c:pt idx="4280">
                  <c:v>41460</c:v>
                </c:pt>
                <c:pt idx="4281">
                  <c:v>41460</c:v>
                </c:pt>
                <c:pt idx="4282">
                  <c:v>41464</c:v>
                </c:pt>
                <c:pt idx="4283">
                  <c:v>41464</c:v>
                </c:pt>
                <c:pt idx="4284">
                  <c:v>41468</c:v>
                </c:pt>
                <c:pt idx="4285">
                  <c:v>41468</c:v>
                </c:pt>
                <c:pt idx="4286">
                  <c:v>41508</c:v>
                </c:pt>
                <c:pt idx="4287">
                  <c:v>41508</c:v>
                </c:pt>
                <c:pt idx="4288">
                  <c:v>41528</c:v>
                </c:pt>
                <c:pt idx="4289">
                  <c:v>41528</c:v>
                </c:pt>
                <c:pt idx="4290">
                  <c:v>41532</c:v>
                </c:pt>
                <c:pt idx="4291">
                  <c:v>41532</c:v>
                </c:pt>
                <c:pt idx="4292">
                  <c:v>41572</c:v>
                </c:pt>
                <c:pt idx="4293">
                  <c:v>41572</c:v>
                </c:pt>
                <c:pt idx="4294">
                  <c:v>41576</c:v>
                </c:pt>
                <c:pt idx="4295">
                  <c:v>41576</c:v>
                </c:pt>
                <c:pt idx="4296">
                  <c:v>41580</c:v>
                </c:pt>
                <c:pt idx="4297">
                  <c:v>41580</c:v>
                </c:pt>
                <c:pt idx="4298">
                  <c:v>41584</c:v>
                </c:pt>
                <c:pt idx="4299">
                  <c:v>41584</c:v>
                </c:pt>
                <c:pt idx="4300">
                  <c:v>41588</c:v>
                </c:pt>
                <c:pt idx="4301">
                  <c:v>41588</c:v>
                </c:pt>
                <c:pt idx="4302">
                  <c:v>41628</c:v>
                </c:pt>
                <c:pt idx="4303">
                  <c:v>41628</c:v>
                </c:pt>
                <c:pt idx="4304">
                  <c:v>41632</c:v>
                </c:pt>
                <c:pt idx="4305">
                  <c:v>41632</c:v>
                </c:pt>
                <c:pt idx="4306">
                  <c:v>41636</c:v>
                </c:pt>
                <c:pt idx="4307">
                  <c:v>41636</c:v>
                </c:pt>
                <c:pt idx="4308">
                  <c:v>41640</c:v>
                </c:pt>
                <c:pt idx="4309">
                  <c:v>41640</c:v>
                </c:pt>
                <c:pt idx="4310">
                  <c:v>41644</c:v>
                </c:pt>
                <c:pt idx="4311">
                  <c:v>41644</c:v>
                </c:pt>
                <c:pt idx="4312">
                  <c:v>41684</c:v>
                </c:pt>
                <c:pt idx="4313">
                  <c:v>41684</c:v>
                </c:pt>
                <c:pt idx="4314">
                  <c:v>41724</c:v>
                </c:pt>
                <c:pt idx="4315">
                  <c:v>41724</c:v>
                </c:pt>
                <c:pt idx="4316">
                  <c:v>41764</c:v>
                </c:pt>
                <c:pt idx="4317">
                  <c:v>41764</c:v>
                </c:pt>
                <c:pt idx="4318">
                  <c:v>41784</c:v>
                </c:pt>
                <c:pt idx="4319">
                  <c:v>41784</c:v>
                </c:pt>
                <c:pt idx="4320">
                  <c:v>41788</c:v>
                </c:pt>
                <c:pt idx="4321">
                  <c:v>41788</c:v>
                </c:pt>
                <c:pt idx="4322">
                  <c:v>41792</c:v>
                </c:pt>
                <c:pt idx="4323">
                  <c:v>41792</c:v>
                </c:pt>
                <c:pt idx="4324">
                  <c:v>41832</c:v>
                </c:pt>
                <c:pt idx="4325">
                  <c:v>41832</c:v>
                </c:pt>
                <c:pt idx="4326">
                  <c:v>41844</c:v>
                </c:pt>
                <c:pt idx="4327">
                  <c:v>41844</c:v>
                </c:pt>
                <c:pt idx="4328">
                  <c:v>41848</c:v>
                </c:pt>
                <c:pt idx="4329">
                  <c:v>41848</c:v>
                </c:pt>
                <c:pt idx="4330">
                  <c:v>41852</c:v>
                </c:pt>
                <c:pt idx="4331">
                  <c:v>41852</c:v>
                </c:pt>
                <c:pt idx="4332">
                  <c:v>41856</c:v>
                </c:pt>
                <c:pt idx="4333">
                  <c:v>41856</c:v>
                </c:pt>
                <c:pt idx="4334">
                  <c:v>41896</c:v>
                </c:pt>
                <c:pt idx="4335">
                  <c:v>41896</c:v>
                </c:pt>
                <c:pt idx="4336">
                  <c:v>41916</c:v>
                </c:pt>
                <c:pt idx="4337">
                  <c:v>41916</c:v>
                </c:pt>
                <c:pt idx="4338">
                  <c:v>41956</c:v>
                </c:pt>
                <c:pt idx="4339">
                  <c:v>41956</c:v>
                </c:pt>
                <c:pt idx="4340">
                  <c:v>41960</c:v>
                </c:pt>
                <c:pt idx="4341">
                  <c:v>41960</c:v>
                </c:pt>
                <c:pt idx="4342">
                  <c:v>41964</c:v>
                </c:pt>
                <c:pt idx="4343">
                  <c:v>41964</c:v>
                </c:pt>
                <c:pt idx="4344">
                  <c:v>41968</c:v>
                </c:pt>
                <c:pt idx="4345">
                  <c:v>41968</c:v>
                </c:pt>
                <c:pt idx="4346">
                  <c:v>41972</c:v>
                </c:pt>
                <c:pt idx="4347">
                  <c:v>41972</c:v>
                </c:pt>
                <c:pt idx="4348">
                  <c:v>42012</c:v>
                </c:pt>
                <c:pt idx="4349">
                  <c:v>42012</c:v>
                </c:pt>
                <c:pt idx="4350">
                  <c:v>42016</c:v>
                </c:pt>
                <c:pt idx="4351">
                  <c:v>42016</c:v>
                </c:pt>
                <c:pt idx="4352">
                  <c:v>42020</c:v>
                </c:pt>
                <c:pt idx="4353">
                  <c:v>42020</c:v>
                </c:pt>
                <c:pt idx="4354">
                  <c:v>42024</c:v>
                </c:pt>
                <c:pt idx="4355">
                  <c:v>42024</c:v>
                </c:pt>
                <c:pt idx="4356">
                  <c:v>42028</c:v>
                </c:pt>
                <c:pt idx="4357">
                  <c:v>42028</c:v>
                </c:pt>
                <c:pt idx="4358">
                  <c:v>42068</c:v>
                </c:pt>
                <c:pt idx="4359">
                  <c:v>42068</c:v>
                </c:pt>
                <c:pt idx="4360">
                  <c:v>42108</c:v>
                </c:pt>
                <c:pt idx="4361">
                  <c:v>42108</c:v>
                </c:pt>
                <c:pt idx="4362">
                  <c:v>42148</c:v>
                </c:pt>
                <c:pt idx="4363">
                  <c:v>42148</c:v>
                </c:pt>
                <c:pt idx="4364">
                  <c:v>42152</c:v>
                </c:pt>
                <c:pt idx="4365">
                  <c:v>42152</c:v>
                </c:pt>
                <c:pt idx="4366">
                  <c:v>42156</c:v>
                </c:pt>
                <c:pt idx="4367">
                  <c:v>42156</c:v>
                </c:pt>
                <c:pt idx="4368">
                  <c:v>42160</c:v>
                </c:pt>
                <c:pt idx="4369">
                  <c:v>42160</c:v>
                </c:pt>
                <c:pt idx="4370">
                  <c:v>42200</c:v>
                </c:pt>
                <c:pt idx="4371">
                  <c:v>42200</c:v>
                </c:pt>
                <c:pt idx="4372">
                  <c:v>42212</c:v>
                </c:pt>
                <c:pt idx="4373">
                  <c:v>42212</c:v>
                </c:pt>
                <c:pt idx="4374">
                  <c:v>42216</c:v>
                </c:pt>
                <c:pt idx="4375">
                  <c:v>42216</c:v>
                </c:pt>
                <c:pt idx="4376">
                  <c:v>42220</c:v>
                </c:pt>
                <c:pt idx="4377">
                  <c:v>42220</c:v>
                </c:pt>
                <c:pt idx="4378">
                  <c:v>42224</c:v>
                </c:pt>
                <c:pt idx="4379">
                  <c:v>42224</c:v>
                </c:pt>
                <c:pt idx="4380">
                  <c:v>42264</c:v>
                </c:pt>
                <c:pt idx="4381">
                  <c:v>42264</c:v>
                </c:pt>
                <c:pt idx="4382">
                  <c:v>42284</c:v>
                </c:pt>
                <c:pt idx="4383">
                  <c:v>42284</c:v>
                </c:pt>
                <c:pt idx="4384">
                  <c:v>42288</c:v>
                </c:pt>
                <c:pt idx="4385">
                  <c:v>42288</c:v>
                </c:pt>
                <c:pt idx="4386">
                  <c:v>42292</c:v>
                </c:pt>
                <c:pt idx="4387">
                  <c:v>42292</c:v>
                </c:pt>
                <c:pt idx="4388">
                  <c:v>42332</c:v>
                </c:pt>
                <c:pt idx="4389">
                  <c:v>42332</c:v>
                </c:pt>
                <c:pt idx="4390">
                  <c:v>42336</c:v>
                </c:pt>
                <c:pt idx="4391">
                  <c:v>42336</c:v>
                </c:pt>
                <c:pt idx="4392">
                  <c:v>42340</c:v>
                </c:pt>
                <c:pt idx="4393">
                  <c:v>42340</c:v>
                </c:pt>
                <c:pt idx="4394">
                  <c:v>42344</c:v>
                </c:pt>
                <c:pt idx="4395">
                  <c:v>42344</c:v>
                </c:pt>
                <c:pt idx="4396">
                  <c:v>42348</c:v>
                </c:pt>
                <c:pt idx="4397">
                  <c:v>42348</c:v>
                </c:pt>
                <c:pt idx="4398">
                  <c:v>42388</c:v>
                </c:pt>
                <c:pt idx="4399">
                  <c:v>42388</c:v>
                </c:pt>
                <c:pt idx="4400">
                  <c:v>42392</c:v>
                </c:pt>
                <c:pt idx="4401">
                  <c:v>42392</c:v>
                </c:pt>
                <c:pt idx="4402">
                  <c:v>42396</c:v>
                </c:pt>
                <c:pt idx="4403">
                  <c:v>42396</c:v>
                </c:pt>
                <c:pt idx="4404">
                  <c:v>42400</c:v>
                </c:pt>
                <c:pt idx="4405">
                  <c:v>42400</c:v>
                </c:pt>
                <c:pt idx="4406">
                  <c:v>42404</c:v>
                </c:pt>
                <c:pt idx="4407">
                  <c:v>42404</c:v>
                </c:pt>
                <c:pt idx="4408">
                  <c:v>42444</c:v>
                </c:pt>
                <c:pt idx="4409">
                  <c:v>42444</c:v>
                </c:pt>
                <c:pt idx="4410">
                  <c:v>42484</c:v>
                </c:pt>
                <c:pt idx="4411">
                  <c:v>42484</c:v>
                </c:pt>
                <c:pt idx="4412">
                  <c:v>42524</c:v>
                </c:pt>
                <c:pt idx="4413">
                  <c:v>42524</c:v>
                </c:pt>
                <c:pt idx="4414">
                  <c:v>42544</c:v>
                </c:pt>
                <c:pt idx="4415">
                  <c:v>42544</c:v>
                </c:pt>
                <c:pt idx="4416">
                  <c:v>42564</c:v>
                </c:pt>
                <c:pt idx="4417">
                  <c:v>42564</c:v>
                </c:pt>
                <c:pt idx="4418">
                  <c:v>42568</c:v>
                </c:pt>
                <c:pt idx="4419">
                  <c:v>42568</c:v>
                </c:pt>
                <c:pt idx="4420">
                  <c:v>42608</c:v>
                </c:pt>
                <c:pt idx="4421">
                  <c:v>42608</c:v>
                </c:pt>
                <c:pt idx="4422">
                  <c:v>42620</c:v>
                </c:pt>
                <c:pt idx="4423">
                  <c:v>42620</c:v>
                </c:pt>
                <c:pt idx="4424">
                  <c:v>42624</c:v>
                </c:pt>
                <c:pt idx="4425">
                  <c:v>42624</c:v>
                </c:pt>
                <c:pt idx="4426">
                  <c:v>42628</c:v>
                </c:pt>
                <c:pt idx="4427">
                  <c:v>42628</c:v>
                </c:pt>
                <c:pt idx="4428">
                  <c:v>42632</c:v>
                </c:pt>
                <c:pt idx="4429">
                  <c:v>42632</c:v>
                </c:pt>
                <c:pt idx="4430">
                  <c:v>42672</c:v>
                </c:pt>
                <c:pt idx="4431">
                  <c:v>42672</c:v>
                </c:pt>
                <c:pt idx="4432">
                  <c:v>42692</c:v>
                </c:pt>
                <c:pt idx="4433">
                  <c:v>42692</c:v>
                </c:pt>
                <c:pt idx="4434">
                  <c:v>42732</c:v>
                </c:pt>
                <c:pt idx="4435">
                  <c:v>42732</c:v>
                </c:pt>
                <c:pt idx="4436">
                  <c:v>42736</c:v>
                </c:pt>
                <c:pt idx="4437">
                  <c:v>42736</c:v>
                </c:pt>
                <c:pt idx="4438">
                  <c:v>42740</c:v>
                </c:pt>
                <c:pt idx="4439">
                  <c:v>42740</c:v>
                </c:pt>
                <c:pt idx="4440">
                  <c:v>42744</c:v>
                </c:pt>
                <c:pt idx="4441">
                  <c:v>42744</c:v>
                </c:pt>
                <c:pt idx="4442">
                  <c:v>42748</c:v>
                </c:pt>
                <c:pt idx="4443">
                  <c:v>42748</c:v>
                </c:pt>
                <c:pt idx="4444">
                  <c:v>42788</c:v>
                </c:pt>
                <c:pt idx="4445">
                  <c:v>42788</c:v>
                </c:pt>
                <c:pt idx="4446">
                  <c:v>42792</c:v>
                </c:pt>
                <c:pt idx="4447">
                  <c:v>42792</c:v>
                </c:pt>
                <c:pt idx="4448">
                  <c:v>42796</c:v>
                </c:pt>
                <c:pt idx="4449">
                  <c:v>42796</c:v>
                </c:pt>
                <c:pt idx="4450">
                  <c:v>42800</c:v>
                </c:pt>
                <c:pt idx="4451">
                  <c:v>42800</c:v>
                </c:pt>
                <c:pt idx="4452">
                  <c:v>42804</c:v>
                </c:pt>
                <c:pt idx="4453">
                  <c:v>42804</c:v>
                </c:pt>
                <c:pt idx="4454">
                  <c:v>42844</c:v>
                </c:pt>
                <c:pt idx="4455">
                  <c:v>42844</c:v>
                </c:pt>
                <c:pt idx="4456">
                  <c:v>42884</c:v>
                </c:pt>
                <c:pt idx="4457">
                  <c:v>42884</c:v>
                </c:pt>
                <c:pt idx="4458">
                  <c:v>42924</c:v>
                </c:pt>
                <c:pt idx="4459">
                  <c:v>42924</c:v>
                </c:pt>
                <c:pt idx="4460">
                  <c:v>42928</c:v>
                </c:pt>
                <c:pt idx="4461">
                  <c:v>42928</c:v>
                </c:pt>
                <c:pt idx="4462">
                  <c:v>42932</c:v>
                </c:pt>
                <c:pt idx="4463">
                  <c:v>42932</c:v>
                </c:pt>
                <c:pt idx="4464">
                  <c:v>42936</c:v>
                </c:pt>
                <c:pt idx="4465">
                  <c:v>42936</c:v>
                </c:pt>
                <c:pt idx="4466">
                  <c:v>42976</c:v>
                </c:pt>
                <c:pt idx="4467">
                  <c:v>42976</c:v>
                </c:pt>
                <c:pt idx="4468">
                  <c:v>42988</c:v>
                </c:pt>
                <c:pt idx="4469">
                  <c:v>42988</c:v>
                </c:pt>
                <c:pt idx="4470">
                  <c:v>42992</c:v>
                </c:pt>
                <c:pt idx="4471">
                  <c:v>42992</c:v>
                </c:pt>
                <c:pt idx="4472">
                  <c:v>42996</c:v>
                </c:pt>
                <c:pt idx="4473">
                  <c:v>42996</c:v>
                </c:pt>
                <c:pt idx="4474">
                  <c:v>43000</c:v>
                </c:pt>
                <c:pt idx="4475">
                  <c:v>43000</c:v>
                </c:pt>
                <c:pt idx="4476">
                  <c:v>43040</c:v>
                </c:pt>
                <c:pt idx="4477">
                  <c:v>43040</c:v>
                </c:pt>
                <c:pt idx="4478">
                  <c:v>43060</c:v>
                </c:pt>
                <c:pt idx="4479">
                  <c:v>43060</c:v>
                </c:pt>
                <c:pt idx="4480">
                  <c:v>43064</c:v>
                </c:pt>
                <c:pt idx="4481">
                  <c:v>43064</c:v>
                </c:pt>
                <c:pt idx="4482">
                  <c:v>43104</c:v>
                </c:pt>
                <c:pt idx="4483">
                  <c:v>43104</c:v>
                </c:pt>
                <c:pt idx="4484">
                  <c:v>43108</c:v>
                </c:pt>
                <c:pt idx="4485">
                  <c:v>43108</c:v>
                </c:pt>
                <c:pt idx="4486">
                  <c:v>43112</c:v>
                </c:pt>
                <c:pt idx="4487">
                  <c:v>43112</c:v>
                </c:pt>
                <c:pt idx="4488">
                  <c:v>43116</c:v>
                </c:pt>
                <c:pt idx="4489">
                  <c:v>43116</c:v>
                </c:pt>
                <c:pt idx="4490">
                  <c:v>43120</c:v>
                </c:pt>
                <c:pt idx="4491">
                  <c:v>43120</c:v>
                </c:pt>
                <c:pt idx="4492">
                  <c:v>43160</c:v>
                </c:pt>
                <c:pt idx="4493">
                  <c:v>43160</c:v>
                </c:pt>
                <c:pt idx="4494">
                  <c:v>43164</c:v>
                </c:pt>
                <c:pt idx="4495">
                  <c:v>43164</c:v>
                </c:pt>
                <c:pt idx="4496">
                  <c:v>43168</c:v>
                </c:pt>
                <c:pt idx="4497">
                  <c:v>43168</c:v>
                </c:pt>
                <c:pt idx="4498">
                  <c:v>43172</c:v>
                </c:pt>
                <c:pt idx="4499">
                  <c:v>43172</c:v>
                </c:pt>
                <c:pt idx="4500">
                  <c:v>43176</c:v>
                </c:pt>
                <c:pt idx="4501">
                  <c:v>43176</c:v>
                </c:pt>
                <c:pt idx="4502">
                  <c:v>43216</c:v>
                </c:pt>
                <c:pt idx="4503">
                  <c:v>43216</c:v>
                </c:pt>
                <c:pt idx="4504">
                  <c:v>43256</c:v>
                </c:pt>
                <c:pt idx="4505">
                  <c:v>43256</c:v>
                </c:pt>
                <c:pt idx="4506">
                  <c:v>43296</c:v>
                </c:pt>
                <c:pt idx="4507">
                  <c:v>43296</c:v>
                </c:pt>
                <c:pt idx="4508">
                  <c:v>43316</c:v>
                </c:pt>
                <c:pt idx="4509">
                  <c:v>43316</c:v>
                </c:pt>
                <c:pt idx="4510">
                  <c:v>43320</c:v>
                </c:pt>
                <c:pt idx="4511">
                  <c:v>43320</c:v>
                </c:pt>
                <c:pt idx="4512">
                  <c:v>43324</c:v>
                </c:pt>
                <c:pt idx="4513">
                  <c:v>43324</c:v>
                </c:pt>
                <c:pt idx="4514">
                  <c:v>43364</c:v>
                </c:pt>
                <c:pt idx="4515">
                  <c:v>43364</c:v>
                </c:pt>
                <c:pt idx="4516">
                  <c:v>43376</c:v>
                </c:pt>
                <c:pt idx="4517">
                  <c:v>43376</c:v>
                </c:pt>
                <c:pt idx="4518">
                  <c:v>43380</c:v>
                </c:pt>
                <c:pt idx="4519">
                  <c:v>43380</c:v>
                </c:pt>
                <c:pt idx="4520">
                  <c:v>43384</c:v>
                </c:pt>
                <c:pt idx="4521">
                  <c:v>43384</c:v>
                </c:pt>
                <c:pt idx="4522">
                  <c:v>43388</c:v>
                </c:pt>
                <c:pt idx="4523">
                  <c:v>43388</c:v>
                </c:pt>
                <c:pt idx="4524">
                  <c:v>43428</c:v>
                </c:pt>
                <c:pt idx="4525">
                  <c:v>43428</c:v>
                </c:pt>
                <c:pt idx="4526">
                  <c:v>43448</c:v>
                </c:pt>
                <c:pt idx="4527">
                  <c:v>43448</c:v>
                </c:pt>
                <c:pt idx="4528">
                  <c:v>43488</c:v>
                </c:pt>
                <c:pt idx="4529">
                  <c:v>43488</c:v>
                </c:pt>
                <c:pt idx="4530">
                  <c:v>43492</c:v>
                </c:pt>
                <c:pt idx="4531">
                  <c:v>43492</c:v>
                </c:pt>
                <c:pt idx="4532">
                  <c:v>43496</c:v>
                </c:pt>
                <c:pt idx="4533">
                  <c:v>43496</c:v>
                </c:pt>
                <c:pt idx="4534">
                  <c:v>43500</c:v>
                </c:pt>
                <c:pt idx="4535">
                  <c:v>43500</c:v>
                </c:pt>
                <c:pt idx="4536">
                  <c:v>43504</c:v>
                </c:pt>
                <c:pt idx="4537">
                  <c:v>43504</c:v>
                </c:pt>
                <c:pt idx="4538">
                  <c:v>43544</c:v>
                </c:pt>
                <c:pt idx="4539">
                  <c:v>43544</c:v>
                </c:pt>
                <c:pt idx="4540">
                  <c:v>43548</c:v>
                </c:pt>
                <c:pt idx="4541">
                  <c:v>43548</c:v>
                </c:pt>
                <c:pt idx="4542">
                  <c:v>43552</c:v>
                </c:pt>
                <c:pt idx="4543">
                  <c:v>43552</c:v>
                </c:pt>
                <c:pt idx="4544">
                  <c:v>43556</c:v>
                </c:pt>
                <c:pt idx="4545">
                  <c:v>43556</c:v>
                </c:pt>
                <c:pt idx="4546">
                  <c:v>43560</c:v>
                </c:pt>
                <c:pt idx="4547">
                  <c:v>43560</c:v>
                </c:pt>
                <c:pt idx="4548">
                  <c:v>43600</c:v>
                </c:pt>
                <c:pt idx="4549">
                  <c:v>43600</c:v>
                </c:pt>
                <c:pt idx="4550">
                  <c:v>43640</c:v>
                </c:pt>
                <c:pt idx="4551">
                  <c:v>43640</c:v>
                </c:pt>
                <c:pt idx="4552">
                  <c:v>43680</c:v>
                </c:pt>
                <c:pt idx="4553">
                  <c:v>43680</c:v>
                </c:pt>
                <c:pt idx="4554">
                  <c:v>43684</c:v>
                </c:pt>
                <c:pt idx="4555">
                  <c:v>43684</c:v>
                </c:pt>
                <c:pt idx="4556">
                  <c:v>43688</c:v>
                </c:pt>
                <c:pt idx="4557">
                  <c:v>43688</c:v>
                </c:pt>
                <c:pt idx="4558">
                  <c:v>43692</c:v>
                </c:pt>
                <c:pt idx="4559">
                  <c:v>43692</c:v>
                </c:pt>
                <c:pt idx="4560">
                  <c:v>43732</c:v>
                </c:pt>
                <c:pt idx="4561">
                  <c:v>43732</c:v>
                </c:pt>
                <c:pt idx="4562">
                  <c:v>43744</c:v>
                </c:pt>
                <c:pt idx="4563">
                  <c:v>43744</c:v>
                </c:pt>
                <c:pt idx="4564">
                  <c:v>43748</c:v>
                </c:pt>
                <c:pt idx="4565">
                  <c:v>43748</c:v>
                </c:pt>
                <c:pt idx="4566">
                  <c:v>43752</c:v>
                </c:pt>
                <c:pt idx="4567">
                  <c:v>43752</c:v>
                </c:pt>
                <c:pt idx="4568">
                  <c:v>43756</c:v>
                </c:pt>
                <c:pt idx="4569">
                  <c:v>43756</c:v>
                </c:pt>
                <c:pt idx="4570">
                  <c:v>43796</c:v>
                </c:pt>
                <c:pt idx="4571">
                  <c:v>43796</c:v>
                </c:pt>
                <c:pt idx="4572">
                  <c:v>43816</c:v>
                </c:pt>
                <c:pt idx="4573">
                  <c:v>43816</c:v>
                </c:pt>
                <c:pt idx="4574">
                  <c:v>43820</c:v>
                </c:pt>
                <c:pt idx="4575">
                  <c:v>43820</c:v>
                </c:pt>
                <c:pt idx="4576">
                  <c:v>43824</c:v>
                </c:pt>
                <c:pt idx="4577">
                  <c:v>43824</c:v>
                </c:pt>
                <c:pt idx="4578">
                  <c:v>43828</c:v>
                </c:pt>
                <c:pt idx="4579">
                  <c:v>43828</c:v>
                </c:pt>
                <c:pt idx="4580">
                  <c:v>43868</c:v>
                </c:pt>
                <c:pt idx="4581">
                  <c:v>43868</c:v>
                </c:pt>
                <c:pt idx="4582">
                  <c:v>43872</c:v>
                </c:pt>
                <c:pt idx="4583">
                  <c:v>43872</c:v>
                </c:pt>
                <c:pt idx="4584">
                  <c:v>43876</c:v>
                </c:pt>
                <c:pt idx="4585">
                  <c:v>43876</c:v>
                </c:pt>
                <c:pt idx="4586">
                  <c:v>43880</c:v>
                </c:pt>
                <c:pt idx="4587">
                  <c:v>43880</c:v>
                </c:pt>
                <c:pt idx="4588">
                  <c:v>43884</c:v>
                </c:pt>
                <c:pt idx="4589">
                  <c:v>43884</c:v>
                </c:pt>
                <c:pt idx="4590">
                  <c:v>43924</c:v>
                </c:pt>
                <c:pt idx="4591">
                  <c:v>43924</c:v>
                </c:pt>
                <c:pt idx="4592">
                  <c:v>43928</c:v>
                </c:pt>
                <c:pt idx="4593">
                  <c:v>43928</c:v>
                </c:pt>
                <c:pt idx="4594">
                  <c:v>43932</c:v>
                </c:pt>
                <c:pt idx="4595">
                  <c:v>43932</c:v>
                </c:pt>
                <c:pt idx="4596">
                  <c:v>43936</c:v>
                </c:pt>
                <c:pt idx="4597">
                  <c:v>43936</c:v>
                </c:pt>
                <c:pt idx="4598">
                  <c:v>43940</c:v>
                </c:pt>
                <c:pt idx="4599">
                  <c:v>43940</c:v>
                </c:pt>
                <c:pt idx="4600">
                  <c:v>43980</c:v>
                </c:pt>
                <c:pt idx="4601">
                  <c:v>43980</c:v>
                </c:pt>
                <c:pt idx="4602">
                  <c:v>44020</c:v>
                </c:pt>
                <c:pt idx="4603">
                  <c:v>44020</c:v>
                </c:pt>
                <c:pt idx="4604">
                  <c:v>44060</c:v>
                </c:pt>
                <c:pt idx="4605">
                  <c:v>44060</c:v>
                </c:pt>
                <c:pt idx="4606">
                  <c:v>44064</c:v>
                </c:pt>
                <c:pt idx="4607">
                  <c:v>44064</c:v>
                </c:pt>
                <c:pt idx="4608">
                  <c:v>44068</c:v>
                </c:pt>
                <c:pt idx="4609">
                  <c:v>44068</c:v>
                </c:pt>
                <c:pt idx="4610">
                  <c:v>44072</c:v>
                </c:pt>
                <c:pt idx="4611">
                  <c:v>44072</c:v>
                </c:pt>
                <c:pt idx="4612">
                  <c:v>44112</c:v>
                </c:pt>
                <c:pt idx="4613">
                  <c:v>44112</c:v>
                </c:pt>
                <c:pt idx="4614">
                  <c:v>44124</c:v>
                </c:pt>
                <c:pt idx="4615">
                  <c:v>44124</c:v>
                </c:pt>
                <c:pt idx="4616">
                  <c:v>44128</c:v>
                </c:pt>
                <c:pt idx="4617">
                  <c:v>44128</c:v>
                </c:pt>
                <c:pt idx="4618">
                  <c:v>44132</c:v>
                </c:pt>
                <c:pt idx="4619">
                  <c:v>44132</c:v>
                </c:pt>
                <c:pt idx="4620">
                  <c:v>44136</c:v>
                </c:pt>
                <c:pt idx="4621">
                  <c:v>44136</c:v>
                </c:pt>
                <c:pt idx="4622">
                  <c:v>44176</c:v>
                </c:pt>
                <c:pt idx="4623">
                  <c:v>44176</c:v>
                </c:pt>
                <c:pt idx="4624">
                  <c:v>44196</c:v>
                </c:pt>
                <c:pt idx="4625">
                  <c:v>44196</c:v>
                </c:pt>
                <c:pt idx="4626">
                  <c:v>44236</c:v>
                </c:pt>
                <c:pt idx="4627">
                  <c:v>44236</c:v>
                </c:pt>
                <c:pt idx="4628">
                  <c:v>44240</c:v>
                </c:pt>
                <c:pt idx="4629">
                  <c:v>44240</c:v>
                </c:pt>
                <c:pt idx="4630">
                  <c:v>44244</c:v>
                </c:pt>
                <c:pt idx="4631">
                  <c:v>44244</c:v>
                </c:pt>
                <c:pt idx="4632">
                  <c:v>44248</c:v>
                </c:pt>
                <c:pt idx="4633">
                  <c:v>44248</c:v>
                </c:pt>
                <c:pt idx="4634">
                  <c:v>44252</c:v>
                </c:pt>
                <c:pt idx="4635">
                  <c:v>44252</c:v>
                </c:pt>
                <c:pt idx="4636">
                  <c:v>44292</c:v>
                </c:pt>
                <c:pt idx="4637">
                  <c:v>44292</c:v>
                </c:pt>
                <c:pt idx="4638">
                  <c:v>44296</c:v>
                </c:pt>
                <c:pt idx="4639">
                  <c:v>44296</c:v>
                </c:pt>
                <c:pt idx="4640">
                  <c:v>44300</c:v>
                </c:pt>
                <c:pt idx="4641">
                  <c:v>44300</c:v>
                </c:pt>
                <c:pt idx="4642">
                  <c:v>44304</c:v>
                </c:pt>
                <c:pt idx="4643">
                  <c:v>44304</c:v>
                </c:pt>
                <c:pt idx="4644">
                  <c:v>44308</c:v>
                </c:pt>
                <c:pt idx="4645">
                  <c:v>44308</c:v>
                </c:pt>
                <c:pt idx="4646">
                  <c:v>44348</c:v>
                </c:pt>
                <c:pt idx="4647">
                  <c:v>44348</c:v>
                </c:pt>
                <c:pt idx="4648">
                  <c:v>44388</c:v>
                </c:pt>
                <c:pt idx="4649">
                  <c:v>44388</c:v>
                </c:pt>
                <c:pt idx="4650">
                  <c:v>44392</c:v>
                </c:pt>
                <c:pt idx="4651">
                  <c:v>44392</c:v>
                </c:pt>
                <c:pt idx="4652">
                  <c:v>44396</c:v>
                </c:pt>
                <c:pt idx="4653">
                  <c:v>44396</c:v>
                </c:pt>
                <c:pt idx="4654">
                  <c:v>44400</c:v>
                </c:pt>
                <c:pt idx="4655">
                  <c:v>44400</c:v>
                </c:pt>
                <c:pt idx="4656">
                  <c:v>44404</c:v>
                </c:pt>
                <c:pt idx="4657">
                  <c:v>44404</c:v>
                </c:pt>
                <c:pt idx="4658">
                  <c:v>44444</c:v>
                </c:pt>
                <c:pt idx="4659">
                  <c:v>44444</c:v>
                </c:pt>
                <c:pt idx="4660">
                  <c:v>44448</c:v>
                </c:pt>
                <c:pt idx="4661">
                  <c:v>44448</c:v>
                </c:pt>
                <c:pt idx="4662">
                  <c:v>44452</c:v>
                </c:pt>
                <c:pt idx="4663">
                  <c:v>44452</c:v>
                </c:pt>
                <c:pt idx="4664">
                  <c:v>44456</c:v>
                </c:pt>
                <c:pt idx="4665">
                  <c:v>44456</c:v>
                </c:pt>
                <c:pt idx="4666">
                  <c:v>44460</c:v>
                </c:pt>
                <c:pt idx="4667">
                  <c:v>44460</c:v>
                </c:pt>
                <c:pt idx="4668">
                  <c:v>44500</c:v>
                </c:pt>
                <c:pt idx="4669">
                  <c:v>44500</c:v>
                </c:pt>
                <c:pt idx="4670">
                  <c:v>44540</c:v>
                </c:pt>
                <c:pt idx="4671">
                  <c:v>44540</c:v>
                </c:pt>
                <c:pt idx="4672">
                  <c:v>44580</c:v>
                </c:pt>
                <c:pt idx="4673">
                  <c:v>44580</c:v>
                </c:pt>
                <c:pt idx="4674">
                  <c:v>44620</c:v>
                </c:pt>
                <c:pt idx="4675">
                  <c:v>44620</c:v>
                </c:pt>
                <c:pt idx="4676">
                  <c:v>44624</c:v>
                </c:pt>
                <c:pt idx="4677">
                  <c:v>44624</c:v>
                </c:pt>
                <c:pt idx="4678">
                  <c:v>44664</c:v>
                </c:pt>
                <c:pt idx="4679">
                  <c:v>44664</c:v>
                </c:pt>
                <c:pt idx="4680">
                  <c:v>44704</c:v>
                </c:pt>
                <c:pt idx="4681">
                  <c:v>44704</c:v>
                </c:pt>
                <c:pt idx="4682">
                  <c:v>44708</c:v>
                </c:pt>
                <c:pt idx="4683">
                  <c:v>44708</c:v>
                </c:pt>
                <c:pt idx="4684">
                  <c:v>44712</c:v>
                </c:pt>
                <c:pt idx="4685">
                  <c:v>44712</c:v>
                </c:pt>
                <c:pt idx="4686">
                  <c:v>44716</c:v>
                </c:pt>
                <c:pt idx="4687">
                  <c:v>44716</c:v>
                </c:pt>
                <c:pt idx="4688">
                  <c:v>44720</c:v>
                </c:pt>
                <c:pt idx="4689">
                  <c:v>44720</c:v>
                </c:pt>
                <c:pt idx="4690">
                  <c:v>44760</c:v>
                </c:pt>
                <c:pt idx="4691">
                  <c:v>44760</c:v>
                </c:pt>
                <c:pt idx="4692">
                  <c:v>44800</c:v>
                </c:pt>
                <c:pt idx="4693">
                  <c:v>44800</c:v>
                </c:pt>
                <c:pt idx="4694">
                  <c:v>44804</c:v>
                </c:pt>
                <c:pt idx="4695">
                  <c:v>44804</c:v>
                </c:pt>
                <c:pt idx="4696">
                  <c:v>44844</c:v>
                </c:pt>
                <c:pt idx="4697">
                  <c:v>44844</c:v>
                </c:pt>
                <c:pt idx="4698">
                  <c:v>44884</c:v>
                </c:pt>
                <c:pt idx="4699">
                  <c:v>44884</c:v>
                </c:pt>
                <c:pt idx="4700">
                  <c:v>44888</c:v>
                </c:pt>
                <c:pt idx="4701">
                  <c:v>44888</c:v>
                </c:pt>
                <c:pt idx="4702">
                  <c:v>44892</c:v>
                </c:pt>
                <c:pt idx="4703">
                  <c:v>44892</c:v>
                </c:pt>
                <c:pt idx="4704">
                  <c:v>44932</c:v>
                </c:pt>
                <c:pt idx="4705">
                  <c:v>44932</c:v>
                </c:pt>
                <c:pt idx="4706">
                  <c:v>44972</c:v>
                </c:pt>
                <c:pt idx="4707">
                  <c:v>44972</c:v>
                </c:pt>
                <c:pt idx="4708">
                  <c:v>44976</c:v>
                </c:pt>
                <c:pt idx="4709">
                  <c:v>44976</c:v>
                </c:pt>
                <c:pt idx="4710">
                  <c:v>45016</c:v>
                </c:pt>
                <c:pt idx="4711">
                  <c:v>45016</c:v>
                </c:pt>
                <c:pt idx="4712">
                  <c:v>45056</c:v>
                </c:pt>
                <c:pt idx="4713">
                  <c:v>45056</c:v>
                </c:pt>
                <c:pt idx="4714">
                  <c:v>45060</c:v>
                </c:pt>
                <c:pt idx="4715">
                  <c:v>45060</c:v>
                </c:pt>
                <c:pt idx="4716">
                  <c:v>45064</c:v>
                </c:pt>
                <c:pt idx="4717">
                  <c:v>45064</c:v>
                </c:pt>
                <c:pt idx="4718">
                  <c:v>45068</c:v>
                </c:pt>
                <c:pt idx="4719">
                  <c:v>45068</c:v>
                </c:pt>
                <c:pt idx="4720">
                  <c:v>45108</c:v>
                </c:pt>
                <c:pt idx="4721">
                  <c:v>45108</c:v>
                </c:pt>
                <c:pt idx="4722">
                  <c:v>45148</c:v>
                </c:pt>
                <c:pt idx="4723">
                  <c:v>45148</c:v>
                </c:pt>
                <c:pt idx="4724">
                  <c:v>45152</c:v>
                </c:pt>
                <c:pt idx="4725">
                  <c:v>45152</c:v>
                </c:pt>
                <c:pt idx="4726">
                  <c:v>45192</c:v>
                </c:pt>
                <c:pt idx="4727">
                  <c:v>45192</c:v>
                </c:pt>
                <c:pt idx="4728">
                  <c:v>45232</c:v>
                </c:pt>
                <c:pt idx="4729">
                  <c:v>45232</c:v>
                </c:pt>
                <c:pt idx="4730">
                  <c:v>45236</c:v>
                </c:pt>
                <c:pt idx="4731">
                  <c:v>45236</c:v>
                </c:pt>
                <c:pt idx="4732">
                  <c:v>45240</c:v>
                </c:pt>
                <c:pt idx="4733">
                  <c:v>45240</c:v>
                </c:pt>
                <c:pt idx="4734">
                  <c:v>45280</c:v>
                </c:pt>
                <c:pt idx="4735">
                  <c:v>45280</c:v>
                </c:pt>
                <c:pt idx="4736">
                  <c:v>45320</c:v>
                </c:pt>
                <c:pt idx="4737">
                  <c:v>45320</c:v>
                </c:pt>
                <c:pt idx="4738">
                  <c:v>45324</c:v>
                </c:pt>
                <c:pt idx="4739">
                  <c:v>45324</c:v>
                </c:pt>
                <c:pt idx="4740">
                  <c:v>45364</c:v>
                </c:pt>
                <c:pt idx="4741">
                  <c:v>45364</c:v>
                </c:pt>
                <c:pt idx="4742">
                  <c:v>45404</c:v>
                </c:pt>
                <c:pt idx="4743">
                  <c:v>45404</c:v>
                </c:pt>
                <c:pt idx="4744">
                  <c:v>45444</c:v>
                </c:pt>
                <c:pt idx="4745">
                  <c:v>45444</c:v>
                </c:pt>
                <c:pt idx="4746">
                  <c:v>45484</c:v>
                </c:pt>
                <c:pt idx="4747">
                  <c:v>45484</c:v>
                </c:pt>
                <c:pt idx="4748">
                  <c:v>45488</c:v>
                </c:pt>
                <c:pt idx="4749">
                  <c:v>45488</c:v>
                </c:pt>
                <c:pt idx="4750">
                  <c:v>45528</c:v>
                </c:pt>
                <c:pt idx="4751">
                  <c:v>45528</c:v>
                </c:pt>
                <c:pt idx="4752">
                  <c:v>45568</c:v>
                </c:pt>
                <c:pt idx="4753">
                  <c:v>45568</c:v>
                </c:pt>
                <c:pt idx="4754">
                  <c:v>45608</c:v>
                </c:pt>
                <c:pt idx="4755">
                  <c:v>45608</c:v>
                </c:pt>
                <c:pt idx="4756">
                  <c:v>45648</c:v>
                </c:pt>
                <c:pt idx="4757">
                  <c:v>45648</c:v>
                </c:pt>
                <c:pt idx="4758">
                  <c:v>45688</c:v>
                </c:pt>
                <c:pt idx="4759">
                  <c:v>45688</c:v>
                </c:pt>
                <c:pt idx="4760">
                  <c:v>45728</c:v>
                </c:pt>
                <c:pt idx="4761">
                  <c:v>45728</c:v>
                </c:pt>
                <c:pt idx="4762">
                  <c:v>45732</c:v>
                </c:pt>
                <c:pt idx="4763">
                  <c:v>45732</c:v>
                </c:pt>
                <c:pt idx="4764">
                  <c:v>45736</c:v>
                </c:pt>
                <c:pt idx="4765">
                  <c:v>45736</c:v>
                </c:pt>
                <c:pt idx="4766">
                  <c:v>45776</c:v>
                </c:pt>
                <c:pt idx="4767">
                  <c:v>45776</c:v>
                </c:pt>
                <c:pt idx="4768">
                  <c:v>45816</c:v>
                </c:pt>
                <c:pt idx="4769">
                  <c:v>45816</c:v>
                </c:pt>
                <c:pt idx="4770">
                  <c:v>45856</c:v>
                </c:pt>
                <c:pt idx="4771">
                  <c:v>45856</c:v>
                </c:pt>
                <c:pt idx="4772">
                  <c:v>45896</c:v>
                </c:pt>
                <c:pt idx="4773">
                  <c:v>45896</c:v>
                </c:pt>
                <c:pt idx="4774">
                  <c:v>45936</c:v>
                </c:pt>
                <c:pt idx="4775">
                  <c:v>45936</c:v>
                </c:pt>
                <c:pt idx="4776">
                  <c:v>45976</c:v>
                </c:pt>
                <c:pt idx="4777">
                  <c:v>45976</c:v>
                </c:pt>
                <c:pt idx="4778">
                  <c:v>45980</c:v>
                </c:pt>
                <c:pt idx="4779">
                  <c:v>45980</c:v>
                </c:pt>
                <c:pt idx="4780">
                  <c:v>46020</c:v>
                </c:pt>
                <c:pt idx="4781">
                  <c:v>46020</c:v>
                </c:pt>
                <c:pt idx="4782">
                  <c:v>46060</c:v>
                </c:pt>
                <c:pt idx="4783">
                  <c:v>46060</c:v>
                </c:pt>
                <c:pt idx="4784">
                  <c:v>46100</c:v>
                </c:pt>
                <c:pt idx="4785">
                  <c:v>46100</c:v>
                </c:pt>
                <c:pt idx="4786">
                  <c:v>46140</c:v>
                </c:pt>
                <c:pt idx="4787">
                  <c:v>46140</c:v>
                </c:pt>
                <c:pt idx="4788">
                  <c:v>46180</c:v>
                </c:pt>
                <c:pt idx="4789">
                  <c:v>46180</c:v>
                </c:pt>
                <c:pt idx="4790">
                  <c:v>46220</c:v>
                </c:pt>
                <c:pt idx="4791">
                  <c:v>46220</c:v>
                </c:pt>
                <c:pt idx="4792">
                  <c:v>46224</c:v>
                </c:pt>
                <c:pt idx="4793">
                  <c:v>46224</c:v>
                </c:pt>
                <c:pt idx="4794">
                  <c:v>46228</c:v>
                </c:pt>
                <c:pt idx="4795">
                  <c:v>46228</c:v>
                </c:pt>
                <c:pt idx="4796">
                  <c:v>46232</c:v>
                </c:pt>
                <c:pt idx="4797">
                  <c:v>46232</c:v>
                </c:pt>
                <c:pt idx="4798">
                  <c:v>46272</c:v>
                </c:pt>
                <c:pt idx="4799">
                  <c:v>46272</c:v>
                </c:pt>
                <c:pt idx="4800">
                  <c:v>46312</c:v>
                </c:pt>
                <c:pt idx="4801">
                  <c:v>46312</c:v>
                </c:pt>
                <c:pt idx="4802">
                  <c:v>46352</c:v>
                </c:pt>
                <c:pt idx="4803">
                  <c:v>46352</c:v>
                </c:pt>
                <c:pt idx="4804">
                  <c:v>46392</c:v>
                </c:pt>
                <c:pt idx="4805">
                  <c:v>46392</c:v>
                </c:pt>
                <c:pt idx="4806">
                  <c:v>46432</c:v>
                </c:pt>
                <c:pt idx="4807">
                  <c:v>46432</c:v>
                </c:pt>
                <c:pt idx="4808">
                  <c:v>46472</c:v>
                </c:pt>
                <c:pt idx="4809">
                  <c:v>46472</c:v>
                </c:pt>
                <c:pt idx="4810">
                  <c:v>46476</c:v>
                </c:pt>
                <c:pt idx="4811">
                  <c:v>46476</c:v>
                </c:pt>
                <c:pt idx="4812">
                  <c:v>46516</c:v>
                </c:pt>
                <c:pt idx="4813">
                  <c:v>46516</c:v>
                </c:pt>
                <c:pt idx="4814">
                  <c:v>46556</c:v>
                </c:pt>
                <c:pt idx="4815">
                  <c:v>46556</c:v>
                </c:pt>
                <c:pt idx="4816">
                  <c:v>46596</c:v>
                </c:pt>
                <c:pt idx="4817">
                  <c:v>46596</c:v>
                </c:pt>
                <c:pt idx="4818">
                  <c:v>46636</c:v>
                </c:pt>
                <c:pt idx="4819">
                  <c:v>46636</c:v>
                </c:pt>
                <c:pt idx="4820">
                  <c:v>46676</c:v>
                </c:pt>
                <c:pt idx="4821">
                  <c:v>46676</c:v>
                </c:pt>
                <c:pt idx="4822">
                  <c:v>46716</c:v>
                </c:pt>
                <c:pt idx="4823">
                  <c:v>46716</c:v>
                </c:pt>
                <c:pt idx="4824">
                  <c:v>46720</c:v>
                </c:pt>
                <c:pt idx="4825">
                  <c:v>46720</c:v>
                </c:pt>
                <c:pt idx="4826">
                  <c:v>46724</c:v>
                </c:pt>
                <c:pt idx="4827">
                  <c:v>46724</c:v>
                </c:pt>
                <c:pt idx="4828">
                  <c:v>46764</c:v>
                </c:pt>
                <c:pt idx="4829">
                  <c:v>46764</c:v>
                </c:pt>
                <c:pt idx="4830">
                  <c:v>46804</c:v>
                </c:pt>
                <c:pt idx="4831">
                  <c:v>46804</c:v>
                </c:pt>
                <c:pt idx="4832">
                  <c:v>46844</c:v>
                </c:pt>
                <c:pt idx="4833">
                  <c:v>46844</c:v>
                </c:pt>
                <c:pt idx="4834">
                  <c:v>46884</c:v>
                </c:pt>
                <c:pt idx="4835">
                  <c:v>46884</c:v>
                </c:pt>
                <c:pt idx="4836">
                  <c:v>46924</c:v>
                </c:pt>
                <c:pt idx="4837">
                  <c:v>46924</c:v>
                </c:pt>
                <c:pt idx="4838">
                  <c:v>46964</c:v>
                </c:pt>
                <c:pt idx="4839">
                  <c:v>46964</c:v>
                </c:pt>
                <c:pt idx="4840">
                  <c:v>46968</c:v>
                </c:pt>
                <c:pt idx="4841">
                  <c:v>46968</c:v>
                </c:pt>
                <c:pt idx="4842">
                  <c:v>47008</c:v>
                </c:pt>
                <c:pt idx="4843">
                  <c:v>47008</c:v>
                </c:pt>
                <c:pt idx="4844">
                  <c:v>47048</c:v>
                </c:pt>
                <c:pt idx="4845">
                  <c:v>47048</c:v>
                </c:pt>
                <c:pt idx="4846">
                  <c:v>47088</c:v>
                </c:pt>
                <c:pt idx="4847">
                  <c:v>47088</c:v>
                </c:pt>
                <c:pt idx="4848">
                  <c:v>47128</c:v>
                </c:pt>
                <c:pt idx="4849">
                  <c:v>47128</c:v>
                </c:pt>
                <c:pt idx="4850">
                  <c:v>47168</c:v>
                </c:pt>
                <c:pt idx="4851">
                  <c:v>47168</c:v>
                </c:pt>
                <c:pt idx="4852">
                  <c:v>47208</c:v>
                </c:pt>
                <c:pt idx="4853">
                  <c:v>47208</c:v>
                </c:pt>
                <c:pt idx="4854">
                  <c:v>47212</c:v>
                </c:pt>
                <c:pt idx="4855">
                  <c:v>47212</c:v>
                </c:pt>
                <c:pt idx="4856">
                  <c:v>47216</c:v>
                </c:pt>
                <c:pt idx="4857">
                  <c:v>47216</c:v>
                </c:pt>
                <c:pt idx="4858">
                  <c:v>47220</c:v>
                </c:pt>
                <c:pt idx="4859">
                  <c:v>47220</c:v>
                </c:pt>
                <c:pt idx="4860">
                  <c:v>47224</c:v>
                </c:pt>
                <c:pt idx="4861">
                  <c:v>47224</c:v>
                </c:pt>
                <c:pt idx="4862">
                  <c:v>47264</c:v>
                </c:pt>
                <c:pt idx="4863">
                  <c:v>47264</c:v>
                </c:pt>
                <c:pt idx="4864">
                  <c:v>47304</c:v>
                </c:pt>
                <c:pt idx="4865">
                  <c:v>47304</c:v>
                </c:pt>
                <c:pt idx="4866">
                  <c:v>47344</c:v>
                </c:pt>
                <c:pt idx="4867">
                  <c:v>47344</c:v>
                </c:pt>
                <c:pt idx="4868">
                  <c:v>47384</c:v>
                </c:pt>
                <c:pt idx="4869">
                  <c:v>47384</c:v>
                </c:pt>
                <c:pt idx="4870">
                  <c:v>47424</c:v>
                </c:pt>
                <c:pt idx="4871">
                  <c:v>47424</c:v>
                </c:pt>
                <c:pt idx="4872">
                  <c:v>47464</c:v>
                </c:pt>
                <c:pt idx="4873">
                  <c:v>47464</c:v>
                </c:pt>
                <c:pt idx="4874">
                  <c:v>47468</c:v>
                </c:pt>
                <c:pt idx="4875">
                  <c:v>47468</c:v>
                </c:pt>
                <c:pt idx="4876">
                  <c:v>47508</c:v>
                </c:pt>
                <c:pt idx="4877">
                  <c:v>47508</c:v>
                </c:pt>
                <c:pt idx="4878">
                  <c:v>47548</c:v>
                </c:pt>
                <c:pt idx="4879">
                  <c:v>47548</c:v>
                </c:pt>
                <c:pt idx="4880">
                  <c:v>47588</c:v>
                </c:pt>
                <c:pt idx="4881">
                  <c:v>47588</c:v>
                </c:pt>
                <c:pt idx="4882">
                  <c:v>47628</c:v>
                </c:pt>
                <c:pt idx="4883">
                  <c:v>47628</c:v>
                </c:pt>
                <c:pt idx="4884">
                  <c:v>47668</c:v>
                </c:pt>
                <c:pt idx="4885">
                  <c:v>47668</c:v>
                </c:pt>
                <c:pt idx="4886">
                  <c:v>47708</c:v>
                </c:pt>
                <c:pt idx="4887">
                  <c:v>47708</c:v>
                </c:pt>
                <c:pt idx="4888">
                  <c:v>47748</c:v>
                </c:pt>
                <c:pt idx="4889">
                  <c:v>47748</c:v>
                </c:pt>
                <c:pt idx="4890">
                  <c:v>47752</c:v>
                </c:pt>
                <c:pt idx="4891">
                  <c:v>47752</c:v>
                </c:pt>
                <c:pt idx="4892">
                  <c:v>47792</c:v>
                </c:pt>
                <c:pt idx="4893">
                  <c:v>47792</c:v>
                </c:pt>
                <c:pt idx="4894">
                  <c:v>47832</c:v>
                </c:pt>
                <c:pt idx="4895">
                  <c:v>47832</c:v>
                </c:pt>
                <c:pt idx="4896">
                  <c:v>47872</c:v>
                </c:pt>
                <c:pt idx="4897">
                  <c:v>47872</c:v>
                </c:pt>
                <c:pt idx="4898">
                  <c:v>47912</c:v>
                </c:pt>
                <c:pt idx="4899">
                  <c:v>47912</c:v>
                </c:pt>
                <c:pt idx="4900">
                  <c:v>47932</c:v>
                </c:pt>
                <c:pt idx="4901">
                  <c:v>47932</c:v>
                </c:pt>
                <c:pt idx="4902">
                  <c:v>47972</c:v>
                </c:pt>
                <c:pt idx="4903">
                  <c:v>47972</c:v>
                </c:pt>
                <c:pt idx="4904">
                  <c:v>48012</c:v>
                </c:pt>
                <c:pt idx="4905">
                  <c:v>48012</c:v>
                </c:pt>
                <c:pt idx="4906">
                  <c:v>48052</c:v>
                </c:pt>
                <c:pt idx="4907">
                  <c:v>48052</c:v>
                </c:pt>
                <c:pt idx="4908">
                  <c:v>48092</c:v>
                </c:pt>
                <c:pt idx="4909">
                  <c:v>48092</c:v>
                </c:pt>
                <c:pt idx="4910">
                  <c:v>48132</c:v>
                </c:pt>
                <c:pt idx="4911">
                  <c:v>48132</c:v>
                </c:pt>
                <c:pt idx="4912">
                  <c:v>48172</c:v>
                </c:pt>
                <c:pt idx="4913">
                  <c:v>48172</c:v>
                </c:pt>
                <c:pt idx="4914">
                  <c:v>48212</c:v>
                </c:pt>
                <c:pt idx="4915">
                  <c:v>48212</c:v>
                </c:pt>
                <c:pt idx="4916">
                  <c:v>48252</c:v>
                </c:pt>
                <c:pt idx="4917">
                  <c:v>48252</c:v>
                </c:pt>
                <c:pt idx="4918">
                  <c:v>48292</c:v>
                </c:pt>
                <c:pt idx="4919">
                  <c:v>48292</c:v>
                </c:pt>
                <c:pt idx="4920">
                  <c:v>48332</c:v>
                </c:pt>
                <c:pt idx="4921">
                  <c:v>48332</c:v>
                </c:pt>
                <c:pt idx="4922">
                  <c:v>48372</c:v>
                </c:pt>
                <c:pt idx="4923">
                  <c:v>48372</c:v>
                </c:pt>
                <c:pt idx="4924">
                  <c:v>48404</c:v>
                </c:pt>
                <c:pt idx="4925">
                  <c:v>48404</c:v>
                </c:pt>
                <c:pt idx="4926">
                  <c:v>48444</c:v>
                </c:pt>
                <c:pt idx="4927">
                  <c:v>48444</c:v>
                </c:pt>
                <c:pt idx="4928">
                  <c:v>48484</c:v>
                </c:pt>
                <c:pt idx="4929">
                  <c:v>48484</c:v>
                </c:pt>
                <c:pt idx="4930">
                  <c:v>48524</c:v>
                </c:pt>
                <c:pt idx="4931">
                  <c:v>48524</c:v>
                </c:pt>
                <c:pt idx="4932">
                  <c:v>48528</c:v>
                </c:pt>
                <c:pt idx="4933">
                  <c:v>48528</c:v>
                </c:pt>
                <c:pt idx="4934">
                  <c:v>48568</c:v>
                </c:pt>
                <c:pt idx="4935">
                  <c:v>48568</c:v>
                </c:pt>
                <c:pt idx="4936">
                  <c:v>48608</c:v>
                </c:pt>
                <c:pt idx="4937">
                  <c:v>48608</c:v>
                </c:pt>
                <c:pt idx="4938">
                  <c:v>48612</c:v>
                </c:pt>
                <c:pt idx="4939">
                  <c:v>48612</c:v>
                </c:pt>
                <c:pt idx="4940">
                  <c:v>48652</c:v>
                </c:pt>
                <c:pt idx="4941">
                  <c:v>48652</c:v>
                </c:pt>
                <c:pt idx="4942">
                  <c:v>48692</c:v>
                </c:pt>
                <c:pt idx="4943">
                  <c:v>48692</c:v>
                </c:pt>
                <c:pt idx="4944">
                  <c:v>48732</c:v>
                </c:pt>
                <c:pt idx="4945">
                  <c:v>48732</c:v>
                </c:pt>
                <c:pt idx="4946">
                  <c:v>48736</c:v>
                </c:pt>
                <c:pt idx="4947">
                  <c:v>48736</c:v>
                </c:pt>
                <c:pt idx="4948">
                  <c:v>48776</c:v>
                </c:pt>
                <c:pt idx="4949">
                  <c:v>48776</c:v>
                </c:pt>
                <c:pt idx="4950">
                  <c:v>48816</c:v>
                </c:pt>
                <c:pt idx="4951">
                  <c:v>48816</c:v>
                </c:pt>
                <c:pt idx="4952">
                  <c:v>48820</c:v>
                </c:pt>
                <c:pt idx="4953">
                  <c:v>48820</c:v>
                </c:pt>
                <c:pt idx="4954">
                  <c:v>48860</c:v>
                </c:pt>
                <c:pt idx="4955">
                  <c:v>48860</c:v>
                </c:pt>
                <c:pt idx="4956">
                  <c:v>48900</c:v>
                </c:pt>
                <c:pt idx="4957">
                  <c:v>48900</c:v>
                </c:pt>
                <c:pt idx="4958">
                  <c:v>48940</c:v>
                </c:pt>
                <c:pt idx="4959">
                  <c:v>48940</c:v>
                </c:pt>
                <c:pt idx="4960">
                  <c:v>48980</c:v>
                </c:pt>
                <c:pt idx="4961">
                  <c:v>48980</c:v>
                </c:pt>
                <c:pt idx="4962">
                  <c:v>49000</c:v>
                </c:pt>
                <c:pt idx="4963">
                  <c:v>49000</c:v>
                </c:pt>
                <c:pt idx="4964">
                  <c:v>49040</c:v>
                </c:pt>
                <c:pt idx="4965">
                  <c:v>49040</c:v>
                </c:pt>
                <c:pt idx="4966">
                  <c:v>49072</c:v>
                </c:pt>
                <c:pt idx="4967">
                  <c:v>49072</c:v>
                </c:pt>
                <c:pt idx="4968">
                  <c:v>49112</c:v>
                </c:pt>
                <c:pt idx="4969">
                  <c:v>49112</c:v>
                </c:pt>
                <c:pt idx="4970">
                  <c:v>49152</c:v>
                </c:pt>
                <c:pt idx="4971">
                  <c:v>49152</c:v>
                </c:pt>
                <c:pt idx="4972">
                  <c:v>49156</c:v>
                </c:pt>
                <c:pt idx="4973">
                  <c:v>49156</c:v>
                </c:pt>
                <c:pt idx="4974">
                  <c:v>49196</c:v>
                </c:pt>
                <c:pt idx="4975">
                  <c:v>49196</c:v>
                </c:pt>
                <c:pt idx="4976">
                  <c:v>49200</c:v>
                </c:pt>
                <c:pt idx="4977">
                  <c:v>49200</c:v>
                </c:pt>
                <c:pt idx="4978">
                  <c:v>49240</c:v>
                </c:pt>
                <c:pt idx="4979">
                  <c:v>49240</c:v>
                </c:pt>
                <c:pt idx="4980">
                  <c:v>49244</c:v>
                </c:pt>
                <c:pt idx="4981">
                  <c:v>49244</c:v>
                </c:pt>
                <c:pt idx="4982">
                  <c:v>49284</c:v>
                </c:pt>
                <c:pt idx="4983">
                  <c:v>49284</c:v>
                </c:pt>
                <c:pt idx="4984">
                  <c:v>49288</c:v>
                </c:pt>
                <c:pt idx="4985">
                  <c:v>49288</c:v>
                </c:pt>
                <c:pt idx="4986">
                  <c:v>49328</c:v>
                </c:pt>
                <c:pt idx="4987">
                  <c:v>49328</c:v>
                </c:pt>
                <c:pt idx="4988">
                  <c:v>49368</c:v>
                </c:pt>
                <c:pt idx="4989">
                  <c:v>49368</c:v>
                </c:pt>
                <c:pt idx="4990">
                  <c:v>49372</c:v>
                </c:pt>
                <c:pt idx="4991">
                  <c:v>49372</c:v>
                </c:pt>
                <c:pt idx="4992">
                  <c:v>49412</c:v>
                </c:pt>
                <c:pt idx="4993">
                  <c:v>49412</c:v>
                </c:pt>
                <c:pt idx="4994">
                  <c:v>49452</c:v>
                </c:pt>
                <c:pt idx="4995">
                  <c:v>49452</c:v>
                </c:pt>
                <c:pt idx="4996">
                  <c:v>49492</c:v>
                </c:pt>
                <c:pt idx="4997">
                  <c:v>49492</c:v>
                </c:pt>
                <c:pt idx="4998">
                  <c:v>49512</c:v>
                </c:pt>
                <c:pt idx="4999">
                  <c:v>49512</c:v>
                </c:pt>
                <c:pt idx="5000">
                  <c:v>49552</c:v>
                </c:pt>
                <c:pt idx="5001">
                  <c:v>49552</c:v>
                </c:pt>
                <c:pt idx="5002">
                  <c:v>49556</c:v>
                </c:pt>
                <c:pt idx="5003">
                  <c:v>49556</c:v>
                </c:pt>
                <c:pt idx="5004">
                  <c:v>49596</c:v>
                </c:pt>
                <c:pt idx="5005">
                  <c:v>49596</c:v>
                </c:pt>
                <c:pt idx="5006">
                  <c:v>49636</c:v>
                </c:pt>
                <c:pt idx="5007">
                  <c:v>49636</c:v>
                </c:pt>
                <c:pt idx="5008">
                  <c:v>49640</c:v>
                </c:pt>
                <c:pt idx="5009">
                  <c:v>49640</c:v>
                </c:pt>
                <c:pt idx="5010">
                  <c:v>49680</c:v>
                </c:pt>
                <c:pt idx="5011">
                  <c:v>49680</c:v>
                </c:pt>
                <c:pt idx="5012">
                  <c:v>49712</c:v>
                </c:pt>
                <c:pt idx="5013">
                  <c:v>49712</c:v>
                </c:pt>
                <c:pt idx="5014">
                  <c:v>49752</c:v>
                </c:pt>
                <c:pt idx="5015">
                  <c:v>49752</c:v>
                </c:pt>
                <c:pt idx="5016">
                  <c:v>49792</c:v>
                </c:pt>
                <c:pt idx="5017">
                  <c:v>49792</c:v>
                </c:pt>
                <c:pt idx="5018">
                  <c:v>49796</c:v>
                </c:pt>
                <c:pt idx="5019">
                  <c:v>49796</c:v>
                </c:pt>
                <c:pt idx="5020">
                  <c:v>49836</c:v>
                </c:pt>
                <c:pt idx="5021">
                  <c:v>49836</c:v>
                </c:pt>
                <c:pt idx="5022">
                  <c:v>49876</c:v>
                </c:pt>
                <c:pt idx="5023">
                  <c:v>49876</c:v>
                </c:pt>
                <c:pt idx="5024">
                  <c:v>49880</c:v>
                </c:pt>
                <c:pt idx="5025">
                  <c:v>49880</c:v>
                </c:pt>
                <c:pt idx="5026">
                  <c:v>49920</c:v>
                </c:pt>
                <c:pt idx="5027">
                  <c:v>49920</c:v>
                </c:pt>
                <c:pt idx="5028">
                  <c:v>49960</c:v>
                </c:pt>
                <c:pt idx="5029">
                  <c:v>49960</c:v>
                </c:pt>
                <c:pt idx="5030">
                  <c:v>49964</c:v>
                </c:pt>
                <c:pt idx="5031">
                  <c:v>49964</c:v>
                </c:pt>
                <c:pt idx="5032">
                  <c:v>50004</c:v>
                </c:pt>
                <c:pt idx="5033">
                  <c:v>50004</c:v>
                </c:pt>
                <c:pt idx="5034">
                  <c:v>50044</c:v>
                </c:pt>
                <c:pt idx="5035">
                  <c:v>50044</c:v>
                </c:pt>
                <c:pt idx="5036">
                  <c:v>50084</c:v>
                </c:pt>
                <c:pt idx="5037">
                  <c:v>50084</c:v>
                </c:pt>
                <c:pt idx="5038">
                  <c:v>50120</c:v>
                </c:pt>
                <c:pt idx="5039">
                  <c:v>50120</c:v>
                </c:pt>
                <c:pt idx="5040">
                  <c:v>50160</c:v>
                </c:pt>
                <c:pt idx="5041">
                  <c:v>50160</c:v>
                </c:pt>
                <c:pt idx="5042">
                  <c:v>50164</c:v>
                </c:pt>
                <c:pt idx="5043">
                  <c:v>50164</c:v>
                </c:pt>
                <c:pt idx="5044">
                  <c:v>50204</c:v>
                </c:pt>
                <c:pt idx="5045">
                  <c:v>50204</c:v>
                </c:pt>
                <c:pt idx="5046">
                  <c:v>50208</c:v>
                </c:pt>
                <c:pt idx="5047">
                  <c:v>50208</c:v>
                </c:pt>
                <c:pt idx="5048">
                  <c:v>50248</c:v>
                </c:pt>
                <c:pt idx="5049">
                  <c:v>50248</c:v>
                </c:pt>
                <c:pt idx="5050">
                  <c:v>50280</c:v>
                </c:pt>
                <c:pt idx="5051">
                  <c:v>50280</c:v>
                </c:pt>
                <c:pt idx="5052">
                  <c:v>50320</c:v>
                </c:pt>
                <c:pt idx="5053">
                  <c:v>50320</c:v>
                </c:pt>
                <c:pt idx="5054">
                  <c:v>50324</c:v>
                </c:pt>
                <c:pt idx="5055">
                  <c:v>50324</c:v>
                </c:pt>
                <c:pt idx="5056">
                  <c:v>50364</c:v>
                </c:pt>
                <c:pt idx="5057">
                  <c:v>50364</c:v>
                </c:pt>
                <c:pt idx="5058">
                  <c:v>50368</c:v>
                </c:pt>
                <c:pt idx="5059">
                  <c:v>50368</c:v>
                </c:pt>
                <c:pt idx="5060">
                  <c:v>50408</c:v>
                </c:pt>
                <c:pt idx="5061">
                  <c:v>50408</c:v>
                </c:pt>
                <c:pt idx="5062">
                  <c:v>50448</c:v>
                </c:pt>
                <c:pt idx="5063">
                  <c:v>50448</c:v>
                </c:pt>
                <c:pt idx="5064">
                  <c:v>50452</c:v>
                </c:pt>
                <c:pt idx="5065">
                  <c:v>50452</c:v>
                </c:pt>
                <c:pt idx="5066">
                  <c:v>50492</c:v>
                </c:pt>
                <c:pt idx="5067">
                  <c:v>50492</c:v>
                </c:pt>
                <c:pt idx="5068">
                  <c:v>50532</c:v>
                </c:pt>
                <c:pt idx="5069">
                  <c:v>50532</c:v>
                </c:pt>
                <c:pt idx="5070">
                  <c:v>50572</c:v>
                </c:pt>
                <c:pt idx="5071">
                  <c:v>50572</c:v>
                </c:pt>
                <c:pt idx="5072">
                  <c:v>50608</c:v>
                </c:pt>
                <c:pt idx="5073">
                  <c:v>50608</c:v>
                </c:pt>
                <c:pt idx="5074">
                  <c:v>50648</c:v>
                </c:pt>
                <c:pt idx="5075">
                  <c:v>50648</c:v>
                </c:pt>
                <c:pt idx="5076">
                  <c:v>50652</c:v>
                </c:pt>
                <c:pt idx="5077">
                  <c:v>50652</c:v>
                </c:pt>
                <c:pt idx="5078">
                  <c:v>50692</c:v>
                </c:pt>
                <c:pt idx="5079">
                  <c:v>50692</c:v>
                </c:pt>
                <c:pt idx="5080">
                  <c:v>50732</c:v>
                </c:pt>
                <c:pt idx="5081">
                  <c:v>50732</c:v>
                </c:pt>
                <c:pt idx="5082">
                  <c:v>50772</c:v>
                </c:pt>
                <c:pt idx="5083">
                  <c:v>50772</c:v>
                </c:pt>
                <c:pt idx="5084">
                  <c:v>50776</c:v>
                </c:pt>
                <c:pt idx="5085">
                  <c:v>50776</c:v>
                </c:pt>
                <c:pt idx="5086">
                  <c:v>50816</c:v>
                </c:pt>
                <c:pt idx="5087">
                  <c:v>50816</c:v>
                </c:pt>
                <c:pt idx="5088">
                  <c:v>50848</c:v>
                </c:pt>
                <c:pt idx="5089">
                  <c:v>50848</c:v>
                </c:pt>
                <c:pt idx="5090">
                  <c:v>50888</c:v>
                </c:pt>
                <c:pt idx="5091">
                  <c:v>50888</c:v>
                </c:pt>
                <c:pt idx="5092">
                  <c:v>50928</c:v>
                </c:pt>
                <c:pt idx="5093">
                  <c:v>50928</c:v>
                </c:pt>
                <c:pt idx="5094">
                  <c:v>50968</c:v>
                </c:pt>
                <c:pt idx="5095">
                  <c:v>50968</c:v>
                </c:pt>
                <c:pt idx="5096">
                  <c:v>50972</c:v>
                </c:pt>
                <c:pt idx="5097">
                  <c:v>50972</c:v>
                </c:pt>
                <c:pt idx="5098">
                  <c:v>51012</c:v>
                </c:pt>
                <c:pt idx="5099">
                  <c:v>51012</c:v>
                </c:pt>
                <c:pt idx="5100">
                  <c:v>51052</c:v>
                </c:pt>
                <c:pt idx="5101">
                  <c:v>51052</c:v>
                </c:pt>
                <c:pt idx="5102">
                  <c:v>51092</c:v>
                </c:pt>
                <c:pt idx="5103">
                  <c:v>51092</c:v>
                </c:pt>
                <c:pt idx="5104">
                  <c:v>51096</c:v>
                </c:pt>
                <c:pt idx="5105">
                  <c:v>51096</c:v>
                </c:pt>
                <c:pt idx="5106">
                  <c:v>51136</c:v>
                </c:pt>
                <c:pt idx="5107">
                  <c:v>51136</c:v>
                </c:pt>
                <c:pt idx="5108">
                  <c:v>51176</c:v>
                </c:pt>
                <c:pt idx="5109">
                  <c:v>51176</c:v>
                </c:pt>
                <c:pt idx="5110">
                  <c:v>51180</c:v>
                </c:pt>
                <c:pt idx="5111">
                  <c:v>51180</c:v>
                </c:pt>
                <c:pt idx="5112">
                  <c:v>51220</c:v>
                </c:pt>
                <c:pt idx="5113">
                  <c:v>51220</c:v>
                </c:pt>
                <c:pt idx="5114">
                  <c:v>51260</c:v>
                </c:pt>
                <c:pt idx="5115">
                  <c:v>51260</c:v>
                </c:pt>
                <c:pt idx="5116">
                  <c:v>51300</c:v>
                </c:pt>
                <c:pt idx="5117">
                  <c:v>51300</c:v>
                </c:pt>
                <c:pt idx="5118">
                  <c:v>51336</c:v>
                </c:pt>
                <c:pt idx="5119">
                  <c:v>51336</c:v>
                </c:pt>
                <c:pt idx="5120">
                  <c:v>51376</c:v>
                </c:pt>
                <c:pt idx="5121">
                  <c:v>51376</c:v>
                </c:pt>
                <c:pt idx="5122">
                  <c:v>51380</c:v>
                </c:pt>
                <c:pt idx="5123">
                  <c:v>51380</c:v>
                </c:pt>
                <c:pt idx="5124">
                  <c:v>51420</c:v>
                </c:pt>
                <c:pt idx="5125">
                  <c:v>51420</c:v>
                </c:pt>
                <c:pt idx="5126">
                  <c:v>51424</c:v>
                </c:pt>
                <c:pt idx="5127">
                  <c:v>51424</c:v>
                </c:pt>
                <c:pt idx="5128">
                  <c:v>51464</c:v>
                </c:pt>
                <c:pt idx="5129">
                  <c:v>51464</c:v>
                </c:pt>
                <c:pt idx="5130">
                  <c:v>51496</c:v>
                </c:pt>
                <c:pt idx="5131">
                  <c:v>51496</c:v>
                </c:pt>
                <c:pt idx="5132">
                  <c:v>51536</c:v>
                </c:pt>
                <c:pt idx="5133">
                  <c:v>51536</c:v>
                </c:pt>
                <c:pt idx="5134">
                  <c:v>51540</c:v>
                </c:pt>
                <c:pt idx="5135">
                  <c:v>51540</c:v>
                </c:pt>
                <c:pt idx="5136">
                  <c:v>51580</c:v>
                </c:pt>
                <c:pt idx="5137">
                  <c:v>51580</c:v>
                </c:pt>
                <c:pt idx="5138">
                  <c:v>51584</c:v>
                </c:pt>
                <c:pt idx="5139">
                  <c:v>51584</c:v>
                </c:pt>
                <c:pt idx="5140">
                  <c:v>51624</c:v>
                </c:pt>
                <c:pt idx="5141">
                  <c:v>51624</c:v>
                </c:pt>
                <c:pt idx="5142">
                  <c:v>51664</c:v>
                </c:pt>
                <c:pt idx="5143">
                  <c:v>51664</c:v>
                </c:pt>
                <c:pt idx="5144">
                  <c:v>51668</c:v>
                </c:pt>
                <c:pt idx="5145">
                  <c:v>51668</c:v>
                </c:pt>
                <c:pt idx="5146">
                  <c:v>51708</c:v>
                </c:pt>
                <c:pt idx="5147">
                  <c:v>51708</c:v>
                </c:pt>
                <c:pt idx="5148">
                  <c:v>51748</c:v>
                </c:pt>
                <c:pt idx="5149">
                  <c:v>51748</c:v>
                </c:pt>
                <c:pt idx="5150">
                  <c:v>51788</c:v>
                </c:pt>
                <c:pt idx="5151">
                  <c:v>51788</c:v>
                </c:pt>
                <c:pt idx="5152">
                  <c:v>51792</c:v>
                </c:pt>
                <c:pt idx="5153">
                  <c:v>51792</c:v>
                </c:pt>
                <c:pt idx="5154">
                  <c:v>51832</c:v>
                </c:pt>
                <c:pt idx="5155">
                  <c:v>51832</c:v>
                </c:pt>
                <c:pt idx="5156">
                  <c:v>51836</c:v>
                </c:pt>
                <c:pt idx="5157">
                  <c:v>51836</c:v>
                </c:pt>
                <c:pt idx="5158">
                  <c:v>51876</c:v>
                </c:pt>
                <c:pt idx="5159">
                  <c:v>51876</c:v>
                </c:pt>
                <c:pt idx="5160">
                  <c:v>51916</c:v>
                </c:pt>
                <c:pt idx="5161">
                  <c:v>51916</c:v>
                </c:pt>
                <c:pt idx="5162">
                  <c:v>51952</c:v>
                </c:pt>
                <c:pt idx="5163">
                  <c:v>51952</c:v>
                </c:pt>
                <c:pt idx="5164">
                  <c:v>51992</c:v>
                </c:pt>
                <c:pt idx="5165">
                  <c:v>51992</c:v>
                </c:pt>
                <c:pt idx="5166">
                  <c:v>51996</c:v>
                </c:pt>
                <c:pt idx="5167">
                  <c:v>51996</c:v>
                </c:pt>
                <c:pt idx="5168">
                  <c:v>52036</c:v>
                </c:pt>
                <c:pt idx="5169">
                  <c:v>52036</c:v>
                </c:pt>
                <c:pt idx="5170">
                  <c:v>52076</c:v>
                </c:pt>
                <c:pt idx="5171">
                  <c:v>52076</c:v>
                </c:pt>
                <c:pt idx="5172">
                  <c:v>52080</c:v>
                </c:pt>
                <c:pt idx="5173">
                  <c:v>52080</c:v>
                </c:pt>
                <c:pt idx="5174">
                  <c:v>52120</c:v>
                </c:pt>
                <c:pt idx="5175">
                  <c:v>52120</c:v>
                </c:pt>
                <c:pt idx="5176">
                  <c:v>52160</c:v>
                </c:pt>
                <c:pt idx="5177">
                  <c:v>52160</c:v>
                </c:pt>
                <c:pt idx="5178">
                  <c:v>52164</c:v>
                </c:pt>
                <c:pt idx="5179">
                  <c:v>52164</c:v>
                </c:pt>
                <c:pt idx="5180">
                  <c:v>52204</c:v>
                </c:pt>
                <c:pt idx="5181">
                  <c:v>52204</c:v>
                </c:pt>
                <c:pt idx="5182">
                  <c:v>52244</c:v>
                </c:pt>
                <c:pt idx="5183">
                  <c:v>52244</c:v>
                </c:pt>
                <c:pt idx="5184">
                  <c:v>52256</c:v>
                </c:pt>
                <c:pt idx="5185">
                  <c:v>52256</c:v>
                </c:pt>
                <c:pt idx="5186">
                  <c:v>52296</c:v>
                </c:pt>
                <c:pt idx="5187">
                  <c:v>52296</c:v>
                </c:pt>
                <c:pt idx="5188">
                  <c:v>52336</c:v>
                </c:pt>
                <c:pt idx="5189">
                  <c:v>52336</c:v>
                </c:pt>
                <c:pt idx="5190">
                  <c:v>52376</c:v>
                </c:pt>
                <c:pt idx="5191">
                  <c:v>52376</c:v>
                </c:pt>
                <c:pt idx="5192">
                  <c:v>52380</c:v>
                </c:pt>
                <c:pt idx="5193">
                  <c:v>52380</c:v>
                </c:pt>
                <c:pt idx="5194">
                  <c:v>52420</c:v>
                </c:pt>
                <c:pt idx="5195">
                  <c:v>52420</c:v>
                </c:pt>
                <c:pt idx="5196">
                  <c:v>52432</c:v>
                </c:pt>
                <c:pt idx="5197">
                  <c:v>52432</c:v>
                </c:pt>
                <c:pt idx="5198">
                  <c:v>52472</c:v>
                </c:pt>
                <c:pt idx="5199">
                  <c:v>52472</c:v>
                </c:pt>
                <c:pt idx="5200">
                  <c:v>52512</c:v>
                </c:pt>
                <c:pt idx="5201">
                  <c:v>52512</c:v>
                </c:pt>
                <c:pt idx="5202">
                  <c:v>52552</c:v>
                </c:pt>
                <c:pt idx="5203">
                  <c:v>52552</c:v>
                </c:pt>
                <c:pt idx="5204">
                  <c:v>52592</c:v>
                </c:pt>
                <c:pt idx="5205">
                  <c:v>52592</c:v>
                </c:pt>
                <c:pt idx="5206">
                  <c:v>52632</c:v>
                </c:pt>
                <c:pt idx="5207">
                  <c:v>52632</c:v>
                </c:pt>
                <c:pt idx="5208">
                  <c:v>52644</c:v>
                </c:pt>
                <c:pt idx="5209">
                  <c:v>52644</c:v>
                </c:pt>
                <c:pt idx="5210">
                  <c:v>52684</c:v>
                </c:pt>
                <c:pt idx="5211">
                  <c:v>52684</c:v>
                </c:pt>
                <c:pt idx="5212">
                  <c:v>52688</c:v>
                </c:pt>
                <c:pt idx="5213">
                  <c:v>52688</c:v>
                </c:pt>
                <c:pt idx="5214">
                  <c:v>52728</c:v>
                </c:pt>
                <c:pt idx="5215">
                  <c:v>52728</c:v>
                </c:pt>
                <c:pt idx="5216">
                  <c:v>52768</c:v>
                </c:pt>
                <c:pt idx="5217">
                  <c:v>52768</c:v>
                </c:pt>
                <c:pt idx="5218">
                  <c:v>52804</c:v>
                </c:pt>
                <c:pt idx="5219">
                  <c:v>52804</c:v>
                </c:pt>
                <c:pt idx="5220">
                  <c:v>52844</c:v>
                </c:pt>
                <c:pt idx="5221">
                  <c:v>52844</c:v>
                </c:pt>
                <c:pt idx="5222">
                  <c:v>52884</c:v>
                </c:pt>
                <c:pt idx="5223">
                  <c:v>52884</c:v>
                </c:pt>
                <c:pt idx="5224">
                  <c:v>52924</c:v>
                </c:pt>
                <c:pt idx="5225">
                  <c:v>52924</c:v>
                </c:pt>
                <c:pt idx="5226">
                  <c:v>52928</c:v>
                </c:pt>
                <c:pt idx="5227">
                  <c:v>52928</c:v>
                </c:pt>
                <c:pt idx="5228">
                  <c:v>52968</c:v>
                </c:pt>
                <c:pt idx="5229">
                  <c:v>52968</c:v>
                </c:pt>
                <c:pt idx="5230">
                  <c:v>53004</c:v>
                </c:pt>
                <c:pt idx="5231">
                  <c:v>53004</c:v>
                </c:pt>
                <c:pt idx="5232">
                  <c:v>53044</c:v>
                </c:pt>
                <c:pt idx="5233">
                  <c:v>53044</c:v>
                </c:pt>
                <c:pt idx="5234">
                  <c:v>53084</c:v>
                </c:pt>
                <c:pt idx="5235">
                  <c:v>53084</c:v>
                </c:pt>
                <c:pt idx="5236">
                  <c:v>53096</c:v>
                </c:pt>
                <c:pt idx="5237">
                  <c:v>53096</c:v>
                </c:pt>
                <c:pt idx="5238">
                  <c:v>53136</c:v>
                </c:pt>
                <c:pt idx="5239">
                  <c:v>53136</c:v>
                </c:pt>
                <c:pt idx="5240">
                  <c:v>53176</c:v>
                </c:pt>
                <c:pt idx="5241">
                  <c:v>53176</c:v>
                </c:pt>
                <c:pt idx="5242">
                  <c:v>53216</c:v>
                </c:pt>
                <c:pt idx="5243">
                  <c:v>53216</c:v>
                </c:pt>
                <c:pt idx="5244">
                  <c:v>53256</c:v>
                </c:pt>
                <c:pt idx="5245">
                  <c:v>53256</c:v>
                </c:pt>
                <c:pt idx="5246">
                  <c:v>53296</c:v>
                </c:pt>
                <c:pt idx="5247">
                  <c:v>53296</c:v>
                </c:pt>
                <c:pt idx="5248">
                  <c:v>53336</c:v>
                </c:pt>
                <c:pt idx="5249">
                  <c:v>53336</c:v>
                </c:pt>
                <c:pt idx="5250">
                  <c:v>53356</c:v>
                </c:pt>
                <c:pt idx="5251">
                  <c:v>53356</c:v>
                </c:pt>
                <c:pt idx="5252">
                  <c:v>53396</c:v>
                </c:pt>
                <c:pt idx="5253">
                  <c:v>53396</c:v>
                </c:pt>
                <c:pt idx="5254">
                  <c:v>53436</c:v>
                </c:pt>
                <c:pt idx="5255">
                  <c:v>53436</c:v>
                </c:pt>
                <c:pt idx="5256">
                  <c:v>53476</c:v>
                </c:pt>
                <c:pt idx="5257">
                  <c:v>53476</c:v>
                </c:pt>
                <c:pt idx="5258">
                  <c:v>53516</c:v>
                </c:pt>
                <c:pt idx="5259">
                  <c:v>53516</c:v>
                </c:pt>
                <c:pt idx="5260">
                  <c:v>53520</c:v>
                </c:pt>
                <c:pt idx="5261">
                  <c:v>53520</c:v>
                </c:pt>
                <c:pt idx="5262">
                  <c:v>53560</c:v>
                </c:pt>
                <c:pt idx="5263">
                  <c:v>53560</c:v>
                </c:pt>
                <c:pt idx="5264">
                  <c:v>53600</c:v>
                </c:pt>
                <c:pt idx="5265">
                  <c:v>53600</c:v>
                </c:pt>
                <c:pt idx="5266">
                  <c:v>53640</c:v>
                </c:pt>
                <c:pt idx="5267">
                  <c:v>53640</c:v>
                </c:pt>
                <c:pt idx="5268">
                  <c:v>53680</c:v>
                </c:pt>
                <c:pt idx="5269">
                  <c:v>53680</c:v>
                </c:pt>
                <c:pt idx="5270">
                  <c:v>53720</c:v>
                </c:pt>
                <c:pt idx="5271">
                  <c:v>53720</c:v>
                </c:pt>
                <c:pt idx="5272">
                  <c:v>53760</c:v>
                </c:pt>
                <c:pt idx="5273">
                  <c:v>53760</c:v>
                </c:pt>
                <c:pt idx="5274">
                  <c:v>53800</c:v>
                </c:pt>
                <c:pt idx="5275">
                  <c:v>53800</c:v>
                </c:pt>
                <c:pt idx="5276">
                  <c:v>53840</c:v>
                </c:pt>
                <c:pt idx="5277">
                  <c:v>53840</c:v>
                </c:pt>
                <c:pt idx="5278">
                  <c:v>53852</c:v>
                </c:pt>
                <c:pt idx="5279">
                  <c:v>53852</c:v>
                </c:pt>
                <c:pt idx="5280">
                  <c:v>53892</c:v>
                </c:pt>
                <c:pt idx="5281">
                  <c:v>53892</c:v>
                </c:pt>
                <c:pt idx="5282">
                  <c:v>53932</c:v>
                </c:pt>
                <c:pt idx="5283">
                  <c:v>53932</c:v>
                </c:pt>
                <c:pt idx="5284">
                  <c:v>53972</c:v>
                </c:pt>
                <c:pt idx="5285">
                  <c:v>53972</c:v>
                </c:pt>
                <c:pt idx="5286">
                  <c:v>54012</c:v>
                </c:pt>
                <c:pt idx="5287">
                  <c:v>54012</c:v>
                </c:pt>
                <c:pt idx="5288">
                  <c:v>54052</c:v>
                </c:pt>
                <c:pt idx="5289">
                  <c:v>54052</c:v>
                </c:pt>
                <c:pt idx="5290">
                  <c:v>54092</c:v>
                </c:pt>
                <c:pt idx="5291">
                  <c:v>54092</c:v>
                </c:pt>
                <c:pt idx="5292">
                  <c:v>54112</c:v>
                </c:pt>
                <c:pt idx="5293">
                  <c:v>54112</c:v>
                </c:pt>
                <c:pt idx="5294">
                  <c:v>54152</c:v>
                </c:pt>
                <c:pt idx="5295">
                  <c:v>54152</c:v>
                </c:pt>
                <c:pt idx="5296">
                  <c:v>54192</c:v>
                </c:pt>
                <c:pt idx="5297">
                  <c:v>54192</c:v>
                </c:pt>
                <c:pt idx="5298">
                  <c:v>54232</c:v>
                </c:pt>
                <c:pt idx="5299">
                  <c:v>54232</c:v>
                </c:pt>
                <c:pt idx="5300">
                  <c:v>54272</c:v>
                </c:pt>
                <c:pt idx="5301">
                  <c:v>54272</c:v>
                </c:pt>
                <c:pt idx="5302">
                  <c:v>54312</c:v>
                </c:pt>
                <c:pt idx="5303">
                  <c:v>54312</c:v>
                </c:pt>
                <c:pt idx="5304">
                  <c:v>54352</c:v>
                </c:pt>
                <c:pt idx="5305">
                  <c:v>54352</c:v>
                </c:pt>
                <c:pt idx="5306">
                  <c:v>54392</c:v>
                </c:pt>
                <c:pt idx="5307">
                  <c:v>54392</c:v>
                </c:pt>
                <c:pt idx="5308">
                  <c:v>54432</c:v>
                </c:pt>
                <c:pt idx="5309">
                  <c:v>54432</c:v>
                </c:pt>
                <c:pt idx="5310">
                  <c:v>54472</c:v>
                </c:pt>
                <c:pt idx="5311">
                  <c:v>54472</c:v>
                </c:pt>
                <c:pt idx="5312">
                  <c:v>54512</c:v>
                </c:pt>
                <c:pt idx="5313">
                  <c:v>54512</c:v>
                </c:pt>
                <c:pt idx="5314">
                  <c:v>54552</c:v>
                </c:pt>
                <c:pt idx="5315">
                  <c:v>54552</c:v>
                </c:pt>
                <c:pt idx="5316">
                  <c:v>54592</c:v>
                </c:pt>
                <c:pt idx="5317">
                  <c:v>54592</c:v>
                </c:pt>
                <c:pt idx="5318">
                  <c:v>54632</c:v>
                </c:pt>
                <c:pt idx="5319">
                  <c:v>54632</c:v>
                </c:pt>
                <c:pt idx="5320">
                  <c:v>54672</c:v>
                </c:pt>
                <c:pt idx="5321">
                  <c:v>54672</c:v>
                </c:pt>
                <c:pt idx="5322">
                  <c:v>54712</c:v>
                </c:pt>
                <c:pt idx="5323">
                  <c:v>54712</c:v>
                </c:pt>
                <c:pt idx="5324">
                  <c:v>54752</c:v>
                </c:pt>
                <c:pt idx="5325">
                  <c:v>54752</c:v>
                </c:pt>
                <c:pt idx="5326">
                  <c:v>54792</c:v>
                </c:pt>
                <c:pt idx="5327">
                  <c:v>54792</c:v>
                </c:pt>
                <c:pt idx="5328">
                  <c:v>54832</c:v>
                </c:pt>
                <c:pt idx="5329">
                  <c:v>54832</c:v>
                </c:pt>
                <c:pt idx="5330">
                  <c:v>54872</c:v>
                </c:pt>
                <c:pt idx="5331">
                  <c:v>54872</c:v>
                </c:pt>
                <c:pt idx="5332">
                  <c:v>54912</c:v>
                </c:pt>
                <c:pt idx="5333">
                  <c:v>54912</c:v>
                </c:pt>
                <c:pt idx="5334">
                  <c:v>54952</c:v>
                </c:pt>
                <c:pt idx="5335">
                  <c:v>54952</c:v>
                </c:pt>
                <c:pt idx="5336">
                  <c:v>54992</c:v>
                </c:pt>
                <c:pt idx="5337">
                  <c:v>54992</c:v>
                </c:pt>
                <c:pt idx="5338">
                  <c:v>55012</c:v>
                </c:pt>
                <c:pt idx="5339">
                  <c:v>55012</c:v>
                </c:pt>
                <c:pt idx="5340">
                  <c:v>55052</c:v>
                </c:pt>
                <c:pt idx="5341">
                  <c:v>55052</c:v>
                </c:pt>
                <c:pt idx="5342">
                  <c:v>55092</c:v>
                </c:pt>
                <c:pt idx="5343">
                  <c:v>55092</c:v>
                </c:pt>
                <c:pt idx="5344">
                  <c:v>55132</c:v>
                </c:pt>
                <c:pt idx="5345">
                  <c:v>55132</c:v>
                </c:pt>
                <c:pt idx="5346">
                  <c:v>55136</c:v>
                </c:pt>
                <c:pt idx="5347">
                  <c:v>55136</c:v>
                </c:pt>
                <c:pt idx="5348">
                  <c:v>55176</c:v>
                </c:pt>
                <c:pt idx="5349">
                  <c:v>55176</c:v>
                </c:pt>
                <c:pt idx="5350">
                  <c:v>55216</c:v>
                </c:pt>
                <c:pt idx="5351">
                  <c:v>55216</c:v>
                </c:pt>
                <c:pt idx="5352">
                  <c:v>55220</c:v>
                </c:pt>
                <c:pt idx="5353">
                  <c:v>55220</c:v>
                </c:pt>
                <c:pt idx="5354">
                  <c:v>55260</c:v>
                </c:pt>
                <c:pt idx="5355">
                  <c:v>55260</c:v>
                </c:pt>
                <c:pt idx="5356">
                  <c:v>55300</c:v>
                </c:pt>
                <c:pt idx="5357">
                  <c:v>55300</c:v>
                </c:pt>
                <c:pt idx="5358">
                  <c:v>55340</c:v>
                </c:pt>
                <c:pt idx="5359">
                  <c:v>55340</c:v>
                </c:pt>
                <c:pt idx="5360">
                  <c:v>55380</c:v>
                </c:pt>
                <c:pt idx="5361">
                  <c:v>55380</c:v>
                </c:pt>
                <c:pt idx="5362">
                  <c:v>55384</c:v>
                </c:pt>
                <c:pt idx="5363">
                  <c:v>55384</c:v>
                </c:pt>
                <c:pt idx="5364">
                  <c:v>55424</c:v>
                </c:pt>
                <c:pt idx="5365">
                  <c:v>55424</c:v>
                </c:pt>
                <c:pt idx="5366">
                  <c:v>55428</c:v>
                </c:pt>
                <c:pt idx="5367">
                  <c:v>55428</c:v>
                </c:pt>
                <c:pt idx="5368">
                  <c:v>55468</c:v>
                </c:pt>
                <c:pt idx="5369">
                  <c:v>55468</c:v>
                </c:pt>
                <c:pt idx="5370">
                  <c:v>55472</c:v>
                </c:pt>
                <c:pt idx="5371">
                  <c:v>55472</c:v>
                </c:pt>
                <c:pt idx="5372">
                  <c:v>55512</c:v>
                </c:pt>
                <c:pt idx="5373">
                  <c:v>55512</c:v>
                </c:pt>
                <c:pt idx="5374">
                  <c:v>55552</c:v>
                </c:pt>
                <c:pt idx="5375">
                  <c:v>55552</c:v>
                </c:pt>
                <c:pt idx="5376">
                  <c:v>55556</c:v>
                </c:pt>
                <c:pt idx="5377">
                  <c:v>55556</c:v>
                </c:pt>
                <c:pt idx="5378">
                  <c:v>55596</c:v>
                </c:pt>
                <c:pt idx="5379">
                  <c:v>55596</c:v>
                </c:pt>
                <c:pt idx="5380">
                  <c:v>55636</c:v>
                </c:pt>
                <c:pt idx="5381">
                  <c:v>55636</c:v>
                </c:pt>
                <c:pt idx="5382">
                  <c:v>55640</c:v>
                </c:pt>
                <c:pt idx="5383">
                  <c:v>55640</c:v>
                </c:pt>
                <c:pt idx="5384">
                  <c:v>55680</c:v>
                </c:pt>
                <c:pt idx="5385">
                  <c:v>55725</c:v>
                </c:pt>
                <c:pt idx="5386">
                  <c:v>55765</c:v>
                </c:pt>
                <c:pt idx="5387">
                  <c:v>55765</c:v>
                </c:pt>
                <c:pt idx="5388">
                  <c:v>55769</c:v>
                </c:pt>
                <c:pt idx="5389">
                  <c:v>55785</c:v>
                </c:pt>
                <c:pt idx="5390">
                  <c:v>55825</c:v>
                </c:pt>
                <c:pt idx="5391">
                  <c:v>55850</c:v>
                </c:pt>
                <c:pt idx="5392">
                  <c:v>55890</c:v>
                </c:pt>
                <c:pt idx="5393">
                  <c:v>55924</c:v>
                </c:pt>
                <c:pt idx="5394">
                  <c:v>55964</c:v>
                </c:pt>
                <c:pt idx="5395">
                  <c:v>55964</c:v>
                </c:pt>
                <c:pt idx="5396">
                  <c:v>55968</c:v>
                </c:pt>
                <c:pt idx="5397">
                  <c:v>56002</c:v>
                </c:pt>
                <c:pt idx="5398">
                  <c:v>56042</c:v>
                </c:pt>
                <c:pt idx="5399">
                  <c:v>56076</c:v>
                </c:pt>
                <c:pt idx="5400">
                  <c:v>56116</c:v>
                </c:pt>
                <c:pt idx="5401">
                  <c:v>56116</c:v>
                </c:pt>
                <c:pt idx="5402">
                  <c:v>56120</c:v>
                </c:pt>
                <c:pt idx="5403">
                  <c:v>56120</c:v>
                </c:pt>
                <c:pt idx="5404">
                  <c:v>56160</c:v>
                </c:pt>
                <c:pt idx="5405">
                  <c:v>56160</c:v>
                </c:pt>
                <c:pt idx="5406">
                  <c:v>56200</c:v>
                </c:pt>
                <c:pt idx="5407">
                  <c:v>56224</c:v>
                </c:pt>
                <c:pt idx="5408">
                  <c:v>56264</c:v>
                </c:pt>
                <c:pt idx="5409">
                  <c:v>56298</c:v>
                </c:pt>
                <c:pt idx="5410">
                  <c:v>56338</c:v>
                </c:pt>
                <c:pt idx="5411">
                  <c:v>56338</c:v>
                </c:pt>
                <c:pt idx="5412">
                  <c:v>56358</c:v>
                </c:pt>
                <c:pt idx="5413">
                  <c:v>56392</c:v>
                </c:pt>
                <c:pt idx="5414">
                  <c:v>56432</c:v>
                </c:pt>
                <c:pt idx="5415">
                  <c:v>56466</c:v>
                </c:pt>
                <c:pt idx="5416">
                  <c:v>56506</c:v>
                </c:pt>
                <c:pt idx="5417">
                  <c:v>56506</c:v>
                </c:pt>
                <c:pt idx="5418">
                  <c:v>56542</c:v>
                </c:pt>
                <c:pt idx="5419">
                  <c:v>56542</c:v>
                </c:pt>
                <c:pt idx="5420">
                  <c:v>56582</c:v>
                </c:pt>
                <c:pt idx="5421">
                  <c:v>56615</c:v>
                </c:pt>
                <c:pt idx="5422">
                  <c:v>56655</c:v>
                </c:pt>
                <c:pt idx="5423">
                  <c:v>56689</c:v>
                </c:pt>
                <c:pt idx="5424">
                  <c:v>56729</c:v>
                </c:pt>
                <c:pt idx="5425">
                  <c:v>56729</c:v>
                </c:pt>
                <c:pt idx="5426">
                  <c:v>56769</c:v>
                </c:pt>
                <c:pt idx="5427">
                  <c:v>56803</c:v>
                </c:pt>
                <c:pt idx="5428">
                  <c:v>56843</c:v>
                </c:pt>
                <c:pt idx="5429">
                  <c:v>56877</c:v>
                </c:pt>
                <c:pt idx="5430">
                  <c:v>56917</c:v>
                </c:pt>
                <c:pt idx="5431">
                  <c:v>56917</c:v>
                </c:pt>
                <c:pt idx="5432">
                  <c:v>56957</c:v>
                </c:pt>
                <c:pt idx="5433">
                  <c:v>56957</c:v>
                </c:pt>
                <c:pt idx="5434">
                  <c:v>56997</c:v>
                </c:pt>
                <c:pt idx="5435">
                  <c:v>56997</c:v>
                </c:pt>
                <c:pt idx="5436">
                  <c:v>57037</c:v>
                </c:pt>
                <c:pt idx="5437">
                  <c:v>57037</c:v>
                </c:pt>
                <c:pt idx="5438">
                  <c:v>57041</c:v>
                </c:pt>
                <c:pt idx="5439">
                  <c:v>57041</c:v>
                </c:pt>
                <c:pt idx="5440">
                  <c:v>57081</c:v>
                </c:pt>
                <c:pt idx="5441">
                  <c:v>57081</c:v>
                </c:pt>
                <c:pt idx="5442">
                  <c:v>57121</c:v>
                </c:pt>
                <c:pt idx="5443">
                  <c:v>57121</c:v>
                </c:pt>
                <c:pt idx="5444">
                  <c:v>57161</c:v>
                </c:pt>
                <c:pt idx="5445">
                  <c:v>57161</c:v>
                </c:pt>
                <c:pt idx="5446">
                  <c:v>57201</c:v>
                </c:pt>
                <c:pt idx="5447">
                  <c:v>57201</c:v>
                </c:pt>
                <c:pt idx="5448">
                  <c:v>57241</c:v>
                </c:pt>
                <c:pt idx="5449">
                  <c:v>57241</c:v>
                </c:pt>
                <c:pt idx="5450">
                  <c:v>57281</c:v>
                </c:pt>
                <c:pt idx="5451">
                  <c:v>57281</c:v>
                </c:pt>
                <c:pt idx="5452">
                  <c:v>57321</c:v>
                </c:pt>
                <c:pt idx="5453">
                  <c:v>57321</c:v>
                </c:pt>
                <c:pt idx="5454">
                  <c:v>57361</c:v>
                </c:pt>
                <c:pt idx="5455">
                  <c:v>57361</c:v>
                </c:pt>
                <c:pt idx="5456">
                  <c:v>57401</c:v>
                </c:pt>
                <c:pt idx="5457">
                  <c:v>57401</c:v>
                </c:pt>
                <c:pt idx="5458">
                  <c:v>57425</c:v>
                </c:pt>
                <c:pt idx="5459">
                  <c:v>57425</c:v>
                </c:pt>
                <c:pt idx="5460">
                  <c:v>57465</c:v>
                </c:pt>
                <c:pt idx="5461">
                  <c:v>57465</c:v>
                </c:pt>
                <c:pt idx="5462">
                  <c:v>57505</c:v>
                </c:pt>
                <c:pt idx="5463">
                  <c:v>57505</c:v>
                </c:pt>
                <c:pt idx="5464">
                  <c:v>57545</c:v>
                </c:pt>
                <c:pt idx="5465">
                  <c:v>57545</c:v>
                </c:pt>
                <c:pt idx="5466">
                  <c:v>57549</c:v>
                </c:pt>
                <c:pt idx="5467">
                  <c:v>57549</c:v>
                </c:pt>
                <c:pt idx="5468">
                  <c:v>57589</c:v>
                </c:pt>
                <c:pt idx="5469">
                  <c:v>57589</c:v>
                </c:pt>
                <c:pt idx="5470">
                  <c:v>57629</c:v>
                </c:pt>
                <c:pt idx="5471">
                  <c:v>57629</c:v>
                </c:pt>
                <c:pt idx="5472">
                  <c:v>57633</c:v>
                </c:pt>
                <c:pt idx="5473">
                  <c:v>57633</c:v>
                </c:pt>
                <c:pt idx="5474">
                  <c:v>57673</c:v>
                </c:pt>
                <c:pt idx="5475">
                  <c:v>57673</c:v>
                </c:pt>
                <c:pt idx="5476">
                  <c:v>57713</c:v>
                </c:pt>
                <c:pt idx="5477">
                  <c:v>57713</c:v>
                </c:pt>
                <c:pt idx="5478">
                  <c:v>57753</c:v>
                </c:pt>
                <c:pt idx="5479">
                  <c:v>57753</c:v>
                </c:pt>
                <c:pt idx="5480">
                  <c:v>57793</c:v>
                </c:pt>
                <c:pt idx="5481">
                  <c:v>57793</c:v>
                </c:pt>
                <c:pt idx="5482">
                  <c:v>57797</c:v>
                </c:pt>
                <c:pt idx="5483">
                  <c:v>57797</c:v>
                </c:pt>
                <c:pt idx="5484">
                  <c:v>57837</c:v>
                </c:pt>
                <c:pt idx="5485">
                  <c:v>57837</c:v>
                </c:pt>
                <c:pt idx="5486">
                  <c:v>57877</c:v>
                </c:pt>
                <c:pt idx="5487">
                  <c:v>57877</c:v>
                </c:pt>
                <c:pt idx="5488">
                  <c:v>57881</c:v>
                </c:pt>
                <c:pt idx="5489">
                  <c:v>57881</c:v>
                </c:pt>
                <c:pt idx="5490">
                  <c:v>57921</c:v>
                </c:pt>
                <c:pt idx="5491">
                  <c:v>57921</c:v>
                </c:pt>
                <c:pt idx="5492">
                  <c:v>57961</c:v>
                </c:pt>
                <c:pt idx="5493">
                  <c:v>57961</c:v>
                </c:pt>
                <c:pt idx="5494">
                  <c:v>58001</c:v>
                </c:pt>
                <c:pt idx="5495">
                  <c:v>58001</c:v>
                </c:pt>
                <c:pt idx="5496">
                  <c:v>58005</c:v>
                </c:pt>
                <c:pt idx="5497">
                  <c:v>58005</c:v>
                </c:pt>
                <c:pt idx="5498">
                  <c:v>58045</c:v>
                </c:pt>
                <c:pt idx="5499">
                  <c:v>58045</c:v>
                </c:pt>
                <c:pt idx="5500">
                  <c:v>58085</c:v>
                </c:pt>
                <c:pt idx="5501">
                  <c:v>58085</c:v>
                </c:pt>
                <c:pt idx="5502">
                  <c:v>58125</c:v>
                </c:pt>
                <c:pt idx="5503">
                  <c:v>58125</c:v>
                </c:pt>
                <c:pt idx="5504">
                  <c:v>58165</c:v>
                </c:pt>
                <c:pt idx="5505">
                  <c:v>58165</c:v>
                </c:pt>
                <c:pt idx="5506">
                  <c:v>58169</c:v>
                </c:pt>
                <c:pt idx="5507">
                  <c:v>58169</c:v>
                </c:pt>
                <c:pt idx="5508">
                  <c:v>58209</c:v>
                </c:pt>
                <c:pt idx="5509">
                  <c:v>58209</c:v>
                </c:pt>
                <c:pt idx="5510">
                  <c:v>58249</c:v>
                </c:pt>
                <c:pt idx="5511">
                  <c:v>58249</c:v>
                </c:pt>
                <c:pt idx="5512">
                  <c:v>58289</c:v>
                </c:pt>
                <c:pt idx="5513">
                  <c:v>58289</c:v>
                </c:pt>
                <c:pt idx="5514">
                  <c:v>58329</c:v>
                </c:pt>
                <c:pt idx="5515">
                  <c:v>58329</c:v>
                </c:pt>
                <c:pt idx="5516">
                  <c:v>58369</c:v>
                </c:pt>
                <c:pt idx="5517">
                  <c:v>58369</c:v>
                </c:pt>
                <c:pt idx="5518">
                  <c:v>58409</c:v>
                </c:pt>
                <c:pt idx="5519">
                  <c:v>58409</c:v>
                </c:pt>
                <c:pt idx="5520">
                  <c:v>58413</c:v>
                </c:pt>
                <c:pt idx="5521">
                  <c:v>58413</c:v>
                </c:pt>
                <c:pt idx="5522">
                  <c:v>58453</c:v>
                </c:pt>
                <c:pt idx="5523">
                  <c:v>58453</c:v>
                </c:pt>
                <c:pt idx="5524">
                  <c:v>58493</c:v>
                </c:pt>
                <c:pt idx="5525">
                  <c:v>58493</c:v>
                </c:pt>
                <c:pt idx="5526">
                  <c:v>58533</c:v>
                </c:pt>
                <c:pt idx="5527">
                  <c:v>58533</c:v>
                </c:pt>
                <c:pt idx="5528">
                  <c:v>58573</c:v>
                </c:pt>
                <c:pt idx="5529">
                  <c:v>58573</c:v>
                </c:pt>
                <c:pt idx="5530">
                  <c:v>58613</c:v>
                </c:pt>
                <c:pt idx="5531">
                  <c:v>58613</c:v>
                </c:pt>
                <c:pt idx="5532">
                  <c:v>58653</c:v>
                </c:pt>
                <c:pt idx="5533">
                  <c:v>58653</c:v>
                </c:pt>
                <c:pt idx="5534">
                  <c:v>58693</c:v>
                </c:pt>
                <c:pt idx="5535">
                  <c:v>58693</c:v>
                </c:pt>
                <c:pt idx="5536">
                  <c:v>58697</c:v>
                </c:pt>
                <c:pt idx="5537">
                  <c:v>58697</c:v>
                </c:pt>
                <c:pt idx="5538">
                  <c:v>58737</c:v>
                </c:pt>
                <c:pt idx="5539">
                  <c:v>58737</c:v>
                </c:pt>
                <c:pt idx="5540">
                  <c:v>58777</c:v>
                </c:pt>
                <c:pt idx="5541">
                  <c:v>58777</c:v>
                </c:pt>
                <c:pt idx="5542">
                  <c:v>58817</c:v>
                </c:pt>
                <c:pt idx="5543">
                  <c:v>58817</c:v>
                </c:pt>
                <c:pt idx="5544">
                  <c:v>58857</c:v>
                </c:pt>
                <c:pt idx="5545">
                  <c:v>58857</c:v>
                </c:pt>
                <c:pt idx="5546">
                  <c:v>58897</c:v>
                </c:pt>
                <c:pt idx="5547">
                  <c:v>58897</c:v>
                </c:pt>
                <c:pt idx="5548">
                  <c:v>58937</c:v>
                </c:pt>
                <c:pt idx="5549">
                  <c:v>58937</c:v>
                </c:pt>
                <c:pt idx="5550">
                  <c:v>58941</c:v>
                </c:pt>
                <c:pt idx="5551">
                  <c:v>58941</c:v>
                </c:pt>
                <c:pt idx="5552">
                  <c:v>58981</c:v>
                </c:pt>
                <c:pt idx="5553">
                  <c:v>58981</c:v>
                </c:pt>
                <c:pt idx="5554">
                  <c:v>59021</c:v>
                </c:pt>
                <c:pt idx="5555">
                  <c:v>59021</c:v>
                </c:pt>
                <c:pt idx="5556">
                  <c:v>59061</c:v>
                </c:pt>
                <c:pt idx="5557">
                  <c:v>59061</c:v>
                </c:pt>
                <c:pt idx="5558">
                  <c:v>59101</c:v>
                </c:pt>
                <c:pt idx="5559">
                  <c:v>59101</c:v>
                </c:pt>
                <c:pt idx="5560">
                  <c:v>59141</c:v>
                </c:pt>
                <c:pt idx="5561">
                  <c:v>59141</c:v>
                </c:pt>
                <c:pt idx="5562">
                  <c:v>59181</c:v>
                </c:pt>
                <c:pt idx="5563">
                  <c:v>59181</c:v>
                </c:pt>
                <c:pt idx="5564">
                  <c:v>59221</c:v>
                </c:pt>
                <c:pt idx="5565">
                  <c:v>59221</c:v>
                </c:pt>
                <c:pt idx="5566">
                  <c:v>59261</c:v>
                </c:pt>
                <c:pt idx="5567">
                  <c:v>59261</c:v>
                </c:pt>
                <c:pt idx="5568">
                  <c:v>59265</c:v>
                </c:pt>
                <c:pt idx="5569">
                  <c:v>59265</c:v>
                </c:pt>
                <c:pt idx="5570">
                  <c:v>59305</c:v>
                </c:pt>
                <c:pt idx="5571">
                  <c:v>59305</c:v>
                </c:pt>
                <c:pt idx="5572">
                  <c:v>59345</c:v>
                </c:pt>
                <c:pt idx="5573">
                  <c:v>59345</c:v>
                </c:pt>
                <c:pt idx="5574">
                  <c:v>59385</c:v>
                </c:pt>
                <c:pt idx="5575">
                  <c:v>59385</c:v>
                </c:pt>
                <c:pt idx="5576">
                  <c:v>59425</c:v>
                </c:pt>
                <c:pt idx="5577">
                  <c:v>59425</c:v>
                </c:pt>
                <c:pt idx="5578">
                  <c:v>59465</c:v>
                </c:pt>
                <c:pt idx="5579">
                  <c:v>59465</c:v>
                </c:pt>
                <c:pt idx="5580">
                  <c:v>59505</c:v>
                </c:pt>
                <c:pt idx="5581">
                  <c:v>59505</c:v>
                </c:pt>
                <c:pt idx="5582">
                  <c:v>59521</c:v>
                </c:pt>
                <c:pt idx="5583">
                  <c:v>59521</c:v>
                </c:pt>
                <c:pt idx="5584">
                  <c:v>59561</c:v>
                </c:pt>
                <c:pt idx="5585">
                  <c:v>59561</c:v>
                </c:pt>
                <c:pt idx="5586">
                  <c:v>59601</c:v>
                </c:pt>
                <c:pt idx="5587">
                  <c:v>59601</c:v>
                </c:pt>
                <c:pt idx="5588">
                  <c:v>59641</c:v>
                </c:pt>
                <c:pt idx="5589">
                  <c:v>59641</c:v>
                </c:pt>
                <c:pt idx="5590">
                  <c:v>59681</c:v>
                </c:pt>
                <c:pt idx="5591">
                  <c:v>59681</c:v>
                </c:pt>
                <c:pt idx="5592">
                  <c:v>59721</c:v>
                </c:pt>
                <c:pt idx="5593">
                  <c:v>59721</c:v>
                </c:pt>
                <c:pt idx="5594">
                  <c:v>59761</c:v>
                </c:pt>
                <c:pt idx="5595">
                  <c:v>59761</c:v>
                </c:pt>
                <c:pt idx="5596">
                  <c:v>59801</c:v>
                </c:pt>
                <c:pt idx="5597">
                  <c:v>59801</c:v>
                </c:pt>
                <c:pt idx="5598">
                  <c:v>59817</c:v>
                </c:pt>
                <c:pt idx="5599">
                  <c:v>59817</c:v>
                </c:pt>
                <c:pt idx="5600">
                  <c:v>59857</c:v>
                </c:pt>
                <c:pt idx="5601">
                  <c:v>59857</c:v>
                </c:pt>
                <c:pt idx="5602">
                  <c:v>59897</c:v>
                </c:pt>
                <c:pt idx="5603">
                  <c:v>59897</c:v>
                </c:pt>
                <c:pt idx="5604">
                  <c:v>59937</c:v>
                </c:pt>
                <c:pt idx="5605">
                  <c:v>59937</c:v>
                </c:pt>
                <c:pt idx="5606">
                  <c:v>59977</c:v>
                </c:pt>
                <c:pt idx="5607">
                  <c:v>59977</c:v>
                </c:pt>
                <c:pt idx="5608">
                  <c:v>60017</c:v>
                </c:pt>
                <c:pt idx="5609">
                  <c:v>60017</c:v>
                </c:pt>
                <c:pt idx="5610">
                  <c:v>60033</c:v>
                </c:pt>
                <c:pt idx="5611">
                  <c:v>60033</c:v>
                </c:pt>
                <c:pt idx="5612">
                  <c:v>60073</c:v>
                </c:pt>
                <c:pt idx="5613">
                  <c:v>60073</c:v>
                </c:pt>
                <c:pt idx="5614">
                  <c:v>60113</c:v>
                </c:pt>
                <c:pt idx="5615">
                  <c:v>60113</c:v>
                </c:pt>
                <c:pt idx="5616">
                  <c:v>60125</c:v>
                </c:pt>
                <c:pt idx="5617">
                  <c:v>60125</c:v>
                </c:pt>
                <c:pt idx="5618">
                  <c:v>60165</c:v>
                </c:pt>
                <c:pt idx="5619">
                  <c:v>60165</c:v>
                </c:pt>
                <c:pt idx="5620">
                  <c:v>60205</c:v>
                </c:pt>
                <c:pt idx="5621">
                  <c:v>60205</c:v>
                </c:pt>
                <c:pt idx="5622">
                  <c:v>60221</c:v>
                </c:pt>
                <c:pt idx="5623">
                  <c:v>60221</c:v>
                </c:pt>
                <c:pt idx="5624">
                  <c:v>60261</c:v>
                </c:pt>
                <c:pt idx="5625">
                  <c:v>60261</c:v>
                </c:pt>
                <c:pt idx="5626">
                  <c:v>60301</c:v>
                </c:pt>
                <c:pt idx="5627">
                  <c:v>60301</c:v>
                </c:pt>
                <c:pt idx="5628">
                  <c:v>60321</c:v>
                </c:pt>
                <c:pt idx="5629">
                  <c:v>60321</c:v>
                </c:pt>
                <c:pt idx="5630">
                  <c:v>60361</c:v>
                </c:pt>
                <c:pt idx="5631">
                  <c:v>60361</c:v>
                </c:pt>
                <c:pt idx="5632">
                  <c:v>60365</c:v>
                </c:pt>
                <c:pt idx="5633">
                  <c:v>60365</c:v>
                </c:pt>
                <c:pt idx="5634">
                  <c:v>60405</c:v>
                </c:pt>
                <c:pt idx="5635">
                  <c:v>60405</c:v>
                </c:pt>
                <c:pt idx="5636">
                  <c:v>60445</c:v>
                </c:pt>
                <c:pt idx="5637">
                  <c:v>60445</c:v>
                </c:pt>
                <c:pt idx="5638">
                  <c:v>60449</c:v>
                </c:pt>
                <c:pt idx="5639">
                  <c:v>60449</c:v>
                </c:pt>
                <c:pt idx="5640">
                  <c:v>60489</c:v>
                </c:pt>
                <c:pt idx="5641">
                  <c:v>60489</c:v>
                </c:pt>
                <c:pt idx="5642">
                  <c:v>60529</c:v>
                </c:pt>
                <c:pt idx="5643">
                  <c:v>60529</c:v>
                </c:pt>
                <c:pt idx="5644">
                  <c:v>60569</c:v>
                </c:pt>
                <c:pt idx="5645">
                  <c:v>60569</c:v>
                </c:pt>
                <c:pt idx="5646">
                  <c:v>60609</c:v>
                </c:pt>
                <c:pt idx="5647">
                  <c:v>60609</c:v>
                </c:pt>
                <c:pt idx="5648">
                  <c:v>60649</c:v>
                </c:pt>
                <c:pt idx="5649">
                  <c:v>60649</c:v>
                </c:pt>
                <c:pt idx="5650">
                  <c:v>60689</c:v>
                </c:pt>
                <c:pt idx="5651">
                  <c:v>60689</c:v>
                </c:pt>
                <c:pt idx="5652">
                  <c:v>60709</c:v>
                </c:pt>
                <c:pt idx="5653">
                  <c:v>60709</c:v>
                </c:pt>
                <c:pt idx="5654">
                  <c:v>60749</c:v>
                </c:pt>
                <c:pt idx="5655">
                  <c:v>60781</c:v>
                </c:pt>
                <c:pt idx="5656">
                  <c:v>60821</c:v>
                </c:pt>
                <c:pt idx="5657">
                  <c:v>60821</c:v>
                </c:pt>
                <c:pt idx="5658">
                  <c:v>60861</c:v>
                </c:pt>
                <c:pt idx="5659">
                  <c:v>60894</c:v>
                </c:pt>
                <c:pt idx="5660">
                  <c:v>60934</c:v>
                </c:pt>
                <c:pt idx="5661">
                  <c:v>60934</c:v>
                </c:pt>
                <c:pt idx="5662">
                  <c:v>60974</c:v>
                </c:pt>
                <c:pt idx="5663">
                  <c:v>61016</c:v>
                </c:pt>
                <c:pt idx="5664">
                  <c:v>61056</c:v>
                </c:pt>
                <c:pt idx="5665">
                  <c:v>61100</c:v>
                </c:pt>
                <c:pt idx="5666">
                  <c:v>61140</c:v>
                </c:pt>
                <c:pt idx="5667">
                  <c:v>61140</c:v>
                </c:pt>
                <c:pt idx="5668">
                  <c:v>61180</c:v>
                </c:pt>
                <c:pt idx="5669">
                  <c:v>61180</c:v>
                </c:pt>
                <c:pt idx="5670">
                  <c:v>61220</c:v>
                </c:pt>
                <c:pt idx="5671">
                  <c:v>61239</c:v>
                </c:pt>
                <c:pt idx="5672">
                  <c:v>61279</c:v>
                </c:pt>
                <c:pt idx="5673">
                  <c:v>61312</c:v>
                </c:pt>
                <c:pt idx="5674">
                  <c:v>61352</c:v>
                </c:pt>
                <c:pt idx="5675">
                  <c:v>61352</c:v>
                </c:pt>
                <c:pt idx="5676">
                  <c:v>61392</c:v>
                </c:pt>
                <c:pt idx="5677">
                  <c:v>61432</c:v>
                </c:pt>
                <c:pt idx="5678">
                  <c:v>61472</c:v>
                </c:pt>
                <c:pt idx="5679">
                  <c:v>61505</c:v>
                </c:pt>
                <c:pt idx="5680">
                  <c:v>61545</c:v>
                </c:pt>
                <c:pt idx="5681">
                  <c:v>61545</c:v>
                </c:pt>
                <c:pt idx="5682">
                  <c:v>61585</c:v>
                </c:pt>
                <c:pt idx="5683">
                  <c:v>61585</c:v>
                </c:pt>
                <c:pt idx="5684">
                  <c:v>61625</c:v>
                </c:pt>
                <c:pt idx="5685">
                  <c:v>61656</c:v>
                </c:pt>
                <c:pt idx="5686">
                  <c:v>61696</c:v>
                </c:pt>
                <c:pt idx="5687">
                  <c:v>61729</c:v>
                </c:pt>
                <c:pt idx="5688">
                  <c:v>61769</c:v>
                </c:pt>
                <c:pt idx="5689">
                  <c:v>61769</c:v>
                </c:pt>
                <c:pt idx="5690">
                  <c:v>61809</c:v>
                </c:pt>
                <c:pt idx="5691">
                  <c:v>61849</c:v>
                </c:pt>
                <c:pt idx="5692">
                  <c:v>61889</c:v>
                </c:pt>
                <c:pt idx="5693">
                  <c:v>61922</c:v>
                </c:pt>
                <c:pt idx="5694">
                  <c:v>61962</c:v>
                </c:pt>
                <c:pt idx="5695">
                  <c:v>61962</c:v>
                </c:pt>
                <c:pt idx="5696">
                  <c:v>62002</c:v>
                </c:pt>
                <c:pt idx="5697">
                  <c:v>62002</c:v>
                </c:pt>
                <c:pt idx="5698">
                  <c:v>62042</c:v>
                </c:pt>
                <c:pt idx="5699">
                  <c:v>62042</c:v>
                </c:pt>
                <c:pt idx="5700">
                  <c:v>62082</c:v>
                </c:pt>
                <c:pt idx="5701">
                  <c:v>62107</c:v>
                </c:pt>
                <c:pt idx="5702">
                  <c:v>62147</c:v>
                </c:pt>
                <c:pt idx="5703">
                  <c:v>62147</c:v>
                </c:pt>
                <c:pt idx="5704">
                  <c:v>62187</c:v>
                </c:pt>
                <c:pt idx="5705">
                  <c:v>62187</c:v>
                </c:pt>
                <c:pt idx="5706">
                  <c:v>62227</c:v>
                </c:pt>
                <c:pt idx="5707">
                  <c:v>62227</c:v>
                </c:pt>
                <c:pt idx="5708">
                  <c:v>62267</c:v>
                </c:pt>
                <c:pt idx="5709">
                  <c:v>62267</c:v>
                </c:pt>
                <c:pt idx="5710">
                  <c:v>62307</c:v>
                </c:pt>
                <c:pt idx="5711">
                  <c:v>62307</c:v>
                </c:pt>
                <c:pt idx="5712">
                  <c:v>62347</c:v>
                </c:pt>
                <c:pt idx="5713">
                  <c:v>62347</c:v>
                </c:pt>
                <c:pt idx="5714">
                  <c:v>62387</c:v>
                </c:pt>
                <c:pt idx="5715">
                  <c:v>62387</c:v>
                </c:pt>
                <c:pt idx="5716">
                  <c:v>62427</c:v>
                </c:pt>
                <c:pt idx="5717">
                  <c:v>62427</c:v>
                </c:pt>
                <c:pt idx="5718">
                  <c:v>62467</c:v>
                </c:pt>
                <c:pt idx="5719">
                  <c:v>62467</c:v>
                </c:pt>
                <c:pt idx="5720">
                  <c:v>62507</c:v>
                </c:pt>
                <c:pt idx="5721">
                  <c:v>62507</c:v>
                </c:pt>
                <c:pt idx="5722">
                  <c:v>62547</c:v>
                </c:pt>
                <c:pt idx="5723">
                  <c:v>62547</c:v>
                </c:pt>
                <c:pt idx="5724">
                  <c:v>62587</c:v>
                </c:pt>
                <c:pt idx="5725">
                  <c:v>62587</c:v>
                </c:pt>
                <c:pt idx="5726">
                  <c:v>62627</c:v>
                </c:pt>
                <c:pt idx="5727">
                  <c:v>62627</c:v>
                </c:pt>
                <c:pt idx="5728">
                  <c:v>62667</c:v>
                </c:pt>
                <c:pt idx="5729">
                  <c:v>62667</c:v>
                </c:pt>
                <c:pt idx="5730">
                  <c:v>62707</c:v>
                </c:pt>
                <c:pt idx="5731">
                  <c:v>62707</c:v>
                </c:pt>
                <c:pt idx="5732">
                  <c:v>62747</c:v>
                </c:pt>
                <c:pt idx="5733">
                  <c:v>62747</c:v>
                </c:pt>
                <c:pt idx="5734">
                  <c:v>62787</c:v>
                </c:pt>
                <c:pt idx="5735">
                  <c:v>62787</c:v>
                </c:pt>
                <c:pt idx="5736">
                  <c:v>62827</c:v>
                </c:pt>
                <c:pt idx="5737">
                  <c:v>62827</c:v>
                </c:pt>
                <c:pt idx="5738">
                  <c:v>62867</c:v>
                </c:pt>
                <c:pt idx="5739">
                  <c:v>62867</c:v>
                </c:pt>
                <c:pt idx="5740">
                  <c:v>62907</c:v>
                </c:pt>
                <c:pt idx="5741">
                  <c:v>62907</c:v>
                </c:pt>
                <c:pt idx="5742">
                  <c:v>62947</c:v>
                </c:pt>
                <c:pt idx="5743">
                  <c:v>62947</c:v>
                </c:pt>
                <c:pt idx="5744">
                  <c:v>62987</c:v>
                </c:pt>
                <c:pt idx="5745">
                  <c:v>62987</c:v>
                </c:pt>
                <c:pt idx="5746">
                  <c:v>63027</c:v>
                </c:pt>
                <c:pt idx="5747">
                  <c:v>63027</c:v>
                </c:pt>
                <c:pt idx="5748">
                  <c:v>63067</c:v>
                </c:pt>
                <c:pt idx="5749">
                  <c:v>63067</c:v>
                </c:pt>
                <c:pt idx="5750">
                  <c:v>63107</c:v>
                </c:pt>
                <c:pt idx="5751">
                  <c:v>63107</c:v>
                </c:pt>
                <c:pt idx="5752">
                  <c:v>63147</c:v>
                </c:pt>
                <c:pt idx="5753">
                  <c:v>63147</c:v>
                </c:pt>
                <c:pt idx="5754">
                  <c:v>63187</c:v>
                </c:pt>
                <c:pt idx="5755">
                  <c:v>63187</c:v>
                </c:pt>
                <c:pt idx="5756">
                  <c:v>63227</c:v>
                </c:pt>
                <c:pt idx="5757">
                  <c:v>63227</c:v>
                </c:pt>
                <c:pt idx="5758">
                  <c:v>63267</c:v>
                </c:pt>
                <c:pt idx="5759">
                  <c:v>63267</c:v>
                </c:pt>
                <c:pt idx="5760">
                  <c:v>63307</c:v>
                </c:pt>
                <c:pt idx="5761">
                  <c:v>63307</c:v>
                </c:pt>
                <c:pt idx="5762">
                  <c:v>63347</c:v>
                </c:pt>
                <c:pt idx="5763">
                  <c:v>63347</c:v>
                </c:pt>
                <c:pt idx="5764">
                  <c:v>63387</c:v>
                </c:pt>
                <c:pt idx="5765">
                  <c:v>63387</c:v>
                </c:pt>
                <c:pt idx="5766">
                  <c:v>63427</c:v>
                </c:pt>
                <c:pt idx="5767">
                  <c:v>63427</c:v>
                </c:pt>
                <c:pt idx="5768">
                  <c:v>63467</c:v>
                </c:pt>
                <c:pt idx="5769">
                  <c:v>63467</c:v>
                </c:pt>
                <c:pt idx="5770">
                  <c:v>63507</c:v>
                </c:pt>
                <c:pt idx="5771">
                  <c:v>63507</c:v>
                </c:pt>
                <c:pt idx="5772">
                  <c:v>63547</c:v>
                </c:pt>
                <c:pt idx="5773">
                  <c:v>63547</c:v>
                </c:pt>
                <c:pt idx="5774">
                  <c:v>63587</c:v>
                </c:pt>
                <c:pt idx="5775">
                  <c:v>63587</c:v>
                </c:pt>
                <c:pt idx="5776">
                  <c:v>63627</c:v>
                </c:pt>
                <c:pt idx="5777">
                  <c:v>63627</c:v>
                </c:pt>
                <c:pt idx="5778">
                  <c:v>63667</c:v>
                </c:pt>
                <c:pt idx="5779">
                  <c:v>63667</c:v>
                </c:pt>
                <c:pt idx="5780">
                  <c:v>63707</c:v>
                </c:pt>
                <c:pt idx="5781">
                  <c:v>63707</c:v>
                </c:pt>
                <c:pt idx="5782">
                  <c:v>63747</c:v>
                </c:pt>
                <c:pt idx="5783">
                  <c:v>63747</c:v>
                </c:pt>
                <c:pt idx="5784">
                  <c:v>63787</c:v>
                </c:pt>
                <c:pt idx="5785">
                  <c:v>63787</c:v>
                </c:pt>
                <c:pt idx="5786">
                  <c:v>63827</c:v>
                </c:pt>
                <c:pt idx="5787">
                  <c:v>63827</c:v>
                </c:pt>
                <c:pt idx="5788">
                  <c:v>63867</c:v>
                </c:pt>
                <c:pt idx="5789">
                  <c:v>63867</c:v>
                </c:pt>
                <c:pt idx="5790">
                  <c:v>63907</c:v>
                </c:pt>
                <c:pt idx="5791">
                  <c:v>63907</c:v>
                </c:pt>
                <c:pt idx="5792">
                  <c:v>63947</c:v>
                </c:pt>
                <c:pt idx="5793">
                  <c:v>63947</c:v>
                </c:pt>
                <c:pt idx="5794">
                  <c:v>63987</c:v>
                </c:pt>
                <c:pt idx="5795">
                  <c:v>63987</c:v>
                </c:pt>
                <c:pt idx="5796">
                  <c:v>64027</c:v>
                </c:pt>
                <c:pt idx="5797">
                  <c:v>64027</c:v>
                </c:pt>
                <c:pt idx="5798">
                  <c:v>64067</c:v>
                </c:pt>
                <c:pt idx="5799">
                  <c:v>64067</c:v>
                </c:pt>
                <c:pt idx="5800">
                  <c:v>64107</c:v>
                </c:pt>
                <c:pt idx="5801">
                  <c:v>64107</c:v>
                </c:pt>
                <c:pt idx="5802">
                  <c:v>64119</c:v>
                </c:pt>
                <c:pt idx="5803">
                  <c:v>64119</c:v>
                </c:pt>
                <c:pt idx="5804">
                  <c:v>64159</c:v>
                </c:pt>
                <c:pt idx="5805">
                  <c:v>64159</c:v>
                </c:pt>
                <c:pt idx="5806">
                  <c:v>64199</c:v>
                </c:pt>
                <c:pt idx="5807">
                  <c:v>64199</c:v>
                </c:pt>
                <c:pt idx="5808">
                  <c:v>64239</c:v>
                </c:pt>
                <c:pt idx="5809">
                  <c:v>64239</c:v>
                </c:pt>
                <c:pt idx="5810">
                  <c:v>64279</c:v>
                </c:pt>
                <c:pt idx="5811">
                  <c:v>64279</c:v>
                </c:pt>
                <c:pt idx="5812">
                  <c:v>64319</c:v>
                </c:pt>
                <c:pt idx="5813">
                  <c:v>64319</c:v>
                </c:pt>
                <c:pt idx="5814">
                  <c:v>64359</c:v>
                </c:pt>
                <c:pt idx="5815">
                  <c:v>64359</c:v>
                </c:pt>
                <c:pt idx="5816">
                  <c:v>64399</c:v>
                </c:pt>
                <c:pt idx="5817">
                  <c:v>64399</c:v>
                </c:pt>
                <c:pt idx="5818">
                  <c:v>64439</c:v>
                </c:pt>
                <c:pt idx="5819">
                  <c:v>64439</c:v>
                </c:pt>
                <c:pt idx="5820">
                  <c:v>64479</c:v>
                </c:pt>
                <c:pt idx="5821">
                  <c:v>64479</c:v>
                </c:pt>
                <c:pt idx="5822">
                  <c:v>64519</c:v>
                </c:pt>
                <c:pt idx="5823">
                  <c:v>64519</c:v>
                </c:pt>
                <c:pt idx="5824">
                  <c:v>64559</c:v>
                </c:pt>
                <c:pt idx="5825">
                  <c:v>64559</c:v>
                </c:pt>
                <c:pt idx="5826">
                  <c:v>64599</c:v>
                </c:pt>
                <c:pt idx="5827">
                  <c:v>64599</c:v>
                </c:pt>
                <c:pt idx="5828">
                  <c:v>64639</c:v>
                </c:pt>
                <c:pt idx="5829">
                  <c:v>64639</c:v>
                </c:pt>
                <c:pt idx="5830">
                  <c:v>64679</c:v>
                </c:pt>
                <c:pt idx="5831">
                  <c:v>64679</c:v>
                </c:pt>
                <c:pt idx="5832">
                  <c:v>64719</c:v>
                </c:pt>
                <c:pt idx="5833">
                  <c:v>64719</c:v>
                </c:pt>
                <c:pt idx="5834">
                  <c:v>64759</c:v>
                </c:pt>
                <c:pt idx="5835">
                  <c:v>64759</c:v>
                </c:pt>
                <c:pt idx="5836">
                  <c:v>64799</c:v>
                </c:pt>
                <c:pt idx="5837">
                  <c:v>64799</c:v>
                </c:pt>
                <c:pt idx="5838">
                  <c:v>64839</c:v>
                </c:pt>
                <c:pt idx="5839">
                  <c:v>64839</c:v>
                </c:pt>
                <c:pt idx="5840">
                  <c:v>64879</c:v>
                </c:pt>
                <c:pt idx="5841">
                  <c:v>64879</c:v>
                </c:pt>
                <c:pt idx="5842">
                  <c:v>64919</c:v>
                </c:pt>
                <c:pt idx="5843">
                  <c:v>64919</c:v>
                </c:pt>
                <c:pt idx="5844">
                  <c:v>64959</c:v>
                </c:pt>
                <c:pt idx="5845">
                  <c:v>64959</c:v>
                </c:pt>
                <c:pt idx="5846">
                  <c:v>64999</c:v>
                </c:pt>
                <c:pt idx="5847">
                  <c:v>64999</c:v>
                </c:pt>
                <c:pt idx="5848">
                  <c:v>65039</c:v>
                </c:pt>
                <c:pt idx="5849">
                  <c:v>65039</c:v>
                </c:pt>
                <c:pt idx="5850">
                  <c:v>65079</c:v>
                </c:pt>
                <c:pt idx="5851">
                  <c:v>65079</c:v>
                </c:pt>
                <c:pt idx="5852">
                  <c:v>65119</c:v>
                </c:pt>
                <c:pt idx="5853">
                  <c:v>65119</c:v>
                </c:pt>
                <c:pt idx="5854">
                  <c:v>65159</c:v>
                </c:pt>
                <c:pt idx="5855">
                  <c:v>65159</c:v>
                </c:pt>
                <c:pt idx="5856">
                  <c:v>65199</c:v>
                </c:pt>
                <c:pt idx="5857">
                  <c:v>65199</c:v>
                </c:pt>
                <c:pt idx="5858">
                  <c:v>65239</c:v>
                </c:pt>
                <c:pt idx="5859">
                  <c:v>65239</c:v>
                </c:pt>
                <c:pt idx="5860">
                  <c:v>65279</c:v>
                </c:pt>
                <c:pt idx="5861">
                  <c:v>65279</c:v>
                </c:pt>
                <c:pt idx="5862">
                  <c:v>65319</c:v>
                </c:pt>
                <c:pt idx="5863">
                  <c:v>65319</c:v>
                </c:pt>
                <c:pt idx="5864">
                  <c:v>65359</c:v>
                </c:pt>
                <c:pt idx="5865">
                  <c:v>65359</c:v>
                </c:pt>
                <c:pt idx="5866">
                  <c:v>65399</c:v>
                </c:pt>
                <c:pt idx="5867">
                  <c:v>65399</c:v>
                </c:pt>
                <c:pt idx="5868">
                  <c:v>65439</c:v>
                </c:pt>
                <c:pt idx="5869">
                  <c:v>65439</c:v>
                </c:pt>
                <c:pt idx="5870">
                  <c:v>65479</c:v>
                </c:pt>
                <c:pt idx="5871">
                  <c:v>65479</c:v>
                </c:pt>
                <c:pt idx="5872">
                  <c:v>65519</c:v>
                </c:pt>
                <c:pt idx="5873">
                  <c:v>65519</c:v>
                </c:pt>
                <c:pt idx="5874">
                  <c:v>65559</c:v>
                </c:pt>
                <c:pt idx="5875">
                  <c:v>65568</c:v>
                </c:pt>
                <c:pt idx="5876">
                  <c:v>65608</c:v>
                </c:pt>
                <c:pt idx="5877">
                  <c:v>65624</c:v>
                </c:pt>
                <c:pt idx="5878">
                  <c:v>65664</c:v>
                </c:pt>
                <c:pt idx="5879">
                  <c:v>65689</c:v>
                </c:pt>
                <c:pt idx="5880">
                  <c:v>65729</c:v>
                </c:pt>
                <c:pt idx="5881">
                  <c:v>65769</c:v>
                </c:pt>
                <c:pt idx="5882">
                  <c:v>65809</c:v>
                </c:pt>
                <c:pt idx="5883">
                  <c:v>65809</c:v>
                </c:pt>
                <c:pt idx="5884">
                  <c:v>65849</c:v>
                </c:pt>
                <c:pt idx="5885">
                  <c:v>65899</c:v>
                </c:pt>
                <c:pt idx="5886">
                  <c:v>65939</c:v>
                </c:pt>
                <c:pt idx="5887">
                  <c:v>65973</c:v>
                </c:pt>
                <c:pt idx="5888">
                  <c:v>66013</c:v>
                </c:pt>
                <c:pt idx="5889">
                  <c:v>66013</c:v>
                </c:pt>
                <c:pt idx="5890">
                  <c:v>66053</c:v>
                </c:pt>
                <c:pt idx="5891">
                  <c:v>66053</c:v>
                </c:pt>
                <c:pt idx="5892">
                  <c:v>66093</c:v>
                </c:pt>
                <c:pt idx="5893">
                  <c:v>66093</c:v>
                </c:pt>
                <c:pt idx="5894">
                  <c:v>66133</c:v>
                </c:pt>
                <c:pt idx="5895">
                  <c:v>66152</c:v>
                </c:pt>
                <c:pt idx="5896">
                  <c:v>66192</c:v>
                </c:pt>
                <c:pt idx="5897">
                  <c:v>66260</c:v>
                </c:pt>
                <c:pt idx="5898">
                  <c:v>66300</c:v>
                </c:pt>
                <c:pt idx="5899">
                  <c:v>66300</c:v>
                </c:pt>
                <c:pt idx="5900">
                  <c:v>66340</c:v>
                </c:pt>
                <c:pt idx="5901">
                  <c:v>66373</c:v>
                </c:pt>
                <c:pt idx="5902">
                  <c:v>66413</c:v>
                </c:pt>
                <c:pt idx="5903">
                  <c:v>66447</c:v>
                </c:pt>
                <c:pt idx="5904">
                  <c:v>66487</c:v>
                </c:pt>
                <c:pt idx="5905">
                  <c:v>66487</c:v>
                </c:pt>
                <c:pt idx="5906">
                  <c:v>66527</c:v>
                </c:pt>
                <c:pt idx="5907">
                  <c:v>66527</c:v>
                </c:pt>
                <c:pt idx="5908">
                  <c:v>66567</c:v>
                </c:pt>
                <c:pt idx="5909">
                  <c:v>66593</c:v>
                </c:pt>
                <c:pt idx="5910">
                  <c:v>66633</c:v>
                </c:pt>
                <c:pt idx="5911">
                  <c:v>66667</c:v>
                </c:pt>
                <c:pt idx="5912">
                  <c:v>66707</c:v>
                </c:pt>
                <c:pt idx="5913">
                  <c:v>66707</c:v>
                </c:pt>
                <c:pt idx="5914">
                  <c:v>66747</c:v>
                </c:pt>
                <c:pt idx="5915">
                  <c:v>66780</c:v>
                </c:pt>
                <c:pt idx="5916">
                  <c:v>66820</c:v>
                </c:pt>
                <c:pt idx="5917">
                  <c:v>66854</c:v>
                </c:pt>
                <c:pt idx="5918">
                  <c:v>66894</c:v>
                </c:pt>
                <c:pt idx="5919">
                  <c:v>66894</c:v>
                </c:pt>
                <c:pt idx="5920">
                  <c:v>66934</c:v>
                </c:pt>
                <c:pt idx="5921">
                  <c:v>66934</c:v>
                </c:pt>
                <c:pt idx="5922">
                  <c:v>66974</c:v>
                </c:pt>
                <c:pt idx="5923">
                  <c:v>66974</c:v>
                </c:pt>
                <c:pt idx="5924">
                  <c:v>67014</c:v>
                </c:pt>
                <c:pt idx="5925">
                  <c:v>67014</c:v>
                </c:pt>
                <c:pt idx="5926">
                  <c:v>67054</c:v>
                </c:pt>
                <c:pt idx="5927">
                  <c:v>67054</c:v>
                </c:pt>
                <c:pt idx="5928">
                  <c:v>67094</c:v>
                </c:pt>
                <c:pt idx="5929">
                  <c:v>67094</c:v>
                </c:pt>
                <c:pt idx="5930">
                  <c:v>67134</c:v>
                </c:pt>
                <c:pt idx="5931">
                  <c:v>67134</c:v>
                </c:pt>
                <c:pt idx="5932">
                  <c:v>67174</c:v>
                </c:pt>
                <c:pt idx="5933">
                  <c:v>67174</c:v>
                </c:pt>
                <c:pt idx="5934">
                  <c:v>67214</c:v>
                </c:pt>
                <c:pt idx="5935">
                  <c:v>67214</c:v>
                </c:pt>
                <c:pt idx="5936">
                  <c:v>67254</c:v>
                </c:pt>
                <c:pt idx="5937">
                  <c:v>67254</c:v>
                </c:pt>
                <c:pt idx="5938">
                  <c:v>67294</c:v>
                </c:pt>
                <c:pt idx="5939">
                  <c:v>67294</c:v>
                </c:pt>
                <c:pt idx="5940">
                  <c:v>67334</c:v>
                </c:pt>
                <c:pt idx="5941">
                  <c:v>67334</c:v>
                </c:pt>
                <c:pt idx="5942">
                  <c:v>67374</c:v>
                </c:pt>
                <c:pt idx="5943">
                  <c:v>67374</c:v>
                </c:pt>
                <c:pt idx="5944">
                  <c:v>67414</c:v>
                </c:pt>
                <c:pt idx="5945">
                  <c:v>67414</c:v>
                </c:pt>
                <c:pt idx="5946">
                  <c:v>67454</c:v>
                </c:pt>
                <c:pt idx="5947">
                  <c:v>67486</c:v>
                </c:pt>
                <c:pt idx="5948">
                  <c:v>67526</c:v>
                </c:pt>
                <c:pt idx="5949">
                  <c:v>67526</c:v>
                </c:pt>
                <c:pt idx="5950">
                  <c:v>67566</c:v>
                </c:pt>
                <c:pt idx="5951">
                  <c:v>67599</c:v>
                </c:pt>
                <c:pt idx="5952">
                  <c:v>67639</c:v>
                </c:pt>
                <c:pt idx="5953">
                  <c:v>67639</c:v>
                </c:pt>
                <c:pt idx="5954">
                  <c:v>67679</c:v>
                </c:pt>
                <c:pt idx="5955">
                  <c:v>67727</c:v>
                </c:pt>
                <c:pt idx="5956">
                  <c:v>67767</c:v>
                </c:pt>
                <c:pt idx="5957">
                  <c:v>67806</c:v>
                </c:pt>
                <c:pt idx="5958">
                  <c:v>67846</c:v>
                </c:pt>
                <c:pt idx="5959">
                  <c:v>67846</c:v>
                </c:pt>
                <c:pt idx="5960">
                  <c:v>67886</c:v>
                </c:pt>
                <c:pt idx="5961">
                  <c:v>67886</c:v>
                </c:pt>
                <c:pt idx="5962">
                  <c:v>67926</c:v>
                </c:pt>
                <c:pt idx="5963">
                  <c:v>67945</c:v>
                </c:pt>
                <c:pt idx="5964">
                  <c:v>67985</c:v>
                </c:pt>
                <c:pt idx="5965">
                  <c:v>68030</c:v>
                </c:pt>
                <c:pt idx="5966">
                  <c:v>68070</c:v>
                </c:pt>
                <c:pt idx="5967">
                  <c:v>68070</c:v>
                </c:pt>
                <c:pt idx="5968">
                  <c:v>68110</c:v>
                </c:pt>
                <c:pt idx="5969">
                  <c:v>68150</c:v>
                </c:pt>
                <c:pt idx="5970">
                  <c:v>68190</c:v>
                </c:pt>
                <c:pt idx="5971">
                  <c:v>68240</c:v>
                </c:pt>
                <c:pt idx="5972">
                  <c:v>68280</c:v>
                </c:pt>
                <c:pt idx="5973">
                  <c:v>68280</c:v>
                </c:pt>
                <c:pt idx="5974">
                  <c:v>68320</c:v>
                </c:pt>
                <c:pt idx="5975">
                  <c:v>68320</c:v>
                </c:pt>
                <c:pt idx="5976">
                  <c:v>68360</c:v>
                </c:pt>
                <c:pt idx="5977">
                  <c:v>68402</c:v>
                </c:pt>
                <c:pt idx="5978">
                  <c:v>68442</c:v>
                </c:pt>
                <c:pt idx="5979">
                  <c:v>68480</c:v>
                </c:pt>
                <c:pt idx="5980">
                  <c:v>68520</c:v>
                </c:pt>
                <c:pt idx="5981">
                  <c:v>68520</c:v>
                </c:pt>
                <c:pt idx="5982">
                  <c:v>68560</c:v>
                </c:pt>
                <c:pt idx="5983">
                  <c:v>68600</c:v>
                </c:pt>
                <c:pt idx="5984">
                  <c:v>68640</c:v>
                </c:pt>
                <c:pt idx="5985">
                  <c:v>68695</c:v>
                </c:pt>
                <c:pt idx="5986">
                  <c:v>68735</c:v>
                </c:pt>
                <c:pt idx="5987">
                  <c:v>68735</c:v>
                </c:pt>
                <c:pt idx="5988">
                  <c:v>68775</c:v>
                </c:pt>
                <c:pt idx="5989">
                  <c:v>68775</c:v>
                </c:pt>
                <c:pt idx="5990">
                  <c:v>68815</c:v>
                </c:pt>
                <c:pt idx="5991">
                  <c:v>68815</c:v>
                </c:pt>
                <c:pt idx="5992">
                  <c:v>68855</c:v>
                </c:pt>
                <c:pt idx="5993">
                  <c:v>68880</c:v>
                </c:pt>
                <c:pt idx="5994">
                  <c:v>68920</c:v>
                </c:pt>
                <c:pt idx="5995">
                  <c:v>68953</c:v>
                </c:pt>
                <c:pt idx="5996">
                  <c:v>68993</c:v>
                </c:pt>
                <c:pt idx="5997">
                  <c:v>68993</c:v>
                </c:pt>
                <c:pt idx="5998">
                  <c:v>69033</c:v>
                </c:pt>
                <c:pt idx="5999">
                  <c:v>69049</c:v>
                </c:pt>
                <c:pt idx="6000">
                  <c:v>69089</c:v>
                </c:pt>
                <c:pt idx="6001">
                  <c:v>69114</c:v>
                </c:pt>
                <c:pt idx="6002">
                  <c:v>69154</c:v>
                </c:pt>
                <c:pt idx="6003">
                  <c:v>69188</c:v>
                </c:pt>
                <c:pt idx="6004">
                  <c:v>69228</c:v>
                </c:pt>
                <c:pt idx="6005">
                  <c:v>69228</c:v>
                </c:pt>
                <c:pt idx="6006">
                  <c:v>69268</c:v>
                </c:pt>
                <c:pt idx="6007">
                  <c:v>69306</c:v>
                </c:pt>
                <c:pt idx="6008">
                  <c:v>69346</c:v>
                </c:pt>
                <c:pt idx="6009">
                  <c:v>69380</c:v>
                </c:pt>
                <c:pt idx="6010">
                  <c:v>69420</c:v>
                </c:pt>
                <c:pt idx="6011">
                  <c:v>69420</c:v>
                </c:pt>
                <c:pt idx="6012">
                  <c:v>69460</c:v>
                </c:pt>
                <c:pt idx="6013">
                  <c:v>69460</c:v>
                </c:pt>
                <c:pt idx="6014">
                  <c:v>69500</c:v>
                </c:pt>
                <c:pt idx="6015">
                  <c:v>69500</c:v>
                </c:pt>
                <c:pt idx="6016">
                  <c:v>69540</c:v>
                </c:pt>
                <c:pt idx="6017">
                  <c:v>69559</c:v>
                </c:pt>
                <c:pt idx="6018">
                  <c:v>69599</c:v>
                </c:pt>
                <c:pt idx="6019">
                  <c:v>69633</c:v>
                </c:pt>
                <c:pt idx="6020">
                  <c:v>69673</c:v>
                </c:pt>
                <c:pt idx="6021">
                  <c:v>69673</c:v>
                </c:pt>
                <c:pt idx="6022">
                  <c:v>69713</c:v>
                </c:pt>
                <c:pt idx="6023">
                  <c:v>69746</c:v>
                </c:pt>
                <c:pt idx="6024">
                  <c:v>69786</c:v>
                </c:pt>
                <c:pt idx="6025">
                  <c:v>69820</c:v>
                </c:pt>
                <c:pt idx="6026">
                  <c:v>69860</c:v>
                </c:pt>
                <c:pt idx="6027">
                  <c:v>69860</c:v>
                </c:pt>
                <c:pt idx="6028">
                  <c:v>69900</c:v>
                </c:pt>
                <c:pt idx="6029">
                  <c:v>69900</c:v>
                </c:pt>
                <c:pt idx="6030">
                  <c:v>69940</c:v>
                </c:pt>
                <c:pt idx="6031">
                  <c:v>69966</c:v>
                </c:pt>
                <c:pt idx="6032">
                  <c:v>70006</c:v>
                </c:pt>
                <c:pt idx="6033">
                  <c:v>70040</c:v>
                </c:pt>
                <c:pt idx="6034">
                  <c:v>70080</c:v>
                </c:pt>
                <c:pt idx="6035">
                  <c:v>70080</c:v>
                </c:pt>
                <c:pt idx="6036">
                  <c:v>70120</c:v>
                </c:pt>
                <c:pt idx="6037">
                  <c:v>70153</c:v>
                </c:pt>
                <c:pt idx="6038">
                  <c:v>70193</c:v>
                </c:pt>
                <c:pt idx="6039">
                  <c:v>70233</c:v>
                </c:pt>
                <c:pt idx="6040">
                  <c:v>70273</c:v>
                </c:pt>
                <c:pt idx="6041">
                  <c:v>70273</c:v>
                </c:pt>
                <c:pt idx="6042">
                  <c:v>70313</c:v>
                </c:pt>
                <c:pt idx="6043">
                  <c:v>70313</c:v>
                </c:pt>
                <c:pt idx="6044">
                  <c:v>70353</c:v>
                </c:pt>
                <c:pt idx="6045">
                  <c:v>70353</c:v>
                </c:pt>
                <c:pt idx="6046">
                  <c:v>70393</c:v>
                </c:pt>
                <c:pt idx="6047">
                  <c:v>70393</c:v>
                </c:pt>
                <c:pt idx="6048">
                  <c:v>70433</c:v>
                </c:pt>
                <c:pt idx="6049">
                  <c:v>70433</c:v>
                </c:pt>
                <c:pt idx="6050">
                  <c:v>70473</c:v>
                </c:pt>
                <c:pt idx="6051">
                  <c:v>70507</c:v>
                </c:pt>
                <c:pt idx="6052">
                  <c:v>70547</c:v>
                </c:pt>
                <c:pt idx="6053">
                  <c:v>70547</c:v>
                </c:pt>
                <c:pt idx="6054">
                  <c:v>70587</c:v>
                </c:pt>
                <c:pt idx="6055">
                  <c:v>70587</c:v>
                </c:pt>
                <c:pt idx="6056">
                  <c:v>70627</c:v>
                </c:pt>
                <c:pt idx="6057">
                  <c:v>70627</c:v>
                </c:pt>
                <c:pt idx="6058">
                  <c:v>70667</c:v>
                </c:pt>
                <c:pt idx="6059">
                  <c:v>70763</c:v>
                </c:pt>
                <c:pt idx="6060">
                  <c:v>70803</c:v>
                </c:pt>
                <c:pt idx="6061">
                  <c:v>70803</c:v>
                </c:pt>
                <c:pt idx="6062">
                  <c:v>70843</c:v>
                </c:pt>
                <c:pt idx="6063">
                  <c:v>70843</c:v>
                </c:pt>
                <c:pt idx="6064">
                  <c:v>70883</c:v>
                </c:pt>
                <c:pt idx="6065">
                  <c:v>70883</c:v>
                </c:pt>
                <c:pt idx="6066">
                  <c:v>70923</c:v>
                </c:pt>
                <c:pt idx="6067">
                  <c:v>70923</c:v>
                </c:pt>
                <c:pt idx="6068">
                  <c:v>70963</c:v>
                </c:pt>
                <c:pt idx="6069">
                  <c:v>70963</c:v>
                </c:pt>
                <c:pt idx="6070">
                  <c:v>71003</c:v>
                </c:pt>
                <c:pt idx="6071">
                  <c:v>71003</c:v>
                </c:pt>
                <c:pt idx="6072">
                  <c:v>71043</c:v>
                </c:pt>
                <c:pt idx="6073">
                  <c:v>71043</c:v>
                </c:pt>
                <c:pt idx="6074">
                  <c:v>71083</c:v>
                </c:pt>
                <c:pt idx="6075">
                  <c:v>71083</c:v>
                </c:pt>
                <c:pt idx="6076">
                  <c:v>71123</c:v>
                </c:pt>
                <c:pt idx="6077">
                  <c:v>71172</c:v>
                </c:pt>
                <c:pt idx="6078">
                  <c:v>71212</c:v>
                </c:pt>
                <c:pt idx="6079">
                  <c:v>71212</c:v>
                </c:pt>
                <c:pt idx="6080">
                  <c:v>71252</c:v>
                </c:pt>
                <c:pt idx="6081">
                  <c:v>71296</c:v>
                </c:pt>
                <c:pt idx="6082">
                  <c:v>71336</c:v>
                </c:pt>
                <c:pt idx="6083">
                  <c:v>71336</c:v>
                </c:pt>
                <c:pt idx="6084">
                  <c:v>71376</c:v>
                </c:pt>
                <c:pt idx="6085">
                  <c:v>71424</c:v>
                </c:pt>
                <c:pt idx="6086">
                  <c:v>71464</c:v>
                </c:pt>
                <c:pt idx="6087">
                  <c:v>71497</c:v>
                </c:pt>
                <c:pt idx="6088">
                  <c:v>71537</c:v>
                </c:pt>
                <c:pt idx="6089">
                  <c:v>71537</c:v>
                </c:pt>
                <c:pt idx="6090">
                  <c:v>71577</c:v>
                </c:pt>
                <c:pt idx="6091">
                  <c:v>71577</c:v>
                </c:pt>
                <c:pt idx="6092">
                  <c:v>71617</c:v>
                </c:pt>
                <c:pt idx="6093">
                  <c:v>71636</c:v>
                </c:pt>
                <c:pt idx="6094">
                  <c:v>71676</c:v>
                </c:pt>
                <c:pt idx="6095">
                  <c:v>71721</c:v>
                </c:pt>
                <c:pt idx="6096">
                  <c:v>71761</c:v>
                </c:pt>
                <c:pt idx="6097">
                  <c:v>71761</c:v>
                </c:pt>
                <c:pt idx="6098">
                  <c:v>71801</c:v>
                </c:pt>
                <c:pt idx="6099">
                  <c:v>71841</c:v>
                </c:pt>
                <c:pt idx="6100">
                  <c:v>71881</c:v>
                </c:pt>
                <c:pt idx="6101">
                  <c:v>71936</c:v>
                </c:pt>
                <c:pt idx="6102">
                  <c:v>71976</c:v>
                </c:pt>
                <c:pt idx="6103">
                  <c:v>71976</c:v>
                </c:pt>
                <c:pt idx="6104">
                  <c:v>72016</c:v>
                </c:pt>
                <c:pt idx="6105">
                  <c:v>72016</c:v>
                </c:pt>
                <c:pt idx="6106">
                  <c:v>72056</c:v>
                </c:pt>
                <c:pt idx="6107">
                  <c:v>72092</c:v>
                </c:pt>
                <c:pt idx="6108">
                  <c:v>72132</c:v>
                </c:pt>
                <c:pt idx="6109">
                  <c:v>72187</c:v>
                </c:pt>
                <c:pt idx="6110">
                  <c:v>72227</c:v>
                </c:pt>
                <c:pt idx="6111">
                  <c:v>72227</c:v>
                </c:pt>
                <c:pt idx="6112">
                  <c:v>72267</c:v>
                </c:pt>
                <c:pt idx="6113">
                  <c:v>72307</c:v>
                </c:pt>
                <c:pt idx="6114">
                  <c:v>72347</c:v>
                </c:pt>
                <c:pt idx="6115">
                  <c:v>72402</c:v>
                </c:pt>
                <c:pt idx="6116">
                  <c:v>72442</c:v>
                </c:pt>
                <c:pt idx="6117">
                  <c:v>72442</c:v>
                </c:pt>
                <c:pt idx="6118">
                  <c:v>72482</c:v>
                </c:pt>
                <c:pt idx="6119">
                  <c:v>72482</c:v>
                </c:pt>
                <c:pt idx="6120">
                  <c:v>72522</c:v>
                </c:pt>
                <c:pt idx="6121">
                  <c:v>72522</c:v>
                </c:pt>
                <c:pt idx="6122">
                  <c:v>72562</c:v>
                </c:pt>
                <c:pt idx="6123">
                  <c:v>72587</c:v>
                </c:pt>
                <c:pt idx="6124">
                  <c:v>72627</c:v>
                </c:pt>
                <c:pt idx="6125">
                  <c:v>72666</c:v>
                </c:pt>
                <c:pt idx="6126">
                  <c:v>72706</c:v>
                </c:pt>
                <c:pt idx="6127">
                  <c:v>72706</c:v>
                </c:pt>
                <c:pt idx="6128">
                  <c:v>72746</c:v>
                </c:pt>
                <c:pt idx="6129">
                  <c:v>72762</c:v>
                </c:pt>
                <c:pt idx="6130">
                  <c:v>72802</c:v>
                </c:pt>
                <c:pt idx="6131">
                  <c:v>72821</c:v>
                </c:pt>
                <c:pt idx="6132">
                  <c:v>72861</c:v>
                </c:pt>
                <c:pt idx="6133">
                  <c:v>72912</c:v>
                </c:pt>
                <c:pt idx="6134">
                  <c:v>72952</c:v>
                </c:pt>
                <c:pt idx="6135">
                  <c:v>72952</c:v>
                </c:pt>
                <c:pt idx="6136">
                  <c:v>72992</c:v>
                </c:pt>
                <c:pt idx="6137">
                  <c:v>73037</c:v>
                </c:pt>
                <c:pt idx="6138">
                  <c:v>73077</c:v>
                </c:pt>
                <c:pt idx="6139">
                  <c:v>73123</c:v>
                </c:pt>
                <c:pt idx="6140">
                  <c:v>73163</c:v>
                </c:pt>
                <c:pt idx="6141">
                  <c:v>73163</c:v>
                </c:pt>
                <c:pt idx="6142">
                  <c:v>73203</c:v>
                </c:pt>
                <c:pt idx="6143">
                  <c:v>73203</c:v>
                </c:pt>
                <c:pt idx="6144">
                  <c:v>73243</c:v>
                </c:pt>
                <c:pt idx="6145">
                  <c:v>73243</c:v>
                </c:pt>
                <c:pt idx="6146">
                  <c:v>73283</c:v>
                </c:pt>
                <c:pt idx="6147">
                  <c:v>73302</c:v>
                </c:pt>
                <c:pt idx="6148">
                  <c:v>73342</c:v>
                </c:pt>
                <c:pt idx="6149">
                  <c:v>73376</c:v>
                </c:pt>
                <c:pt idx="6150">
                  <c:v>73416</c:v>
                </c:pt>
                <c:pt idx="6151">
                  <c:v>73416</c:v>
                </c:pt>
                <c:pt idx="6152">
                  <c:v>73456</c:v>
                </c:pt>
                <c:pt idx="6153">
                  <c:v>73489</c:v>
                </c:pt>
                <c:pt idx="6154">
                  <c:v>73529</c:v>
                </c:pt>
                <c:pt idx="6155">
                  <c:v>73563</c:v>
                </c:pt>
                <c:pt idx="6156">
                  <c:v>73603</c:v>
                </c:pt>
                <c:pt idx="6157">
                  <c:v>73603</c:v>
                </c:pt>
                <c:pt idx="6158">
                  <c:v>73643</c:v>
                </c:pt>
                <c:pt idx="6159">
                  <c:v>73643</c:v>
                </c:pt>
                <c:pt idx="6160">
                  <c:v>73683</c:v>
                </c:pt>
                <c:pt idx="6161">
                  <c:v>73709</c:v>
                </c:pt>
                <c:pt idx="6162">
                  <c:v>73749</c:v>
                </c:pt>
                <c:pt idx="6163">
                  <c:v>73783</c:v>
                </c:pt>
                <c:pt idx="6164">
                  <c:v>73823</c:v>
                </c:pt>
                <c:pt idx="6165">
                  <c:v>73823</c:v>
                </c:pt>
                <c:pt idx="6166">
                  <c:v>73863</c:v>
                </c:pt>
                <c:pt idx="6167">
                  <c:v>73896</c:v>
                </c:pt>
                <c:pt idx="6168">
                  <c:v>73936</c:v>
                </c:pt>
                <c:pt idx="6169">
                  <c:v>73976</c:v>
                </c:pt>
                <c:pt idx="6170">
                  <c:v>74016</c:v>
                </c:pt>
                <c:pt idx="6171">
                  <c:v>74016</c:v>
                </c:pt>
                <c:pt idx="6172">
                  <c:v>74056</c:v>
                </c:pt>
                <c:pt idx="6173">
                  <c:v>74056</c:v>
                </c:pt>
                <c:pt idx="6174">
                  <c:v>74096</c:v>
                </c:pt>
                <c:pt idx="6175">
                  <c:v>74096</c:v>
                </c:pt>
                <c:pt idx="6176">
                  <c:v>74136</c:v>
                </c:pt>
                <c:pt idx="6177">
                  <c:v>74136</c:v>
                </c:pt>
                <c:pt idx="6178">
                  <c:v>74176</c:v>
                </c:pt>
                <c:pt idx="6179">
                  <c:v>74176</c:v>
                </c:pt>
                <c:pt idx="6180">
                  <c:v>74216</c:v>
                </c:pt>
                <c:pt idx="6181">
                  <c:v>74216</c:v>
                </c:pt>
                <c:pt idx="6182">
                  <c:v>74256</c:v>
                </c:pt>
                <c:pt idx="6183">
                  <c:v>74256</c:v>
                </c:pt>
                <c:pt idx="6184">
                  <c:v>74296</c:v>
                </c:pt>
                <c:pt idx="6185">
                  <c:v>74296</c:v>
                </c:pt>
                <c:pt idx="6186">
                  <c:v>74336</c:v>
                </c:pt>
                <c:pt idx="6187">
                  <c:v>74336</c:v>
                </c:pt>
                <c:pt idx="6188">
                  <c:v>74376</c:v>
                </c:pt>
                <c:pt idx="6189">
                  <c:v>74376</c:v>
                </c:pt>
                <c:pt idx="6190">
                  <c:v>74416</c:v>
                </c:pt>
                <c:pt idx="6191">
                  <c:v>74416</c:v>
                </c:pt>
                <c:pt idx="6192">
                  <c:v>74456</c:v>
                </c:pt>
                <c:pt idx="6193">
                  <c:v>74456</c:v>
                </c:pt>
                <c:pt idx="6194">
                  <c:v>74496</c:v>
                </c:pt>
                <c:pt idx="6195">
                  <c:v>74496</c:v>
                </c:pt>
                <c:pt idx="6196">
                  <c:v>74536</c:v>
                </c:pt>
                <c:pt idx="6197">
                  <c:v>74536</c:v>
                </c:pt>
                <c:pt idx="6198">
                  <c:v>74576</c:v>
                </c:pt>
                <c:pt idx="6199">
                  <c:v>74625</c:v>
                </c:pt>
                <c:pt idx="6200">
                  <c:v>74665</c:v>
                </c:pt>
                <c:pt idx="6201">
                  <c:v>74665</c:v>
                </c:pt>
                <c:pt idx="6202">
                  <c:v>74705</c:v>
                </c:pt>
                <c:pt idx="6203">
                  <c:v>74738</c:v>
                </c:pt>
                <c:pt idx="6204">
                  <c:v>74778</c:v>
                </c:pt>
                <c:pt idx="6205">
                  <c:v>74778</c:v>
                </c:pt>
                <c:pt idx="6206">
                  <c:v>74818</c:v>
                </c:pt>
                <c:pt idx="6207">
                  <c:v>74873</c:v>
                </c:pt>
                <c:pt idx="6208">
                  <c:v>74913</c:v>
                </c:pt>
                <c:pt idx="6209">
                  <c:v>74963</c:v>
                </c:pt>
                <c:pt idx="6210">
                  <c:v>75003</c:v>
                </c:pt>
                <c:pt idx="6211">
                  <c:v>75003</c:v>
                </c:pt>
                <c:pt idx="6212">
                  <c:v>75043</c:v>
                </c:pt>
                <c:pt idx="6213">
                  <c:v>75043</c:v>
                </c:pt>
                <c:pt idx="6214">
                  <c:v>75083</c:v>
                </c:pt>
                <c:pt idx="6215">
                  <c:v>75102</c:v>
                </c:pt>
                <c:pt idx="6216">
                  <c:v>75142</c:v>
                </c:pt>
                <c:pt idx="6217">
                  <c:v>75187</c:v>
                </c:pt>
                <c:pt idx="6218">
                  <c:v>75227</c:v>
                </c:pt>
                <c:pt idx="6219">
                  <c:v>75227</c:v>
                </c:pt>
                <c:pt idx="6220">
                  <c:v>75267</c:v>
                </c:pt>
                <c:pt idx="6221">
                  <c:v>75307</c:v>
                </c:pt>
                <c:pt idx="6222">
                  <c:v>75347</c:v>
                </c:pt>
                <c:pt idx="6223">
                  <c:v>75391</c:v>
                </c:pt>
                <c:pt idx="6224">
                  <c:v>75431</c:v>
                </c:pt>
                <c:pt idx="6225">
                  <c:v>75431</c:v>
                </c:pt>
                <c:pt idx="6226">
                  <c:v>75471</c:v>
                </c:pt>
                <c:pt idx="6227">
                  <c:v>75471</c:v>
                </c:pt>
                <c:pt idx="6228">
                  <c:v>75511</c:v>
                </c:pt>
                <c:pt idx="6229">
                  <c:v>75547</c:v>
                </c:pt>
                <c:pt idx="6230">
                  <c:v>75587</c:v>
                </c:pt>
                <c:pt idx="6231">
                  <c:v>75636</c:v>
                </c:pt>
                <c:pt idx="6232">
                  <c:v>75676</c:v>
                </c:pt>
                <c:pt idx="6233">
                  <c:v>75676</c:v>
                </c:pt>
                <c:pt idx="6234">
                  <c:v>75716</c:v>
                </c:pt>
                <c:pt idx="6235">
                  <c:v>75756</c:v>
                </c:pt>
                <c:pt idx="6236">
                  <c:v>75796</c:v>
                </c:pt>
                <c:pt idx="6237">
                  <c:v>75840</c:v>
                </c:pt>
                <c:pt idx="6238">
                  <c:v>75880</c:v>
                </c:pt>
                <c:pt idx="6239">
                  <c:v>75880</c:v>
                </c:pt>
                <c:pt idx="6240">
                  <c:v>75920</c:v>
                </c:pt>
                <c:pt idx="6241">
                  <c:v>75920</c:v>
                </c:pt>
                <c:pt idx="6242">
                  <c:v>75960</c:v>
                </c:pt>
                <c:pt idx="6243">
                  <c:v>75960</c:v>
                </c:pt>
                <c:pt idx="6244">
                  <c:v>76000</c:v>
                </c:pt>
                <c:pt idx="6245">
                  <c:v>76025</c:v>
                </c:pt>
                <c:pt idx="6246">
                  <c:v>76065</c:v>
                </c:pt>
                <c:pt idx="6247">
                  <c:v>76098</c:v>
                </c:pt>
                <c:pt idx="6248">
                  <c:v>76138</c:v>
                </c:pt>
                <c:pt idx="6249">
                  <c:v>76138</c:v>
                </c:pt>
                <c:pt idx="6250">
                  <c:v>76178</c:v>
                </c:pt>
                <c:pt idx="6251">
                  <c:v>76194</c:v>
                </c:pt>
                <c:pt idx="6252">
                  <c:v>76234</c:v>
                </c:pt>
                <c:pt idx="6253">
                  <c:v>76253</c:v>
                </c:pt>
                <c:pt idx="6254">
                  <c:v>76293</c:v>
                </c:pt>
                <c:pt idx="6255">
                  <c:v>76327</c:v>
                </c:pt>
                <c:pt idx="6256">
                  <c:v>76367</c:v>
                </c:pt>
                <c:pt idx="6257">
                  <c:v>76367</c:v>
                </c:pt>
                <c:pt idx="6258">
                  <c:v>76407</c:v>
                </c:pt>
                <c:pt idx="6259">
                  <c:v>76445</c:v>
                </c:pt>
                <c:pt idx="6260">
                  <c:v>76485</c:v>
                </c:pt>
                <c:pt idx="6261">
                  <c:v>76519</c:v>
                </c:pt>
                <c:pt idx="6262">
                  <c:v>76559</c:v>
                </c:pt>
                <c:pt idx="6263">
                  <c:v>76559</c:v>
                </c:pt>
                <c:pt idx="6264">
                  <c:v>76599</c:v>
                </c:pt>
                <c:pt idx="6265">
                  <c:v>76599</c:v>
                </c:pt>
                <c:pt idx="6266">
                  <c:v>76639</c:v>
                </c:pt>
                <c:pt idx="6267">
                  <c:v>76639</c:v>
                </c:pt>
                <c:pt idx="6268">
                  <c:v>76679</c:v>
                </c:pt>
                <c:pt idx="6269">
                  <c:v>76698</c:v>
                </c:pt>
                <c:pt idx="6270">
                  <c:v>76738</c:v>
                </c:pt>
                <c:pt idx="6271">
                  <c:v>76772</c:v>
                </c:pt>
                <c:pt idx="6272">
                  <c:v>76812</c:v>
                </c:pt>
                <c:pt idx="6273">
                  <c:v>76812</c:v>
                </c:pt>
                <c:pt idx="6274">
                  <c:v>76852</c:v>
                </c:pt>
                <c:pt idx="6275">
                  <c:v>76885</c:v>
                </c:pt>
                <c:pt idx="6276">
                  <c:v>76925</c:v>
                </c:pt>
                <c:pt idx="6277">
                  <c:v>76959</c:v>
                </c:pt>
                <c:pt idx="6278">
                  <c:v>76999</c:v>
                </c:pt>
                <c:pt idx="6279">
                  <c:v>76999</c:v>
                </c:pt>
                <c:pt idx="6280">
                  <c:v>77039</c:v>
                </c:pt>
                <c:pt idx="6281">
                  <c:v>77039</c:v>
                </c:pt>
                <c:pt idx="6282">
                  <c:v>77079</c:v>
                </c:pt>
                <c:pt idx="6283">
                  <c:v>77105</c:v>
                </c:pt>
                <c:pt idx="6284">
                  <c:v>77145</c:v>
                </c:pt>
                <c:pt idx="6285">
                  <c:v>77179</c:v>
                </c:pt>
                <c:pt idx="6286">
                  <c:v>77219</c:v>
                </c:pt>
                <c:pt idx="6287">
                  <c:v>77219</c:v>
                </c:pt>
                <c:pt idx="6288">
                  <c:v>77259</c:v>
                </c:pt>
                <c:pt idx="6289">
                  <c:v>77292</c:v>
                </c:pt>
                <c:pt idx="6290">
                  <c:v>77332</c:v>
                </c:pt>
                <c:pt idx="6291">
                  <c:v>77366</c:v>
                </c:pt>
                <c:pt idx="6292">
                  <c:v>77406</c:v>
                </c:pt>
                <c:pt idx="6293">
                  <c:v>77406</c:v>
                </c:pt>
                <c:pt idx="6294">
                  <c:v>77446</c:v>
                </c:pt>
                <c:pt idx="6295">
                  <c:v>77446</c:v>
                </c:pt>
                <c:pt idx="6296">
                  <c:v>77486</c:v>
                </c:pt>
                <c:pt idx="6297">
                  <c:v>77486</c:v>
                </c:pt>
                <c:pt idx="6298">
                  <c:v>77526</c:v>
                </c:pt>
                <c:pt idx="6299">
                  <c:v>77526</c:v>
                </c:pt>
                <c:pt idx="6300">
                  <c:v>77566</c:v>
                </c:pt>
                <c:pt idx="6301">
                  <c:v>77566</c:v>
                </c:pt>
                <c:pt idx="6302">
                  <c:v>77606</c:v>
                </c:pt>
                <c:pt idx="6303">
                  <c:v>77652</c:v>
                </c:pt>
                <c:pt idx="6304">
                  <c:v>77692</c:v>
                </c:pt>
                <c:pt idx="6305">
                  <c:v>77692</c:v>
                </c:pt>
                <c:pt idx="6306">
                  <c:v>77732</c:v>
                </c:pt>
                <c:pt idx="6307">
                  <c:v>77732</c:v>
                </c:pt>
                <c:pt idx="6308">
                  <c:v>77772</c:v>
                </c:pt>
                <c:pt idx="6309">
                  <c:v>77772</c:v>
                </c:pt>
                <c:pt idx="6310">
                  <c:v>77812</c:v>
                </c:pt>
                <c:pt idx="6311">
                  <c:v>77812</c:v>
                </c:pt>
                <c:pt idx="6312">
                  <c:v>77852</c:v>
                </c:pt>
                <c:pt idx="6313">
                  <c:v>77852</c:v>
                </c:pt>
                <c:pt idx="6314">
                  <c:v>77892</c:v>
                </c:pt>
                <c:pt idx="6315">
                  <c:v>77892</c:v>
                </c:pt>
                <c:pt idx="6316">
                  <c:v>77932</c:v>
                </c:pt>
                <c:pt idx="6317">
                  <c:v>77932</c:v>
                </c:pt>
                <c:pt idx="6318">
                  <c:v>77972</c:v>
                </c:pt>
                <c:pt idx="6319">
                  <c:v>77972</c:v>
                </c:pt>
                <c:pt idx="6320">
                  <c:v>78012</c:v>
                </c:pt>
                <c:pt idx="6321">
                  <c:v>78064</c:v>
                </c:pt>
                <c:pt idx="6322">
                  <c:v>78104</c:v>
                </c:pt>
                <c:pt idx="6323">
                  <c:v>78104</c:v>
                </c:pt>
                <c:pt idx="6324">
                  <c:v>78144</c:v>
                </c:pt>
                <c:pt idx="6325">
                  <c:v>78194</c:v>
                </c:pt>
                <c:pt idx="6326">
                  <c:v>78234</c:v>
                </c:pt>
                <c:pt idx="6327">
                  <c:v>78234</c:v>
                </c:pt>
                <c:pt idx="6328">
                  <c:v>78274</c:v>
                </c:pt>
                <c:pt idx="6329">
                  <c:v>78329</c:v>
                </c:pt>
                <c:pt idx="6330">
                  <c:v>78369</c:v>
                </c:pt>
                <c:pt idx="6331">
                  <c:v>78434</c:v>
                </c:pt>
                <c:pt idx="6332">
                  <c:v>78474</c:v>
                </c:pt>
                <c:pt idx="6333">
                  <c:v>78474</c:v>
                </c:pt>
                <c:pt idx="6334">
                  <c:v>78514</c:v>
                </c:pt>
                <c:pt idx="6335">
                  <c:v>78514</c:v>
                </c:pt>
                <c:pt idx="6336">
                  <c:v>78554</c:v>
                </c:pt>
                <c:pt idx="6337">
                  <c:v>78573</c:v>
                </c:pt>
                <c:pt idx="6338">
                  <c:v>78613</c:v>
                </c:pt>
                <c:pt idx="6339">
                  <c:v>78674</c:v>
                </c:pt>
                <c:pt idx="6340">
                  <c:v>78714</c:v>
                </c:pt>
                <c:pt idx="6341">
                  <c:v>78714</c:v>
                </c:pt>
                <c:pt idx="6342">
                  <c:v>78754</c:v>
                </c:pt>
                <c:pt idx="6343">
                  <c:v>78794</c:v>
                </c:pt>
                <c:pt idx="6344">
                  <c:v>78834</c:v>
                </c:pt>
                <c:pt idx="6345">
                  <c:v>78889</c:v>
                </c:pt>
                <c:pt idx="6346">
                  <c:v>78929</c:v>
                </c:pt>
                <c:pt idx="6347">
                  <c:v>78929</c:v>
                </c:pt>
                <c:pt idx="6348">
                  <c:v>78969</c:v>
                </c:pt>
                <c:pt idx="6349">
                  <c:v>78969</c:v>
                </c:pt>
                <c:pt idx="6350">
                  <c:v>79009</c:v>
                </c:pt>
                <c:pt idx="6351">
                  <c:v>79040</c:v>
                </c:pt>
                <c:pt idx="6352">
                  <c:v>79080</c:v>
                </c:pt>
                <c:pt idx="6353">
                  <c:v>79145</c:v>
                </c:pt>
                <c:pt idx="6354">
                  <c:v>79185</c:v>
                </c:pt>
                <c:pt idx="6355">
                  <c:v>79185</c:v>
                </c:pt>
                <c:pt idx="6356">
                  <c:v>79225</c:v>
                </c:pt>
                <c:pt idx="6357">
                  <c:v>79265</c:v>
                </c:pt>
                <c:pt idx="6358">
                  <c:v>79305</c:v>
                </c:pt>
                <c:pt idx="6359">
                  <c:v>79365</c:v>
                </c:pt>
                <c:pt idx="6360">
                  <c:v>79405</c:v>
                </c:pt>
                <c:pt idx="6361">
                  <c:v>79405</c:v>
                </c:pt>
                <c:pt idx="6362">
                  <c:v>79445</c:v>
                </c:pt>
                <c:pt idx="6363">
                  <c:v>79445</c:v>
                </c:pt>
                <c:pt idx="6364">
                  <c:v>79485</c:v>
                </c:pt>
                <c:pt idx="6365">
                  <c:v>79485</c:v>
                </c:pt>
                <c:pt idx="6366">
                  <c:v>79525</c:v>
                </c:pt>
                <c:pt idx="6367">
                  <c:v>79550</c:v>
                </c:pt>
                <c:pt idx="6368">
                  <c:v>79590</c:v>
                </c:pt>
                <c:pt idx="6369">
                  <c:v>79635</c:v>
                </c:pt>
                <c:pt idx="6370">
                  <c:v>79675</c:v>
                </c:pt>
                <c:pt idx="6371">
                  <c:v>79675</c:v>
                </c:pt>
                <c:pt idx="6372">
                  <c:v>79715</c:v>
                </c:pt>
                <c:pt idx="6373">
                  <c:v>79731</c:v>
                </c:pt>
                <c:pt idx="6374">
                  <c:v>79771</c:v>
                </c:pt>
                <c:pt idx="6375">
                  <c:v>79790</c:v>
                </c:pt>
                <c:pt idx="6376">
                  <c:v>79830</c:v>
                </c:pt>
                <c:pt idx="6377">
                  <c:v>79864</c:v>
                </c:pt>
                <c:pt idx="6378">
                  <c:v>79904</c:v>
                </c:pt>
                <c:pt idx="6379">
                  <c:v>79904</c:v>
                </c:pt>
                <c:pt idx="6380">
                  <c:v>79944</c:v>
                </c:pt>
                <c:pt idx="6381">
                  <c:v>79977</c:v>
                </c:pt>
                <c:pt idx="6382">
                  <c:v>80017</c:v>
                </c:pt>
                <c:pt idx="6383">
                  <c:v>80051</c:v>
                </c:pt>
                <c:pt idx="6384">
                  <c:v>80091</c:v>
                </c:pt>
                <c:pt idx="6385">
                  <c:v>80091</c:v>
                </c:pt>
                <c:pt idx="6386">
                  <c:v>80131</c:v>
                </c:pt>
                <c:pt idx="6387">
                  <c:v>80131</c:v>
                </c:pt>
                <c:pt idx="6388">
                  <c:v>80171</c:v>
                </c:pt>
                <c:pt idx="6389">
                  <c:v>80171</c:v>
                </c:pt>
                <c:pt idx="6390">
                  <c:v>80211</c:v>
                </c:pt>
                <c:pt idx="6391">
                  <c:v>80230</c:v>
                </c:pt>
                <c:pt idx="6392">
                  <c:v>80270</c:v>
                </c:pt>
                <c:pt idx="6393">
                  <c:v>80304</c:v>
                </c:pt>
                <c:pt idx="6394">
                  <c:v>80344</c:v>
                </c:pt>
                <c:pt idx="6395">
                  <c:v>80344</c:v>
                </c:pt>
                <c:pt idx="6396">
                  <c:v>80384</c:v>
                </c:pt>
                <c:pt idx="6397">
                  <c:v>80417</c:v>
                </c:pt>
                <c:pt idx="6398">
                  <c:v>80457</c:v>
                </c:pt>
                <c:pt idx="6399">
                  <c:v>80491</c:v>
                </c:pt>
                <c:pt idx="6400">
                  <c:v>80531</c:v>
                </c:pt>
                <c:pt idx="6401">
                  <c:v>80531</c:v>
                </c:pt>
                <c:pt idx="6402">
                  <c:v>80571</c:v>
                </c:pt>
                <c:pt idx="6403">
                  <c:v>80571</c:v>
                </c:pt>
                <c:pt idx="6404">
                  <c:v>80611</c:v>
                </c:pt>
                <c:pt idx="6405">
                  <c:v>80637</c:v>
                </c:pt>
                <c:pt idx="6406">
                  <c:v>80677</c:v>
                </c:pt>
                <c:pt idx="6407">
                  <c:v>80711</c:v>
                </c:pt>
                <c:pt idx="6408">
                  <c:v>80751</c:v>
                </c:pt>
                <c:pt idx="6409">
                  <c:v>80751</c:v>
                </c:pt>
                <c:pt idx="6410">
                  <c:v>80791</c:v>
                </c:pt>
                <c:pt idx="6411">
                  <c:v>80824</c:v>
                </c:pt>
                <c:pt idx="6412">
                  <c:v>80864</c:v>
                </c:pt>
                <c:pt idx="6413">
                  <c:v>80898</c:v>
                </c:pt>
                <c:pt idx="6414">
                  <c:v>80938</c:v>
                </c:pt>
                <c:pt idx="6415">
                  <c:v>80938</c:v>
                </c:pt>
                <c:pt idx="6416">
                  <c:v>80978</c:v>
                </c:pt>
                <c:pt idx="6417">
                  <c:v>80978</c:v>
                </c:pt>
                <c:pt idx="6418">
                  <c:v>81018</c:v>
                </c:pt>
                <c:pt idx="6419">
                  <c:v>81018</c:v>
                </c:pt>
                <c:pt idx="6420">
                  <c:v>81058</c:v>
                </c:pt>
                <c:pt idx="6421">
                  <c:v>81058</c:v>
                </c:pt>
                <c:pt idx="6422">
                  <c:v>81098</c:v>
                </c:pt>
                <c:pt idx="6423">
                  <c:v>81098</c:v>
                </c:pt>
                <c:pt idx="6424">
                  <c:v>81138</c:v>
                </c:pt>
                <c:pt idx="6425">
                  <c:v>81178</c:v>
                </c:pt>
                <c:pt idx="6426">
                  <c:v>81218</c:v>
                </c:pt>
                <c:pt idx="6427">
                  <c:v>81218</c:v>
                </c:pt>
                <c:pt idx="6428">
                  <c:v>81258</c:v>
                </c:pt>
                <c:pt idx="6429">
                  <c:v>81258</c:v>
                </c:pt>
                <c:pt idx="6430">
                  <c:v>81298</c:v>
                </c:pt>
                <c:pt idx="6431">
                  <c:v>81298</c:v>
                </c:pt>
                <c:pt idx="6432">
                  <c:v>81338</c:v>
                </c:pt>
                <c:pt idx="6433">
                  <c:v>81338</c:v>
                </c:pt>
                <c:pt idx="6434">
                  <c:v>81378</c:v>
                </c:pt>
                <c:pt idx="6435">
                  <c:v>81378</c:v>
                </c:pt>
                <c:pt idx="6436">
                  <c:v>81418</c:v>
                </c:pt>
                <c:pt idx="6437">
                  <c:v>81418</c:v>
                </c:pt>
                <c:pt idx="6438">
                  <c:v>81458</c:v>
                </c:pt>
                <c:pt idx="6439">
                  <c:v>81458</c:v>
                </c:pt>
                <c:pt idx="6440">
                  <c:v>81498</c:v>
                </c:pt>
                <c:pt idx="6441">
                  <c:v>81498</c:v>
                </c:pt>
                <c:pt idx="6442">
                  <c:v>81538</c:v>
                </c:pt>
                <c:pt idx="6443">
                  <c:v>81595</c:v>
                </c:pt>
                <c:pt idx="6444">
                  <c:v>81635</c:v>
                </c:pt>
                <c:pt idx="6445">
                  <c:v>81635</c:v>
                </c:pt>
                <c:pt idx="6446">
                  <c:v>81675</c:v>
                </c:pt>
                <c:pt idx="6447">
                  <c:v>81725</c:v>
                </c:pt>
                <c:pt idx="6448">
                  <c:v>81765</c:v>
                </c:pt>
                <c:pt idx="6449">
                  <c:v>81765</c:v>
                </c:pt>
                <c:pt idx="6450">
                  <c:v>81805</c:v>
                </c:pt>
                <c:pt idx="6451">
                  <c:v>81860</c:v>
                </c:pt>
                <c:pt idx="6452">
                  <c:v>81900</c:v>
                </c:pt>
                <c:pt idx="6453">
                  <c:v>81944</c:v>
                </c:pt>
                <c:pt idx="6454">
                  <c:v>81984</c:v>
                </c:pt>
                <c:pt idx="6455">
                  <c:v>81984</c:v>
                </c:pt>
                <c:pt idx="6456">
                  <c:v>82024</c:v>
                </c:pt>
                <c:pt idx="6457">
                  <c:v>82024</c:v>
                </c:pt>
                <c:pt idx="6458">
                  <c:v>82064</c:v>
                </c:pt>
                <c:pt idx="6459">
                  <c:v>82083</c:v>
                </c:pt>
                <c:pt idx="6460">
                  <c:v>82123</c:v>
                </c:pt>
                <c:pt idx="6461">
                  <c:v>82183</c:v>
                </c:pt>
                <c:pt idx="6462">
                  <c:v>82223</c:v>
                </c:pt>
                <c:pt idx="6463">
                  <c:v>82223</c:v>
                </c:pt>
                <c:pt idx="6464">
                  <c:v>82263</c:v>
                </c:pt>
                <c:pt idx="6465">
                  <c:v>82303</c:v>
                </c:pt>
                <c:pt idx="6466">
                  <c:v>82343</c:v>
                </c:pt>
                <c:pt idx="6467">
                  <c:v>82404</c:v>
                </c:pt>
                <c:pt idx="6468">
                  <c:v>82444</c:v>
                </c:pt>
                <c:pt idx="6469">
                  <c:v>82444</c:v>
                </c:pt>
                <c:pt idx="6470">
                  <c:v>82484</c:v>
                </c:pt>
                <c:pt idx="6471">
                  <c:v>82484</c:v>
                </c:pt>
                <c:pt idx="6472">
                  <c:v>82524</c:v>
                </c:pt>
                <c:pt idx="6473">
                  <c:v>82561</c:v>
                </c:pt>
                <c:pt idx="6474">
                  <c:v>82601</c:v>
                </c:pt>
                <c:pt idx="6475">
                  <c:v>82641</c:v>
                </c:pt>
                <c:pt idx="6476">
                  <c:v>82681</c:v>
                </c:pt>
                <c:pt idx="6477">
                  <c:v>82681</c:v>
                </c:pt>
                <c:pt idx="6478">
                  <c:v>82721</c:v>
                </c:pt>
                <c:pt idx="6479">
                  <c:v>82761</c:v>
                </c:pt>
                <c:pt idx="6480">
                  <c:v>82801</c:v>
                </c:pt>
                <c:pt idx="6481">
                  <c:v>82845</c:v>
                </c:pt>
                <c:pt idx="6482">
                  <c:v>82885</c:v>
                </c:pt>
                <c:pt idx="6483">
                  <c:v>82885</c:v>
                </c:pt>
                <c:pt idx="6484">
                  <c:v>82925</c:v>
                </c:pt>
                <c:pt idx="6485">
                  <c:v>82925</c:v>
                </c:pt>
                <c:pt idx="6486">
                  <c:v>82965</c:v>
                </c:pt>
                <c:pt idx="6487">
                  <c:v>82965</c:v>
                </c:pt>
                <c:pt idx="6488">
                  <c:v>83005</c:v>
                </c:pt>
                <c:pt idx="6489">
                  <c:v>83030</c:v>
                </c:pt>
                <c:pt idx="6490">
                  <c:v>83070</c:v>
                </c:pt>
                <c:pt idx="6491">
                  <c:v>83103</c:v>
                </c:pt>
                <c:pt idx="6492">
                  <c:v>83143</c:v>
                </c:pt>
                <c:pt idx="6493">
                  <c:v>83143</c:v>
                </c:pt>
                <c:pt idx="6494">
                  <c:v>83183</c:v>
                </c:pt>
                <c:pt idx="6495">
                  <c:v>83199</c:v>
                </c:pt>
                <c:pt idx="6496">
                  <c:v>83239</c:v>
                </c:pt>
                <c:pt idx="6497">
                  <c:v>83258</c:v>
                </c:pt>
                <c:pt idx="6498">
                  <c:v>83298</c:v>
                </c:pt>
                <c:pt idx="6499">
                  <c:v>83332</c:v>
                </c:pt>
                <c:pt idx="6500">
                  <c:v>83372</c:v>
                </c:pt>
                <c:pt idx="6501">
                  <c:v>83372</c:v>
                </c:pt>
                <c:pt idx="6502">
                  <c:v>83412</c:v>
                </c:pt>
                <c:pt idx="6503">
                  <c:v>83445</c:v>
                </c:pt>
                <c:pt idx="6504">
                  <c:v>83485</c:v>
                </c:pt>
                <c:pt idx="6505">
                  <c:v>83519</c:v>
                </c:pt>
                <c:pt idx="6506">
                  <c:v>83559</c:v>
                </c:pt>
                <c:pt idx="6507">
                  <c:v>83559</c:v>
                </c:pt>
                <c:pt idx="6508">
                  <c:v>83599</c:v>
                </c:pt>
                <c:pt idx="6509">
                  <c:v>83599</c:v>
                </c:pt>
                <c:pt idx="6510">
                  <c:v>83639</c:v>
                </c:pt>
                <c:pt idx="6511">
                  <c:v>83639</c:v>
                </c:pt>
                <c:pt idx="6512">
                  <c:v>83679</c:v>
                </c:pt>
                <c:pt idx="6513">
                  <c:v>83698</c:v>
                </c:pt>
                <c:pt idx="6514">
                  <c:v>83738</c:v>
                </c:pt>
                <c:pt idx="6515">
                  <c:v>83772</c:v>
                </c:pt>
                <c:pt idx="6516">
                  <c:v>83812</c:v>
                </c:pt>
                <c:pt idx="6517">
                  <c:v>83812</c:v>
                </c:pt>
                <c:pt idx="6518">
                  <c:v>83852</c:v>
                </c:pt>
                <c:pt idx="6519">
                  <c:v>83885</c:v>
                </c:pt>
                <c:pt idx="6520">
                  <c:v>83925</c:v>
                </c:pt>
                <c:pt idx="6521">
                  <c:v>83959</c:v>
                </c:pt>
                <c:pt idx="6522">
                  <c:v>83999</c:v>
                </c:pt>
                <c:pt idx="6523">
                  <c:v>83999</c:v>
                </c:pt>
                <c:pt idx="6524">
                  <c:v>84039</c:v>
                </c:pt>
                <c:pt idx="6525">
                  <c:v>84039</c:v>
                </c:pt>
                <c:pt idx="6526">
                  <c:v>84079</c:v>
                </c:pt>
                <c:pt idx="6527">
                  <c:v>84105</c:v>
                </c:pt>
                <c:pt idx="6528">
                  <c:v>84145</c:v>
                </c:pt>
                <c:pt idx="6529">
                  <c:v>84179</c:v>
                </c:pt>
                <c:pt idx="6530">
                  <c:v>84219</c:v>
                </c:pt>
                <c:pt idx="6531">
                  <c:v>84219</c:v>
                </c:pt>
                <c:pt idx="6532">
                  <c:v>84259</c:v>
                </c:pt>
                <c:pt idx="6533">
                  <c:v>84292</c:v>
                </c:pt>
                <c:pt idx="6534">
                  <c:v>84332</c:v>
                </c:pt>
                <c:pt idx="6535">
                  <c:v>84366</c:v>
                </c:pt>
                <c:pt idx="6536">
                  <c:v>84406</c:v>
                </c:pt>
                <c:pt idx="6537">
                  <c:v>84406</c:v>
                </c:pt>
                <c:pt idx="6538">
                  <c:v>84446</c:v>
                </c:pt>
                <c:pt idx="6539">
                  <c:v>84446</c:v>
                </c:pt>
                <c:pt idx="6540">
                  <c:v>84486</c:v>
                </c:pt>
                <c:pt idx="6541">
                  <c:v>84486</c:v>
                </c:pt>
                <c:pt idx="6542">
                  <c:v>84526</c:v>
                </c:pt>
                <c:pt idx="6543">
                  <c:v>84526</c:v>
                </c:pt>
                <c:pt idx="6544">
                  <c:v>84566</c:v>
                </c:pt>
                <c:pt idx="6545">
                  <c:v>84566</c:v>
                </c:pt>
                <c:pt idx="6546">
                  <c:v>84606</c:v>
                </c:pt>
                <c:pt idx="6547">
                  <c:v>84652</c:v>
                </c:pt>
                <c:pt idx="6548">
                  <c:v>84692</c:v>
                </c:pt>
                <c:pt idx="6549">
                  <c:v>84692</c:v>
                </c:pt>
                <c:pt idx="6550">
                  <c:v>84732</c:v>
                </c:pt>
                <c:pt idx="6551">
                  <c:v>84732</c:v>
                </c:pt>
                <c:pt idx="6552">
                  <c:v>84772</c:v>
                </c:pt>
                <c:pt idx="6553">
                  <c:v>84772</c:v>
                </c:pt>
                <c:pt idx="6554">
                  <c:v>84812</c:v>
                </c:pt>
                <c:pt idx="6555">
                  <c:v>84812</c:v>
                </c:pt>
                <c:pt idx="6556">
                  <c:v>84852</c:v>
                </c:pt>
                <c:pt idx="6557">
                  <c:v>84852</c:v>
                </c:pt>
                <c:pt idx="6558">
                  <c:v>84892</c:v>
                </c:pt>
                <c:pt idx="6559">
                  <c:v>84892</c:v>
                </c:pt>
                <c:pt idx="6560">
                  <c:v>84932</c:v>
                </c:pt>
                <c:pt idx="6561">
                  <c:v>84932</c:v>
                </c:pt>
                <c:pt idx="6562">
                  <c:v>84972</c:v>
                </c:pt>
                <c:pt idx="6563">
                  <c:v>84972</c:v>
                </c:pt>
                <c:pt idx="6564">
                  <c:v>85012</c:v>
                </c:pt>
                <c:pt idx="6565">
                  <c:v>85064</c:v>
                </c:pt>
                <c:pt idx="6566">
                  <c:v>85104</c:v>
                </c:pt>
                <c:pt idx="6567">
                  <c:v>85104</c:v>
                </c:pt>
                <c:pt idx="6568">
                  <c:v>85144</c:v>
                </c:pt>
                <c:pt idx="6569">
                  <c:v>85199</c:v>
                </c:pt>
                <c:pt idx="6570">
                  <c:v>85239</c:v>
                </c:pt>
                <c:pt idx="6571">
                  <c:v>85239</c:v>
                </c:pt>
                <c:pt idx="6572">
                  <c:v>85279</c:v>
                </c:pt>
                <c:pt idx="6573">
                  <c:v>85334</c:v>
                </c:pt>
                <c:pt idx="6574">
                  <c:v>85374</c:v>
                </c:pt>
                <c:pt idx="6575">
                  <c:v>85413</c:v>
                </c:pt>
                <c:pt idx="6576">
                  <c:v>85453</c:v>
                </c:pt>
                <c:pt idx="6577">
                  <c:v>85453</c:v>
                </c:pt>
                <c:pt idx="6578">
                  <c:v>85493</c:v>
                </c:pt>
                <c:pt idx="6579">
                  <c:v>85493</c:v>
                </c:pt>
                <c:pt idx="6580">
                  <c:v>85533</c:v>
                </c:pt>
                <c:pt idx="6581">
                  <c:v>85552</c:v>
                </c:pt>
                <c:pt idx="6582">
                  <c:v>85592</c:v>
                </c:pt>
                <c:pt idx="6583">
                  <c:v>85652</c:v>
                </c:pt>
                <c:pt idx="6584">
                  <c:v>85692</c:v>
                </c:pt>
                <c:pt idx="6585">
                  <c:v>85692</c:v>
                </c:pt>
                <c:pt idx="6586">
                  <c:v>85732</c:v>
                </c:pt>
                <c:pt idx="6587">
                  <c:v>85772</c:v>
                </c:pt>
                <c:pt idx="6588">
                  <c:v>85812</c:v>
                </c:pt>
                <c:pt idx="6589">
                  <c:v>85873</c:v>
                </c:pt>
                <c:pt idx="6590">
                  <c:v>85913</c:v>
                </c:pt>
                <c:pt idx="6591">
                  <c:v>85913</c:v>
                </c:pt>
                <c:pt idx="6592">
                  <c:v>85953</c:v>
                </c:pt>
                <c:pt idx="6593">
                  <c:v>85953</c:v>
                </c:pt>
                <c:pt idx="6594">
                  <c:v>85993</c:v>
                </c:pt>
                <c:pt idx="6595">
                  <c:v>86030</c:v>
                </c:pt>
                <c:pt idx="6596">
                  <c:v>86070</c:v>
                </c:pt>
                <c:pt idx="6597">
                  <c:v>86130</c:v>
                </c:pt>
                <c:pt idx="6598">
                  <c:v>86170</c:v>
                </c:pt>
                <c:pt idx="6599">
                  <c:v>86170</c:v>
                </c:pt>
                <c:pt idx="6600">
                  <c:v>86210</c:v>
                </c:pt>
                <c:pt idx="6601">
                  <c:v>86250</c:v>
                </c:pt>
                <c:pt idx="6602">
                  <c:v>86290</c:v>
                </c:pt>
                <c:pt idx="6603">
                  <c:v>86335</c:v>
                </c:pt>
                <c:pt idx="6604">
                  <c:v>86375</c:v>
                </c:pt>
                <c:pt idx="6605">
                  <c:v>86375</c:v>
                </c:pt>
                <c:pt idx="6606">
                  <c:v>86415</c:v>
                </c:pt>
                <c:pt idx="6607">
                  <c:v>86415</c:v>
                </c:pt>
                <c:pt idx="6608">
                  <c:v>86455</c:v>
                </c:pt>
                <c:pt idx="6609">
                  <c:v>86455</c:v>
                </c:pt>
                <c:pt idx="6610">
                  <c:v>86495</c:v>
                </c:pt>
                <c:pt idx="6611">
                  <c:v>86520</c:v>
                </c:pt>
                <c:pt idx="6612">
                  <c:v>86560</c:v>
                </c:pt>
                <c:pt idx="6613">
                  <c:v>86593</c:v>
                </c:pt>
                <c:pt idx="6614">
                  <c:v>86633</c:v>
                </c:pt>
                <c:pt idx="6615">
                  <c:v>86633</c:v>
                </c:pt>
                <c:pt idx="6616">
                  <c:v>86673</c:v>
                </c:pt>
                <c:pt idx="6617">
                  <c:v>86689</c:v>
                </c:pt>
                <c:pt idx="6618">
                  <c:v>86729</c:v>
                </c:pt>
                <c:pt idx="6619">
                  <c:v>86748</c:v>
                </c:pt>
                <c:pt idx="6620">
                  <c:v>86788</c:v>
                </c:pt>
                <c:pt idx="6621">
                  <c:v>86822</c:v>
                </c:pt>
                <c:pt idx="6622">
                  <c:v>86862</c:v>
                </c:pt>
                <c:pt idx="6623">
                  <c:v>86862</c:v>
                </c:pt>
                <c:pt idx="6624">
                  <c:v>86902</c:v>
                </c:pt>
                <c:pt idx="6625">
                  <c:v>86935</c:v>
                </c:pt>
                <c:pt idx="6626">
                  <c:v>86975</c:v>
                </c:pt>
                <c:pt idx="6627">
                  <c:v>87009</c:v>
                </c:pt>
                <c:pt idx="6628">
                  <c:v>87049</c:v>
                </c:pt>
                <c:pt idx="6629">
                  <c:v>87049</c:v>
                </c:pt>
                <c:pt idx="6630">
                  <c:v>87089</c:v>
                </c:pt>
                <c:pt idx="6631">
                  <c:v>87089</c:v>
                </c:pt>
                <c:pt idx="6632">
                  <c:v>87129</c:v>
                </c:pt>
                <c:pt idx="6633">
                  <c:v>87129</c:v>
                </c:pt>
                <c:pt idx="6634">
                  <c:v>87169</c:v>
                </c:pt>
                <c:pt idx="6635">
                  <c:v>87188</c:v>
                </c:pt>
                <c:pt idx="6636">
                  <c:v>87228</c:v>
                </c:pt>
                <c:pt idx="6637">
                  <c:v>87269</c:v>
                </c:pt>
                <c:pt idx="6638">
                  <c:v>87309</c:v>
                </c:pt>
                <c:pt idx="6639">
                  <c:v>87309</c:v>
                </c:pt>
                <c:pt idx="6640">
                  <c:v>87349</c:v>
                </c:pt>
                <c:pt idx="6641">
                  <c:v>87382</c:v>
                </c:pt>
                <c:pt idx="6642">
                  <c:v>87422</c:v>
                </c:pt>
                <c:pt idx="6643">
                  <c:v>87468</c:v>
                </c:pt>
                <c:pt idx="6644">
                  <c:v>87508</c:v>
                </c:pt>
                <c:pt idx="6645">
                  <c:v>87508</c:v>
                </c:pt>
                <c:pt idx="6646">
                  <c:v>87548</c:v>
                </c:pt>
                <c:pt idx="6647">
                  <c:v>87548</c:v>
                </c:pt>
                <c:pt idx="6648">
                  <c:v>87588</c:v>
                </c:pt>
                <c:pt idx="6649">
                  <c:v>87614</c:v>
                </c:pt>
                <c:pt idx="6650">
                  <c:v>87654</c:v>
                </c:pt>
                <c:pt idx="6651">
                  <c:v>87694</c:v>
                </c:pt>
                <c:pt idx="6652">
                  <c:v>87734</c:v>
                </c:pt>
                <c:pt idx="6653">
                  <c:v>87734</c:v>
                </c:pt>
                <c:pt idx="6654">
                  <c:v>87774</c:v>
                </c:pt>
                <c:pt idx="6655">
                  <c:v>87807</c:v>
                </c:pt>
                <c:pt idx="6656">
                  <c:v>87847</c:v>
                </c:pt>
                <c:pt idx="6657">
                  <c:v>87881</c:v>
                </c:pt>
                <c:pt idx="6658">
                  <c:v>87921</c:v>
                </c:pt>
                <c:pt idx="6659">
                  <c:v>87921</c:v>
                </c:pt>
                <c:pt idx="6660">
                  <c:v>87961</c:v>
                </c:pt>
                <c:pt idx="6661">
                  <c:v>87961</c:v>
                </c:pt>
                <c:pt idx="6662">
                  <c:v>88001</c:v>
                </c:pt>
                <c:pt idx="6663">
                  <c:v>88001</c:v>
                </c:pt>
                <c:pt idx="6664">
                  <c:v>88041</c:v>
                </c:pt>
                <c:pt idx="6665">
                  <c:v>88041</c:v>
                </c:pt>
                <c:pt idx="6666">
                  <c:v>88081</c:v>
                </c:pt>
                <c:pt idx="6667">
                  <c:v>88081</c:v>
                </c:pt>
                <c:pt idx="6668">
                  <c:v>88121</c:v>
                </c:pt>
                <c:pt idx="6669">
                  <c:v>88167</c:v>
                </c:pt>
                <c:pt idx="6670">
                  <c:v>88207</c:v>
                </c:pt>
                <c:pt idx="6671">
                  <c:v>88207</c:v>
                </c:pt>
                <c:pt idx="6672">
                  <c:v>88247</c:v>
                </c:pt>
                <c:pt idx="6673">
                  <c:v>88247</c:v>
                </c:pt>
                <c:pt idx="6674">
                  <c:v>88287</c:v>
                </c:pt>
                <c:pt idx="6675">
                  <c:v>88287</c:v>
                </c:pt>
                <c:pt idx="6676">
                  <c:v>88327</c:v>
                </c:pt>
                <c:pt idx="6677">
                  <c:v>88327</c:v>
                </c:pt>
                <c:pt idx="6678">
                  <c:v>88367</c:v>
                </c:pt>
                <c:pt idx="6679">
                  <c:v>88367</c:v>
                </c:pt>
                <c:pt idx="6680">
                  <c:v>88407</c:v>
                </c:pt>
                <c:pt idx="6681">
                  <c:v>88407</c:v>
                </c:pt>
                <c:pt idx="6682">
                  <c:v>88447</c:v>
                </c:pt>
                <c:pt idx="6683">
                  <c:v>88447</c:v>
                </c:pt>
                <c:pt idx="6684">
                  <c:v>88487</c:v>
                </c:pt>
                <c:pt idx="6685">
                  <c:v>88487</c:v>
                </c:pt>
                <c:pt idx="6686">
                  <c:v>88527</c:v>
                </c:pt>
                <c:pt idx="6687">
                  <c:v>88575</c:v>
                </c:pt>
                <c:pt idx="6688">
                  <c:v>88615</c:v>
                </c:pt>
                <c:pt idx="6689">
                  <c:v>88615</c:v>
                </c:pt>
                <c:pt idx="6690">
                  <c:v>88655</c:v>
                </c:pt>
                <c:pt idx="6691">
                  <c:v>88695</c:v>
                </c:pt>
                <c:pt idx="6692">
                  <c:v>88735</c:v>
                </c:pt>
                <c:pt idx="6693">
                  <c:v>88735</c:v>
                </c:pt>
                <c:pt idx="6694">
                  <c:v>88775</c:v>
                </c:pt>
                <c:pt idx="6695">
                  <c:v>88830</c:v>
                </c:pt>
                <c:pt idx="6696">
                  <c:v>88870</c:v>
                </c:pt>
                <c:pt idx="6697">
                  <c:v>88920</c:v>
                </c:pt>
                <c:pt idx="6698">
                  <c:v>88960</c:v>
                </c:pt>
                <c:pt idx="6699">
                  <c:v>88960</c:v>
                </c:pt>
                <c:pt idx="6700">
                  <c:v>89000</c:v>
                </c:pt>
                <c:pt idx="6701">
                  <c:v>89000</c:v>
                </c:pt>
                <c:pt idx="6702">
                  <c:v>89040</c:v>
                </c:pt>
                <c:pt idx="6703">
                  <c:v>89059</c:v>
                </c:pt>
                <c:pt idx="6704">
                  <c:v>89099</c:v>
                </c:pt>
                <c:pt idx="6705">
                  <c:v>89159</c:v>
                </c:pt>
                <c:pt idx="6706">
                  <c:v>89199</c:v>
                </c:pt>
                <c:pt idx="6707">
                  <c:v>89199</c:v>
                </c:pt>
                <c:pt idx="6708">
                  <c:v>89239</c:v>
                </c:pt>
                <c:pt idx="6709">
                  <c:v>89279</c:v>
                </c:pt>
                <c:pt idx="6710">
                  <c:v>89319</c:v>
                </c:pt>
                <c:pt idx="6711">
                  <c:v>89384</c:v>
                </c:pt>
                <c:pt idx="6712">
                  <c:v>89424</c:v>
                </c:pt>
                <c:pt idx="6713">
                  <c:v>89424</c:v>
                </c:pt>
                <c:pt idx="6714">
                  <c:v>89464</c:v>
                </c:pt>
                <c:pt idx="6715">
                  <c:v>89464</c:v>
                </c:pt>
                <c:pt idx="6716">
                  <c:v>89504</c:v>
                </c:pt>
                <c:pt idx="6717">
                  <c:v>89541</c:v>
                </c:pt>
                <c:pt idx="6718">
                  <c:v>89581</c:v>
                </c:pt>
                <c:pt idx="6719">
                  <c:v>89626</c:v>
                </c:pt>
                <c:pt idx="6720">
                  <c:v>89666</c:v>
                </c:pt>
                <c:pt idx="6721">
                  <c:v>89666</c:v>
                </c:pt>
                <c:pt idx="6722">
                  <c:v>89706</c:v>
                </c:pt>
                <c:pt idx="6723">
                  <c:v>89746</c:v>
                </c:pt>
                <c:pt idx="6724">
                  <c:v>89786</c:v>
                </c:pt>
                <c:pt idx="6725">
                  <c:v>89831</c:v>
                </c:pt>
                <c:pt idx="6726">
                  <c:v>89871</c:v>
                </c:pt>
                <c:pt idx="6727">
                  <c:v>89871</c:v>
                </c:pt>
                <c:pt idx="6728">
                  <c:v>89911</c:v>
                </c:pt>
                <c:pt idx="6729">
                  <c:v>89911</c:v>
                </c:pt>
                <c:pt idx="6730">
                  <c:v>89951</c:v>
                </c:pt>
                <c:pt idx="6731">
                  <c:v>89951</c:v>
                </c:pt>
                <c:pt idx="6732">
                  <c:v>89991</c:v>
                </c:pt>
                <c:pt idx="6733">
                  <c:v>90016</c:v>
                </c:pt>
                <c:pt idx="6734">
                  <c:v>90056</c:v>
                </c:pt>
                <c:pt idx="6735">
                  <c:v>90089</c:v>
                </c:pt>
                <c:pt idx="6736">
                  <c:v>90129</c:v>
                </c:pt>
                <c:pt idx="6737">
                  <c:v>90129</c:v>
                </c:pt>
                <c:pt idx="6738">
                  <c:v>90169</c:v>
                </c:pt>
                <c:pt idx="6739">
                  <c:v>90185</c:v>
                </c:pt>
                <c:pt idx="6740">
                  <c:v>90225</c:v>
                </c:pt>
                <c:pt idx="6741">
                  <c:v>90244</c:v>
                </c:pt>
                <c:pt idx="6742">
                  <c:v>90284</c:v>
                </c:pt>
                <c:pt idx="6743">
                  <c:v>90318</c:v>
                </c:pt>
                <c:pt idx="6744">
                  <c:v>90358</c:v>
                </c:pt>
                <c:pt idx="6745">
                  <c:v>90358</c:v>
                </c:pt>
                <c:pt idx="6746">
                  <c:v>90398</c:v>
                </c:pt>
                <c:pt idx="6747">
                  <c:v>90431</c:v>
                </c:pt>
                <c:pt idx="6748">
                  <c:v>90471</c:v>
                </c:pt>
                <c:pt idx="6749">
                  <c:v>90505</c:v>
                </c:pt>
                <c:pt idx="6750">
                  <c:v>90545</c:v>
                </c:pt>
                <c:pt idx="6751">
                  <c:v>90545</c:v>
                </c:pt>
                <c:pt idx="6752">
                  <c:v>90585</c:v>
                </c:pt>
                <c:pt idx="6753">
                  <c:v>90585</c:v>
                </c:pt>
                <c:pt idx="6754">
                  <c:v>90625</c:v>
                </c:pt>
                <c:pt idx="6755">
                  <c:v>90625</c:v>
                </c:pt>
                <c:pt idx="6756">
                  <c:v>90665</c:v>
                </c:pt>
                <c:pt idx="6757">
                  <c:v>90684</c:v>
                </c:pt>
                <c:pt idx="6758">
                  <c:v>90724</c:v>
                </c:pt>
                <c:pt idx="6759">
                  <c:v>90770</c:v>
                </c:pt>
                <c:pt idx="6760">
                  <c:v>90810</c:v>
                </c:pt>
                <c:pt idx="6761">
                  <c:v>90810</c:v>
                </c:pt>
                <c:pt idx="6762">
                  <c:v>90850</c:v>
                </c:pt>
                <c:pt idx="6763">
                  <c:v>90883</c:v>
                </c:pt>
                <c:pt idx="6764">
                  <c:v>90923</c:v>
                </c:pt>
                <c:pt idx="6765">
                  <c:v>90957</c:v>
                </c:pt>
                <c:pt idx="6766">
                  <c:v>90997</c:v>
                </c:pt>
                <c:pt idx="6767">
                  <c:v>90997</c:v>
                </c:pt>
                <c:pt idx="6768">
                  <c:v>91037</c:v>
                </c:pt>
                <c:pt idx="6769">
                  <c:v>91037</c:v>
                </c:pt>
                <c:pt idx="6770">
                  <c:v>91077</c:v>
                </c:pt>
                <c:pt idx="6771">
                  <c:v>91098</c:v>
                </c:pt>
                <c:pt idx="6772">
                  <c:v>91138</c:v>
                </c:pt>
                <c:pt idx="6773">
                  <c:v>91172</c:v>
                </c:pt>
                <c:pt idx="6774">
                  <c:v>91212</c:v>
                </c:pt>
                <c:pt idx="6775">
                  <c:v>91212</c:v>
                </c:pt>
                <c:pt idx="6776">
                  <c:v>91252</c:v>
                </c:pt>
                <c:pt idx="6777">
                  <c:v>91285</c:v>
                </c:pt>
                <c:pt idx="6778">
                  <c:v>91325</c:v>
                </c:pt>
                <c:pt idx="6779">
                  <c:v>91359</c:v>
                </c:pt>
                <c:pt idx="6780">
                  <c:v>91399</c:v>
                </c:pt>
                <c:pt idx="6781">
                  <c:v>91399</c:v>
                </c:pt>
                <c:pt idx="6782">
                  <c:v>91439</c:v>
                </c:pt>
                <c:pt idx="6783">
                  <c:v>91439</c:v>
                </c:pt>
                <c:pt idx="6784">
                  <c:v>91479</c:v>
                </c:pt>
                <c:pt idx="6785">
                  <c:v>91479</c:v>
                </c:pt>
                <c:pt idx="6786">
                  <c:v>91519</c:v>
                </c:pt>
                <c:pt idx="6787">
                  <c:v>91519</c:v>
                </c:pt>
                <c:pt idx="6788">
                  <c:v>91559</c:v>
                </c:pt>
                <c:pt idx="6789">
                  <c:v>91559</c:v>
                </c:pt>
                <c:pt idx="6790">
                  <c:v>91599</c:v>
                </c:pt>
                <c:pt idx="6791">
                  <c:v>91645</c:v>
                </c:pt>
                <c:pt idx="6792">
                  <c:v>91685</c:v>
                </c:pt>
                <c:pt idx="6793">
                  <c:v>91685</c:v>
                </c:pt>
                <c:pt idx="6794">
                  <c:v>91725</c:v>
                </c:pt>
                <c:pt idx="6795">
                  <c:v>91725</c:v>
                </c:pt>
                <c:pt idx="6796">
                  <c:v>91765</c:v>
                </c:pt>
                <c:pt idx="6797">
                  <c:v>91765</c:v>
                </c:pt>
                <c:pt idx="6798">
                  <c:v>91805</c:v>
                </c:pt>
                <c:pt idx="6799">
                  <c:v>91805</c:v>
                </c:pt>
                <c:pt idx="6800">
                  <c:v>91845</c:v>
                </c:pt>
                <c:pt idx="6801">
                  <c:v>91845</c:v>
                </c:pt>
                <c:pt idx="6802">
                  <c:v>91885</c:v>
                </c:pt>
                <c:pt idx="6803">
                  <c:v>91885</c:v>
                </c:pt>
                <c:pt idx="6804">
                  <c:v>91925</c:v>
                </c:pt>
                <c:pt idx="6805">
                  <c:v>91925</c:v>
                </c:pt>
                <c:pt idx="6806">
                  <c:v>91965</c:v>
                </c:pt>
                <c:pt idx="6807">
                  <c:v>91965</c:v>
                </c:pt>
                <c:pt idx="6808">
                  <c:v>92005</c:v>
                </c:pt>
                <c:pt idx="6809">
                  <c:v>92053</c:v>
                </c:pt>
                <c:pt idx="6810">
                  <c:v>92093</c:v>
                </c:pt>
                <c:pt idx="6811">
                  <c:v>92093</c:v>
                </c:pt>
                <c:pt idx="6812">
                  <c:v>92133</c:v>
                </c:pt>
                <c:pt idx="6813">
                  <c:v>92166</c:v>
                </c:pt>
                <c:pt idx="6814">
                  <c:v>92206</c:v>
                </c:pt>
                <c:pt idx="6815">
                  <c:v>92206</c:v>
                </c:pt>
                <c:pt idx="6816">
                  <c:v>92246</c:v>
                </c:pt>
                <c:pt idx="6817">
                  <c:v>92301</c:v>
                </c:pt>
                <c:pt idx="6818">
                  <c:v>92341</c:v>
                </c:pt>
                <c:pt idx="6819">
                  <c:v>92379</c:v>
                </c:pt>
                <c:pt idx="6820">
                  <c:v>92419</c:v>
                </c:pt>
                <c:pt idx="6821">
                  <c:v>92419</c:v>
                </c:pt>
                <c:pt idx="6822">
                  <c:v>92459</c:v>
                </c:pt>
                <c:pt idx="6823">
                  <c:v>92459</c:v>
                </c:pt>
                <c:pt idx="6824">
                  <c:v>92499</c:v>
                </c:pt>
                <c:pt idx="6825">
                  <c:v>92518</c:v>
                </c:pt>
                <c:pt idx="6826">
                  <c:v>92558</c:v>
                </c:pt>
                <c:pt idx="6827">
                  <c:v>92601</c:v>
                </c:pt>
                <c:pt idx="6828">
                  <c:v>92641</c:v>
                </c:pt>
                <c:pt idx="6829">
                  <c:v>92641</c:v>
                </c:pt>
                <c:pt idx="6830">
                  <c:v>92681</c:v>
                </c:pt>
                <c:pt idx="6831">
                  <c:v>92721</c:v>
                </c:pt>
                <c:pt idx="6832">
                  <c:v>92761</c:v>
                </c:pt>
                <c:pt idx="6833">
                  <c:v>92810</c:v>
                </c:pt>
                <c:pt idx="6834">
                  <c:v>92850</c:v>
                </c:pt>
                <c:pt idx="6835">
                  <c:v>92850</c:v>
                </c:pt>
                <c:pt idx="6836">
                  <c:v>92890</c:v>
                </c:pt>
                <c:pt idx="6837">
                  <c:v>92890</c:v>
                </c:pt>
                <c:pt idx="6838">
                  <c:v>92930</c:v>
                </c:pt>
                <c:pt idx="6839">
                  <c:v>92967</c:v>
                </c:pt>
                <c:pt idx="6840">
                  <c:v>93007</c:v>
                </c:pt>
                <c:pt idx="6841">
                  <c:v>93052</c:v>
                </c:pt>
                <c:pt idx="6842">
                  <c:v>93092</c:v>
                </c:pt>
                <c:pt idx="6843">
                  <c:v>93092</c:v>
                </c:pt>
                <c:pt idx="6844">
                  <c:v>93132</c:v>
                </c:pt>
                <c:pt idx="6845">
                  <c:v>93172</c:v>
                </c:pt>
                <c:pt idx="6846">
                  <c:v>93212</c:v>
                </c:pt>
                <c:pt idx="6847">
                  <c:v>93257</c:v>
                </c:pt>
                <c:pt idx="6848">
                  <c:v>93297</c:v>
                </c:pt>
                <c:pt idx="6849">
                  <c:v>93297</c:v>
                </c:pt>
                <c:pt idx="6850">
                  <c:v>93337</c:v>
                </c:pt>
                <c:pt idx="6851">
                  <c:v>93337</c:v>
                </c:pt>
                <c:pt idx="6852">
                  <c:v>93377</c:v>
                </c:pt>
                <c:pt idx="6853">
                  <c:v>93377</c:v>
                </c:pt>
                <c:pt idx="6854">
                  <c:v>93417</c:v>
                </c:pt>
                <c:pt idx="6855">
                  <c:v>93442</c:v>
                </c:pt>
                <c:pt idx="6856">
                  <c:v>93482</c:v>
                </c:pt>
                <c:pt idx="6857">
                  <c:v>93515</c:v>
                </c:pt>
                <c:pt idx="6858">
                  <c:v>93555</c:v>
                </c:pt>
                <c:pt idx="6859">
                  <c:v>93555</c:v>
                </c:pt>
                <c:pt idx="6860">
                  <c:v>93595</c:v>
                </c:pt>
                <c:pt idx="6861">
                  <c:v>93611</c:v>
                </c:pt>
                <c:pt idx="6862">
                  <c:v>93651</c:v>
                </c:pt>
                <c:pt idx="6863">
                  <c:v>93670</c:v>
                </c:pt>
                <c:pt idx="6864">
                  <c:v>93710</c:v>
                </c:pt>
                <c:pt idx="6865">
                  <c:v>93744</c:v>
                </c:pt>
                <c:pt idx="6866">
                  <c:v>93784</c:v>
                </c:pt>
                <c:pt idx="6867">
                  <c:v>93784</c:v>
                </c:pt>
                <c:pt idx="6868">
                  <c:v>93824</c:v>
                </c:pt>
                <c:pt idx="6869">
                  <c:v>93857</c:v>
                </c:pt>
                <c:pt idx="6870">
                  <c:v>93897</c:v>
                </c:pt>
                <c:pt idx="6871">
                  <c:v>93931</c:v>
                </c:pt>
                <c:pt idx="6872">
                  <c:v>93971</c:v>
                </c:pt>
                <c:pt idx="6873">
                  <c:v>93971</c:v>
                </c:pt>
                <c:pt idx="6874">
                  <c:v>94011</c:v>
                </c:pt>
                <c:pt idx="6875">
                  <c:v>94011</c:v>
                </c:pt>
                <c:pt idx="6876">
                  <c:v>94051</c:v>
                </c:pt>
                <c:pt idx="6877">
                  <c:v>94051</c:v>
                </c:pt>
                <c:pt idx="6878">
                  <c:v>94091</c:v>
                </c:pt>
                <c:pt idx="6879">
                  <c:v>94110</c:v>
                </c:pt>
                <c:pt idx="6880">
                  <c:v>94150</c:v>
                </c:pt>
                <c:pt idx="6881">
                  <c:v>94196</c:v>
                </c:pt>
                <c:pt idx="6882">
                  <c:v>94236</c:v>
                </c:pt>
                <c:pt idx="6883">
                  <c:v>94236</c:v>
                </c:pt>
                <c:pt idx="6884">
                  <c:v>94276</c:v>
                </c:pt>
                <c:pt idx="6885">
                  <c:v>94309</c:v>
                </c:pt>
                <c:pt idx="6886">
                  <c:v>94349</c:v>
                </c:pt>
                <c:pt idx="6887">
                  <c:v>94395</c:v>
                </c:pt>
                <c:pt idx="6888">
                  <c:v>94435</c:v>
                </c:pt>
                <c:pt idx="6889">
                  <c:v>94435</c:v>
                </c:pt>
                <c:pt idx="6890">
                  <c:v>94475</c:v>
                </c:pt>
                <c:pt idx="6891">
                  <c:v>94475</c:v>
                </c:pt>
                <c:pt idx="6892">
                  <c:v>94515</c:v>
                </c:pt>
                <c:pt idx="6893">
                  <c:v>94536</c:v>
                </c:pt>
                <c:pt idx="6894">
                  <c:v>94576</c:v>
                </c:pt>
                <c:pt idx="6895">
                  <c:v>94610</c:v>
                </c:pt>
                <c:pt idx="6896">
                  <c:v>94650</c:v>
                </c:pt>
                <c:pt idx="6897">
                  <c:v>94650</c:v>
                </c:pt>
                <c:pt idx="6898">
                  <c:v>94690</c:v>
                </c:pt>
                <c:pt idx="6899">
                  <c:v>94723</c:v>
                </c:pt>
                <c:pt idx="6900">
                  <c:v>94763</c:v>
                </c:pt>
                <c:pt idx="6901">
                  <c:v>94797</c:v>
                </c:pt>
                <c:pt idx="6902">
                  <c:v>94837</c:v>
                </c:pt>
                <c:pt idx="6903">
                  <c:v>94837</c:v>
                </c:pt>
                <c:pt idx="6904">
                  <c:v>94877</c:v>
                </c:pt>
                <c:pt idx="6905">
                  <c:v>94877</c:v>
                </c:pt>
                <c:pt idx="6906">
                  <c:v>94917</c:v>
                </c:pt>
                <c:pt idx="6907">
                  <c:v>94917</c:v>
                </c:pt>
                <c:pt idx="6908">
                  <c:v>94957</c:v>
                </c:pt>
                <c:pt idx="6909">
                  <c:v>94957</c:v>
                </c:pt>
                <c:pt idx="6910">
                  <c:v>94997</c:v>
                </c:pt>
                <c:pt idx="6911">
                  <c:v>94997</c:v>
                </c:pt>
                <c:pt idx="6912">
                  <c:v>95037</c:v>
                </c:pt>
                <c:pt idx="6913">
                  <c:v>95083</c:v>
                </c:pt>
                <c:pt idx="6914">
                  <c:v>95123</c:v>
                </c:pt>
                <c:pt idx="6915">
                  <c:v>95123</c:v>
                </c:pt>
                <c:pt idx="6916">
                  <c:v>95163</c:v>
                </c:pt>
                <c:pt idx="6917">
                  <c:v>95163</c:v>
                </c:pt>
                <c:pt idx="6918">
                  <c:v>95203</c:v>
                </c:pt>
                <c:pt idx="6919">
                  <c:v>95203</c:v>
                </c:pt>
                <c:pt idx="6920">
                  <c:v>95243</c:v>
                </c:pt>
                <c:pt idx="6921">
                  <c:v>95243</c:v>
                </c:pt>
                <c:pt idx="6922">
                  <c:v>95283</c:v>
                </c:pt>
                <c:pt idx="6923">
                  <c:v>95283</c:v>
                </c:pt>
                <c:pt idx="6924">
                  <c:v>95323</c:v>
                </c:pt>
                <c:pt idx="6925">
                  <c:v>95323</c:v>
                </c:pt>
                <c:pt idx="6926">
                  <c:v>95363</c:v>
                </c:pt>
                <c:pt idx="6927">
                  <c:v>95363</c:v>
                </c:pt>
                <c:pt idx="6928">
                  <c:v>95403</c:v>
                </c:pt>
                <c:pt idx="6929">
                  <c:v>95403</c:v>
                </c:pt>
                <c:pt idx="6930">
                  <c:v>95443</c:v>
                </c:pt>
                <c:pt idx="6931">
                  <c:v>95491</c:v>
                </c:pt>
                <c:pt idx="6932">
                  <c:v>95531</c:v>
                </c:pt>
                <c:pt idx="6933">
                  <c:v>95531</c:v>
                </c:pt>
                <c:pt idx="6934">
                  <c:v>95571</c:v>
                </c:pt>
                <c:pt idx="6935">
                  <c:v>95621</c:v>
                </c:pt>
                <c:pt idx="6936">
                  <c:v>95661</c:v>
                </c:pt>
                <c:pt idx="6937">
                  <c:v>95661</c:v>
                </c:pt>
                <c:pt idx="6938">
                  <c:v>95701</c:v>
                </c:pt>
                <c:pt idx="6939">
                  <c:v>95756</c:v>
                </c:pt>
                <c:pt idx="6940">
                  <c:v>95796</c:v>
                </c:pt>
                <c:pt idx="6941">
                  <c:v>95851</c:v>
                </c:pt>
                <c:pt idx="6942">
                  <c:v>95891</c:v>
                </c:pt>
                <c:pt idx="6943">
                  <c:v>95891</c:v>
                </c:pt>
                <c:pt idx="6944">
                  <c:v>95931</c:v>
                </c:pt>
                <c:pt idx="6945">
                  <c:v>95931</c:v>
                </c:pt>
                <c:pt idx="6946">
                  <c:v>95971</c:v>
                </c:pt>
                <c:pt idx="6947">
                  <c:v>95990</c:v>
                </c:pt>
                <c:pt idx="6948">
                  <c:v>96030</c:v>
                </c:pt>
                <c:pt idx="6949">
                  <c:v>96090</c:v>
                </c:pt>
                <c:pt idx="6950">
                  <c:v>96130</c:v>
                </c:pt>
                <c:pt idx="6951">
                  <c:v>96130</c:v>
                </c:pt>
                <c:pt idx="6952">
                  <c:v>96170</c:v>
                </c:pt>
                <c:pt idx="6953">
                  <c:v>96210</c:v>
                </c:pt>
                <c:pt idx="6954">
                  <c:v>96250</c:v>
                </c:pt>
                <c:pt idx="6955">
                  <c:v>96295</c:v>
                </c:pt>
                <c:pt idx="6956">
                  <c:v>96335</c:v>
                </c:pt>
                <c:pt idx="6957">
                  <c:v>96335</c:v>
                </c:pt>
                <c:pt idx="6958">
                  <c:v>96375</c:v>
                </c:pt>
                <c:pt idx="6959">
                  <c:v>96375</c:v>
                </c:pt>
                <c:pt idx="6960">
                  <c:v>96415</c:v>
                </c:pt>
                <c:pt idx="6961">
                  <c:v>96452</c:v>
                </c:pt>
                <c:pt idx="6962">
                  <c:v>96492</c:v>
                </c:pt>
                <c:pt idx="6963">
                  <c:v>96537</c:v>
                </c:pt>
                <c:pt idx="6964">
                  <c:v>96577</c:v>
                </c:pt>
                <c:pt idx="6965">
                  <c:v>96577</c:v>
                </c:pt>
                <c:pt idx="6966">
                  <c:v>96617</c:v>
                </c:pt>
                <c:pt idx="6967">
                  <c:v>96657</c:v>
                </c:pt>
                <c:pt idx="6968">
                  <c:v>96697</c:v>
                </c:pt>
                <c:pt idx="6969">
                  <c:v>96742</c:v>
                </c:pt>
                <c:pt idx="6970">
                  <c:v>96782</c:v>
                </c:pt>
                <c:pt idx="6971">
                  <c:v>96782</c:v>
                </c:pt>
                <c:pt idx="6972">
                  <c:v>96822</c:v>
                </c:pt>
                <c:pt idx="6973">
                  <c:v>96822</c:v>
                </c:pt>
                <c:pt idx="6974">
                  <c:v>96862</c:v>
                </c:pt>
                <c:pt idx="6975">
                  <c:v>96862</c:v>
                </c:pt>
                <c:pt idx="6976">
                  <c:v>96902</c:v>
                </c:pt>
                <c:pt idx="6977">
                  <c:v>96927</c:v>
                </c:pt>
                <c:pt idx="6978">
                  <c:v>96967</c:v>
                </c:pt>
                <c:pt idx="6979">
                  <c:v>97000</c:v>
                </c:pt>
                <c:pt idx="6980">
                  <c:v>97040</c:v>
                </c:pt>
                <c:pt idx="6981">
                  <c:v>97040</c:v>
                </c:pt>
                <c:pt idx="6982">
                  <c:v>97080</c:v>
                </c:pt>
                <c:pt idx="6983">
                  <c:v>97096</c:v>
                </c:pt>
                <c:pt idx="6984">
                  <c:v>97136</c:v>
                </c:pt>
                <c:pt idx="6985">
                  <c:v>97155</c:v>
                </c:pt>
                <c:pt idx="6986">
                  <c:v>97195</c:v>
                </c:pt>
                <c:pt idx="6987">
                  <c:v>97229</c:v>
                </c:pt>
                <c:pt idx="6988">
                  <c:v>97269</c:v>
                </c:pt>
                <c:pt idx="6989">
                  <c:v>97269</c:v>
                </c:pt>
                <c:pt idx="6990">
                  <c:v>97297</c:v>
                </c:pt>
                <c:pt idx="6991">
                  <c:v>97330</c:v>
                </c:pt>
                <c:pt idx="6992">
                  <c:v>97370</c:v>
                </c:pt>
                <c:pt idx="6993">
                  <c:v>97404</c:v>
                </c:pt>
                <c:pt idx="6994">
                  <c:v>97444</c:v>
                </c:pt>
                <c:pt idx="6995">
                  <c:v>97444</c:v>
                </c:pt>
                <c:pt idx="6996">
                  <c:v>97448</c:v>
                </c:pt>
                <c:pt idx="6997">
                  <c:v>97448</c:v>
                </c:pt>
                <c:pt idx="6998">
                  <c:v>97488</c:v>
                </c:pt>
                <c:pt idx="6999">
                  <c:v>97488</c:v>
                </c:pt>
                <c:pt idx="7000">
                  <c:v>97528</c:v>
                </c:pt>
                <c:pt idx="7001">
                  <c:v>97547</c:v>
                </c:pt>
                <c:pt idx="7002">
                  <c:v>97587</c:v>
                </c:pt>
                <c:pt idx="7003">
                  <c:v>97633</c:v>
                </c:pt>
                <c:pt idx="7004">
                  <c:v>97673</c:v>
                </c:pt>
                <c:pt idx="7005">
                  <c:v>97673</c:v>
                </c:pt>
                <c:pt idx="7006">
                  <c:v>97709</c:v>
                </c:pt>
                <c:pt idx="7007">
                  <c:v>97742</c:v>
                </c:pt>
                <c:pt idx="7008">
                  <c:v>97782</c:v>
                </c:pt>
                <c:pt idx="7009">
                  <c:v>97816</c:v>
                </c:pt>
                <c:pt idx="7010">
                  <c:v>97856</c:v>
                </c:pt>
                <c:pt idx="7011">
                  <c:v>97856</c:v>
                </c:pt>
                <c:pt idx="7012">
                  <c:v>97896</c:v>
                </c:pt>
                <c:pt idx="7013">
                  <c:v>97896</c:v>
                </c:pt>
                <c:pt idx="7014">
                  <c:v>97936</c:v>
                </c:pt>
                <c:pt idx="7015">
                  <c:v>97957</c:v>
                </c:pt>
                <c:pt idx="7016">
                  <c:v>97997</c:v>
                </c:pt>
                <c:pt idx="7017">
                  <c:v>98031</c:v>
                </c:pt>
                <c:pt idx="7018">
                  <c:v>98071</c:v>
                </c:pt>
                <c:pt idx="7019">
                  <c:v>98071</c:v>
                </c:pt>
                <c:pt idx="7020">
                  <c:v>98111</c:v>
                </c:pt>
                <c:pt idx="7021">
                  <c:v>98144</c:v>
                </c:pt>
                <c:pt idx="7022">
                  <c:v>98184</c:v>
                </c:pt>
                <c:pt idx="7023">
                  <c:v>98225</c:v>
                </c:pt>
                <c:pt idx="7024">
                  <c:v>98265</c:v>
                </c:pt>
                <c:pt idx="7025">
                  <c:v>98265</c:v>
                </c:pt>
                <c:pt idx="7026">
                  <c:v>98305</c:v>
                </c:pt>
                <c:pt idx="7027">
                  <c:v>98305</c:v>
                </c:pt>
                <c:pt idx="7028">
                  <c:v>98345</c:v>
                </c:pt>
                <c:pt idx="7029">
                  <c:v>98345</c:v>
                </c:pt>
                <c:pt idx="7030">
                  <c:v>98385</c:v>
                </c:pt>
                <c:pt idx="7031">
                  <c:v>98385</c:v>
                </c:pt>
                <c:pt idx="7032">
                  <c:v>98425</c:v>
                </c:pt>
                <c:pt idx="7033">
                  <c:v>98425</c:v>
                </c:pt>
                <c:pt idx="7034">
                  <c:v>98465</c:v>
                </c:pt>
                <c:pt idx="7035">
                  <c:v>98511</c:v>
                </c:pt>
                <c:pt idx="7036">
                  <c:v>98551</c:v>
                </c:pt>
                <c:pt idx="7037">
                  <c:v>98551</c:v>
                </c:pt>
                <c:pt idx="7038">
                  <c:v>98591</c:v>
                </c:pt>
                <c:pt idx="7039">
                  <c:v>98591</c:v>
                </c:pt>
                <c:pt idx="7040">
                  <c:v>98631</c:v>
                </c:pt>
                <c:pt idx="7041">
                  <c:v>98631</c:v>
                </c:pt>
                <c:pt idx="7042">
                  <c:v>98671</c:v>
                </c:pt>
                <c:pt idx="7043">
                  <c:v>98671</c:v>
                </c:pt>
                <c:pt idx="7044">
                  <c:v>98711</c:v>
                </c:pt>
                <c:pt idx="7045">
                  <c:v>98711</c:v>
                </c:pt>
                <c:pt idx="7046">
                  <c:v>98751</c:v>
                </c:pt>
                <c:pt idx="7047">
                  <c:v>98751</c:v>
                </c:pt>
                <c:pt idx="7048">
                  <c:v>98791</c:v>
                </c:pt>
                <c:pt idx="7049">
                  <c:v>98791</c:v>
                </c:pt>
                <c:pt idx="7050">
                  <c:v>98831</c:v>
                </c:pt>
                <c:pt idx="7051">
                  <c:v>98831</c:v>
                </c:pt>
                <c:pt idx="7052">
                  <c:v>98871</c:v>
                </c:pt>
                <c:pt idx="7053">
                  <c:v>98920</c:v>
                </c:pt>
                <c:pt idx="7054">
                  <c:v>98960</c:v>
                </c:pt>
                <c:pt idx="7055">
                  <c:v>98960</c:v>
                </c:pt>
                <c:pt idx="7056">
                  <c:v>99000</c:v>
                </c:pt>
                <c:pt idx="7057">
                  <c:v>99050</c:v>
                </c:pt>
                <c:pt idx="7058">
                  <c:v>99090</c:v>
                </c:pt>
                <c:pt idx="7059">
                  <c:v>99090</c:v>
                </c:pt>
                <c:pt idx="7060">
                  <c:v>99130</c:v>
                </c:pt>
                <c:pt idx="7061">
                  <c:v>99185</c:v>
                </c:pt>
                <c:pt idx="7062">
                  <c:v>99225</c:v>
                </c:pt>
                <c:pt idx="7063">
                  <c:v>99258</c:v>
                </c:pt>
                <c:pt idx="7064">
                  <c:v>99298</c:v>
                </c:pt>
                <c:pt idx="7065">
                  <c:v>99298</c:v>
                </c:pt>
                <c:pt idx="7066">
                  <c:v>99338</c:v>
                </c:pt>
                <c:pt idx="7067">
                  <c:v>99338</c:v>
                </c:pt>
                <c:pt idx="7068">
                  <c:v>99378</c:v>
                </c:pt>
                <c:pt idx="7069">
                  <c:v>99397</c:v>
                </c:pt>
                <c:pt idx="7070">
                  <c:v>99437</c:v>
                </c:pt>
                <c:pt idx="7071">
                  <c:v>99487</c:v>
                </c:pt>
                <c:pt idx="7072">
                  <c:v>99527</c:v>
                </c:pt>
                <c:pt idx="7073">
                  <c:v>99527</c:v>
                </c:pt>
                <c:pt idx="7074">
                  <c:v>99567</c:v>
                </c:pt>
                <c:pt idx="7075">
                  <c:v>99607</c:v>
                </c:pt>
                <c:pt idx="7076">
                  <c:v>99647</c:v>
                </c:pt>
                <c:pt idx="7077">
                  <c:v>99692</c:v>
                </c:pt>
                <c:pt idx="7078">
                  <c:v>99732</c:v>
                </c:pt>
                <c:pt idx="7079">
                  <c:v>99732</c:v>
                </c:pt>
                <c:pt idx="7080">
                  <c:v>99772</c:v>
                </c:pt>
                <c:pt idx="7081">
                  <c:v>99772</c:v>
                </c:pt>
                <c:pt idx="7082">
                  <c:v>99812</c:v>
                </c:pt>
                <c:pt idx="7083">
                  <c:v>99849</c:v>
                </c:pt>
                <c:pt idx="7084">
                  <c:v>99889</c:v>
                </c:pt>
                <c:pt idx="7085">
                  <c:v>99934</c:v>
                </c:pt>
                <c:pt idx="7086">
                  <c:v>99974</c:v>
                </c:pt>
                <c:pt idx="7087">
                  <c:v>99974</c:v>
                </c:pt>
                <c:pt idx="7088">
                  <c:v>100014</c:v>
                </c:pt>
                <c:pt idx="7089">
                  <c:v>100054</c:v>
                </c:pt>
                <c:pt idx="7090">
                  <c:v>100094</c:v>
                </c:pt>
                <c:pt idx="7091">
                  <c:v>100139</c:v>
                </c:pt>
                <c:pt idx="7092">
                  <c:v>100179</c:v>
                </c:pt>
                <c:pt idx="7093">
                  <c:v>100179</c:v>
                </c:pt>
                <c:pt idx="7094">
                  <c:v>100219</c:v>
                </c:pt>
                <c:pt idx="7095">
                  <c:v>100219</c:v>
                </c:pt>
                <c:pt idx="7096">
                  <c:v>100259</c:v>
                </c:pt>
                <c:pt idx="7097">
                  <c:v>100259</c:v>
                </c:pt>
                <c:pt idx="7098">
                  <c:v>100299</c:v>
                </c:pt>
                <c:pt idx="7099">
                  <c:v>100324</c:v>
                </c:pt>
                <c:pt idx="7100">
                  <c:v>100364</c:v>
                </c:pt>
                <c:pt idx="7101">
                  <c:v>100397</c:v>
                </c:pt>
                <c:pt idx="7102">
                  <c:v>100437</c:v>
                </c:pt>
                <c:pt idx="7103">
                  <c:v>100437</c:v>
                </c:pt>
                <c:pt idx="7104">
                  <c:v>100477</c:v>
                </c:pt>
                <c:pt idx="7105">
                  <c:v>100493</c:v>
                </c:pt>
                <c:pt idx="7106">
                  <c:v>100533</c:v>
                </c:pt>
                <c:pt idx="7107">
                  <c:v>100552</c:v>
                </c:pt>
                <c:pt idx="7108">
                  <c:v>100592</c:v>
                </c:pt>
                <c:pt idx="7109">
                  <c:v>100626</c:v>
                </c:pt>
                <c:pt idx="7110">
                  <c:v>100666</c:v>
                </c:pt>
                <c:pt idx="7111">
                  <c:v>100666</c:v>
                </c:pt>
                <c:pt idx="7112">
                  <c:v>100694</c:v>
                </c:pt>
                <c:pt idx="7113">
                  <c:v>100727</c:v>
                </c:pt>
                <c:pt idx="7114">
                  <c:v>100767</c:v>
                </c:pt>
                <c:pt idx="7115">
                  <c:v>100801</c:v>
                </c:pt>
                <c:pt idx="7116">
                  <c:v>100841</c:v>
                </c:pt>
                <c:pt idx="7117">
                  <c:v>100841</c:v>
                </c:pt>
                <c:pt idx="7118">
                  <c:v>100845</c:v>
                </c:pt>
                <c:pt idx="7119">
                  <c:v>100845</c:v>
                </c:pt>
                <c:pt idx="7120">
                  <c:v>100885</c:v>
                </c:pt>
                <c:pt idx="7121">
                  <c:v>100885</c:v>
                </c:pt>
                <c:pt idx="7122">
                  <c:v>100925</c:v>
                </c:pt>
                <c:pt idx="7123">
                  <c:v>100939</c:v>
                </c:pt>
                <c:pt idx="7124">
                  <c:v>100979</c:v>
                </c:pt>
                <c:pt idx="7125">
                  <c:v>101025</c:v>
                </c:pt>
                <c:pt idx="7126">
                  <c:v>101065</c:v>
                </c:pt>
                <c:pt idx="7127">
                  <c:v>101065</c:v>
                </c:pt>
                <c:pt idx="7128">
                  <c:v>101101</c:v>
                </c:pt>
                <c:pt idx="7129">
                  <c:v>101134</c:v>
                </c:pt>
                <c:pt idx="7130">
                  <c:v>101174</c:v>
                </c:pt>
                <c:pt idx="7131">
                  <c:v>101208</c:v>
                </c:pt>
                <c:pt idx="7132">
                  <c:v>101248</c:v>
                </c:pt>
                <c:pt idx="7133">
                  <c:v>101248</c:v>
                </c:pt>
                <c:pt idx="7134">
                  <c:v>101288</c:v>
                </c:pt>
                <c:pt idx="7135">
                  <c:v>101288</c:v>
                </c:pt>
                <c:pt idx="7136">
                  <c:v>101328</c:v>
                </c:pt>
                <c:pt idx="7137">
                  <c:v>101349</c:v>
                </c:pt>
                <c:pt idx="7138">
                  <c:v>101389</c:v>
                </c:pt>
                <c:pt idx="7139">
                  <c:v>101423</c:v>
                </c:pt>
                <c:pt idx="7140">
                  <c:v>101463</c:v>
                </c:pt>
                <c:pt idx="7141">
                  <c:v>101463</c:v>
                </c:pt>
                <c:pt idx="7142">
                  <c:v>101503</c:v>
                </c:pt>
                <c:pt idx="7143">
                  <c:v>101536</c:v>
                </c:pt>
                <c:pt idx="7144">
                  <c:v>101576</c:v>
                </c:pt>
                <c:pt idx="7145">
                  <c:v>101622</c:v>
                </c:pt>
                <c:pt idx="7146">
                  <c:v>101662</c:v>
                </c:pt>
                <c:pt idx="7147">
                  <c:v>101662</c:v>
                </c:pt>
                <c:pt idx="7148">
                  <c:v>101702</c:v>
                </c:pt>
                <c:pt idx="7149">
                  <c:v>101702</c:v>
                </c:pt>
                <c:pt idx="7150">
                  <c:v>101742</c:v>
                </c:pt>
                <c:pt idx="7151">
                  <c:v>101742</c:v>
                </c:pt>
                <c:pt idx="7152">
                  <c:v>101782</c:v>
                </c:pt>
                <c:pt idx="7153">
                  <c:v>101782</c:v>
                </c:pt>
                <c:pt idx="7154">
                  <c:v>101822</c:v>
                </c:pt>
                <c:pt idx="7155">
                  <c:v>101822</c:v>
                </c:pt>
                <c:pt idx="7156">
                  <c:v>101862</c:v>
                </c:pt>
                <c:pt idx="7157">
                  <c:v>101908</c:v>
                </c:pt>
                <c:pt idx="7158">
                  <c:v>101948</c:v>
                </c:pt>
                <c:pt idx="7159">
                  <c:v>101948</c:v>
                </c:pt>
                <c:pt idx="7160">
                  <c:v>101988</c:v>
                </c:pt>
                <c:pt idx="7161">
                  <c:v>101988</c:v>
                </c:pt>
                <c:pt idx="7162">
                  <c:v>102028</c:v>
                </c:pt>
                <c:pt idx="7163">
                  <c:v>102028</c:v>
                </c:pt>
                <c:pt idx="7164">
                  <c:v>102068</c:v>
                </c:pt>
                <c:pt idx="7165">
                  <c:v>102068</c:v>
                </c:pt>
                <c:pt idx="7166">
                  <c:v>102108</c:v>
                </c:pt>
                <c:pt idx="7167">
                  <c:v>102108</c:v>
                </c:pt>
                <c:pt idx="7168">
                  <c:v>102148</c:v>
                </c:pt>
                <c:pt idx="7169">
                  <c:v>102148</c:v>
                </c:pt>
                <c:pt idx="7170">
                  <c:v>102188</c:v>
                </c:pt>
                <c:pt idx="7171">
                  <c:v>102188</c:v>
                </c:pt>
                <c:pt idx="7172">
                  <c:v>102228</c:v>
                </c:pt>
                <c:pt idx="7173">
                  <c:v>102228</c:v>
                </c:pt>
                <c:pt idx="7174">
                  <c:v>102268</c:v>
                </c:pt>
                <c:pt idx="7175">
                  <c:v>102307</c:v>
                </c:pt>
                <c:pt idx="7176">
                  <c:v>102347</c:v>
                </c:pt>
                <c:pt idx="7177">
                  <c:v>102347</c:v>
                </c:pt>
                <c:pt idx="7178">
                  <c:v>102387</c:v>
                </c:pt>
                <c:pt idx="7179">
                  <c:v>102420</c:v>
                </c:pt>
                <c:pt idx="7180">
                  <c:v>102460</c:v>
                </c:pt>
                <c:pt idx="7181">
                  <c:v>102460</c:v>
                </c:pt>
                <c:pt idx="7182">
                  <c:v>102500</c:v>
                </c:pt>
                <c:pt idx="7183">
                  <c:v>102555</c:v>
                </c:pt>
                <c:pt idx="7184">
                  <c:v>102595</c:v>
                </c:pt>
                <c:pt idx="7185">
                  <c:v>102640</c:v>
                </c:pt>
                <c:pt idx="7186">
                  <c:v>102680</c:v>
                </c:pt>
                <c:pt idx="7187">
                  <c:v>102680</c:v>
                </c:pt>
                <c:pt idx="7188">
                  <c:v>102720</c:v>
                </c:pt>
                <c:pt idx="7189">
                  <c:v>102720</c:v>
                </c:pt>
                <c:pt idx="7190">
                  <c:v>102760</c:v>
                </c:pt>
                <c:pt idx="7191">
                  <c:v>102779</c:v>
                </c:pt>
                <c:pt idx="7192">
                  <c:v>102819</c:v>
                </c:pt>
                <c:pt idx="7193">
                  <c:v>102864</c:v>
                </c:pt>
                <c:pt idx="7194">
                  <c:v>102904</c:v>
                </c:pt>
                <c:pt idx="7195">
                  <c:v>102904</c:v>
                </c:pt>
                <c:pt idx="7196">
                  <c:v>102944</c:v>
                </c:pt>
                <c:pt idx="7197">
                  <c:v>102984</c:v>
                </c:pt>
                <c:pt idx="7198">
                  <c:v>103024</c:v>
                </c:pt>
                <c:pt idx="7199">
                  <c:v>103069</c:v>
                </c:pt>
                <c:pt idx="7200">
                  <c:v>103109</c:v>
                </c:pt>
                <c:pt idx="7201">
                  <c:v>103109</c:v>
                </c:pt>
                <c:pt idx="7202">
                  <c:v>103149</c:v>
                </c:pt>
                <c:pt idx="7203">
                  <c:v>103149</c:v>
                </c:pt>
                <c:pt idx="7204">
                  <c:v>103189</c:v>
                </c:pt>
                <c:pt idx="7205">
                  <c:v>103226</c:v>
                </c:pt>
                <c:pt idx="7206">
                  <c:v>103266</c:v>
                </c:pt>
                <c:pt idx="7207">
                  <c:v>103311</c:v>
                </c:pt>
                <c:pt idx="7208">
                  <c:v>103351</c:v>
                </c:pt>
                <c:pt idx="7209">
                  <c:v>103351</c:v>
                </c:pt>
                <c:pt idx="7210">
                  <c:v>103391</c:v>
                </c:pt>
                <c:pt idx="7211">
                  <c:v>103431</c:v>
                </c:pt>
                <c:pt idx="7212">
                  <c:v>103471</c:v>
                </c:pt>
                <c:pt idx="7213">
                  <c:v>103516</c:v>
                </c:pt>
                <c:pt idx="7214">
                  <c:v>103556</c:v>
                </c:pt>
                <c:pt idx="7215">
                  <c:v>103556</c:v>
                </c:pt>
                <c:pt idx="7216">
                  <c:v>103596</c:v>
                </c:pt>
                <c:pt idx="7217">
                  <c:v>103596</c:v>
                </c:pt>
                <c:pt idx="7218">
                  <c:v>103636</c:v>
                </c:pt>
                <c:pt idx="7219">
                  <c:v>103636</c:v>
                </c:pt>
                <c:pt idx="7220">
                  <c:v>103676</c:v>
                </c:pt>
                <c:pt idx="7221">
                  <c:v>103701</c:v>
                </c:pt>
                <c:pt idx="7222">
                  <c:v>103741</c:v>
                </c:pt>
                <c:pt idx="7223">
                  <c:v>103774</c:v>
                </c:pt>
                <c:pt idx="7224">
                  <c:v>103814</c:v>
                </c:pt>
                <c:pt idx="7225">
                  <c:v>103814</c:v>
                </c:pt>
                <c:pt idx="7226">
                  <c:v>103854</c:v>
                </c:pt>
                <c:pt idx="7227">
                  <c:v>103870</c:v>
                </c:pt>
                <c:pt idx="7228">
                  <c:v>103910</c:v>
                </c:pt>
                <c:pt idx="7229">
                  <c:v>103929</c:v>
                </c:pt>
                <c:pt idx="7230">
                  <c:v>103969</c:v>
                </c:pt>
                <c:pt idx="7231">
                  <c:v>104015</c:v>
                </c:pt>
                <c:pt idx="7232">
                  <c:v>104055</c:v>
                </c:pt>
                <c:pt idx="7233">
                  <c:v>104055</c:v>
                </c:pt>
                <c:pt idx="7234">
                  <c:v>104083</c:v>
                </c:pt>
                <c:pt idx="7235">
                  <c:v>104116</c:v>
                </c:pt>
                <c:pt idx="7236">
                  <c:v>104156</c:v>
                </c:pt>
                <c:pt idx="7237">
                  <c:v>104190</c:v>
                </c:pt>
                <c:pt idx="7238">
                  <c:v>104230</c:v>
                </c:pt>
                <c:pt idx="7239">
                  <c:v>104230</c:v>
                </c:pt>
                <c:pt idx="7240">
                  <c:v>104234</c:v>
                </c:pt>
                <c:pt idx="7241">
                  <c:v>104234</c:v>
                </c:pt>
                <c:pt idx="7242">
                  <c:v>104274</c:v>
                </c:pt>
                <c:pt idx="7243">
                  <c:v>104274</c:v>
                </c:pt>
                <c:pt idx="7244">
                  <c:v>104314</c:v>
                </c:pt>
                <c:pt idx="7245">
                  <c:v>104328</c:v>
                </c:pt>
                <c:pt idx="7246">
                  <c:v>104368</c:v>
                </c:pt>
                <c:pt idx="7247">
                  <c:v>104402</c:v>
                </c:pt>
                <c:pt idx="7248">
                  <c:v>104442</c:v>
                </c:pt>
                <c:pt idx="7249">
                  <c:v>104442</c:v>
                </c:pt>
                <c:pt idx="7250">
                  <c:v>104478</c:v>
                </c:pt>
                <c:pt idx="7251">
                  <c:v>104511</c:v>
                </c:pt>
                <c:pt idx="7252">
                  <c:v>104551</c:v>
                </c:pt>
                <c:pt idx="7253">
                  <c:v>104585</c:v>
                </c:pt>
                <c:pt idx="7254">
                  <c:v>104625</c:v>
                </c:pt>
                <c:pt idx="7255">
                  <c:v>104625</c:v>
                </c:pt>
                <c:pt idx="7256">
                  <c:v>104665</c:v>
                </c:pt>
                <c:pt idx="7257">
                  <c:v>104665</c:v>
                </c:pt>
                <c:pt idx="7258">
                  <c:v>104705</c:v>
                </c:pt>
                <c:pt idx="7259">
                  <c:v>104726</c:v>
                </c:pt>
                <c:pt idx="7260">
                  <c:v>104766</c:v>
                </c:pt>
                <c:pt idx="7261">
                  <c:v>104800</c:v>
                </c:pt>
                <c:pt idx="7262">
                  <c:v>104840</c:v>
                </c:pt>
                <c:pt idx="7263">
                  <c:v>104840</c:v>
                </c:pt>
                <c:pt idx="7264">
                  <c:v>104880</c:v>
                </c:pt>
                <c:pt idx="7265">
                  <c:v>104913</c:v>
                </c:pt>
                <c:pt idx="7266">
                  <c:v>104953</c:v>
                </c:pt>
                <c:pt idx="7267">
                  <c:v>104987</c:v>
                </c:pt>
                <c:pt idx="7268">
                  <c:v>105027</c:v>
                </c:pt>
                <c:pt idx="7269">
                  <c:v>105027</c:v>
                </c:pt>
                <c:pt idx="7270">
                  <c:v>105067</c:v>
                </c:pt>
                <c:pt idx="7271">
                  <c:v>105067</c:v>
                </c:pt>
                <c:pt idx="7272">
                  <c:v>105107</c:v>
                </c:pt>
                <c:pt idx="7273">
                  <c:v>105107</c:v>
                </c:pt>
                <c:pt idx="7274">
                  <c:v>105147</c:v>
                </c:pt>
                <c:pt idx="7275">
                  <c:v>105147</c:v>
                </c:pt>
                <c:pt idx="7276">
                  <c:v>105187</c:v>
                </c:pt>
                <c:pt idx="7277">
                  <c:v>105187</c:v>
                </c:pt>
                <c:pt idx="7278">
                  <c:v>105227</c:v>
                </c:pt>
                <c:pt idx="7279">
                  <c:v>105273</c:v>
                </c:pt>
                <c:pt idx="7280">
                  <c:v>105313</c:v>
                </c:pt>
                <c:pt idx="7281">
                  <c:v>105313</c:v>
                </c:pt>
                <c:pt idx="7282">
                  <c:v>105353</c:v>
                </c:pt>
                <c:pt idx="7283">
                  <c:v>105353</c:v>
                </c:pt>
                <c:pt idx="7284">
                  <c:v>105393</c:v>
                </c:pt>
                <c:pt idx="7285">
                  <c:v>105393</c:v>
                </c:pt>
                <c:pt idx="7286">
                  <c:v>105433</c:v>
                </c:pt>
                <c:pt idx="7287">
                  <c:v>105433</c:v>
                </c:pt>
                <c:pt idx="7288">
                  <c:v>105473</c:v>
                </c:pt>
                <c:pt idx="7289">
                  <c:v>105473</c:v>
                </c:pt>
                <c:pt idx="7290">
                  <c:v>105513</c:v>
                </c:pt>
                <c:pt idx="7291">
                  <c:v>105513</c:v>
                </c:pt>
                <c:pt idx="7292">
                  <c:v>105553</c:v>
                </c:pt>
                <c:pt idx="7293">
                  <c:v>105553</c:v>
                </c:pt>
                <c:pt idx="7294">
                  <c:v>105593</c:v>
                </c:pt>
                <c:pt idx="7295">
                  <c:v>105593</c:v>
                </c:pt>
                <c:pt idx="7296">
                  <c:v>105633</c:v>
                </c:pt>
                <c:pt idx="7297">
                  <c:v>105665</c:v>
                </c:pt>
                <c:pt idx="7298">
                  <c:v>105705</c:v>
                </c:pt>
                <c:pt idx="7299">
                  <c:v>105705</c:v>
                </c:pt>
                <c:pt idx="7300">
                  <c:v>105745</c:v>
                </c:pt>
                <c:pt idx="7301">
                  <c:v>105785</c:v>
                </c:pt>
                <c:pt idx="7302">
                  <c:v>105825</c:v>
                </c:pt>
                <c:pt idx="7303">
                  <c:v>105825</c:v>
                </c:pt>
                <c:pt idx="7304">
                  <c:v>105865</c:v>
                </c:pt>
                <c:pt idx="7305">
                  <c:v>105920</c:v>
                </c:pt>
                <c:pt idx="7306">
                  <c:v>105960</c:v>
                </c:pt>
                <c:pt idx="7307">
                  <c:v>106005</c:v>
                </c:pt>
                <c:pt idx="7308">
                  <c:v>106045</c:v>
                </c:pt>
                <c:pt idx="7309">
                  <c:v>106045</c:v>
                </c:pt>
                <c:pt idx="7310">
                  <c:v>106085</c:v>
                </c:pt>
                <c:pt idx="7311">
                  <c:v>106085</c:v>
                </c:pt>
                <c:pt idx="7312">
                  <c:v>106125</c:v>
                </c:pt>
                <c:pt idx="7313">
                  <c:v>106144</c:v>
                </c:pt>
                <c:pt idx="7314">
                  <c:v>106184</c:v>
                </c:pt>
                <c:pt idx="7315">
                  <c:v>106229</c:v>
                </c:pt>
                <c:pt idx="7316">
                  <c:v>106269</c:v>
                </c:pt>
                <c:pt idx="7317">
                  <c:v>106269</c:v>
                </c:pt>
                <c:pt idx="7318">
                  <c:v>106309</c:v>
                </c:pt>
                <c:pt idx="7319">
                  <c:v>106349</c:v>
                </c:pt>
                <c:pt idx="7320">
                  <c:v>106389</c:v>
                </c:pt>
                <c:pt idx="7321">
                  <c:v>106434</c:v>
                </c:pt>
                <c:pt idx="7322">
                  <c:v>106474</c:v>
                </c:pt>
                <c:pt idx="7323">
                  <c:v>106474</c:v>
                </c:pt>
                <c:pt idx="7324">
                  <c:v>106514</c:v>
                </c:pt>
                <c:pt idx="7325">
                  <c:v>106514</c:v>
                </c:pt>
                <c:pt idx="7326">
                  <c:v>106554</c:v>
                </c:pt>
                <c:pt idx="7327">
                  <c:v>106591</c:v>
                </c:pt>
                <c:pt idx="7328">
                  <c:v>106631</c:v>
                </c:pt>
                <c:pt idx="7329">
                  <c:v>106676</c:v>
                </c:pt>
                <c:pt idx="7330">
                  <c:v>106716</c:v>
                </c:pt>
                <c:pt idx="7331">
                  <c:v>106716</c:v>
                </c:pt>
                <c:pt idx="7332">
                  <c:v>106756</c:v>
                </c:pt>
                <c:pt idx="7333">
                  <c:v>106796</c:v>
                </c:pt>
                <c:pt idx="7334">
                  <c:v>106836</c:v>
                </c:pt>
                <c:pt idx="7335">
                  <c:v>106881</c:v>
                </c:pt>
                <c:pt idx="7336">
                  <c:v>106921</c:v>
                </c:pt>
                <c:pt idx="7337">
                  <c:v>106921</c:v>
                </c:pt>
                <c:pt idx="7338">
                  <c:v>106961</c:v>
                </c:pt>
                <c:pt idx="7339">
                  <c:v>106961</c:v>
                </c:pt>
                <c:pt idx="7340">
                  <c:v>107001</c:v>
                </c:pt>
                <c:pt idx="7341">
                  <c:v>107001</c:v>
                </c:pt>
                <c:pt idx="7342">
                  <c:v>107041</c:v>
                </c:pt>
                <c:pt idx="7343">
                  <c:v>107066</c:v>
                </c:pt>
                <c:pt idx="7344">
                  <c:v>107106</c:v>
                </c:pt>
                <c:pt idx="7345">
                  <c:v>107139</c:v>
                </c:pt>
                <c:pt idx="7346">
                  <c:v>107179</c:v>
                </c:pt>
                <c:pt idx="7347">
                  <c:v>107179</c:v>
                </c:pt>
                <c:pt idx="7348">
                  <c:v>107219</c:v>
                </c:pt>
                <c:pt idx="7349">
                  <c:v>107235</c:v>
                </c:pt>
                <c:pt idx="7350">
                  <c:v>107275</c:v>
                </c:pt>
                <c:pt idx="7351">
                  <c:v>107294</c:v>
                </c:pt>
                <c:pt idx="7352">
                  <c:v>107334</c:v>
                </c:pt>
                <c:pt idx="7353">
                  <c:v>107368</c:v>
                </c:pt>
                <c:pt idx="7354">
                  <c:v>107408</c:v>
                </c:pt>
                <c:pt idx="7355">
                  <c:v>107408</c:v>
                </c:pt>
                <c:pt idx="7356">
                  <c:v>107440</c:v>
                </c:pt>
                <c:pt idx="7357">
                  <c:v>107473</c:v>
                </c:pt>
                <c:pt idx="7358">
                  <c:v>107513</c:v>
                </c:pt>
                <c:pt idx="7359">
                  <c:v>107547</c:v>
                </c:pt>
                <c:pt idx="7360">
                  <c:v>107587</c:v>
                </c:pt>
                <c:pt idx="7361">
                  <c:v>107587</c:v>
                </c:pt>
                <c:pt idx="7362">
                  <c:v>107591</c:v>
                </c:pt>
                <c:pt idx="7363">
                  <c:v>107591</c:v>
                </c:pt>
                <c:pt idx="7364">
                  <c:v>107631</c:v>
                </c:pt>
                <c:pt idx="7365">
                  <c:v>107631</c:v>
                </c:pt>
                <c:pt idx="7366">
                  <c:v>107671</c:v>
                </c:pt>
                <c:pt idx="7367">
                  <c:v>107685</c:v>
                </c:pt>
                <c:pt idx="7368">
                  <c:v>107725</c:v>
                </c:pt>
                <c:pt idx="7369">
                  <c:v>107759</c:v>
                </c:pt>
                <c:pt idx="7370">
                  <c:v>107799</c:v>
                </c:pt>
                <c:pt idx="7371">
                  <c:v>107799</c:v>
                </c:pt>
                <c:pt idx="7372">
                  <c:v>107835</c:v>
                </c:pt>
                <c:pt idx="7373">
                  <c:v>107868</c:v>
                </c:pt>
                <c:pt idx="7374">
                  <c:v>107908</c:v>
                </c:pt>
                <c:pt idx="7375">
                  <c:v>107942</c:v>
                </c:pt>
                <c:pt idx="7376">
                  <c:v>107982</c:v>
                </c:pt>
                <c:pt idx="7377">
                  <c:v>107982</c:v>
                </c:pt>
                <c:pt idx="7378">
                  <c:v>108022</c:v>
                </c:pt>
                <c:pt idx="7379">
                  <c:v>108022</c:v>
                </c:pt>
                <c:pt idx="7380">
                  <c:v>108062</c:v>
                </c:pt>
                <c:pt idx="7381">
                  <c:v>108077</c:v>
                </c:pt>
                <c:pt idx="7382">
                  <c:v>108117</c:v>
                </c:pt>
                <c:pt idx="7383">
                  <c:v>108151</c:v>
                </c:pt>
                <c:pt idx="7384">
                  <c:v>108191</c:v>
                </c:pt>
                <c:pt idx="7385">
                  <c:v>108191</c:v>
                </c:pt>
                <c:pt idx="7386">
                  <c:v>108231</c:v>
                </c:pt>
                <c:pt idx="7387">
                  <c:v>108259</c:v>
                </c:pt>
                <c:pt idx="7388">
                  <c:v>108299</c:v>
                </c:pt>
                <c:pt idx="7389">
                  <c:v>108333</c:v>
                </c:pt>
                <c:pt idx="7390">
                  <c:v>108373</c:v>
                </c:pt>
                <c:pt idx="7391">
                  <c:v>108373</c:v>
                </c:pt>
                <c:pt idx="7392">
                  <c:v>108413</c:v>
                </c:pt>
                <c:pt idx="7393">
                  <c:v>108413</c:v>
                </c:pt>
                <c:pt idx="7394">
                  <c:v>108453</c:v>
                </c:pt>
                <c:pt idx="7395">
                  <c:v>108453</c:v>
                </c:pt>
                <c:pt idx="7396">
                  <c:v>108493</c:v>
                </c:pt>
                <c:pt idx="7397">
                  <c:v>108493</c:v>
                </c:pt>
                <c:pt idx="7398">
                  <c:v>108533</c:v>
                </c:pt>
                <c:pt idx="7399">
                  <c:v>108533</c:v>
                </c:pt>
                <c:pt idx="7400">
                  <c:v>108573</c:v>
                </c:pt>
                <c:pt idx="7401">
                  <c:v>108619</c:v>
                </c:pt>
                <c:pt idx="7402">
                  <c:v>108659</c:v>
                </c:pt>
                <c:pt idx="7403">
                  <c:v>108659</c:v>
                </c:pt>
                <c:pt idx="7404">
                  <c:v>108699</c:v>
                </c:pt>
                <c:pt idx="7405">
                  <c:v>108699</c:v>
                </c:pt>
                <c:pt idx="7406">
                  <c:v>108739</c:v>
                </c:pt>
                <c:pt idx="7407">
                  <c:v>108739</c:v>
                </c:pt>
                <c:pt idx="7408">
                  <c:v>108779</c:v>
                </c:pt>
                <c:pt idx="7409">
                  <c:v>108779</c:v>
                </c:pt>
                <c:pt idx="7410">
                  <c:v>108819</c:v>
                </c:pt>
                <c:pt idx="7411">
                  <c:v>108819</c:v>
                </c:pt>
                <c:pt idx="7412">
                  <c:v>108859</c:v>
                </c:pt>
                <c:pt idx="7413">
                  <c:v>108859</c:v>
                </c:pt>
                <c:pt idx="7414">
                  <c:v>108899</c:v>
                </c:pt>
                <c:pt idx="7415">
                  <c:v>108899</c:v>
                </c:pt>
                <c:pt idx="7416">
                  <c:v>108939</c:v>
                </c:pt>
                <c:pt idx="7417">
                  <c:v>108939</c:v>
                </c:pt>
                <c:pt idx="7418">
                  <c:v>108979</c:v>
                </c:pt>
                <c:pt idx="7419">
                  <c:v>109018</c:v>
                </c:pt>
                <c:pt idx="7420">
                  <c:v>109058</c:v>
                </c:pt>
                <c:pt idx="7421">
                  <c:v>109058</c:v>
                </c:pt>
                <c:pt idx="7422">
                  <c:v>109098</c:v>
                </c:pt>
                <c:pt idx="7423">
                  <c:v>109143</c:v>
                </c:pt>
                <c:pt idx="7424">
                  <c:v>109183</c:v>
                </c:pt>
                <c:pt idx="7425">
                  <c:v>109183</c:v>
                </c:pt>
                <c:pt idx="7426">
                  <c:v>109223</c:v>
                </c:pt>
                <c:pt idx="7427">
                  <c:v>109278</c:v>
                </c:pt>
                <c:pt idx="7428">
                  <c:v>109318</c:v>
                </c:pt>
                <c:pt idx="7429">
                  <c:v>109363</c:v>
                </c:pt>
                <c:pt idx="7430">
                  <c:v>109403</c:v>
                </c:pt>
                <c:pt idx="7431">
                  <c:v>109403</c:v>
                </c:pt>
                <c:pt idx="7432">
                  <c:v>109443</c:v>
                </c:pt>
                <c:pt idx="7433">
                  <c:v>109443</c:v>
                </c:pt>
                <c:pt idx="7434">
                  <c:v>109483</c:v>
                </c:pt>
                <c:pt idx="7435">
                  <c:v>109502</c:v>
                </c:pt>
                <c:pt idx="7436">
                  <c:v>109542</c:v>
                </c:pt>
                <c:pt idx="7437">
                  <c:v>109587</c:v>
                </c:pt>
                <c:pt idx="7438">
                  <c:v>109627</c:v>
                </c:pt>
                <c:pt idx="7439">
                  <c:v>109627</c:v>
                </c:pt>
                <c:pt idx="7440">
                  <c:v>109667</c:v>
                </c:pt>
                <c:pt idx="7441">
                  <c:v>109707</c:v>
                </c:pt>
                <c:pt idx="7442">
                  <c:v>109747</c:v>
                </c:pt>
                <c:pt idx="7443">
                  <c:v>109792</c:v>
                </c:pt>
                <c:pt idx="7444">
                  <c:v>109832</c:v>
                </c:pt>
                <c:pt idx="7445">
                  <c:v>109832</c:v>
                </c:pt>
                <c:pt idx="7446">
                  <c:v>109872</c:v>
                </c:pt>
                <c:pt idx="7447">
                  <c:v>109872</c:v>
                </c:pt>
                <c:pt idx="7448">
                  <c:v>109912</c:v>
                </c:pt>
                <c:pt idx="7449">
                  <c:v>109949</c:v>
                </c:pt>
                <c:pt idx="7450">
                  <c:v>109989</c:v>
                </c:pt>
                <c:pt idx="7451">
                  <c:v>110034</c:v>
                </c:pt>
                <c:pt idx="7452">
                  <c:v>110074</c:v>
                </c:pt>
                <c:pt idx="7453">
                  <c:v>110074</c:v>
                </c:pt>
                <c:pt idx="7454">
                  <c:v>110114</c:v>
                </c:pt>
                <c:pt idx="7455">
                  <c:v>110154</c:v>
                </c:pt>
                <c:pt idx="7456">
                  <c:v>110194</c:v>
                </c:pt>
                <c:pt idx="7457">
                  <c:v>110239</c:v>
                </c:pt>
                <c:pt idx="7458">
                  <c:v>110279</c:v>
                </c:pt>
                <c:pt idx="7459">
                  <c:v>110279</c:v>
                </c:pt>
                <c:pt idx="7460">
                  <c:v>110319</c:v>
                </c:pt>
                <c:pt idx="7461">
                  <c:v>110319</c:v>
                </c:pt>
                <c:pt idx="7462">
                  <c:v>110359</c:v>
                </c:pt>
                <c:pt idx="7463">
                  <c:v>110384</c:v>
                </c:pt>
                <c:pt idx="7464">
                  <c:v>110424</c:v>
                </c:pt>
                <c:pt idx="7465">
                  <c:v>110424</c:v>
                </c:pt>
                <c:pt idx="7466">
                  <c:v>110464</c:v>
                </c:pt>
                <c:pt idx="7467">
                  <c:v>110472</c:v>
                </c:pt>
                <c:pt idx="7468">
                  <c:v>110512</c:v>
                </c:pt>
                <c:pt idx="7469">
                  <c:v>110520</c:v>
                </c:pt>
                <c:pt idx="7470">
                  <c:v>110560</c:v>
                </c:pt>
                <c:pt idx="7471">
                  <c:v>110592</c:v>
                </c:pt>
                <c:pt idx="7472">
                  <c:v>110632</c:v>
                </c:pt>
                <c:pt idx="7473">
                  <c:v>110693</c:v>
                </c:pt>
                <c:pt idx="7474">
                  <c:v>110725</c:v>
                </c:pt>
                <c:pt idx="7475">
                  <c:v>110725</c:v>
                </c:pt>
                <c:pt idx="7476">
                  <c:v>110765</c:v>
                </c:pt>
                <c:pt idx="7477">
                  <c:v>110765</c:v>
                </c:pt>
                <c:pt idx="7478">
                  <c:v>110805</c:v>
                </c:pt>
                <c:pt idx="7479">
                  <c:v>110821</c:v>
                </c:pt>
                <c:pt idx="7480">
                  <c:v>110861</c:v>
                </c:pt>
                <c:pt idx="7481">
                  <c:v>110877</c:v>
                </c:pt>
                <c:pt idx="7482">
                  <c:v>110917</c:v>
                </c:pt>
                <c:pt idx="7483">
                  <c:v>110933</c:v>
                </c:pt>
                <c:pt idx="7484">
                  <c:v>110973</c:v>
                </c:pt>
                <c:pt idx="7485">
                  <c:v>110989</c:v>
                </c:pt>
                <c:pt idx="7486">
                  <c:v>111029</c:v>
                </c:pt>
                <c:pt idx="7487">
                  <c:v>111045</c:v>
                </c:pt>
                <c:pt idx="7488">
                  <c:v>111085</c:v>
                </c:pt>
                <c:pt idx="7489">
                  <c:v>111101</c:v>
                </c:pt>
                <c:pt idx="7490">
                  <c:v>111141</c:v>
                </c:pt>
                <c:pt idx="7491">
                  <c:v>111157</c:v>
                </c:pt>
                <c:pt idx="7492">
                  <c:v>111197</c:v>
                </c:pt>
                <c:pt idx="7493">
                  <c:v>111213</c:v>
                </c:pt>
                <c:pt idx="7494">
                  <c:v>111253</c:v>
                </c:pt>
                <c:pt idx="7495">
                  <c:v>111269</c:v>
                </c:pt>
                <c:pt idx="7496">
                  <c:v>111309</c:v>
                </c:pt>
                <c:pt idx="7497">
                  <c:v>111325</c:v>
                </c:pt>
                <c:pt idx="7498">
                  <c:v>111365</c:v>
                </c:pt>
                <c:pt idx="7499">
                  <c:v>111381</c:v>
                </c:pt>
                <c:pt idx="7500">
                  <c:v>111421</c:v>
                </c:pt>
                <c:pt idx="7501">
                  <c:v>111437</c:v>
                </c:pt>
                <c:pt idx="7502">
                  <c:v>111477</c:v>
                </c:pt>
                <c:pt idx="7503">
                  <c:v>111493</c:v>
                </c:pt>
                <c:pt idx="7504">
                  <c:v>111533</c:v>
                </c:pt>
                <c:pt idx="7505">
                  <c:v>111549</c:v>
                </c:pt>
                <c:pt idx="7506">
                  <c:v>111589</c:v>
                </c:pt>
                <c:pt idx="7507">
                  <c:v>111605</c:v>
                </c:pt>
                <c:pt idx="7508">
                  <c:v>111645</c:v>
                </c:pt>
                <c:pt idx="7509">
                  <c:v>111678</c:v>
                </c:pt>
                <c:pt idx="7510">
                  <c:v>111718</c:v>
                </c:pt>
                <c:pt idx="7511">
                  <c:v>111718</c:v>
                </c:pt>
                <c:pt idx="7512">
                  <c:v>111758</c:v>
                </c:pt>
                <c:pt idx="7513">
                  <c:v>111774</c:v>
                </c:pt>
                <c:pt idx="7514">
                  <c:v>111814</c:v>
                </c:pt>
                <c:pt idx="7515">
                  <c:v>111830</c:v>
                </c:pt>
                <c:pt idx="7516">
                  <c:v>111834</c:v>
                </c:pt>
                <c:pt idx="7517">
                  <c:v>112138</c:v>
                </c:pt>
                <c:pt idx="7518">
                  <c:v>112178</c:v>
                </c:pt>
                <c:pt idx="7519">
                  <c:v>112261</c:v>
                </c:pt>
                <c:pt idx="7520">
                  <c:v>112265</c:v>
                </c:pt>
                <c:pt idx="7521">
                  <c:v>112265</c:v>
                </c:pt>
                <c:pt idx="7522">
                  <c:v>112305</c:v>
                </c:pt>
                <c:pt idx="7523">
                  <c:v>112742</c:v>
                </c:pt>
                <c:pt idx="7524">
                  <c:v>112782</c:v>
                </c:pt>
                <c:pt idx="7525">
                  <c:v>112782</c:v>
                </c:pt>
                <c:pt idx="7526">
                  <c:v>112822</c:v>
                </c:pt>
                <c:pt idx="7527">
                  <c:v>112838</c:v>
                </c:pt>
                <c:pt idx="7528">
                  <c:v>112878</c:v>
                </c:pt>
                <c:pt idx="7529">
                  <c:v>112912</c:v>
                </c:pt>
                <c:pt idx="7530">
                  <c:v>112952</c:v>
                </c:pt>
                <c:pt idx="7531">
                  <c:v>112952</c:v>
                </c:pt>
                <c:pt idx="7532">
                  <c:v>112992</c:v>
                </c:pt>
                <c:pt idx="7533">
                  <c:v>113008</c:v>
                </c:pt>
                <c:pt idx="7534">
                  <c:v>113048</c:v>
                </c:pt>
                <c:pt idx="7535">
                  <c:v>113084</c:v>
                </c:pt>
                <c:pt idx="7536">
                  <c:v>113124</c:v>
                </c:pt>
                <c:pt idx="7537">
                  <c:v>113208</c:v>
                </c:pt>
                <c:pt idx="7538">
                  <c:v>113248</c:v>
                </c:pt>
                <c:pt idx="7539">
                  <c:v>113248</c:v>
                </c:pt>
                <c:pt idx="7540">
                  <c:v>113288</c:v>
                </c:pt>
                <c:pt idx="7541">
                  <c:v>113288</c:v>
                </c:pt>
                <c:pt idx="7542">
                  <c:v>113328</c:v>
                </c:pt>
                <c:pt idx="7543">
                  <c:v>113344</c:v>
                </c:pt>
                <c:pt idx="7544">
                  <c:v>113384</c:v>
                </c:pt>
                <c:pt idx="7545">
                  <c:v>113418</c:v>
                </c:pt>
                <c:pt idx="7546">
                  <c:v>113458</c:v>
                </c:pt>
                <c:pt idx="7547">
                  <c:v>113458</c:v>
                </c:pt>
                <c:pt idx="7548">
                  <c:v>113498</c:v>
                </c:pt>
                <c:pt idx="7549">
                  <c:v>113514</c:v>
                </c:pt>
                <c:pt idx="7550">
                  <c:v>113554</c:v>
                </c:pt>
                <c:pt idx="7551">
                  <c:v>113590</c:v>
                </c:pt>
                <c:pt idx="7552">
                  <c:v>113630</c:v>
                </c:pt>
                <c:pt idx="7553">
                  <c:v>113714</c:v>
                </c:pt>
                <c:pt idx="7554">
                  <c:v>113754</c:v>
                </c:pt>
                <c:pt idx="7555">
                  <c:v>113754</c:v>
                </c:pt>
                <c:pt idx="7556">
                  <c:v>113794</c:v>
                </c:pt>
                <c:pt idx="7557">
                  <c:v>113994</c:v>
                </c:pt>
                <c:pt idx="7558">
                  <c:v>114034</c:v>
                </c:pt>
                <c:pt idx="7559">
                  <c:v>114834</c:v>
                </c:pt>
                <c:pt idx="7560">
                  <c:v>114874</c:v>
                </c:pt>
                <c:pt idx="7561">
                  <c:v>114874</c:v>
                </c:pt>
                <c:pt idx="7562">
                  <c:v>114914</c:v>
                </c:pt>
                <c:pt idx="7563">
                  <c:v>114930</c:v>
                </c:pt>
                <c:pt idx="7564">
                  <c:v>114970</c:v>
                </c:pt>
                <c:pt idx="7565">
                  <c:v>115004</c:v>
                </c:pt>
                <c:pt idx="7566">
                  <c:v>115044</c:v>
                </c:pt>
                <c:pt idx="7567">
                  <c:v>115044</c:v>
                </c:pt>
                <c:pt idx="7568">
                  <c:v>115084</c:v>
                </c:pt>
                <c:pt idx="7569">
                  <c:v>115100</c:v>
                </c:pt>
                <c:pt idx="7570">
                  <c:v>115140</c:v>
                </c:pt>
                <c:pt idx="7571">
                  <c:v>115176</c:v>
                </c:pt>
                <c:pt idx="7572">
                  <c:v>115216</c:v>
                </c:pt>
                <c:pt idx="7573">
                  <c:v>115300</c:v>
                </c:pt>
                <c:pt idx="7574">
                  <c:v>115340</c:v>
                </c:pt>
                <c:pt idx="7575">
                  <c:v>115340</c:v>
                </c:pt>
                <c:pt idx="7576">
                  <c:v>115380</c:v>
                </c:pt>
                <c:pt idx="7577">
                  <c:v>115380</c:v>
                </c:pt>
                <c:pt idx="7578">
                  <c:v>115420</c:v>
                </c:pt>
                <c:pt idx="7579">
                  <c:v>115436</c:v>
                </c:pt>
                <c:pt idx="7580">
                  <c:v>115476</c:v>
                </c:pt>
                <c:pt idx="7581">
                  <c:v>115510</c:v>
                </c:pt>
                <c:pt idx="7582">
                  <c:v>115550</c:v>
                </c:pt>
                <c:pt idx="7583">
                  <c:v>115550</c:v>
                </c:pt>
                <c:pt idx="7584">
                  <c:v>115590</c:v>
                </c:pt>
                <c:pt idx="7585">
                  <c:v>115606</c:v>
                </c:pt>
                <c:pt idx="7586">
                  <c:v>115646</c:v>
                </c:pt>
                <c:pt idx="7587">
                  <c:v>115682</c:v>
                </c:pt>
                <c:pt idx="7588">
                  <c:v>115722</c:v>
                </c:pt>
                <c:pt idx="7589">
                  <c:v>115806</c:v>
                </c:pt>
                <c:pt idx="7590">
                  <c:v>115846</c:v>
                </c:pt>
                <c:pt idx="7591">
                  <c:v>115846</c:v>
                </c:pt>
                <c:pt idx="7592">
                  <c:v>115886</c:v>
                </c:pt>
                <c:pt idx="7593">
                  <c:v>116094</c:v>
                </c:pt>
                <c:pt idx="7594">
                  <c:v>116134</c:v>
                </c:pt>
                <c:pt idx="7595">
                  <c:v>116134</c:v>
                </c:pt>
                <c:pt idx="7596">
                  <c:v>116174</c:v>
                </c:pt>
                <c:pt idx="7597">
                  <c:v>116190</c:v>
                </c:pt>
                <c:pt idx="7598">
                  <c:v>116230</c:v>
                </c:pt>
                <c:pt idx="7599">
                  <c:v>116264</c:v>
                </c:pt>
                <c:pt idx="7600">
                  <c:v>116304</c:v>
                </c:pt>
                <c:pt idx="7601">
                  <c:v>116304</c:v>
                </c:pt>
                <c:pt idx="7602">
                  <c:v>116344</c:v>
                </c:pt>
                <c:pt idx="7603">
                  <c:v>116360</c:v>
                </c:pt>
                <c:pt idx="7604">
                  <c:v>116400</c:v>
                </c:pt>
                <c:pt idx="7605">
                  <c:v>116436</c:v>
                </c:pt>
                <c:pt idx="7606">
                  <c:v>116476</c:v>
                </c:pt>
                <c:pt idx="7607">
                  <c:v>116560</c:v>
                </c:pt>
                <c:pt idx="7608">
                  <c:v>116600</c:v>
                </c:pt>
                <c:pt idx="7609">
                  <c:v>116600</c:v>
                </c:pt>
                <c:pt idx="7610">
                  <c:v>116640</c:v>
                </c:pt>
                <c:pt idx="7611">
                  <c:v>116640</c:v>
                </c:pt>
                <c:pt idx="7612">
                  <c:v>116680</c:v>
                </c:pt>
                <c:pt idx="7613">
                  <c:v>116696</c:v>
                </c:pt>
                <c:pt idx="7614">
                  <c:v>116736</c:v>
                </c:pt>
                <c:pt idx="7615">
                  <c:v>116770</c:v>
                </c:pt>
                <c:pt idx="7616">
                  <c:v>116810</c:v>
                </c:pt>
                <c:pt idx="7617">
                  <c:v>116810</c:v>
                </c:pt>
                <c:pt idx="7618">
                  <c:v>116850</c:v>
                </c:pt>
                <c:pt idx="7619">
                  <c:v>116866</c:v>
                </c:pt>
                <c:pt idx="7620">
                  <c:v>116906</c:v>
                </c:pt>
                <c:pt idx="7621">
                  <c:v>116922</c:v>
                </c:pt>
                <c:pt idx="7622">
                  <c:v>116962</c:v>
                </c:pt>
                <c:pt idx="7623">
                  <c:v>117042</c:v>
                </c:pt>
                <c:pt idx="7624">
                  <c:v>117082</c:v>
                </c:pt>
                <c:pt idx="7625">
                  <c:v>117161</c:v>
                </c:pt>
                <c:pt idx="7626">
                  <c:v>117201</c:v>
                </c:pt>
                <c:pt idx="7627">
                  <c:v>117201</c:v>
                </c:pt>
                <c:pt idx="7628">
                  <c:v>117241</c:v>
                </c:pt>
                <c:pt idx="7629">
                  <c:v>117466</c:v>
                </c:pt>
                <c:pt idx="7630">
                  <c:v>117506</c:v>
                </c:pt>
                <c:pt idx="7631">
                  <c:v>117778</c:v>
                </c:pt>
                <c:pt idx="7632">
                  <c:v>117818</c:v>
                </c:pt>
                <c:pt idx="7633">
                  <c:v>117818</c:v>
                </c:pt>
                <c:pt idx="7634">
                  <c:v>117858</c:v>
                </c:pt>
                <c:pt idx="7635">
                  <c:v>117858</c:v>
                </c:pt>
                <c:pt idx="7636">
                  <c:v>117898</c:v>
                </c:pt>
                <c:pt idx="7637">
                  <c:v>117920</c:v>
                </c:pt>
                <c:pt idx="7638">
                  <c:v>117960</c:v>
                </c:pt>
                <c:pt idx="7639">
                  <c:v>117981</c:v>
                </c:pt>
                <c:pt idx="7640">
                  <c:v>118021</c:v>
                </c:pt>
                <c:pt idx="7641">
                  <c:v>118028</c:v>
                </c:pt>
                <c:pt idx="7642">
                  <c:v>118068</c:v>
                </c:pt>
                <c:pt idx="7643">
                  <c:v>118098</c:v>
                </c:pt>
                <c:pt idx="7644">
                  <c:v>118138</c:v>
                </c:pt>
                <c:pt idx="7645">
                  <c:v>118138</c:v>
                </c:pt>
                <c:pt idx="7646">
                  <c:v>118178</c:v>
                </c:pt>
                <c:pt idx="7647">
                  <c:v>118187</c:v>
                </c:pt>
                <c:pt idx="7648">
                  <c:v>118227</c:v>
                </c:pt>
                <c:pt idx="7649">
                  <c:v>118306</c:v>
                </c:pt>
                <c:pt idx="7650">
                  <c:v>118346</c:v>
                </c:pt>
                <c:pt idx="7651">
                  <c:v>118346</c:v>
                </c:pt>
                <c:pt idx="7652">
                  <c:v>118386</c:v>
                </c:pt>
                <c:pt idx="7653">
                  <c:v>118411</c:v>
                </c:pt>
                <c:pt idx="7654">
                  <c:v>118451</c:v>
                </c:pt>
                <c:pt idx="7655">
                  <c:v>118451</c:v>
                </c:pt>
                <c:pt idx="7656">
                  <c:v>118491</c:v>
                </c:pt>
                <c:pt idx="7657">
                  <c:v>118491</c:v>
                </c:pt>
                <c:pt idx="7658">
                  <c:v>118531</c:v>
                </c:pt>
                <c:pt idx="7659">
                  <c:v>118531</c:v>
                </c:pt>
                <c:pt idx="7660">
                  <c:v>118571</c:v>
                </c:pt>
                <c:pt idx="7661">
                  <c:v>118571</c:v>
                </c:pt>
                <c:pt idx="7662">
                  <c:v>118611</c:v>
                </c:pt>
                <c:pt idx="7663">
                  <c:v>118632</c:v>
                </c:pt>
                <c:pt idx="7664">
                  <c:v>118672</c:v>
                </c:pt>
                <c:pt idx="7665">
                  <c:v>118693</c:v>
                </c:pt>
                <c:pt idx="7666">
                  <c:v>118733</c:v>
                </c:pt>
                <c:pt idx="7667">
                  <c:v>118740</c:v>
                </c:pt>
                <c:pt idx="7668">
                  <c:v>118780</c:v>
                </c:pt>
                <c:pt idx="7669">
                  <c:v>118810</c:v>
                </c:pt>
                <c:pt idx="7670">
                  <c:v>118850</c:v>
                </c:pt>
                <c:pt idx="7671">
                  <c:v>118850</c:v>
                </c:pt>
                <c:pt idx="7672">
                  <c:v>118890</c:v>
                </c:pt>
                <c:pt idx="7673">
                  <c:v>118899</c:v>
                </c:pt>
                <c:pt idx="7674">
                  <c:v>118939</c:v>
                </c:pt>
                <c:pt idx="7675">
                  <c:v>119099</c:v>
                </c:pt>
                <c:pt idx="7676">
                  <c:v>119139</c:v>
                </c:pt>
                <c:pt idx="7677">
                  <c:v>119139</c:v>
                </c:pt>
                <c:pt idx="7678">
                  <c:v>119179</c:v>
                </c:pt>
                <c:pt idx="7679">
                  <c:v>119204</c:v>
                </c:pt>
                <c:pt idx="7680">
                  <c:v>119244</c:v>
                </c:pt>
                <c:pt idx="7681">
                  <c:v>119244</c:v>
                </c:pt>
                <c:pt idx="7682">
                  <c:v>119284</c:v>
                </c:pt>
                <c:pt idx="7683">
                  <c:v>119284</c:v>
                </c:pt>
                <c:pt idx="7684">
                  <c:v>119324</c:v>
                </c:pt>
                <c:pt idx="7685">
                  <c:v>119324</c:v>
                </c:pt>
                <c:pt idx="7686">
                  <c:v>119364</c:v>
                </c:pt>
                <c:pt idx="7687">
                  <c:v>119364</c:v>
                </c:pt>
                <c:pt idx="7688">
                  <c:v>119404</c:v>
                </c:pt>
                <c:pt idx="7689">
                  <c:v>119404</c:v>
                </c:pt>
                <c:pt idx="7690">
                  <c:v>119444</c:v>
                </c:pt>
                <c:pt idx="7691">
                  <c:v>119444</c:v>
                </c:pt>
                <c:pt idx="7692">
                  <c:v>119484</c:v>
                </c:pt>
                <c:pt idx="7693">
                  <c:v>119484</c:v>
                </c:pt>
                <c:pt idx="7694">
                  <c:v>119524</c:v>
                </c:pt>
                <c:pt idx="7695">
                  <c:v>119524</c:v>
                </c:pt>
                <c:pt idx="7696">
                  <c:v>119564</c:v>
                </c:pt>
                <c:pt idx="7697">
                  <c:v>119625</c:v>
                </c:pt>
                <c:pt idx="7698">
                  <c:v>119665</c:v>
                </c:pt>
                <c:pt idx="7699">
                  <c:v>119665</c:v>
                </c:pt>
                <c:pt idx="7700">
                  <c:v>119705</c:v>
                </c:pt>
                <c:pt idx="7701">
                  <c:v>119751</c:v>
                </c:pt>
                <c:pt idx="7702">
                  <c:v>119791</c:v>
                </c:pt>
                <c:pt idx="7703">
                  <c:v>119880</c:v>
                </c:pt>
                <c:pt idx="7704">
                  <c:v>119920</c:v>
                </c:pt>
                <c:pt idx="7705">
                  <c:v>119920</c:v>
                </c:pt>
                <c:pt idx="7706">
                  <c:v>119960</c:v>
                </c:pt>
                <c:pt idx="7707">
                  <c:v>119960</c:v>
                </c:pt>
                <c:pt idx="7708">
                  <c:v>120000</c:v>
                </c:pt>
                <c:pt idx="7709">
                  <c:v>120000</c:v>
                </c:pt>
                <c:pt idx="7710">
                  <c:v>120040</c:v>
                </c:pt>
                <c:pt idx="7711">
                  <c:v>120056</c:v>
                </c:pt>
                <c:pt idx="7712">
                  <c:v>120096</c:v>
                </c:pt>
                <c:pt idx="7713">
                  <c:v>120156</c:v>
                </c:pt>
                <c:pt idx="7714">
                  <c:v>120196</c:v>
                </c:pt>
                <c:pt idx="7715">
                  <c:v>120196</c:v>
                </c:pt>
                <c:pt idx="7716">
                  <c:v>120236</c:v>
                </c:pt>
                <c:pt idx="7717">
                  <c:v>120252</c:v>
                </c:pt>
                <c:pt idx="7718">
                  <c:v>120292</c:v>
                </c:pt>
                <c:pt idx="7719">
                  <c:v>120326</c:v>
                </c:pt>
                <c:pt idx="7720">
                  <c:v>120366</c:v>
                </c:pt>
                <c:pt idx="7721">
                  <c:v>120406</c:v>
                </c:pt>
                <c:pt idx="7722">
                  <c:v>120446</c:v>
                </c:pt>
                <c:pt idx="7723">
                  <c:v>120446</c:v>
                </c:pt>
                <c:pt idx="7724">
                  <c:v>120486</c:v>
                </c:pt>
                <c:pt idx="7725">
                  <c:v>120502</c:v>
                </c:pt>
                <c:pt idx="7726">
                  <c:v>120542</c:v>
                </c:pt>
                <c:pt idx="7727">
                  <c:v>120558</c:v>
                </c:pt>
                <c:pt idx="7728">
                  <c:v>120598</c:v>
                </c:pt>
                <c:pt idx="7729">
                  <c:v>120644</c:v>
                </c:pt>
                <c:pt idx="7730">
                  <c:v>120684</c:v>
                </c:pt>
                <c:pt idx="7731">
                  <c:v>120684</c:v>
                </c:pt>
                <c:pt idx="7732">
                  <c:v>120724</c:v>
                </c:pt>
                <c:pt idx="7733">
                  <c:v>120739</c:v>
                </c:pt>
                <c:pt idx="7734">
                  <c:v>120779</c:v>
                </c:pt>
                <c:pt idx="7735">
                  <c:v>120824</c:v>
                </c:pt>
                <c:pt idx="7736">
                  <c:v>120864</c:v>
                </c:pt>
                <c:pt idx="7737">
                  <c:v>120945</c:v>
                </c:pt>
                <c:pt idx="7738">
                  <c:v>120985</c:v>
                </c:pt>
                <c:pt idx="7739">
                  <c:v>120985</c:v>
                </c:pt>
                <c:pt idx="7740">
                  <c:v>121025</c:v>
                </c:pt>
                <c:pt idx="7741">
                  <c:v>121025</c:v>
                </c:pt>
                <c:pt idx="7742">
                  <c:v>121065</c:v>
                </c:pt>
                <c:pt idx="7743">
                  <c:v>121080</c:v>
                </c:pt>
                <c:pt idx="7744">
                  <c:v>121120</c:v>
                </c:pt>
                <c:pt idx="7745">
                  <c:v>121158</c:v>
                </c:pt>
                <c:pt idx="7746">
                  <c:v>121198</c:v>
                </c:pt>
                <c:pt idx="7747">
                  <c:v>121198</c:v>
                </c:pt>
                <c:pt idx="7748">
                  <c:v>121238</c:v>
                </c:pt>
                <c:pt idx="7749">
                  <c:v>121253</c:v>
                </c:pt>
                <c:pt idx="7750">
                  <c:v>121293</c:v>
                </c:pt>
                <c:pt idx="7751">
                  <c:v>121329</c:v>
                </c:pt>
                <c:pt idx="7752">
                  <c:v>121369</c:v>
                </c:pt>
                <c:pt idx="7753">
                  <c:v>121442</c:v>
                </c:pt>
                <c:pt idx="7754">
                  <c:v>121482</c:v>
                </c:pt>
                <c:pt idx="7755">
                  <c:v>121482</c:v>
                </c:pt>
                <c:pt idx="7756">
                  <c:v>121522</c:v>
                </c:pt>
                <c:pt idx="7757">
                  <c:v>121612</c:v>
                </c:pt>
                <c:pt idx="7758">
                  <c:v>121652</c:v>
                </c:pt>
                <c:pt idx="7759">
                  <c:v>121652</c:v>
                </c:pt>
                <c:pt idx="7760">
                  <c:v>121692</c:v>
                </c:pt>
                <c:pt idx="7761">
                  <c:v>121707</c:v>
                </c:pt>
                <c:pt idx="7762">
                  <c:v>121747</c:v>
                </c:pt>
                <c:pt idx="7763">
                  <c:v>121785</c:v>
                </c:pt>
                <c:pt idx="7764">
                  <c:v>121825</c:v>
                </c:pt>
                <c:pt idx="7765">
                  <c:v>121825</c:v>
                </c:pt>
                <c:pt idx="7766">
                  <c:v>121865</c:v>
                </c:pt>
                <c:pt idx="7767">
                  <c:v>121880</c:v>
                </c:pt>
                <c:pt idx="7768">
                  <c:v>121920</c:v>
                </c:pt>
                <c:pt idx="7769">
                  <c:v>121956</c:v>
                </c:pt>
                <c:pt idx="7770">
                  <c:v>121996</c:v>
                </c:pt>
                <c:pt idx="7771">
                  <c:v>122069</c:v>
                </c:pt>
                <c:pt idx="7772">
                  <c:v>122109</c:v>
                </c:pt>
                <c:pt idx="7773">
                  <c:v>122109</c:v>
                </c:pt>
                <c:pt idx="7774">
                  <c:v>122149</c:v>
                </c:pt>
                <c:pt idx="7775">
                  <c:v>122149</c:v>
                </c:pt>
                <c:pt idx="7776">
                  <c:v>122189</c:v>
                </c:pt>
                <c:pt idx="7777">
                  <c:v>122204</c:v>
                </c:pt>
                <c:pt idx="7778">
                  <c:v>122244</c:v>
                </c:pt>
                <c:pt idx="7779">
                  <c:v>122282</c:v>
                </c:pt>
                <c:pt idx="7780">
                  <c:v>122322</c:v>
                </c:pt>
                <c:pt idx="7781">
                  <c:v>122322</c:v>
                </c:pt>
                <c:pt idx="7782">
                  <c:v>122362</c:v>
                </c:pt>
                <c:pt idx="7783">
                  <c:v>122377</c:v>
                </c:pt>
                <c:pt idx="7784">
                  <c:v>122417</c:v>
                </c:pt>
                <c:pt idx="7785">
                  <c:v>122481</c:v>
                </c:pt>
                <c:pt idx="7786">
                  <c:v>122521</c:v>
                </c:pt>
                <c:pt idx="7787">
                  <c:v>122594</c:v>
                </c:pt>
                <c:pt idx="7788">
                  <c:v>122634</c:v>
                </c:pt>
                <c:pt idx="7789">
                  <c:v>122634</c:v>
                </c:pt>
                <c:pt idx="7790">
                  <c:v>122674</c:v>
                </c:pt>
                <c:pt idx="7791">
                  <c:v>122746</c:v>
                </c:pt>
                <c:pt idx="7792">
                  <c:v>122786</c:v>
                </c:pt>
                <c:pt idx="7793">
                  <c:v>123058</c:v>
                </c:pt>
                <c:pt idx="7794">
                  <c:v>123098</c:v>
                </c:pt>
                <c:pt idx="7795">
                  <c:v>123098</c:v>
                </c:pt>
                <c:pt idx="7796">
                  <c:v>123138</c:v>
                </c:pt>
                <c:pt idx="7797">
                  <c:v>123153</c:v>
                </c:pt>
                <c:pt idx="7798">
                  <c:v>123193</c:v>
                </c:pt>
                <c:pt idx="7799">
                  <c:v>123231</c:v>
                </c:pt>
                <c:pt idx="7800">
                  <c:v>123271</c:v>
                </c:pt>
                <c:pt idx="7801">
                  <c:v>123271</c:v>
                </c:pt>
                <c:pt idx="7802">
                  <c:v>123311</c:v>
                </c:pt>
                <c:pt idx="7803">
                  <c:v>123326</c:v>
                </c:pt>
                <c:pt idx="7804">
                  <c:v>123366</c:v>
                </c:pt>
                <c:pt idx="7805">
                  <c:v>123430</c:v>
                </c:pt>
                <c:pt idx="7806">
                  <c:v>123470</c:v>
                </c:pt>
                <c:pt idx="7807">
                  <c:v>123543</c:v>
                </c:pt>
                <c:pt idx="7808">
                  <c:v>123583</c:v>
                </c:pt>
                <c:pt idx="7809">
                  <c:v>123583</c:v>
                </c:pt>
                <c:pt idx="7810">
                  <c:v>123623</c:v>
                </c:pt>
                <c:pt idx="7811">
                  <c:v>123623</c:v>
                </c:pt>
                <c:pt idx="7812">
                  <c:v>123663</c:v>
                </c:pt>
                <c:pt idx="7813">
                  <c:v>123678</c:v>
                </c:pt>
                <c:pt idx="7814">
                  <c:v>123718</c:v>
                </c:pt>
                <c:pt idx="7815">
                  <c:v>123756</c:v>
                </c:pt>
                <c:pt idx="7816">
                  <c:v>123796</c:v>
                </c:pt>
                <c:pt idx="7817">
                  <c:v>123796</c:v>
                </c:pt>
                <c:pt idx="7818">
                  <c:v>123836</c:v>
                </c:pt>
                <c:pt idx="7819">
                  <c:v>123851</c:v>
                </c:pt>
                <c:pt idx="7820">
                  <c:v>123891</c:v>
                </c:pt>
                <c:pt idx="7821">
                  <c:v>123927</c:v>
                </c:pt>
                <c:pt idx="7822">
                  <c:v>123967</c:v>
                </c:pt>
                <c:pt idx="7823">
                  <c:v>124040</c:v>
                </c:pt>
                <c:pt idx="7824">
                  <c:v>124080</c:v>
                </c:pt>
                <c:pt idx="7825">
                  <c:v>124080</c:v>
                </c:pt>
                <c:pt idx="7826">
                  <c:v>124120</c:v>
                </c:pt>
                <c:pt idx="7827">
                  <c:v>124192</c:v>
                </c:pt>
                <c:pt idx="7828">
                  <c:v>124232</c:v>
                </c:pt>
                <c:pt idx="7829">
                  <c:v>124232</c:v>
                </c:pt>
                <c:pt idx="7830">
                  <c:v>124272</c:v>
                </c:pt>
                <c:pt idx="7831">
                  <c:v>124272</c:v>
                </c:pt>
                <c:pt idx="7832">
                  <c:v>124312</c:v>
                </c:pt>
                <c:pt idx="7833">
                  <c:v>124312</c:v>
                </c:pt>
                <c:pt idx="7834">
                  <c:v>124352</c:v>
                </c:pt>
                <c:pt idx="7835">
                  <c:v>124552</c:v>
                </c:pt>
                <c:pt idx="7836">
                  <c:v>124592</c:v>
                </c:pt>
                <c:pt idx="7837">
                  <c:v>124592</c:v>
                </c:pt>
                <c:pt idx="7838">
                  <c:v>124632</c:v>
                </c:pt>
                <c:pt idx="7839">
                  <c:v>124678</c:v>
                </c:pt>
                <c:pt idx="7840">
                  <c:v>124718</c:v>
                </c:pt>
                <c:pt idx="7841">
                  <c:v>124718</c:v>
                </c:pt>
                <c:pt idx="7842">
                  <c:v>124758</c:v>
                </c:pt>
                <c:pt idx="7843">
                  <c:v>124798</c:v>
                </c:pt>
                <c:pt idx="7844">
                  <c:v>124838</c:v>
                </c:pt>
                <c:pt idx="7845">
                  <c:v>124878</c:v>
                </c:pt>
                <c:pt idx="7846">
                  <c:v>124918</c:v>
                </c:pt>
                <c:pt idx="7847">
                  <c:v>124918</c:v>
                </c:pt>
                <c:pt idx="7848">
                  <c:v>124958</c:v>
                </c:pt>
                <c:pt idx="7849">
                  <c:v>124974</c:v>
                </c:pt>
                <c:pt idx="7850">
                  <c:v>125014</c:v>
                </c:pt>
                <c:pt idx="7851">
                  <c:v>125030</c:v>
                </c:pt>
                <c:pt idx="7852">
                  <c:v>125070</c:v>
                </c:pt>
                <c:pt idx="7853">
                  <c:v>125116</c:v>
                </c:pt>
                <c:pt idx="7854">
                  <c:v>125156</c:v>
                </c:pt>
                <c:pt idx="7855">
                  <c:v>125156</c:v>
                </c:pt>
                <c:pt idx="7856">
                  <c:v>125196</c:v>
                </c:pt>
                <c:pt idx="7857">
                  <c:v>125205</c:v>
                </c:pt>
                <c:pt idx="7858">
                  <c:v>125245</c:v>
                </c:pt>
                <c:pt idx="7859">
                  <c:v>125254</c:v>
                </c:pt>
                <c:pt idx="7860">
                  <c:v>125294</c:v>
                </c:pt>
                <c:pt idx="7861">
                  <c:v>125303</c:v>
                </c:pt>
                <c:pt idx="7862">
                  <c:v>125343</c:v>
                </c:pt>
                <c:pt idx="7863">
                  <c:v>125352</c:v>
                </c:pt>
                <c:pt idx="7864">
                  <c:v>125392</c:v>
                </c:pt>
                <c:pt idx="7865">
                  <c:v>125401</c:v>
                </c:pt>
                <c:pt idx="7866">
                  <c:v>125441</c:v>
                </c:pt>
                <c:pt idx="7867">
                  <c:v>125450</c:v>
                </c:pt>
                <c:pt idx="7868">
                  <c:v>125490</c:v>
                </c:pt>
                <c:pt idx="7869">
                  <c:v>125499</c:v>
                </c:pt>
                <c:pt idx="7870">
                  <c:v>125539</c:v>
                </c:pt>
                <c:pt idx="7871">
                  <c:v>125548</c:v>
                </c:pt>
                <c:pt idx="7872">
                  <c:v>125588</c:v>
                </c:pt>
                <c:pt idx="7873">
                  <c:v>125597</c:v>
                </c:pt>
                <c:pt idx="7874">
                  <c:v>125637</c:v>
                </c:pt>
                <c:pt idx="7875">
                  <c:v>125646</c:v>
                </c:pt>
                <c:pt idx="7876">
                  <c:v>125686</c:v>
                </c:pt>
                <c:pt idx="7877">
                  <c:v>125695</c:v>
                </c:pt>
                <c:pt idx="7878">
                  <c:v>125735</c:v>
                </c:pt>
                <c:pt idx="7879">
                  <c:v>125744</c:v>
                </c:pt>
                <c:pt idx="7880">
                  <c:v>125784</c:v>
                </c:pt>
                <c:pt idx="7881">
                  <c:v>125793</c:v>
                </c:pt>
                <c:pt idx="7882">
                  <c:v>125833</c:v>
                </c:pt>
                <c:pt idx="7883">
                  <c:v>125842</c:v>
                </c:pt>
                <c:pt idx="7884">
                  <c:v>125882</c:v>
                </c:pt>
                <c:pt idx="7885">
                  <c:v>125891</c:v>
                </c:pt>
                <c:pt idx="7886">
                  <c:v>125931</c:v>
                </c:pt>
                <c:pt idx="7887">
                  <c:v>125940</c:v>
                </c:pt>
                <c:pt idx="7888">
                  <c:v>125980</c:v>
                </c:pt>
                <c:pt idx="7889">
                  <c:v>126300</c:v>
                </c:pt>
                <c:pt idx="7890">
                  <c:v>126340</c:v>
                </c:pt>
                <c:pt idx="7891">
                  <c:v>126413</c:v>
                </c:pt>
                <c:pt idx="7892">
                  <c:v>126453</c:v>
                </c:pt>
                <c:pt idx="7893">
                  <c:v>126453</c:v>
                </c:pt>
                <c:pt idx="7894">
                  <c:v>126493</c:v>
                </c:pt>
                <c:pt idx="7895">
                  <c:v>126493</c:v>
                </c:pt>
                <c:pt idx="7896">
                  <c:v>126533</c:v>
                </c:pt>
                <c:pt idx="7897">
                  <c:v>126547</c:v>
                </c:pt>
                <c:pt idx="7898">
                  <c:v>126587</c:v>
                </c:pt>
                <c:pt idx="7899">
                  <c:v>126615</c:v>
                </c:pt>
                <c:pt idx="7900">
                  <c:v>126655</c:v>
                </c:pt>
                <c:pt idx="7901">
                  <c:v>126914</c:v>
                </c:pt>
                <c:pt idx="7902">
                  <c:v>126954</c:v>
                </c:pt>
                <c:pt idx="7903">
                  <c:v>126954</c:v>
                </c:pt>
                <c:pt idx="7904">
                  <c:v>126994</c:v>
                </c:pt>
                <c:pt idx="7905">
                  <c:v>126994</c:v>
                </c:pt>
                <c:pt idx="7906">
                  <c:v>127034</c:v>
                </c:pt>
                <c:pt idx="7907">
                  <c:v>127034</c:v>
                </c:pt>
                <c:pt idx="7908">
                  <c:v>127074</c:v>
                </c:pt>
                <c:pt idx="7909">
                  <c:v>127074</c:v>
                </c:pt>
                <c:pt idx="7910">
                  <c:v>127114</c:v>
                </c:pt>
                <c:pt idx="7911">
                  <c:v>128195</c:v>
                </c:pt>
                <c:pt idx="7912">
                  <c:v>128235</c:v>
                </c:pt>
                <c:pt idx="7913">
                  <c:v>128235</c:v>
                </c:pt>
                <c:pt idx="7914">
                  <c:v>128275</c:v>
                </c:pt>
                <c:pt idx="7915">
                  <c:v>128291</c:v>
                </c:pt>
                <c:pt idx="7916">
                  <c:v>128331</c:v>
                </c:pt>
                <c:pt idx="7917">
                  <c:v>128365</c:v>
                </c:pt>
                <c:pt idx="7918">
                  <c:v>128405</c:v>
                </c:pt>
                <c:pt idx="7919">
                  <c:v>128405</c:v>
                </c:pt>
                <c:pt idx="7920">
                  <c:v>128445</c:v>
                </c:pt>
                <c:pt idx="7921">
                  <c:v>128461</c:v>
                </c:pt>
                <c:pt idx="7922">
                  <c:v>128501</c:v>
                </c:pt>
                <c:pt idx="7923">
                  <c:v>128565</c:v>
                </c:pt>
                <c:pt idx="7924">
                  <c:v>128605</c:v>
                </c:pt>
                <c:pt idx="7925">
                  <c:v>128690</c:v>
                </c:pt>
                <c:pt idx="7926">
                  <c:v>128730</c:v>
                </c:pt>
                <c:pt idx="7927">
                  <c:v>128730</c:v>
                </c:pt>
                <c:pt idx="7928">
                  <c:v>128770</c:v>
                </c:pt>
                <c:pt idx="7929">
                  <c:v>128770</c:v>
                </c:pt>
                <c:pt idx="7930">
                  <c:v>128810</c:v>
                </c:pt>
                <c:pt idx="7931">
                  <c:v>128826</c:v>
                </c:pt>
                <c:pt idx="7932">
                  <c:v>128866</c:v>
                </c:pt>
                <c:pt idx="7933">
                  <c:v>128900</c:v>
                </c:pt>
                <c:pt idx="7934">
                  <c:v>128940</c:v>
                </c:pt>
                <c:pt idx="7935">
                  <c:v>128940</c:v>
                </c:pt>
                <c:pt idx="7936">
                  <c:v>128980</c:v>
                </c:pt>
                <c:pt idx="7937">
                  <c:v>128996</c:v>
                </c:pt>
                <c:pt idx="7938">
                  <c:v>129036</c:v>
                </c:pt>
                <c:pt idx="7939">
                  <c:v>129100</c:v>
                </c:pt>
                <c:pt idx="7940">
                  <c:v>129140</c:v>
                </c:pt>
                <c:pt idx="7941">
                  <c:v>129225</c:v>
                </c:pt>
                <c:pt idx="7942">
                  <c:v>129265</c:v>
                </c:pt>
                <c:pt idx="7943">
                  <c:v>129265</c:v>
                </c:pt>
                <c:pt idx="7944">
                  <c:v>129305</c:v>
                </c:pt>
                <c:pt idx="7945">
                  <c:v>129569</c:v>
                </c:pt>
                <c:pt idx="7946">
                  <c:v>129609</c:v>
                </c:pt>
                <c:pt idx="7947">
                  <c:v>130074</c:v>
                </c:pt>
                <c:pt idx="7948">
                  <c:v>130114</c:v>
                </c:pt>
                <c:pt idx="7949">
                  <c:v>130114</c:v>
                </c:pt>
                <c:pt idx="7950">
                  <c:v>130154</c:v>
                </c:pt>
                <c:pt idx="7951">
                  <c:v>130170</c:v>
                </c:pt>
                <c:pt idx="7952">
                  <c:v>130210</c:v>
                </c:pt>
                <c:pt idx="7953">
                  <c:v>130244</c:v>
                </c:pt>
                <c:pt idx="7954">
                  <c:v>130284</c:v>
                </c:pt>
                <c:pt idx="7955">
                  <c:v>130284</c:v>
                </c:pt>
                <c:pt idx="7956">
                  <c:v>130324</c:v>
                </c:pt>
                <c:pt idx="7957">
                  <c:v>130340</c:v>
                </c:pt>
                <c:pt idx="7958">
                  <c:v>130380</c:v>
                </c:pt>
                <c:pt idx="7959">
                  <c:v>130416</c:v>
                </c:pt>
                <c:pt idx="7960">
                  <c:v>130456</c:v>
                </c:pt>
                <c:pt idx="7961">
                  <c:v>130541</c:v>
                </c:pt>
                <c:pt idx="7962">
                  <c:v>130581</c:v>
                </c:pt>
                <c:pt idx="7963">
                  <c:v>130581</c:v>
                </c:pt>
                <c:pt idx="7964">
                  <c:v>130621</c:v>
                </c:pt>
                <c:pt idx="7965">
                  <c:v>130621</c:v>
                </c:pt>
                <c:pt idx="7966">
                  <c:v>130661</c:v>
                </c:pt>
                <c:pt idx="7967">
                  <c:v>130677</c:v>
                </c:pt>
                <c:pt idx="7968">
                  <c:v>130717</c:v>
                </c:pt>
                <c:pt idx="7969">
                  <c:v>130751</c:v>
                </c:pt>
                <c:pt idx="7970">
                  <c:v>130791</c:v>
                </c:pt>
                <c:pt idx="7971">
                  <c:v>130791</c:v>
                </c:pt>
                <c:pt idx="7972">
                  <c:v>130831</c:v>
                </c:pt>
                <c:pt idx="7973">
                  <c:v>130847</c:v>
                </c:pt>
                <c:pt idx="7974">
                  <c:v>130887</c:v>
                </c:pt>
                <c:pt idx="7975">
                  <c:v>130923</c:v>
                </c:pt>
                <c:pt idx="7976">
                  <c:v>130963</c:v>
                </c:pt>
                <c:pt idx="7977">
                  <c:v>131048</c:v>
                </c:pt>
                <c:pt idx="7978">
                  <c:v>131088</c:v>
                </c:pt>
                <c:pt idx="7979">
                  <c:v>131088</c:v>
                </c:pt>
                <c:pt idx="7980">
                  <c:v>131128</c:v>
                </c:pt>
                <c:pt idx="7981">
                  <c:v>131400</c:v>
                </c:pt>
                <c:pt idx="7982">
                  <c:v>131440</c:v>
                </c:pt>
                <c:pt idx="7983">
                  <c:v>131440</c:v>
                </c:pt>
                <c:pt idx="7984">
                  <c:v>131480</c:v>
                </c:pt>
                <c:pt idx="7985">
                  <c:v>131496</c:v>
                </c:pt>
                <c:pt idx="7986">
                  <c:v>131536</c:v>
                </c:pt>
                <c:pt idx="7987">
                  <c:v>131570</c:v>
                </c:pt>
                <c:pt idx="7988">
                  <c:v>131610</c:v>
                </c:pt>
                <c:pt idx="7989">
                  <c:v>131610</c:v>
                </c:pt>
                <c:pt idx="7990">
                  <c:v>131650</c:v>
                </c:pt>
                <c:pt idx="7991">
                  <c:v>131666</c:v>
                </c:pt>
                <c:pt idx="7992">
                  <c:v>131706</c:v>
                </c:pt>
                <c:pt idx="7993">
                  <c:v>131742</c:v>
                </c:pt>
                <c:pt idx="7994">
                  <c:v>131782</c:v>
                </c:pt>
                <c:pt idx="7995">
                  <c:v>131867</c:v>
                </c:pt>
                <c:pt idx="7996">
                  <c:v>131907</c:v>
                </c:pt>
                <c:pt idx="7997">
                  <c:v>131907</c:v>
                </c:pt>
                <c:pt idx="7998">
                  <c:v>131947</c:v>
                </c:pt>
                <c:pt idx="7999">
                  <c:v>131947</c:v>
                </c:pt>
                <c:pt idx="8000">
                  <c:v>131987</c:v>
                </c:pt>
                <c:pt idx="8001">
                  <c:v>132003</c:v>
                </c:pt>
                <c:pt idx="8002">
                  <c:v>132043</c:v>
                </c:pt>
                <c:pt idx="8003">
                  <c:v>132077</c:v>
                </c:pt>
                <c:pt idx="8004">
                  <c:v>132117</c:v>
                </c:pt>
                <c:pt idx="8005">
                  <c:v>132117</c:v>
                </c:pt>
                <c:pt idx="8006">
                  <c:v>132157</c:v>
                </c:pt>
                <c:pt idx="8007">
                  <c:v>132173</c:v>
                </c:pt>
                <c:pt idx="8008">
                  <c:v>132213</c:v>
                </c:pt>
                <c:pt idx="8009">
                  <c:v>132229</c:v>
                </c:pt>
                <c:pt idx="8010">
                  <c:v>132269</c:v>
                </c:pt>
                <c:pt idx="8011">
                  <c:v>132314</c:v>
                </c:pt>
                <c:pt idx="8012">
                  <c:v>132354</c:v>
                </c:pt>
                <c:pt idx="8013">
                  <c:v>132439</c:v>
                </c:pt>
                <c:pt idx="8014">
                  <c:v>132479</c:v>
                </c:pt>
                <c:pt idx="8015">
                  <c:v>132479</c:v>
                </c:pt>
                <c:pt idx="8016">
                  <c:v>132519</c:v>
                </c:pt>
                <c:pt idx="8017">
                  <c:v>132780</c:v>
                </c:pt>
                <c:pt idx="8018">
                  <c:v>132820</c:v>
                </c:pt>
                <c:pt idx="8019">
                  <c:v>132973</c:v>
                </c:pt>
                <c:pt idx="8020">
                  <c:v>133013</c:v>
                </c:pt>
                <c:pt idx="8021">
                  <c:v>133013</c:v>
                </c:pt>
                <c:pt idx="8022">
                  <c:v>133053</c:v>
                </c:pt>
                <c:pt idx="8023">
                  <c:v>133053</c:v>
                </c:pt>
                <c:pt idx="8024">
                  <c:v>133093</c:v>
                </c:pt>
                <c:pt idx="8025">
                  <c:v>133109</c:v>
                </c:pt>
                <c:pt idx="8026">
                  <c:v>133149</c:v>
                </c:pt>
                <c:pt idx="8027">
                  <c:v>133176</c:v>
                </c:pt>
                <c:pt idx="8028">
                  <c:v>133216</c:v>
                </c:pt>
                <c:pt idx="8029">
                  <c:v>133216</c:v>
                </c:pt>
                <c:pt idx="8030">
                  <c:v>133256</c:v>
                </c:pt>
                <c:pt idx="8031">
                  <c:v>133274</c:v>
                </c:pt>
                <c:pt idx="8032">
                  <c:v>133314</c:v>
                </c:pt>
                <c:pt idx="8033">
                  <c:v>133378</c:v>
                </c:pt>
                <c:pt idx="8034">
                  <c:v>133418</c:v>
                </c:pt>
                <c:pt idx="8035">
                  <c:v>133452</c:v>
                </c:pt>
                <c:pt idx="8036">
                  <c:v>133492</c:v>
                </c:pt>
                <c:pt idx="8037">
                  <c:v>133492</c:v>
                </c:pt>
                <c:pt idx="8038">
                  <c:v>133532</c:v>
                </c:pt>
                <c:pt idx="8039">
                  <c:v>133549</c:v>
                </c:pt>
                <c:pt idx="8040">
                  <c:v>133589</c:v>
                </c:pt>
                <c:pt idx="8041">
                  <c:v>133623</c:v>
                </c:pt>
                <c:pt idx="8042">
                  <c:v>133663</c:v>
                </c:pt>
                <c:pt idx="8043">
                  <c:v>133663</c:v>
                </c:pt>
                <c:pt idx="8044">
                  <c:v>133703</c:v>
                </c:pt>
                <c:pt idx="8045">
                  <c:v>133712</c:v>
                </c:pt>
                <c:pt idx="8046">
                  <c:v>133752</c:v>
                </c:pt>
                <c:pt idx="8047">
                  <c:v>133792</c:v>
                </c:pt>
                <c:pt idx="8048">
                  <c:v>133832</c:v>
                </c:pt>
                <c:pt idx="8049">
                  <c:v>133832</c:v>
                </c:pt>
                <c:pt idx="8050">
                  <c:v>133872</c:v>
                </c:pt>
                <c:pt idx="8051">
                  <c:v>133881</c:v>
                </c:pt>
                <c:pt idx="8052">
                  <c:v>133921</c:v>
                </c:pt>
                <c:pt idx="8053">
                  <c:v>133957</c:v>
                </c:pt>
                <c:pt idx="8054">
                  <c:v>133997</c:v>
                </c:pt>
                <c:pt idx="8055">
                  <c:v>134072</c:v>
                </c:pt>
                <c:pt idx="8056">
                  <c:v>134112</c:v>
                </c:pt>
                <c:pt idx="8057">
                  <c:v>134112</c:v>
                </c:pt>
                <c:pt idx="8058">
                  <c:v>134152</c:v>
                </c:pt>
                <c:pt idx="8059">
                  <c:v>134212</c:v>
                </c:pt>
                <c:pt idx="8060">
                  <c:v>134252</c:v>
                </c:pt>
                <c:pt idx="8061">
                  <c:v>134396</c:v>
                </c:pt>
                <c:pt idx="8062">
                  <c:v>134436</c:v>
                </c:pt>
                <c:pt idx="8063">
                  <c:v>134436</c:v>
                </c:pt>
                <c:pt idx="8064">
                  <c:v>134476</c:v>
                </c:pt>
                <c:pt idx="8065">
                  <c:v>134476</c:v>
                </c:pt>
                <c:pt idx="8066">
                  <c:v>134516</c:v>
                </c:pt>
                <c:pt idx="8067">
                  <c:v>134525</c:v>
                </c:pt>
                <c:pt idx="8068">
                  <c:v>134565</c:v>
                </c:pt>
                <c:pt idx="8069">
                  <c:v>134574</c:v>
                </c:pt>
                <c:pt idx="8070">
                  <c:v>134614</c:v>
                </c:pt>
                <c:pt idx="8071">
                  <c:v>134647</c:v>
                </c:pt>
                <c:pt idx="8072">
                  <c:v>134687</c:v>
                </c:pt>
                <c:pt idx="8073">
                  <c:v>134687</c:v>
                </c:pt>
                <c:pt idx="8074">
                  <c:v>134727</c:v>
                </c:pt>
                <c:pt idx="8075">
                  <c:v>134736</c:v>
                </c:pt>
                <c:pt idx="8076">
                  <c:v>134776</c:v>
                </c:pt>
                <c:pt idx="8077">
                  <c:v>134821</c:v>
                </c:pt>
                <c:pt idx="8078">
                  <c:v>134861</c:v>
                </c:pt>
                <c:pt idx="8079">
                  <c:v>134929</c:v>
                </c:pt>
                <c:pt idx="8080">
                  <c:v>134969</c:v>
                </c:pt>
                <c:pt idx="8081">
                  <c:v>134969</c:v>
                </c:pt>
                <c:pt idx="8082">
                  <c:v>135009</c:v>
                </c:pt>
                <c:pt idx="8083">
                  <c:v>135009</c:v>
                </c:pt>
                <c:pt idx="8084">
                  <c:v>135049</c:v>
                </c:pt>
                <c:pt idx="8085">
                  <c:v>135058</c:v>
                </c:pt>
                <c:pt idx="8086">
                  <c:v>135098</c:v>
                </c:pt>
                <c:pt idx="8087">
                  <c:v>135131</c:v>
                </c:pt>
                <c:pt idx="8088">
                  <c:v>135171</c:v>
                </c:pt>
                <c:pt idx="8089">
                  <c:v>135171</c:v>
                </c:pt>
                <c:pt idx="8090">
                  <c:v>135211</c:v>
                </c:pt>
                <c:pt idx="8091">
                  <c:v>135220</c:v>
                </c:pt>
                <c:pt idx="8092">
                  <c:v>135260</c:v>
                </c:pt>
                <c:pt idx="8093">
                  <c:v>135296</c:v>
                </c:pt>
                <c:pt idx="8094">
                  <c:v>135336</c:v>
                </c:pt>
                <c:pt idx="8095">
                  <c:v>135404</c:v>
                </c:pt>
                <c:pt idx="8096">
                  <c:v>135444</c:v>
                </c:pt>
                <c:pt idx="8097">
                  <c:v>135444</c:v>
                </c:pt>
                <c:pt idx="8098">
                  <c:v>135484</c:v>
                </c:pt>
                <c:pt idx="8099">
                  <c:v>135565</c:v>
                </c:pt>
                <c:pt idx="8100">
                  <c:v>135605</c:v>
                </c:pt>
                <c:pt idx="8101">
                  <c:v>135605</c:v>
                </c:pt>
                <c:pt idx="8102">
                  <c:v>135645</c:v>
                </c:pt>
                <c:pt idx="8103">
                  <c:v>135654</c:v>
                </c:pt>
                <c:pt idx="8104">
                  <c:v>135694</c:v>
                </c:pt>
                <c:pt idx="8105">
                  <c:v>135727</c:v>
                </c:pt>
                <c:pt idx="8106">
                  <c:v>135767</c:v>
                </c:pt>
                <c:pt idx="8107">
                  <c:v>135767</c:v>
                </c:pt>
                <c:pt idx="8108">
                  <c:v>135807</c:v>
                </c:pt>
                <c:pt idx="8109">
                  <c:v>135816</c:v>
                </c:pt>
                <c:pt idx="8110">
                  <c:v>135856</c:v>
                </c:pt>
                <c:pt idx="8111">
                  <c:v>135892</c:v>
                </c:pt>
                <c:pt idx="8112">
                  <c:v>135932</c:v>
                </c:pt>
                <c:pt idx="8113">
                  <c:v>136000</c:v>
                </c:pt>
                <c:pt idx="8114">
                  <c:v>136040</c:v>
                </c:pt>
                <c:pt idx="8115">
                  <c:v>136040</c:v>
                </c:pt>
                <c:pt idx="8116">
                  <c:v>136080</c:v>
                </c:pt>
                <c:pt idx="8117">
                  <c:v>136080</c:v>
                </c:pt>
                <c:pt idx="8118">
                  <c:v>136120</c:v>
                </c:pt>
                <c:pt idx="8119">
                  <c:v>136129</c:v>
                </c:pt>
                <c:pt idx="8120">
                  <c:v>136169</c:v>
                </c:pt>
                <c:pt idx="8121">
                  <c:v>136202</c:v>
                </c:pt>
                <c:pt idx="8122">
                  <c:v>136242</c:v>
                </c:pt>
                <c:pt idx="8123">
                  <c:v>136242</c:v>
                </c:pt>
                <c:pt idx="8124">
                  <c:v>136282</c:v>
                </c:pt>
                <c:pt idx="8125">
                  <c:v>136291</c:v>
                </c:pt>
                <c:pt idx="8126">
                  <c:v>136331</c:v>
                </c:pt>
                <c:pt idx="8127">
                  <c:v>136367</c:v>
                </c:pt>
                <c:pt idx="8128">
                  <c:v>136407</c:v>
                </c:pt>
                <c:pt idx="8129">
                  <c:v>136475</c:v>
                </c:pt>
                <c:pt idx="8130">
                  <c:v>136515</c:v>
                </c:pt>
                <c:pt idx="8131">
                  <c:v>136515</c:v>
                </c:pt>
                <c:pt idx="8132">
                  <c:v>136555</c:v>
                </c:pt>
                <c:pt idx="8133">
                  <c:v>136627</c:v>
                </c:pt>
                <c:pt idx="8134">
                  <c:v>136667</c:v>
                </c:pt>
                <c:pt idx="8135">
                  <c:v>136820</c:v>
                </c:pt>
                <c:pt idx="8136">
                  <c:v>136860</c:v>
                </c:pt>
                <c:pt idx="8137">
                  <c:v>136860</c:v>
                </c:pt>
                <c:pt idx="8138">
                  <c:v>136900</c:v>
                </c:pt>
                <c:pt idx="8139">
                  <c:v>136909</c:v>
                </c:pt>
                <c:pt idx="8140">
                  <c:v>136949</c:v>
                </c:pt>
                <c:pt idx="8141">
                  <c:v>136982</c:v>
                </c:pt>
                <c:pt idx="8142">
                  <c:v>137022</c:v>
                </c:pt>
                <c:pt idx="8143">
                  <c:v>137022</c:v>
                </c:pt>
                <c:pt idx="8144">
                  <c:v>137062</c:v>
                </c:pt>
                <c:pt idx="8145">
                  <c:v>137071</c:v>
                </c:pt>
                <c:pt idx="8146">
                  <c:v>137111</c:v>
                </c:pt>
                <c:pt idx="8147">
                  <c:v>137147</c:v>
                </c:pt>
                <c:pt idx="8148">
                  <c:v>137187</c:v>
                </c:pt>
                <c:pt idx="8149">
                  <c:v>137255</c:v>
                </c:pt>
                <c:pt idx="8150">
                  <c:v>137295</c:v>
                </c:pt>
                <c:pt idx="8151">
                  <c:v>137295</c:v>
                </c:pt>
                <c:pt idx="8152">
                  <c:v>137335</c:v>
                </c:pt>
                <c:pt idx="8153">
                  <c:v>137335</c:v>
                </c:pt>
                <c:pt idx="8154">
                  <c:v>137375</c:v>
                </c:pt>
                <c:pt idx="8155">
                  <c:v>137384</c:v>
                </c:pt>
                <c:pt idx="8156">
                  <c:v>137424</c:v>
                </c:pt>
                <c:pt idx="8157">
                  <c:v>137457</c:v>
                </c:pt>
                <c:pt idx="8158">
                  <c:v>137497</c:v>
                </c:pt>
                <c:pt idx="8159">
                  <c:v>137497</c:v>
                </c:pt>
                <c:pt idx="8160">
                  <c:v>137537</c:v>
                </c:pt>
                <c:pt idx="8161">
                  <c:v>137546</c:v>
                </c:pt>
                <c:pt idx="8162">
                  <c:v>137586</c:v>
                </c:pt>
                <c:pt idx="8163">
                  <c:v>137650</c:v>
                </c:pt>
                <c:pt idx="8164">
                  <c:v>137690</c:v>
                </c:pt>
                <c:pt idx="8165">
                  <c:v>137758</c:v>
                </c:pt>
                <c:pt idx="8166">
                  <c:v>137798</c:v>
                </c:pt>
                <c:pt idx="8167">
                  <c:v>137798</c:v>
                </c:pt>
                <c:pt idx="8168">
                  <c:v>137838</c:v>
                </c:pt>
                <c:pt idx="8169">
                  <c:v>137910</c:v>
                </c:pt>
                <c:pt idx="8170">
                  <c:v>137950</c:v>
                </c:pt>
                <c:pt idx="8171">
                  <c:v>137950</c:v>
                </c:pt>
                <c:pt idx="8172">
                  <c:v>137990</c:v>
                </c:pt>
                <c:pt idx="8173">
                  <c:v>137990</c:v>
                </c:pt>
                <c:pt idx="8174">
                  <c:v>138030</c:v>
                </c:pt>
                <c:pt idx="8175">
                  <c:v>138030</c:v>
                </c:pt>
                <c:pt idx="8176">
                  <c:v>138070</c:v>
                </c:pt>
                <c:pt idx="8177">
                  <c:v>138134</c:v>
                </c:pt>
                <c:pt idx="8178">
                  <c:v>138174</c:v>
                </c:pt>
                <c:pt idx="8179">
                  <c:v>138174</c:v>
                </c:pt>
                <c:pt idx="8180">
                  <c:v>138214</c:v>
                </c:pt>
                <c:pt idx="8181">
                  <c:v>138223</c:v>
                </c:pt>
                <c:pt idx="8182">
                  <c:v>138263</c:v>
                </c:pt>
                <c:pt idx="8183">
                  <c:v>138272</c:v>
                </c:pt>
                <c:pt idx="8184">
                  <c:v>138312</c:v>
                </c:pt>
                <c:pt idx="8185">
                  <c:v>138321</c:v>
                </c:pt>
                <c:pt idx="8186">
                  <c:v>138361</c:v>
                </c:pt>
                <c:pt idx="8187">
                  <c:v>138370</c:v>
                </c:pt>
                <c:pt idx="8188">
                  <c:v>138410</c:v>
                </c:pt>
                <c:pt idx="8189">
                  <c:v>138419</c:v>
                </c:pt>
                <c:pt idx="8190">
                  <c:v>138459</c:v>
                </c:pt>
                <c:pt idx="8191">
                  <c:v>138468</c:v>
                </c:pt>
                <c:pt idx="8192">
                  <c:v>138508</c:v>
                </c:pt>
                <c:pt idx="8193">
                  <c:v>138517</c:v>
                </c:pt>
                <c:pt idx="8194">
                  <c:v>138557</c:v>
                </c:pt>
                <c:pt idx="8195">
                  <c:v>138566</c:v>
                </c:pt>
                <c:pt idx="8196">
                  <c:v>138606</c:v>
                </c:pt>
                <c:pt idx="8197">
                  <c:v>138615</c:v>
                </c:pt>
                <c:pt idx="8198">
                  <c:v>138655</c:v>
                </c:pt>
                <c:pt idx="8199">
                  <c:v>138664</c:v>
                </c:pt>
                <c:pt idx="8200">
                  <c:v>138704</c:v>
                </c:pt>
                <c:pt idx="8201">
                  <c:v>138713</c:v>
                </c:pt>
                <c:pt idx="8202">
                  <c:v>138753</c:v>
                </c:pt>
                <c:pt idx="8203">
                  <c:v>138762</c:v>
                </c:pt>
                <c:pt idx="8204">
                  <c:v>138802</c:v>
                </c:pt>
                <c:pt idx="8205">
                  <c:v>138811</c:v>
                </c:pt>
                <c:pt idx="8206">
                  <c:v>138851</c:v>
                </c:pt>
                <c:pt idx="8207">
                  <c:v>138860</c:v>
                </c:pt>
                <c:pt idx="8208">
                  <c:v>138900</c:v>
                </c:pt>
                <c:pt idx="8209">
                  <c:v>138909</c:v>
                </c:pt>
                <c:pt idx="8210">
                  <c:v>138949</c:v>
                </c:pt>
                <c:pt idx="8211">
                  <c:v>138977</c:v>
                </c:pt>
                <c:pt idx="8212">
                  <c:v>139017</c:v>
                </c:pt>
                <c:pt idx="8213">
                  <c:v>139017</c:v>
                </c:pt>
                <c:pt idx="8214">
                  <c:v>139057</c:v>
                </c:pt>
                <c:pt idx="8215">
                  <c:v>139313</c:v>
                </c:pt>
                <c:pt idx="8216">
                  <c:v>139353</c:v>
                </c:pt>
                <c:pt idx="8217">
                  <c:v>139657</c:v>
                </c:pt>
                <c:pt idx="8218">
                  <c:v>139697</c:v>
                </c:pt>
                <c:pt idx="8219">
                  <c:v>139731</c:v>
                </c:pt>
                <c:pt idx="8220">
                  <c:v>139771</c:v>
                </c:pt>
                <c:pt idx="8221">
                  <c:v>139771</c:v>
                </c:pt>
                <c:pt idx="8222">
                  <c:v>139811</c:v>
                </c:pt>
                <c:pt idx="8223">
                  <c:v>139844</c:v>
                </c:pt>
                <c:pt idx="8224">
                  <c:v>139884</c:v>
                </c:pt>
                <c:pt idx="8225">
                  <c:v>139918</c:v>
                </c:pt>
                <c:pt idx="8226">
                  <c:v>139958</c:v>
                </c:pt>
                <c:pt idx="8227">
                  <c:v>139958</c:v>
                </c:pt>
                <c:pt idx="8228">
                  <c:v>139998</c:v>
                </c:pt>
                <c:pt idx="8229">
                  <c:v>139998</c:v>
                </c:pt>
                <c:pt idx="8230">
                  <c:v>140038</c:v>
                </c:pt>
                <c:pt idx="8231">
                  <c:v>140038</c:v>
                </c:pt>
                <c:pt idx="8232">
                  <c:v>140078</c:v>
                </c:pt>
                <c:pt idx="8233">
                  <c:v>140302</c:v>
                </c:pt>
                <c:pt idx="8234">
                  <c:v>140342</c:v>
                </c:pt>
                <c:pt idx="8235">
                  <c:v>140376</c:v>
                </c:pt>
                <c:pt idx="8236">
                  <c:v>140416</c:v>
                </c:pt>
                <c:pt idx="8237">
                  <c:v>140416</c:v>
                </c:pt>
                <c:pt idx="8238">
                  <c:v>140456</c:v>
                </c:pt>
                <c:pt idx="8239">
                  <c:v>140489</c:v>
                </c:pt>
                <c:pt idx="8240">
                  <c:v>140529</c:v>
                </c:pt>
                <c:pt idx="8241">
                  <c:v>140563</c:v>
                </c:pt>
                <c:pt idx="8242">
                  <c:v>140603</c:v>
                </c:pt>
                <c:pt idx="8243">
                  <c:v>140603</c:v>
                </c:pt>
                <c:pt idx="8244">
                  <c:v>140643</c:v>
                </c:pt>
                <c:pt idx="8245">
                  <c:v>140643</c:v>
                </c:pt>
                <c:pt idx="8246">
                  <c:v>140683</c:v>
                </c:pt>
                <c:pt idx="8247">
                  <c:v>140698</c:v>
                </c:pt>
                <c:pt idx="8248">
                  <c:v>140738</c:v>
                </c:pt>
                <c:pt idx="8249">
                  <c:v>140772</c:v>
                </c:pt>
                <c:pt idx="8250">
                  <c:v>140812</c:v>
                </c:pt>
                <c:pt idx="8251">
                  <c:v>140812</c:v>
                </c:pt>
                <c:pt idx="8252">
                  <c:v>140852</c:v>
                </c:pt>
                <c:pt idx="8253">
                  <c:v>140874</c:v>
                </c:pt>
                <c:pt idx="8254">
                  <c:v>140914</c:v>
                </c:pt>
                <c:pt idx="8255">
                  <c:v>140948</c:v>
                </c:pt>
                <c:pt idx="8256">
                  <c:v>140988</c:v>
                </c:pt>
                <c:pt idx="8257">
                  <c:v>140988</c:v>
                </c:pt>
                <c:pt idx="8258">
                  <c:v>141028</c:v>
                </c:pt>
                <c:pt idx="8259">
                  <c:v>141028</c:v>
                </c:pt>
                <c:pt idx="8260">
                  <c:v>141068</c:v>
                </c:pt>
                <c:pt idx="8261">
                  <c:v>141068</c:v>
                </c:pt>
                <c:pt idx="8262">
                  <c:v>141108</c:v>
                </c:pt>
                <c:pt idx="8263">
                  <c:v>141108</c:v>
                </c:pt>
                <c:pt idx="8264">
                  <c:v>141148</c:v>
                </c:pt>
                <c:pt idx="8265">
                  <c:v>141148</c:v>
                </c:pt>
                <c:pt idx="8266">
                  <c:v>141188</c:v>
                </c:pt>
                <c:pt idx="8267">
                  <c:v>141227</c:v>
                </c:pt>
                <c:pt idx="8268">
                  <c:v>141267</c:v>
                </c:pt>
                <c:pt idx="8269">
                  <c:v>141267</c:v>
                </c:pt>
                <c:pt idx="8270">
                  <c:v>141307</c:v>
                </c:pt>
                <c:pt idx="8271">
                  <c:v>141307</c:v>
                </c:pt>
                <c:pt idx="8272">
                  <c:v>141347</c:v>
                </c:pt>
                <c:pt idx="8273">
                  <c:v>141347</c:v>
                </c:pt>
                <c:pt idx="8274">
                  <c:v>141387</c:v>
                </c:pt>
                <c:pt idx="8275">
                  <c:v>141387</c:v>
                </c:pt>
                <c:pt idx="8276">
                  <c:v>141427</c:v>
                </c:pt>
                <c:pt idx="8277">
                  <c:v>141427</c:v>
                </c:pt>
                <c:pt idx="8278">
                  <c:v>141467</c:v>
                </c:pt>
                <c:pt idx="8279">
                  <c:v>141467</c:v>
                </c:pt>
                <c:pt idx="8280">
                  <c:v>141507</c:v>
                </c:pt>
                <c:pt idx="8281">
                  <c:v>141507</c:v>
                </c:pt>
                <c:pt idx="8282">
                  <c:v>141547</c:v>
                </c:pt>
                <c:pt idx="8283">
                  <c:v>141556</c:v>
                </c:pt>
                <c:pt idx="8284">
                  <c:v>141596</c:v>
                </c:pt>
                <c:pt idx="8285">
                  <c:v>142702</c:v>
                </c:pt>
                <c:pt idx="8286">
                  <c:v>142742</c:v>
                </c:pt>
                <c:pt idx="8287">
                  <c:v>142742</c:v>
                </c:pt>
                <c:pt idx="8288">
                  <c:v>142782</c:v>
                </c:pt>
                <c:pt idx="8289">
                  <c:v>142782</c:v>
                </c:pt>
                <c:pt idx="8290">
                  <c:v>142822</c:v>
                </c:pt>
                <c:pt idx="8291">
                  <c:v>142822</c:v>
                </c:pt>
                <c:pt idx="8292">
                  <c:v>142862</c:v>
                </c:pt>
                <c:pt idx="8293">
                  <c:v>142862</c:v>
                </c:pt>
                <c:pt idx="8294">
                  <c:v>142902</c:v>
                </c:pt>
                <c:pt idx="8295">
                  <c:v>142902</c:v>
                </c:pt>
                <c:pt idx="8296">
                  <c:v>142942</c:v>
                </c:pt>
                <c:pt idx="8297">
                  <c:v>142942</c:v>
                </c:pt>
                <c:pt idx="8298">
                  <c:v>142982</c:v>
                </c:pt>
                <c:pt idx="8299">
                  <c:v>142982</c:v>
                </c:pt>
                <c:pt idx="8300">
                  <c:v>143022</c:v>
                </c:pt>
                <c:pt idx="8301">
                  <c:v>143047</c:v>
                </c:pt>
                <c:pt idx="8302">
                  <c:v>143087</c:v>
                </c:pt>
                <c:pt idx="8303">
                  <c:v>143087</c:v>
                </c:pt>
                <c:pt idx="8304">
                  <c:v>143127</c:v>
                </c:pt>
                <c:pt idx="8305">
                  <c:v>143127</c:v>
                </c:pt>
                <c:pt idx="8306">
                  <c:v>143167</c:v>
                </c:pt>
                <c:pt idx="8307">
                  <c:v>143167</c:v>
                </c:pt>
                <c:pt idx="8308">
                  <c:v>143207</c:v>
                </c:pt>
                <c:pt idx="8309">
                  <c:v>143207</c:v>
                </c:pt>
                <c:pt idx="8310">
                  <c:v>143247</c:v>
                </c:pt>
                <c:pt idx="8311">
                  <c:v>143247</c:v>
                </c:pt>
                <c:pt idx="8312">
                  <c:v>143287</c:v>
                </c:pt>
                <c:pt idx="8313">
                  <c:v>143287</c:v>
                </c:pt>
                <c:pt idx="8314">
                  <c:v>143327</c:v>
                </c:pt>
                <c:pt idx="8315">
                  <c:v>143327</c:v>
                </c:pt>
                <c:pt idx="8316">
                  <c:v>143367</c:v>
                </c:pt>
                <c:pt idx="8317">
                  <c:v>143367</c:v>
                </c:pt>
                <c:pt idx="8318">
                  <c:v>143407</c:v>
                </c:pt>
                <c:pt idx="8319">
                  <c:v>143407</c:v>
                </c:pt>
                <c:pt idx="8320">
                  <c:v>143447</c:v>
                </c:pt>
                <c:pt idx="8321">
                  <c:v>143447</c:v>
                </c:pt>
                <c:pt idx="8322">
                  <c:v>143487</c:v>
                </c:pt>
                <c:pt idx="8323">
                  <c:v>143487</c:v>
                </c:pt>
                <c:pt idx="8324">
                  <c:v>143527</c:v>
                </c:pt>
                <c:pt idx="8325">
                  <c:v>143527</c:v>
                </c:pt>
                <c:pt idx="8326">
                  <c:v>143567</c:v>
                </c:pt>
                <c:pt idx="8327">
                  <c:v>143567</c:v>
                </c:pt>
                <c:pt idx="8328">
                  <c:v>143607</c:v>
                </c:pt>
                <c:pt idx="8329">
                  <c:v>143607</c:v>
                </c:pt>
                <c:pt idx="8330">
                  <c:v>143647</c:v>
                </c:pt>
                <c:pt idx="8331">
                  <c:v>143672</c:v>
                </c:pt>
                <c:pt idx="8332">
                  <c:v>143712</c:v>
                </c:pt>
                <c:pt idx="8333">
                  <c:v>143712</c:v>
                </c:pt>
                <c:pt idx="8334">
                  <c:v>143752</c:v>
                </c:pt>
                <c:pt idx="8335">
                  <c:v>143752</c:v>
                </c:pt>
                <c:pt idx="8336">
                  <c:v>143792</c:v>
                </c:pt>
                <c:pt idx="8337">
                  <c:v>143792</c:v>
                </c:pt>
                <c:pt idx="8338">
                  <c:v>143832</c:v>
                </c:pt>
                <c:pt idx="8339">
                  <c:v>143832</c:v>
                </c:pt>
                <c:pt idx="8340">
                  <c:v>143872</c:v>
                </c:pt>
                <c:pt idx="8341">
                  <c:v>143872</c:v>
                </c:pt>
                <c:pt idx="8342">
                  <c:v>143912</c:v>
                </c:pt>
                <c:pt idx="8343">
                  <c:v>143912</c:v>
                </c:pt>
                <c:pt idx="8344">
                  <c:v>143952</c:v>
                </c:pt>
                <c:pt idx="8345">
                  <c:v>143952</c:v>
                </c:pt>
                <c:pt idx="8346">
                  <c:v>143992</c:v>
                </c:pt>
                <c:pt idx="8347">
                  <c:v>143992</c:v>
                </c:pt>
                <c:pt idx="8348">
                  <c:v>144032</c:v>
                </c:pt>
                <c:pt idx="8349">
                  <c:v>144032</c:v>
                </c:pt>
                <c:pt idx="8350">
                  <c:v>144072</c:v>
                </c:pt>
                <c:pt idx="8351">
                  <c:v>144072</c:v>
                </c:pt>
                <c:pt idx="8352">
                  <c:v>144112</c:v>
                </c:pt>
                <c:pt idx="8353">
                  <c:v>144112</c:v>
                </c:pt>
                <c:pt idx="8354">
                  <c:v>144152</c:v>
                </c:pt>
                <c:pt idx="8355">
                  <c:v>144152</c:v>
                </c:pt>
                <c:pt idx="8356">
                  <c:v>144192</c:v>
                </c:pt>
                <c:pt idx="8357">
                  <c:v>144192</c:v>
                </c:pt>
                <c:pt idx="8358">
                  <c:v>144232</c:v>
                </c:pt>
                <c:pt idx="8359">
                  <c:v>144232</c:v>
                </c:pt>
                <c:pt idx="8360">
                  <c:v>144272</c:v>
                </c:pt>
                <c:pt idx="8361">
                  <c:v>144272</c:v>
                </c:pt>
                <c:pt idx="8362">
                  <c:v>144312</c:v>
                </c:pt>
                <c:pt idx="8363">
                  <c:v>144312</c:v>
                </c:pt>
                <c:pt idx="8364">
                  <c:v>144352</c:v>
                </c:pt>
                <c:pt idx="8365">
                  <c:v>144352</c:v>
                </c:pt>
                <c:pt idx="8366">
                  <c:v>144392</c:v>
                </c:pt>
                <c:pt idx="8367">
                  <c:v>144392</c:v>
                </c:pt>
                <c:pt idx="8368">
                  <c:v>144432</c:v>
                </c:pt>
                <c:pt idx="8369">
                  <c:v>144432</c:v>
                </c:pt>
                <c:pt idx="8370">
                  <c:v>144472</c:v>
                </c:pt>
                <c:pt idx="8371">
                  <c:v>144472</c:v>
                </c:pt>
                <c:pt idx="8372">
                  <c:v>144512</c:v>
                </c:pt>
                <c:pt idx="8373">
                  <c:v>144512</c:v>
                </c:pt>
                <c:pt idx="8374">
                  <c:v>144552</c:v>
                </c:pt>
                <c:pt idx="8375">
                  <c:v>144552</c:v>
                </c:pt>
                <c:pt idx="8376">
                  <c:v>144592</c:v>
                </c:pt>
                <c:pt idx="8377">
                  <c:v>144592</c:v>
                </c:pt>
                <c:pt idx="8378">
                  <c:v>144632</c:v>
                </c:pt>
                <c:pt idx="8379">
                  <c:v>144632</c:v>
                </c:pt>
                <c:pt idx="8380">
                  <c:v>144672</c:v>
                </c:pt>
                <c:pt idx="8381">
                  <c:v>144672</c:v>
                </c:pt>
                <c:pt idx="8382">
                  <c:v>144712</c:v>
                </c:pt>
                <c:pt idx="8383">
                  <c:v>144712</c:v>
                </c:pt>
                <c:pt idx="8384">
                  <c:v>144752</c:v>
                </c:pt>
                <c:pt idx="8385">
                  <c:v>144752</c:v>
                </c:pt>
                <c:pt idx="8386">
                  <c:v>144792</c:v>
                </c:pt>
                <c:pt idx="8387">
                  <c:v>144792</c:v>
                </c:pt>
                <c:pt idx="8388">
                  <c:v>144832</c:v>
                </c:pt>
                <c:pt idx="8389">
                  <c:v>144832</c:v>
                </c:pt>
                <c:pt idx="8390">
                  <c:v>144872</c:v>
                </c:pt>
                <c:pt idx="8391">
                  <c:v>144872</c:v>
                </c:pt>
                <c:pt idx="8392">
                  <c:v>144912</c:v>
                </c:pt>
                <c:pt idx="8393">
                  <c:v>144912</c:v>
                </c:pt>
                <c:pt idx="8394">
                  <c:v>144952</c:v>
                </c:pt>
                <c:pt idx="8395">
                  <c:v>144952</c:v>
                </c:pt>
                <c:pt idx="8396">
                  <c:v>144992</c:v>
                </c:pt>
                <c:pt idx="8397">
                  <c:v>144992</c:v>
                </c:pt>
                <c:pt idx="8398">
                  <c:v>145032</c:v>
                </c:pt>
                <c:pt idx="8399">
                  <c:v>145032</c:v>
                </c:pt>
                <c:pt idx="8400">
                  <c:v>145072</c:v>
                </c:pt>
                <c:pt idx="8401">
                  <c:v>145088</c:v>
                </c:pt>
                <c:pt idx="8402">
                  <c:v>145128</c:v>
                </c:pt>
                <c:pt idx="8403">
                  <c:v>145161</c:v>
                </c:pt>
                <c:pt idx="8404">
                  <c:v>145201</c:v>
                </c:pt>
                <c:pt idx="8405">
                  <c:v>145246</c:v>
                </c:pt>
                <c:pt idx="8406">
                  <c:v>145286</c:v>
                </c:pt>
                <c:pt idx="8407">
                  <c:v>145286</c:v>
                </c:pt>
                <c:pt idx="8408">
                  <c:v>145326</c:v>
                </c:pt>
                <c:pt idx="8409">
                  <c:v>145326</c:v>
                </c:pt>
                <c:pt idx="8410">
                  <c:v>145366</c:v>
                </c:pt>
                <c:pt idx="8411">
                  <c:v>145366</c:v>
                </c:pt>
                <c:pt idx="8412">
                  <c:v>145406</c:v>
                </c:pt>
                <c:pt idx="8413">
                  <c:v>145406</c:v>
                </c:pt>
                <c:pt idx="8414">
                  <c:v>145446</c:v>
                </c:pt>
                <c:pt idx="8415">
                  <c:v>145492</c:v>
                </c:pt>
                <c:pt idx="8416">
                  <c:v>145532</c:v>
                </c:pt>
                <c:pt idx="8417">
                  <c:v>145532</c:v>
                </c:pt>
                <c:pt idx="8418">
                  <c:v>145572</c:v>
                </c:pt>
                <c:pt idx="8419">
                  <c:v>145637</c:v>
                </c:pt>
                <c:pt idx="8420">
                  <c:v>145677</c:v>
                </c:pt>
                <c:pt idx="8421">
                  <c:v>145677</c:v>
                </c:pt>
                <c:pt idx="8422">
                  <c:v>145717</c:v>
                </c:pt>
                <c:pt idx="8423">
                  <c:v>147279</c:v>
                </c:pt>
                <c:pt idx="8424">
                  <c:v>147319</c:v>
                </c:pt>
                <c:pt idx="8425">
                  <c:v>147319</c:v>
                </c:pt>
                <c:pt idx="8426">
                  <c:v>147359</c:v>
                </c:pt>
                <c:pt idx="8427">
                  <c:v>147401</c:v>
                </c:pt>
                <c:pt idx="8428">
                  <c:v>147441</c:v>
                </c:pt>
                <c:pt idx="8429">
                  <c:v>147441</c:v>
                </c:pt>
                <c:pt idx="8430">
                  <c:v>147481</c:v>
                </c:pt>
                <c:pt idx="8431">
                  <c:v>147481</c:v>
                </c:pt>
                <c:pt idx="8432">
                  <c:v>147521</c:v>
                </c:pt>
                <c:pt idx="8433">
                  <c:v>147521</c:v>
                </c:pt>
                <c:pt idx="8434">
                  <c:v>147561</c:v>
                </c:pt>
                <c:pt idx="8435">
                  <c:v>147561</c:v>
                </c:pt>
                <c:pt idx="8436">
                  <c:v>147601</c:v>
                </c:pt>
                <c:pt idx="8437">
                  <c:v>147601</c:v>
                </c:pt>
                <c:pt idx="8438">
                  <c:v>147641</c:v>
                </c:pt>
                <c:pt idx="8439">
                  <c:v>147641</c:v>
                </c:pt>
                <c:pt idx="8440">
                  <c:v>147681</c:v>
                </c:pt>
                <c:pt idx="8441">
                  <c:v>147681</c:v>
                </c:pt>
                <c:pt idx="8442">
                  <c:v>147721</c:v>
                </c:pt>
                <c:pt idx="8443">
                  <c:v>147721</c:v>
                </c:pt>
                <c:pt idx="8444">
                  <c:v>147761</c:v>
                </c:pt>
                <c:pt idx="8445">
                  <c:v>147761</c:v>
                </c:pt>
                <c:pt idx="8446">
                  <c:v>147801</c:v>
                </c:pt>
                <c:pt idx="8447">
                  <c:v>147801</c:v>
                </c:pt>
                <c:pt idx="8448">
                  <c:v>147841</c:v>
                </c:pt>
                <c:pt idx="8449">
                  <c:v>147841</c:v>
                </c:pt>
                <c:pt idx="8450">
                  <c:v>147881</c:v>
                </c:pt>
                <c:pt idx="8451">
                  <c:v>147881</c:v>
                </c:pt>
                <c:pt idx="8452">
                  <c:v>147921</c:v>
                </c:pt>
                <c:pt idx="8453">
                  <c:v>147921</c:v>
                </c:pt>
                <c:pt idx="8454">
                  <c:v>147961</c:v>
                </c:pt>
                <c:pt idx="8455">
                  <c:v>147961</c:v>
                </c:pt>
                <c:pt idx="8456">
                  <c:v>148001</c:v>
                </c:pt>
                <c:pt idx="8457">
                  <c:v>148001</c:v>
                </c:pt>
                <c:pt idx="8458">
                  <c:v>148041</c:v>
                </c:pt>
                <c:pt idx="8459">
                  <c:v>148041</c:v>
                </c:pt>
                <c:pt idx="8460">
                  <c:v>148081</c:v>
                </c:pt>
                <c:pt idx="8461">
                  <c:v>148081</c:v>
                </c:pt>
                <c:pt idx="8462">
                  <c:v>148121</c:v>
                </c:pt>
                <c:pt idx="8463">
                  <c:v>148121</c:v>
                </c:pt>
                <c:pt idx="8464">
                  <c:v>148161</c:v>
                </c:pt>
                <c:pt idx="8465">
                  <c:v>148161</c:v>
                </c:pt>
                <c:pt idx="8466">
                  <c:v>148201</c:v>
                </c:pt>
                <c:pt idx="8467">
                  <c:v>148201</c:v>
                </c:pt>
                <c:pt idx="8468">
                  <c:v>148241</c:v>
                </c:pt>
                <c:pt idx="8469">
                  <c:v>148241</c:v>
                </c:pt>
                <c:pt idx="8470">
                  <c:v>148281</c:v>
                </c:pt>
                <c:pt idx="8471">
                  <c:v>148281</c:v>
                </c:pt>
                <c:pt idx="8472">
                  <c:v>148321</c:v>
                </c:pt>
                <c:pt idx="8473">
                  <c:v>148321</c:v>
                </c:pt>
                <c:pt idx="8474">
                  <c:v>148361</c:v>
                </c:pt>
                <c:pt idx="8475">
                  <c:v>148361</c:v>
                </c:pt>
                <c:pt idx="8476">
                  <c:v>148401</c:v>
                </c:pt>
                <c:pt idx="8477">
                  <c:v>148401</c:v>
                </c:pt>
                <c:pt idx="8478">
                  <c:v>148441</c:v>
                </c:pt>
                <c:pt idx="8479">
                  <c:v>148441</c:v>
                </c:pt>
                <c:pt idx="8480">
                  <c:v>148481</c:v>
                </c:pt>
                <c:pt idx="8481">
                  <c:v>148481</c:v>
                </c:pt>
                <c:pt idx="8482">
                  <c:v>148521</c:v>
                </c:pt>
                <c:pt idx="8483">
                  <c:v>148521</c:v>
                </c:pt>
                <c:pt idx="8484">
                  <c:v>148561</c:v>
                </c:pt>
                <c:pt idx="8485">
                  <c:v>148561</c:v>
                </c:pt>
                <c:pt idx="8486">
                  <c:v>148601</c:v>
                </c:pt>
                <c:pt idx="8487">
                  <c:v>148601</c:v>
                </c:pt>
                <c:pt idx="8488">
                  <c:v>148641</c:v>
                </c:pt>
                <c:pt idx="8489">
                  <c:v>148681</c:v>
                </c:pt>
                <c:pt idx="8490">
                  <c:v>148721</c:v>
                </c:pt>
                <c:pt idx="8491">
                  <c:v>148721</c:v>
                </c:pt>
                <c:pt idx="8492">
                  <c:v>148761</c:v>
                </c:pt>
                <c:pt idx="8493">
                  <c:v>148794</c:v>
                </c:pt>
                <c:pt idx="8494">
                  <c:v>148834</c:v>
                </c:pt>
                <c:pt idx="8495">
                  <c:v>148834</c:v>
                </c:pt>
                <c:pt idx="8496">
                  <c:v>148874</c:v>
                </c:pt>
                <c:pt idx="8497">
                  <c:v>149000</c:v>
                </c:pt>
                <c:pt idx="8498">
                  <c:v>149040</c:v>
                </c:pt>
                <c:pt idx="8499">
                  <c:v>149040</c:v>
                </c:pt>
                <c:pt idx="8500">
                  <c:v>149080</c:v>
                </c:pt>
                <c:pt idx="8501">
                  <c:v>149080</c:v>
                </c:pt>
                <c:pt idx="8502">
                  <c:v>149120</c:v>
                </c:pt>
                <c:pt idx="8503">
                  <c:v>149120</c:v>
                </c:pt>
                <c:pt idx="8504">
                  <c:v>149160</c:v>
                </c:pt>
                <c:pt idx="8505">
                  <c:v>149169</c:v>
                </c:pt>
                <c:pt idx="8506">
                  <c:v>149209</c:v>
                </c:pt>
                <c:pt idx="8507">
                  <c:v>149235</c:v>
                </c:pt>
                <c:pt idx="8508">
                  <c:v>149275</c:v>
                </c:pt>
                <c:pt idx="8509">
                  <c:v>149275</c:v>
                </c:pt>
                <c:pt idx="8510">
                  <c:v>149315</c:v>
                </c:pt>
                <c:pt idx="8511">
                  <c:v>149323</c:v>
                </c:pt>
                <c:pt idx="8512">
                  <c:v>149363</c:v>
                </c:pt>
                <c:pt idx="8513">
                  <c:v>149371</c:v>
                </c:pt>
                <c:pt idx="8514">
                  <c:v>149411</c:v>
                </c:pt>
                <c:pt idx="8515">
                  <c:v>149451</c:v>
                </c:pt>
                <c:pt idx="8516">
                  <c:v>149491</c:v>
                </c:pt>
                <c:pt idx="8517">
                  <c:v>151272</c:v>
                </c:pt>
                <c:pt idx="8518">
                  <c:v>151312</c:v>
                </c:pt>
                <c:pt idx="8519">
                  <c:v>151312</c:v>
                </c:pt>
                <c:pt idx="8520">
                  <c:v>151352</c:v>
                </c:pt>
                <c:pt idx="8521">
                  <c:v>151352</c:v>
                </c:pt>
                <c:pt idx="8522">
                  <c:v>151392</c:v>
                </c:pt>
                <c:pt idx="8523">
                  <c:v>151392</c:v>
                </c:pt>
                <c:pt idx="8524">
                  <c:v>151432</c:v>
                </c:pt>
                <c:pt idx="8525">
                  <c:v>151432</c:v>
                </c:pt>
                <c:pt idx="8526">
                  <c:v>151472</c:v>
                </c:pt>
                <c:pt idx="8527">
                  <c:v>151472</c:v>
                </c:pt>
                <c:pt idx="8528">
                  <c:v>151512</c:v>
                </c:pt>
                <c:pt idx="8529">
                  <c:v>151560</c:v>
                </c:pt>
                <c:pt idx="8530">
                  <c:v>151600</c:v>
                </c:pt>
                <c:pt idx="8531">
                  <c:v>151744</c:v>
                </c:pt>
                <c:pt idx="8532">
                  <c:v>151784</c:v>
                </c:pt>
                <c:pt idx="8533">
                  <c:v>151784</c:v>
                </c:pt>
                <c:pt idx="8534">
                  <c:v>151824</c:v>
                </c:pt>
                <c:pt idx="8535">
                  <c:v>151824</c:v>
                </c:pt>
                <c:pt idx="8536">
                  <c:v>151864</c:v>
                </c:pt>
                <c:pt idx="8537">
                  <c:v>151864</c:v>
                </c:pt>
                <c:pt idx="8538">
                  <c:v>151904</c:v>
                </c:pt>
                <c:pt idx="8539">
                  <c:v>151904</c:v>
                </c:pt>
                <c:pt idx="8540">
                  <c:v>151944</c:v>
                </c:pt>
                <c:pt idx="8541">
                  <c:v>151944</c:v>
                </c:pt>
                <c:pt idx="8542">
                  <c:v>151984</c:v>
                </c:pt>
                <c:pt idx="8543">
                  <c:v>151984</c:v>
                </c:pt>
                <c:pt idx="8544">
                  <c:v>152024</c:v>
                </c:pt>
                <c:pt idx="8545">
                  <c:v>152024</c:v>
                </c:pt>
                <c:pt idx="8546">
                  <c:v>152064</c:v>
                </c:pt>
                <c:pt idx="8547">
                  <c:v>152064</c:v>
                </c:pt>
                <c:pt idx="8548">
                  <c:v>152104</c:v>
                </c:pt>
                <c:pt idx="8549">
                  <c:v>152104</c:v>
                </c:pt>
                <c:pt idx="8550">
                  <c:v>152144</c:v>
                </c:pt>
                <c:pt idx="8551">
                  <c:v>152144</c:v>
                </c:pt>
                <c:pt idx="8552">
                  <c:v>152184</c:v>
                </c:pt>
                <c:pt idx="8553">
                  <c:v>152184</c:v>
                </c:pt>
                <c:pt idx="8554">
                  <c:v>152224</c:v>
                </c:pt>
                <c:pt idx="8555">
                  <c:v>152224</c:v>
                </c:pt>
                <c:pt idx="8556">
                  <c:v>152264</c:v>
                </c:pt>
                <c:pt idx="8557">
                  <c:v>152264</c:v>
                </c:pt>
                <c:pt idx="8558">
                  <c:v>152304</c:v>
                </c:pt>
                <c:pt idx="8559">
                  <c:v>152304</c:v>
                </c:pt>
                <c:pt idx="8560">
                  <c:v>152344</c:v>
                </c:pt>
                <c:pt idx="8561">
                  <c:v>152344</c:v>
                </c:pt>
                <c:pt idx="8562">
                  <c:v>152384</c:v>
                </c:pt>
                <c:pt idx="8563">
                  <c:v>152384</c:v>
                </c:pt>
                <c:pt idx="8564">
                  <c:v>152424</c:v>
                </c:pt>
                <c:pt idx="8565">
                  <c:v>152424</c:v>
                </c:pt>
                <c:pt idx="8566">
                  <c:v>152464</c:v>
                </c:pt>
                <c:pt idx="8567">
                  <c:v>152464</c:v>
                </c:pt>
                <c:pt idx="8568">
                  <c:v>152504</c:v>
                </c:pt>
                <c:pt idx="8569">
                  <c:v>152504</c:v>
                </c:pt>
                <c:pt idx="8570">
                  <c:v>152544</c:v>
                </c:pt>
                <c:pt idx="8571">
                  <c:v>152544</c:v>
                </c:pt>
                <c:pt idx="8572">
                  <c:v>152584</c:v>
                </c:pt>
                <c:pt idx="8573">
                  <c:v>152584</c:v>
                </c:pt>
                <c:pt idx="8574">
                  <c:v>152624</c:v>
                </c:pt>
                <c:pt idx="8575">
                  <c:v>152624</c:v>
                </c:pt>
                <c:pt idx="8576">
                  <c:v>152664</c:v>
                </c:pt>
                <c:pt idx="8577">
                  <c:v>152664</c:v>
                </c:pt>
                <c:pt idx="8578">
                  <c:v>152704</c:v>
                </c:pt>
                <c:pt idx="8579">
                  <c:v>152704</c:v>
                </c:pt>
                <c:pt idx="8580">
                  <c:v>152744</c:v>
                </c:pt>
                <c:pt idx="8581">
                  <c:v>152744</c:v>
                </c:pt>
                <c:pt idx="8582">
                  <c:v>152784</c:v>
                </c:pt>
                <c:pt idx="8583">
                  <c:v>152784</c:v>
                </c:pt>
                <c:pt idx="8584">
                  <c:v>152824</c:v>
                </c:pt>
                <c:pt idx="8585">
                  <c:v>152824</c:v>
                </c:pt>
                <c:pt idx="8586">
                  <c:v>152864</c:v>
                </c:pt>
                <c:pt idx="8587">
                  <c:v>152864</c:v>
                </c:pt>
                <c:pt idx="8588">
                  <c:v>152904</c:v>
                </c:pt>
                <c:pt idx="8589">
                  <c:v>152932</c:v>
                </c:pt>
                <c:pt idx="8590">
                  <c:v>152972</c:v>
                </c:pt>
                <c:pt idx="8591">
                  <c:v>152972</c:v>
                </c:pt>
                <c:pt idx="8592">
                  <c:v>153012</c:v>
                </c:pt>
                <c:pt idx="8593">
                  <c:v>153028</c:v>
                </c:pt>
                <c:pt idx="8594">
                  <c:v>153068</c:v>
                </c:pt>
                <c:pt idx="8595">
                  <c:v>153087</c:v>
                </c:pt>
                <c:pt idx="8596">
                  <c:v>153127</c:v>
                </c:pt>
                <c:pt idx="8597">
                  <c:v>153161</c:v>
                </c:pt>
                <c:pt idx="8598">
                  <c:v>153201</c:v>
                </c:pt>
                <c:pt idx="8599">
                  <c:v>153201</c:v>
                </c:pt>
                <c:pt idx="8600">
                  <c:v>153241</c:v>
                </c:pt>
                <c:pt idx="8601">
                  <c:v>153274</c:v>
                </c:pt>
                <c:pt idx="8602">
                  <c:v>153314</c:v>
                </c:pt>
                <c:pt idx="8603">
                  <c:v>153348</c:v>
                </c:pt>
                <c:pt idx="8604">
                  <c:v>153388</c:v>
                </c:pt>
                <c:pt idx="8605">
                  <c:v>153388</c:v>
                </c:pt>
                <c:pt idx="8606">
                  <c:v>153428</c:v>
                </c:pt>
                <c:pt idx="8607">
                  <c:v>153428</c:v>
                </c:pt>
                <c:pt idx="8608">
                  <c:v>153468</c:v>
                </c:pt>
                <c:pt idx="8609">
                  <c:v>153468</c:v>
                </c:pt>
                <c:pt idx="8610">
                  <c:v>153508</c:v>
                </c:pt>
                <c:pt idx="8611">
                  <c:v>153522</c:v>
                </c:pt>
                <c:pt idx="8612">
                  <c:v>153562</c:v>
                </c:pt>
                <c:pt idx="8613">
                  <c:v>153596</c:v>
                </c:pt>
                <c:pt idx="8614">
                  <c:v>153636</c:v>
                </c:pt>
                <c:pt idx="8615">
                  <c:v>153636</c:v>
                </c:pt>
                <c:pt idx="8616">
                  <c:v>153676</c:v>
                </c:pt>
                <c:pt idx="8617">
                  <c:v>153709</c:v>
                </c:pt>
                <c:pt idx="8618">
                  <c:v>153749</c:v>
                </c:pt>
                <c:pt idx="8619">
                  <c:v>153783</c:v>
                </c:pt>
                <c:pt idx="8620">
                  <c:v>153823</c:v>
                </c:pt>
                <c:pt idx="8621">
                  <c:v>153823</c:v>
                </c:pt>
                <c:pt idx="8622">
                  <c:v>153863</c:v>
                </c:pt>
                <c:pt idx="8623">
                  <c:v>153863</c:v>
                </c:pt>
                <c:pt idx="8624">
                  <c:v>153903</c:v>
                </c:pt>
                <c:pt idx="8625">
                  <c:v>153918</c:v>
                </c:pt>
                <c:pt idx="8626">
                  <c:v>153958</c:v>
                </c:pt>
                <c:pt idx="8627">
                  <c:v>153992</c:v>
                </c:pt>
                <c:pt idx="8628">
                  <c:v>154032</c:v>
                </c:pt>
                <c:pt idx="8629">
                  <c:v>154032</c:v>
                </c:pt>
                <c:pt idx="8630">
                  <c:v>154072</c:v>
                </c:pt>
                <c:pt idx="8631">
                  <c:v>154094</c:v>
                </c:pt>
                <c:pt idx="8632">
                  <c:v>154134</c:v>
                </c:pt>
                <c:pt idx="8633">
                  <c:v>154168</c:v>
                </c:pt>
                <c:pt idx="8634">
                  <c:v>154208</c:v>
                </c:pt>
                <c:pt idx="8635">
                  <c:v>154208</c:v>
                </c:pt>
                <c:pt idx="8636">
                  <c:v>154248</c:v>
                </c:pt>
                <c:pt idx="8637">
                  <c:v>154248</c:v>
                </c:pt>
                <c:pt idx="8638">
                  <c:v>154288</c:v>
                </c:pt>
                <c:pt idx="8639">
                  <c:v>154288</c:v>
                </c:pt>
                <c:pt idx="8640">
                  <c:v>154328</c:v>
                </c:pt>
                <c:pt idx="8641">
                  <c:v>154328</c:v>
                </c:pt>
                <c:pt idx="8642">
                  <c:v>154368</c:v>
                </c:pt>
                <c:pt idx="8643">
                  <c:v>154368</c:v>
                </c:pt>
                <c:pt idx="8644">
                  <c:v>154408</c:v>
                </c:pt>
                <c:pt idx="8645">
                  <c:v>154447</c:v>
                </c:pt>
                <c:pt idx="8646">
                  <c:v>154487</c:v>
                </c:pt>
                <c:pt idx="8647">
                  <c:v>154487</c:v>
                </c:pt>
                <c:pt idx="8648">
                  <c:v>154527</c:v>
                </c:pt>
                <c:pt idx="8649">
                  <c:v>154527</c:v>
                </c:pt>
                <c:pt idx="8650">
                  <c:v>154567</c:v>
                </c:pt>
                <c:pt idx="8651">
                  <c:v>154567</c:v>
                </c:pt>
                <c:pt idx="8652">
                  <c:v>154607</c:v>
                </c:pt>
                <c:pt idx="8653">
                  <c:v>154607</c:v>
                </c:pt>
                <c:pt idx="8654">
                  <c:v>154647</c:v>
                </c:pt>
                <c:pt idx="8655">
                  <c:v>154647</c:v>
                </c:pt>
                <c:pt idx="8656">
                  <c:v>154687</c:v>
                </c:pt>
                <c:pt idx="8657">
                  <c:v>154687</c:v>
                </c:pt>
                <c:pt idx="8658">
                  <c:v>154727</c:v>
                </c:pt>
                <c:pt idx="8659">
                  <c:v>154727</c:v>
                </c:pt>
                <c:pt idx="8660">
                  <c:v>154767</c:v>
                </c:pt>
                <c:pt idx="8661">
                  <c:v>154776</c:v>
                </c:pt>
                <c:pt idx="8662">
                  <c:v>154816</c:v>
                </c:pt>
                <c:pt idx="8663">
                  <c:v>155874</c:v>
                </c:pt>
                <c:pt idx="8664">
                  <c:v>155914</c:v>
                </c:pt>
                <c:pt idx="8665">
                  <c:v>155914</c:v>
                </c:pt>
                <c:pt idx="8666">
                  <c:v>155954</c:v>
                </c:pt>
                <c:pt idx="8667">
                  <c:v>155954</c:v>
                </c:pt>
                <c:pt idx="8668">
                  <c:v>155994</c:v>
                </c:pt>
                <c:pt idx="8669">
                  <c:v>155994</c:v>
                </c:pt>
                <c:pt idx="8670">
                  <c:v>156034</c:v>
                </c:pt>
                <c:pt idx="8671">
                  <c:v>156034</c:v>
                </c:pt>
                <c:pt idx="8672">
                  <c:v>156074</c:v>
                </c:pt>
                <c:pt idx="8673">
                  <c:v>156074</c:v>
                </c:pt>
                <c:pt idx="8674">
                  <c:v>156114</c:v>
                </c:pt>
                <c:pt idx="8675">
                  <c:v>156114</c:v>
                </c:pt>
                <c:pt idx="8676">
                  <c:v>156154</c:v>
                </c:pt>
                <c:pt idx="8677">
                  <c:v>156154</c:v>
                </c:pt>
                <c:pt idx="8678">
                  <c:v>156194</c:v>
                </c:pt>
                <c:pt idx="8679">
                  <c:v>156219</c:v>
                </c:pt>
                <c:pt idx="8680">
                  <c:v>156259</c:v>
                </c:pt>
                <c:pt idx="8681">
                  <c:v>156259</c:v>
                </c:pt>
                <c:pt idx="8682">
                  <c:v>156299</c:v>
                </c:pt>
                <c:pt idx="8683">
                  <c:v>156299</c:v>
                </c:pt>
                <c:pt idx="8684">
                  <c:v>156339</c:v>
                </c:pt>
                <c:pt idx="8685">
                  <c:v>156339</c:v>
                </c:pt>
                <c:pt idx="8686">
                  <c:v>156379</c:v>
                </c:pt>
                <c:pt idx="8687">
                  <c:v>156379</c:v>
                </c:pt>
                <c:pt idx="8688">
                  <c:v>156419</c:v>
                </c:pt>
                <c:pt idx="8689">
                  <c:v>156419</c:v>
                </c:pt>
                <c:pt idx="8690">
                  <c:v>156459</c:v>
                </c:pt>
                <c:pt idx="8691">
                  <c:v>156459</c:v>
                </c:pt>
                <c:pt idx="8692">
                  <c:v>156499</c:v>
                </c:pt>
                <c:pt idx="8693">
                  <c:v>156499</c:v>
                </c:pt>
                <c:pt idx="8694">
                  <c:v>156539</c:v>
                </c:pt>
                <c:pt idx="8695">
                  <c:v>156539</c:v>
                </c:pt>
                <c:pt idx="8696">
                  <c:v>156579</c:v>
                </c:pt>
                <c:pt idx="8697">
                  <c:v>156579</c:v>
                </c:pt>
                <c:pt idx="8698">
                  <c:v>156619</c:v>
                </c:pt>
                <c:pt idx="8699">
                  <c:v>156619</c:v>
                </c:pt>
                <c:pt idx="8700">
                  <c:v>156659</c:v>
                </c:pt>
                <c:pt idx="8701">
                  <c:v>156659</c:v>
                </c:pt>
                <c:pt idx="8702">
                  <c:v>156699</c:v>
                </c:pt>
                <c:pt idx="8703">
                  <c:v>156699</c:v>
                </c:pt>
                <c:pt idx="8704">
                  <c:v>156739</c:v>
                </c:pt>
                <c:pt idx="8705">
                  <c:v>156739</c:v>
                </c:pt>
                <c:pt idx="8706">
                  <c:v>156779</c:v>
                </c:pt>
                <c:pt idx="8707">
                  <c:v>156779</c:v>
                </c:pt>
                <c:pt idx="8708">
                  <c:v>156819</c:v>
                </c:pt>
                <c:pt idx="8709">
                  <c:v>156844</c:v>
                </c:pt>
                <c:pt idx="8710">
                  <c:v>156884</c:v>
                </c:pt>
                <c:pt idx="8711">
                  <c:v>156884</c:v>
                </c:pt>
                <c:pt idx="8712">
                  <c:v>156924</c:v>
                </c:pt>
                <c:pt idx="8713">
                  <c:v>156924</c:v>
                </c:pt>
                <c:pt idx="8714">
                  <c:v>156964</c:v>
                </c:pt>
                <c:pt idx="8715">
                  <c:v>156964</c:v>
                </c:pt>
                <c:pt idx="8716">
                  <c:v>157004</c:v>
                </c:pt>
                <c:pt idx="8717">
                  <c:v>157004</c:v>
                </c:pt>
                <c:pt idx="8718">
                  <c:v>157044</c:v>
                </c:pt>
                <c:pt idx="8719">
                  <c:v>157044</c:v>
                </c:pt>
                <c:pt idx="8720">
                  <c:v>157084</c:v>
                </c:pt>
                <c:pt idx="8721">
                  <c:v>157084</c:v>
                </c:pt>
                <c:pt idx="8722">
                  <c:v>157124</c:v>
                </c:pt>
                <c:pt idx="8723">
                  <c:v>157124</c:v>
                </c:pt>
                <c:pt idx="8724">
                  <c:v>157164</c:v>
                </c:pt>
                <c:pt idx="8725">
                  <c:v>157164</c:v>
                </c:pt>
                <c:pt idx="8726">
                  <c:v>157204</c:v>
                </c:pt>
                <c:pt idx="8727">
                  <c:v>157204</c:v>
                </c:pt>
                <c:pt idx="8728">
                  <c:v>157244</c:v>
                </c:pt>
                <c:pt idx="8729">
                  <c:v>157244</c:v>
                </c:pt>
                <c:pt idx="8730">
                  <c:v>157284</c:v>
                </c:pt>
                <c:pt idx="8731">
                  <c:v>157284</c:v>
                </c:pt>
                <c:pt idx="8732">
                  <c:v>157324</c:v>
                </c:pt>
                <c:pt idx="8733">
                  <c:v>157324</c:v>
                </c:pt>
                <c:pt idx="8734">
                  <c:v>157364</c:v>
                </c:pt>
                <c:pt idx="8735">
                  <c:v>157364</c:v>
                </c:pt>
                <c:pt idx="8736">
                  <c:v>157404</c:v>
                </c:pt>
                <c:pt idx="8737">
                  <c:v>157404</c:v>
                </c:pt>
                <c:pt idx="8738">
                  <c:v>157444</c:v>
                </c:pt>
                <c:pt idx="8739">
                  <c:v>157444</c:v>
                </c:pt>
                <c:pt idx="8740">
                  <c:v>157484</c:v>
                </c:pt>
                <c:pt idx="8741">
                  <c:v>157484</c:v>
                </c:pt>
                <c:pt idx="8742">
                  <c:v>157524</c:v>
                </c:pt>
                <c:pt idx="8743">
                  <c:v>157524</c:v>
                </c:pt>
                <c:pt idx="8744">
                  <c:v>157564</c:v>
                </c:pt>
                <c:pt idx="8745">
                  <c:v>157564</c:v>
                </c:pt>
                <c:pt idx="8746">
                  <c:v>157604</c:v>
                </c:pt>
                <c:pt idx="8747">
                  <c:v>157604</c:v>
                </c:pt>
                <c:pt idx="8748">
                  <c:v>157644</c:v>
                </c:pt>
                <c:pt idx="8749">
                  <c:v>157644</c:v>
                </c:pt>
                <c:pt idx="8750">
                  <c:v>157684</c:v>
                </c:pt>
                <c:pt idx="8751">
                  <c:v>157684</c:v>
                </c:pt>
                <c:pt idx="8752">
                  <c:v>157724</c:v>
                </c:pt>
                <c:pt idx="8753">
                  <c:v>157724</c:v>
                </c:pt>
                <c:pt idx="8754">
                  <c:v>157764</c:v>
                </c:pt>
                <c:pt idx="8755">
                  <c:v>157764</c:v>
                </c:pt>
                <c:pt idx="8756">
                  <c:v>157804</c:v>
                </c:pt>
                <c:pt idx="8757">
                  <c:v>157804</c:v>
                </c:pt>
                <c:pt idx="8758">
                  <c:v>157844</c:v>
                </c:pt>
                <c:pt idx="8759">
                  <c:v>157844</c:v>
                </c:pt>
                <c:pt idx="8760">
                  <c:v>157884</c:v>
                </c:pt>
                <c:pt idx="8761">
                  <c:v>157884</c:v>
                </c:pt>
                <c:pt idx="8762">
                  <c:v>157924</c:v>
                </c:pt>
                <c:pt idx="8763">
                  <c:v>157924</c:v>
                </c:pt>
                <c:pt idx="8764">
                  <c:v>157964</c:v>
                </c:pt>
                <c:pt idx="8765">
                  <c:v>157964</c:v>
                </c:pt>
                <c:pt idx="8766">
                  <c:v>158004</c:v>
                </c:pt>
                <c:pt idx="8767">
                  <c:v>158004</c:v>
                </c:pt>
                <c:pt idx="8768">
                  <c:v>158044</c:v>
                </c:pt>
                <c:pt idx="8769">
                  <c:v>158044</c:v>
                </c:pt>
                <c:pt idx="8770">
                  <c:v>158084</c:v>
                </c:pt>
                <c:pt idx="8771">
                  <c:v>158084</c:v>
                </c:pt>
                <c:pt idx="8772">
                  <c:v>158124</c:v>
                </c:pt>
                <c:pt idx="8773">
                  <c:v>158124</c:v>
                </c:pt>
                <c:pt idx="8774">
                  <c:v>158164</c:v>
                </c:pt>
                <c:pt idx="8775">
                  <c:v>158164</c:v>
                </c:pt>
                <c:pt idx="8776">
                  <c:v>158204</c:v>
                </c:pt>
                <c:pt idx="8777">
                  <c:v>158204</c:v>
                </c:pt>
                <c:pt idx="8778">
                  <c:v>158244</c:v>
                </c:pt>
                <c:pt idx="8779">
                  <c:v>158260</c:v>
                </c:pt>
                <c:pt idx="8780">
                  <c:v>158300</c:v>
                </c:pt>
                <c:pt idx="8781">
                  <c:v>158333</c:v>
                </c:pt>
                <c:pt idx="8782">
                  <c:v>158373</c:v>
                </c:pt>
                <c:pt idx="8783">
                  <c:v>158407</c:v>
                </c:pt>
                <c:pt idx="8784">
                  <c:v>158447</c:v>
                </c:pt>
                <c:pt idx="8785">
                  <c:v>158447</c:v>
                </c:pt>
                <c:pt idx="8786">
                  <c:v>158487</c:v>
                </c:pt>
                <c:pt idx="8787">
                  <c:v>158487</c:v>
                </c:pt>
                <c:pt idx="8788">
                  <c:v>158527</c:v>
                </c:pt>
                <c:pt idx="8789">
                  <c:v>158527</c:v>
                </c:pt>
                <c:pt idx="8790">
                  <c:v>158567</c:v>
                </c:pt>
                <c:pt idx="8791">
                  <c:v>158567</c:v>
                </c:pt>
                <c:pt idx="8792">
                  <c:v>158607</c:v>
                </c:pt>
                <c:pt idx="8793">
                  <c:v>158653</c:v>
                </c:pt>
                <c:pt idx="8794">
                  <c:v>158693</c:v>
                </c:pt>
                <c:pt idx="8795">
                  <c:v>158693</c:v>
                </c:pt>
                <c:pt idx="8796">
                  <c:v>158733</c:v>
                </c:pt>
                <c:pt idx="8797">
                  <c:v>158798</c:v>
                </c:pt>
                <c:pt idx="8798">
                  <c:v>158838</c:v>
                </c:pt>
                <c:pt idx="8799">
                  <c:v>158838</c:v>
                </c:pt>
                <c:pt idx="8800">
                  <c:v>158878</c:v>
                </c:pt>
                <c:pt idx="8801">
                  <c:v>160261</c:v>
                </c:pt>
                <c:pt idx="8802">
                  <c:v>160301</c:v>
                </c:pt>
                <c:pt idx="8803">
                  <c:v>160301</c:v>
                </c:pt>
                <c:pt idx="8804">
                  <c:v>160341</c:v>
                </c:pt>
                <c:pt idx="8805">
                  <c:v>160383</c:v>
                </c:pt>
                <c:pt idx="8806">
                  <c:v>160423</c:v>
                </c:pt>
                <c:pt idx="8807">
                  <c:v>160423</c:v>
                </c:pt>
                <c:pt idx="8808">
                  <c:v>160463</c:v>
                </c:pt>
                <c:pt idx="8809">
                  <c:v>160463</c:v>
                </c:pt>
                <c:pt idx="8810">
                  <c:v>160503</c:v>
                </c:pt>
                <c:pt idx="8811">
                  <c:v>160503</c:v>
                </c:pt>
                <c:pt idx="8812">
                  <c:v>160543</c:v>
                </c:pt>
                <c:pt idx="8813">
                  <c:v>160543</c:v>
                </c:pt>
                <c:pt idx="8814">
                  <c:v>160583</c:v>
                </c:pt>
                <c:pt idx="8815">
                  <c:v>160583</c:v>
                </c:pt>
                <c:pt idx="8816">
                  <c:v>160623</c:v>
                </c:pt>
                <c:pt idx="8817">
                  <c:v>160623</c:v>
                </c:pt>
                <c:pt idx="8818">
                  <c:v>160663</c:v>
                </c:pt>
                <c:pt idx="8819">
                  <c:v>160663</c:v>
                </c:pt>
                <c:pt idx="8820">
                  <c:v>160703</c:v>
                </c:pt>
                <c:pt idx="8821">
                  <c:v>160703</c:v>
                </c:pt>
                <c:pt idx="8822">
                  <c:v>160743</c:v>
                </c:pt>
                <c:pt idx="8823">
                  <c:v>160743</c:v>
                </c:pt>
                <c:pt idx="8824">
                  <c:v>160783</c:v>
                </c:pt>
                <c:pt idx="8825">
                  <c:v>160783</c:v>
                </c:pt>
                <c:pt idx="8826">
                  <c:v>160823</c:v>
                </c:pt>
                <c:pt idx="8827">
                  <c:v>160823</c:v>
                </c:pt>
                <c:pt idx="8828">
                  <c:v>160863</c:v>
                </c:pt>
                <c:pt idx="8829">
                  <c:v>160863</c:v>
                </c:pt>
                <c:pt idx="8830">
                  <c:v>160903</c:v>
                </c:pt>
                <c:pt idx="8831">
                  <c:v>160903</c:v>
                </c:pt>
                <c:pt idx="8832">
                  <c:v>160943</c:v>
                </c:pt>
                <c:pt idx="8833">
                  <c:v>160943</c:v>
                </c:pt>
                <c:pt idx="8834">
                  <c:v>160983</c:v>
                </c:pt>
                <c:pt idx="8835">
                  <c:v>160983</c:v>
                </c:pt>
                <c:pt idx="8836">
                  <c:v>161023</c:v>
                </c:pt>
                <c:pt idx="8837">
                  <c:v>161023</c:v>
                </c:pt>
                <c:pt idx="8838">
                  <c:v>161063</c:v>
                </c:pt>
                <c:pt idx="8839">
                  <c:v>161063</c:v>
                </c:pt>
                <c:pt idx="8840">
                  <c:v>161103</c:v>
                </c:pt>
                <c:pt idx="8841">
                  <c:v>161103</c:v>
                </c:pt>
                <c:pt idx="8842">
                  <c:v>161143</c:v>
                </c:pt>
                <c:pt idx="8843">
                  <c:v>161143</c:v>
                </c:pt>
                <c:pt idx="8844">
                  <c:v>161183</c:v>
                </c:pt>
                <c:pt idx="8845">
                  <c:v>161183</c:v>
                </c:pt>
                <c:pt idx="8846">
                  <c:v>161223</c:v>
                </c:pt>
                <c:pt idx="8847">
                  <c:v>161223</c:v>
                </c:pt>
                <c:pt idx="8848">
                  <c:v>161263</c:v>
                </c:pt>
                <c:pt idx="8849">
                  <c:v>161263</c:v>
                </c:pt>
                <c:pt idx="8850">
                  <c:v>161303</c:v>
                </c:pt>
                <c:pt idx="8851">
                  <c:v>161303</c:v>
                </c:pt>
                <c:pt idx="8852">
                  <c:v>161343</c:v>
                </c:pt>
                <c:pt idx="8853">
                  <c:v>161343</c:v>
                </c:pt>
                <c:pt idx="8854">
                  <c:v>161383</c:v>
                </c:pt>
                <c:pt idx="8855">
                  <c:v>161383</c:v>
                </c:pt>
                <c:pt idx="8856">
                  <c:v>161423</c:v>
                </c:pt>
                <c:pt idx="8857">
                  <c:v>161423</c:v>
                </c:pt>
                <c:pt idx="8858">
                  <c:v>161463</c:v>
                </c:pt>
                <c:pt idx="8859">
                  <c:v>161463</c:v>
                </c:pt>
                <c:pt idx="8860">
                  <c:v>161503</c:v>
                </c:pt>
                <c:pt idx="8861">
                  <c:v>161503</c:v>
                </c:pt>
                <c:pt idx="8862">
                  <c:v>161543</c:v>
                </c:pt>
                <c:pt idx="8863">
                  <c:v>161543</c:v>
                </c:pt>
                <c:pt idx="8864">
                  <c:v>161583</c:v>
                </c:pt>
                <c:pt idx="8865">
                  <c:v>161583</c:v>
                </c:pt>
                <c:pt idx="8866">
                  <c:v>161623</c:v>
                </c:pt>
                <c:pt idx="8867">
                  <c:v>161651</c:v>
                </c:pt>
                <c:pt idx="8868">
                  <c:v>161691</c:v>
                </c:pt>
                <c:pt idx="8869">
                  <c:v>161691</c:v>
                </c:pt>
                <c:pt idx="8870">
                  <c:v>161731</c:v>
                </c:pt>
                <c:pt idx="8871">
                  <c:v>161754</c:v>
                </c:pt>
                <c:pt idx="8872">
                  <c:v>161794</c:v>
                </c:pt>
                <c:pt idx="8873">
                  <c:v>161794</c:v>
                </c:pt>
                <c:pt idx="8874">
                  <c:v>161834</c:v>
                </c:pt>
                <c:pt idx="8875">
                  <c:v>163572</c:v>
                </c:pt>
                <c:pt idx="8876">
                  <c:v>163612</c:v>
                </c:pt>
                <c:pt idx="8877">
                  <c:v>163612</c:v>
                </c:pt>
                <c:pt idx="8878">
                  <c:v>163652</c:v>
                </c:pt>
                <c:pt idx="8879">
                  <c:v>163652</c:v>
                </c:pt>
                <c:pt idx="8880">
                  <c:v>163692</c:v>
                </c:pt>
                <c:pt idx="8881">
                  <c:v>163692</c:v>
                </c:pt>
                <c:pt idx="8882">
                  <c:v>163732</c:v>
                </c:pt>
                <c:pt idx="8883">
                  <c:v>163740</c:v>
                </c:pt>
                <c:pt idx="8884">
                  <c:v>163780</c:v>
                </c:pt>
                <c:pt idx="8885">
                  <c:v>163804</c:v>
                </c:pt>
                <c:pt idx="8886">
                  <c:v>163844</c:v>
                </c:pt>
                <c:pt idx="8887">
                  <c:v>163844</c:v>
                </c:pt>
                <c:pt idx="8888">
                  <c:v>163884</c:v>
                </c:pt>
                <c:pt idx="8889">
                  <c:v>163884</c:v>
                </c:pt>
                <c:pt idx="8890">
                  <c:v>163924</c:v>
                </c:pt>
                <c:pt idx="8891">
                  <c:v>163924</c:v>
                </c:pt>
                <c:pt idx="8892">
                  <c:v>163964</c:v>
                </c:pt>
                <c:pt idx="8893">
                  <c:v>163964</c:v>
                </c:pt>
                <c:pt idx="8894">
                  <c:v>164004</c:v>
                </c:pt>
                <c:pt idx="8895">
                  <c:v>164004</c:v>
                </c:pt>
                <c:pt idx="8896">
                  <c:v>164044</c:v>
                </c:pt>
                <c:pt idx="8897">
                  <c:v>164044</c:v>
                </c:pt>
                <c:pt idx="8898">
                  <c:v>164084</c:v>
                </c:pt>
                <c:pt idx="8899">
                  <c:v>164084</c:v>
                </c:pt>
                <c:pt idx="8900">
                  <c:v>164124</c:v>
                </c:pt>
                <c:pt idx="8901">
                  <c:v>164124</c:v>
                </c:pt>
                <c:pt idx="8902">
                  <c:v>164164</c:v>
                </c:pt>
                <c:pt idx="8903">
                  <c:v>164164</c:v>
                </c:pt>
                <c:pt idx="8904">
                  <c:v>164204</c:v>
                </c:pt>
                <c:pt idx="8905">
                  <c:v>164204</c:v>
                </c:pt>
                <c:pt idx="8906">
                  <c:v>164244</c:v>
                </c:pt>
                <c:pt idx="8907">
                  <c:v>164244</c:v>
                </c:pt>
                <c:pt idx="8908">
                  <c:v>164284</c:v>
                </c:pt>
                <c:pt idx="8909">
                  <c:v>164284</c:v>
                </c:pt>
                <c:pt idx="8910">
                  <c:v>164324</c:v>
                </c:pt>
                <c:pt idx="8911">
                  <c:v>164324</c:v>
                </c:pt>
                <c:pt idx="8912">
                  <c:v>164364</c:v>
                </c:pt>
                <c:pt idx="8913">
                  <c:v>164364</c:v>
                </c:pt>
                <c:pt idx="8914">
                  <c:v>164404</c:v>
                </c:pt>
                <c:pt idx="8915">
                  <c:v>164404</c:v>
                </c:pt>
                <c:pt idx="8916">
                  <c:v>164444</c:v>
                </c:pt>
                <c:pt idx="8917">
                  <c:v>164444</c:v>
                </c:pt>
                <c:pt idx="8918">
                  <c:v>164484</c:v>
                </c:pt>
                <c:pt idx="8919">
                  <c:v>164484</c:v>
                </c:pt>
                <c:pt idx="8920">
                  <c:v>164524</c:v>
                </c:pt>
                <c:pt idx="8921">
                  <c:v>164524</c:v>
                </c:pt>
                <c:pt idx="8922">
                  <c:v>164564</c:v>
                </c:pt>
                <c:pt idx="8923">
                  <c:v>164564</c:v>
                </c:pt>
                <c:pt idx="8924">
                  <c:v>164604</c:v>
                </c:pt>
                <c:pt idx="8925">
                  <c:v>164604</c:v>
                </c:pt>
                <c:pt idx="8926">
                  <c:v>164644</c:v>
                </c:pt>
                <c:pt idx="8927">
                  <c:v>164644</c:v>
                </c:pt>
                <c:pt idx="8928">
                  <c:v>164684</c:v>
                </c:pt>
                <c:pt idx="8929">
                  <c:v>164684</c:v>
                </c:pt>
                <c:pt idx="8930">
                  <c:v>164724</c:v>
                </c:pt>
                <c:pt idx="8931">
                  <c:v>164724</c:v>
                </c:pt>
                <c:pt idx="8932">
                  <c:v>164764</c:v>
                </c:pt>
                <c:pt idx="8933">
                  <c:v>164764</c:v>
                </c:pt>
                <c:pt idx="8934">
                  <c:v>164804</c:v>
                </c:pt>
                <c:pt idx="8935">
                  <c:v>164804</c:v>
                </c:pt>
                <c:pt idx="8936">
                  <c:v>164844</c:v>
                </c:pt>
                <c:pt idx="8937">
                  <c:v>164844</c:v>
                </c:pt>
                <c:pt idx="8938">
                  <c:v>164884</c:v>
                </c:pt>
                <c:pt idx="8939">
                  <c:v>164884</c:v>
                </c:pt>
                <c:pt idx="8940">
                  <c:v>164924</c:v>
                </c:pt>
                <c:pt idx="8941">
                  <c:v>164924</c:v>
                </c:pt>
                <c:pt idx="8942">
                  <c:v>164964</c:v>
                </c:pt>
                <c:pt idx="8943">
                  <c:v>164992</c:v>
                </c:pt>
                <c:pt idx="8944">
                  <c:v>165032</c:v>
                </c:pt>
                <c:pt idx="8945">
                  <c:v>165032</c:v>
                </c:pt>
                <c:pt idx="8946">
                  <c:v>165072</c:v>
                </c:pt>
                <c:pt idx="8947">
                  <c:v>165088</c:v>
                </c:pt>
                <c:pt idx="8948">
                  <c:v>165128</c:v>
                </c:pt>
                <c:pt idx="8949">
                  <c:v>165147</c:v>
                </c:pt>
                <c:pt idx="8950">
                  <c:v>165187</c:v>
                </c:pt>
                <c:pt idx="8951">
                  <c:v>165221</c:v>
                </c:pt>
                <c:pt idx="8952">
                  <c:v>165261</c:v>
                </c:pt>
                <c:pt idx="8953">
                  <c:v>165261</c:v>
                </c:pt>
                <c:pt idx="8954">
                  <c:v>165301</c:v>
                </c:pt>
                <c:pt idx="8955">
                  <c:v>165334</c:v>
                </c:pt>
                <c:pt idx="8956">
                  <c:v>165374</c:v>
                </c:pt>
                <c:pt idx="8957">
                  <c:v>165408</c:v>
                </c:pt>
                <c:pt idx="8958">
                  <c:v>165448</c:v>
                </c:pt>
                <c:pt idx="8959">
                  <c:v>165448</c:v>
                </c:pt>
                <c:pt idx="8960">
                  <c:v>165488</c:v>
                </c:pt>
                <c:pt idx="8961">
                  <c:v>165488</c:v>
                </c:pt>
                <c:pt idx="8962">
                  <c:v>165528</c:v>
                </c:pt>
                <c:pt idx="8963">
                  <c:v>165528</c:v>
                </c:pt>
                <c:pt idx="8964">
                  <c:v>165568</c:v>
                </c:pt>
                <c:pt idx="8965">
                  <c:v>165582</c:v>
                </c:pt>
                <c:pt idx="8966">
                  <c:v>165622</c:v>
                </c:pt>
                <c:pt idx="8967">
                  <c:v>165656</c:v>
                </c:pt>
                <c:pt idx="8968">
                  <c:v>165696</c:v>
                </c:pt>
                <c:pt idx="8969">
                  <c:v>165696</c:v>
                </c:pt>
                <c:pt idx="8970">
                  <c:v>165736</c:v>
                </c:pt>
                <c:pt idx="8971">
                  <c:v>165769</c:v>
                </c:pt>
                <c:pt idx="8972">
                  <c:v>165809</c:v>
                </c:pt>
                <c:pt idx="8973">
                  <c:v>165843</c:v>
                </c:pt>
                <c:pt idx="8974">
                  <c:v>165883</c:v>
                </c:pt>
                <c:pt idx="8975">
                  <c:v>165883</c:v>
                </c:pt>
                <c:pt idx="8976">
                  <c:v>165923</c:v>
                </c:pt>
                <c:pt idx="8977">
                  <c:v>165923</c:v>
                </c:pt>
                <c:pt idx="8978">
                  <c:v>165963</c:v>
                </c:pt>
                <c:pt idx="8979">
                  <c:v>165978</c:v>
                </c:pt>
                <c:pt idx="8980">
                  <c:v>166018</c:v>
                </c:pt>
                <c:pt idx="8981">
                  <c:v>166052</c:v>
                </c:pt>
                <c:pt idx="8982">
                  <c:v>166092</c:v>
                </c:pt>
                <c:pt idx="8983">
                  <c:v>166092</c:v>
                </c:pt>
                <c:pt idx="8984">
                  <c:v>166132</c:v>
                </c:pt>
                <c:pt idx="8985">
                  <c:v>166154</c:v>
                </c:pt>
                <c:pt idx="8986">
                  <c:v>166194</c:v>
                </c:pt>
                <c:pt idx="8987">
                  <c:v>166228</c:v>
                </c:pt>
                <c:pt idx="8988">
                  <c:v>166268</c:v>
                </c:pt>
                <c:pt idx="8989">
                  <c:v>166268</c:v>
                </c:pt>
                <c:pt idx="8990">
                  <c:v>166308</c:v>
                </c:pt>
                <c:pt idx="8991">
                  <c:v>166308</c:v>
                </c:pt>
                <c:pt idx="8992">
                  <c:v>166348</c:v>
                </c:pt>
                <c:pt idx="8993">
                  <c:v>166348</c:v>
                </c:pt>
                <c:pt idx="8994">
                  <c:v>166388</c:v>
                </c:pt>
                <c:pt idx="8995">
                  <c:v>166388</c:v>
                </c:pt>
                <c:pt idx="8996">
                  <c:v>166428</c:v>
                </c:pt>
                <c:pt idx="8997">
                  <c:v>166428</c:v>
                </c:pt>
                <c:pt idx="8998">
                  <c:v>166468</c:v>
                </c:pt>
                <c:pt idx="8999">
                  <c:v>166507</c:v>
                </c:pt>
                <c:pt idx="9000">
                  <c:v>166547</c:v>
                </c:pt>
                <c:pt idx="9001">
                  <c:v>166547</c:v>
                </c:pt>
                <c:pt idx="9002">
                  <c:v>166587</c:v>
                </c:pt>
                <c:pt idx="9003">
                  <c:v>166587</c:v>
                </c:pt>
                <c:pt idx="9004">
                  <c:v>166627</c:v>
                </c:pt>
                <c:pt idx="9005">
                  <c:v>166627</c:v>
                </c:pt>
                <c:pt idx="9006">
                  <c:v>166667</c:v>
                </c:pt>
                <c:pt idx="9007">
                  <c:v>166667</c:v>
                </c:pt>
                <c:pt idx="9008">
                  <c:v>166707</c:v>
                </c:pt>
                <c:pt idx="9009">
                  <c:v>166707</c:v>
                </c:pt>
                <c:pt idx="9010">
                  <c:v>166747</c:v>
                </c:pt>
                <c:pt idx="9011">
                  <c:v>166747</c:v>
                </c:pt>
                <c:pt idx="9012">
                  <c:v>166787</c:v>
                </c:pt>
                <c:pt idx="9013">
                  <c:v>166787</c:v>
                </c:pt>
                <c:pt idx="9014">
                  <c:v>166827</c:v>
                </c:pt>
                <c:pt idx="9015">
                  <c:v>166836</c:v>
                </c:pt>
                <c:pt idx="9016">
                  <c:v>166876</c:v>
                </c:pt>
                <c:pt idx="9017">
                  <c:v>167924</c:v>
                </c:pt>
                <c:pt idx="9018">
                  <c:v>167964</c:v>
                </c:pt>
                <c:pt idx="9019">
                  <c:v>167964</c:v>
                </c:pt>
                <c:pt idx="9020">
                  <c:v>168004</c:v>
                </c:pt>
                <c:pt idx="9021">
                  <c:v>168004</c:v>
                </c:pt>
                <c:pt idx="9022">
                  <c:v>168044</c:v>
                </c:pt>
                <c:pt idx="9023">
                  <c:v>168044</c:v>
                </c:pt>
                <c:pt idx="9024">
                  <c:v>168084</c:v>
                </c:pt>
                <c:pt idx="9025">
                  <c:v>168084</c:v>
                </c:pt>
                <c:pt idx="9026">
                  <c:v>168124</c:v>
                </c:pt>
                <c:pt idx="9027">
                  <c:v>168124</c:v>
                </c:pt>
                <c:pt idx="9028">
                  <c:v>168164</c:v>
                </c:pt>
                <c:pt idx="9029">
                  <c:v>168164</c:v>
                </c:pt>
                <c:pt idx="9030">
                  <c:v>168204</c:v>
                </c:pt>
                <c:pt idx="9031">
                  <c:v>168204</c:v>
                </c:pt>
                <c:pt idx="9032">
                  <c:v>168244</c:v>
                </c:pt>
                <c:pt idx="9033">
                  <c:v>168269</c:v>
                </c:pt>
                <c:pt idx="9034">
                  <c:v>168309</c:v>
                </c:pt>
                <c:pt idx="9035">
                  <c:v>168309</c:v>
                </c:pt>
                <c:pt idx="9036">
                  <c:v>168349</c:v>
                </c:pt>
                <c:pt idx="9037">
                  <c:v>168349</c:v>
                </c:pt>
                <c:pt idx="9038">
                  <c:v>168389</c:v>
                </c:pt>
                <c:pt idx="9039">
                  <c:v>168389</c:v>
                </c:pt>
                <c:pt idx="9040">
                  <c:v>168429</c:v>
                </c:pt>
                <c:pt idx="9041">
                  <c:v>168429</c:v>
                </c:pt>
                <c:pt idx="9042">
                  <c:v>168469</c:v>
                </c:pt>
                <c:pt idx="9043">
                  <c:v>168469</c:v>
                </c:pt>
                <c:pt idx="9044">
                  <c:v>168509</c:v>
                </c:pt>
                <c:pt idx="9045">
                  <c:v>168509</c:v>
                </c:pt>
                <c:pt idx="9046">
                  <c:v>168549</c:v>
                </c:pt>
                <c:pt idx="9047">
                  <c:v>168549</c:v>
                </c:pt>
                <c:pt idx="9048">
                  <c:v>168589</c:v>
                </c:pt>
                <c:pt idx="9049">
                  <c:v>168589</c:v>
                </c:pt>
                <c:pt idx="9050">
                  <c:v>168629</c:v>
                </c:pt>
                <c:pt idx="9051">
                  <c:v>168629</c:v>
                </c:pt>
                <c:pt idx="9052">
                  <c:v>168669</c:v>
                </c:pt>
                <c:pt idx="9053">
                  <c:v>168669</c:v>
                </c:pt>
                <c:pt idx="9054">
                  <c:v>168709</c:v>
                </c:pt>
                <c:pt idx="9055">
                  <c:v>168709</c:v>
                </c:pt>
                <c:pt idx="9056">
                  <c:v>168749</c:v>
                </c:pt>
                <c:pt idx="9057">
                  <c:v>168749</c:v>
                </c:pt>
                <c:pt idx="9058">
                  <c:v>168789</c:v>
                </c:pt>
                <c:pt idx="9059">
                  <c:v>168789</c:v>
                </c:pt>
                <c:pt idx="9060">
                  <c:v>168829</c:v>
                </c:pt>
                <c:pt idx="9061">
                  <c:v>168829</c:v>
                </c:pt>
                <c:pt idx="9062">
                  <c:v>168869</c:v>
                </c:pt>
                <c:pt idx="9063">
                  <c:v>168894</c:v>
                </c:pt>
                <c:pt idx="9064">
                  <c:v>168934</c:v>
                </c:pt>
                <c:pt idx="9065">
                  <c:v>168934</c:v>
                </c:pt>
                <c:pt idx="9066">
                  <c:v>168974</c:v>
                </c:pt>
                <c:pt idx="9067">
                  <c:v>168974</c:v>
                </c:pt>
                <c:pt idx="9068">
                  <c:v>169014</c:v>
                </c:pt>
                <c:pt idx="9069">
                  <c:v>169014</c:v>
                </c:pt>
                <c:pt idx="9070">
                  <c:v>169054</c:v>
                </c:pt>
                <c:pt idx="9071">
                  <c:v>169054</c:v>
                </c:pt>
                <c:pt idx="9072">
                  <c:v>169094</c:v>
                </c:pt>
                <c:pt idx="9073">
                  <c:v>169094</c:v>
                </c:pt>
                <c:pt idx="9074">
                  <c:v>169134</c:v>
                </c:pt>
                <c:pt idx="9075">
                  <c:v>169134</c:v>
                </c:pt>
                <c:pt idx="9076">
                  <c:v>169174</c:v>
                </c:pt>
                <c:pt idx="9077">
                  <c:v>169174</c:v>
                </c:pt>
                <c:pt idx="9078">
                  <c:v>169214</c:v>
                </c:pt>
                <c:pt idx="9079">
                  <c:v>169214</c:v>
                </c:pt>
                <c:pt idx="9080">
                  <c:v>169254</c:v>
                </c:pt>
                <c:pt idx="9081">
                  <c:v>169254</c:v>
                </c:pt>
                <c:pt idx="9082">
                  <c:v>169294</c:v>
                </c:pt>
                <c:pt idx="9083">
                  <c:v>169294</c:v>
                </c:pt>
                <c:pt idx="9084">
                  <c:v>169334</c:v>
                </c:pt>
                <c:pt idx="9085">
                  <c:v>169334</c:v>
                </c:pt>
                <c:pt idx="9086">
                  <c:v>169374</c:v>
                </c:pt>
                <c:pt idx="9087">
                  <c:v>169374</c:v>
                </c:pt>
                <c:pt idx="9088">
                  <c:v>169414</c:v>
                </c:pt>
                <c:pt idx="9089">
                  <c:v>169414</c:v>
                </c:pt>
                <c:pt idx="9090">
                  <c:v>169454</c:v>
                </c:pt>
                <c:pt idx="9091">
                  <c:v>169454</c:v>
                </c:pt>
                <c:pt idx="9092">
                  <c:v>169494</c:v>
                </c:pt>
                <c:pt idx="9093">
                  <c:v>169494</c:v>
                </c:pt>
                <c:pt idx="9094">
                  <c:v>169534</c:v>
                </c:pt>
                <c:pt idx="9095">
                  <c:v>169534</c:v>
                </c:pt>
                <c:pt idx="9096">
                  <c:v>169574</c:v>
                </c:pt>
                <c:pt idx="9097">
                  <c:v>169574</c:v>
                </c:pt>
                <c:pt idx="9098">
                  <c:v>169614</c:v>
                </c:pt>
                <c:pt idx="9099">
                  <c:v>169614</c:v>
                </c:pt>
                <c:pt idx="9100">
                  <c:v>169654</c:v>
                </c:pt>
                <c:pt idx="9101">
                  <c:v>169654</c:v>
                </c:pt>
                <c:pt idx="9102">
                  <c:v>169694</c:v>
                </c:pt>
                <c:pt idx="9103">
                  <c:v>169694</c:v>
                </c:pt>
                <c:pt idx="9104">
                  <c:v>169734</c:v>
                </c:pt>
                <c:pt idx="9105">
                  <c:v>169734</c:v>
                </c:pt>
                <c:pt idx="9106">
                  <c:v>169774</c:v>
                </c:pt>
                <c:pt idx="9107">
                  <c:v>169774</c:v>
                </c:pt>
                <c:pt idx="9108">
                  <c:v>169814</c:v>
                </c:pt>
                <c:pt idx="9109">
                  <c:v>169814</c:v>
                </c:pt>
                <c:pt idx="9110">
                  <c:v>169854</c:v>
                </c:pt>
                <c:pt idx="9111">
                  <c:v>169854</c:v>
                </c:pt>
                <c:pt idx="9112">
                  <c:v>169894</c:v>
                </c:pt>
                <c:pt idx="9113">
                  <c:v>169894</c:v>
                </c:pt>
                <c:pt idx="9114">
                  <c:v>169934</c:v>
                </c:pt>
                <c:pt idx="9115">
                  <c:v>169934</c:v>
                </c:pt>
                <c:pt idx="9116">
                  <c:v>169974</c:v>
                </c:pt>
                <c:pt idx="9117">
                  <c:v>169974</c:v>
                </c:pt>
                <c:pt idx="9118">
                  <c:v>170014</c:v>
                </c:pt>
                <c:pt idx="9119">
                  <c:v>170014</c:v>
                </c:pt>
                <c:pt idx="9120">
                  <c:v>170054</c:v>
                </c:pt>
                <c:pt idx="9121">
                  <c:v>170054</c:v>
                </c:pt>
                <c:pt idx="9122">
                  <c:v>170094</c:v>
                </c:pt>
                <c:pt idx="9123">
                  <c:v>170094</c:v>
                </c:pt>
                <c:pt idx="9124">
                  <c:v>170134</c:v>
                </c:pt>
                <c:pt idx="9125">
                  <c:v>170134</c:v>
                </c:pt>
                <c:pt idx="9126">
                  <c:v>170174</c:v>
                </c:pt>
                <c:pt idx="9127">
                  <c:v>170174</c:v>
                </c:pt>
                <c:pt idx="9128">
                  <c:v>170214</c:v>
                </c:pt>
                <c:pt idx="9129">
                  <c:v>170214</c:v>
                </c:pt>
                <c:pt idx="9130">
                  <c:v>170254</c:v>
                </c:pt>
                <c:pt idx="9131">
                  <c:v>170254</c:v>
                </c:pt>
                <c:pt idx="9132">
                  <c:v>170294</c:v>
                </c:pt>
                <c:pt idx="9133">
                  <c:v>170310</c:v>
                </c:pt>
                <c:pt idx="9134">
                  <c:v>170350</c:v>
                </c:pt>
                <c:pt idx="9135">
                  <c:v>170383</c:v>
                </c:pt>
                <c:pt idx="9136">
                  <c:v>170423</c:v>
                </c:pt>
                <c:pt idx="9137">
                  <c:v>170468</c:v>
                </c:pt>
                <c:pt idx="9138">
                  <c:v>170508</c:v>
                </c:pt>
                <c:pt idx="9139">
                  <c:v>170508</c:v>
                </c:pt>
                <c:pt idx="9140">
                  <c:v>170548</c:v>
                </c:pt>
                <c:pt idx="9141">
                  <c:v>170548</c:v>
                </c:pt>
                <c:pt idx="9142">
                  <c:v>170588</c:v>
                </c:pt>
                <c:pt idx="9143">
                  <c:v>170588</c:v>
                </c:pt>
                <c:pt idx="9144">
                  <c:v>170628</c:v>
                </c:pt>
                <c:pt idx="9145">
                  <c:v>170628</c:v>
                </c:pt>
                <c:pt idx="9146">
                  <c:v>170668</c:v>
                </c:pt>
                <c:pt idx="9147">
                  <c:v>170714</c:v>
                </c:pt>
                <c:pt idx="9148">
                  <c:v>170754</c:v>
                </c:pt>
                <c:pt idx="9149">
                  <c:v>170754</c:v>
                </c:pt>
                <c:pt idx="9150">
                  <c:v>170794</c:v>
                </c:pt>
                <c:pt idx="9151">
                  <c:v>170859</c:v>
                </c:pt>
                <c:pt idx="9152">
                  <c:v>170899</c:v>
                </c:pt>
                <c:pt idx="9153">
                  <c:v>170899</c:v>
                </c:pt>
                <c:pt idx="9154">
                  <c:v>170939</c:v>
                </c:pt>
                <c:pt idx="9155">
                  <c:v>172328</c:v>
                </c:pt>
                <c:pt idx="9156">
                  <c:v>172368</c:v>
                </c:pt>
                <c:pt idx="9157">
                  <c:v>172368</c:v>
                </c:pt>
                <c:pt idx="9158">
                  <c:v>172408</c:v>
                </c:pt>
                <c:pt idx="9159">
                  <c:v>172450</c:v>
                </c:pt>
                <c:pt idx="9160">
                  <c:v>172490</c:v>
                </c:pt>
                <c:pt idx="9161">
                  <c:v>172490</c:v>
                </c:pt>
                <c:pt idx="9162">
                  <c:v>172530</c:v>
                </c:pt>
                <c:pt idx="9163">
                  <c:v>172530</c:v>
                </c:pt>
                <c:pt idx="9164">
                  <c:v>172570</c:v>
                </c:pt>
                <c:pt idx="9165">
                  <c:v>172570</c:v>
                </c:pt>
                <c:pt idx="9166">
                  <c:v>172610</c:v>
                </c:pt>
                <c:pt idx="9167">
                  <c:v>172610</c:v>
                </c:pt>
                <c:pt idx="9168">
                  <c:v>172650</c:v>
                </c:pt>
                <c:pt idx="9169">
                  <c:v>172650</c:v>
                </c:pt>
                <c:pt idx="9170">
                  <c:v>172690</c:v>
                </c:pt>
                <c:pt idx="9171">
                  <c:v>172690</c:v>
                </c:pt>
                <c:pt idx="9172">
                  <c:v>172730</c:v>
                </c:pt>
                <c:pt idx="9173">
                  <c:v>172730</c:v>
                </c:pt>
                <c:pt idx="9174">
                  <c:v>172770</c:v>
                </c:pt>
                <c:pt idx="9175">
                  <c:v>172770</c:v>
                </c:pt>
                <c:pt idx="9176">
                  <c:v>172810</c:v>
                </c:pt>
                <c:pt idx="9177">
                  <c:v>172810</c:v>
                </c:pt>
                <c:pt idx="9178">
                  <c:v>172850</c:v>
                </c:pt>
                <c:pt idx="9179">
                  <c:v>172850</c:v>
                </c:pt>
                <c:pt idx="9180">
                  <c:v>172890</c:v>
                </c:pt>
                <c:pt idx="9181">
                  <c:v>172890</c:v>
                </c:pt>
                <c:pt idx="9182">
                  <c:v>172930</c:v>
                </c:pt>
                <c:pt idx="9183">
                  <c:v>172930</c:v>
                </c:pt>
                <c:pt idx="9184">
                  <c:v>172970</c:v>
                </c:pt>
                <c:pt idx="9185">
                  <c:v>172970</c:v>
                </c:pt>
                <c:pt idx="9186">
                  <c:v>173010</c:v>
                </c:pt>
                <c:pt idx="9187">
                  <c:v>173010</c:v>
                </c:pt>
                <c:pt idx="9188">
                  <c:v>173050</c:v>
                </c:pt>
                <c:pt idx="9189">
                  <c:v>173050</c:v>
                </c:pt>
                <c:pt idx="9190">
                  <c:v>173090</c:v>
                </c:pt>
                <c:pt idx="9191">
                  <c:v>173090</c:v>
                </c:pt>
                <c:pt idx="9192">
                  <c:v>173130</c:v>
                </c:pt>
                <c:pt idx="9193">
                  <c:v>173130</c:v>
                </c:pt>
                <c:pt idx="9194">
                  <c:v>173170</c:v>
                </c:pt>
                <c:pt idx="9195">
                  <c:v>173170</c:v>
                </c:pt>
                <c:pt idx="9196">
                  <c:v>173210</c:v>
                </c:pt>
                <c:pt idx="9197">
                  <c:v>173210</c:v>
                </c:pt>
                <c:pt idx="9198">
                  <c:v>173250</c:v>
                </c:pt>
                <c:pt idx="9199">
                  <c:v>173250</c:v>
                </c:pt>
                <c:pt idx="9200">
                  <c:v>173290</c:v>
                </c:pt>
                <c:pt idx="9201">
                  <c:v>173290</c:v>
                </c:pt>
                <c:pt idx="9202">
                  <c:v>173330</c:v>
                </c:pt>
                <c:pt idx="9203">
                  <c:v>173330</c:v>
                </c:pt>
                <c:pt idx="9204">
                  <c:v>173370</c:v>
                </c:pt>
                <c:pt idx="9205">
                  <c:v>173370</c:v>
                </c:pt>
                <c:pt idx="9206">
                  <c:v>173410</c:v>
                </c:pt>
                <c:pt idx="9207">
                  <c:v>173410</c:v>
                </c:pt>
                <c:pt idx="9208">
                  <c:v>173450</c:v>
                </c:pt>
                <c:pt idx="9209">
                  <c:v>173450</c:v>
                </c:pt>
                <c:pt idx="9210">
                  <c:v>173490</c:v>
                </c:pt>
                <c:pt idx="9211">
                  <c:v>173490</c:v>
                </c:pt>
                <c:pt idx="9212">
                  <c:v>173530</c:v>
                </c:pt>
                <c:pt idx="9213">
                  <c:v>173530</c:v>
                </c:pt>
                <c:pt idx="9214">
                  <c:v>173570</c:v>
                </c:pt>
                <c:pt idx="9215">
                  <c:v>173570</c:v>
                </c:pt>
                <c:pt idx="9216">
                  <c:v>173610</c:v>
                </c:pt>
                <c:pt idx="9217">
                  <c:v>173610</c:v>
                </c:pt>
                <c:pt idx="9218">
                  <c:v>173650</c:v>
                </c:pt>
                <c:pt idx="9219">
                  <c:v>173650</c:v>
                </c:pt>
                <c:pt idx="9220">
                  <c:v>173690</c:v>
                </c:pt>
                <c:pt idx="9221">
                  <c:v>173690</c:v>
                </c:pt>
                <c:pt idx="9222">
                  <c:v>173730</c:v>
                </c:pt>
                <c:pt idx="9223">
                  <c:v>173730</c:v>
                </c:pt>
                <c:pt idx="9224">
                  <c:v>173770</c:v>
                </c:pt>
                <c:pt idx="9225">
                  <c:v>173770</c:v>
                </c:pt>
                <c:pt idx="9226">
                  <c:v>173810</c:v>
                </c:pt>
                <c:pt idx="9227">
                  <c:v>173810</c:v>
                </c:pt>
                <c:pt idx="9228">
                  <c:v>173850</c:v>
                </c:pt>
                <c:pt idx="9229">
                  <c:v>173850</c:v>
                </c:pt>
                <c:pt idx="9230">
                  <c:v>173890</c:v>
                </c:pt>
                <c:pt idx="9231">
                  <c:v>173890</c:v>
                </c:pt>
                <c:pt idx="9232">
                  <c:v>173930</c:v>
                </c:pt>
                <c:pt idx="9233">
                  <c:v>173930</c:v>
                </c:pt>
                <c:pt idx="9234">
                  <c:v>173970</c:v>
                </c:pt>
                <c:pt idx="9235">
                  <c:v>173970</c:v>
                </c:pt>
                <c:pt idx="9236">
                  <c:v>174010</c:v>
                </c:pt>
                <c:pt idx="9237">
                  <c:v>174010</c:v>
                </c:pt>
                <c:pt idx="9238">
                  <c:v>174050</c:v>
                </c:pt>
                <c:pt idx="9239">
                  <c:v>174050</c:v>
                </c:pt>
                <c:pt idx="9240">
                  <c:v>174090</c:v>
                </c:pt>
                <c:pt idx="9241">
                  <c:v>174090</c:v>
                </c:pt>
                <c:pt idx="9242">
                  <c:v>174130</c:v>
                </c:pt>
                <c:pt idx="9243">
                  <c:v>174130</c:v>
                </c:pt>
                <c:pt idx="9244">
                  <c:v>174170</c:v>
                </c:pt>
                <c:pt idx="9245">
                  <c:v>174170</c:v>
                </c:pt>
                <c:pt idx="9246">
                  <c:v>174210</c:v>
                </c:pt>
                <c:pt idx="9247">
                  <c:v>174210</c:v>
                </c:pt>
                <c:pt idx="9248">
                  <c:v>174250</c:v>
                </c:pt>
                <c:pt idx="9249">
                  <c:v>174250</c:v>
                </c:pt>
                <c:pt idx="9250">
                  <c:v>174290</c:v>
                </c:pt>
                <c:pt idx="9251">
                  <c:v>174290</c:v>
                </c:pt>
                <c:pt idx="9252">
                  <c:v>174330</c:v>
                </c:pt>
                <c:pt idx="9253">
                  <c:v>174330</c:v>
                </c:pt>
                <c:pt idx="9254">
                  <c:v>174370</c:v>
                </c:pt>
                <c:pt idx="9255">
                  <c:v>174370</c:v>
                </c:pt>
                <c:pt idx="9256">
                  <c:v>174410</c:v>
                </c:pt>
                <c:pt idx="9257">
                  <c:v>174410</c:v>
                </c:pt>
                <c:pt idx="9258">
                  <c:v>174450</c:v>
                </c:pt>
                <c:pt idx="9259">
                  <c:v>174450</c:v>
                </c:pt>
                <c:pt idx="9260">
                  <c:v>174490</c:v>
                </c:pt>
                <c:pt idx="9261">
                  <c:v>174490</c:v>
                </c:pt>
                <c:pt idx="9262">
                  <c:v>174530</c:v>
                </c:pt>
                <c:pt idx="9263">
                  <c:v>174530</c:v>
                </c:pt>
                <c:pt idx="9264">
                  <c:v>174570</c:v>
                </c:pt>
                <c:pt idx="9265">
                  <c:v>174570</c:v>
                </c:pt>
                <c:pt idx="9266">
                  <c:v>174610</c:v>
                </c:pt>
                <c:pt idx="9267">
                  <c:v>174610</c:v>
                </c:pt>
                <c:pt idx="9268">
                  <c:v>174650</c:v>
                </c:pt>
                <c:pt idx="9269">
                  <c:v>174650</c:v>
                </c:pt>
                <c:pt idx="9270">
                  <c:v>174690</c:v>
                </c:pt>
                <c:pt idx="9271">
                  <c:v>174690</c:v>
                </c:pt>
                <c:pt idx="9272">
                  <c:v>174730</c:v>
                </c:pt>
                <c:pt idx="9273">
                  <c:v>174730</c:v>
                </c:pt>
                <c:pt idx="9274">
                  <c:v>174770</c:v>
                </c:pt>
                <c:pt idx="9275">
                  <c:v>174770</c:v>
                </c:pt>
                <c:pt idx="9276">
                  <c:v>174810</c:v>
                </c:pt>
                <c:pt idx="9277">
                  <c:v>174819</c:v>
                </c:pt>
                <c:pt idx="9278">
                  <c:v>174859</c:v>
                </c:pt>
                <c:pt idx="9279">
                  <c:v>174915</c:v>
                </c:pt>
                <c:pt idx="9280">
                  <c:v>174955</c:v>
                </c:pt>
                <c:pt idx="9281">
                  <c:v>174989</c:v>
                </c:pt>
                <c:pt idx="9282">
                  <c:v>175029</c:v>
                </c:pt>
                <c:pt idx="9283">
                  <c:v>175029</c:v>
                </c:pt>
                <c:pt idx="9284">
                  <c:v>175069</c:v>
                </c:pt>
                <c:pt idx="9285">
                  <c:v>175069</c:v>
                </c:pt>
                <c:pt idx="9286">
                  <c:v>175109</c:v>
                </c:pt>
                <c:pt idx="9287">
                  <c:v>175109</c:v>
                </c:pt>
                <c:pt idx="9288">
                  <c:v>175149</c:v>
                </c:pt>
                <c:pt idx="9289">
                  <c:v>175149</c:v>
                </c:pt>
                <c:pt idx="9290">
                  <c:v>175189</c:v>
                </c:pt>
                <c:pt idx="9291">
                  <c:v>175189</c:v>
                </c:pt>
                <c:pt idx="9292">
                  <c:v>175229</c:v>
                </c:pt>
                <c:pt idx="9293">
                  <c:v>175257</c:v>
                </c:pt>
                <c:pt idx="9294">
                  <c:v>175297</c:v>
                </c:pt>
                <c:pt idx="9295">
                  <c:v>175297</c:v>
                </c:pt>
                <c:pt idx="9296">
                  <c:v>175337</c:v>
                </c:pt>
                <c:pt idx="9297">
                  <c:v>175353</c:v>
                </c:pt>
                <c:pt idx="9298">
                  <c:v>175393</c:v>
                </c:pt>
                <c:pt idx="9299">
                  <c:v>175412</c:v>
                </c:pt>
                <c:pt idx="9300">
                  <c:v>175452</c:v>
                </c:pt>
                <c:pt idx="9301">
                  <c:v>175486</c:v>
                </c:pt>
                <c:pt idx="9302">
                  <c:v>175526</c:v>
                </c:pt>
                <c:pt idx="9303">
                  <c:v>175526</c:v>
                </c:pt>
                <c:pt idx="9304">
                  <c:v>175566</c:v>
                </c:pt>
                <c:pt idx="9305">
                  <c:v>175599</c:v>
                </c:pt>
                <c:pt idx="9306">
                  <c:v>175639</c:v>
                </c:pt>
                <c:pt idx="9307">
                  <c:v>175673</c:v>
                </c:pt>
                <c:pt idx="9308">
                  <c:v>175713</c:v>
                </c:pt>
                <c:pt idx="9309">
                  <c:v>175713</c:v>
                </c:pt>
                <c:pt idx="9310">
                  <c:v>175753</c:v>
                </c:pt>
                <c:pt idx="9311">
                  <c:v>175753</c:v>
                </c:pt>
                <c:pt idx="9312">
                  <c:v>175793</c:v>
                </c:pt>
                <c:pt idx="9313">
                  <c:v>175793</c:v>
                </c:pt>
                <c:pt idx="9314">
                  <c:v>175833</c:v>
                </c:pt>
                <c:pt idx="9315">
                  <c:v>175847</c:v>
                </c:pt>
                <c:pt idx="9316">
                  <c:v>175887</c:v>
                </c:pt>
                <c:pt idx="9317">
                  <c:v>175921</c:v>
                </c:pt>
                <c:pt idx="9318">
                  <c:v>175961</c:v>
                </c:pt>
                <c:pt idx="9319">
                  <c:v>175961</c:v>
                </c:pt>
                <c:pt idx="9320">
                  <c:v>176001</c:v>
                </c:pt>
                <c:pt idx="9321">
                  <c:v>176034</c:v>
                </c:pt>
                <c:pt idx="9322">
                  <c:v>176074</c:v>
                </c:pt>
                <c:pt idx="9323">
                  <c:v>176108</c:v>
                </c:pt>
                <c:pt idx="9324">
                  <c:v>176148</c:v>
                </c:pt>
                <c:pt idx="9325">
                  <c:v>176148</c:v>
                </c:pt>
                <c:pt idx="9326">
                  <c:v>176188</c:v>
                </c:pt>
                <c:pt idx="9327">
                  <c:v>176188</c:v>
                </c:pt>
                <c:pt idx="9328">
                  <c:v>176228</c:v>
                </c:pt>
                <c:pt idx="9329">
                  <c:v>176243</c:v>
                </c:pt>
                <c:pt idx="9330">
                  <c:v>176283</c:v>
                </c:pt>
                <c:pt idx="9331">
                  <c:v>176317</c:v>
                </c:pt>
                <c:pt idx="9332">
                  <c:v>176357</c:v>
                </c:pt>
                <c:pt idx="9333">
                  <c:v>176357</c:v>
                </c:pt>
                <c:pt idx="9334">
                  <c:v>176397</c:v>
                </c:pt>
                <c:pt idx="9335">
                  <c:v>176419</c:v>
                </c:pt>
                <c:pt idx="9336">
                  <c:v>176459</c:v>
                </c:pt>
                <c:pt idx="9337">
                  <c:v>176493</c:v>
                </c:pt>
                <c:pt idx="9338">
                  <c:v>176533</c:v>
                </c:pt>
                <c:pt idx="9339">
                  <c:v>176533</c:v>
                </c:pt>
                <c:pt idx="9340">
                  <c:v>176573</c:v>
                </c:pt>
                <c:pt idx="9341">
                  <c:v>176573</c:v>
                </c:pt>
                <c:pt idx="9342">
                  <c:v>176613</c:v>
                </c:pt>
                <c:pt idx="9343">
                  <c:v>176613</c:v>
                </c:pt>
                <c:pt idx="9344">
                  <c:v>176653</c:v>
                </c:pt>
                <c:pt idx="9345">
                  <c:v>176653</c:v>
                </c:pt>
                <c:pt idx="9346">
                  <c:v>176693</c:v>
                </c:pt>
                <c:pt idx="9347">
                  <c:v>176693</c:v>
                </c:pt>
                <c:pt idx="9348">
                  <c:v>176733</c:v>
                </c:pt>
                <c:pt idx="9349">
                  <c:v>176772</c:v>
                </c:pt>
                <c:pt idx="9350">
                  <c:v>176812</c:v>
                </c:pt>
                <c:pt idx="9351">
                  <c:v>176812</c:v>
                </c:pt>
                <c:pt idx="9352">
                  <c:v>176852</c:v>
                </c:pt>
                <c:pt idx="9353">
                  <c:v>176852</c:v>
                </c:pt>
                <c:pt idx="9354">
                  <c:v>176892</c:v>
                </c:pt>
                <c:pt idx="9355">
                  <c:v>176892</c:v>
                </c:pt>
                <c:pt idx="9356">
                  <c:v>176932</c:v>
                </c:pt>
                <c:pt idx="9357">
                  <c:v>176932</c:v>
                </c:pt>
                <c:pt idx="9358">
                  <c:v>176972</c:v>
                </c:pt>
                <c:pt idx="9359">
                  <c:v>176972</c:v>
                </c:pt>
                <c:pt idx="9360">
                  <c:v>177012</c:v>
                </c:pt>
                <c:pt idx="9361">
                  <c:v>177012</c:v>
                </c:pt>
                <c:pt idx="9362">
                  <c:v>177052</c:v>
                </c:pt>
                <c:pt idx="9363">
                  <c:v>177052</c:v>
                </c:pt>
                <c:pt idx="9364">
                  <c:v>177092</c:v>
                </c:pt>
                <c:pt idx="9365">
                  <c:v>177101</c:v>
                </c:pt>
                <c:pt idx="9366">
                  <c:v>177141</c:v>
                </c:pt>
                <c:pt idx="9367">
                  <c:v>178189</c:v>
                </c:pt>
                <c:pt idx="9368">
                  <c:v>178229</c:v>
                </c:pt>
                <c:pt idx="9369">
                  <c:v>178229</c:v>
                </c:pt>
                <c:pt idx="9370">
                  <c:v>178269</c:v>
                </c:pt>
                <c:pt idx="9371">
                  <c:v>178269</c:v>
                </c:pt>
                <c:pt idx="9372">
                  <c:v>178309</c:v>
                </c:pt>
                <c:pt idx="9373">
                  <c:v>178309</c:v>
                </c:pt>
                <c:pt idx="9374">
                  <c:v>178349</c:v>
                </c:pt>
                <c:pt idx="9375">
                  <c:v>178349</c:v>
                </c:pt>
                <c:pt idx="9376">
                  <c:v>178389</c:v>
                </c:pt>
                <c:pt idx="9377">
                  <c:v>178389</c:v>
                </c:pt>
                <c:pt idx="9378">
                  <c:v>178429</c:v>
                </c:pt>
                <c:pt idx="9379">
                  <c:v>178429</c:v>
                </c:pt>
                <c:pt idx="9380">
                  <c:v>178469</c:v>
                </c:pt>
                <c:pt idx="9381">
                  <c:v>178469</c:v>
                </c:pt>
                <c:pt idx="9382">
                  <c:v>178509</c:v>
                </c:pt>
                <c:pt idx="9383">
                  <c:v>178534</c:v>
                </c:pt>
                <c:pt idx="9384">
                  <c:v>178574</c:v>
                </c:pt>
                <c:pt idx="9385">
                  <c:v>178574</c:v>
                </c:pt>
                <c:pt idx="9386">
                  <c:v>178614</c:v>
                </c:pt>
                <c:pt idx="9387">
                  <c:v>178614</c:v>
                </c:pt>
                <c:pt idx="9388">
                  <c:v>178654</c:v>
                </c:pt>
                <c:pt idx="9389">
                  <c:v>178654</c:v>
                </c:pt>
                <c:pt idx="9390">
                  <c:v>178694</c:v>
                </c:pt>
                <c:pt idx="9391">
                  <c:v>178694</c:v>
                </c:pt>
                <c:pt idx="9392">
                  <c:v>178734</c:v>
                </c:pt>
                <c:pt idx="9393">
                  <c:v>178734</c:v>
                </c:pt>
                <c:pt idx="9394">
                  <c:v>178774</c:v>
                </c:pt>
                <c:pt idx="9395">
                  <c:v>178774</c:v>
                </c:pt>
                <c:pt idx="9396">
                  <c:v>178814</c:v>
                </c:pt>
                <c:pt idx="9397">
                  <c:v>178814</c:v>
                </c:pt>
                <c:pt idx="9398">
                  <c:v>178854</c:v>
                </c:pt>
                <c:pt idx="9399">
                  <c:v>178854</c:v>
                </c:pt>
                <c:pt idx="9400">
                  <c:v>178894</c:v>
                </c:pt>
                <c:pt idx="9401">
                  <c:v>178894</c:v>
                </c:pt>
                <c:pt idx="9402">
                  <c:v>178934</c:v>
                </c:pt>
                <c:pt idx="9403">
                  <c:v>178934</c:v>
                </c:pt>
                <c:pt idx="9404">
                  <c:v>178974</c:v>
                </c:pt>
                <c:pt idx="9405">
                  <c:v>178974</c:v>
                </c:pt>
                <c:pt idx="9406">
                  <c:v>179014</c:v>
                </c:pt>
                <c:pt idx="9407">
                  <c:v>179014</c:v>
                </c:pt>
                <c:pt idx="9408">
                  <c:v>179054</c:v>
                </c:pt>
                <c:pt idx="9409">
                  <c:v>179054</c:v>
                </c:pt>
                <c:pt idx="9410">
                  <c:v>179094</c:v>
                </c:pt>
                <c:pt idx="9411">
                  <c:v>179094</c:v>
                </c:pt>
                <c:pt idx="9412">
                  <c:v>179134</c:v>
                </c:pt>
                <c:pt idx="9413">
                  <c:v>179159</c:v>
                </c:pt>
                <c:pt idx="9414">
                  <c:v>179199</c:v>
                </c:pt>
                <c:pt idx="9415">
                  <c:v>179199</c:v>
                </c:pt>
                <c:pt idx="9416">
                  <c:v>179239</c:v>
                </c:pt>
                <c:pt idx="9417">
                  <c:v>179239</c:v>
                </c:pt>
                <c:pt idx="9418">
                  <c:v>179279</c:v>
                </c:pt>
                <c:pt idx="9419">
                  <c:v>179279</c:v>
                </c:pt>
                <c:pt idx="9420">
                  <c:v>179319</c:v>
                </c:pt>
                <c:pt idx="9421">
                  <c:v>179319</c:v>
                </c:pt>
                <c:pt idx="9422">
                  <c:v>179359</c:v>
                </c:pt>
                <c:pt idx="9423">
                  <c:v>179359</c:v>
                </c:pt>
                <c:pt idx="9424">
                  <c:v>179399</c:v>
                </c:pt>
                <c:pt idx="9425">
                  <c:v>179399</c:v>
                </c:pt>
                <c:pt idx="9426">
                  <c:v>179439</c:v>
                </c:pt>
                <c:pt idx="9427">
                  <c:v>179439</c:v>
                </c:pt>
                <c:pt idx="9428">
                  <c:v>179479</c:v>
                </c:pt>
                <c:pt idx="9429">
                  <c:v>179479</c:v>
                </c:pt>
                <c:pt idx="9430">
                  <c:v>179519</c:v>
                </c:pt>
                <c:pt idx="9431">
                  <c:v>179519</c:v>
                </c:pt>
                <c:pt idx="9432">
                  <c:v>179559</c:v>
                </c:pt>
                <c:pt idx="9433">
                  <c:v>179559</c:v>
                </c:pt>
                <c:pt idx="9434">
                  <c:v>179599</c:v>
                </c:pt>
                <c:pt idx="9435">
                  <c:v>179599</c:v>
                </c:pt>
                <c:pt idx="9436">
                  <c:v>179639</c:v>
                </c:pt>
                <c:pt idx="9437">
                  <c:v>179639</c:v>
                </c:pt>
                <c:pt idx="9438">
                  <c:v>179679</c:v>
                </c:pt>
                <c:pt idx="9439">
                  <c:v>179679</c:v>
                </c:pt>
                <c:pt idx="9440">
                  <c:v>179719</c:v>
                </c:pt>
                <c:pt idx="9441">
                  <c:v>179719</c:v>
                </c:pt>
                <c:pt idx="9442">
                  <c:v>179759</c:v>
                </c:pt>
                <c:pt idx="9443">
                  <c:v>179759</c:v>
                </c:pt>
                <c:pt idx="9444">
                  <c:v>179799</c:v>
                </c:pt>
                <c:pt idx="9445">
                  <c:v>179799</c:v>
                </c:pt>
                <c:pt idx="9446">
                  <c:v>179839</c:v>
                </c:pt>
                <c:pt idx="9447">
                  <c:v>179839</c:v>
                </c:pt>
                <c:pt idx="9448">
                  <c:v>179879</c:v>
                </c:pt>
                <c:pt idx="9449">
                  <c:v>179879</c:v>
                </c:pt>
                <c:pt idx="9450">
                  <c:v>179919</c:v>
                </c:pt>
                <c:pt idx="9451">
                  <c:v>179919</c:v>
                </c:pt>
                <c:pt idx="9452">
                  <c:v>179959</c:v>
                </c:pt>
                <c:pt idx="9453">
                  <c:v>179959</c:v>
                </c:pt>
                <c:pt idx="9454">
                  <c:v>179999</c:v>
                </c:pt>
                <c:pt idx="9455">
                  <c:v>179999</c:v>
                </c:pt>
                <c:pt idx="9456">
                  <c:v>180039</c:v>
                </c:pt>
                <c:pt idx="9457">
                  <c:v>180039</c:v>
                </c:pt>
                <c:pt idx="9458">
                  <c:v>180079</c:v>
                </c:pt>
                <c:pt idx="9459">
                  <c:v>180079</c:v>
                </c:pt>
                <c:pt idx="9460">
                  <c:v>180119</c:v>
                </c:pt>
                <c:pt idx="9461">
                  <c:v>180119</c:v>
                </c:pt>
                <c:pt idx="9462">
                  <c:v>180159</c:v>
                </c:pt>
                <c:pt idx="9463">
                  <c:v>180159</c:v>
                </c:pt>
                <c:pt idx="9464">
                  <c:v>180199</c:v>
                </c:pt>
                <c:pt idx="9465">
                  <c:v>180199</c:v>
                </c:pt>
                <c:pt idx="9466">
                  <c:v>180239</c:v>
                </c:pt>
                <c:pt idx="9467">
                  <c:v>180239</c:v>
                </c:pt>
                <c:pt idx="9468">
                  <c:v>180279</c:v>
                </c:pt>
                <c:pt idx="9469">
                  <c:v>180279</c:v>
                </c:pt>
                <c:pt idx="9470">
                  <c:v>180319</c:v>
                </c:pt>
                <c:pt idx="9471">
                  <c:v>180319</c:v>
                </c:pt>
                <c:pt idx="9472">
                  <c:v>180359</c:v>
                </c:pt>
                <c:pt idx="9473">
                  <c:v>180359</c:v>
                </c:pt>
                <c:pt idx="9474">
                  <c:v>180399</c:v>
                </c:pt>
                <c:pt idx="9475">
                  <c:v>180399</c:v>
                </c:pt>
                <c:pt idx="9476">
                  <c:v>180439</c:v>
                </c:pt>
                <c:pt idx="9477">
                  <c:v>180439</c:v>
                </c:pt>
                <c:pt idx="9478">
                  <c:v>180479</c:v>
                </c:pt>
                <c:pt idx="9479">
                  <c:v>180479</c:v>
                </c:pt>
                <c:pt idx="9480">
                  <c:v>180519</c:v>
                </c:pt>
                <c:pt idx="9481">
                  <c:v>180519</c:v>
                </c:pt>
                <c:pt idx="9482">
                  <c:v>180559</c:v>
                </c:pt>
                <c:pt idx="9483">
                  <c:v>180575</c:v>
                </c:pt>
                <c:pt idx="9484">
                  <c:v>180615</c:v>
                </c:pt>
                <c:pt idx="9485">
                  <c:v>180648</c:v>
                </c:pt>
                <c:pt idx="9486">
                  <c:v>180688</c:v>
                </c:pt>
                <c:pt idx="9487">
                  <c:v>180733</c:v>
                </c:pt>
                <c:pt idx="9488">
                  <c:v>180773</c:v>
                </c:pt>
                <c:pt idx="9489">
                  <c:v>180773</c:v>
                </c:pt>
                <c:pt idx="9490">
                  <c:v>180813</c:v>
                </c:pt>
                <c:pt idx="9491">
                  <c:v>180813</c:v>
                </c:pt>
                <c:pt idx="9492">
                  <c:v>180853</c:v>
                </c:pt>
                <c:pt idx="9493">
                  <c:v>180853</c:v>
                </c:pt>
                <c:pt idx="9494">
                  <c:v>180893</c:v>
                </c:pt>
                <c:pt idx="9495">
                  <c:v>180893</c:v>
                </c:pt>
                <c:pt idx="9496">
                  <c:v>180933</c:v>
                </c:pt>
                <c:pt idx="9497">
                  <c:v>180979</c:v>
                </c:pt>
                <c:pt idx="9498">
                  <c:v>181019</c:v>
                </c:pt>
                <c:pt idx="9499">
                  <c:v>181019</c:v>
                </c:pt>
                <c:pt idx="9500">
                  <c:v>181059</c:v>
                </c:pt>
                <c:pt idx="9501">
                  <c:v>181124</c:v>
                </c:pt>
                <c:pt idx="9502">
                  <c:v>181164</c:v>
                </c:pt>
                <c:pt idx="9503">
                  <c:v>181164</c:v>
                </c:pt>
                <c:pt idx="9504">
                  <c:v>181204</c:v>
                </c:pt>
                <c:pt idx="9505">
                  <c:v>182593</c:v>
                </c:pt>
                <c:pt idx="9506">
                  <c:v>182633</c:v>
                </c:pt>
                <c:pt idx="9507">
                  <c:v>182633</c:v>
                </c:pt>
                <c:pt idx="9508">
                  <c:v>182673</c:v>
                </c:pt>
                <c:pt idx="9509">
                  <c:v>182720</c:v>
                </c:pt>
                <c:pt idx="9510">
                  <c:v>182760</c:v>
                </c:pt>
                <c:pt idx="9511">
                  <c:v>182760</c:v>
                </c:pt>
                <c:pt idx="9512">
                  <c:v>182800</c:v>
                </c:pt>
                <c:pt idx="9513">
                  <c:v>182800</c:v>
                </c:pt>
                <c:pt idx="9514">
                  <c:v>182840</c:v>
                </c:pt>
                <c:pt idx="9515">
                  <c:v>182840</c:v>
                </c:pt>
                <c:pt idx="9516">
                  <c:v>182880</c:v>
                </c:pt>
                <c:pt idx="9517">
                  <c:v>182880</c:v>
                </c:pt>
                <c:pt idx="9518">
                  <c:v>182920</c:v>
                </c:pt>
                <c:pt idx="9519">
                  <c:v>182920</c:v>
                </c:pt>
                <c:pt idx="9520">
                  <c:v>182960</c:v>
                </c:pt>
                <c:pt idx="9521">
                  <c:v>182960</c:v>
                </c:pt>
                <c:pt idx="9522">
                  <c:v>183000</c:v>
                </c:pt>
                <c:pt idx="9523">
                  <c:v>183000</c:v>
                </c:pt>
                <c:pt idx="9524">
                  <c:v>183040</c:v>
                </c:pt>
                <c:pt idx="9525">
                  <c:v>183040</c:v>
                </c:pt>
                <c:pt idx="9526">
                  <c:v>183080</c:v>
                </c:pt>
                <c:pt idx="9527">
                  <c:v>183080</c:v>
                </c:pt>
                <c:pt idx="9528">
                  <c:v>183120</c:v>
                </c:pt>
                <c:pt idx="9529">
                  <c:v>183120</c:v>
                </c:pt>
                <c:pt idx="9530">
                  <c:v>183160</c:v>
                </c:pt>
                <c:pt idx="9531">
                  <c:v>183160</c:v>
                </c:pt>
                <c:pt idx="9532">
                  <c:v>183200</c:v>
                </c:pt>
                <c:pt idx="9533">
                  <c:v>183200</c:v>
                </c:pt>
                <c:pt idx="9534">
                  <c:v>183240</c:v>
                </c:pt>
                <c:pt idx="9535">
                  <c:v>183240</c:v>
                </c:pt>
                <c:pt idx="9536">
                  <c:v>183280</c:v>
                </c:pt>
                <c:pt idx="9537">
                  <c:v>183280</c:v>
                </c:pt>
                <c:pt idx="9538">
                  <c:v>183320</c:v>
                </c:pt>
                <c:pt idx="9539">
                  <c:v>183320</c:v>
                </c:pt>
                <c:pt idx="9540">
                  <c:v>183360</c:v>
                </c:pt>
                <c:pt idx="9541">
                  <c:v>183360</c:v>
                </c:pt>
                <c:pt idx="9542">
                  <c:v>183400</c:v>
                </c:pt>
                <c:pt idx="9543">
                  <c:v>183400</c:v>
                </c:pt>
                <c:pt idx="9544">
                  <c:v>183440</c:v>
                </c:pt>
                <c:pt idx="9545">
                  <c:v>183440</c:v>
                </c:pt>
                <c:pt idx="9546">
                  <c:v>183480</c:v>
                </c:pt>
                <c:pt idx="9547">
                  <c:v>183480</c:v>
                </c:pt>
                <c:pt idx="9548">
                  <c:v>183520</c:v>
                </c:pt>
                <c:pt idx="9549">
                  <c:v>183520</c:v>
                </c:pt>
                <c:pt idx="9550">
                  <c:v>183560</c:v>
                </c:pt>
                <c:pt idx="9551">
                  <c:v>183560</c:v>
                </c:pt>
                <c:pt idx="9552">
                  <c:v>183600</c:v>
                </c:pt>
                <c:pt idx="9553">
                  <c:v>183600</c:v>
                </c:pt>
                <c:pt idx="9554">
                  <c:v>183640</c:v>
                </c:pt>
                <c:pt idx="9555">
                  <c:v>183640</c:v>
                </c:pt>
                <c:pt idx="9556">
                  <c:v>183680</c:v>
                </c:pt>
                <c:pt idx="9557">
                  <c:v>183680</c:v>
                </c:pt>
                <c:pt idx="9558">
                  <c:v>183720</c:v>
                </c:pt>
                <c:pt idx="9559">
                  <c:v>183720</c:v>
                </c:pt>
                <c:pt idx="9560">
                  <c:v>183760</c:v>
                </c:pt>
                <c:pt idx="9561">
                  <c:v>183760</c:v>
                </c:pt>
                <c:pt idx="9562">
                  <c:v>183800</c:v>
                </c:pt>
                <c:pt idx="9563">
                  <c:v>183800</c:v>
                </c:pt>
                <c:pt idx="9564">
                  <c:v>183840</c:v>
                </c:pt>
                <c:pt idx="9565">
                  <c:v>183840</c:v>
                </c:pt>
                <c:pt idx="9566">
                  <c:v>183880</c:v>
                </c:pt>
                <c:pt idx="9567">
                  <c:v>183880</c:v>
                </c:pt>
                <c:pt idx="9568">
                  <c:v>183920</c:v>
                </c:pt>
                <c:pt idx="9569">
                  <c:v>183920</c:v>
                </c:pt>
                <c:pt idx="9570">
                  <c:v>183960</c:v>
                </c:pt>
                <c:pt idx="9571">
                  <c:v>183960</c:v>
                </c:pt>
                <c:pt idx="9572">
                  <c:v>184000</c:v>
                </c:pt>
                <c:pt idx="9573">
                  <c:v>184000</c:v>
                </c:pt>
                <c:pt idx="9574">
                  <c:v>184040</c:v>
                </c:pt>
                <c:pt idx="9575">
                  <c:v>184040</c:v>
                </c:pt>
                <c:pt idx="9576">
                  <c:v>184080</c:v>
                </c:pt>
                <c:pt idx="9577">
                  <c:v>184080</c:v>
                </c:pt>
                <c:pt idx="9578">
                  <c:v>184120</c:v>
                </c:pt>
                <c:pt idx="9579">
                  <c:v>184120</c:v>
                </c:pt>
                <c:pt idx="9580">
                  <c:v>184160</c:v>
                </c:pt>
                <c:pt idx="9581">
                  <c:v>184160</c:v>
                </c:pt>
                <c:pt idx="9582">
                  <c:v>184200</c:v>
                </c:pt>
                <c:pt idx="9583">
                  <c:v>184200</c:v>
                </c:pt>
                <c:pt idx="9584">
                  <c:v>184240</c:v>
                </c:pt>
                <c:pt idx="9585">
                  <c:v>184240</c:v>
                </c:pt>
                <c:pt idx="9586">
                  <c:v>184280</c:v>
                </c:pt>
                <c:pt idx="9587">
                  <c:v>184280</c:v>
                </c:pt>
                <c:pt idx="9588">
                  <c:v>184320</c:v>
                </c:pt>
                <c:pt idx="9589">
                  <c:v>184320</c:v>
                </c:pt>
                <c:pt idx="9590">
                  <c:v>184360</c:v>
                </c:pt>
                <c:pt idx="9591">
                  <c:v>184360</c:v>
                </c:pt>
                <c:pt idx="9592">
                  <c:v>184400</c:v>
                </c:pt>
                <c:pt idx="9593">
                  <c:v>184400</c:v>
                </c:pt>
                <c:pt idx="9594">
                  <c:v>184440</c:v>
                </c:pt>
                <c:pt idx="9595">
                  <c:v>184440</c:v>
                </c:pt>
                <c:pt idx="9596">
                  <c:v>184480</c:v>
                </c:pt>
                <c:pt idx="9597">
                  <c:v>184480</c:v>
                </c:pt>
                <c:pt idx="9598">
                  <c:v>184520</c:v>
                </c:pt>
                <c:pt idx="9599">
                  <c:v>184520</c:v>
                </c:pt>
                <c:pt idx="9600">
                  <c:v>184560</c:v>
                </c:pt>
                <c:pt idx="9601">
                  <c:v>184560</c:v>
                </c:pt>
                <c:pt idx="9602">
                  <c:v>184600</c:v>
                </c:pt>
                <c:pt idx="9603">
                  <c:v>184600</c:v>
                </c:pt>
                <c:pt idx="9604">
                  <c:v>184640</c:v>
                </c:pt>
                <c:pt idx="9605">
                  <c:v>184640</c:v>
                </c:pt>
                <c:pt idx="9606">
                  <c:v>184680</c:v>
                </c:pt>
                <c:pt idx="9607">
                  <c:v>184680</c:v>
                </c:pt>
                <c:pt idx="9608">
                  <c:v>184720</c:v>
                </c:pt>
                <c:pt idx="9609">
                  <c:v>184720</c:v>
                </c:pt>
                <c:pt idx="9610">
                  <c:v>184760</c:v>
                </c:pt>
                <c:pt idx="9611">
                  <c:v>184760</c:v>
                </c:pt>
                <c:pt idx="9612">
                  <c:v>184800</c:v>
                </c:pt>
                <c:pt idx="9613">
                  <c:v>184800</c:v>
                </c:pt>
                <c:pt idx="9614">
                  <c:v>184840</c:v>
                </c:pt>
                <c:pt idx="9615">
                  <c:v>184840</c:v>
                </c:pt>
                <c:pt idx="9616">
                  <c:v>184880</c:v>
                </c:pt>
                <c:pt idx="9617">
                  <c:v>184880</c:v>
                </c:pt>
                <c:pt idx="9618">
                  <c:v>184920</c:v>
                </c:pt>
                <c:pt idx="9619">
                  <c:v>184920</c:v>
                </c:pt>
                <c:pt idx="9620">
                  <c:v>184960</c:v>
                </c:pt>
                <c:pt idx="9621">
                  <c:v>184960</c:v>
                </c:pt>
                <c:pt idx="9622">
                  <c:v>185000</c:v>
                </c:pt>
                <c:pt idx="9623">
                  <c:v>185000</c:v>
                </c:pt>
                <c:pt idx="9624">
                  <c:v>185040</c:v>
                </c:pt>
                <c:pt idx="9625">
                  <c:v>185040</c:v>
                </c:pt>
                <c:pt idx="9626">
                  <c:v>185080</c:v>
                </c:pt>
                <c:pt idx="9627">
                  <c:v>185089</c:v>
                </c:pt>
                <c:pt idx="9628">
                  <c:v>185129</c:v>
                </c:pt>
                <c:pt idx="9629">
                  <c:v>185185</c:v>
                </c:pt>
                <c:pt idx="9630">
                  <c:v>185225</c:v>
                </c:pt>
                <c:pt idx="9631">
                  <c:v>185259</c:v>
                </c:pt>
                <c:pt idx="9632">
                  <c:v>185299</c:v>
                </c:pt>
                <c:pt idx="9633">
                  <c:v>185299</c:v>
                </c:pt>
                <c:pt idx="9634">
                  <c:v>185339</c:v>
                </c:pt>
                <c:pt idx="9635">
                  <c:v>185339</c:v>
                </c:pt>
                <c:pt idx="9636">
                  <c:v>185379</c:v>
                </c:pt>
                <c:pt idx="9637">
                  <c:v>185379</c:v>
                </c:pt>
                <c:pt idx="9638">
                  <c:v>185419</c:v>
                </c:pt>
                <c:pt idx="9639">
                  <c:v>185419</c:v>
                </c:pt>
                <c:pt idx="9640">
                  <c:v>185459</c:v>
                </c:pt>
                <c:pt idx="9641">
                  <c:v>185459</c:v>
                </c:pt>
                <c:pt idx="9642">
                  <c:v>185499</c:v>
                </c:pt>
                <c:pt idx="9643">
                  <c:v>185527</c:v>
                </c:pt>
                <c:pt idx="9644">
                  <c:v>185567</c:v>
                </c:pt>
                <c:pt idx="9645">
                  <c:v>185567</c:v>
                </c:pt>
                <c:pt idx="9646">
                  <c:v>185607</c:v>
                </c:pt>
                <c:pt idx="9647">
                  <c:v>185623</c:v>
                </c:pt>
                <c:pt idx="9648">
                  <c:v>185663</c:v>
                </c:pt>
                <c:pt idx="9649">
                  <c:v>185682</c:v>
                </c:pt>
                <c:pt idx="9650">
                  <c:v>185722</c:v>
                </c:pt>
                <c:pt idx="9651">
                  <c:v>185756</c:v>
                </c:pt>
                <c:pt idx="9652">
                  <c:v>185796</c:v>
                </c:pt>
                <c:pt idx="9653">
                  <c:v>185796</c:v>
                </c:pt>
                <c:pt idx="9654">
                  <c:v>185836</c:v>
                </c:pt>
                <c:pt idx="9655">
                  <c:v>185869</c:v>
                </c:pt>
                <c:pt idx="9656">
                  <c:v>185909</c:v>
                </c:pt>
                <c:pt idx="9657">
                  <c:v>185943</c:v>
                </c:pt>
                <c:pt idx="9658">
                  <c:v>185983</c:v>
                </c:pt>
                <c:pt idx="9659">
                  <c:v>185983</c:v>
                </c:pt>
                <c:pt idx="9660">
                  <c:v>186023</c:v>
                </c:pt>
                <c:pt idx="9661">
                  <c:v>186023</c:v>
                </c:pt>
                <c:pt idx="9662">
                  <c:v>186063</c:v>
                </c:pt>
                <c:pt idx="9663">
                  <c:v>186063</c:v>
                </c:pt>
                <c:pt idx="9664">
                  <c:v>186103</c:v>
                </c:pt>
                <c:pt idx="9665">
                  <c:v>186117</c:v>
                </c:pt>
                <c:pt idx="9666">
                  <c:v>186157</c:v>
                </c:pt>
                <c:pt idx="9667">
                  <c:v>186191</c:v>
                </c:pt>
                <c:pt idx="9668">
                  <c:v>186231</c:v>
                </c:pt>
                <c:pt idx="9669">
                  <c:v>186231</c:v>
                </c:pt>
                <c:pt idx="9670">
                  <c:v>186271</c:v>
                </c:pt>
                <c:pt idx="9671">
                  <c:v>186304</c:v>
                </c:pt>
                <c:pt idx="9672">
                  <c:v>186344</c:v>
                </c:pt>
                <c:pt idx="9673">
                  <c:v>186378</c:v>
                </c:pt>
                <c:pt idx="9674">
                  <c:v>186418</c:v>
                </c:pt>
                <c:pt idx="9675">
                  <c:v>186418</c:v>
                </c:pt>
                <c:pt idx="9676">
                  <c:v>186458</c:v>
                </c:pt>
                <c:pt idx="9677">
                  <c:v>186458</c:v>
                </c:pt>
                <c:pt idx="9678">
                  <c:v>186498</c:v>
                </c:pt>
                <c:pt idx="9679">
                  <c:v>186513</c:v>
                </c:pt>
                <c:pt idx="9680">
                  <c:v>186553</c:v>
                </c:pt>
                <c:pt idx="9681">
                  <c:v>186587</c:v>
                </c:pt>
                <c:pt idx="9682">
                  <c:v>186627</c:v>
                </c:pt>
                <c:pt idx="9683">
                  <c:v>186627</c:v>
                </c:pt>
                <c:pt idx="9684">
                  <c:v>186667</c:v>
                </c:pt>
                <c:pt idx="9685">
                  <c:v>186689</c:v>
                </c:pt>
                <c:pt idx="9686">
                  <c:v>186729</c:v>
                </c:pt>
                <c:pt idx="9687">
                  <c:v>186763</c:v>
                </c:pt>
                <c:pt idx="9688">
                  <c:v>186803</c:v>
                </c:pt>
                <c:pt idx="9689">
                  <c:v>186803</c:v>
                </c:pt>
                <c:pt idx="9690">
                  <c:v>186843</c:v>
                </c:pt>
                <c:pt idx="9691">
                  <c:v>186843</c:v>
                </c:pt>
                <c:pt idx="9692">
                  <c:v>186883</c:v>
                </c:pt>
                <c:pt idx="9693">
                  <c:v>186883</c:v>
                </c:pt>
                <c:pt idx="9694">
                  <c:v>186923</c:v>
                </c:pt>
                <c:pt idx="9695">
                  <c:v>186923</c:v>
                </c:pt>
                <c:pt idx="9696">
                  <c:v>186963</c:v>
                </c:pt>
                <c:pt idx="9697">
                  <c:v>186963</c:v>
                </c:pt>
                <c:pt idx="9698">
                  <c:v>187003</c:v>
                </c:pt>
                <c:pt idx="9699">
                  <c:v>187042</c:v>
                </c:pt>
                <c:pt idx="9700">
                  <c:v>187082</c:v>
                </c:pt>
                <c:pt idx="9701">
                  <c:v>187082</c:v>
                </c:pt>
                <c:pt idx="9702">
                  <c:v>187122</c:v>
                </c:pt>
                <c:pt idx="9703">
                  <c:v>187122</c:v>
                </c:pt>
                <c:pt idx="9704">
                  <c:v>187162</c:v>
                </c:pt>
                <c:pt idx="9705">
                  <c:v>187162</c:v>
                </c:pt>
                <c:pt idx="9706">
                  <c:v>187202</c:v>
                </c:pt>
                <c:pt idx="9707">
                  <c:v>187202</c:v>
                </c:pt>
                <c:pt idx="9708">
                  <c:v>187242</c:v>
                </c:pt>
                <c:pt idx="9709">
                  <c:v>187242</c:v>
                </c:pt>
                <c:pt idx="9710">
                  <c:v>187282</c:v>
                </c:pt>
                <c:pt idx="9711">
                  <c:v>187282</c:v>
                </c:pt>
                <c:pt idx="9712">
                  <c:v>187322</c:v>
                </c:pt>
                <c:pt idx="9713">
                  <c:v>187322</c:v>
                </c:pt>
                <c:pt idx="9714">
                  <c:v>187362</c:v>
                </c:pt>
                <c:pt idx="9715">
                  <c:v>187371</c:v>
                </c:pt>
                <c:pt idx="9716">
                  <c:v>187411</c:v>
                </c:pt>
                <c:pt idx="9717">
                  <c:v>188459</c:v>
                </c:pt>
                <c:pt idx="9718">
                  <c:v>188499</c:v>
                </c:pt>
                <c:pt idx="9719">
                  <c:v>188499</c:v>
                </c:pt>
                <c:pt idx="9720">
                  <c:v>188539</c:v>
                </c:pt>
                <c:pt idx="9721">
                  <c:v>188539</c:v>
                </c:pt>
                <c:pt idx="9722">
                  <c:v>188579</c:v>
                </c:pt>
                <c:pt idx="9723">
                  <c:v>188579</c:v>
                </c:pt>
                <c:pt idx="9724">
                  <c:v>188619</c:v>
                </c:pt>
                <c:pt idx="9725">
                  <c:v>188619</c:v>
                </c:pt>
                <c:pt idx="9726">
                  <c:v>188659</c:v>
                </c:pt>
                <c:pt idx="9727">
                  <c:v>188659</c:v>
                </c:pt>
                <c:pt idx="9728">
                  <c:v>188699</c:v>
                </c:pt>
                <c:pt idx="9729">
                  <c:v>188699</c:v>
                </c:pt>
                <c:pt idx="9730">
                  <c:v>188739</c:v>
                </c:pt>
                <c:pt idx="9731">
                  <c:v>188739</c:v>
                </c:pt>
                <c:pt idx="9732">
                  <c:v>188779</c:v>
                </c:pt>
                <c:pt idx="9733">
                  <c:v>188804</c:v>
                </c:pt>
                <c:pt idx="9734">
                  <c:v>188844</c:v>
                </c:pt>
                <c:pt idx="9735">
                  <c:v>188844</c:v>
                </c:pt>
                <c:pt idx="9736">
                  <c:v>188884</c:v>
                </c:pt>
                <c:pt idx="9737">
                  <c:v>188884</c:v>
                </c:pt>
                <c:pt idx="9738">
                  <c:v>188924</c:v>
                </c:pt>
                <c:pt idx="9739">
                  <c:v>188924</c:v>
                </c:pt>
                <c:pt idx="9740">
                  <c:v>188964</c:v>
                </c:pt>
                <c:pt idx="9741">
                  <c:v>188964</c:v>
                </c:pt>
                <c:pt idx="9742">
                  <c:v>189004</c:v>
                </c:pt>
                <c:pt idx="9743">
                  <c:v>189004</c:v>
                </c:pt>
                <c:pt idx="9744">
                  <c:v>189044</c:v>
                </c:pt>
                <c:pt idx="9745">
                  <c:v>189044</c:v>
                </c:pt>
                <c:pt idx="9746">
                  <c:v>189084</c:v>
                </c:pt>
                <c:pt idx="9747">
                  <c:v>189084</c:v>
                </c:pt>
                <c:pt idx="9748">
                  <c:v>189124</c:v>
                </c:pt>
                <c:pt idx="9749">
                  <c:v>189124</c:v>
                </c:pt>
                <c:pt idx="9750">
                  <c:v>189164</c:v>
                </c:pt>
                <c:pt idx="9751">
                  <c:v>189164</c:v>
                </c:pt>
                <c:pt idx="9752">
                  <c:v>189204</c:v>
                </c:pt>
                <c:pt idx="9753">
                  <c:v>189204</c:v>
                </c:pt>
                <c:pt idx="9754">
                  <c:v>189244</c:v>
                </c:pt>
                <c:pt idx="9755">
                  <c:v>189244</c:v>
                </c:pt>
                <c:pt idx="9756">
                  <c:v>189284</c:v>
                </c:pt>
                <c:pt idx="9757">
                  <c:v>189284</c:v>
                </c:pt>
                <c:pt idx="9758">
                  <c:v>189324</c:v>
                </c:pt>
                <c:pt idx="9759">
                  <c:v>189324</c:v>
                </c:pt>
                <c:pt idx="9760">
                  <c:v>189364</c:v>
                </c:pt>
                <c:pt idx="9761">
                  <c:v>189364</c:v>
                </c:pt>
                <c:pt idx="9762">
                  <c:v>189404</c:v>
                </c:pt>
                <c:pt idx="9763">
                  <c:v>189404</c:v>
                </c:pt>
                <c:pt idx="9764">
                  <c:v>189444</c:v>
                </c:pt>
                <c:pt idx="9765">
                  <c:v>189469</c:v>
                </c:pt>
                <c:pt idx="9766">
                  <c:v>189509</c:v>
                </c:pt>
                <c:pt idx="9767">
                  <c:v>189509</c:v>
                </c:pt>
                <c:pt idx="9768">
                  <c:v>189549</c:v>
                </c:pt>
                <c:pt idx="9769">
                  <c:v>189549</c:v>
                </c:pt>
                <c:pt idx="9770">
                  <c:v>189589</c:v>
                </c:pt>
                <c:pt idx="9771">
                  <c:v>189589</c:v>
                </c:pt>
                <c:pt idx="9772">
                  <c:v>189629</c:v>
                </c:pt>
                <c:pt idx="9773">
                  <c:v>189629</c:v>
                </c:pt>
                <c:pt idx="9774">
                  <c:v>189669</c:v>
                </c:pt>
                <c:pt idx="9775">
                  <c:v>189669</c:v>
                </c:pt>
                <c:pt idx="9776">
                  <c:v>189709</c:v>
                </c:pt>
                <c:pt idx="9777">
                  <c:v>189709</c:v>
                </c:pt>
                <c:pt idx="9778">
                  <c:v>189749</c:v>
                </c:pt>
                <c:pt idx="9779">
                  <c:v>189749</c:v>
                </c:pt>
                <c:pt idx="9780">
                  <c:v>189789</c:v>
                </c:pt>
                <c:pt idx="9781">
                  <c:v>189789</c:v>
                </c:pt>
                <c:pt idx="9782">
                  <c:v>189829</c:v>
                </c:pt>
                <c:pt idx="9783">
                  <c:v>189829</c:v>
                </c:pt>
                <c:pt idx="9784">
                  <c:v>189869</c:v>
                </c:pt>
                <c:pt idx="9785">
                  <c:v>189869</c:v>
                </c:pt>
                <c:pt idx="9786">
                  <c:v>189909</c:v>
                </c:pt>
                <c:pt idx="9787">
                  <c:v>189909</c:v>
                </c:pt>
                <c:pt idx="9788">
                  <c:v>189949</c:v>
                </c:pt>
                <c:pt idx="9789">
                  <c:v>189949</c:v>
                </c:pt>
                <c:pt idx="9790">
                  <c:v>189989</c:v>
                </c:pt>
                <c:pt idx="9791">
                  <c:v>189989</c:v>
                </c:pt>
                <c:pt idx="9792">
                  <c:v>190029</c:v>
                </c:pt>
                <c:pt idx="9793">
                  <c:v>190029</c:v>
                </c:pt>
                <c:pt idx="9794">
                  <c:v>190069</c:v>
                </c:pt>
                <c:pt idx="9795">
                  <c:v>190069</c:v>
                </c:pt>
                <c:pt idx="9796">
                  <c:v>190109</c:v>
                </c:pt>
                <c:pt idx="9797">
                  <c:v>190109</c:v>
                </c:pt>
                <c:pt idx="9798">
                  <c:v>190149</c:v>
                </c:pt>
                <c:pt idx="9799">
                  <c:v>190149</c:v>
                </c:pt>
                <c:pt idx="9800">
                  <c:v>190189</c:v>
                </c:pt>
                <c:pt idx="9801">
                  <c:v>190189</c:v>
                </c:pt>
                <c:pt idx="9802">
                  <c:v>190229</c:v>
                </c:pt>
                <c:pt idx="9803">
                  <c:v>190229</c:v>
                </c:pt>
                <c:pt idx="9804">
                  <c:v>190269</c:v>
                </c:pt>
                <c:pt idx="9805">
                  <c:v>190269</c:v>
                </c:pt>
                <c:pt idx="9806">
                  <c:v>190309</c:v>
                </c:pt>
                <c:pt idx="9807">
                  <c:v>190309</c:v>
                </c:pt>
                <c:pt idx="9808">
                  <c:v>190349</c:v>
                </c:pt>
                <c:pt idx="9809">
                  <c:v>190349</c:v>
                </c:pt>
                <c:pt idx="9810">
                  <c:v>190389</c:v>
                </c:pt>
                <c:pt idx="9811">
                  <c:v>190389</c:v>
                </c:pt>
                <c:pt idx="9812">
                  <c:v>190429</c:v>
                </c:pt>
                <c:pt idx="9813">
                  <c:v>190429</c:v>
                </c:pt>
                <c:pt idx="9814">
                  <c:v>190469</c:v>
                </c:pt>
                <c:pt idx="9815">
                  <c:v>190469</c:v>
                </c:pt>
                <c:pt idx="9816">
                  <c:v>190509</c:v>
                </c:pt>
                <c:pt idx="9817">
                  <c:v>190509</c:v>
                </c:pt>
                <c:pt idx="9818">
                  <c:v>190549</c:v>
                </c:pt>
                <c:pt idx="9819">
                  <c:v>190549</c:v>
                </c:pt>
                <c:pt idx="9820">
                  <c:v>190589</c:v>
                </c:pt>
                <c:pt idx="9821">
                  <c:v>190589</c:v>
                </c:pt>
                <c:pt idx="9822">
                  <c:v>190629</c:v>
                </c:pt>
                <c:pt idx="9823">
                  <c:v>190629</c:v>
                </c:pt>
                <c:pt idx="9824">
                  <c:v>190669</c:v>
                </c:pt>
                <c:pt idx="9825">
                  <c:v>190669</c:v>
                </c:pt>
                <c:pt idx="9826">
                  <c:v>190709</c:v>
                </c:pt>
                <c:pt idx="9827">
                  <c:v>190709</c:v>
                </c:pt>
                <c:pt idx="9828">
                  <c:v>190749</c:v>
                </c:pt>
                <c:pt idx="9829">
                  <c:v>190749</c:v>
                </c:pt>
                <c:pt idx="9830">
                  <c:v>190789</c:v>
                </c:pt>
                <c:pt idx="9831">
                  <c:v>190789</c:v>
                </c:pt>
                <c:pt idx="9832">
                  <c:v>190829</c:v>
                </c:pt>
                <c:pt idx="9833">
                  <c:v>190845</c:v>
                </c:pt>
                <c:pt idx="9834">
                  <c:v>190885</c:v>
                </c:pt>
                <c:pt idx="9835">
                  <c:v>190918</c:v>
                </c:pt>
                <c:pt idx="9836">
                  <c:v>190958</c:v>
                </c:pt>
                <c:pt idx="9837">
                  <c:v>191003</c:v>
                </c:pt>
                <c:pt idx="9838">
                  <c:v>191043</c:v>
                </c:pt>
                <c:pt idx="9839">
                  <c:v>191043</c:v>
                </c:pt>
                <c:pt idx="9840">
                  <c:v>191083</c:v>
                </c:pt>
                <c:pt idx="9841">
                  <c:v>191083</c:v>
                </c:pt>
                <c:pt idx="9842">
                  <c:v>191123</c:v>
                </c:pt>
                <c:pt idx="9843">
                  <c:v>191123</c:v>
                </c:pt>
                <c:pt idx="9844">
                  <c:v>191163</c:v>
                </c:pt>
                <c:pt idx="9845">
                  <c:v>191163</c:v>
                </c:pt>
                <c:pt idx="9846">
                  <c:v>191203</c:v>
                </c:pt>
                <c:pt idx="9847">
                  <c:v>191243</c:v>
                </c:pt>
                <c:pt idx="9848">
                  <c:v>191283</c:v>
                </c:pt>
                <c:pt idx="9849">
                  <c:v>191283</c:v>
                </c:pt>
                <c:pt idx="9850">
                  <c:v>191323</c:v>
                </c:pt>
                <c:pt idx="9851">
                  <c:v>191388</c:v>
                </c:pt>
                <c:pt idx="9852">
                  <c:v>191428</c:v>
                </c:pt>
                <c:pt idx="9853">
                  <c:v>191428</c:v>
                </c:pt>
                <c:pt idx="9854">
                  <c:v>191468</c:v>
                </c:pt>
                <c:pt idx="9855">
                  <c:v>192857</c:v>
                </c:pt>
                <c:pt idx="9856">
                  <c:v>192897</c:v>
                </c:pt>
                <c:pt idx="9857">
                  <c:v>192897</c:v>
                </c:pt>
                <c:pt idx="9858">
                  <c:v>192937</c:v>
                </c:pt>
                <c:pt idx="9859">
                  <c:v>192984</c:v>
                </c:pt>
                <c:pt idx="9860">
                  <c:v>193024</c:v>
                </c:pt>
                <c:pt idx="9861">
                  <c:v>193024</c:v>
                </c:pt>
                <c:pt idx="9862">
                  <c:v>193064</c:v>
                </c:pt>
                <c:pt idx="9863">
                  <c:v>193064</c:v>
                </c:pt>
                <c:pt idx="9864">
                  <c:v>193104</c:v>
                </c:pt>
                <c:pt idx="9865">
                  <c:v>193104</c:v>
                </c:pt>
                <c:pt idx="9866">
                  <c:v>193144</c:v>
                </c:pt>
                <c:pt idx="9867">
                  <c:v>193144</c:v>
                </c:pt>
                <c:pt idx="9868">
                  <c:v>193184</c:v>
                </c:pt>
                <c:pt idx="9869">
                  <c:v>193184</c:v>
                </c:pt>
                <c:pt idx="9870">
                  <c:v>193224</c:v>
                </c:pt>
                <c:pt idx="9871">
                  <c:v>193224</c:v>
                </c:pt>
                <c:pt idx="9872">
                  <c:v>193264</c:v>
                </c:pt>
                <c:pt idx="9873">
                  <c:v>193264</c:v>
                </c:pt>
                <c:pt idx="9874">
                  <c:v>193304</c:v>
                </c:pt>
                <c:pt idx="9875">
                  <c:v>193304</c:v>
                </c:pt>
                <c:pt idx="9876">
                  <c:v>193344</c:v>
                </c:pt>
                <c:pt idx="9877">
                  <c:v>193344</c:v>
                </c:pt>
                <c:pt idx="9878">
                  <c:v>193384</c:v>
                </c:pt>
                <c:pt idx="9879">
                  <c:v>193384</c:v>
                </c:pt>
                <c:pt idx="9880">
                  <c:v>193424</c:v>
                </c:pt>
                <c:pt idx="9881">
                  <c:v>193424</c:v>
                </c:pt>
                <c:pt idx="9882">
                  <c:v>193464</c:v>
                </c:pt>
                <c:pt idx="9883">
                  <c:v>193464</c:v>
                </c:pt>
                <c:pt idx="9884">
                  <c:v>193504</c:v>
                </c:pt>
                <c:pt idx="9885">
                  <c:v>193504</c:v>
                </c:pt>
                <c:pt idx="9886">
                  <c:v>193544</c:v>
                </c:pt>
                <c:pt idx="9887">
                  <c:v>193544</c:v>
                </c:pt>
                <c:pt idx="9888">
                  <c:v>193584</c:v>
                </c:pt>
                <c:pt idx="9889">
                  <c:v>193584</c:v>
                </c:pt>
                <c:pt idx="9890">
                  <c:v>193624</c:v>
                </c:pt>
                <c:pt idx="9891">
                  <c:v>193624</c:v>
                </c:pt>
                <c:pt idx="9892">
                  <c:v>193664</c:v>
                </c:pt>
                <c:pt idx="9893">
                  <c:v>193664</c:v>
                </c:pt>
                <c:pt idx="9894">
                  <c:v>193704</c:v>
                </c:pt>
                <c:pt idx="9895">
                  <c:v>193704</c:v>
                </c:pt>
                <c:pt idx="9896">
                  <c:v>193744</c:v>
                </c:pt>
                <c:pt idx="9897">
                  <c:v>193744</c:v>
                </c:pt>
                <c:pt idx="9898">
                  <c:v>193784</c:v>
                </c:pt>
                <c:pt idx="9899">
                  <c:v>193784</c:v>
                </c:pt>
                <c:pt idx="9900">
                  <c:v>193824</c:v>
                </c:pt>
                <c:pt idx="9901">
                  <c:v>193824</c:v>
                </c:pt>
                <c:pt idx="9902">
                  <c:v>193864</c:v>
                </c:pt>
                <c:pt idx="9903">
                  <c:v>193864</c:v>
                </c:pt>
                <c:pt idx="9904">
                  <c:v>193904</c:v>
                </c:pt>
                <c:pt idx="9905">
                  <c:v>193904</c:v>
                </c:pt>
                <c:pt idx="9906">
                  <c:v>193944</c:v>
                </c:pt>
                <c:pt idx="9907">
                  <c:v>193944</c:v>
                </c:pt>
                <c:pt idx="9908">
                  <c:v>193984</c:v>
                </c:pt>
                <c:pt idx="9909">
                  <c:v>193984</c:v>
                </c:pt>
                <c:pt idx="9910">
                  <c:v>194024</c:v>
                </c:pt>
                <c:pt idx="9911">
                  <c:v>194024</c:v>
                </c:pt>
                <c:pt idx="9912">
                  <c:v>194064</c:v>
                </c:pt>
                <c:pt idx="9913">
                  <c:v>194064</c:v>
                </c:pt>
                <c:pt idx="9914">
                  <c:v>194104</c:v>
                </c:pt>
                <c:pt idx="9915">
                  <c:v>194104</c:v>
                </c:pt>
                <c:pt idx="9916">
                  <c:v>194144</c:v>
                </c:pt>
                <c:pt idx="9917">
                  <c:v>194144</c:v>
                </c:pt>
                <c:pt idx="9918">
                  <c:v>194184</c:v>
                </c:pt>
                <c:pt idx="9919">
                  <c:v>194184</c:v>
                </c:pt>
                <c:pt idx="9920">
                  <c:v>194224</c:v>
                </c:pt>
                <c:pt idx="9921">
                  <c:v>194224</c:v>
                </c:pt>
                <c:pt idx="9922">
                  <c:v>194264</c:v>
                </c:pt>
                <c:pt idx="9923">
                  <c:v>194264</c:v>
                </c:pt>
                <c:pt idx="9924">
                  <c:v>194304</c:v>
                </c:pt>
                <c:pt idx="9925">
                  <c:v>194304</c:v>
                </c:pt>
                <c:pt idx="9926">
                  <c:v>194344</c:v>
                </c:pt>
                <c:pt idx="9927">
                  <c:v>194344</c:v>
                </c:pt>
                <c:pt idx="9928">
                  <c:v>194384</c:v>
                </c:pt>
                <c:pt idx="9929">
                  <c:v>194384</c:v>
                </c:pt>
                <c:pt idx="9930">
                  <c:v>194424</c:v>
                </c:pt>
                <c:pt idx="9931">
                  <c:v>194424</c:v>
                </c:pt>
                <c:pt idx="9932">
                  <c:v>194464</c:v>
                </c:pt>
                <c:pt idx="9933">
                  <c:v>194464</c:v>
                </c:pt>
                <c:pt idx="9934">
                  <c:v>194504</c:v>
                </c:pt>
                <c:pt idx="9935">
                  <c:v>194504</c:v>
                </c:pt>
                <c:pt idx="9936">
                  <c:v>194544</c:v>
                </c:pt>
                <c:pt idx="9937">
                  <c:v>194544</c:v>
                </c:pt>
                <c:pt idx="9938">
                  <c:v>194584</c:v>
                </c:pt>
                <c:pt idx="9939">
                  <c:v>194584</c:v>
                </c:pt>
                <c:pt idx="9940">
                  <c:v>194624</c:v>
                </c:pt>
                <c:pt idx="9941">
                  <c:v>194624</c:v>
                </c:pt>
                <c:pt idx="9942">
                  <c:v>194664</c:v>
                </c:pt>
                <c:pt idx="9943">
                  <c:v>194664</c:v>
                </c:pt>
                <c:pt idx="9944">
                  <c:v>194704</c:v>
                </c:pt>
                <c:pt idx="9945">
                  <c:v>194704</c:v>
                </c:pt>
                <c:pt idx="9946">
                  <c:v>194744</c:v>
                </c:pt>
                <c:pt idx="9947">
                  <c:v>194744</c:v>
                </c:pt>
                <c:pt idx="9948">
                  <c:v>194784</c:v>
                </c:pt>
                <c:pt idx="9949">
                  <c:v>194784</c:v>
                </c:pt>
                <c:pt idx="9950">
                  <c:v>194824</c:v>
                </c:pt>
                <c:pt idx="9951">
                  <c:v>194824</c:v>
                </c:pt>
                <c:pt idx="9952">
                  <c:v>194864</c:v>
                </c:pt>
                <c:pt idx="9953">
                  <c:v>194864</c:v>
                </c:pt>
                <c:pt idx="9954">
                  <c:v>194904</c:v>
                </c:pt>
                <c:pt idx="9955">
                  <c:v>194904</c:v>
                </c:pt>
                <c:pt idx="9956">
                  <c:v>194944</c:v>
                </c:pt>
                <c:pt idx="9957">
                  <c:v>194944</c:v>
                </c:pt>
                <c:pt idx="9958">
                  <c:v>194984</c:v>
                </c:pt>
                <c:pt idx="9959">
                  <c:v>194984</c:v>
                </c:pt>
                <c:pt idx="9960">
                  <c:v>195024</c:v>
                </c:pt>
                <c:pt idx="9961">
                  <c:v>195024</c:v>
                </c:pt>
                <c:pt idx="9962">
                  <c:v>195064</c:v>
                </c:pt>
                <c:pt idx="9963">
                  <c:v>195064</c:v>
                </c:pt>
                <c:pt idx="9964">
                  <c:v>195104</c:v>
                </c:pt>
                <c:pt idx="9965">
                  <c:v>195104</c:v>
                </c:pt>
                <c:pt idx="9966">
                  <c:v>195144</c:v>
                </c:pt>
                <c:pt idx="9967">
                  <c:v>195144</c:v>
                </c:pt>
                <c:pt idx="9968">
                  <c:v>195184</c:v>
                </c:pt>
                <c:pt idx="9969">
                  <c:v>195184</c:v>
                </c:pt>
                <c:pt idx="9970">
                  <c:v>195224</c:v>
                </c:pt>
                <c:pt idx="9971">
                  <c:v>195224</c:v>
                </c:pt>
                <c:pt idx="9972">
                  <c:v>195264</c:v>
                </c:pt>
                <c:pt idx="9973">
                  <c:v>195264</c:v>
                </c:pt>
                <c:pt idx="9974">
                  <c:v>195304</c:v>
                </c:pt>
                <c:pt idx="9975">
                  <c:v>195304</c:v>
                </c:pt>
                <c:pt idx="9976">
                  <c:v>195344</c:v>
                </c:pt>
                <c:pt idx="9977">
                  <c:v>195353</c:v>
                </c:pt>
                <c:pt idx="9978">
                  <c:v>195393</c:v>
                </c:pt>
                <c:pt idx="9979">
                  <c:v>195449</c:v>
                </c:pt>
                <c:pt idx="9980">
                  <c:v>195489</c:v>
                </c:pt>
                <c:pt idx="9981">
                  <c:v>195523</c:v>
                </c:pt>
                <c:pt idx="9982">
                  <c:v>195563</c:v>
                </c:pt>
                <c:pt idx="9983">
                  <c:v>195563</c:v>
                </c:pt>
                <c:pt idx="9984">
                  <c:v>195603</c:v>
                </c:pt>
                <c:pt idx="9985">
                  <c:v>195603</c:v>
                </c:pt>
                <c:pt idx="9986">
                  <c:v>195643</c:v>
                </c:pt>
                <c:pt idx="9987">
                  <c:v>195643</c:v>
                </c:pt>
                <c:pt idx="9988">
                  <c:v>195683</c:v>
                </c:pt>
                <c:pt idx="9989">
                  <c:v>195683</c:v>
                </c:pt>
                <c:pt idx="9990">
                  <c:v>195723</c:v>
                </c:pt>
                <c:pt idx="9991">
                  <c:v>195723</c:v>
                </c:pt>
                <c:pt idx="9992">
                  <c:v>195763</c:v>
                </c:pt>
                <c:pt idx="9993">
                  <c:v>195791</c:v>
                </c:pt>
                <c:pt idx="9994">
                  <c:v>195831</c:v>
                </c:pt>
                <c:pt idx="9995">
                  <c:v>195831</c:v>
                </c:pt>
                <c:pt idx="9996">
                  <c:v>195871</c:v>
                </c:pt>
                <c:pt idx="9997">
                  <c:v>195887</c:v>
                </c:pt>
                <c:pt idx="9998">
                  <c:v>195927</c:v>
                </c:pt>
                <c:pt idx="9999">
                  <c:v>195946</c:v>
                </c:pt>
                <c:pt idx="10000">
                  <c:v>195986</c:v>
                </c:pt>
                <c:pt idx="10001">
                  <c:v>196020</c:v>
                </c:pt>
                <c:pt idx="10002">
                  <c:v>196060</c:v>
                </c:pt>
                <c:pt idx="10003">
                  <c:v>196060</c:v>
                </c:pt>
                <c:pt idx="10004">
                  <c:v>196100</c:v>
                </c:pt>
                <c:pt idx="10005">
                  <c:v>196133</c:v>
                </c:pt>
                <c:pt idx="10006">
                  <c:v>196173</c:v>
                </c:pt>
                <c:pt idx="10007">
                  <c:v>196207</c:v>
                </c:pt>
                <c:pt idx="10008">
                  <c:v>196247</c:v>
                </c:pt>
                <c:pt idx="10009">
                  <c:v>196247</c:v>
                </c:pt>
                <c:pt idx="10010">
                  <c:v>196287</c:v>
                </c:pt>
                <c:pt idx="10011">
                  <c:v>196287</c:v>
                </c:pt>
                <c:pt idx="10012">
                  <c:v>196327</c:v>
                </c:pt>
                <c:pt idx="10013">
                  <c:v>196327</c:v>
                </c:pt>
                <c:pt idx="10014">
                  <c:v>196367</c:v>
                </c:pt>
                <c:pt idx="10015">
                  <c:v>196381</c:v>
                </c:pt>
                <c:pt idx="10016">
                  <c:v>196421</c:v>
                </c:pt>
                <c:pt idx="10017">
                  <c:v>196455</c:v>
                </c:pt>
                <c:pt idx="10018">
                  <c:v>196495</c:v>
                </c:pt>
                <c:pt idx="10019">
                  <c:v>196495</c:v>
                </c:pt>
                <c:pt idx="10020">
                  <c:v>196535</c:v>
                </c:pt>
                <c:pt idx="10021">
                  <c:v>196568</c:v>
                </c:pt>
                <c:pt idx="10022">
                  <c:v>196608</c:v>
                </c:pt>
                <c:pt idx="10023">
                  <c:v>196642</c:v>
                </c:pt>
                <c:pt idx="10024">
                  <c:v>196682</c:v>
                </c:pt>
                <c:pt idx="10025">
                  <c:v>196682</c:v>
                </c:pt>
                <c:pt idx="10026">
                  <c:v>196722</c:v>
                </c:pt>
                <c:pt idx="10027">
                  <c:v>196722</c:v>
                </c:pt>
                <c:pt idx="10028">
                  <c:v>196762</c:v>
                </c:pt>
                <c:pt idx="10029">
                  <c:v>196777</c:v>
                </c:pt>
                <c:pt idx="10030">
                  <c:v>196817</c:v>
                </c:pt>
                <c:pt idx="10031">
                  <c:v>196851</c:v>
                </c:pt>
                <c:pt idx="10032">
                  <c:v>196891</c:v>
                </c:pt>
                <c:pt idx="10033">
                  <c:v>196891</c:v>
                </c:pt>
                <c:pt idx="10034">
                  <c:v>196931</c:v>
                </c:pt>
                <c:pt idx="10035">
                  <c:v>196953</c:v>
                </c:pt>
                <c:pt idx="10036">
                  <c:v>196993</c:v>
                </c:pt>
                <c:pt idx="10037">
                  <c:v>197027</c:v>
                </c:pt>
                <c:pt idx="10038">
                  <c:v>197067</c:v>
                </c:pt>
                <c:pt idx="10039">
                  <c:v>197067</c:v>
                </c:pt>
                <c:pt idx="10040">
                  <c:v>197107</c:v>
                </c:pt>
                <c:pt idx="10041">
                  <c:v>197107</c:v>
                </c:pt>
                <c:pt idx="10042">
                  <c:v>197147</c:v>
                </c:pt>
                <c:pt idx="10043">
                  <c:v>197147</c:v>
                </c:pt>
                <c:pt idx="10044">
                  <c:v>197187</c:v>
                </c:pt>
                <c:pt idx="10045">
                  <c:v>197187</c:v>
                </c:pt>
                <c:pt idx="10046">
                  <c:v>197227</c:v>
                </c:pt>
                <c:pt idx="10047">
                  <c:v>197227</c:v>
                </c:pt>
                <c:pt idx="10048">
                  <c:v>197267</c:v>
                </c:pt>
                <c:pt idx="10049">
                  <c:v>197306</c:v>
                </c:pt>
                <c:pt idx="10050">
                  <c:v>197346</c:v>
                </c:pt>
                <c:pt idx="10051">
                  <c:v>197346</c:v>
                </c:pt>
                <c:pt idx="10052">
                  <c:v>197386</c:v>
                </c:pt>
                <c:pt idx="10053">
                  <c:v>197386</c:v>
                </c:pt>
                <c:pt idx="10054">
                  <c:v>197426</c:v>
                </c:pt>
                <c:pt idx="10055">
                  <c:v>197426</c:v>
                </c:pt>
                <c:pt idx="10056">
                  <c:v>197466</c:v>
                </c:pt>
                <c:pt idx="10057">
                  <c:v>197466</c:v>
                </c:pt>
                <c:pt idx="10058">
                  <c:v>197506</c:v>
                </c:pt>
                <c:pt idx="10059">
                  <c:v>197506</c:v>
                </c:pt>
                <c:pt idx="10060">
                  <c:v>197546</c:v>
                </c:pt>
                <c:pt idx="10061">
                  <c:v>197546</c:v>
                </c:pt>
                <c:pt idx="10062">
                  <c:v>197586</c:v>
                </c:pt>
                <c:pt idx="10063">
                  <c:v>197586</c:v>
                </c:pt>
                <c:pt idx="10064">
                  <c:v>197626</c:v>
                </c:pt>
                <c:pt idx="10065">
                  <c:v>197635</c:v>
                </c:pt>
                <c:pt idx="10066">
                  <c:v>197675</c:v>
                </c:pt>
                <c:pt idx="10067">
                  <c:v>198723</c:v>
                </c:pt>
                <c:pt idx="10068">
                  <c:v>198763</c:v>
                </c:pt>
                <c:pt idx="10069">
                  <c:v>198763</c:v>
                </c:pt>
                <c:pt idx="10070">
                  <c:v>198803</c:v>
                </c:pt>
                <c:pt idx="10071">
                  <c:v>198803</c:v>
                </c:pt>
                <c:pt idx="10072">
                  <c:v>198843</c:v>
                </c:pt>
                <c:pt idx="10073">
                  <c:v>198843</c:v>
                </c:pt>
                <c:pt idx="10074">
                  <c:v>198883</c:v>
                </c:pt>
                <c:pt idx="10075">
                  <c:v>198883</c:v>
                </c:pt>
                <c:pt idx="10076">
                  <c:v>198923</c:v>
                </c:pt>
                <c:pt idx="10077">
                  <c:v>198923</c:v>
                </c:pt>
                <c:pt idx="10078">
                  <c:v>198963</c:v>
                </c:pt>
                <c:pt idx="10079">
                  <c:v>198963</c:v>
                </c:pt>
                <c:pt idx="10080">
                  <c:v>199003</c:v>
                </c:pt>
                <c:pt idx="10081">
                  <c:v>199003</c:v>
                </c:pt>
                <c:pt idx="10082">
                  <c:v>199043</c:v>
                </c:pt>
                <c:pt idx="10083">
                  <c:v>199068</c:v>
                </c:pt>
                <c:pt idx="10084">
                  <c:v>199108</c:v>
                </c:pt>
                <c:pt idx="10085">
                  <c:v>199108</c:v>
                </c:pt>
                <c:pt idx="10086">
                  <c:v>199148</c:v>
                </c:pt>
                <c:pt idx="10087">
                  <c:v>199148</c:v>
                </c:pt>
                <c:pt idx="10088">
                  <c:v>199188</c:v>
                </c:pt>
                <c:pt idx="10089">
                  <c:v>199188</c:v>
                </c:pt>
                <c:pt idx="10090">
                  <c:v>199228</c:v>
                </c:pt>
                <c:pt idx="10091">
                  <c:v>199228</c:v>
                </c:pt>
                <c:pt idx="10092">
                  <c:v>199268</c:v>
                </c:pt>
                <c:pt idx="10093">
                  <c:v>199268</c:v>
                </c:pt>
                <c:pt idx="10094">
                  <c:v>199308</c:v>
                </c:pt>
                <c:pt idx="10095">
                  <c:v>199308</c:v>
                </c:pt>
                <c:pt idx="10096">
                  <c:v>199348</c:v>
                </c:pt>
                <c:pt idx="10097">
                  <c:v>199348</c:v>
                </c:pt>
                <c:pt idx="10098">
                  <c:v>199388</c:v>
                </c:pt>
                <c:pt idx="10099">
                  <c:v>199388</c:v>
                </c:pt>
                <c:pt idx="10100">
                  <c:v>199428</c:v>
                </c:pt>
                <c:pt idx="10101">
                  <c:v>199428</c:v>
                </c:pt>
                <c:pt idx="10102">
                  <c:v>199468</c:v>
                </c:pt>
                <c:pt idx="10103">
                  <c:v>199468</c:v>
                </c:pt>
                <c:pt idx="10104">
                  <c:v>199508</c:v>
                </c:pt>
                <c:pt idx="10105">
                  <c:v>199508</c:v>
                </c:pt>
                <c:pt idx="10106">
                  <c:v>199548</c:v>
                </c:pt>
                <c:pt idx="10107">
                  <c:v>199548</c:v>
                </c:pt>
                <c:pt idx="10108">
                  <c:v>199588</c:v>
                </c:pt>
                <c:pt idx="10109">
                  <c:v>199588</c:v>
                </c:pt>
                <c:pt idx="10110">
                  <c:v>199628</c:v>
                </c:pt>
                <c:pt idx="10111">
                  <c:v>199628</c:v>
                </c:pt>
                <c:pt idx="10112">
                  <c:v>199668</c:v>
                </c:pt>
                <c:pt idx="10113">
                  <c:v>199693</c:v>
                </c:pt>
                <c:pt idx="10114">
                  <c:v>199733</c:v>
                </c:pt>
                <c:pt idx="10115">
                  <c:v>199733</c:v>
                </c:pt>
                <c:pt idx="10116">
                  <c:v>199773</c:v>
                </c:pt>
                <c:pt idx="10117">
                  <c:v>199773</c:v>
                </c:pt>
                <c:pt idx="10118">
                  <c:v>199813</c:v>
                </c:pt>
                <c:pt idx="10119">
                  <c:v>199813</c:v>
                </c:pt>
                <c:pt idx="10120">
                  <c:v>199853</c:v>
                </c:pt>
                <c:pt idx="10121">
                  <c:v>199853</c:v>
                </c:pt>
                <c:pt idx="10122">
                  <c:v>199893</c:v>
                </c:pt>
                <c:pt idx="10123">
                  <c:v>199893</c:v>
                </c:pt>
                <c:pt idx="10124">
                  <c:v>199933</c:v>
                </c:pt>
                <c:pt idx="10125">
                  <c:v>199933</c:v>
                </c:pt>
                <c:pt idx="10126">
                  <c:v>199973</c:v>
                </c:pt>
                <c:pt idx="10127">
                  <c:v>199973</c:v>
                </c:pt>
                <c:pt idx="10128">
                  <c:v>200013</c:v>
                </c:pt>
                <c:pt idx="10129">
                  <c:v>200013</c:v>
                </c:pt>
                <c:pt idx="10130">
                  <c:v>200053</c:v>
                </c:pt>
                <c:pt idx="10131">
                  <c:v>200053</c:v>
                </c:pt>
                <c:pt idx="10132">
                  <c:v>200093</c:v>
                </c:pt>
                <c:pt idx="10133">
                  <c:v>200093</c:v>
                </c:pt>
                <c:pt idx="10134">
                  <c:v>200133</c:v>
                </c:pt>
                <c:pt idx="10135">
                  <c:v>200133</c:v>
                </c:pt>
                <c:pt idx="10136">
                  <c:v>200173</c:v>
                </c:pt>
                <c:pt idx="10137">
                  <c:v>200173</c:v>
                </c:pt>
                <c:pt idx="10138">
                  <c:v>200213</c:v>
                </c:pt>
                <c:pt idx="10139">
                  <c:v>200213</c:v>
                </c:pt>
                <c:pt idx="10140">
                  <c:v>200253</c:v>
                </c:pt>
                <c:pt idx="10141">
                  <c:v>200253</c:v>
                </c:pt>
                <c:pt idx="10142">
                  <c:v>200293</c:v>
                </c:pt>
                <c:pt idx="10143">
                  <c:v>200293</c:v>
                </c:pt>
                <c:pt idx="10144">
                  <c:v>200333</c:v>
                </c:pt>
                <c:pt idx="10145">
                  <c:v>200333</c:v>
                </c:pt>
                <c:pt idx="10146">
                  <c:v>200373</c:v>
                </c:pt>
                <c:pt idx="10147">
                  <c:v>200373</c:v>
                </c:pt>
                <c:pt idx="10148">
                  <c:v>200413</c:v>
                </c:pt>
                <c:pt idx="10149">
                  <c:v>200413</c:v>
                </c:pt>
                <c:pt idx="10150">
                  <c:v>200453</c:v>
                </c:pt>
                <c:pt idx="10151">
                  <c:v>200453</c:v>
                </c:pt>
                <c:pt idx="10152">
                  <c:v>200493</c:v>
                </c:pt>
                <c:pt idx="10153">
                  <c:v>200493</c:v>
                </c:pt>
                <c:pt idx="10154">
                  <c:v>200533</c:v>
                </c:pt>
                <c:pt idx="10155">
                  <c:v>200533</c:v>
                </c:pt>
                <c:pt idx="10156">
                  <c:v>200573</c:v>
                </c:pt>
                <c:pt idx="10157">
                  <c:v>200573</c:v>
                </c:pt>
                <c:pt idx="10158">
                  <c:v>200613</c:v>
                </c:pt>
                <c:pt idx="10159">
                  <c:v>200613</c:v>
                </c:pt>
                <c:pt idx="10160">
                  <c:v>200653</c:v>
                </c:pt>
                <c:pt idx="10161">
                  <c:v>200653</c:v>
                </c:pt>
                <c:pt idx="10162">
                  <c:v>200693</c:v>
                </c:pt>
                <c:pt idx="10163">
                  <c:v>200693</c:v>
                </c:pt>
                <c:pt idx="10164">
                  <c:v>200733</c:v>
                </c:pt>
                <c:pt idx="10165">
                  <c:v>200733</c:v>
                </c:pt>
                <c:pt idx="10166">
                  <c:v>200773</c:v>
                </c:pt>
                <c:pt idx="10167">
                  <c:v>200773</c:v>
                </c:pt>
                <c:pt idx="10168">
                  <c:v>200813</c:v>
                </c:pt>
                <c:pt idx="10169">
                  <c:v>200813</c:v>
                </c:pt>
                <c:pt idx="10170">
                  <c:v>200853</c:v>
                </c:pt>
                <c:pt idx="10171">
                  <c:v>200853</c:v>
                </c:pt>
                <c:pt idx="10172">
                  <c:v>200893</c:v>
                </c:pt>
                <c:pt idx="10173">
                  <c:v>200893</c:v>
                </c:pt>
                <c:pt idx="10174">
                  <c:v>200933</c:v>
                </c:pt>
                <c:pt idx="10175">
                  <c:v>200933</c:v>
                </c:pt>
                <c:pt idx="10176">
                  <c:v>200973</c:v>
                </c:pt>
                <c:pt idx="10177">
                  <c:v>200973</c:v>
                </c:pt>
                <c:pt idx="10178">
                  <c:v>201013</c:v>
                </c:pt>
                <c:pt idx="10179">
                  <c:v>201013</c:v>
                </c:pt>
                <c:pt idx="10180">
                  <c:v>201053</c:v>
                </c:pt>
                <c:pt idx="10181">
                  <c:v>201053</c:v>
                </c:pt>
                <c:pt idx="10182">
                  <c:v>201093</c:v>
                </c:pt>
                <c:pt idx="10183">
                  <c:v>201109</c:v>
                </c:pt>
                <c:pt idx="10184">
                  <c:v>201149</c:v>
                </c:pt>
                <c:pt idx="10185">
                  <c:v>201182</c:v>
                </c:pt>
                <c:pt idx="10186">
                  <c:v>201222</c:v>
                </c:pt>
                <c:pt idx="10187">
                  <c:v>201261</c:v>
                </c:pt>
                <c:pt idx="10188">
                  <c:v>201301</c:v>
                </c:pt>
                <c:pt idx="10189">
                  <c:v>201301</c:v>
                </c:pt>
                <c:pt idx="10190">
                  <c:v>201341</c:v>
                </c:pt>
                <c:pt idx="10191">
                  <c:v>201341</c:v>
                </c:pt>
                <c:pt idx="10192">
                  <c:v>201381</c:v>
                </c:pt>
                <c:pt idx="10193">
                  <c:v>201381</c:v>
                </c:pt>
                <c:pt idx="10194">
                  <c:v>201421</c:v>
                </c:pt>
                <c:pt idx="10195">
                  <c:v>201421</c:v>
                </c:pt>
                <c:pt idx="10196">
                  <c:v>201461</c:v>
                </c:pt>
                <c:pt idx="10197">
                  <c:v>201507</c:v>
                </c:pt>
                <c:pt idx="10198">
                  <c:v>201547</c:v>
                </c:pt>
                <c:pt idx="10199">
                  <c:v>201547</c:v>
                </c:pt>
                <c:pt idx="10200">
                  <c:v>201587</c:v>
                </c:pt>
                <c:pt idx="10201">
                  <c:v>201652</c:v>
                </c:pt>
                <c:pt idx="10202">
                  <c:v>201692</c:v>
                </c:pt>
                <c:pt idx="10203">
                  <c:v>201692</c:v>
                </c:pt>
                <c:pt idx="10204">
                  <c:v>201732</c:v>
                </c:pt>
                <c:pt idx="10205">
                  <c:v>203121</c:v>
                </c:pt>
                <c:pt idx="10206">
                  <c:v>203161</c:v>
                </c:pt>
                <c:pt idx="10207">
                  <c:v>203161</c:v>
                </c:pt>
                <c:pt idx="10208">
                  <c:v>203201</c:v>
                </c:pt>
                <c:pt idx="10209">
                  <c:v>203248</c:v>
                </c:pt>
                <c:pt idx="10210">
                  <c:v>203288</c:v>
                </c:pt>
                <c:pt idx="10211">
                  <c:v>203288</c:v>
                </c:pt>
                <c:pt idx="10212">
                  <c:v>203328</c:v>
                </c:pt>
                <c:pt idx="10213">
                  <c:v>203328</c:v>
                </c:pt>
                <c:pt idx="10214">
                  <c:v>203368</c:v>
                </c:pt>
                <c:pt idx="10215">
                  <c:v>203368</c:v>
                </c:pt>
                <c:pt idx="10216">
                  <c:v>203408</c:v>
                </c:pt>
                <c:pt idx="10217">
                  <c:v>203408</c:v>
                </c:pt>
                <c:pt idx="10218">
                  <c:v>203448</c:v>
                </c:pt>
                <c:pt idx="10219">
                  <c:v>203448</c:v>
                </c:pt>
                <c:pt idx="10220">
                  <c:v>203488</c:v>
                </c:pt>
                <c:pt idx="10221">
                  <c:v>203488</c:v>
                </c:pt>
                <c:pt idx="10222">
                  <c:v>203528</c:v>
                </c:pt>
                <c:pt idx="10223">
                  <c:v>203528</c:v>
                </c:pt>
                <c:pt idx="10224">
                  <c:v>203568</c:v>
                </c:pt>
                <c:pt idx="10225">
                  <c:v>203568</c:v>
                </c:pt>
                <c:pt idx="10226">
                  <c:v>203608</c:v>
                </c:pt>
                <c:pt idx="10227">
                  <c:v>203608</c:v>
                </c:pt>
                <c:pt idx="10228">
                  <c:v>203648</c:v>
                </c:pt>
                <c:pt idx="10229">
                  <c:v>203648</c:v>
                </c:pt>
                <c:pt idx="10230">
                  <c:v>203688</c:v>
                </c:pt>
                <c:pt idx="10231">
                  <c:v>203688</c:v>
                </c:pt>
                <c:pt idx="10232">
                  <c:v>203728</c:v>
                </c:pt>
                <c:pt idx="10233">
                  <c:v>203728</c:v>
                </c:pt>
                <c:pt idx="10234">
                  <c:v>203768</c:v>
                </c:pt>
                <c:pt idx="10235">
                  <c:v>203768</c:v>
                </c:pt>
                <c:pt idx="10236">
                  <c:v>203808</c:v>
                </c:pt>
                <c:pt idx="10237">
                  <c:v>203808</c:v>
                </c:pt>
                <c:pt idx="10238">
                  <c:v>203848</c:v>
                </c:pt>
                <c:pt idx="10239">
                  <c:v>203848</c:v>
                </c:pt>
                <c:pt idx="10240">
                  <c:v>203888</c:v>
                </c:pt>
                <c:pt idx="10241">
                  <c:v>203888</c:v>
                </c:pt>
                <c:pt idx="10242">
                  <c:v>203928</c:v>
                </c:pt>
                <c:pt idx="10243">
                  <c:v>203928</c:v>
                </c:pt>
                <c:pt idx="10244">
                  <c:v>203968</c:v>
                </c:pt>
                <c:pt idx="10245">
                  <c:v>203968</c:v>
                </c:pt>
                <c:pt idx="10246">
                  <c:v>204008</c:v>
                </c:pt>
                <c:pt idx="10247">
                  <c:v>204008</c:v>
                </c:pt>
                <c:pt idx="10248">
                  <c:v>204048</c:v>
                </c:pt>
                <c:pt idx="10249">
                  <c:v>204048</c:v>
                </c:pt>
                <c:pt idx="10250">
                  <c:v>204088</c:v>
                </c:pt>
                <c:pt idx="10251">
                  <c:v>204088</c:v>
                </c:pt>
                <c:pt idx="10252">
                  <c:v>204128</c:v>
                </c:pt>
                <c:pt idx="10253">
                  <c:v>204128</c:v>
                </c:pt>
                <c:pt idx="10254">
                  <c:v>204168</c:v>
                </c:pt>
                <c:pt idx="10255">
                  <c:v>204168</c:v>
                </c:pt>
                <c:pt idx="10256">
                  <c:v>204208</c:v>
                </c:pt>
                <c:pt idx="10257">
                  <c:v>204208</c:v>
                </c:pt>
                <c:pt idx="10258">
                  <c:v>204248</c:v>
                </c:pt>
                <c:pt idx="10259">
                  <c:v>204248</c:v>
                </c:pt>
                <c:pt idx="10260">
                  <c:v>204288</c:v>
                </c:pt>
                <c:pt idx="10261">
                  <c:v>204288</c:v>
                </c:pt>
                <c:pt idx="10262">
                  <c:v>204328</c:v>
                </c:pt>
                <c:pt idx="10263">
                  <c:v>204328</c:v>
                </c:pt>
                <c:pt idx="10264">
                  <c:v>204368</c:v>
                </c:pt>
                <c:pt idx="10265">
                  <c:v>204368</c:v>
                </c:pt>
                <c:pt idx="10266">
                  <c:v>204408</c:v>
                </c:pt>
                <c:pt idx="10267">
                  <c:v>204408</c:v>
                </c:pt>
                <c:pt idx="10268">
                  <c:v>204448</c:v>
                </c:pt>
                <c:pt idx="10269">
                  <c:v>204448</c:v>
                </c:pt>
                <c:pt idx="10270">
                  <c:v>204488</c:v>
                </c:pt>
                <c:pt idx="10271">
                  <c:v>204488</c:v>
                </c:pt>
                <c:pt idx="10272">
                  <c:v>204528</c:v>
                </c:pt>
                <c:pt idx="10273">
                  <c:v>204528</c:v>
                </c:pt>
                <c:pt idx="10274">
                  <c:v>204568</c:v>
                </c:pt>
                <c:pt idx="10275">
                  <c:v>204568</c:v>
                </c:pt>
                <c:pt idx="10276">
                  <c:v>204608</c:v>
                </c:pt>
                <c:pt idx="10277">
                  <c:v>204608</c:v>
                </c:pt>
                <c:pt idx="10278">
                  <c:v>204648</c:v>
                </c:pt>
                <c:pt idx="10279">
                  <c:v>204648</c:v>
                </c:pt>
                <c:pt idx="10280">
                  <c:v>204688</c:v>
                </c:pt>
                <c:pt idx="10281">
                  <c:v>204688</c:v>
                </c:pt>
                <c:pt idx="10282">
                  <c:v>204728</c:v>
                </c:pt>
                <c:pt idx="10283">
                  <c:v>204728</c:v>
                </c:pt>
                <c:pt idx="10284">
                  <c:v>204768</c:v>
                </c:pt>
                <c:pt idx="10285">
                  <c:v>204768</c:v>
                </c:pt>
                <c:pt idx="10286">
                  <c:v>204808</c:v>
                </c:pt>
                <c:pt idx="10287">
                  <c:v>204808</c:v>
                </c:pt>
                <c:pt idx="10288">
                  <c:v>204848</c:v>
                </c:pt>
                <c:pt idx="10289">
                  <c:v>204848</c:v>
                </c:pt>
                <c:pt idx="10290">
                  <c:v>204888</c:v>
                </c:pt>
                <c:pt idx="10291">
                  <c:v>204888</c:v>
                </c:pt>
                <c:pt idx="10292">
                  <c:v>204928</c:v>
                </c:pt>
                <c:pt idx="10293">
                  <c:v>204928</c:v>
                </c:pt>
                <c:pt idx="10294">
                  <c:v>204968</c:v>
                </c:pt>
                <c:pt idx="10295">
                  <c:v>204968</c:v>
                </c:pt>
                <c:pt idx="10296">
                  <c:v>205008</c:v>
                </c:pt>
                <c:pt idx="10297">
                  <c:v>205008</c:v>
                </c:pt>
                <c:pt idx="10298">
                  <c:v>205048</c:v>
                </c:pt>
                <c:pt idx="10299">
                  <c:v>205048</c:v>
                </c:pt>
                <c:pt idx="10300">
                  <c:v>205088</c:v>
                </c:pt>
                <c:pt idx="10301">
                  <c:v>205088</c:v>
                </c:pt>
                <c:pt idx="10302">
                  <c:v>205128</c:v>
                </c:pt>
                <c:pt idx="10303">
                  <c:v>205128</c:v>
                </c:pt>
                <c:pt idx="10304">
                  <c:v>205168</c:v>
                </c:pt>
                <c:pt idx="10305">
                  <c:v>205168</c:v>
                </c:pt>
                <c:pt idx="10306">
                  <c:v>205208</c:v>
                </c:pt>
                <c:pt idx="10307">
                  <c:v>205208</c:v>
                </c:pt>
                <c:pt idx="10308">
                  <c:v>205248</c:v>
                </c:pt>
                <c:pt idx="10309">
                  <c:v>205248</c:v>
                </c:pt>
                <c:pt idx="10310">
                  <c:v>205288</c:v>
                </c:pt>
                <c:pt idx="10311">
                  <c:v>205288</c:v>
                </c:pt>
                <c:pt idx="10312">
                  <c:v>205328</c:v>
                </c:pt>
                <c:pt idx="10313">
                  <c:v>205328</c:v>
                </c:pt>
                <c:pt idx="10314">
                  <c:v>205368</c:v>
                </c:pt>
                <c:pt idx="10315">
                  <c:v>205368</c:v>
                </c:pt>
                <c:pt idx="10316">
                  <c:v>205408</c:v>
                </c:pt>
                <c:pt idx="10317">
                  <c:v>205408</c:v>
                </c:pt>
                <c:pt idx="10318">
                  <c:v>205448</c:v>
                </c:pt>
                <c:pt idx="10319">
                  <c:v>205448</c:v>
                </c:pt>
                <c:pt idx="10320">
                  <c:v>205488</c:v>
                </c:pt>
                <c:pt idx="10321">
                  <c:v>205488</c:v>
                </c:pt>
                <c:pt idx="10322">
                  <c:v>205528</c:v>
                </c:pt>
                <c:pt idx="10323">
                  <c:v>205528</c:v>
                </c:pt>
                <c:pt idx="10324">
                  <c:v>205568</c:v>
                </c:pt>
                <c:pt idx="10325">
                  <c:v>205568</c:v>
                </c:pt>
                <c:pt idx="10326">
                  <c:v>205608</c:v>
                </c:pt>
                <c:pt idx="10327">
                  <c:v>205617</c:v>
                </c:pt>
                <c:pt idx="10328">
                  <c:v>205657</c:v>
                </c:pt>
                <c:pt idx="10329">
                  <c:v>205713</c:v>
                </c:pt>
                <c:pt idx="10330">
                  <c:v>205753</c:v>
                </c:pt>
                <c:pt idx="10331">
                  <c:v>205787</c:v>
                </c:pt>
                <c:pt idx="10332">
                  <c:v>205827</c:v>
                </c:pt>
                <c:pt idx="10333">
                  <c:v>205827</c:v>
                </c:pt>
                <c:pt idx="10334">
                  <c:v>205867</c:v>
                </c:pt>
                <c:pt idx="10335">
                  <c:v>205867</c:v>
                </c:pt>
                <c:pt idx="10336">
                  <c:v>205907</c:v>
                </c:pt>
                <c:pt idx="10337">
                  <c:v>205907</c:v>
                </c:pt>
                <c:pt idx="10338">
                  <c:v>205947</c:v>
                </c:pt>
                <c:pt idx="10339">
                  <c:v>205947</c:v>
                </c:pt>
                <c:pt idx="10340">
                  <c:v>205987</c:v>
                </c:pt>
                <c:pt idx="10341">
                  <c:v>205987</c:v>
                </c:pt>
                <c:pt idx="10342">
                  <c:v>206027</c:v>
                </c:pt>
                <c:pt idx="10343">
                  <c:v>206055</c:v>
                </c:pt>
                <c:pt idx="10344">
                  <c:v>206095</c:v>
                </c:pt>
                <c:pt idx="10345">
                  <c:v>206095</c:v>
                </c:pt>
                <c:pt idx="10346">
                  <c:v>206135</c:v>
                </c:pt>
                <c:pt idx="10347">
                  <c:v>206151</c:v>
                </c:pt>
                <c:pt idx="10348">
                  <c:v>206191</c:v>
                </c:pt>
                <c:pt idx="10349">
                  <c:v>206210</c:v>
                </c:pt>
                <c:pt idx="10350">
                  <c:v>206250</c:v>
                </c:pt>
                <c:pt idx="10351">
                  <c:v>206284</c:v>
                </c:pt>
                <c:pt idx="10352">
                  <c:v>206324</c:v>
                </c:pt>
                <c:pt idx="10353">
                  <c:v>206324</c:v>
                </c:pt>
                <c:pt idx="10354">
                  <c:v>206364</c:v>
                </c:pt>
                <c:pt idx="10355">
                  <c:v>206397</c:v>
                </c:pt>
                <c:pt idx="10356">
                  <c:v>206437</c:v>
                </c:pt>
                <c:pt idx="10357">
                  <c:v>206471</c:v>
                </c:pt>
                <c:pt idx="10358">
                  <c:v>206511</c:v>
                </c:pt>
                <c:pt idx="10359">
                  <c:v>206511</c:v>
                </c:pt>
                <c:pt idx="10360">
                  <c:v>206551</c:v>
                </c:pt>
                <c:pt idx="10361">
                  <c:v>206551</c:v>
                </c:pt>
                <c:pt idx="10362">
                  <c:v>206591</c:v>
                </c:pt>
                <c:pt idx="10363">
                  <c:v>206591</c:v>
                </c:pt>
                <c:pt idx="10364">
                  <c:v>206631</c:v>
                </c:pt>
                <c:pt idx="10365">
                  <c:v>206645</c:v>
                </c:pt>
                <c:pt idx="10366">
                  <c:v>206685</c:v>
                </c:pt>
                <c:pt idx="10367">
                  <c:v>206719</c:v>
                </c:pt>
                <c:pt idx="10368">
                  <c:v>206759</c:v>
                </c:pt>
                <c:pt idx="10369">
                  <c:v>206759</c:v>
                </c:pt>
                <c:pt idx="10370">
                  <c:v>206799</c:v>
                </c:pt>
                <c:pt idx="10371">
                  <c:v>206832</c:v>
                </c:pt>
                <c:pt idx="10372">
                  <c:v>206872</c:v>
                </c:pt>
                <c:pt idx="10373">
                  <c:v>206906</c:v>
                </c:pt>
                <c:pt idx="10374">
                  <c:v>206946</c:v>
                </c:pt>
                <c:pt idx="10375">
                  <c:v>206946</c:v>
                </c:pt>
                <c:pt idx="10376">
                  <c:v>206986</c:v>
                </c:pt>
                <c:pt idx="10377">
                  <c:v>206986</c:v>
                </c:pt>
                <c:pt idx="10378">
                  <c:v>207026</c:v>
                </c:pt>
                <c:pt idx="10379">
                  <c:v>207041</c:v>
                </c:pt>
                <c:pt idx="10380">
                  <c:v>207081</c:v>
                </c:pt>
                <c:pt idx="10381">
                  <c:v>207115</c:v>
                </c:pt>
                <c:pt idx="10382">
                  <c:v>207155</c:v>
                </c:pt>
                <c:pt idx="10383">
                  <c:v>207155</c:v>
                </c:pt>
                <c:pt idx="10384">
                  <c:v>207195</c:v>
                </c:pt>
                <c:pt idx="10385">
                  <c:v>207217</c:v>
                </c:pt>
                <c:pt idx="10386">
                  <c:v>207257</c:v>
                </c:pt>
                <c:pt idx="10387">
                  <c:v>207291</c:v>
                </c:pt>
                <c:pt idx="10388">
                  <c:v>207331</c:v>
                </c:pt>
                <c:pt idx="10389">
                  <c:v>207331</c:v>
                </c:pt>
                <c:pt idx="10390">
                  <c:v>207371</c:v>
                </c:pt>
                <c:pt idx="10391">
                  <c:v>207371</c:v>
                </c:pt>
                <c:pt idx="10392">
                  <c:v>207411</c:v>
                </c:pt>
                <c:pt idx="10393">
                  <c:v>207411</c:v>
                </c:pt>
                <c:pt idx="10394">
                  <c:v>207451</c:v>
                </c:pt>
                <c:pt idx="10395">
                  <c:v>207451</c:v>
                </c:pt>
                <c:pt idx="10396">
                  <c:v>207491</c:v>
                </c:pt>
                <c:pt idx="10397">
                  <c:v>207491</c:v>
                </c:pt>
                <c:pt idx="10398">
                  <c:v>207531</c:v>
                </c:pt>
                <c:pt idx="10399">
                  <c:v>207570</c:v>
                </c:pt>
                <c:pt idx="10400">
                  <c:v>207610</c:v>
                </c:pt>
                <c:pt idx="10401">
                  <c:v>207610</c:v>
                </c:pt>
                <c:pt idx="10402">
                  <c:v>207650</c:v>
                </c:pt>
                <c:pt idx="10403">
                  <c:v>207650</c:v>
                </c:pt>
                <c:pt idx="10404">
                  <c:v>207690</c:v>
                </c:pt>
                <c:pt idx="10405">
                  <c:v>207690</c:v>
                </c:pt>
                <c:pt idx="10406">
                  <c:v>207730</c:v>
                </c:pt>
                <c:pt idx="10407">
                  <c:v>207730</c:v>
                </c:pt>
                <c:pt idx="10408">
                  <c:v>207770</c:v>
                </c:pt>
                <c:pt idx="10409">
                  <c:v>207770</c:v>
                </c:pt>
                <c:pt idx="10410">
                  <c:v>207810</c:v>
                </c:pt>
                <c:pt idx="10411">
                  <c:v>207810</c:v>
                </c:pt>
                <c:pt idx="10412">
                  <c:v>207850</c:v>
                </c:pt>
                <c:pt idx="10413">
                  <c:v>207850</c:v>
                </c:pt>
                <c:pt idx="10414">
                  <c:v>207890</c:v>
                </c:pt>
                <c:pt idx="10415">
                  <c:v>207899</c:v>
                </c:pt>
                <c:pt idx="10416">
                  <c:v>207939</c:v>
                </c:pt>
                <c:pt idx="10417">
                  <c:v>208987</c:v>
                </c:pt>
                <c:pt idx="10418">
                  <c:v>209027</c:v>
                </c:pt>
                <c:pt idx="10419">
                  <c:v>209027</c:v>
                </c:pt>
                <c:pt idx="10420">
                  <c:v>209067</c:v>
                </c:pt>
                <c:pt idx="10421">
                  <c:v>209067</c:v>
                </c:pt>
                <c:pt idx="10422">
                  <c:v>209107</c:v>
                </c:pt>
                <c:pt idx="10423">
                  <c:v>209107</c:v>
                </c:pt>
                <c:pt idx="10424">
                  <c:v>209147</c:v>
                </c:pt>
                <c:pt idx="10425">
                  <c:v>209147</c:v>
                </c:pt>
                <c:pt idx="10426">
                  <c:v>209187</c:v>
                </c:pt>
                <c:pt idx="10427">
                  <c:v>209187</c:v>
                </c:pt>
                <c:pt idx="10428">
                  <c:v>209227</c:v>
                </c:pt>
                <c:pt idx="10429">
                  <c:v>209227</c:v>
                </c:pt>
                <c:pt idx="10430">
                  <c:v>209267</c:v>
                </c:pt>
                <c:pt idx="10431">
                  <c:v>209267</c:v>
                </c:pt>
                <c:pt idx="10432">
                  <c:v>209307</c:v>
                </c:pt>
                <c:pt idx="10433">
                  <c:v>209332</c:v>
                </c:pt>
                <c:pt idx="10434">
                  <c:v>209372</c:v>
                </c:pt>
                <c:pt idx="10435">
                  <c:v>209372</c:v>
                </c:pt>
                <c:pt idx="10436">
                  <c:v>209412</c:v>
                </c:pt>
                <c:pt idx="10437">
                  <c:v>209412</c:v>
                </c:pt>
                <c:pt idx="10438">
                  <c:v>209452</c:v>
                </c:pt>
                <c:pt idx="10439">
                  <c:v>209452</c:v>
                </c:pt>
                <c:pt idx="10440">
                  <c:v>209492</c:v>
                </c:pt>
                <c:pt idx="10441">
                  <c:v>209492</c:v>
                </c:pt>
                <c:pt idx="10442">
                  <c:v>209532</c:v>
                </c:pt>
                <c:pt idx="10443">
                  <c:v>209532</c:v>
                </c:pt>
                <c:pt idx="10444">
                  <c:v>209572</c:v>
                </c:pt>
                <c:pt idx="10445">
                  <c:v>209572</c:v>
                </c:pt>
                <c:pt idx="10446">
                  <c:v>209612</c:v>
                </c:pt>
                <c:pt idx="10447">
                  <c:v>209612</c:v>
                </c:pt>
                <c:pt idx="10448">
                  <c:v>209652</c:v>
                </c:pt>
                <c:pt idx="10449">
                  <c:v>209652</c:v>
                </c:pt>
                <c:pt idx="10450">
                  <c:v>209692</c:v>
                </c:pt>
                <c:pt idx="10451">
                  <c:v>209692</c:v>
                </c:pt>
                <c:pt idx="10452">
                  <c:v>209732</c:v>
                </c:pt>
                <c:pt idx="10453">
                  <c:v>209732</c:v>
                </c:pt>
                <c:pt idx="10454">
                  <c:v>209772</c:v>
                </c:pt>
                <c:pt idx="10455">
                  <c:v>209772</c:v>
                </c:pt>
                <c:pt idx="10456">
                  <c:v>209812</c:v>
                </c:pt>
                <c:pt idx="10457">
                  <c:v>209812</c:v>
                </c:pt>
                <c:pt idx="10458">
                  <c:v>209852</c:v>
                </c:pt>
                <c:pt idx="10459">
                  <c:v>209852</c:v>
                </c:pt>
                <c:pt idx="10460">
                  <c:v>209892</c:v>
                </c:pt>
                <c:pt idx="10461">
                  <c:v>209892</c:v>
                </c:pt>
                <c:pt idx="10462">
                  <c:v>209932</c:v>
                </c:pt>
                <c:pt idx="10463">
                  <c:v>209957</c:v>
                </c:pt>
                <c:pt idx="10464">
                  <c:v>209997</c:v>
                </c:pt>
                <c:pt idx="10465">
                  <c:v>209997</c:v>
                </c:pt>
                <c:pt idx="10466">
                  <c:v>210037</c:v>
                </c:pt>
                <c:pt idx="10467">
                  <c:v>210037</c:v>
                </c:pt>
                <c:pt idx="10468">
                  <c:v>210077</c:v>
                </c:pt>
                <c:pt idx="10469">
                  <c:v>210077</c:v>
                </c:pt>
                <c:pt idx="10470">
                  <c:v>210117</c:v>
                </c:pt>
                <c:pt idx="10471">
                  <c:v>210117</c:v>
                </c:pt>
                <c:pt idx="10472">
                  <c:v>210157</c:v>
                </c:pt>
                <c:pt idx="10473">
                  <c:v>210157</c:v>
                </c:pt>
                <c:pt idx="10474">
                  <c:v>210197</c:v>
                </c:pt>
                <c:pt idx="10475">
                  <c:v>210197</c:v>
                </c:pt>
                <c:pt idx="10476">
                  <c:v>210237</c:v>
                </c:pt>
                <c:pt idx="10477">
                  <c:v>210237</c:v>
                </c:pt>
                <c:pt idx="10478">
                  <c:v>210277</c:v>
                </c:pt>
                <c:pt idx="10479">
                  <c:v>210277</c:v>
                </c:pt>
                <c:pt idx="10480">
                  <c:v>210317</c:v>
                </c:pt>
                <c:pt idx="10481">
                  <c:v>210317</c:v>
                </c:pt>
                <c:pt idx="10482">
                  <c:v>210357</c:v>
                </c:pt>
                <c:pt idx="10483">
                  <c:v>210357</c:v>
                </c:pt>
                <c:pt idx="10484">
                  <c:v>210397</c:v>
                </c:pt>
                <c:pt idx="10485">
                  <c:v>210397</c:v>
                </c:pt>
                <c:pt idx="10486">
                  <c:v>210437</c:v>
                </c:pt>
                <c:pt idx="10487">
                  <c:v>210437</c:v>
                </c:pt>
                <c:pt idx="10488">
                  <c:v>210477</c:v>
                </c:pt>
                <c:pt idx="10489">
                  <c:v>210477</c:v>
                </c:pt>
                <c:pt idx="10490">
                  <c:v>210517</c:v>
                </c:pt>
                <c:pt idx="10491">
                  <c:v>210517</c:v>
                </c:pt>
                <c:pt idx="10492">
                  <c:v>210557</c:v>
                </c:pt>
                <c:pt idx="10493">
                  <c:v>210557</c:v>
                </c:pt>
                <c:pt idx="10494">
                  <c:v>210597</c:v>
                </c:pt>
                <c:pt idx="10495">
                  <c:v>210597</c:v>
                </c:pt>
                <c:pt idx="10496">
                  <c:v>210637</c:v>
                </c:pt>
                <c:pt idx="10497">
                  <c:v>210637</c:v>
                </c:pt>
                <c:pt idx="10498">
                  <c:v>210677</c:v>
                </c:pt>
                <c:pt idx="10499">
                  <c:v>210677</c:v>
                </c:pt>
                <c:pt idx="10500">
                  <c:v>210717</c:v>
                </c:pt>
                <c:pt idx="10501">
                  <c:v>210717</c:v>
                </c:pt>
                <c:pt idx="10502">
                  <c:v>210757</c:v>
                </c:pt>
                <c:pt idx="10503">
                  <c:v>210757</c:v>
                </c:pt>
                <c:pt idx="10504">
                  <c:v>210797</c:v>
                </c:pt>
                <c:pt idx="10505">
                  <c:v>210797</c:v>
                </c:pt>
                <c:pt idx="10506">
                  <c:v>210837</c:v>
                </c:pt>
                <c:pt idx="10507">
                  <c:v>210837</c:v>
                </c:pt>
                <c:pt idx="10508">
                  <c:v>210877</c:v>
                </c:pt>
                <c:pt idx="10509">
                  <c:v>210877</c:v>
                </c:pt>
                <c:pt idx="10510">
                  <c:v>210917</c:v>
                </c:pt>
                <c:pt idx="10511">
                  <c:v>210917</c:v>
                </c:pt>
                <c:pt idx="10512">
                  <c:v>210957</c:v>
                </c:pt>
                <c:pt idx="10513">
                  <c:v>210957</c:v>
                </c:pt>
                <c:pt idx="10514">
                  <c:v>210997</c:v>
                </c:pt>
                <c:pt idx="10515">
                  <c:v>210997</c:v>
                </c:pt>
                <c:pt idx="10516">
                  <c:v>211037</c:v>
                </c:pt>
                <c:pt idx="10517">
                  <c:v>211037</c:v>
                </c:pt>
                <c:pt idx="10518">
                  <c:v>211077</c:v>
                </c:pt>
                <c:pt idx="10519">
                  <c:v>211077</c:v>
                </c:pt>
                <c:pt idx="10520">
                  <c:v>211117</c:v>
                </c:pt>
                <c:pt idx="10521">
                  <c:v>211117</c:v>
                </c:pt>
                <c:pt idx="10522">
                  <c:v>211157</c:v>
                </c:pt>
                <c:pt idx="10523">
                  <c:v>211157</c:v>
                </c:pt>
                <c:pt idx="10524">
                  <c:v>211197</c:v>
                </c:pt>
                <c:pt idx="10525">
                  <c:v>211197</c:v>
                </c:pt>
                <c:pt idx="10526">
                  <c:v>211237</c:v>
                </c:pt>
                <c:pt idx="10527">
                  <c:v>211237</c:v>
                </c:pt>
                <c:pt idx="10528">
                  <c:v>211277</c:v>
                </c:pt>
                <c:pt idx="10529">
                  <c:v>211277</c:v>
                </c:pt>
                <c:pt idx="10530">
                  <c:v>211317</c:v>
                </c:pt>
                <c:pt idx="10531">
                  <c:v>211317</c:v>
                </c:pt>
                <c:pt idx="10532">
                  <c:v>211357</c:v>
                </c:pt>
                <c:pt idx="10533">
                  <c:v>211373</c:v>
                </c:pt>
                <c:pt idx="10534">
                  <c:v>211413</c:v>
                </c:pt>
                <c:pt idx="10535">
                  <c:v>211446</c:v>
                </c:pt>
                <c:pt idx="10536">
                  <c:v>211486</c:v>
                </c:pt>
                <c:pt idx="10537">
                  <c:v>211531</c:v>
                </c:pt>
                <c:pt idx="10538">
                  <c:v>211571</c:v>
                </c:pt>
                <c:pt idx="10539">
                  <c:v>211571</c:v>
                </c:pt>
                <c:pt idx="10540">
                  <c:v>211611</c:v>
                </c:pt>
                <c:pt idx="10541">
                  <c:v>211611</c:v>
                </c:pt>
                <c:pt idx="10542">
                  <c:v>211651</c:v>
                </c:pt>
                <c:pt idx="10543">
                  <c:v>211651</c:v>
                </c:pt>
                <c:pt idx="10544">
                  <c:v>211691</c:v>
                </c:pt>
                <c:pt idx="10545">
                  <c:v>211691</c:v>
                </c:pt>
                <c:pt idx="10546">
                  <c:v>211731</c:v>
                </c:pt>
                <c:pt idx="10547">
                  <c:v>211777</c:v>
                </c:pt>
                <c:pt idx="10548">
                  <c:v>211817</c:v>
                </c:pt>
                <c:pt idx="10549">
                  <c:v>211817</c:v>
                </c:pt>
                <c:pt idx="10550">
                  <c:v>211857</c:v>
                </c:pt>
                <c:pt idx="10551">
                  <c:v>211917</c:v>
                </c:pt>
                <c:pt idx="10552">
                  <c:v>211957</c:v>
                </c:pt>
                <c:pt idx="10553">
                  <c:v>211957</c:v>
                </c:pt>
                <c:pt idx="10554">
                  <c:v>211997</c:v>
                </c:pt>
                <c:pt idx="10555">
                  <c:v>213386</c:v>
                </c:pt>
                <c:pt idx="10556">
                  <c:v>213426</c:v>
                </c:pt>
                <c:pt idx="10557">
                  <c:v>213426</c:v>
                </c:pt>
                <c:pt idx="10558">
                  <c:v>213466</c:v>
                </c:pt>
                <c:pt idx="10559">
                  <c:v>213513</c:v>
                </c:pt>
                <c:pt idx="10560">
                  <c:v>213553</c:v>
                </c:pt>
                <c:pt idx="10561">
                  <c:v>213553</c:v>
                </c:pt>
                <c:pt idx="10562">
                  <c:v>213593</c:v>
                </c:pt>
                <c:pt idx="10563">
                  <c:v>213593</c:v>
                </c:pt>
                <c:pt idx="10564">
                  <c:v>213633</c:v>
                </c:pt>
                <c:pt idx="10565">
                  <c:v>213633</c:v>
                </c:pt>
                <c:pt idx="10566">
                  <c:v>213673</c:v>
                </c:pt>
                <c:pt idx="10567">
                  <c:v>213673</c:v>
                </c:pt>
                <c:pt idx="10568">
                  <c:v>213713</c:v>
                </c:pt>
                <c:pt idx="10569">
                  <c:v>213713</c:v>
                </c:pt>
                <c:pt idx="10570">
                  <c:v>213753</c:v>
                </c:pt>
                <c:pt idx="10571">
                  <c:v>213753</c:v>
                </c:pt>
                <c:pt idx="10572">
                  <c:v>213793</c:v>
                </c:pt>
                <c:pt idx="10573">
                  <c:v>213793</c:v>
                </c:pt>
                <c:pt idx="10574">
                  <c:v>213833</c:v>
                </c:pt>
                <c:pt idx="10575">
                  <c:v>213833</c:v>
                </c:pt>
                <c:pt idx="10576">
                  <c:v>213873</c:v>
                </c:pt>
                <c:pt idx="10577">
                  <c:v>213873</c:v>
                </c:pt>
                <c:pt idx="10578">
                  <c:v>213913</c:v>
                </c:pt>
                <c:pt idx="10579">
                  <c:v>213913</c:v>
                </c:pt>
                <c:pt idx="10580">
                  <c:v>213953</c:v>
                </c:pt>
                <c:pt idx="10581">
                  <c:v>213953</c:v>
                </c:pt>
                <c:pt idx="10582">
                  <c:v>213993</c:v>
                </c:pt>
                <c:pt idx="10583">
                  <c:v>213993</c:v>
                </c:pt>
                <c:pt idx="10584">
                  <c:v>214033</c:v>
                </c:pt>
                <c:pt idx="10585">
                  <c:v>214033</c:v>
                </c:pt>
                <c:pt idx="10586">
                  <c:v>214073</c:v>
                </c:pt>
                <c:pt idx="10587">
                  <c:v>214073</c:v>
                </c:pt>
                <c:pt idx="10588">
                  <c:v>214113</c:v>
                </c:pt>
                <c:pt idx="10589">
                  <c:v>214113</c:v>
                </c:pt>
                <c:pt idx="10590">
                  <c:v>214153</c:v>
                </c:pt>
                <c:pt idx="10591">
                  <c:v>214153</c:v>
                </c:pt>
                <c:pt idx="10592">
                  <c:v>214193</c:v>
                </c:pt>
                <c:pt idx="10593">
                  <c:v>214193</c:v>
                </c:pt>
                <c:pt idx="10594">
                  <c:v>214233</c:v>
                </c:pt>
                <c:pt idx="10595">
                  <c:v>214233</c:v>
                </c:pt>
                <c:pt idx="10596">
                  <c:v>214273</c:v>
                </c:pt>
                <c:pt idx="10597">
                  <c:v>214273</c:v>
                </c:pt>
                <c:pt idx="10598">
                  <c:v>214313</c:v>
                </c:pt>
                <c:pt idx="10599">
                  <c:v>214313</c:v>
                </c:pt>
                <c:pt idx="10600">
                  <c:v>214353</c:v>
                </c:pt>
                <c:pt idx="10601">
                  <c:v>214353</c:v>
                </c:pt>
                <c:pt idx="10602">
                  <c:v>214393</c:v>
                </c:pt>
                <c:pt idx="10603">
                  <c:v>214393</c:v>
                </c:pt>
                <c:pt idx="10604">
                  <c:v>214433</c:v>
                </c:pt>
                <c:pt idx="10605">
                  <c:v>214433</c:v>
                </c:pt>
                <c:pt idx="10606">
                  <c:v>214473</c:v>
                </c:pt>
                <c:pt idx="10607">
                  <c:v>214473</c:v>
                </c:pt>
                <c:pt idx="10608">
                  <c:v>214513</c:v>
                </c:pt>
                <c:pt idx="10609">
                  <c:v>214513</c:v>
                </c:pt>
                <c:pt idx="10610">
                  <c:v>214553</c:v>
                </c:pt>
                <c:pt idx="10611">
                  <c:v>214553</c:v>
                </c:pt>
                <c:pt idx="10612">
                  <c:v>214593</c:v>
                </c:pt>
                <c:pt idx="10613">
                  <c:v>214593</c:v>
                </c:pt>
                <c:pt idx="10614">
                  <c:v>214633</c:v>
                </c:pt>
                <c:pt idx="10615">
                  <c:v>214633</c:v>
                </c:pt>
                <c:pt idx="10616">
                  <c:v>214673</c:v>
                </c:pt>
                <c:pt idx="10617">
                  <c:v>214673</c:v>
                </c:pt>
                <c:pt idx="10618">
                  <c:v>214713</c:v>
                </c:pt>
                <c:pt idx="10619">
                  <c:v>214713</c:v>
                </c:pt>
                <c:pt idx="10620">
                  <c:v>214753</c:v>
                </c:pt>
                <c:pt idx="10621">
                  <c:v>214753</c:v>
                </c:pt>
                <c:pt idx="10622">
                  <c:v>214793</c:v>
                </c:pt>
                <c:pt idx="10623">
                  <c:v>214793</c:v>
                </c:pt>
                <c:pt idx="10624">
                  <c:v>214833</c:v>
                </c:pt>
                <c:pt idx="10625">
                  <c:v>214833</c:v>
                </c:pt>
                <c:pt idx="10626">
                  <c:v>214873</c:v>
                </c:pt>
                <c:pt idx="10627">
                  <c:v>214873</c:v>
                </c:pt>
                <c:pt idx="10628">
                  <c:v>214913</c:v>
                </c:pt>
                <c:pt idx="10629">
                  <c:v>214913</c:v>
                </c:pt>
                <c:pt idx="10630">
                  <c:v>214953</c:v>
                </c:pt>
                <c:pt idx="10631">
                  <c:v>214953</c:v>
                </c:pt>
                <c:pt idx="10632">
                  <c:v>214993</c:v>
                </c:pt>
                <c:pt idx="10633">
                  <c:v>214993</c:v>
                </c:pt>
                <c:pt idx="10634">
                  <c:v>215033</c:v>
                </c:pt>
                <c:pt idx="10635">
                  <c:v>215033</c:v>
                </c:pt>
                <c:pt idx="10636">
                  <c:v>215073</c:v>
                </c:pt>
                <c:pt idx="10637">
                  <c:v>215073</c:v>
                </c:pt>
                <c:pt idx="10638">
                  <c:v>215113</c:v>
                </c:pt>
                <c:pt idx="10639">
                  <c:v>215113</c:v>
                </c:pt>
                <c:pt idx="10640">
                  <c:v>215153</c:v>
                </c:pt>
                <c:pt idx="10641">
                  <c:v>215153</c:v>
                </c:pt>
                <c:pt idx="10642">
                  <c:v>215193</c:v>
                </c:pt>
                <c:pt idx="10643">
                  <c:v>215193</c:v>
                </c:pt>
                <c:pt idx="10644">
                  <c:v>215233</c:v>
                </c:pt>
                <c:pt idx="10645">
                  <c:v>215233</c:v>
                </c:pt>
                <c:pt idx="10646">
                  <c:v>215273</c:v>
                </c:pt>
                <c:pt idx="10647">
                  <c:v>215273</c:v>
                </c:pt>
                <c:pt idx="10648">
                  <c:v>215313</c:v>
                </c:pt>
                <c:pt idx="10649">
                  <c:v>215313</c:v>
                </c:pt>
                <c:pt idx="10650">
                  <c:v>215353</c:v>
                </c:pt>
                <c:pt idx="10651">
                  <c:v>215353</c:v>
                </c:pt>
                <c:pt idx="10652">
                  <c:v>215393</c:v>
                </c:pt>
                <c:pt idx="10653">
                  <c:v>215393</c:v>
                </c:pt>
                <c:pt idx="10654">
                  <c:v>215433</c:v>
                </c:pt>
                <c:pt idx="10655">
                  <c:v>215433</c:v>
                </c:pt>
                <c:pt idx="10656">
                  <c:v>215473</c:v>
                </c:pt>
                <c:pt idx="10657">
                  <c:v>215473</c:v>
                </c:pt>
                <c:pt idx="10658">
                  <c:v>215513</c:v>
                </c:pt>
                <c:pt idx="10659">
                  <c:v>215513</c:v>
                </c:pt>
                <c:pt idx="10660">
                  <c:v>215553</c:v>
                </c:pt>
                <c:pt idx="10661">
                  <c:v>215553</c:v>
                </c:pt>
                <c:pt idx="10662">
                  <c:v>215593</c:v>
                </c:pt>
                <c:pt idx="10663">
                  <c:v>215593</c:v>
                </c:pt>
                <c:pt idx="10664">
                  <c:v>215633</c:v>
                </c:pt>
                <c:pt idx="10665">
                  <c:v>215633</c:v>
                </c:pt>
                <c:pt idx="10666">
                  <c:v>215673</c:v>
                </c:pt>
                <c:pt idx="10667">
                  <c:v>215673</c:v>
                </c:pt>
                <c:pt idx="10668">
                  <c:v>215713</c:v>
                </c:pt>
                <c:pt idx="10669">
                  <c:v>215713</c:v>
                </c:pt>
                <c:pt idx="10670">
                  <c:v>215753</c:v>
                </c:pt>
                <c:pt idx="10671">
                  <c:v>215753</c:v>
                </c:pt>
                <c:pt idx="10672">
                  <c:v>215793</c:v>
                </c:pt>
                <c:pt idx="10673">
                  <c:v>215793</c:v>
                </c:pt>
                <c:pt idx="10674">
                  <c:v>215833</c:v>
                </c:pt>
                <c:pt idx="10675">
                  <c:v>215833</c:v>
                </c:pt>
                <c:pt idx="10676">
                  <c:v>215873</c:v>
                </c:pt>
                <c:pt idx="10677">
                  <c:v>215882</c:v>
                </c:pt>
                <c:pt idx="10678">
                  <c:v>215922</c:v>
                </c:pt>
                <c:pt idx="10679">
                  <c:v>215978</c:v>
                </c:pt>
                <c:pt idx="10680">
                  <c:v>216018</c:v>
                </c:pt>
                <c:pt idx="10681">
                  <c:v>216052</c:v>
                </c:pt>
                <c:pt idx="10682">
                  <c:v>216092</c:v>
                </c:pt>
                <c:pt idx="10683">
                  <c:v>216092</c:v>
                </c:pt>
                <c:pt idx="10684">
                  <c:v>216132</c:v>
                </c:pt>
                <c:pt idx="10685">
                  <c:v>216132</c:v>
                </c:pt>
                <c:pt idx="10686">
                  <c:v>216172</c:v>
                </c:pt>
                <c:pt idx="10687">
                  <c:v>216172</c:v>
                </c:pt>
                <c:pt idx="10688">
                  <c:v>216212</c:v>
                </c:pt>
                <c:pt idx="10689">
                  <c:v>216212</c:v>
                </c:pt>
                <c:pt idx="10690">
                  <c:v>216252</c:v>
                </c:pt>
                <c:pt idx="10691">
                  <c:v>216252</c:v>
                </c:pt>
                <c:pt idx="10692">
                  <c:v>216292</c:v>
                </c:pt>
                <c:pt idx="10693">
                  <c:v>216320</c:v>
                </c:pt>
                <c:pt idx="10694">
                  <c:v>216360</c:v>
                </c:pt>
                <c:pt idx="10695">
                  <c:v>216360</c:v>
                </c:pt>
                <c:pt idx="10696">
                  <c:v>216400</c:v>
                </c:pt>
                <c:pt idx="10697">
                  <c:v>216416</c:v>
                </c:pt>
                <c:pt idx="10698">
                  <c:v>216456</c:v>
                </c:pt>
                <c:pt idx="10699">
                  <c:v>216475</c:v>
                </c:pt>
                <c:pt idx="10700">
                  <c:v>216515</c:v>
                </c:pt>
                <c:pt idx="10701">
                  <c:v>216549</c:v>
                </c:pt>
                <c:pt idx="10702">
                  <c:v>216589</c:v>
                </c:pt>
                <c:pt idx="10703">
                  <c:v>216589</c:v>
                </c:pt>
                <c:pt idx="10704">
                  <c:v>216629</c:v>
                </c:pt>
                <c:pt idx="10705">
                  <c:v>216662</c:v>
                </c:pt>
                <c:pt idx="10706">
                  <c:v>216702</c:v>
                </c:pt>
                <c:pt idx="10707">
                  <c:v>216736</c:v>
                </c:pt>
                <c:pt idx="10708">
                  <c:v>216776</c:v>
                </c:pt>
                <c:pt idx="10709">
                  <c:v>216776</c:v>
                </c:pt>
                <c:pt idx="10710">
                  <c:v>216816</c:v>
                </c:pt>
                <c:pt idx="10711">
                  <c:v>216816</c:v>
                </c:pt>
                <c:pt idx="10712">
                  <c:v>216856</c:v>
                </c:pt>
                <c:pt idx="10713">
                  <c:v>216856</c:v>
                </c:pt>
                <c:pt idx="10714">
                  <c:v>216896</c:v>
                </c:pt>
                <c:pt idx="10715">
                  <c:v>216910</c:v>
                </c:pt>
                <c:pt idx="10716">
                  <c:v>216950</c:v>
                </c:pt>
                <c:pt idx="10717">
                  <c:v>216984</c:v>
                </c:pt>
                <c:pt idx="10718">
                  <c:v>217024</c:v>
                </c:pt>
                <c:pt idx="10719">
                  <c:v>217024</c:v>
                </c:pt>
                <c:pt idx="10720">
                  <c:v>217064</c:v>
                </c:pt>
                <c:pt idx="10721">
                  <c:v>217097</c:v>
                </c:pt>
                <c:pt idx="10722">
                  <c:v>217137</c:v>
                </c:pt>
                <c:pt idx="10723">
                  <c:v>217171</c:v>
                </c:pt>
                <c:pt idx="10724">
                  <c:v>217211</c:v>
                </c:pt>
                <c:pt idx="10725">
                  <c:v>217211</c:v>
                </c:pt>
                <c:pt idx="10726">
                  <c:v>217251</c:v>
                </c:pt>
                <c:pt idx="10727">
                  <c:v>217251</c:v>
                </c:pt>
                <c:pt idx="10728">
                  <c:v>217291</c:v>
                </c:pt>
                <c:pt idx="10729">
                  <c:v>217306</c:v>
                </c:pt>
                <c:pt idx="10730">
                  <c:v>217346</c:v>
                </c:pt>
                <c:pt idx="10731">
                  <c:v>217380</c:v>
                </c:pt>
                <c:pt idx="10732">
                  <c:v>217420</c:v>
                </c:pt>
                <c:pt idx="10733">
                  <c:v>217420</c:v>
                </c:pt>
                <c:pt idx="10734">
                  <c:v>217460</c:v>
                </c:pt>
                <c:pt idx="10735">
                  <c:v>217482</c:v>
                </c:pt>
                <c:pt idx="10736">
                  <c:v>217522</c:v>
                </c:pt>
                <c:pt idx="10737">
                  <c:v>217556</c:v>
                </c:pt>
                <c:pt idx="10738">
                  <c:v>217596</c:v>
                </c:pt>
                <c:pt idx="10739">
                  <c:v>217596</c:v>
                </c:pt>
                <c:pt idx="10740">
                  <c:v>217636</c:v>
                </c:pt>
                <c:pt idx="10741">
                  <c:v>217636</c:v>
                </c:pt>
                <c:pt idx="10742">
                  <c:v>217676</c:v>
                </c:pt>
                <c:pt idx="10743">
                  <c:v>217676</c:v>
                </c:pt>
                <c:pt idx="10744">
                  <c:v>217716</c:v>
                </c:pt>
                <c:pt idx="10745">
                  <c:v>217716</c:v>
                </c:pt>
                <c:pt idx="10746">
                  <c:v>217756</c:v>
                </c:pt>
                <c:pt idx="10747">
                  <c:v>217756</c:v>
                </c:pt>
                <c:pt idx="10748">
                  <c:v>217796</c:v>
                </c:pt>
                <c:pt idx="10749">
                  <c:v>217835</c:v>
                </c:pt>
                <c:pt idx="10750">
                  <c:v>217875</c:v>
                </c:pt>
                <c:pt idx="10751">
                  <c:v>217875</c:v>
                </c:pt>
                <c:pt idx="10752">
                  <c:v>217915</c:v>
                </c:pt>
                <c:pt idx="10753">
                  <c:v>217915</c:v>
                </c:pt>
                <c:pt idx="10754">
                  <c:v>217955</c:v>
                </c:pt>
                <c:pt idx="10755">
                  <c:v>217955</c:v>
                </c:pt>
                <c:pt idx="10756">
                  <c:v>217995</c:v>
                </c:pt>
                <c:pt idx="10757">
                  <c:v>217995</c:v>
                </c:pt>
                <c:pt idx="10758">
                  <c:v>218035</c:v>
                </c:pt>
                <c:pt idx="10759">
                  <c:v>218035</c:v>
                </c:pt>
                <c:pt idx="10760">
                  <c:v>218075</c:v>
                </c:pt>
                <c:pt idx="10761">
                  <c:v>218075</c:v>
                </c:pt>
                <c:pt idx="10762">
                  <c:v>218115</c:v>
                </c:pt>
                <c:pt idx="10763">
                  <c:v>218115</c:v>
                </c:pt>
                <c:pt idx="10764">
                  <c:v>218155</c:v>
                </c:pt>
                <c:pt idx="10765">
                  <c:v>218164</c:v>
                </c:pt>
                <c:pt idx="10766">
                  <c:v>218204</c:v>
                </c:pt>
                <c:pt idx="10767">
                  <c:v>219252</c:v>
                </c:pt>
                <c:pt idx="10768">
                  <c:v>219292</c:v>
                </c:pt>
                <c:pt idx="10769">
                  <c:v>219292</c:v>
                </c:pt>
                <c:pt idx="10770">
                  <c:v>219332</c:v>
                </c:pt>
                <c:pt idx="10771">
                  <c:v>219332</c:v>
                </c:pt>
                <c:pt idx="10772">
                  <c:v>219372</c:v>
                </c:pt>
                <c:pt idx="10773">
                  <c:v>219372</c:v>
                </c:pt>
                <c:pt idx="10774">
                  <c:v>219412</c:v>
                </c:pt>
                <c:pt idx="10775">
                  <c:v>219412</c:v>
                </c:pt>
                <c:pt idx="10776">
                  <c:v>219452</c:v>
                </c:pt>
                <c:pt idx="10777">
                  <c:v>219452</c:v>
                </c:pt>
                <c:pt idx="10778">
                  <c:v>219492</c:v>
                </c:pt>
                <c:pt idx="10779">
                  <c:v>219492</c:v>
                </c:pt>
                <c:pt idx="10780">
                  <c:v>219532</c:v>
                </c:pt>
                <c:pt idx="10781">
                  <c:v>219532</c:v>
                </c:pt>
                <c:pt idx="10782">
                  <c:v>219572</c:v>
                </c:pt>
                <c:pt idx="10783">
                  <c:v>219597</c:v>
                </c:pt>
                <c:pt idx="10784">
                  <c:v>219637</c:v>
                </c:pt>
                <c:pt idx="10785">
                  <c:v>219637</c:v>
                </c:pt>
                <c:pt idx="10786">
                  <c:v>219677</c:v>
                </c:pt>
                <c:pt idx="10787">
                  <c:v>219677</c:v>
                </c:pt>
                <c:pt idx="10788">
                  <c:v>219717</c:v>
                </c:pt>
                <c:pt idx="10789">
                  <c:v>219717</c:v>
                </c:pt>
                <c:pt idx="10790">
                  <c:v>219757</c:v>
                </c:pt>
                <c:pt idx="10791">
                  <c:v>219757</c:v>
                </c:pt>
                <c:pt idx="10792">
                  <c:v>219797</c:v>
                </c:pt>
                <c:pt idx="10793">
                  <c:v>219797</c:v>
                </c:pt>
                <c:pt idx="10794">
                  <c:v>219837</c:v>
                </c:pt>
                <c:pt idx="10795">
                  <c:v>219837</c:v>
                </c:pt>
                <c:pt idx="10796">
                  <c:v>219877</c:v>
                </c:pt>
                <c:pt idx="10797">
                  <c:v>219877</c:v>
                </c:pt>
                <c:pt idx="10798">
                  <c:v>219917</c:v>
                </c:pt>
                <c:pt idx="10799">
                  <c:v>219917</c:v>
                </c:pt>
                <c:pt idx="10800">
                  <c:v>219957</c:v>
                </c:pt>
                <c:pt idx="10801">
                  <c:v>219957</c:v>
                </c:pt>
                <c:pt idx="10802">
                  <c:v>219997</c:v>
                </c:pt>
                <c:pt idx="10803">
                  <c:v>219997</c:v>
                </c:pt>
                <c:pt idx="10804">
                  <c:v>220037</c:v>
                </c:pt>
                <c:pt idx="10805">
                  <c:v>220037</c:v>
                </c:pt>
                <c:pt idx="10806">
                  <c:v>220077</c:v>
                </c:pt>
                <c:pt idx="10807">
                  <c:v>220077</c:v>
                </c:pt>
                <c:pt idx="10808">
                  <c:v>220117</c:v>
                </c:pt>
                <c:pt idx="10809">
                  <c:v>220117</c:v>
                </c:pt>
                <c:pt idx="10810">
                  <c:v>220157</c:v>
                </c:pt>
                <c:pt idx="10811">
                  <c:v>220157</c:v>
                </c:pt>
                <c:pt idx="10812">
                  <c:v>220197</c:v>
                </c:pt>
                <c:pt idx="10813">
                  <c:v>220222</c:v>
                </c:pt>
                <c:pt idx="10814">
                  <c:v>220262</c:v>
                </c:pt>
                <c:pt idx="10815">
                  <c:v>220262</c:v>
                </c:pt>
                <c:pt idx="10816">
                  <c:v>220302</c:v>
                </c:pt>
                <c:pt idx="10817">
                  <c:v>220302</c:v>
                </c:pt>
                <c:pt idx="10818">
                  <c:v>220342</c:v>
                </c:pt>
                <c:pt idx="10819">
                  <c:v>220342</c:v>
                </c:pt>
                <c:pt idx="10820">
                  <c:v>220382</c:v>
                </c:pt>
                <c:pt idx="10821">
                  <c:v>220382</c:v>
                </c:pt>
                <c:pt idx="10822">
                  <c:v>220422</c:v>
                </c:pt>
                <c:pt idx="10823">
                  <c:v>220422</c:v>
                </c:pt>
                <c:pt idx="10824">
                  <c:v>220462</c:v>
                </c:pt>
                <c:pt idx="10825">
                  <c:v>220462</c:v>
                </c:pt>
                <c:pt idx="10826">
                  <c:v>220502</c:v>
                </c:pt>
                <c:pt idx="10827">
                  <c:v>220502</c:v>
                </c:pt>
                <c:pt idx="10828">
                  <c:v>220542</c:v>
                </c:pt>
                <c:pt idx="10829">
                  <c:v>220542</c:v>
                </c:pt>
                <c:pt idx="10830">
                  <c:v>220582</c:v>
                </c:pt>
                <c:pt idx="10831">
                  <c:v>220582</c:v>
                </c:pt>
                <c:pt idx="10832">
                  <c:v>220622</c:v>
                </c:pt>
                <c:pt idx="10833">
                  <c:v>220622</c:v>
                </c:pt>
                <c:pt idx="10834">
                  <c:v>220662</c:v>
                </c:pt>
                <c:pt idx="10835">
                  <c:v>220662</c:v>
                </c:pt>
                <c:pt idx="10836">
                  <c:v>220702</c:v>
                </c:pt>
                <c:pt idx="10837">
                  <c:v>220702</c:v>
                </c:pt>
                <c:pt idx="10838">
                  <c:v>220742</c:v>
                </c:pt>
                <c:pt idx="10839">
                  <c:v>220742</c:v>
                </c:pt>
                <c:pt idx="10840">
                  <c:v>220782</c:v>
                </c:pt>
                <c:pt idx="10841">
                  <c:v>220782</c:v>
                </c:pt>
                <c:pt idx="10842">
                  <c:v>220822</c:v>
                </c:pt>
                <c:pt idx="10843">
                  <c:v>220822</c:v>
                </c:pt>
                <c:pt idx="10844">
                  <c:v>220862</c:v>
                </c:pt>
                <c:pt idx="10845">
                  <c:v>220862</c:v>
                </c:pt>
                <c:pt idx="10846">
                  <c:v>220902</c:v>
                </c:pt>
                <c:pt idx="10847">
                  <c:v>220902</c:v>
                </c:pt>
                <c:pt idx="10848">
                  <c:v>220942</c:v>
                </c:pt>
                <c:pt idx="10849">
                  <c:v>220942</c:v>
                </c:pt>
                <c:pt idx="10850">
                  <c:v>220982</c:v>
                </c:pt>
                <c:pt idx="10851">
                  <c:v>220982</c:v>
                </c:pt>
                <c:pt idx="10852">
                  <c:v>221022</c:v>
                </c:pt>
                <c:pt idx="10853">
                  <c:v>221022</c:v>
                </c:pt>
                <c:pt idx="10854">
                  <c:v>221062</c:v>
                </c:pt>
                <c:pt idx="10855">
                  <c:v>221062</c:v>
                </c:pt>
                <c:pt idx="10856">
                  <c:v>221102</c:v>
                </c:pt>
                <c:pt idx="10857">
                  <c:v>221102</c:v>
                </c:pt>
                <c:pt idx="10858">
                  <c:v>221142</c:v>
                </c:pt>
                <c:pt idx="10859">
                  <c:v>221142</c:v>
                </c:pt>
                <c:pt idx="10860">
                  <c:v>221182</c:v>
                </c:pt>
                <c:pt idx="10861">
                  <c:v>221182</c:v>
                </c:pt>
                <c:pt idx="10862">
                  <c:v>221222</c:v>
                </c:pt>
                <c:pt idx="10863">
                  <c:v>221222</c:v>
                </c:pt>
                <c:pt idx="10864">
                  <c:v>221262</c:v>
                </c:pt>
                <c:pt idx="10865">
                  <c:v>221262</c:v>
                </c:pt>
                <c:pt idx="10866">
                  <c:v>221302</c:v>
                </c:pt>
                <c:pt idx="10867">
                  <c:v>221302</c:v>
                </c:pt>
                <c:pt idx="10868">
                  <c:v>221342</c:v>
                </c:pt>
                <c:pt idx="10869">
                  <c:v>221342</c:v>
                </c:pt>
                <c:pt idx="10870">
                  <c:v>221382</c:v>
                </c:pt>
                <c:pt idx="10871">
                  <c:v>221382</c:v>
                </c:pt>
                <c:pt idx="10872">
                  <c:v>221422</c:v>
                </c:pt>
                <c:pt idx="10873">
                  <c:v>221422</c:v>
                </c:pt>
                <c:pt idx="10874">
                  <c:v>221462</c:v>
                </c:pt>
                <c:pt idx="10875">
                  <c:v>221462</c:v>
                </c:pt>
                <c:pt idx="10876">
                  <c:v>221502</c:v>
                </c:pt>
                <c:pt idx="10877">
                  <c:v>221502</c:v>
                </c:pt>
                <c:pt idx="10878">
                  <c:v>221542</c:v>
                </c:pt>
                <c:pt idx="10879">
                  <c:v>221542</c:v>
                </c:pt>
                <c:pt idx="10880">
                  <c:v>221582</c:v>
                </c:pt>
                <c:pt idx="10881">
                  <c:v>221582</c:v>
                </c:pt>
                <c:pt idx="10882">
                  <c:v>221622</c:v>
                </c:pt>
                <c:pt idx="10883">
                  <c:v>221638</c:v>
                </c:pt>
                <c:pt idx="10884">
                  <c:v>221678</c:v>
                </c:pt>
                <c:pt idx="10885">
                  <c:v>221711</c:v>
                </c:pt>
                <c:pt idx="10886">
                  <c:v>221751</c:v>
                </c:pt>
                <c:pt idx="10887">
                  <c:v>221792</c:v>
                </c:pt>
                <c:pt idx="10888">
                  <c:v>221832</c:v>
                </c:pt>
                <c:pt idx="10889">
                  <c:v>221832</c:v>
                </c:pt>
                <c:pt idx="10890">
                  <c:v>221872</c:v>
                </c:pt>
                <c:pt idx="10891">
                  <c:v>221872</c:v>
                </c:pt>
                <c:pt idx="10892">
                  <c:v>221912</c:v>
                </c:pt>
                <c:pt idx="10893">
                  <c:v>221912</c:v>
                </c:pt>
                <c:pt idx="10894">
                  <c:v>221952</c:v>
                </c:pt>
                <c:pt idx="10895">
                  <c:v>221952</c:v>
                </c:pt>
                <c:pt idx="10896">
                  <c:v>221992</c:v>
                </c:pt>
                <c:pt idx="10897">
                  <c:v>222038</c:v>
                </c:pt>
                <c:pt idx="10898">
                  <c:v>222078</c:v>
                </c:pt>
                <c:pt idx="10899">
                  <c:v>222078</c:v>
                </c:pt>
                <c:pt idx="10900">
                  <c:v>222118</c:v>
                </c:pt>
                <c:pt idx="10901">
                  <c:v>222178</c:v>
                </c:pt>
                <c:pt idx="10902">
                  <c:v>222218</c:v>
                </c:pt>
                <c:pt idx="10903">
                  <c:v>222218</c:v>
                </c:pt>
                <c:pt idx="10904">
                  <c:v>222258</c:v>
                </c:pt>
                <c:pt idx="10905">
                  <c:v>223647</c:v>
                </c:pt>
                <c:pt idx="10906">
                  <c:v>223687</c:v>
                </c:pt>
                <c:pt idx="10907">
                  <c:v>223687</c:v>
                </c:pt>
                <c:pt idx="10908">
                  <c:v>223727</c:v>
                </c:pt>
                <c:pt idx="10909">
                  <c:v>223774</c:v>
                </c:pt>
                <c:pt idx="10910">
                  <c:v>223814</c:v>
                </c:pt>
                <c:pt idx="10911">
                  <c:v>223814</c:v>
                </c:pt>
                <c:pt idx="10912">
                  <c:v>223854</c:v>
                </c:pt>
                <c:pt idx="10913">
                  <c:v>223854</c:v>
                </c:pt>
                <c:pt idx="10914">
                  <c:v>223894</c:v>
                </c:pt>
                <c:pt idx="10915">
                  <c:v>223894</c:v>
                </c:pt>
                <c:pt idx="10916">
                  <c:v>223934</c:v>
                </c:pt>
                <c:pt idx="10917">
                  <c:v>223934</c:v>
                </c:pt>
                <c:pt idx="10918">
                  <c:v>223974</c:v>
                </c:pt>
                <c:pt idx="10919">
                  <c:v>223974</c:v>
                </c:pt>
                <c:pt idx="10920">
                  <c:v>224014</c:v>
                </c:pt>
                <c:pt idx="10921">
                  <c:v>224014</c:v>
                </c:pt>
                <c:pt idx="10922">
                  <c:v>224054</c:v>
                </c:pt>
                <c:pt idx="10923">
                  <c:v>224054</c:v>
                </c:pt>
                <c:pt idx="10924">
                  <c:v>224094</c:v>
                </c:pt>
                <c:pt idx="10925">
                  <c:v>224094</c:v>
                </c:pt>
                <c:pt idx="10926">
                  <c:v>224134</c:v>
                </c:pt>
                <c:pt idx="10927">
                  <c:v>224134</c:v>
                </c:pt>
                <c:pt idx="10928">
                  <c:v>224174</c:v>
                </c:pt>
                <c:pt idx="10929">
                  <c:v>224174</c:v>
                </c:pt>
                <c:pt idx="10930">
                  <c:v>224214</c:v>
                </c:pt>
                <c:pt idx="10931">
                  <c:v>224214</c:v>
                </c:pt>
                <c:pt idx="10932">
                  <c:v>224254</c:v>
                </c:pt>
                <c:pt idx="10933">
                  <c:v>224254</c:v>
                </c:pt>
                <c:pt idx="10934">
                  <c:v>224294</c:v>
                </c:pt>
                <c:pt idx="10935">
                  <c:v>224294</c:v>
                </c:pt>
                <c:pt idx="10936">
                  <c:v>224334</c:v>
                </c:pt>
                <c:pt idx="10937">
                  <c:v>224334</c:v>
                </c:pt>
                <c:pt idx="10938">
                  <c:v>224374</c:v>
                </c:pt>
                <c:pt idx="10939">
                  <c:v>224374</c:v>
                </c:pt>
                <c:pt idx="10940">
                  <c:v>224414</c:v>
                </c:pt>
                <c:pt idx="10941">
                  <c:v>224414</c:v>
                </c:pt>
                <c:pt idx="10942">
                  <c:v>224454</c:v>
                </c:pt>
                <c:pt idx="10943">
                  <c:v>224454</c:v>
                </c:pt>
                <c:pt idx="10944">
                  <c:v>224494</c:v>
                </c:pt>
                <c:pt idx="10945">
                  <c:v>224494</c:v>
                </c:pt>
                <c:pt idx="10946">
                  <c:v>224534</c:v>
                </c:pt>
                <c:pt idx="10947">
                  <c:v>224534</c:v>
                </c:pt>
                <c:pt idx="10948">
                  <c:v>224574</c:v>
                </c:pt>
                <c:pt idx="10949">
                  <c:v>224574</c:v>
                </c:pt>
                <c:pt idx="10950">
                  <c:v>224614</c:v>
                </c:pt>
                <c:pt idx="10951">
                  <c:v>224614</c:v>
                </c:pt>
                <c:pt idx="10952">
                  <c:v>224654</c:v>
                </c:pt>
                <c:pt idx="10953">
                  <c:v>224654</c:v>
                </c:pt>
                <c:pt idx="10954">
                  <c:v>224694</c:v>
                </c:pt>
                <c:pt idx="10955">
                  <c:v>224694</c:v>
                </c:pt>
                <c:pt idx="10956">
                  <c:v>224734</c:v>
                </c:pt>
                <c:pt idx="10957">
                  <c:v>224734</c:v>
                </c:pt>
                <c:pt idx="10958">
                  <c:v>224774</c:v>
                </c:pt>
                <c:pt idx="10959">
                  <c:v>224774</c:v>
                </c:pt>
                <c:pt idx="10960">
                  <c:v>224814</c:v>
                </c:pt>
                <c:pt idx="10961">
                  <c:v>224814</c:v>
                </c:pt>
                <c:pt idx="10962">
                  <c:v>224854</c:v>
                </c:pt>
                <c:pt idx="10963">
                  <c:v>224854</c:v>
                </c:pt>
                <c:pt idx="10964">
                  <c:v>224894</c:v>
                </c:pt>
                <c:pt idx="10965">
                  <c:v>224894</c:v>
                </c:pt>
                <c:pt idx="10966">
                  <c:v>224934</c:v>
                </c:pt>
                <c:pt idx="10967">
                  <c:v>224934</c:v>
                </c:pt>
                <c:pt idx="10968">
                  <c:v>224974</c:v>
                </c:pt>
                <c:pt idx="10969">
                  <c:v>224974</c:v>
                </c:pt>
                <c:pt idx="10970">
                  <c:v>225014</c:v>
                </c:pt>
                <c:pt idx="10971">
                  <c:v>225014</c:v>
                </c:pt>
                <c:pt idx="10972">
                  <c:v>225054</c:v>
                </c:pt>
                <c:pt idx="10973">
                  <c:v>225054</c:v>
                </c:pt>
                <c:pt idx="10974">
                  <c:v>225094</c:v>
                </c:pt>
                <c:pt idx="10975">
                  <c:v>225094</c:v>
                </c:pt>
                <c:pt idx="10976">
                  <c:v>225134</c:v>
                </c:pt>
                <c:pt idx="10977">
                  <c:v>225134</c:v>
                </c:pt>
                <c:pt idx="10978">
                  <c:v>225174</c:v>
                </c:pt>
                <c:pt idx="10979">
                  <c:v>225174</c:v>
                </c:pt>
                <c:pt idx="10980">
                  <c:v>225214</c:v>
                </c:pt>
                <c:pt idx="10981">
                  <c:v>225214</c:v>
                </c:pt>
                <c:pt idx="10982">
                  <c:v>225254</c:v>
                </c:pt>
                <c:pt idx="10983">
                  <c:v>225254</c:v>
                </c:pt>
                <c:pt idx="10984">
                  <c:v>225294</c:v>
                </c:pt>
                <c:pt idx="10985">
                  <c:v>225294</c:v>
                </c:pt>
                <c:pt idx="10986">
                  <c:v>225334</c:v>
                </c:pt>
                <c:pt idx="10987">
                  <c:v>225334</c:v>
                </c:pt>
                <c:pt idx="10988">
                  <c:v>225374</c:v>
                </c:pt>
                <c:pt idx="10989">
                  <c:v>225374</c:v>
                </c:pt>
                <c:pt idx="10990">
                  <c:v>225414</c:v>
                </c:pt>
                <c:pt idx="10991">
                  <c:v>225414</c:v>
                </c:pt>
                <c:pt idx="10992">
                  <c:v>225454</c:v>
                </c:pt>
                <c:pt idx="10993">
                  <c:v>225454</c:v>
                </c:pt>
                <c:pt idx="10994">
                  <c:v>225494</c:v>
                </c:pt>
                <c:pt idx="10995">
                  <c:v>225494</c:v>
                </c:pt>
                <c:pt idx="10996">
                  <c:v>225534</c:v>
                </c:pt>
                <c:pt idx="10997">
                  <c:v>225534</c:v>
                </c:pt>
                <c:pt idx="10998">
                  <c:v>225574</c:v>
                </c:pt>
                <c:pt idx="10999">
                  <c:v>225574</c:v>
                </c:pt>
                <c:pt idx="11000">
                  <c:v>225614</c:v>
                </c:pt>
                <c:pt idx="11001">
                  <c:v>225614</c:v>
                </c:pt>
                <c:pt idx="11002">
                  <c:v>225654</c:v>
                </c:pt>
                <c:pt idx="11003">
                  <c:v>225654</c:v>
                </c:pt>
                <c:pt idx="11004">
                  <c:v>225694</c:v>
                </c:pt>
                <c:pt idx="11005">
                  <c:v>225694</c:v>
                </c:pt>
                <c:pt idx="11006">
                  <c:v>225734</c:v>
                </c:pt>
                <c:pt idx="11007">
                  <c:v>225734</c:v>
                </c:pt>
                <c:pt idx="11008">
                  <c:v>225774</c:v>
                </c:pt>
                <c:pt idx="11009">
                  <c:v>225774</c:v>
                </c:pt>
                <c:pt idx="11010">
                  <c:v>225814</c:v>
                </c:pt>
                <c:pt idx="11011">
                  <c:v>225814</c:v>
                </c:pt>
                <c:pt idx="11012">
                  <c:v>225854</c:v>
                </c:pt>
                <c:pt idx="11013">
                  <c:v>225854</c:v>
                </c:pt>
                <c:pt idx="11014">
                  <c:v>225894</c:v>
                </c:pt>
                <c:pt idx="11015">
                  <c:v>225894</c:v>
                </c:pt>
                <c:pt idx="11016">
                  <c:v>225934</c:v>
                </c:pt>
                <c:pt idx="11017">
                  <c:v>225934</c:v>
                </c:pt>
                <c:pt idx="11018">
                  <c:v>225974</c:v>
                </c:pt>
                <c:pt idx="11019">
                  <c:v>225974</c:v>
                </c:pt>
                <c:pt idx="11020">
                  <c:v>226014</c:v>
                </c:pt>
                <c:pt idx="11021">
                  <c:v>226014</c:v>
                </c:pt>
                <c:pt idx="11022">
                  <c:v>226054</c:v>
                </c:pt>
                <c:pt idx="11023">
                  <c:v>226054</c:v>
                </c:pt>
                <c:pt idx="11024">
                  <c:v>226094</c:v>
                </c:pt>
                <c:pt idx="11025">
                  <c:v>226094</c:v>
                </c:pt>
                <c:pt idx="11026">
                  <c:v>226134</c:v>
                </c:pt>
                <c:pt idx="11027">
                  <c:v>226143</c:v>
                </c:pt>
                <c:pt idx="11028">
                  <c:v>226183</c:v>
                </c:pt>
                <c:pt idx="11029">
                  <c:v>226239</c:v>
                </c:pt>
                <c:pt idx="11030">
                  <c:v>226279</c:v>
                </c:pt>
                <c:pt idx="11031">
                  <c:v>226313</c:v>
                </c:pt>
                <c:pt idx="11032">
                  <c:v>226353</c:v>
                </c:pt>
                <c:pt idx="11033">
                  <c:v>226353</c:v>
                </c:pt>
                <c:pt idx="11034">
                  <c:v>226393</c:v>
                </c:pt>
                <c:pt idx="11035">
                  <c:v>226393</c:v>
                </c:pt>
                <c:pt idx="11036">
                  <c:v>226433</c:v>
                </c:pt>
                <c:pt idx="11037">
                  <c:v>226433</c:v>
                </c:pt>
                <c:pt idx="11038">
                  <c:v>226473</c:v>
                </c:pt>
                <c:pt idx="11039">
                  <c:v>226473</c:v>
                </c:pt>
                <c:pt idx="11040">
                  <c:v>226513</c:v>
                </c:pt>
                <c:pt idx="11041">
                  <c:v>226513</c:v>
                </c:pt>
                <c:pt idx="11042">
                  <c:v>226553</c:v>
                </c:pt>
                <c:pt idx="11043">
                  <c:v>226581</c:v>
                </c:pt>
                <c:pt idx="11044">
                  <c:v>226621</c:v>
                </c:pt>
                <c:pt idx="11045">
                  <c:v>226621</c:v>
                </c:pt>
                <c:pt idx="11046">
                  <c:v>226661</c:v>
                </c:pt>
                <c:pt idx="11047">
                  <c:v>226677</c:v>
                </c:pt>
                <c:pt idx="11048">
                  <c:v>226717</c:v>
                </c:pt>
                <c:pt idx="11049">
                  <c:v>226736</c:v>
                </c:pt>
                <c:pt idx="11050">
                  <c:v>226776</c:v>
                </c:pt>
                <c:pt idx="11051">
                  <c:v>226810</c:v>
                </c:pt>
                <c:pt idx="11052">
                  <c:v>226850</c:v>
                </c:pt>
                <c:pt idx="11053">
                  <c:v>226850</c:v>
                </c:pt>
                <c:pt idx="11054">
                  <c:v>226890</c:v>
                </c:pt>
                <c:pt idx="11055">
                  <c:v>226923</c:v>
                </c:pt>
                <c:pt idx="11056">
                  <c:v>226963</c:v>
                </c:pt>
                <c:pt idx="11057">
                  <c:v>226997</c:v>
                </c:pt>
                <c:pt idx="11058">
                  <c:v>227037</c:v>
                </c:pt>
                <c:pt idx="11059">
                  <c:v>227037</c:v>
                </c:pt>
                <c:pt idx="11060">
                  <c:v>227077</c:v>
                </c:pt>
                <c:pt idx="11061">
                  <c:v>227077</c:v>
                </c:pt>
                <c:pt idx="11062">
                  <c:v>227117</c:v>
                </c:pt>
                <c:pt idx="11063">
                  <c:v>227117</c:v>
                </c:pt>
                <c:pt idx="11064">
                  <c:v>227157</c:v>
                </c:pt>
                <c:pt idx="11065">
                  <c:v>227171</c:v>
                </c:pt>
                <c:pt idx="11066">
                  <c:v>227211</c:v>
                </c:pt>
                <c:pt idx="11067">
                  <c:v>227245</c:v>
                </c:pt>
                <c:pt idx="11068">
                  <c:v>227285</c:v>
                </c:pt>
                <c:pt idx="11069">
                  <c:v>227285</c:v>
                </c:pt>
                <c:pt idx="11070">
                  <c:v>227325</c:v>
                </c:pt>
                <c:pt idx="11071">
                  <c:v>227358</c:v>
                </c:pt>
                <c:pt idx="11072">
                  <c:v>227398</c:v>
                </c:pt>
                <c:pt idx="11073">
                  <c:v>227432</c:v>
                </c:pt>
                <c:pt idx="11074">
                  <c:v>227472</c:v>
                </c:pt>
                <c:pt idx="11075">
                  <c:v>227472</c:v>
                </c:pt>
                <c:pt idx="11076">
                  <c:v>227512</c:v>
                </c:pt>
                <c:pt idx="11077">
                  <c:v>227512</c:v>
                </c:pt>
                <c:pt idx="11078">
                  <c:v>227552</c:v>
                </c:pt>
                <c:pt idx="11079">
                  <c:v>227567</c:v>
                </c:pt>
                <c:pt idx="11080">
                  <c:v>227607</c:v>
                </c:pt>
                <c:pt idx="11081">
                  <c:v>227641</c:v>
                </c:pt>
                <c:pt idx="11082">
                  <c:v>227681</c:v>
                </c:pt>
                <c:pt idx="11083">
                  <c:v>227681</c:v>
                </c:pt>
                <c:pt idx="11084">
                  <c:v>227721</c:v>
                </c:pt>
                <c:pt idx="11085">
                  <c:v>227743</c:v>
                </c:pt>
                <c:pt idx="11086">
                  <c:v>227783</c:v>
                </c:pt>
                <c:pt idx="11087">
                  <c:v>227817</c:v>
                </c:pt>
                <c:pt idx="11088">
                  <c:v>227857</c:v>
                </c:pt>
                <c:pt idx="11089">
                  <c:v>227857</c:v>
                </c:pt>
                <c:pt idx="11090">
                  <c:v>227897</c:v>
                </c:pt>
                <c:pt idx="11091">
                  <c:v>227897</c:v>
                </c:pt>
                <c:pt idx="11092">
                  <c:v>227937</c:v>
                </c:pt>
                <c:pt idx="11093">
                  <c:v>227937</c:v>
                </c:pt>
                <c:pt idx="11094">
                  <c:v>227977</c:v>
                </c:pt>
                <c:pt idx="11095">
                  <c:v>227977</c:v>
                </c:pt>
                <c:pt idx="11096">
                  <c:v>228017</c:v>
                </c:pt>
                <c:pt idx="11097">
                  <c:v>228017</c:v>
                </c:pt>
                <c:pt idx="11098">
                  <c:v>228057</c:v>
                </c:pt>
                <c:pt idx="11099">
                  <c:v>228096</c:v>
                </c:pt>
                <c:pt idx="11100">
                  <c:v>228136</c:v>
                </c:pt>
                <c:pt idx="11101">
                  <c:v>228136</c:v>
                </c:pt>
                <c:pt idx="11102">
                  <c:v>228176</c:v>
                </c:pt>
                <c:pt idx="11103">
                  <c:v>228176</c:v>
                </c:pt>
                <c:pt idx="11104">
                  <c:v>228216</c:v>
                </c:pt>
                <c:pt idx="11105">
                  <c:v>228216</c:v>
                </c:pt>
                <c:pt idx="11106">
                  <c:v>228256</c:v>
                </c:pt>
                <c:pt idx="11107">
                  <c:v>228256</c:v>
                </c:pt>
                <c:pt idx="11108">
                  <c:v>228296</c:v>
                </c:pt>
                <c:pt idx="11109">
                  <c:v>228296</c:v>
                </c:pt>
                <c:pt idx="11110">
                  <c:v>228336</c:v>
                </c:pt>
                <c:pt idx="11111">
                  <c:v>228336</c:v>
                </c:pt>
                <c:pt idx="11112">
                  <c:v>228376</c:v>
                </c:pt>
                <c:pt idx="11113">
                  <c:v>228376</c:v>
                </c:pt>
                <c:pt idx="11114">
                  <c:v>228416</c:v>
                </c:pt>
                <c:pt idx="11115">
                  <c:v>228425</c:v>
                </c:pt>
                <c:pt idx="11116">
                  <c:v>228465</c:v>
                </c:pt>
                <c:pt idx="11117">
                  <c:v>229518</c:v>
                </c:pt>
                <c:pt idx="11118">
                  <c:v>229558</c:v>
                </c:pt>
                <c:pt idx="11119">
                  <c:v>229558</c:v>
                </c:pt>
                <c:pt idx="11120">
                  <c:v>229598</c:v>
                </c:pt>
                <c:pt idx="11121">
                  <c:v>229598</c:v>
                </c:pt>
                <c:pt idx="11122">
                  <c:v>229638</c:v>
                </c:pt>
                <c:pt idx="11123">
                  <c:v>229638</c:v>
                </c:pt>
                <c:pt idx="11124">
                  <c:v>229678</c:v>
                </c:pt>
                <c:pt idx="11125">
                  <c:v>229678</c:v>
                </c:pt>
                <c:pt idx="11126">
                  <c:v>229718</c:v>
                </c:pt>
                <c:pt idx="11127">
                  <c:v>229718</c:v>
                </c:pt>
                <c:pt idx="11128">
                  <c:v>229758</c:v>
                </c:pt>
                <c:pt idx="11129">
                  <c:v>229758</c:v>
                </c:pt>
                <c:pt idx="11130">
                  <c:v>229798</c:v>
                </c:pt>
                <c:pt idx="11131">
                  <c:v>229798</c:v>
                </c:pt>
                <c:pt idx="11132">
                  <c:v>229838</c:v>
                </c:pt>
                <c:pt idx="11133">
                  <c:v>229863</c:v>
                </c:pt>
                <c:pt idx="11134">
                  <c:v>229903</c:v>
                </c:pt>
                <c:pt idx="11135">
                  <c:v>229903</c:v>
                </c:pt>
                <c:pt idx="11136">
                  <c:v>229943</c:v>
                </c:pt>
                <c:pt idx="11137">
                  <c:v>229943</c:v>
                </c:pt>
                <c:pt idx="11138">
                  <c:v>229983</c:v>
                </c:pt>
                <c:pt idx="11139">
                  <c:v>229983</c:v>
                </c:pt>
                <c:pt idx="11140">
                  <c:v>230023</c:v>
                </c:pt>
                <c:pt idx="11141">
                  <c:v>230023</c:v>
                </c:pt>
                <c:pt idx="11142">
                  <c:v>230063</c:v>
                </c:pt>
                <c:pt idx="11143">
                  <c:v>230063</c:v>
                </c:pt>
                <c:pt idx="11144">
                  <c:v>230103</c:v>
                </c:pt>
                <c:pt idx="11145">
                  <c:v>230103</c:v>
                </c:pt>
                <c:pt idx="11146">
                  <c:v>230143</c:v>
                </c:pt>
                <c:pt idx="11147">
                  <c:v>230143</c:v>
                </c:pt>
                <c:pt idx="11148">
                  <c:v>230183</c:v>
                </c:pt>
                <c:pt idx="11149">
                  <c:v>230183</c:v>
                </c:pt>
                <c:pt idx="11150">
                  <c:v>230223</c:v>
                </c:pt>
                <c:pt idx="11151">
                  <c:v>230223</c:v>
                </c:pt>
                <c:pt idx="11152">
                  <c:v>230263</c:v>
                </c:pt>
                <c:pt idx="11153">
                  <c:v>230263</c:v>
                </c:pt>
                <c:pt idx="11154">
                  <c:v>230303</c:v>
                </c:pt>
                <c:pt idx="11155">
                  <c:v>230303</c:v>
                </c:pt>
                <c:pt idx="11156">
                  <c:v>230343</c:v>
                </c:pt>
                <c:pt idx="11157">
                  <c:v>230343</c:v>
                </c:pt>
                <c:pt idx="11158">
                  <c:v>230383</c:v>
                </c:pt>
                <c:pt idx="11159">
                  <c:v>230383</c:v>
                </c:pt>
                <c:pt idx="11160">
                  <c:v>230423</c:v>
                </c:pt>
                <c:pt idx="11161">
                  <c:v>230423</c:v>
                </c:pt>
                <c:pt idx="11162">
                  <c:v>230463</c:v>
                </c:pt>
                <c:pt idx="11163">
                  <c:v>230488</c:v>
                </c:pt>
                <c:pt idx="11164">
                  <c:v>230528</c:v>
                </c:pt>
                <c:pt idx="11165">
                  <c:v>230528</c:v>
                </c:pt>
                <c:pt idx="11166">
                  <c:v>230568</c:v>
                </c:pt>
                <c:pt idx="11167">
                  <c:v>230568</c:v>
                </c:pt>
                <c:pt idx="11168">
                  <c:v>230608</c:v>
                </c:pt>
                <c:pt idx="11169">
                  <c:v>230608</c:v>
                </c:pt>
                <c:pt idx="11170">
                  <c:v>230648</c:v>
                </c:pt>
                <c:pt idx="11171">
                  <c:v>230648</c:v>
                </c:pt>
                <c:pt idx="11172">
                  <c:v>230688</c:v>
                </c:pt>
                <c:pt idx="11173">
                  <c:v>230688</c:v>
                </c:pt>
                <c:pt idx="11174">
                  <c:v>230728</c:v>
                </c:pt>
                <c:pt idx="11175">
                  <c:v>230728</c:v>
                </c:pt>
                <c:pt idx="11176">
                  <c:v>230768</c:v>
                </c:pt>
                <c:pt idx="11177">
                  <c:v>230768</c:v>
                </c:pt>
                <c:pt idx="11178">
                  <c:v>230808</c:v>
                </c:pt>
                <c:pt idx="11179">
                  <c:v>230808</c:v>
                </c:pt>
                <c:pt idx="11180">
                  <c:v>230848</c:v>
                </c:pt>
                <c:pt idx="11181">
                  <c:v>230848</c:v>
                </c:pt>
                <c:pt idx="11182">
                  <c:v>230888</c:v>
                </c:pt>
                <c:pt idx="11183">
                  <c:v>230888</c:v>
                </c:pt>
                <c:pt idx="11184">
                  <c:v>230928</c:v>
                </c:pt>
                <c:pt idx="11185">
                  <c:v>230928</c:v>
                </c:pt>
                <c:pt idx="11186">
                  <c:v>230968</c:v>
                </c:pt>
                <c:pt idx="11187">
                  <c:v>230968</c:v>
                </c:pt>
                <c:pt idx="11188">
                  <c:v>231008</c:v>
                </c:pt>
                <c:pt idx="11189">
                  <c:v>231008</c:v>
                </c:pt>
                <c:pt idx="11190">
                  <c:v>231048</c:v>
                </c:pt>
                <c:pt idx="11191">
                  <c:v>231048</c:v>
                </c:pt>
                <c:pt idx="11192">
                  <c:v>231088</c:v>
                </c:pt>
                <c:pt idx="11193">
                  <c:v>231088</c:v>
                </c:pt>
                <c:pt idx="11194">
                  <c:v>231128</c:v>
                </c:pt>
                <c:pt idx="11195">
                  <c:v>231128</c:v>
                </c:pt>
                <c:pt idx="11196">
                  <c:v>231168</c:v>
                </c:pt>
                <c:pt idx="11197">
                  <c:v>231168</c:v>
                </c:pt>
                <c:pt idx="11198">
                  <c:v>231208</c:v>
                </c:pt>
                <c:pt idx="11199">
                  <c:v>231208</c:v>
                </c:pt>
                <c:pt idx="11200">
                  <c:v>231248</c:v>
                </c:pt>
                <c:pt idx="11201">
                  <c:v>231248</c:v>
                </c:pt>
                <c:pt idx="11202">
                  <c:v>231288</c:v>
                </c:pt>
                <c:pt idx="11203">
                  <c:v>231288</c:v>
                </c:pt>
                <c:pt idx="11204">
                  <c:v>231328</c:v>
                </c:pt>
                <c:pt idx="11205">
                  <c:v>231328</c:v>
                </c:pt>
                <c:pt idx="11206">
                  <c:v>231368</c:v>
                </c:pt>
                <c:pt idx="11207">
                  <c:v>231368</c:v>
                </c:pt>
                <c:pt idx="11208">
                  <c:v>231408</c:v>
                </c:pt>
                <c:pt idx="11209">
                  <c:v>231408</c:v>
                </c:pt>
                <c:pt idx="11210">
                  <c:v>231448</c:v>
                </c:pt>
                <c:pt idx="11211">
                  <c:v>231448</c:v>
                </c:pt>
                <c:pt idx="11212">
                  <c:v>231488</c:v>
                </c:pt>
                <c:pt idx="11213">
                  <c:v>231488</c:v>
                </c:pt>
                <c:pt idx="11214">
                  <c:v>231528</c:v>
                </c:pt>
                <c:pt idx="11215">
                  <c:v>231528</c:v>
                </c:pt>
                <c:pt idx="11216">
                  <c:v>231568</c:v>
                </c:pt>
                <c:pt idx="11217">
                  <c:v>231568</c:v>
                </c:pt>
                <c:pt idx="11218">
                  <c:v>231608</c:v>
                </c:pt>
                <c:pt idx="11219">
                  <c:v>231608</c:v>
                </c:pt>
                <c:pt idx="11220">
                  <c:v>231648</c:v>
                </c:pt>
                <c:pt idx="11221">
                  <c:v>231648</c:v>
                </c:pt>
                <c:pt idx="11222">
                  <c:v>231688</c:v>
                </c:pt>
                <c:pt idx="11223">
                  <c:v>231688</c:v>
                </c:pt>
                <c:pt idx="11224">
                  <c:v>231728</c:v>
                </c:pt>
                <c:pt idx="11225">
                  <c:v>231728</c:v>
                </c:pt>
                <c:pt idx="11226">
                  <c:v>231768</c:v>
                </c:pt>
                <c:pt idx="11227">
                  <c:v>231768</c:v>
                </c:pt>
                <c:pt idx="11228">
                  <c:v>231808</c:v>
                </c:pt>
                <c:pt idx="11229">
                  <c:v>231808</c:v>
                </c:pt>
                <c:pt idx="11230">
                  <c:v>231848</c:v>
                </c:pt>
                <c:pt idx="11231">
                  <c:v>231848</c:v>
                </c:pt>
                <c:pt idx="11232">
                  <c:v>231888</c:v>
                </c:pt>
                <c:pt idx="11233">
                  <c:v>231904</c:v>
                </c:pt>
                <c:pt idx="11234">
                  <c:v>231944</c:v>
                </c:pt>
                <c:pt idx="11235">
                  <c:v>231977</c:v>
                </c:pt>
                <c:pt idx="11236">
                  <c:v>232017</c:v>
                </c:pt>
                <c:pt idx="11237">
                  <c:v>232062</c:v>
                </c:pt>
                <c:pt idx="11238">
                  <c:v>232102</c:v>
                </c:pt>
                <c:pt idx="11239">
                  <c:v>232102</c:v>
                </c:pt>
                <c:pt idx="11240">
                  <c:v>232142</c:v>
                </c:pt>
                <c:pt idx="11241">
                  <c:v>232142</c:v>
                </c:pt>
                <c:pt idx="11242">
                  <c:v>232182</c:v>
                </c:pt>
                <c:pt idx="11243">
                  <c:v>232182</c:v>
                </c:pt>
                <c:pt idx="11244">
                  <c:v>232222</c:v>
                </c:pt>
                <c:pt idx="11245">
                  <c:v>232222</c:v>
                </c:pt>
                <c:pt idx="11246">
                  <c:v>232262</c:v>
                </c:pt>
                <c:pt idx="11247">
                  <c:v>232308</c:v>
                </c:pt>
                <c:pt idx="11248">
                  <c:v>232348</c:v>
                </c:pt>
                <c:pt idx="11249">
                  <c:v>232348</c:v>
                </c:pt>
                <c:pt idx="11250">
                  <c:v>232388</c:v>
                </c:pt>
                <c:pt idx="11251">
                  <c:v>232448</c:v>
                </c:pt>
                <c:pt idx="11252">
                  <c:v>232488</c:v>
                </c:pt>
                <c:pt idx="11253">
                  <c:v>232488</c:v>
                </c:pt>
                <c:pt idx="11254">
                  <c:v>232528</c:v>
                </c:pt>
                <c:pt idx="11255">
                  <c:v>233917</c:v>
                </c:pt>
                <c:pt idx="11256">
                  <c:v>233957</c:v>
                </c:pt>
                <c:pt idx="11257">
                  <c:v>233957</c:v>
                </c:pt>
                <c:pt idx="11258">
                  <c:v>233997</c:v>
                </c:pt>
                <c:pt idx="11259">
                  <c:v>234044</c:v>
                </c:pt>
                <c:pt idx="11260">
                  <c:v>234084</c:v>
                </c:pt>
                <c:pt idx="11261">
                  <c:v>234084</c:v>
                </c:pt>
                <c:pt idx="11262">
                  <c:v>234124</c:v>
                </c:pt>
                <c:pt idx="11263">
                  <c:v>234124</c:v>
                </c:pt>
                <c:pt idx="11264">
                  <c:v>234164</c:v>
                </c:pt>
                <c:pt idx="11265">
                  <c:v>234164</c:v>
                </c:pt>
                <c:pt idx="11266">
                  <c:v>234204</c:v>
                </c:pt>
                <c:pt idx="11267">
                  <c:v>234204</c:v>
                </c:pt>
                <c:pt idx="11268">
                  <c:v>234244</c:v>
                </c:pt>
                <c:pt idx="11269">
                  <c:v>234244</c:v>
                </c:pt>
                <c:pt idx="11270">
                  <c:v>234284</c:v>
                </c:pt>
                <c:pt idx="11271">
                  <c:v>234284</c:v>
                </c:pt>
                <c:pt idx="11272">
                  <c:v>234324</c:v>
                </c:pt>
                <c:pt idx="11273">
                  <c:v>234324</c:v>
                </c:pt>
                <c:pt idx="11274">
                  <c:v>234364</c:v>
                </c:pt>
                <c:pt idx="11275">
                  <c:v>234364</c:v>
                </c:pt>
                <c:pt idx="11276">
                  <c:v>234404</c:v>
                </c:pt>
                <c:pt idx="11277">
                  <c:v>234404</c:v>
                </c:pt>
                <c:pt idx="11278">
                  <c:v>234444</c:v>
                </c:pt>
                <c:pt idx="11279">
                  <c:v>234444</c:v>
                </c:pt>
                <c:pt idx="11280">
                  <c:v>234484</c:v>
                </c:pt>
                <c:pt idx="11281">
                  <c:v>234484</c:v>
                </c:pt>
                <c:pt idx="11282">
                  <c:v>234524</c:v>
                </c:pt>
                <c:pt idx="11283">
                  <c:v>234524</c:v>
                </c:pt>
                <c:pt idx="11284">
                  <c:v>234564</c:v>
                </c:pt>
                <c:pt idx="11285">
                  <c:v>234564</c:v>
                </c:pt>
                <c:pt idx="11286">
                  <c:v>234604</c:v>
                </c:pt>
                <c:pt idx="11287">
                  <c:v>234604</c:v>
                </c:pt>
                <c:pt idx="11288">
                  <c:v>234644</c:v>
                </c:pt>
                <c:pt idx="11289">
                  <c:v>234644</c:v>
                </c:pt>
                <c:pt idx="11290">
                  <c:v>234684</c:v>
                </c:pt>
                <c:pt idx="11291">
                  <c:v>234684</c:v>
                </c:pt>
                <c:pt idx="11292">
                  <c:v>234724</c:v>
                </c:pt>
                <c:pt idx="11293">
                  <c:v>234724</c:v>
                </c:pt>
                <c:pt idx="11294">
                  <c:v>234764</c:v>
                </c:pt>
                <c:pt idx="11295">
                  <c:v>234764</c:v>
                </c:pt>
                <c:pt idx="11296">
                  <c:v>234804</c:v>
                </c:pt>
                <c:pt idx="11297">
                  <c:v>234804</c:v>
                </c:pt>
                <c:pt idx="11298">
                  <c:v>234844</c:v>
                </c:pt>
                <c:pt idx="11299">
                  <c:v>234844</c:v>
                </c:pt>
                <c:pt idx="11300">
                  <c:v>234884</c:v>
                </c:pt>
                <c:pt idx="11301">
                  <c:v>234884</c:v>
                </c:pt>
                <c:pt idx="11302">
                  <c:v>234924</c:v>
                </c:pt>
                <c:pt idx="11303">
                  <c:v>234924</c:v>
                </c:pt>
                <c:pt idx="11304">
                  <c:v>234964</c:v>
                </c:pt>
                <c:pt idx="11305">
                  <c:v>234964</c:v>
                </c:pt>
                <c:pt idx="11306">
                  <c:v>235004</c:v>
                </c:pt>
                <c:pt idx="11307">
                  <c:v>235004</c:v>
                </c:pt>
                <c:pt idx="11308">
                  <c:v>235044</c:v>
                </c:pt>
                <c:pt idx="11309">
                  <c:v>235044</c:v>
                </c:pt>
                <c:pt idx="11310">
                  <c:v>235084</c:v>
                </c:pt>
                <c:pt idx="11311">
                  <c:v>235084</c:v>
                </c:pt>
                <c:pt idx="11312">
                  <c:v>235124</c:v>
                </c:pt>
                <c:pt idx="11313">
                  <c:v>235124</c:v>
                </c:pt>
                <c:pt idx="11314">
                  <c:v>235164</c:v>
                </c:pt>
                <c:pt idx="11315">
                  <c:v>235164</c:v>
                </c:pt>
                <c:pt idx="11316">
                  <c:v>235204</c:v>
                </c:pt>
                <c:pt idx="11317">
                  <c:v>235204</c:v>
                </c:pt>
                <c:pt idx="11318">
                  <c:v>235244</c:v>
                </c:pt>
                <c:pt idx="11319">
                  <c:v>235244</c:v>
                </c:pt>
                <c:pt idx="11320">
                  <c:v>235284</c:v>
                </c:pt>
                <c:pt idx="11321">
                  <c:v>235284</c:v>
                </c:pt>
                <c:pt idx="11322">
                  <c:v>235324</c:v>
                </c:pt>
                <c:pt idx="11323">
                  <c:v>235324</c:v>
                </c:pt>
                <c:pt idx="11324">
                  <c:v>235364</c:v>
                </c:pt>
                <c:pt idx="11325">
                  <c:v>235364</c:v>
                </c:pt>
                <c:pt idx="11326">
                  <c:v>235404</c:v>
                </c:pt>
                <c:pt idx="11327">
                  <c:v>235404</c:v>
                </c:pt>
                <c:pt idx="11328">
                  <c:v>235444</c:v>
                </c:pt>
                <c:pt idx="11329">
                  <c:v>235444</c:v>
                </c:pt>
                <c:pt idx="11330">
                  <c:v>235484</c:v>
                </c:pt>
                <c:pt idx="11331">
                  <c:v>235484</c:v>
                </c:pt>
                <c:pt idx="11332">
                  <c:v>235524</c:v>
                </c:pt>
                <c:pt idx="11333">
                  <c:v>235524</c:v>
                </c:pt>
                <c:pt idx="11334">
                  <c:v>235564</c:v>
                </c:pt>
                <c:pt idx="11335">
                  <c:v>235564</c:v>
                </c:pt>
                <c:pt idx="11336">
                  <c:v>235604</c:v>
                </c:pt>
                <c:pt idx="11337">
                  <c:v>235604</c:v>
                </c:pt>
                <c:pt idx="11338">
                  <c:v>235644</c:v>
                </c:pt>
                <c:pt idx="11339">
                  <c:v>235644</c:v>
                </c:pt>
                <c:pt idx="11340">
                  <c:v>235684</c:v>
                </c:pt>
                <c:pt idx="11341">
                  <c:v>235684</c:v>
                </c:pt>
                <c:pt idx="11342">
                  <c:v>235724</c:v>
                </c:pt>
                <c:pt idx="11343">
                  <c:v>235724</c:v>
                </c:pt>
                <c:pt idx="11344">
                  <c:v>235764</c:v>
                </c:pt>
                <c:pt idx="11345">
                  <c:v>235764</c:v>
                </c:pt>
                <c:pt idx="11346">
                  <c:v>235804</c:v>
                </c:pt>
                <c:pt idx="11347">
                  <c:v>235804</c:v>
                </c:pt>
                <c:pt idx="11348">
                  <c:v>235844</c:v>
                </c:pt>
                <c:pt idx="11349">
                  <c:v>235844</c:v>
                </c:pt>
                <c:pt idx="11350">
                  <c:v>235884</c:v>
                </c:pt>
                <c:pt idx="11351">
                  <c:v>235884</c:v>
                </c:pt>
                <c:pt idx="11352">
                  <c:v>235924</c:v>
                </c:pt>
                <c:pt idx="11353">
                  <c:v>235924</c:v>
                </c:pt>
                <c:pt idx="11354">
                  <c:v>235964</c:v>
                </c:pt>
                <c:pt idx="11355">
                  <c:v>235964</c:v>
                </c:pt>
                <c:pt idx="11356">
                  <c:v>236004</c:v>
                </c:pt>
                <c:pt idx="11357">
                  <c:v>236004</c:v>
                </c:pt>
                <c:pt idx="11358">
                  <c:v>236044</c:v>
                </c:pt>
                <c:pt idx="11359">
                  <c:v>236044</c:v>
                </c:pt>
                <c:pt idx="11360">
                  <c:v>236084</c:v>
                </c:pt>
                <c:pt idx="11361">
                  <c:v>236084</c:v>
                </c:pt>
                <c:pt idx="11362">
                  <c:v>236124</c:v>
                </c:pt>
                <c:pt idx="11363">
                  <c:v>236124</c:v>
                </c:pt>
                <c:pt idx="11364">
                  <c:v>236164</c:v>
                </c:pt>
                <c:pt idx="11365">
                  <c:v>236164</c:v>
                </c:pt>
                <c:pt idx="11366">
                  <c:v>236204</c:v>
                </c:pt>
                <c:pt idx="11367">
                  <c:v>236204</c:v>
                </c:pt>
                <c:pt idx="11368">
                  <c:v>236244</c:v>
                </c:pt>
                <c:pt idx="11369">
                  <c:v>236244</c:v>
                </c:pt>
                <c:pt idx="11370">
                  <c:v>236284</c:v>
                </c:pt>
                <c:pt idx="11371">
                  <c:v>236284</c:v>
                </c:pt>
                <c:pt idx="11372">
                  <c:v>236324</c:v>
                </c:pt>
                <c:pt idx="11373">
                  <c:v>236324</c:v>
                </c:pt>
                <c:pt idx="11374">
                  <c:v>236364</c:v>
                </c:pt>
                <c:pt idx="11375">
                  <c:v>236364</c:v>
                </c:pt>
                <c:pt idx="11376">
                  <c:v>236404</c:v>
                </c:pt>
                <c:pt idx="11377">
                  <c:v>236413</c:v>
                </c:pt>
                <c:pt idx="11378">
                  <c:v>236453</c:v>
                </c:pt>
                <c:pt idx="11379">
                  <c:v>236509</c:v>
                </c:pt>
                <c:pt idx="11380">
                  <c:v>236549</c:v>
                </c:pt>
                <c:pt idx="11381">
                  <c:v>236583</c:v>
                </c:pt>
                <c:pt idx="11382">
                  <c:v>236623</c:v>
                </c:pt>
                <c:pt idx="11383">
                  <c:v>236623</c:v>
                </c:pt>
                <c:pt idx="11384">
                  <c:v>236663</c:v>
                </c:pt>
                <c:pt idx="11385">
                  <c:v>236663</c:v>
                </c:pt>
                <c:pt idx="11386">
                  <c:v>236703</c:v>
                </c:pt>
                <c:pt idx="11387">
                  <c:v>236703</c:v>
                </c:pt>
                <c:pt idx="11388">
                  <c:v>236743</c:v>
                </c:pt>
                <c:pt idx="11389">
                  <c:v>236743</c:v>
                </c:pt>
                <c:pt idx="11390">
                  <c:v>236783</c:v>
                </c:pt>
                <c:pt idx="11391">
                  <c:v>236783</c:v>
                </c:pt>
                <c:pt idx="11392">
                  <c:v>236823</c:v>
                </c:pt>
                <c:pt idx="11393">
                  <c:v>236851</c:v>
                </c:pt>
                <c:pt idx="11394">
                  <c:v>236891</c:v>
                </c:pt>
                <c:pt idx="11395">
                  <c:v>236891</c:v>
                </c:pt>
                <c:pt idx="11396">
                  <c:v>236931</c:v>
                </c:pt>
                <c:pt idx="11397">
                  <c:v>236947</c:v>
                </c:pt>
                <c:pt idx="11398">
                  <c:v>236987</c:v>
                </c:pt>
                <c:pt idx="11399">
                  <c:v>237006</c:v>
                </c:pt>
                <c:pt idx="11400">
                  <c:v>237046</c:v>
                </c:pt>
                <c:pt idx="11401">
                  <c:v>237080</c:v>
                </c:pt>
                <c:pt idx="11402">
                  <c:v>237120</c:v>
                </c:pt>
                <c:pt idx="11403">
                  <c:v>237120</c:v>
                </c:pt>
                <c:pt idx="11404">
                  <c:v>237160</c:v>
                </c:pt>
                <c:pt idx="11405">
                  <c:v>237193</c:v>
                </c:pt>
                <c:pt idx="11406">
                  <c:v>237233</c:v>
                </c:pt>
                <c:pt idx="11407">
                  <c:v>237267</c:v>
                </c:pt>
                <c:pt idx="11408">
                  <c:v>237307</c:v>
                </c:pt>
                <c:pt idx="11409">
                  <c:v>237307</c:v>
                </c:pt>
                <c:pt idx="11410">
                  <c:v>237347</c:v>
                </c:pt>
                <c:pt idx="11411">
                  <c:v>237347</c:v>
                </c:pt>
                <c:pt idx="11412">
                  <c:v>237387</c:v>
                </c:pt>
                <c:pt idx="11413">
                  <c:v>237387</c:v>
                </c:pt>
                <c:pt idx="11414">
                  <c:v>237427</c:v>
                </c:pt>
                <c:pt idx="11415">
                  <c:v>237441</c:v>
                </c:pt>
                <c:pt idx="11416">
                  <c:v>237481</c:v>
                </c:pt>
                <c:pt idx="11417">
                  <c:v>237515</c:v>
                </c:pt>
                <c:pt idx="11418">
                  <c:v>237555</c:v>
                </c:pt>
                <c:pt idx="11419">
                  <c:v>237555</c:v>
                </c:pt>
                <c:pt idx="11420">
                  <c:v>237595</c:v>
                </c:pt>
                <c:pt idx="11421">
                  <c:v>237628</c:v>
                </c:pt>
                <c:pt idx="11422">
                  <c:v>237668</c:v>
                </c:pt>
                <c:pt idx="11423">
                  <c:v>237702</c:v>
                </c:pt>
                <c:pt idx="11424">
                  <c:v>237742</c:v>
                </c:pt>
                <c:pt idx="11425">
                  <c:v>237742</c:v>
                </c:pt>
                <c:pt idx="11426">
                  <c:v>237782</c:v>
                </c:pt>
                <c:pt idx="11427">
                  <c:v>237782</c:v>
                </c:pt>
                <c:pt idx="11428">
                  <c:v>237822</c:v>
                </c:pt>
                <c:pt idx="11429">
                  <c:v>237837</c:v>
                </c:pt>
                <c:pt idx="11430">
                  <c:v>237877</c:v>
                </c:pt>
                <c:pt idx="11431">
                  <c:v>237911</c:v>
                </c:pt>
                <c:pt idx="11432">
                  <c:v>237951</c:v>
                </c:pt>
                <c:pt idx="11433">
                  <c:v>237951</c:v>
                </c:pt>
                <c:pt idx="11434">
                  <c:v>237991</c:v>
                </c:pt>
                <c:pt idx="11435">
                  <c:v>238013</c:v>
                </c:pt>
                <c:pt idx="11436">
                  <c:v>238053</c:v>
                </c:pt>
                <c:pt idx="11437">
                  <c:v>238087</c:v>
                </c:pt>
                <c:pt idx="11438">
                  <c:v>238127</c:v>
                </c:pt>
                <c:pt idx="11439">
                  <c:v>238127</c:v>
                </c:pt>
                <c:pt idx="11440">
                  <c:v>238167</c:v>
                </c:pt>
                <c:pt idx="11441">
                  <c:v>238167</c:v>
                </c:pt>
                <c:pt idx="11442">
                  <c:v>238207</c:v>
                </c:pt>
                <c:pt idx="11443">
                  <c:v>238207</c:v>
                </c:pt>
                <c:pt idx="11444">
                  <c:v>238247</c:v>
                </c:pt>
                <c:pt idx="11445">
                  <c:v>238247</c:v>
                </c:pt>
                <c:pt idx="11446">
                  <c:v>238287</c:v>
                </c:pt>
                <c:pt idx="11447">
                  <c:v>238287</c:v>
                </c:pt>
                <c:pt idx="11448">
                  <c:v>238327</c:v>
                </c:pt>
                <c:pt idx="11449">
                  <c:v>238366</c:v>
                </c:pt>
                <c:pt idx="11450">
                  <c:v>238406</c:v>
                </c:pt>
                <c:pt idx="11451">
                  <c:v>238406</c:v>
                </c:pt>
                <c:pt idx="11452">
                  <c:v>238446</c:v>
                </c:pt>
                <c:pt idx="11453">
                  <c:v>238446</c:v>
                </c:pt>
                <c:pt idx="11454">
                  <c:v>238486</c:v>
                </c:pt>
                <c:pt idx="11455">
                  <c:v>238486</c:v>
                </c:pt>
                <c:pt idx="11456">
                  <c:v>238526</c:v>
                </c:pt>
                <c:pt idx="11457">
                  <c:v>238526</c:v>
                </c:pt>
                <c:pt idx="11458">
                  <c:v>238566</c:v>
                </c:pt>
                <c:pt idx="11459">
                  <c:v>238566</c:v>
                </c:pt>
                <c:pt idx="11460">
                  <c:v>238606</c:v>
                </c:pt>
                <c:pt idx="11461">
                  <c:v>238606</c:v>
                </c:pt>
                <c:pt idx="11462">
                  <c:v>238646</c:v>
                </c:pt>
                <c:pt idx="11463">
                  <c:v>238646</c:v>
                </c:pt>
                <c:pt idx="11464">
                  <c:v>238686</c:v>
                </c:pt>
                <c:pt idx="11465">
                  <c:v>238695</c:v>
                </c:pt>
                <c:pt idx="11466">
                  <c:v>238735</c:v>
                </c:pt>
                <c:pt idx="11467">
                  <c:v>239783</c:v>
                </c:pt>
                <c:pt idx="11468">
                  <c:v>239823</c:v>
                </c:pt>
                <c:pt idx="11469">
                  <c:v>239823</c:v>
                </c:pt>
                <c:pt idx="11470">
                  <c:v>239863</c:v>
                </c:pt>
                <c:pt idx="11471">
                  <c:v>239863</c:v>
                </c:pt>
                <c:pt idx="11472">
                  <c:v>239903</c:v>
                </c:pt>
                <c:pt idx="11473">
                  <c:v>239903</c:v>
                </c:pt>
                <c:pt idx="11474">
                  <c:v>239943</c:v>
                </c:pt>
                <c:pt idx="11475">
                  <c:v>239943</c:v>
                </c:pt>
                <c:pt idx="11476">
                  <c:v>239983</c:v>
                </c:pt>
                <c:pt idx="11477">
                  <c:v>239983</c:v>
                </c:pt>
                <c:pt idx="11478">
                  <c:v>240023</c:v>
                </c:pt>
                <c:pt idx="11479">
                  <c:v>240023</c:v>
                </c:pt>
                <c:pt idx="11480">
                  <c:v>240063</c:v>
                </c:pt>
                <c:pt idx="11481">
                  <c:v>240063</c:v>
                </c:pt>
                <c:pt idx="11482">
                  <c:v>240103</c:v>
                </c:pt>
                <c:pt idx="11483">
                  <c:v>240128</c:v>
                </c:pt>
                <c:pt idx="11484">
                  <c:v>240168</c:v>
                </c:pt>
                <c:pt idx="11485">
                  <c:v>240168</c:v>
                </c:pt>
                <c:pt idx="11486">
                  <c:v>240208</c:v>
                </c:pt>
                <c:pt idx="11487">
                  <c:v>240208</c:v>
                </c:pt>
                <c:pt idx="11488">
                  <c:v>240248</c:v>
                </c:pt>
                <c:pt idx="11489">
                  <c:v>240248</c:v>
                </c:pt>
                <c:pt idx="11490">
                  <c:v>240288</c:v>
                </c:pt>
                <c:pt idx="11491">
                  <c:v>240288</c:v>
                </c:pt>
                <c:pt idx="11492">
                  <c:v>240328</c:v>
                </c:pt>
                <c:pt idx="11493">
                  <c:v>240328</c:v>
                </c:pt>
                <c:pt idx="11494">
                  <c:v>240368</c:v>
                </c:pt>
                <c:pt idx="11495">
                  <c:v>240368</c:v>
                </c:pt>
                <c:pt idx="11496">
                  <c:v>240408</c:v>
                </c:pt>
                <c:pt idx="11497">
                  <c:v>240408</c:v>
                </c:pt>
                <c:pt idx="11498">
                  <c:v>240448</c:v>
                </c:pt>
                <c:pt idx="11499">
                  <c:v>240448</c:v>
                </c:pt>
                <c:pt idx="11500">
                  <c:v>240488</c:v>
                </c:pt>
                <c:pt idx="11501">
                  <c:v>240488</c:v>
                </c:pt>
                <c:pt idx="11502">
                  <c:v>240528</c:v>
                </c:pt>
                <c:pt idx="11503">
                  <c:v>240528</c:v>
                </c:pt>
                <c:pt idx="11504">
                  <c:v>240568</c:v>
                </c:pt>
                <c:pt idx="11505">
                  <c:v>240568</c:v>
                </c:pt>
                <c:pt idx="11506">
                  <c:v>240608</c:v>
                </c:pt>
                <c:pt idx="11507">
                  <c:v>240608</c:v>
                </c:pt>
                <c:pt idx="11508">
                  <c:v>240648</c:v>
                </c:pt>
                <c:pt idx="11509">
                  <c:v>240648</c:v>
                </c:pt>
                <c:pt idx="11510">
                  <c:v>240688</c:v>
                </c:pt>
                <c:pt idx="11511">
                  <c:v>240688</c:v>
                </c:pt>
                <c:pt idx="11512">
                  <c:v>240728</c:v>
                </c:pt>
                <c:pt idx="11513">
                  <c:v>240753</c:v>
                </c:pt>
                <c:pt idx="11514">
                  <c:v>240793</c:v>
                </c:pt>
                <c:pt idx="11515">
                  <c:v>240793</c:v>
                </c:pt>
                <c:pt idx="11516">
                  <c:v>240833</c:v>
                </c:pt>
                <c:pt idx="11517">
                  <c:v>240833</c:v>
                </c:pt>
                <c:pt idx="11518">
                  <c:v>240873</c:v>
                </c:pt>
                <c:pt idx="11519">
                  <c:v>240873</c:v>
                </c:pt>
                <c:pt idx="11520">
                  <c:v>240913</c:v>
                </c:pt>
                <c:pt idx="11521">
                  <c:v>240913</c:v>
                </c:pt>
                <c:pt idx="11522">
                  <c:v>240953</c:v>
                </c:pt>
                <c:pt idx="11523">
                  <c:v>240953</c:v>
                </c:pt>
                <c:pt idx="11524">
                  <c:v>240993</c:v>
                </c:pt>
                <c:pt idx="11525">
                  <c:v>240993</c:v>
                </c:pt>
                <c:pt idx="11526">
                  <c:v>241033</c:v>
                </c:pt>
                <c:pt idx="11527">
                  <c:v>241033</c:v>
                </c:pt>
                <c:pt idx="11528">
                  <c:v>241073</c:v>
                </c:pt>
                <c:pt idx="11529">
                  <c:v>241073</c:v>
                </c:pt>
                <c:pt idx="11530">
                  <c:v>241113</c:v>
                </c:pt>
                <c:pt idx="11531">
                  <c:v>241113</c:v>
                </c:pt>
                <c:pt idx="11532">
                  <c:v>241153</c:v>
                </c:pt>
                <c:pt idx="11533">
                  <c:v>241153</c:v>
                </c:pt>
                <c:pt idx="11534">
                  <c:v>241193</c:v>
                </c:pt>
                <c:pt idx="11535">
                  <c:v>241193</c:v>
                </c:pt>
                <c:pt idx="11536">
                  <c:v>241233</c:v>
                </c:pt>
                <c:pt idx="11537">
                  <c:v>241233</c:v>
                </c:pt>
                <c:pt idx="11538">
                  <c:v>241273</c:v>
                </c:pt>
                <c:pt idx="11539">
                  <c:v>241273</c:v>
                </c:pt>
                <c:pt idx="11540">
                  <c:v>241313</c:v>
                </c:pt>
                <c:pt idx="11541">
                  <c:v>241313</c:v>
                </c:pt>
                <c:pt idx="11542">
                  <c:v>241353</c:v>
                </c:pt>
                <c:pt idx="11543">
                  <c:v>241353</c:v>
                </c:pt>
                <c:pt idx="11544">
                  <c:v>241393</c:v>
                </c:pt>
                <c:pt idx="11545">
                  <c:v>241393</c:v>
                </c:pt>
                <c:pt idx="11546">
                  <c:v>241433</c:v>
                </c:pt>
                <c:pt idx="11547">
                  <c:v>241433</c:v>
                </c:pt>
                <c:pt idx="11548">
                  <c:v>241473</c:v>
                </c:pt>
                <c:pt idx="11549">
                  <c:v>241473</c:v>
                </c:pt>
                <c:pt idx="11550">
                  <c:v>241513</c:v>
                </c:pt>
                <c:pt idx="11551">
                  <c:v>241513</c:v>
                </c:pt>
                <c:pt idx="11552">
                  <c:v>241553</c:v>
                </c:pt>
                <c:pt idx="11553">
                  <c:v>241553</c:v>
                </c:pt>
                <c:pt idx="11554">
                  <c:v>241593</c:v>
                </c:pt>
                <c:pt idx="11555">
                  <c:v>241593</c:v>
                </c:pt>
                <c:pt idx="11556">
                  <c:v>241633</c:v>
                </c:pt>
                <c:pt idx="11557">
                  <c:v>241633</c:v>
                </c:pt>
                <c:pt idx="11558">
                  <c:v>241673</c:v>
                </c:pt>
                <c:pt idx="11559">
                  <c:v>241673</c:v>
                </c:pt>
                <c:pt idx="11560">
                  <c:v>241713</c:v>
                </c:pt>
                <c:pt idx="11561">
                  <c:v>241713</c:v>
                </c:pt>
                <c:pt idx="11562">
                  <c:v>241753</c:v>
                </c:pt>
                <c:pt idx="11563">
                  <c:v>241753</c:v>
                </c:pt>
                <c:pt idx="11564">
                  <c:v>241793</c:v>
                </c:pt>
                <c:pt idx="11565">
                  <c:v>241793</c:v>
                </c:pt>
                <c:pt idx="11566">
                  <c:v>241833</c:v>
                </c:pt>
                <c:pt idx="11567">
                  <c:v>241833</c:v>
                </c:pt>
                <c:pt idx="11568">
                  <c:v>241873</c:v>
                </c:pt>
                <c:pt idx="11569">
                  <c:v>241873</c:v>
                </c:pt>
                <c:pt idx="11570">
                  <c:v>241913</c:v>
                </c:pt>
                <c:pt idx="11571">
                  <c:v>241913</c:v>
                </c:pt>
                <c:pt idx="11572">
                  <c:v>241953</c:v>
                </c:pt>
                <c:pt idx="11573">
                  <c:v>241953</c:v>
                </c:pt>
                <c:pt idx="11574">
                  <c:v>241993</c:v>
                </c:pt>
                <c:pt idx="11575">
                  <c:v>241993</c:v>
                </c:pt>
                <c:pt idx="11576">
                  <c:v>242033</c:v>
                </c:pt>
                <c:pt idx="11577">
                  <c:v>242033</c:v>
                </c:pt>
                <c:pt idx="11578">
                  <c:v>242073</c:v>
                </c:pt>
                <c:pt idx="11579">
                  <c:v>242073</c:v>
                </c:pt>
                <c:pt idx="11580">
                  <c:v>242113</c:v>
                </c:pt>
                <c:pt idx="11581">
                  <c:v>242113</c:v>
                </c:pt>
                <c:pt idx="11582">
                  <c:v>242153</c:v>
                </c:pt>
                <c:pt idx="11583">
                  <c:v>242169</c:v>
                </c:pt>
                <c:pt idx="11584">
                  <c:v>242209</c:v>
                </c:pt>
                <c:pt idx="11585">
                  <c:v>242242</c:v>
                </c:pt>
                <c:pt idx="11586">
                  <c:v>242282</c:v>
                </c:pt>
                <c:pt idx="11587">
                  <c:v>242327</c:v>
                </c:pt>
                <c:pt idx="11588">
                  <c:v>242367</c:v>
                </c:pt>
                <c:pt idx="11589">
                  <c:v>242367</c:v>
                </c:pt>
                <c:pt idx="11590">
                  <c:v>242407</c:v>
                </c:pt>
                <c:pt idx="11591">
                  <c:v>242407</c:v>
                </c:pt>
                <c:pt idx="11592">
                  <c:v>242447</c:v>
                </c:pt>
                <c:pt idx="11593">
                  <c:v>242447</c:v>
                </c:pt>
                <c:pt idx="11594">
                  <c:v>242487</c:v>
                </c:pt>
                <c:pt idx="11595">
                  <c:v>242487</c:v>
                </c:pt>
                <c:pt idx="11596">
                  <c:v>242527</c:v>
                </c:pt>
                <c:pt idx="11597">
                  <c:v>242573</c:v>
                </c:pt>
                <c:pt idx="11598">
                  <c:v>242613</c:v>
                </c:pt>
                <c:pt idx="11599">
                  <c:v>242613</c:v>
                </c:pt>
                <c:pt idx="11600">
                  <c:v>242653</c:v>
                </c:pt>
                <c:pt idx="11601">
                  <c:v>242709</c:v>
                </c:pt>
                <c:pt idx="11602">
                  <c:v>242749</c:v>
                </c:pt>
                <c:pt idx="11603">
                  <c:v>242749</c:v>
                </c:pt>
                <c:pt idx="11604">
                  <c:v>242789</c:v>
                </c:pt>
                <c:pt idx="11605">
                  <c:v>244178</c:v>
                </c:pt>
                <c:pt idx="11606">
                  <c:v>244218</c:v>
                </c:pt>
                <c:pt idx="11607">
                  <c:v>244218</c:v>
                </c:pt>
                <c:pt idx="11608">
                  <c:v>244258</c:v>
                </c:pt>
                <c:pt idx="11609">
                  <c:v>244305</c:v>
                </c:pt>
                <c:pt idx="11610">
                  <c:v>244345</c:v>
                </c:pt>
                <c:pt idx="11611">
                  <c:v>244345</c:v>
                </c:pt>
                <c:pt idx="11612">
                  <c:v>244385</c:v>
                </c:pt>
                <c:pt idx="11613">
                  <c:v>244385</c:v>
                </c:pt>
                <c:pt idx="11614">
                  <c:v>244425</c:v>
                </c:pt>
                <c:pt idx="11615">
                  <c:v>244425</c:v>
                </c:pt>
                <c:pt idx="11616">
                  <c:v>244465</c:v>
                </c:pt>
                <c:pt idx="11617">
                  <c:v>244465</c:v>
                </c:pt>
                <c:pt idx="11618">
                  <c:v>244505</c:v>
                </c:pt>
                <c:pt idx="11619">
                  <c:v>244505</c:v>
                </c:pt>
                <c:pt idx="11620">
                  <c:v>244545</c:v>
                </c:pt>
                <c:pt idx="11621">
                  <c:v>244545</c:v>
                </c:pt>
                <c:pt idx="11622">
                  <c:v>244585</c:v>
                </c:pt>
                <c:pt idx="11623">
                  <c:v>244585</c:v>
                </c:pt>
                <c:pt idx="11624">
                  <c:v>244625</c:v>
                </c:pt>
                <c:pt idx="11625">
                  <c:v>244625</c:v>
                </c:pt>
                <c:pt idx="11626">
                  <c:v>244665</c:v>
                </c:pt>
                <c:pt idx="11627">
                  <c:v>244665</c:v>
                </c:pt>
                <c:pt idx="11628">
                  <c:v>244705</c:v>
                </c:pt>
                <c:pt idx="11629">
                  <c:v>244705</c:v>
                </c:pt>
                <c:pt idx="11630">
                  <c:v>244745</c:v>
                </c:pt>
                <c:pt idx="11631">
                  <c:v>244745</c:v>
                </c:pt>
                <c:pt idx="11632">
                  <c:v>244785</c:v>
                </c:pt>
                <c:pt idx="11633">
                  <c:v>244785</c:v>
                </c:pt>
                <c:pt idx="11634">
                  <c:v>244825</c:v>
                </c:pt>
                <c:pt idx="11635">
                  <c:v>244825</c:v>
                </c:pt>
                <c:pt idx="11636">
                  <c:v>244865</c:v>
                </c:pt>
                <c:pt idx="11637">
                  <c:v>244865</c:v>
                </c:pt>
                <c:pt idx="11638">
                  <c:v>244905</c:v>
                </c:pt>
                <c:pt idx="11639">
                  <c:v>244905</c:v>
                </c:pt>
                <c:pt idx="11640">
                  <c:v>244945</c:v>
                </c:pt>
                <c:pt idx="11641">
                  <c:v>244945</c:v>
                </c:pt>
                <c:pt idx="11642">
                  <c:v>244985</c:v>
                </c:pt>
                <c:pt idx="11643">
                  <c:v>244985</c:v>
                </c:pt>
                <c:pt idx="11644">
                  <c:v>245025</c:v>
                </c:pt>
                <c:pt idx="11645">
                  <c:v>245025</c:v>
                </c:pt>
                <c:pt idx="11646">
                  <c:v>245065</c:v>
                </c:pt>
                <c:pt idx="11647">
                  <c:v>245065</c:v>
                </c:pt>
                <c:pt idx="11648">
                  <c:v>245105</c:v>
                </c:pt>
                <c:pt idx="11649">
                  <c:v>245105</c:v>
                </c:pt>
                <c:pt idx="11650">
                  <c:v>245145</c:v>
                </c:pt>
                <c:pt idx="11651">
                  <c:v>245145</c:v>
                </c:pt>
                <c:pt idx="11652">
                  <c:v>245185</c:v>
                </c:pt>
                <c:pt idx="11653">
                  <c:v>245185</c:v>
                </c:pt>
                <c:pt idx="11654">
                  <c:v>245225</c:v>
                </c:pt>
                <c:pt idx="11655">
                  <c:v>245225</c:v>
                </c:pt>
                <c:pt idx="11656">
                  <c:v>245265</c:v>
                </c:pt>
                <c:pt idx="11657">
                  <c:v>245265</c:v>
                </c:pt>
                <c:pt idx="11658">
                  <c:v>245305</c:v>
                </c:pt>
                <c:pt idx="11659">
                  <c:v>245305</c:v>
                </c:pt>
                <c:pt idx="11660">
                  <c:v>245345</c:v>
                </c:pt>
                <c:pt idx="11661">
                  <c:v>245345</c:v>
                </c:pt>
                <c:pt idx="11662">
                  <c:v>245385</c:v>
                </c:pt>
                <c:pt idx="11663">
                  <c:v>245385</c:v>
                </c:pt>
                <c:pt idx="11664">
                  <c:v>245425</c:v>
                </c:pt>
                <c:pt idx="11665">
                  <c:v>245425</c:v>
                </c:pt>
                <c:pt idx="11666">
                  <c:v>245465</c:v>
                </c:pt>
                <c:pt idx="11667">
                  <c:v>245465</c:v>
                </c:pt>
                <c:pt idx="11668">
                  <c:v>245505</c:v>
                </c:pt>
                <c:pt idx="11669">
                  <c:v>245505</c:v>
                </c:pt>
                <c:pt idx="11670">
                  <c:v>245545</c:v>
                </c:pt>
                <c:pt idx="11671">
                  <c:v>245545</c:v>
                </c:pt>
                <c:pt idx="11672">
                  <c:v>245585</c:v>
                </c:pt>
                <c:pt idx="11673">
                  <c:v>245585</c:v>
                </c:pt>
                <c:pt idx="11674">
                  <c:v>245625</c:v>
                </c:pt>
                <c:pt idx="11675">
                  <c:v>245625</c:v>
                </c:pt>
                <c:pt idx="11676">
                  <c:v>245665</c:v>
                </c:pt>
                <c:pt idx="11677">
                  <c:v>245665</c:v>
                </c:pt>
                <c:pt idx="11678">
                  <c:v>245705</c:v>
                </c:pt>
                <c:pt idx="11679">
                  <c:v>245705</c:v>
                </c:pt>
                <c:pt idx="11680">
                  <c:v>245745</c:v>
                </c:pt>
                <c:pt idx="11681">
                  <c:v>245745</c:v>
                </c:pt>
                <c:pt idx="11682">
                  <c:v>245785</c:v>
                </c:pt>
                <c:pt idx="11683">
                  <c:v>245785</c:v>
                </c:pt>
                <c:pt idx="11684">
                  <c:v>245825</c:v>
                </c:pt>
                <c:pt idx="11685">
                  <c:v>245825</c:v>
                </c:pt>
                <c:pt idx="11686">
                  <c:v>245865</c:v>
                </c:pt>
                <c:pt idx="11687">
                  <c:v>245865</c:v>
                </c:pt>
                <c:pt idx="11688">
                  <c:v>245905</c:v>
                </c:pt>
                <c:pt idx="11689">
                  <c:v>245905</c:v>
                </c:pt>
                <c:pt idx="11690">
                  <c:v>245945</c:v>
                </c:pt>
                <c:pt idx="11691">
                  <c:v>245945</c:v>
                </c:pt>
                <c:pt idx="11692">
                  <c:v>245985</c:v>
                </c:pt>
                <c:pt idx="11693">
                  <c:v>245985</c:v>
                </c:pt>
                <c:pt idx="11694">
                  <c:v>246025</c:v>
                </c:pt>
                <c:pt idx="11695">
                  <c:v>246025</c:v>
                </c:pt>
                <c:pt idx="11696">
                  <c:v>246065</c:v>
                </c:pt>
                <c:pt idx="11697">
                  <c:v>246065</c:v>
                </c:pt>
                <c:pt idx="11698">
                  <c:v>246105</c:v>
                </c:pt>
                <c:pt idx="11699">
                  <c:v>246105</c:v>
                </c:pt>
                <c:pt idx="11700">
                  <c:v>246145</c:v>
                </c:pt>
                <c:pt idx="11701">
                  <c:v>246145</c:v>
                </c:pt>
                <c:pt idx="11702">
                  <c:v>246185</c:v>
                </c:pt>
                <c:pt idx="11703">
                  <c:v>246185</c:v>
                </c:pt>
                <c:pt idx="11704">
                  <c:v>246225</c:v>
                </c:pt>
                <c:pt idx="11705">
                  <c:v>246225</c:v>
                </c:pt>
                <c:pt idx="11706">
                  <c:v>246265</c:v>
                </c:pt>
                <c:pt idx="11707">
                  <c:v>246265</c:v>
                </c:pt>
                <c:pt idx="11708">
                  <c:v>246305</c:v>
                </c:pt>
                <c:pt idx="11709">
                  <c:v>246305</c:v>
                </c:pt>
                <c:pt idx="11710">
                  <c:v>246345</c:v>
                </c:pt>
                <c:pt idx="11711">
                  <c:v>246345</c:v>
                </c:pt>
                <c:pt idx="11712">
                  <c:v>246385</c:v>
                </c:pt>
                <c:pt idx="11713">
                  <c:v>246385</c:v>
                </c:pt>
                <c:pt idx="11714">
                  <c:v>246425</c:v>
                </c:pt>
                <c:pt idx="11715">
                  <c:v>246425</c:v>
                </c:pt>
                <c:pt idx="11716">
                  <c:v>246465</c:v>
                </c:pt>
                <c:pt idx="11717">
                  <c:v>246465</c:v>
                </c:pt>
                <c:pt idx="11718">
                  <c:v>246505</c:v>
                </c:pt>
                <c:pt idx="11719">
                  <c:v>246505</c:v>
                </c:pt>
                <c:pt idx="11720">
                  <c:v>246545</c:v>
                </c:pt>
                <c:pt idx="11721">
                  <c:v>246545</c:v>
                </c:pt>
                <c:pt idx="11722">
                  <c:v>246585</c:v>
                </c:pt>
                <c:pt idx="11723">
                  <c:v>246585</c:v>
                </c:pt>
                <c:pt idx="11724">
                  <c:v>246625</c:v>
                </c:pt>
                <c:pt idx="11725">
                  <c:v>246625</c:v>
                </c:pt>
                <c:pt idx="11726">
                  <c:v>246665</c:v>
                </c:pt>
                <c:pt idx="11727">
                  <c:v>246674</c:v>
                </c:pt>
                <c:pt idx="11728">
                  <c:v>246714</c:v>
                </c:pt>
                <c:pt idx="11729">
                  <c:v>246770</c:v>
                </c:pt>
                <c:pt idx="11730">
                  <c:v>246810</c:v>
                </c:pt>
                <c:pt idx="11731">
                  <c:v>246844</c:v>
                </c:pt>
                <c:pt idx="11732">
                  <c:v>246884</c:v>
                </c:pt>
                <c:pt idx="11733">
                  <c:v>246884</c:v>
                </c:pt>
                <c:pt idx="11734">
                  <c:v>246924</c:v>
                </c:pt>
                <c:pt idx="11735">
                  <c:v>246924</c:v>
                </c:pt>
                <c:pt idx="11736">
                  <c:v>246964</c:v>
                </c:pt>
                <c:pt idx="11737">
                  <c:v>246964</c:v>
                </c:pt>
                <c:pt idx="11738">
                  <c:v>247004</c:v>
                </c:pt>
                <c:pt idx="11739">
                  <c:v>247004</c:v>
                </c:pt>
                <c:pt idx="11740">
                  <c:v>247044</c:v>
                </c:pt>
                <c:pt idx="11741">
                  <c:v>247044</c:v>
                </c:pt>
                <c:pt idx="11742">
                  <c:v>247084</c:v>
                </c:pt>
                <c:pt idx="11743">
                  <c:v>247112</c:v>
                </c:pt>
                <c:pt idx="11744">
                  <c:v>247152</c:v>
                </c:pt>
                <c:pt idx="11745">
                  <c:v>247152</c:v>
                </c:pt>
                <c:pt idx="11746">
                  <c:v>247192</c:v>
                </c:pt>
                <c:pt idx="11747">
                  <c:v>247208</c:v>
                </c:pt>
                <c:pt idx="11748">
                  <c:v>247248</c:v>
                </c:pt>
                <c:pt idx="11749">
                  <c:v>247267</c:v>
                </c:pt>
                <c:pt idx="11750">
                  <c:v>247307</c:v>
                </c:pt>
                <c:pt idx="11751">
                  <c:v>247341</c:v>
                </c:pt>
                <c:pt idx="11752">
                  <c:v>247381</c:v>
                </c:pt>
                <c:pt idx="11753">
                  <c:v>247381</c:v>
                </c:pt>
                <c:pt idx="11754">
                  <c:v>247421</c:v>
                </c:pt>
                <c:pt idx="11755">
                  <c:v>247454</c:v>
                </c:pt>
                <c:pt idx="11756">
                  <c:v>247494</c:v>
                </c:pt>
                <c:pt idx="11757">
                  <c:v>247528</c:v>
                </c:pt>
                <c:pt idx="11758">
                  <c:v>247568</c:v>
                </c:pt>
                <c:pt idx="11759">
                  <c:v>247568</c:v>
                </c:pt>
                <c:pt idx="11760">
                  <c:v>247608</c:v>
                </c:pt>
                <c:pt idx="11761">
                  <c:v>247608</c:v>
                </c:pt>
                <c:pt idx="11762">
                  <c:v>247648</c:v>
                </c:pt>
                <c:pt idx="11763">
                  <c:v>247648</c:v>
                </c:pt>
                <c:pt idx="11764">
                  <c:v>247688</c:v>
                </c:pt>
                <c:pt idx="11765">
                  <c:v>247702</c:v>
                </c:pt>
                <c:pt idx="11766">
                  <c:v>247742</c:v>
                </c:pt>
                <c:pt idx="11767">
                  <c:v>247776</c:v>
                </c:pt>
                <c:pt idx="11768">
                  <c:v>247816</c:v>
                </c:pt>
                <c:pt idx="11769">
                  <c:v>247816</c:v>
                </c:pt>
                <c:pt idx="11770">
                  <c:v>247856</c:v>
                </c:pt>
                <c:pt idx="11771">
                  <c:v>247889</c:v>
                </c:pt>
                <c:pt idx="11772">
                  <c:v>247929</c:v>
                </c:pt>
                <c:pt idx="11773">
                  <c:v>247963</c:v>
                </c:pt>
                <c:pt idx="11774">
                  <c:v>248003</c:v>
                </c:pt>
                <c:pt idx="11775">
                  <c:v>248003</c:v>
                </c:pt>
                <c:pt idx="11776">
                  <c:v>248043</c:v>
                </c:pt>
                <c:pt idx="11777">
                  <c:v>248043</c:v>
                </c:pt>
                <c:pt idx="11778">
                  <c:v>248083</c:v>
                </c:pt>
                <c:pt idx="11779">
                  <c:v>248098</c:v>
                </c:pt>
                <c:pt idx="11780">
                  <c:v>248138</c:v>
                </c:pt>
                <c:pt idx="11781">
                  <c:v>248172</c:v>
                </c:pt>
                <c:pt idx="11782">
                  <c:v>248212</c:v>
                </c:pt>
                <c:pt idx="11783">
                  <c:v>248212</c:v>
                </c:pt>
                <c:pt idx="11784">
                  <c:v>248252</c:v>
                </c:pt>
                <c:pt idx="11785">
                  <c:v>248274</c:v>
                </c:pt>
                <c:pt idx="11786">
                  <c:v>248314</c:v>
                </c:pt>
                <c:pt idx="11787">
                  <c:v>248348</c:v>
                </c:pt>
                <c:pt idx="11788">
                  <c:v>248388</c:v>
                </c:pt>
                <c:pt idx="11789">
                  <c:v>248388</c:v>
                </c:pt>
                <c:pt idx="11790">
                  <c:v>248428</c:v>
                </c:pt>
                <c:pt idx="11791">
                  <c:v>248428</c:v>
                </c:pt>
                <c:pt idx="11792">
                  <c:v>248468</c:v>
                </c:pt>
                <c:pt idx="11793">
                  <c:v>248468</c:v>
                </c:pt>
                <c:pt idx="11794">
                  <c:v>248508</c:v>
                </c:pt>
                <c:pt idx="11795">
                  <c:v>248508</c:v>
                </c:pt>
                <c:pt idx="11796">
                  <c:v>248548</c:v>
                </c:pt>
                <c:pt idx="11797">
                  <c:v>248548</c:v>
                </c:pt>
                <c:pt idx="11798">
                  <c:v>248588</c:v>
                </c:pt>
                <c:pt idx="11799">
                  <c:v>248627</c:v>
                </c:pt>
                <c:pt idx="11800">
                  <c:v>248667</c:v>
                </c:pt>
                <c:pt idx="11801">
                  <c:v>248667</c:v>
                </c:pt>
                <c:pt idx="11802">
                  <c:v>248707</c:v>
                </c:pt>
                <c:pt idx="11803">
                  <c:v>248707</c:v>
                </c:pt>
                <c:pt idx="11804">
                  <c:v>248747</c:v>
                </c:pt>
                <c:pt idx="11805">
                  <c:v>248747</c:v>
                </c:pt>
                <c:pt idx="11806">
                  <c:v>248787</c:v>
                </c:pt>
                <c:pt idx="11807">
                  <c:v>248787</c:v>
                </c:pt>
                <c:pt idx="11808">
                  <c:v>248827</c:v>
                </c:pt>
                <c:pt idx="11809">
                  <c:v>248827</c:v>
                </c:pt>
                <c:pt idx="11810">
                  <c:v>248867</c:v>
                </c:pt>
                <c:pt idx="11811">
                  <c:v>248867</c:v>
                </c:pt>
                <c:pt idx="11812">
                  <c:v>248907</c:v>
                </c:pt>
                <c:pt idx="11813">
                  <c:v>248907</c:v>
                </c:pt>
                <c:pt idx="11814">
                  <c:v>248947</c:v>
                </c:pt>
                <c:pt idx="11815">
                  <c:v>248956</c:v>
                </c:pt>
                <c:pt idx="11816">
                  <c:v>248996</c:v>
                </c:pt>
                <c:pt idx="11817">
                  <c:v>250049</c:v>
                </c:pt>
                <c:pt idx="11818">
                  <c:v>250089</c:v>
                </c:pt>
                <c:pt idx="11819">
                  <c:v>250089</c:v>
                </c:pt>
                <c:pt idx="11820">
                  <c:v>250129</c:v>
                </c:pt>
                <c:pt idx="11821">
                  <c:v>250129</c:v>
                </c:pt>
                <c:pt idx="11822">
                  <c:v>250169</c:v>
                </c:pt>
                <c:pt idx="11823">
                  <c:v>250169</c:v>
                </c:pt>
                <c:pt idx="11824">
                  <c:v>250209</c:v>
                </c:pt>
                <c:pt idx="11825">
                  <c:v>250209</c:v>
                </c:pt>
                <c:pt idx="11826">
                  <c:v>250249</c:v>
                </c:pt>
                <c:pt idx="11827">
                  <c:v>250249</c:v>
                </c:pt>
                <c:pt idx="11828">
                  <c:v>250289</c:v>
                </c:pt>
                <c:pt idx="11829">
                  <c:v>250289</c:v>
                </c:pt>
                <c:pt idx="11830">
                  <c:v>250329</c:v>
                </c:pt>
                <c:pt idx="11831">
                  <c:v>250329</c:v>
                </c:pt>
                <c:pt idx="11832">
                  <c:v>250369</c:v>
                </c:pt>
                <c:pt idx="11833">
                  <c:v>250394</c:v>
                </c:pt>
                <c:pt idx="11834">
                  <c:v>250434</c:v>
                </c:pt>
                <c:pt idx="11835">
                  <c:v>250434</c:v>
                </c:pt>
                <c:pt idx="11836">
                  <c:v>250474</c:v>
                </c:pt>
                <c:pt idx="11837">
                  <c:v>250474</c:v>
                </c:pt>
                <c:pt idx="11838">
                  <c:v>250514</c:v>
                </c:pt>
                <c:pt idx="11839">
                  <c:v>250514</c:v>
                </c:pt>
                <c:pt idx="11840">
                  <c:v>250554</c:v>
                </c:pt>
                <c:pt idx="11841">
                  <c:v>250554</c:v>
                </c:pt>
                <c:pt idx="11842">
                  <c:v>250594</c:v>
                </c:pt>
                <c:pt idx="11843">
                  <c:v>250594</c:v>
                </c:pt>
                <c:pt idx="11844">
                  <c:v>250634</c:v>
                </c:pt>
                <c:pt idx="11845">
                  <c:v>250634</c:v>
                </c:pt>
                <c:pt idx="11846">
                  <c:v>250674</c:v>
                </c:pt>
                <c:pt idx="11847">
                  <c:v>250674</c:v>
                </c:pt>
                <c:pt idx="11848">
                  <c:v>250714</c:v>
                </c:pt>
                <c:pt idx="11849">
                  <c:v>250714</c:v>
                </c:pt>
                <c:pt idx="11850">
                  <c:v>250754</c:v>
                </c:pt>
                <c:pt idx="11851">
                  <c:v>250754</c:v>
                </c:pt>
                <c:pt idx="11852">
                  <c:v>250794</c:v>
                </c:pt>
                <c:pt idx="11853">
                  <c:v>250794</c:v>
                </c:pt>
                <c:pt idx="11854">
                  <c:v>250834</c:v>
                </c:pt>
                <c:pt idx="11855">
                  <c:v>250834</c:v>
                </c:pt>
                <c:pt idx="11856">
                  <c:v>250874</c:v>
                </c:pt>
                <c:pt idx="11857">
                  <c:v>250874</c:v>
                </c:pt>
                <c:pt idx="11858">
                  <c:v>250914</c:v>
                </c:pt>
                <c:pt idx="11859">
                  <c:v>250914</c:v>
                </c:pt>
                <c:pt idx="11860">
                  <c:v>250954</c:v>
                </c:pt>
                <c:pt idx="11861">
                  <c:v>250954</c:v>
                </c:pt>
                <c:pt idx="11862">
                  <c:v>250994</c:v>
                </c:pt>
                <c:pt idx="11863">
                  <c:v>251019</c:v>
                </c:pt>
                <c:pt idx="11864">
                  <c:v>251059</c:v>
                </c:pt>
                <c:pt idx="11865">
                  <c:v>251059</c:v>
                </c:pt>
                <c:pt idx="11866">
                  <c:v>251099</c:v>
                </c:pt>
                <c:pt idx="11867">
                  <c:v>251099</c:v>
                </c:pt>
                <c:pt idx="11868">
                  <c:v>251139</c:v>
                </c:pt>
                <c:pt idx="11869">
                  <c:v>251139</c:v>
                </c:pt>
                <c:pt idx="11870">
                  <c:v>251179</c:v>
                </c:pt>
                <c:pt idx="11871">
                  <c:v>251179</c:v>
                </c:pt>
                <c:pt idx="11872">
                  <c:v>251219</c:v>
                </c:pt>
                <c:pt idx="11873">
                  <c:v>251219</c:v>
                </c:pt>
                <c:pt idx="11874">
                  <c:v>251259</c:v>
                </c:pt>
                <c:pt idx="11875">
                  <c:v>251259</c:v>
                </c:pt>
                <c:pt idx="11876">
                  <c:v>251299</c:v>
                </c:pt>
                <c:pt idx="11877">
                  <c:v>251299</c:v>
                </c:pt>
                <c:pt idx="11878">
                  <c:v>251339</c:v>
                </c:pt>
                <c:pt idx="11879">
                  <c:v>251339</c:v>
                </c:pt>
                <c:pt idx="11880">
                  <c:v>251379</c:v>
                </c:pt>
                <c:pt idx="11881">
                  <c:v>251379</c:v>
                </c:pt>
                <c:pt idx="11882">
                  <c:v>251419</c:v>
                </c:pt>
                <c:pt idx="11883">
                  <c:v>251419</c:v>
                </c:pt>
                <c:pt idx="11884">
                  <c:v>251459</c:v>
                </c:pt>
                <c:pt idx="11885">
                  <c:v>251459</c:v>
                </c:pt>
                <c:pt idx="11886">
                  <c:v>251499</c:v>
                </c:pt>
                <c:pt idx="11887">
                  <c:v>251499</c:v>
                </c:pt>
                <c:pt idx="11888">
                  <c:v>251539</c:v>
                </c:pt>
                <c:pt idx="11889">
                  <c:v>251539</c:v>
                </c:pt>
                <c:pt idx="11890">
                  <c:v>251579</c:v>
                </c:pt>
                <c:pt idx="11891">
                  <c:v>251579</c:v>
                </c:pt>
                <c:pt idx="11892">
                  <c:v>251619</c:v>
                </c:pt>
                <c:pt idx="11893">
                  <c:v>251619</c:v>
                </c:pt>
                <c:pt idx="11894">
                  <c:v>251659</c:v>
                </c:pt>
                <c:pt idx="11895">
                  <c:v>251659</c:v>
                </c:pt>
                <c:pt idx="11896">
                  <c:v>251699</c:v>
                </c:pt>
                <c:pt idx="11897">
                  <c:v>251699</c:v>
                </c:pt>
                <c:pt idx="11898">
                  <c:v>251739</c:v>
                </c:pt>
                <c:pt idx="11899">
                  <c:v>251739</c:v>
                </c:pt>
                <c:pt idx="11900">
                  <c:v>251779</c:v>
                </c:pt>
                <c:pt idx="11901">
                  <c:v>251779</c:v>
                </c:pt>
                <c:pt idx="11902">
                  <c:v>251819</c:v>
                </c:pt>
                <c:pt idx="11903">
                  <c:v>251819</c:v>
                </c:pt>
                <c:pt idx="11904">
                  <c:v>251859</c:v>
                </c:pt>
                <c:pt idx="11905">
                  <c:v>251859</c:v>
                </c:pt>
                <c:pt idx="11906">
                  <c:v>251899</c:v>
                </c:pt>
                <c:pt idx="11907">
                  <c:v>251899</c:v>
                </c:pt>
                <c:pt idx="11908">
                  <c:v>251939</c:v>
                </c:pt>
                <c:pt idx="11909">
                  <c:v>251939</c:v>
                </c:pt>
                <c:pt idx="11910">
                  <c:v>251979</c:v>
                </c:pt>
                <c:pt idx="11911">
                  <c:v>251979</c:v>
                </c:pt>
                <c:pt idx="11912">
                  <c:v>252019</c:v>
                </c:pt>
                <c:pt idx="11913">
                  <c:v>252019</c:v>
                </c:pt>
                <c:pt idx="11914">
                  <c:v>252059</c:v>
                </c:pt>
                <c:pt idx="11915">
                  <c:v>252059</c:v>
                </c:pt>
                <c:pt idx="11916">
                  <c:v>252099</c:v>
                </c:pt>
                <c:pt idx="11917">
                  <c:v>252099</c:v>
                </c:pt>
                <c:pt idx="11918">
                  <c:v>252139</c:v>
                </c:pt>
                <c:pt idx="11919">
                  <c:v>252139</c:v>
                </c:pt>
                <c:pt idx="11920">
                  <c:v>252179</c:v>
                </c:pt>
                <c:pt idx="11921">
                  <c:v>252179</c:v>
                </c:pt>
                <c:pt idx="11922">
                  <c:v>252219</c:v>
                </c:pt>
                <c:pt idx="11923">
                  <c:v>252219</c:v>
                </c:pt>
                <c:pt idx="11924">
                  <c:v>252259</c:v>
                </c:pt>
                <c:pt idx="11925">
                  <c:v>252259</c:v>
                </c:pt>
                <c:pt idx="11926">
                  <c:v>252299</c:v>
                </c:pt>
                <c:pt idx="11927">
                  <c:v>252299</c:v>
                </c:pt>
                <c:pt idx="11928">
                  <c:v>252339</c:v>
                </c:pt>
                <c:pt idx="11929">
                  <c:v>252339</c:v>
                </c:pt>
                <c:pt idx="11930">
                  <c:v>252379</c:v>
                </c:pt>
                <c:pt idx="11931">
                  <c:v>252379</c:v>
                </c:pt>
                <c:pt idx="11932">
                  <c:v>252419</c:v>
                </c:pt>
                <c:pt idx="11933">
                  <c:v>252435</c:v>
                </c:pt>
                <c:pt idx="11934">
                  <c:v>252475</c:v>
                </c:pt>
                <c:pt idx="11935">
                  <c:v>252508</c:v>
                </c:pt>
                <c:pt idx="11936">
                  <c:v>252548</c:v>
                </c:pt>
                <c:pt idx="11937">
                  <c:v>252593</c:v>
                </c:pt>
                <c:pt idx="11938">
                  <c:v>252633</c:v>
                </c:pt>
                <c:pt idx="11939">
                  <c:v>252633</c:v>
                </c:pt>
                <c:pt idx="11940">
                  <c:v>252673</c:v>
                </c:pt>
                <c:pt idx="11941">
                  <c:v>252673</c:v>
                </c:pt>
                <c:pt idx="11942">
                  <c:v>252713</c:v>
                </c:pt>
                <c:pt idx="11943">
                  <c:v>252713</c:v>
                </c:pt>
                <c:pt idx="11944">
                  <c:v>252753</c:v>
                </c:pt>
                <c:pt idx="11945">
                  <c:v>252753</c:v>
                </c:pt>
                <c:pt idx="11946">
                  <c:v>252793</c:v>
                </c:pt>
                <c:pt idx="11947">
                  <c:v>252839</c:v>
                </c:pt>
                <c:pt idx="11948">
                  <c:v>252879</c:v>
                </c:pt>
                <c:pt idx="11949">
                  <c:v>252879</c:v>
                </c:pt>
                <c:pt idx="11950">
                  <c:v>252919</c:v>
                </c:pt>
                <c:pt idx="11951">
                  <c:v>252975</c:v>
                </c:pt>
                <c:pt idx="11952">
                  <c:v>253015</c:v>
                </c:pt>
                <c:pt idx="11953">
                  <c:v>253015</c:v>
                </c:pt>
                <c:pt idx="11954">
                  <c:v>253055</c:v>
                </c:pt>
                <c:pt idx="11955">
                  <c:v>254444</c:v>
                </c:pt>
                <c:pt idx="11956">
                  <c:v>254484</c:v>
                </c:pt>
                <c:pt idx="11957">
                  <c:v>254484</c:v>
                </c:pt>
                <c:pt idx="11958">
                  <c:v>254524</c:v>
                </c:pt>
                <c:pt idx="11959">
                  <c:v>254571</c:v>
                </c:pt>
                <c:pt idx="11960">
                  <c:v>254611</c:v>
                </c:pt>
                <c:pt idx="11961">
                  <c:v>254611</c:v>
                </c:pt>
                <c:pt idx="11962">
                  <c:v>254651</c:v>
                </c:pt>
                <c:pt idx="11963">
                  <c:v>254651</c:v>
                </c:pt>
                <c:pt idx="11964">
                  <c:v>254691</c:v>
                </c:pt>
                <c:pt idx="11965">
                  <c:v>254691</c:v>
                </c:pt>
                <c:pt idx="11966">
                  <c:v>254731</c:v>
                </c:pt>
                <c:pt idx="11967">
                  <c:v>254731</c:v>
                </c:pt>
                <c:pt idx="11968">
                  <c:v>254771</c:v>
                </c:pt>
                <c:pt idx="11969">
                  <c:v>254771</c:v>
                </c:pt>
                <c:pt idx="11970">
                  <c:v>254811</c:v>
                </c:pt>
                <c:pt idx="11971">
                  <c:v>254811</c:v>
                </c:pt>
                <c:pt idx="11972">
                  <c:v>254851</c:v>
                </c:pt>
                <c:pt idx="11973">
                  <c:v>254851</c:v>
                </c:pt>
                <c:pt idx="11974">
                  <c:v>254891</c:v>
                </c:pt>
                <c:pt idx="11975">
                  <c:v>254891</c:v>
                </c:pt>
                <c:pt idx="11976">
                  <c:v>254931</c:v>
                </c:pt>
                <c:pt idx="11977">
                  <c:v>254931</c:v>
                </c:pt>
                <c:pt idx="11978">
                  <c:v>254971</c:v>
                </c:pt>
                <c:pt idx="11979">
                  <c:v>254971</c:v>
                </c:pt>
                <c:pt idx="11980">
                  <c:v>255011</c:v>
                </c:pt>
                <c:pt idx="11981">
                  <c:v>255011</c:v>
                </c:pt>
                <c:pt idx="11982">
                  <c:v>255051</c:v>
                </c:pt>
                <c:pt idx="11983">
                  <c:v>255051</c:v>
                </c:pt>
                <c:pt idx="11984">
                  <c:v>255091</c:v>
                </c:pt>
                <c:pt idx="11985">
                  <c:v>255091</c:v>
                </c:pt>
                <c:pt idx="11986">
                  <c:v>255131</c:v>
                </c:pt>
                <c:pt idx="11987">
                  <c:v>255131</c:v>
                </c:pt>
                <c:pt idx="11988">
                  <c:v>255171</c:v>
                </c:pt>
                <c:pt idx="11989">
                  <c:v>255171</c:v>
                </c:pt>
                <c:pt idx="11990">
                  <c:v>255211</c:v>
                </c:pt>
                <c:pt idx="11991">
                  <c:v>255211</c:v>
                </c:pt>
                <c:pt idx="11992">
                  <c:v>255251</c:v>
                </c:pt>
                <c:pt idx="11993">
                  <c:v>255251</c:v>
                </c:pt>
                <c:pt idx="11994">
                  <c:v>255291</c:v>
                </c:pt>
                <c:pt idx="11995">
                  <c:v>255291</c:v>
                </c:pt>
                <c:pt idx="11996">
                  <c:v>255331</c:v>
                </c:pt>
                <c:pt idx="11997">
                  <c:v>255331</c:v>
                </c:pt>
                <c:pt idx="11998">
                  <c:v>255371</c:v>
                </c:pt>
                <c:pt idx="11999">
                  <c:v>255371</c:v>
                </c:pt>
                <c:pt idx="12000">
                  <c:v>255411</c:v>
                </c:pt>
                <c:pt idx="12001">
                  <c:v>255411</c:v>
                </c:pt>
                <c:pt idx="12002">
                  <c:v>255451</c:v>
                </c:pt>
                <c:pt idx="12003">
                  <c:v>255451</c:v>
                </c:pt>
                <c:pt idx="12004">
                  <c:v>255491</c:v>
                </c:pt>
                <c:pt idx="12005">
                  <c:v>255491</c:v>
                </c:pt>
                <c:pt idx="12006">
                  <c:v>255531</c:v>
                </c:pt>
                <c:pt idx="12007">
                  <c:v>255531</c:v>
                </c:pt>
                <c:pt idx="12008">
                  <c:v>255571</c:v>
                </c:pt>
                <c:pt idx="12009">
                  <c:v>255571</c:v>
                </c:pt>
                <c:pt idx="12010">
                  <c:v>255611</c:v>
                </c:pt>
                <c:pt idx="12011">
                  <c:v>255611</c:v>
                </c:pt>
                <c:pt idx="12012">
                  <c:v>255651</c:v>
                </c:pt>
                <c:pt idx="12013">
                  <c:v>255651</c:v>
                </c:pt>
                <c:pt idx="12014">
                  <c:v>255691</c:v>
                </c:pt>
                <c:pt idx="12015">
                  <c:v>255691</c:v>
                </c:pt>
                <c:pt idx="12016">
                  <c:v>255731</c:v>
                </c:pt>
                <c:pt idx="12017">
                  <c:v>255731</c:v>
                </c:pt>
                <c:pt idx="12018">
                  <c:v>255771</c:v>
                </c:pt>
                <c:pt idx="12019">
                  <c:v>255771</c:v>
                </c:pt>
                <c:pt idx="12020">
                  <c:v>255811</c:v>
                </c:pt>
                <c:pt idx="12021">
                  <c:v>255811</c:v>
                </c:pt>
                <c:pt idx="12022">
                  <c:v>255851</c:v>
                </c:pt>
                <c:pt idx="12023">
                  <c:v>255851</c:v>
                </c:pt>
                <c:pt idx="12024">
                  <c:v>255891</c:v>
                </c:pt>
                <c:pt idx="12025">
                  <c:v>255891</c:v>
                </c:pt>
                <c:pt idx="12026">
                  <c:v>255931</c:v>
                </c:pt>
                <c:pt idx="12027">
                  <c:v>255931</c:v>
                </c:pt>
                <c:pt idx="12028">
                  <c:v>255971</c:v>
                </c:pt>
                <c:pt idx="12029">
                  <c:v>255971</c:v>
                </c:pt>
                <c:pt idx="12030">
                  <c:v>256011</c:v>
                </c:pt>
                <c:pt idx="12031">
                  <c:v>256011</c:v>
                </c:pt>
                <c:pt idx="12032">
                  <c:v>256051</c:v>
                </c:pt>
                <c:pt idx="12033">
                  <c:v>256051</c:v>
                </c:pt>
                <c:pt idx="12034">
                  <c:v>256091</c:v>
                </c:pt>
                <c:pt idx="12035">
                  <c:v>256091</c:v>
                </c:pt>
                <c:pt idx="12036">
                  <c:v>256131</c:v>
                </c:pt>
                <c:pt idx="12037">
                  <c:v>256131</c:v>
                </c:pt>
                <c:pt idx="12038">
                  <c:v>256171</c:v>
                </c:pt>
                <c:pt idx="12039">
                  <c:v>256171</c:v>
                </c:pt>
                <c:pt idx="12040">
                  <c:v>256211</c:v>
                </c:pt>
                <c:pt idx="12041">
                  <c:v>256211</c:v>
                </c:pt>
                <c:pt idx="12042">
                  <c:v>256251</c:v>
                </c:pt>
                <c:pt idx="12043">
                  <c:v>256251</c:v>
                </c:pt>
                <c:pt idx="12044">
                  <c:v>256291</c:v>
                </c:pt>
                <c:pt idx="12045">
                  <c:v>256291</c:v>
                </c:pt>
                <c:pt idx="12046">
                  <c:v>256331</c:v>
                </c:pt>
                <c:pt idx="12047">
                  <c:v>256331</c:v>
                </c:pt>
                <c:pt idx="12048">
                  <c:v>256371</c:v>
                </c:pt>
                <c:pt idx="12049">
                  <c:v>256371</c:v>
                </c:pt>
                <c:pt idx="12050">
                  <c:v>256411</c:v>
                </c:pt>
                <c:pt idx="12051">
                  <c:v>256411</c:v>
                </c:pt>
                <c:pt idx="12052">
                  <c:v>256451</c:v>
                </c:pt>
                <c:pt idx="12053">
                  <c:v>256451</c:v>
                </c:pt>
                <c:pt idx="12054">
                  <c:v>256491</c:v>
                </c:pt>
                <c:pt idx="12055">
                  <c:v>256491</c:v>
                </c:pt>
                <c:pt idx="12056">
                  <c:v>256531</c:v>
                </c:pt>
                <c:pt idx="12057">
                  <c:v>256531</c:v>
                </c:pt>
                <c:pt idx="12058">
                  <c:v>256571</c:v>
                </c:pt>
                <c:pt idx="12059">
                  <c:v>256571</c:v>
                </c:pt>
                <c:pt idx="12060">
                  <c:v>256611</c:v>
                </c:pt>
                <c:pt idx="12061">
                  <c:v>256611</c:v>
                </c:pt>
                <c:pt idx="12062">
                  <c:v>256651</c:v>
                </c:pt>
                <c:pt idx="12063">
                  <c:v>256651</c:v>
                </c:pt>
                <c:pt idx="12064">
                  <c:v>256691</c:v>
                </c:pt>
                <c:pt idx="12065">
                  <c:v>256691</c:v>
                </c:pt>
                <c:pt idx="12066">
                  <c:v>256731</c:v>
                </c:pt>
                <c:pt idx="12067">
                  <c:v>256731</c:v>
                </c:pt>
                <c:pt idx="12068">
                  <c:v>256771</c:v>
                </c:pt>
                <c:pt idx="12069">
                  <c:v>256771</c:v>
                </c:pt>
                <c:pt idx="12070">
                  <c:v>256811</c:v>
                </c:pt>
                <c:pt idx="12071">
                  <c:v>256811</c:v>
                </c:pt>
                <c:pt idx="12072">
                  <c:v>256851</c:v>
                </c:pt>
                <c:pt idx="12073">
                  <c:v>256851</c:v>
                </c:pt>
                <c:pt idx="12074">
                  <c:v>256891</c:v>
                </c:pt>
                <c:pt idx="12075">
                  <c:v>256891</c:v>
                </c:pt>
                <c:pt idx="12076">
                  <c:v>256931</c:v>
                </c:pt>
                <c:pt idx="12077">
                  <c:v>256940</c:v>
                </c:pt>
                <c:pt idx="12078">
                  <c:v>256980</c:v>
                </c:pt>
                <c:pt idx="12079">
                  <c:v>257036</c:v>
                </c:pt>
                <c:pt idx="12080">
                  <c:v>257076</c:v>
                </c:pt>
                <c:pt idx="12081">
                  <c:v>257110</c:v>
                </c:pt>
                <c:pt idx="12082">
                  <c:v>257150</c:v>
                </c:pt>
                <c:pt idx="12083">
                  <c:v>257150</c:v>
                </c:pt>
                <c:pt idx="12084">
                  <c:v>257190</c:v>
                </c:pt>
                <c:pt idx="12085">
                  <c:v>257190</c:v>
                </c:pt>
                <c:pt idx="12086">
                  <c:v>257230</c:v>
                </c:pt>
                <c:pt idx="12087">
                  <c:v>257230</c:v>
                </c:pt>
                <c:pt idx="12088">
                  <c:v>257270</c:v>
                </c:pt>
                <c:pt idx="12089">
                  <c:v>257270</c:v>
                </c:pt>
                <c:pt idx="12090">
                  <c:v>257310</c:v>
                </c:pt>
                <c:pt idx="12091">
                  <c:v>257310</c:v>
                </c:pt>
                <c:pt idx="12092">
                  <c:v>257350</c:v>
                </c:pt>
                <c:pt idx="12093">
                  <c:v>257378</c:v>
                </c:pt>
                <c:pt idx="12094">
                  <c:v>257418</c:v>
                </c:pt>
                <c:pt idx="12095">
                  <c:v>257418</c:v>
                </c:pt>
                <c:pt idx="12096">
                  <c:v>257458</c:v>
                </c:pt>
                <c:pt idx="12097">
                  <c:v>257474</c:v>
                </c:pt>
                <c:pt idx="12098">
                  <c:v>257514</c:v>
                </c:pt>
                <c:pt idx="12099">
                  <c:v>257533</c:v>
                </c:pt>
                <c:pt idx="12100">
                  <c:v>257573</c:v>
                </c:pt>
                <c:pt idx="12101">
                  <c:v>257607</c:v>
                </c:pt>
                <c:pt idx="12102">
                  <c:v>257647</c:v>
                </c:pt>
                <c:pt idx="12103">
                  <c:v>257647</c:v>
                </c:pt>
                <c:pt idx="12104">
                  <c:v>257687</c:v>
                </c:pt>
                <c:pt idx="12105">
                  <c:v>257720</c:v>
                </c:pt>
                <c:pt idx="12106">
                  <c:v>257760</c:v>
                </c:pt>
                <c:pt idx="12107">
                  <c:v>257794</c:v>
                </c:pt>
                <c:pt idx="12108">
                  <c:v>257834</c:v>
                </c:pt>
                <c:pt idx="12109">
                  <c:v>257834</c:v>
                </c:pt>
                <c:pt idx="12110">
                  <c:v>257874</c:v>
                </c:pt>
                <c:pt idx="12111">
                  <c:v>257874</c:v>
                </c:pt>
                <c:pt idx="12112">
                  <c:v>257914</c:v>
                </c:pt>
                <c:pt idx="12113">
                  <c:v>257914</c:v>
                </c:pt>
                <c:pt idx="12114">
                  <c:v>257954</c:v>
                </c:pt>
                <c:pt idx="12115">
                  <c:v>257968</c:v>
                </c:pt>
                <c:pt idx="12116">
                  <c:v>258008</c:v>
                </c:pt>
                <c:pt idx="12117">
                  <c:v>258042</c:v>
                </c:pt>
                <c:pt idx="12118">
                  <c:v>258082</c:v>
                </c:pt>
                <c:pt idx="12119">
                  <c:v>258082</c:v>
                </c:pt>
                <c:pt idx="12120">
                  <c:v>258122</c:v>
                </c:pt>
                <c:pt idx="12121">
                  <c:v>258155</c:v>
                </c:pt>
                <c:pt idx="12122">
                  <c:v>258195</c:v>
                </c:pt>
                <c:pt idx="12123">
                  <c:v>258229</c:v>
                </c:pt>
                <c:pt idx="12124">
                  <c:v>258269</c:v>
                </c:pt>
                <c:pt idx="12125">
                  <c:v>258269</c:v>
                </c:pt>
                <c:pt idx="12126">
                  <c:v>258309</c:v>
                </c:pt>
                <c:pt idx="12127">
                  <c:v>258309</c:v>
                </c:pt>
                <c:pt idx="12128">
                  <c:v>258349</c:v>
                </c:pt>
                <c:pt idx="12129">
                  <c:v>258364</c:v>
                </c:pt>
                <c:pt idx="12130">
                  <c:v>258404</c:v>
                </c:pt>
                <c:pt idx="12131">
                  <c:v>258438</c:v>
                </c:pt>
                <c:pt idx="12132">
                  <c:v>258478</c:v>
                </c:pt>
                <c:pt idx="12133">
                  <c:v>258478</c:v>
                </c:pt>
                <c:pt idx="12134">
                  <c:v>258518</c:v>
                </c:pt>
                <c:pt idx="12135">
                  <c:v>258540</c:v>
                </c:pt>
                <c:pt idx="12136">
                  <c:v>258580</c:v>
                </c:pt>
                <c:pt idx="12137">
                  <c:v>258614</c:v>
                </c:pt>
                <c:pt idx="12138">
                  <c:v>258654</c:v>
                </c:pt>
                <c:pt idx="12139">
                  <c:v>258654</c:v>
                </c:pt>
                <c:pt idx="12140">
                  <c:v>258694</c:v>
                </c:pt>
                <c:pt idx="12141">
                  <c:v>258694</c:v>
                </c:pt>
                <c:pt idx="12142">
                  <c:v>258734</c:v>
                </c:pt>
                <c:pt idx="12143">
                  <c:v>258734</c:v>
                </c:pt>
                <c:pt idx="12144">
                  <c:v>258774</c:v>
                </c:pt>
                <c:pt idx="12145">
                  <c:v>258774</c:v>
                </c:pt>
                <c:pt idx="12146">
                  <c:v>258814</c:v>
                </c:pt>
                <c:pt idx="12147">
                  <c:v>258814</c:v>
                </c:pt>
                <c:pt idx="12148">
                  <c:v>258854</c:v>
                </c:pt>
                <c:pt idx="12149">
                  <c:v>258893</c:v>
                </c:pt>
                <c:pt idx="12150">
                  <c:v>258933</c:v>
                </c:pt>
                <c:pt idx="12151">
                  <c:v>258933</c:v>
                </c:pt>
                <c:pt idx="12152">
                  <c:v>258973</c:v>
                </c:pt>
                <c:pt idx="12153">
                  <c:v>258973</c:v>
                </c:pt>
                <c:pt idx="12154">
                  <c:v>259013</c:v>
                </c:pt>
                <c:pt idx="12155">
                  <c:v>259013</c:v>
                </c:pt>
                <c:pt idx="12156">
                  <c:v>259053</c:v>
                </c:pt>
                <c:pt idx="12157">
                  <c:v>259053</c:v>
                </c:pt>
                <c:pt idx="12158">
                  <c:v>259093</c:v>
                </c:pt>
                <c:pt idx="12159">
                  <c:v>259093</c:v>
                </c:pt>
                <c:pt idx="12160">
                  <c:v>259133</c:v>
                </c:pt>
                <c:pt idx="12161">
                  <c:v>259133</c:v>
                </c:pt>
                <c:pt idx="12162">
                  <c:v>259173</c:v>
                </c:pt>
                <c:pt idx="12163">
                  <c:v>259173</c:v>
                </c:pt>
                <c:pt idx="12164">
                  <c:v>259213</c:v>
                </c:pt>
                <c:pt idx="12165">
                  <c:v>259222</c:v>
                </c:pt>
                <c:pt idx="12166">
                  <c:v>259262</c:v>
                </c:pt>
                <c:pt idx="12167">
                  <c:v>260310</c:v>
                </c:pt>
                <c:pt idx="12168">
                  <c:v>260350</c:v>
                </c:pt>
                <c:pt idx="12169">
                  <c:v>260350</c:v>
                </c:pt>
                <c:pt idx="12170">
                  <c:v>260390</c:v>
                </c:pt>
                <c:pt idx="12171">
                  <c:v>260390</c:v>
                </c:pt>
                <c:pt idx="12172">
                  <c:v>260430</c:v>
                </c:pt>
                <c:pt idx="12173">
                  <c:v>260430</c:v>
                </c:pt>
                <c:pt idx="12174">
                  <c:v>260470</c:v>
                </c:pt>
                <c:pt idx="12175">
                  <c:v>260470</c:v>
                </c:pt>
                <c:pt idx="12176">
                  <c:v>260510</c:v>
                </c:pt>
                <c:pt idx="12177">
                  <c:v>260510</c:v>
                </c:pt>
                <c:pt idx="12178">
                  <c:v>260550</c:v>
                </c:pt>
                <c:pt idx="12179">
                  <c:v>260550</c:v>
                </c:pt>
                <c:pt idx="12180">
                  <c:v>260590</c:v>
                </c:pt>
                <c:pt idx="12181">
                  <c:v>260590</c:v>
                </c:pt>
                <c:pt idx="12182">
                  <c:v>260630</c:v>
                </c:pt>
                <c:pt idx="12183">
                  <c:v>260655</c:v>
                </c:pt>
                <c:pt idx="12184">
                  <c:v>260695</c:v>
                </c:pt>
                <c:pt idx="12185">
                  <c:v>260695</c:v>
                </c:pt>
                <c:pt idx="12186">
                  <c:v>260735</c:v>
                </c:pt>
                <c:pt idx="12187">
                  <c:v>260735</c:v>
                </c:pt>
                <c:pt idx="12188">
                  <c:v>260775</c:v>
                </c:pt>
                <c:pt idx="12189">
                  <c:v>260775</c:v>
                </c:pt>
                <c:pt idx="12190">
                  <c:v>260815</c:v>
                </c:pt>
                <c:pt idx="12191">
                  <c:v>260815</c:v>
                </c:pt>
                <c:pt idx="12192">
                  <c:v>260855</c:v>
                </c:pt>
                <c:pt idx="12193">
                  <c:v>260855</c:v>
                </c:pt>
                <c:pt idx="12194">
                  <c:v>260895</c:v>
                </c:pt>
                <c:pt idx="12195">
                  <c:v>260895</c:v>
                </c:pt>
                <c:pt idx="12196">
                  <c:v>260935</c:v>
                </c:pt>
                <c:pt idx="12197">
                  <c:v>260935</c:v>
                </c:pt>
                <c:pt idx="12198">
                  <c:v>260975</c:v>
                </c:pt>
                <c:pt idx="12199">
                  <c:v>260975</c:v>
                </c:pt>
                <c:pt idx="12200">
                  <c:v>261015</c:v>
                </c:pt>
                <c:pt idx="12201">
                  <c:v>261015</c:v>
                </c:pt>
                <c:pt idx="12202">
                  <c:v>261055</c:v>
                </c:pt>
                <c:pt idx="12203">
                  <c:v>261055</c:v>
                </c:pt>
                <c:pt idx="12204">
                  <c:v>261095</c:v>
                </c:pt>
                <c:pt idx="12205">
                  <c:v>261095</c:v>
                </c:pt>
                <c:pt idx="12206">
                  <c:v>261135</c:v>
                </c:pt>
                <c:pt idx="12207">
                  <c:v>261135</c:v>
                </c:pt>
                <c:pt idx="12208">
                  <c:v>261175</c:v>
                </c:pt>
                <c:pt idx="12209">
                  <c:v>261175</c:v>
                </c:pt>
                <c:pt idx="12210">
                  <c:v>261215</c:v>
                </c:pt>
                <c:pt idx="12211">
                  <c:v>261215</c:v>
                </c:pt>
                <c:pt idx="12212">
                  <c:v>261255</c:v>
                </c:pt>
                <c:pt idx="12213">
                  <c:v>261280</c:v>
                </c:pt>
                <c:pt idx="12214">
                  <c:v>261320</c:v>
                </c:pt>
                <c:pt idx="12215">
                  <c:v>261320</c:v>
                </c:pt>
                <c:pt idx="12216">
                  <c:v>261360</c:v>
                </c:pt>
                <c:pt idx="12217">
                  <c:v>261360</c:v>
                </c:pt>
                <c:pt idx="12218">
                  <c:v>261400</c:v>
                </c:pt>
                <c:pt idx="12219">
                  <c:v>261400</c:v>
                </c:pt>
                <c:pt idx="12220">
                  <c:v>261440</c:v>
                </c:pt>
                <c:pt idx="12221">
                  <c:v>261440</c:v>
                </c:pt>
                <c:pt idx="12222">
                  <c:v>261480</c:v>
                </c:pt>
                <c:pt idx="12223">
                  <c:v>261480</c:v>
                </c:pt>
                <c:pt idx="12224">
                  <c:v>261520</c:v>
                </c:pt>
                <c:pt idx="12225">
                  <c:v>261520</c:v>
                </c:pt>
                <c:pt idx="12226">
                  <c:v>261560</c:v>
                </c:pt>
                <c:pt idx="12227">
                  <c:v>261560</c:v>
                </c:pt>
                <c:pt idx="12228">
                  <c:v>261600</c:v>
                </c:pt>
                <c:pt idx="12229">
                  <c:v>261600</c:v>
                </c:pt>
                <c:pt idx="12230">
                  <c:v>261640</c:v>
                </c:pt>
                <c:pt idx="12231">
                  <c:v>261640</c:v>
                </c:pt>
                <c:pt idx="12232">
                  <c:v>261680</c:v>
                </c:pt>
                <c:pt idx="12233">
                  <c:v>261680</c:v>
                </c:pt>
                <c:pt idx="12234">
                  <c:v>261720</c:v>
                </c:pt>
                <c:pt idx="12235">
                  <c:v>261720</c:v>
                </c:pt>
                <c:pt idx="12236">
                  <c:v>261760</c:v>
                </c:pt>
                <c:pt idx="12237">
                  <c:v>261760</c:v>
                </c:pt>
                <c:pt idx="12238">
                  <c:v>261800</c:v>
                </c:pt>
                <c:pt idx="12239">
                  <c:v>261800</c:v>
                </c:pt>
                <c:pt idx="12240">
                  <c:v>261840</c:v>
                </c:pt>
                <c:pt idx="12241">
                  <c:v>261840</c:v>
                </c:pt>
                <c:pt idx="12242">
                  <c:v>261880</c:v>
                </c:pt>
                <c:pt idx="12243">
                  <c:v>261880</c:v>
                </c:pt>
                <c:pt idx="12244">
                  <c:v>261920</c:v>
                </c:pt>
                <c:pt idx="12245">
                  <c:v>261920</c:v>
                </c:pt>
                <c:pt idx="12246">
                  <c:v>261960</c:v>
                </c:pt>
                <c:pt idx="12247">
                  <c:v>261960</c:v>
                </c:pt>
                <c:pt idx="12248">
                  <c:v>262000</c:v>
                </c:pt>
                <c:pt idx="12249">
                  <c:v>262000</c:v>
                </c:pt>
                <c:pt idx="12250">
                  <c:v>262040</c:v>
                </c:pt>
                <c:pt idx="12251">
                  <c:v>262040</c:v>
                </c:pt>
                <c:pt idx="12252">
                  <c:v>262080</c:v>
                </c:pt>
                <c:pt idx="12253">
                  <c:v>262080</c:v>
                </c:pt>
                <c:pt idx="12254">
                  <c:v>262120</c:v>
                </c:pt>
                <c:pt idx="12255">
                  <c:v>262120</c:v>
                </c:pt>
                <c:pt idx="12256">
                  <c:v>262160</c:v>
                </c:pt>
                <c:pt idx="12257">
                  <c:v>262160</c:v>
                </c:pt>
                <c:pt idx="12258">
                  <c:v>262200</c:v>
                </c:pt>
                <c:pt idx="12259">
                  <c:v>262200</c:v>
                </c:pt>
                <c:pt idx="12260">
                  <c:v>262240</c:v>
                </c:pt>
                <c:pt idx="12261">
                  <c:v>262240</c:v>
                </c:pt>
                <c:pt idx="12262">
                  <c:v>262280</c:v>
                </c:pt>
                <c:pt idx="12263">
                  <c:v>262280</c:v>
                </c:pt>
                <c:pt idx="12264">
                  <c:v>262320</c:v>
                </c:pt>
                <c:pt idx="12265">
                  <c:v>262320</c:v>
                </c:pt>
                <c:pt idx="12266">
                  <c:v>262360</c:v>
                </c:pt>
                <c:pt idx="12267">
                  <c:v>262360</c:v>
                </c:pt>
                <c:pt idx="12268">
                  <c:v>262400</c:v>
                </c:pt>
                <c:pt idx="12269">
                  <c:v>262400</c:v>
                </c:pt>
                <c:pt idx="12270">
                  <c:v>262440</c:v>
                </c:pt>
                <c:pt idx="12271">
                  <c:v>262440</c:v>
                </c:pt>
                <c:pt idx="12272">
                  <c:v>262480</c:v>
                </c:pt>
                <c:pt idx="12273">
                  <c:v>262480</c:v>
                </c:pt>
                <c:pt idx="12274">
                  <c:v>262520</c:v>
                </c:pt>
                <c:pt idx="12275">
                  <c:v>262520</c:v>
                </c:pt>
                <c:pt idx="12276">
                  <c:v>262560</c:v>
                </c:pt>
                <c:pt idx="12277">
                  <c:v>262560</c:v>
                </c:pt>
                <c:pt idx="12278">
                  <c:v>262600</c:v>
                </c:pt>
                <c:pt idx="12279">
                  <c:v>262600</c:v>
                </c:pt>
                <c:pt idx="12280">
                  <c:v>262640</c:v>
                </c:pt>
                <c:pt idx="12281">
                  <c:v>262640</c:v>
                </c:pt>
                <c:pt idx="12282">
                  <c:v>262680</c:v>
                </c:pt>
                <c:pt idx="12283">
                  <c:v>262696</c:v>
                </c:pt>
                <c:pt idx="12284">
                  <c:v>262736</c:v>
                </c:pt>
                <c:pt idx="12285">
                  <c:v>262769</c:v>
                </c:pt>
                <c:pt idx="12286">
                  <c:v>262809</c:v>
                </c:pt>
                <c:pt idx="12287">
                  <c:v>262854</c:v>
                </c:pt>
                <c:pt idx="12288">
                  <c:v>262894</c:v>
                </c:pt>
                <c:pt idx="12289">
                  <c:v>262894</c:v>
                </c:pt>
                <c:pt idx="12290">
                  <c:v>262934</c:v>
                </c:pt>
                <c:pt idx="12291">
                  <c:v>262934</c:v>
                </c:pt>
                <c:pt idx="12292">
                  <c:v>262974</c:v>
                </c:pt>
                <c:pt idx="12293">
                  <c:v>262974</c:v>
                </c:pt>
                <c:pt idx="12294">
                  <c:v>263014</c:v>
                </c:pt>
                <c:pt idx="12295">
                  <c:v>263014</c:v>
                </c:pt>
                <c:pt idx="12296">
                  <c:v>263054</c:v>
                </c:pt>
                <c:pt idx="12297">
                  <c:v>263100</c:v>
                </c:pt>
                <c:pt idx="12298">
                  <c:v>263140</c:v>
                </c:pt>
                <c:pt idx="12299">
                  <c:v>263140</c:v>
                </c:pt>
                <c:pt idx="12300">
                  <c:v>263180</c:v>
                </c:pt>
                <c:pt idx="12301">
                  <c:v>263236</c:v>
                </c:pt>
                <c:pt idx="12302">
                  <c:v>263276</c:v>
                </c:pt>
                <c:pt idx="12303">
                  <c:v>263276</c:v>
                </c:pt>
                <c:pt idx="12304">
                  <c:v>263316</c:v>
                </c:pt>
                <c:pt idx="12305">
                  <c:v>264705</c:v>
                </c:pt>
                <c:pt idx="12306">
                  <c:v>264745</c:v>
                </c:pt>
                <c:pt idx="12307">
                  <c:v>264745</c:v>
                </c:pt>
                <c:pt idx="12308">
                  <c:v>264785</c:v>
                </c:pt>
                <c:pt idx="12309">
                  <c:v>264832</c:v>
                </c:pt>
                <c:pt idx="12310">
                  <c:v>264872</c:v>
                </c:pt>
                <c:pt idx="12311">
                  <c:v>264872</c:v>
                </c:pt>
                <c:pt idx="12312">
                  <c:v>264912</c:v>
                </c:pt>
                <c:pt idx="12313">
                  <c:v>264912</c:v>
                </c:pt>
                <c:pt idx="12314">
                  <c:v>264952</c:v>
                </c:pt>
                <c:pt idx="12315">
                  <c:v>264952</c:v>
                </c:pt>
                <c:pt idx="12316">
                  <c:v>264992</c:v>
                </c:pt>
                <c:pt idx="12317">
                  <c:v>264992</c:v>
                </c:pt>
                <c:pt idx="12318">
                  <c:v>265032</c:v>
                </c:pt>
                <c:pt idx="12319">
                  <c:v>265032</c:v>
                </c:pt>
                <c:pt idx="12320">
                  <c:v>265072</c:v>
                </c:pt>
                <c:pt idx="12321">
                  <c:v>265072</c:v>
                </c:pt>
                <c:pt idx="12322">
                  <c:v>265112</c:v>
                </c:pt>
                <c:pt idx="12323">
                  <c:v>265112</c:v>
                </c:pt>
                <c:pt idx="12324">
                  <c:v>265152</c:v>
                </c:pt>
                <c:pt idx="12325">
                  <c:v>265152</c:v>
                </c:pt>
                <c:pt idx="12326">
                  <c:v>265192</c:v>
                </c:pt>
                <c:pt idx="12327">
                  <c:v>265192</c:v>
                </c:pt>
                <c:pt idx="12328">
                  <c:v>265232</c:v>
                </c:pt>
                <c:pt idx="12329">
                  <c:v>265232</c:v>
                </c:pt>
                <c:pt idx="12330">
                  <c:v>265272</c:v>
                </c:pt>
                <c:pt idx="12331">
                  <c:v>265272</c:v>
                </c:pt>
                <c:pt idx="12332">
                  <c:v>265312</c:v>
                </c:pt>
                <c:pt idx="12333">
                  <c:v>265312</c:v>
                </c:pt>
                <c:pt idx="12334">
                  <c:v>265352</c:v>
                </c:pt>
                <c:pt idx="12335">
                  <c:v>265352</c:v>
                </c:pt>
                <c:pt idx="12336">
                  <c:v>265392</c:v>
                </c:pt>
                <c:pt idx="12337">
                  <c:v>265392</c:v>
                </c:pt>
                <c:pt idx="12338">
                  <c:v>265432</c:v>
                </c:pt>
                <c:pt idx="12339">
                  <c:v>265432</c:v>
                </c:pt>
                <c:pt idx="12340">
                  <c:v>265472</c:v>
                </c:pt>
                <c:pt idx="12341">
                  <c:v>265472</c:v>
                </c:pt>
                <c:pt idx="12342">
                  <c:v>265512</c:v>
                </c:pt>
                <c:pt idx="12343">
                  <c:v>265512</c:v>
                </c:pt>
                <c:pt idx="12344">
                  <c:v>265552</c:v>
                </c:pt>
                <c:pt idx="12345">
                  <c:v>265552</c:v>
                </c:pt>
                <c:pt idx="12346">
                  <c:v>265592</c:v>
                </c:pt>
                <c:pt idx="12347">
                  <c:v>265592</c:v>
                </c:pt>
                <c:pt idx="12348">
                  <c:v>265632</c:v>
                </c:pt>
                <c:pt idx="12349">
                  <c:v>265632</c:v>
                </c:pt>
                <c:pt idx="12350">
                  <c:v>265672</c:v>
                </c:pt>
                <c:pt idx="12351">
                  <c:v>265672</c:v>
                </c:pt>
                <c:pt idx="12352">
                  <c:v>265712</c:v>
                </c:pt>
                <c:pt idx="12353">
                  <c:v>265712</c:v>
                </c:pt>
                <c:pt idx="12354">
                  <c:v>265752</c:v>
                </c:pt>
                <c:pt idx="12355">
                  <c:v>265752</c:v>
                </c:pt>
                <c:pt idx="12356">
                  <c:v>265792</c:v>
                </c:pt>
                <c:pt idx="12357">
                  <c:v>265792</c:v>
                </c:pt>
                <c:pt idx="12358">
                  <c:v>265832</c:v>
                </c:pt>
                <c:pt idx="12359">
                  <c:v>265832</c:v>
                </c:pt>
                <c:pt idx="12360">
                  <c:v>265872</c:v>
                </c:pt>
                <c:pt idx="12361">
                  <c:v>265872</c:v>
                </c:pt>
                <c:pt idx="12362">
                  <c:v>265912</c:v>
                </c:pt>
                <c:pt idx="12363">
                  <c:v>265912</c:v>
                </c:pt>
                <c:pt idx="12364">
                  <c:v>265952</c:v>
                </c:pt>
                <c:pt idx="12365">
                  <c:v>265952</c:v>
                </c:pt>
                <c:pt idx="12366">
                  <c:v>265992</c:v>
                </c:pt>
                <c:pt idx="12367">
                  <c:v>265992</c:v>
                </c:pt>
                <c:pt idx="12368">
                  <c:v>266032</c:v>
                </c:pt>
                <c:pt idx="12369">
                  <c:v>266032</c:v>
                </c:pt>
                <c:pt idx="12370">
                  <c:v>266072</c:v>
                </c:pt>
                <c:pt idx="12371">
                  <c:v>266072</c:v>
                </c:pt>
                <c:pt idx="12372">
                  <c:v>266112</c:v>
                </c:pt>
                <c:pt idx="12373">
                  <c:v>266112</c:v>
                </c:pt>
                <c:pt idx="12374">
                  <c:v>266152</c:v>
                </c:pt>
                <c:pt idx="12375">
                  <c:v>266152</c:v>
                </c:pt>
                <c:pt idx="12376">
                  <c:v>266192</c:v>
                </c:pt>
                <c:pt idx="12377">
                  <c:v>266192</c:v>
                </c:pt>
                <c:pt idx="12378">
                  <c:v>266232</c:v>
                </c:pt>
                <c:pt idx="12379">
                  <c:v>266232</c:v>
                </c:pt>
                <c:pt idx="12380">
                  <c:v>266272</c:v>
                </c:pt>
                <c:pt idx="12381">
                  <c:v>266272</c:v>
                </c:pt>
                <c:pt idx="12382">
                  <c:v>266312</c:v>
                </c:pt>
                <c:pt idx="12383">
                  <c:v>266312</c:v>
                </c:pt>
                <c:pt idx="12384">
                  <c:v>266352</c:v>
                </c:pt>
                <c:pt idx="12385">
                  <c:v>266352</c:v>
                </c:pt>
                <c:pt idx="12386">
                  <c:v>266392</c:v>
                </c:pt>
                <c:pt idx="12387">
                  <c:v>266392</c:v>
                </c:pt>
                <c:pt idx="12388">
                  <c:v>266432</c:v>
                </c:pt>
                <c:pt idx="12389">
                  <c:v>266432</c:v>
                </c:pt>
                <c:pt idx="12390">
                  <c:v>266472</c:v>
                </c:pt>
                <c:pt idx="12391">
                  <c:v>266472</c:v>
                </c:pt>
                <c:pt idx="12392">
                  <c:v>266512</c:v>
                </c:pt>
                <c:pt idx="12393">
                  <c:v>266512</c:v>
                </c:pt>
                <c:pt idx="12394">
                  <c:v>266552</c:v>
                </c:pt>
                <c:pt idx="12395">
                  <c:v>266552</c:v>
                </c:pt>
                <c:pt idx="12396">
                  <c:v>266592</c:v>
                </c:pt>
                <c:pt idx="12397">
                  <c:v>266592</c:v>
                </c:pt>
                <c:pt idx="12398">
                  <c:v>266632</c:v>
                </c:pt>
                <c:pt idx="12399">
                  <c:v>266632</c:v>
                </c:pt>
                <c:pt idx="12400">
                  <c:v>266672</c:v>
                </c:pt>
                <c:pt idx="12401">
                  <c:v>266672</c:v>
                </c:pt>
                <c:pt idx="12402">
                  <c:v>266712</c:v>
                </c:pt>
                <c:pt idx="12403">
                  <c:v>266712</c:v>
                </c:pt>
                <c:pt idx="12404">
                  <c:v>266752</c:v>
                </c:pt>
                <c:pt idx="12405">
                  <c:v>266752</c:v>
                </c:pt>
                <c:pt idx="12406">
                  <c:v>266792</c:v>
                </c:pt>
                <c:pt idx="12407">
                  <c:v>266792</c:v>
                </c:pt>
                <c:pt idx="12408">
                  <c:v>266832</c:v>
                </c:pt>
                <c:pt idx="12409">
                  <c:v>266832</c:v>
                </c:pt>
                <c:pt idx="12410">
                  <c:v>266872</c:v>
                </c:pt>
                <c:pt idx="12411">
                  <c:v>266872</c:v>
                </c:pt>
                <c:pt idx="12412">
                  <c:v>266912</c:v>
                </c:pt>
                <c:pt idx="12413">
                  <c:v>266912</c:v>
                </c:pt>
                <c:pt idx="12414">
                  <c:v>266952</c:v>
                </c:pt>
                <c:pt idx="12415">
                  <c:v>266952</c:v>
                </c:pt>
                <c:pt idx="12416">
                  <c:v>266992</c:v>
                </c:pt>
                <c:pt idx="12417">
                  <c:v>266992</c:v>
                </c:pt>
                <c:pt idx="12418">
                  <c:v>267032</c:v>
                </c:pt>
                <c:pt idx="12419">
                  <c:v>267032</c:v>
                </c:pt>
                <c:pt idx="12420">
                  <c:v>267072</c:v>
                </c:pt>
                <c:pt idx="12421">
                  <c:v>267072</c:v>
                </c:pt>
                <c:pt idx="12422">
                  <c:v>267112</c:v>
                </c:pt>
                <c:pt idx="12423">
                  <c:v>267112</c:v>
                </c:pt>
                <c:pt idx="12424">
                  <c:v>267152</c:v>
                </c:pt>
                <c:pt idx="12425">
                  <c:v>267152</c:v>
                </c:pt>
                <c:pt idx="12426">
                  <c:v>267192</c:v>
                </c:pt>
                <c:pt idx="12427">
                  <c:v>267201</c:v>
                </c:pt>
                <c:pt idx="12428">
                  <c:v>267241</c:v>
                </c:pt>
                <c:pt idx="12429">
                  <c:v>267297</c:v>
                </c:pt>
                <c:pt idx="12430">
                  <c:v>267337</c:v>
                </c:pt>
                <c:pt idx="12431">
                  <c:v>267371</c:v>
                </c:pt>
                <c:pt idx="12432">
                  <c:v>267411</c:v>
                </c:pt>
                <c:pt idx="12433">
                  <c:v>267411</c:v>
                </c:pt>
                <c:pt idx="12434">
                  <c:v>267451</c:v>
                </c:pt>
                <c:pt idx="12435">
                  <c:v>267451</c:v>
                </c:pt>
                <c:pt idx="12436">
                  <c:v>267491</c:v>
                </c:pt>
                <c:pt idx="12437">
                  <c:v>267491</c:v>
                </c:pt>
                <c:pt idx="12438">
                  <c:v>267531</c:v>
                </c:pt>
                <c:pt idx="12439">
                  <c:v>267531</c:v>
                </c:pt>
                <c:pt idx="12440">
                  <c:v>267571</c:v>
                </c:pt>
                <c:pt idx="12441">
                  <c:v>267571</c:v>
                </c:pt>
                <c:pt idx="12442">
                  <c:v>267611</c:v>
                </c:pt>
                <c:pt idx="12443">
                  <c:v>267639</c:v>
                </c:pt>
                <c:pt idx="12444">
                  <c:v>267679</c:v>
                </c:pt>
                <c:pt idx="12445">
                  <c:v>267679</c:v>
                </c:pt>
                <c:pt idx="12446">
                  <c:v>267719</c:v>
                </c:pt>
                <c:pt idx="12447">
                  <c:v>267735</c:v>
                </c:pt>
                <c:pt idx="12448">
                  <c:v>267775</c:v>
                </c:pt>
                <c:pt idx="12449">
                  <c:v>267794</c:v>
                </c:pt>
                <c:pt idx="12450">
                  <c:v>267834</c:v>
                </c:pt>
                <c:pt idx="12451">
                  <c:v>267868</c:v>
                </c:pt>
                <c:pt idx="12452">
                  <c:v>267908</c:v>
                </c:pt>
                <c:pt idx="12453">
                  <c:v>267908</c:v>
                </c:pt>
                <c:pt idx="12454">
                  <c:v>267948</c:v>
                </c:pt>
                <c:pt idx="12455">
                  <c:v>267981</c:v>
                </c:pt>
                <c:pt idx="12456">
                  <c:v>268021</c:v>
                </c:pt>
                <c:pt idx="12457">
                  <c:v>268055</c:v>
                </c:pt>
                <c:pt idx="12458">
                  <c:v>268095</c:v>
                </c:pt>
                <c:pt idx="12459">
                  <c:v>268095</c:v>
                </c:pt>
                <c:pt idx="12460">
                  <c:v>268135</c:v>
                </c:pt>
                <c:pt idx="12461">
                  <c:v>268135</c:v>
                </c:pt>
                <c:pt idx="12462">
                  <c:v>268175</c:v>
                </c:pt>
                <c:pt idx="12463">
                  <c:v>268175</c:v>
                </c:pt>
                <c:pt idx="12464">
                  <c:v>268215</c:v>
                </c:pt>
                <c:pt idx="12465">
                  <c:v>268229</c:v>
                </c:pt>
                <c:pt idx="12466">
                  <c:v>268269</c:v>
                </c:pt>
                <c:pt idx="12467">
                  <c:v>268303</c:v>
                </c:pt>
                <c:pt idx="12468">
                  <c:v>268343</c:v>
                </c:pt>
                <c:pt idx="12469">
                  <c:v>268343</c:v>
                </c:pt>
                <c:pt idx="12470">
                  <c:v>268383</c:v>
                </c:pt>
                <c:pt idx="12471">
                  <c:v>268416</c:v>
                </c:pt>
                <c:pt idx="12472">
                  <c:v>268456</c:v>
                </c:pt>
                <c:pt idx="12473">
                  <c:v>268490</c:v>
                </c:pt>
                <c:pt idx="12474">
                  <c:v>268530</c:v>
                </c:pt>
                <c:pt idx="12475">
                  <c:v>268530</c:v>
                </c:pt>
                <c:pt idx="12476">
                  <c:v>268570</c:v>
                </c:pt>
                <c:pt idx="12477">
                  <c:v>268570</c:v>
                </c:pt>
                <c:pt idx="12478">
                  <c:v>268610</c:v>
                </c:pt>
                <c:pt idx="12479">
                  <c:v>268625</c:v>
                </c:pt>
                <c:pt idx="12480">
                  <c:v>268665</c:v>
                </c:pt>
                <c:pt idx="12481">
                  <c:v>268699</c:v>
                </c:pt>
                <c:pt idx="12482">
                  <c:v>268739</c:v>
                </c:pt>
                <c:pt idx="12483">
                  <c:v>268739</c:v>
                </c:pt>
                <c:pt idx="12484">
                  <c:v>268779</c:v>
                </c:pt>
                <c:pt idx="12485">
                  <c:v>268801</c:v>
                </c:pt>
                <c:pt idx="12486">
                  <c:v>268841</c:v>
                </c:pt>
                <c:pt idx="12487">
                  <c:v>268875</c:v>
                </c:pt>
                <c:pt idx="12488">
                  <c:v>268915</c:v>
                </c:pt>
                <c:pt idx="12489">
                  <c:v>268915</c:v>
                </c:pt>
                <c:pt idx="12490">
                  <c:v>268955</c:v>
                </c:pt>
                <c:pt idx="12491">
                  <c:v>268955</c:v>
                </c:pt>
                <c:pt idx="12492">
                  <c:v>268995</c:v>
                </c:pt>
                <c:pt idx="12493">
                  <c:v>268995</c:v>
                </c:pt>
                <c:pt idx="12494">
                  <c:v>269035</c:v>
                </c:pt>
                <c:pt idx="12495">
                  <c:v>269035</c:v>
                </c:pt>
                <c:pt idx="12496">
                  <c:v>269075</c:v>
                </c:pt>
                <c:pt idx="12497">
                  <c:v>269075</c:v>
                </c:pt>
                <c:pt idx="12498">
                  <c:v>269115</c:v>
                </c:pt>
                <c:pt idx="12499">
                  <c:v>269154</c:v>
                </c:pt>
                <c:pt idx="12500">
                  <c:v>269194</c:v>
                </c:pt>
                <c:pt idx="12501">
                  <c:v>269194</c:v>
                </c:pt>
                <c:pt idx="12502">
                  <c:v>269234</c:v>
                </c:pt>
                <c:pt idx="12503">
                  <c:v>269234</c:v>
                </c:pt>
                <c:pt idx="12504">
                  <c:v>269274</c:v>
                </c:pt>
                <c:pt idx="12505">
                  <c:v>269274</c:v>
                </c:pt>
                <c:pt idx="12506">
                  <c:v>269314</c:v>
                </c:pt>
                <c:pt idx="12507">
                  <c:v>269314</c:v>
                </c:pt>
                <c:pt idx="12508">
                  <c:v>269354</c:v>
                </c:pt>
                <c:pt idx="12509">
                  <c:v>269354</c:v>
                </c:pt>
                <c:pt idx="12510">
                  <c:v>269394</c:v>
                </c:pt>
                <c:pt idx="12511">
                  <c:v>269394</c:v>
                </c:pt>
                <c:pt idx="12512">
                  <c:v>269434</c:v>
                </c:pt>
                <c:pt idx="12513">
                  <c:v>269434</c:v>
                </c:pt>
                <c:pt idx="12514">
                  <c:v>269474</c:v>
                </c:pt>
                <c:pt idx="12515">
                  <c:v>269483</c:v>
                </c:pt>
                <c:pt idx="12516">
                  <c:v>269523</c:v>
                </c:pt>
                <c:pt idx="12517">
                  <c:v>270571</c:v>
                </c:pt>
                <c:pt idx="12518">
                  <c:v>270611</c:v>
                </c:pt>
                <c:pt idx="12519">
                  <c:v>270611</c:v>
                </c:pt>
                <c:pt idx="12520">
                  <c:v>270651</c:v>
                </c:pt>
                <c:pt idx="12521">
                  <c:v>270651</c:v>
                </c:pt>
                <c:pt idx="12522">
                  <c:v>270691</c:v>
                </c:pt>
                <c:pt idx="12523">
                  <c:v>270691</c:v>
                </c:pt>
                <c:pt idx="12524">
                  <c:v>270731</c:v>
                </c:pt>
                <c:pt idx="12525">
                  <c:v>270731</c:v>
                </c:pt>
                <c:pt idx="12526">
                  <c:v>270771</c:v>
                </c:pt>
                <c:pt idx="12527">
                  <c:v>270771</c:v>
                </c:pt>
                <c:pt idx="12528">
                  <c:v>270811</c:v>
                </c:pt>
                <c:pt idx="12529">
                  <c:v>270811</c:v>
                </c:pt>
                <c:pt idx="12530">
                  <c:v>270851</c:v>
                </c:pt>
                <c:pt idx="12531">
                  <c:v>270851</c:v>
                </c:pt>
                <c:pt idx="12532">
                  <c:v>270891</c:v>
                </c:pt>
                <c:pt idx="12533">
                  <c:v>270916</c:v>
                </c:pt>
                <c:pt idx="12534">
                  <c:v>270956</c:v>
                </c:pt>
                <c:pt idx="12535">
                  <c:v>270956</c:v>
                </c:pt>
                <c:pt idx="12536">
                  <c:v>270996</c:v>
                </c:pt>
                <c:pt idx="12537">
                  <c:v>270996</c:v>
                </c:pt>
                <c:pt idx="12538">
                  <c:v>271036</c:v>
                </c:pt>
                <c:pt idx="12539">
                  <c:v>271036</c:v>
                </c:pt>
                <c:pt idx="12540">
                  <c:v>271076</c:v>
                </c:pt>
                <c:pt idx="12541">
                  <c:v>271076</c:v>
                </c:pt>
                <c:pt idx="12542">
                  <c:v>271116</c:v>
                </c:pt>
                <c:pt idx="12543">
                  <c:v>271116</c:v>
                </c:pt>
                <c:pt idx="12544">
                  <c:v>271156</c:v>
                </c:pt>
                <c:pt idx="12545">
                  <c:v>271156</c:v>
                </c:pt>
                <c:pt idx="12546">
                  <c:v>271196</c:v>
                </c:pt>
                <c:pt idx="12547">
                  <c:v>271196</c:v>
                </c:pt>
                <c:pt idx="12548">
                  <c:v>271236</c:v>
                </c:pt>
                <c:pt idx="12549">
                  <c:v>271236</c:v>
                </c:pt>
                <c:pt idx="12550">
                  <c:v>271276</c:v>
                </c:pt>
                <c:pt idx="12551">
                  <c:v>271276</c:v>
                </c:pt>
                <c:pt idx="12552">
                  <c:v>271316</c:v>
                </c:pt>
                <c:pt idx="12553">
                  <c:v>271316</c:v>
                </c:pt>
                <c:pt idx="12554">
                  <c:v>271356</c:v>
                </c:pt>
                <c:pt idx="12555">
                  <c:v>271356</c:v>
                </c:pt>
                <c:pt idx="12556">
                  <c:v>271396</c:v>
                </c:pt>
                <c:pt idx="12557">
                  <c:v>271396</c:v>
                </c:pt>
                <c:pt idx="12558">
                  <c:v>271436</c:v>
                </c:pt>
                <c:pt idx="12559">
                  <c:v>271436</c:v>
                </c:pt>
                <c:pt idx="12560">
                  <c:v>271476</c:v>
                </c:pt>
                <c:pt idx="12561">
                  <c:v>271476</c:v>
                </c:pt>
                <c:pt idx="12562">
                  <c:v>271516</c:v>
                </c:pt>
                <c:pt idx="12563">
                  <c:v>271541</c:v>
                </c:pt>
                <c:pt idx="12564">
                  <c:v>271581</c:v>
                </c:pt>
                <c:pt idx="12565">
                  <c:v>271581</c:v>
                </c:pt>
                <c:pt idx="12566">
                  <c:v>271621</c:v>
                </c:pt>
                <c:pt idx="12567">
                  <c:v>271621</c:v>
                </c:pt>
                <c:pt idx="12568">
                  <c:v>271661</c:v>
                </c:pt>
                <c:pt idx="12569">
                  <c:v>271661</c:v>
                </c:pt>
                <c:pt idx="12570">
                  <c:v>271701</c:v>
                </c:pt>
                <c:pt idx="12571">
                  <c:v>271701</c:v>
                </c:pt>
                <c:pt idx="12572">
                  <c:v>271741</c:v>
                </c:pt>
                <c:pt idx="12573">
                  <c:v>271741</c:v>
                </c:pt>
                <c:pt idx="12574">
                  <c:v>271781</c:v>
                </c:pt>
                <c:pt idx="12575">
                  <c:v>271781</c:v>
                </c:pt>
                <c:pt idx="12576">
                  <c:v>271821</c:v>
                </c:pt>
                <c:pt idx="12577">
                  <c:v>271821</c:v>
                </c:pt>
                <c:pt idx="12578">
                  <c:v>271861</c:v>
                </c:pt>
                <c:pt idx="12579">
                  <c:v>271861</c:v>
                </c:pt>
                <c:pt idx="12580">
                  <c:v>271901</c:v>
                </c:pt>
                <c:pt idx="12581">
                  <c:v>271901</c:v>
                </c:pt>
                <c:pt idx="12582">
                  <c:v>271941</c:v>
                </c:pt>
                <c:pt idx="12583">
                  <c:v>271941</c:v>
                </c:pt>
                <c:pt idx="12584">
                  <c:v>271981</c:v>
                </c:pt>
                <c:pt idx="12585">
                  <c:v>271981</c:v>
                </c:pt>
                <c:pt idx="12586">
                  <c:v>272021</c:v>
                </c:pt>
                <c:pt idx="12587">
                  <c:v>272021</c:v>
                </c:pt>
                <c:pt idx="12588">
                  <c:v>272061</c:v>
                </c:pt>
                <c:pt idx="12589">
                  <c:v>272061</c:v>
                </c:pt>
                <c:pt idx="12590">
                  <c:v>272101</c:v>
                </c:pt>
                <c:pt idx="12591">
                  <c:v>272101</c:v>
                </c:pt>
                <c:pt idx="12592">
                  <c:v>272141</c:v>
                </c:pt>
                <c:pt idx="12593">
                  <c:v>272141</c:v>
                </c:pt>
                <c:pt idx="12594">
                  <c:v>272181</c:v>
                </c:pt>
                <c:pt idx="12595">
                  <c:v>272181</c:v>
                </c:pt>
                <c:pt idx="12596">
                  <c:v>272221</c:v>
                </c:pt>
                <c:pt idx="12597">
                  <c:v>272221</c:v>
                </c:pt>
                <c:pt idx="12598">
                  <c:v>272261</c:v>
                </c:pt>
                <c:pt idx="12599">
                  <c:v>272261</c:v>
                </c:pt>
                <c:pt idx="12600">
                  <c:v>272301</c:v>
                </c:pt>
                <c:pt idx="12601">
                  <c:v>272301</c:v>
                </c:pt>
                <c:pt idx="12602">
                  <c:v>272341</c:v>
                </c:pt>
                <c:pt idx="12603">
                  <c:v>272341</c:v>
                </c:pt>
                <c:pt idx="12604">
                  <c:v>272381</c:v>
                </c:pt>
                <c:pt idx="12605">
                  <c:v>272381</c:v>
                </c:pt>
                <c:pt idx="12606">
                  <c:v>272421</c:v>
                </c:pt>
                <c:pt idx="12607">
                  <c:v>272421</c:v>
                </c:pt>
                <c:pt idx="12608">
                  <c:v>272461</c:v>
                </c:pt>
                <c:pt idx="12609">
                  <c:v>272461</c:v>
                </c:pt>
                <c:pt idx="12610">
                  <c:v>272501</c:v>
                </c:pt>
                <c:pt idx="12611">
                  <c:v>272501</c:v>
                </c:pt>
                <c:pt idx="12612">
                  <c:v>272541</c:v>
                </c:pt>
                <c:pt idx="12613">
                  <c:v>272541</c:v>
                </c:pt>
                <c:pt idx="12614">
                  <c:v>272581</c:v>
                </c:pt>
                <c:pt idx="12615">
                  <c:v>272581</c:v>
                </c:pt>
                <c:pt idx="12616">
                  <c:v>272621</c:v>
                </c:pt>
                <c:pt idx="12617">
                  <c:v>272621</c:v>
                </c:pt>
                <c:pt idx="12618">
                  <c:v>272661</c:v>
                </c:pt>
                <c:pt idx="12619">
                  <c:v>272661</c:v>
                </c:pt>
                <c:pt idx="12620">
                  <c:v>272701</c:v>
                </c:pt>
                <c:pt idx="12621">
                  <c:v>272701</c:v>
                </c:pt>
                <c:pt idx="12622">
                  <c:v>272741</c:v>
                </c:pt>
                <c:pt idx="12623">
                  <c:v>272741</c:v>
                </c:pt>
                <c:pt idx="12624">
                  <c:v>272781</c:v>
                </c:pt>
                <c:pt idx="12625">
                  <c:v>272781</c:v>
                </c:pt>
                <c:pt idx="12626">
                  <c:v>272821</c:v>
                </c:pt>
                <c:pt idx="12627">
                  <c:v>272821</c:v>
                </c:pt>
                <c:pt idx="12628">
                  <c:v>272861</c:v>
                </c:pt>
                <c:pt idx="12629">
                  <c:v>272861</c:v>
                </c:pt>
                <c:pt idx="12630">
                  <c:v>272901</c:v>
                </c:pt>
                <c:pt idx="12631">
                  <c:v>272901</c:v>
                </c:pt>
                <c:pt idx="12632">
                  <c:v>272941</c:v>
                </c:pt>
                <c:pt idx="12633">
                  <c:v>272950</c:v>
                </c:pt>
                <c:pt idx="12634">
                  <c:v>272990</c:v>
                </c:pt>
                <c:pt idx="12635">
                  <c:v>273023</c:v>
                </c:pt>
                <c:pt idx="12636">
                  <c:v>273063</c:v>
                </c:pt>
                <c:pt idx="12637">
                  <c:v>273097</c:v>
                </c:pt>
                <c:pt idx="12638">
                  <c:v>273137</c:v>
                </c:pt>
                <c:pt idx="12639">
                  <c:v>273137</c:v>
                </c:pt>
                <c:pt idx="12640">
                  <c:v>273177</c:v>
                </c:pt>
                <c:pt idx="12641">
                  <c:v>273177</c:v>
                </c:pt>
                <c:pt idx="12642">
                  <c:v>273217</c:v>
                </c:pt>
                <c:pt idx="12643">
                  <c:v>273217</c:v>
                </c:pt>
                <c:pt idx="12644">
                  <c:v>273257</c:v>
                </c:pt>
                <c:pt idx="12645">
                  <c:v>273257</c:v>
                </c:pt>
                <c:pt idx="12646">
                  <c:v>273297</c:v>
                </c:pt>
                <c:pt idx="12647">
                  <c:v>273343</c:v>
                </c:pt>
                <c:pt idx="12648">
                  <c:v>273383</c:v>
                </c:pt>
                <c:pt idx="12649">
                  <c:v>273383</c:v>
                </c:pt>
                <c:pt idx="12650">
                  <c:v>273423</c:v>
                </c:pt>
                <c:pt idx="12651">
                  <c:v>273479</c:v>
                </c:pt>
                <c:pt idx="12652">
                  <c:v>273519</c:v>
                </c:pt>
                <c:pt idx="12653">
                  <c:v>273519</c:v>
                </c:pt>
                <c:pt idx="12654">
                  <c:v>273559</c:v>
                </c:pt>
                <c:pt idx="12655">
                  <c:v>274948</c:v>
                </c:pt>
                <c:pt idx="12656">
                  <c:v>274988</c:v>
                </c:pt>
                <c:pt idx="12657">
                  <c:v>274988</c:v>
                </c:pt>
                <c:pt idx="12658">
                  <c:v>275028</c:v>
                </c:pt>
                <c:pt idx="12659">
                  <c:v>275075</c:v>
                </c:pt>
                <c:pt idx="12660">
                  <c:v>275115</c:v>
                </c:pt>
                <c:pt idx="12661">
                  <c:v>275115</c:v>
                </c:pt>
                <c:pt idx="12662">
                  <c:v>275155</c:v>
                </c:pt>
                <c:pt idx="12663">
                  <c:v>275155</c:v>
                </c:pt>
                <c:pt idx="12664">
                  <c:v>275195</c:v>
                </c:pt>
                <c:pt idx="12665">
                  <c:v>275195</c:v>
                </c:pt>
                <c:pt idx="12666">
                  <c:v>275235</c:v>
                </c:pt>
                <c:pt idx="12667">
                  <c:v>275235</c:v>
                </c:pt>
                <c:pt idx="12668">
                  <c:v>275275</c:v>
                </c:pt>
                <c:pt idx="12669">
                  <c:v>275275</c:v>
                </c:pt>
                <c:pt idx="12670">
                  <c:v>275315</c:v>
                </c:pt>
                <c:pt idx="12671">
                  <c:v>275315</c:v>
                </c:pt>
                <c:pt idx="12672">
                  <c:v>275355</c:v>
                </c:pt>
                <c:pt idx="12673">
                  <c:v>275355</c:v>
                </c:pt>
                <c:pt idx="12674">
                  <c:v>275395</c:v>
                </c:pt>
                <c:pt idx="12675">
                  <c:v>275395</c:v>
                </c:pt>
                <c:pt idx="12676">
                  <c:v>275435</c:v>
                </c:pt>
                <c:pt idx="12677">
                  <c:v>275435</c:v>
                </c:pt>
                <c:pt idx="12678">
                  <c:v>275475</c:v>
                </c:pt>
                <c:pt idx="12679">
                  <c:v>275475</c:v>
                </c:pt>
                <c:pt idx="12680">
                  <c:v>275515</c:v>
                </c:pt>
                <c:pt idx="12681">
                  <c:v>275515</c:v>
                </c:pt>
                <c:pt idx="12682">
                  <c:v>275555</c:v>
                </c:pt>
                <c:pt idx="12683">
                  <c:v>275555</c:v>
                </c:pt>
                <c:pt idx="12684">
                  <c:v>275595</c:v>
                </c:pt>
                <c:pt idx="12685">
                  <c:v>275595</c:v>
                </c:pt>
                <c:pt idx="12686">
                  <c:v>275635</c:v>
                </c:pt>
                <c:pt idx="12687">
                  <c:v>275635</c:v>
                </c:pt>
                <c:pt idx="12688">
                  <c:v>275675</c:v>
                </c:pt>
                <c:pt idx="12689">
                  <c:v>275675</c:v>
                </c:pt>
                <c:pt idx="12690">
                  <c:v>275715</c:v>
                </c:pt>
                <c:pt idx="12691">
                  <c:v>275715</c:v>
                </c:pt>
                <c:pt idx="12692">
                  <c:v>275755</c:v>
                </c:pt>
                <c:pt idx="12693">
                  <c:v>275755</c:v>
                </c:pt>
                <c:pt idx="12694">
                  <c:v>275795</c:v>
                </c:pt>
                <c:pt idx="12695">
                  <c:v>275795</c:v>
                </c:pt>
                <c:pt idx="12696">
                  <c:v>275835</c:v>
                </c:pt>
                <c:pt idx="12697">
                  <c:v>275835</c:v>
                </c:pt>
                <c:pt idx="12698">
                  <c:v>275875</c:v>
                </c:pt>
                <c:pt idx="12699">
                  <c:v>275875</c:v>
                </c:pt>
                <c:pt idx="12700">
                  <c:v>275915</c:v>
                </c:pt>
                <c:pt idx="12701">
                  <c:v>275915</c:v>
                </c:pt>
                <c:pt idx="12702">
                  <c:v>275955</c:v>
                </c:pt>
                <c:pt idx="12703">
                  <c:v>275955</c:v>
                </c:pt>
                <c:pt idx="12704">
                  <c:v>275995</c:v>
                </c:pt>
                <c:pt idx="12705">
                  <c:v>275995</c:v>
                </c:pt>
                <c:pt idx="12706">
                  <c:v>276035</c:v>
                </c:pt>
                <c:pt idx="12707">
                  <c:v>276035</c:v>
                </c:pt>
                <c:pt idx="12708">
                  <c:v>276075</c:v>
                </c:pt>
                <c:pt idx="12709">
                  <c:v>276075</c:v>
                </c:pt>
                <c:pt idx="12710">
                  <c:v>276115</c:v>
                </c:pt>
                <c:pt idx="12711">
                  <c:v>276115</c:v>
                </c:pt>
                <c:pt idx="12712">
                  <c:v>276155</c:v>
                </c:pt>
                <c:pt idx="12713">
                  <c:v>276155</c:v>
                </c:pt>
                <c:pt idx="12714">
                  <c:v>276195</c:v>
                </c:pt>
                <c:pt idx="12715">
                  <c:v>276195</c:v>
                </c:pt>
                <c:pt idx="12716">
                  <c:v>276235</c:v>
                </c:pt>
                <c:pt idx="12717">
                  <c:v>276235</c:v>
                </c:pt>
                <c:pt idx="12718">
                  <c:v>276275</c:v>
                </c:pt>
                <c:pt idx="12719">
                  <c:v>276275</c:v>
                </c:pt>
                <c:pt idx="12720">
                  <c:v>276315</c:v>
                </c:pt>
                <c:pt idx="12721">
                  <c:v>276315</c:v>
                </c:pt>
                <c:pt idx="12722">
                  <c:v>276355</c:v>
                </c:pt>
                <c:pt idx="12723">
                  <c:v>276355</c:v>
                </c:pt>
                <c:pt idx="12724">
                  <c:v>276395</c:v>
                </c:pt>
                <c:pt idx="12725">
                  <c:v>276395</c:v>
                </c:pt>
                <c:pt idx="12726">
                  <c:v>276435</c:v>
                </c:pt>
                <c:pt idx="12727">
                  <c:v>276435</c:v>
                </c:pt>
                <c:pt idx="12728">
                  <c:v>276475</c:v>
                </c:pt>
                <c:pt idx="12729">
                  <c:v>276475</c:v>
                </c:pt>
                <c:pt idx="12730">
                  <c:v>276515</c:v>
                </c:pt>
                <c:pt idx="12731">
                  <c:v>276515</c:v>
                </c:pt>
                <c:pt idx="12732">
                  <c:v>276555</c:v>
                </c:pt>
                <c:pt idx="12733">
                  <c:v>276555</c:v>
                </c:pt>
                <c:pt idx="12734">
                  <c:v>276595</c:v>
                </c:pt>
                <c:pt idx="12735">
                  <c:v>276595</c:v>
                </c:pt>
                <c:pt idx="12736">
                  <c:v>276635</c:v>
                </c:pt>
                <c:pt idx="12737">
                  <c:v>276635</c:v>
                </c:pt>
                <c:pt idx="12738">
                  <c:v>276675</c:v>
                </c:pt>
                <c:pt idx="12739">
                  <c:v>276675</c:v>
                </c:pt>
                <c:pt idx="12740">
                  <c:v>276715</c:v>
                </c:pt>
                <c:pt idx="12741">
                  <c:v>276715</c:v>
                </c:pt>
                <c:pt idx="12742">
                  <c:v>276755</c:v>
                </c:pt>
                <c:pt idx="12743">
                  <c:v>276755</c:v>
                </c:pt>
                <c:pt idx="12744">
                  <c:v>276795</c:v>
                </c:pt>
                <c:pt idx="12745">
                  <c:v>276795</c:v>
                </c:pt>
                <c:pt idx="12746">
                  <c:v>276835</c:v>
                </c:pt>
                <c:pt idx="12747">
                  <c:v>276835</c:v>
                </c:pt>
                <c:pt idx="12748">
                  <c:v>276875</c:v>
                </c:pt>
                <c:pt idx="12749">
                  <c:v>276875</c:v>
                </c:pt>
                <c:pt idx="12750">
                  <c:v>276915</c:v>
                </c:pt>
                <c:pt idx="12751">
                  <c:v>276915</c:v>
                </c:pt>
                <c:pt idx="12752">
                  <c:v>276955</c:v>
                </c:pt>
                <c:pt idx="12753">
                  <c:v>276955</c:v>
                </c:pt>
                <c:pt idx="12754">
                  <c:v>276995</c:v>
                </c:pt>
                <c:pt idx="12755">
                  <c:v>276995</c:v>
                </c:pt>
                <c:pt idx="12756">
                  <c:v>277035</c:v>
                </c:pt>
                <c:pt idx="12757">
                  <c:v>277035</c:v>
                </c:pt>
                <c:pt idx="12758">
                  <c:v>277075</c:v>
                </c:pt>
                <c:pt idx="12759">
                  <c:v>277075</c:v>
                </c:pt>
                <c:pt idx="12760">
                  <c:v>277115</c:v>
                </c:pt>
                <c:pt idx="12761">
                  <c:v>277115</c:v>
                </c:pt>
                <c:pt idx="12762">
                  <c:v>277155</c:v>
                </c:pt>
                <c:pt idx="12763">
                  <c:v>277155</c:v>
                </c:pt>
                <c:pt idx="12764">
                  <c:v>277195</c:v>
                </c:pt>
                <c:pt idx="12765">
                  <c:v>277195</c:v>
                </c:pt>
                <c:pt idx="12766">
                  <c:v>277235</c:v>
                </c:pt>
                <c:pt idx="12767">
                  <c:v>277235</c:v>
                </c:pt>
                <c:pt idx="12768">
                  <c:v>277275</c:v>
                </c:pt>
                <c:pt idx="12769">
                  <c:v>277275</c:v>
                </c:pt>
                <c:pt idx="12770">
                  <c:v>277315</c:v>
                </c:pt>
                <c:pt idx="12771">
                  <c:v>277315</c:v>
                </c:pt>
                <c:pt idx="12772">
                  <c:v>277355</c:v>
                </c:pt>
                <c:pt idx="12773">
                  <c:v>277355</c:v>
                </c:pt>
                <c:pt idx="12774">
                  <c:v>277395</c:v>
                </c:pt>
                <c:pt idx="12775">
                  <c:v>277395</c:v>
                </c:pt>
                <c:pt idx="12776">
                  <c:v>277435</c:v>
                </c:pt>
                <c:pt idx="12777">
                  <c:v>277444</c:v>
                </c:pt>
                <c:pt idx="12778">
                  <c:v>277484</c:v>
                </c:pt>
                <c:pt idx="12779">
                  <c:v>277540</c:v>
                </c:pt>
                <c:pt idx="12780">
                  <c:v>277580</c:v>
                </c:pt>
                <c:pt idx="12781">
                  <c:v>277614</c:v>
                </c:pt>
                <c:pt idx="12782">
                  <c:v>277654</c:v>
                </c:pt>
                <c:pt idx="12783">
                  <c:v>277654</c:v>
                </c:pt>
                <c:pt idx="12784">
                  <c:v>277694</c:v>
                </c:pt>
                <c:pt idx="12785">
                  <c:v>277694</c:v>
                </c:pt>
                <c:pt idx="12786">
                  <c:v>277734</c:v>
                </c:pt>
                <c:pt idx="12787">
                  <c:v>277734</c:v>
                </c:pt>
                <c:pt idx="12788">
                  <c:v>277774</c:v>
                </c:pt>
                <c:pt idx="12789">
                  <c:v>277774</c:v>
                </c:pt>
                <c:pt idx="12790">
                  <c:v>277814</c:v>
                </c:pt>
                <c:pt idx="12791">
                  <c:v>277814</c:v>
                </c:pt>
                <c:pt idx="12792">
                  <c:v>277854</c:v>
                </c:pt>
                <c:pt idx="12793">
                  <c:v>277882</c:v>
                </c:pt>
                <c:pt idx="12794">
                  <c:v>277922</c:v>
                </c:pt>
                <c:pt idx="12795">
                  <c:v>277922</c:v>
                </c:pt>
                <c:pt idx="12796">
                  <c:v>277962</c:v>
                </c:pt>
                <c:pt idx="12797">
                  <c:v>277978</c:v>
                </c:pt>
                <c:pt idx="12798">
                  <c:v>278018</c:v>
                </c:pt>
                <c:pt idx="12799">
                  <c:v>278037</c:v>
                </c:pt>
                <c:pt idx="12800">
                  <c:v>278077</c:v>
                </c:pt>
                <c:pt idx="12801">
                  <c:v>278111</c:v>
                </c:pt>
                <c:pt idx="12802">
                  <c:v>278151</c:v>
                </c:pt>
                <c:pt idx="12803">
                  <c:v>278151</c:v>
                </c:pt>
                <c:pt idx="12804">
                  <c:v>278191</c:v>
                </c:pt>
                <c:pt idx="12805">
                  <c:v>278224</c:v>
                </c:pt>
                <c:pt idx="12806">
                  <c:v>278264</c:v>
                </c:pt>
                <c:pt idx="12807">
                  <c:v>278298</c:v>
                </c:pt>
                <c:pt idx="12808">
                  <c:v>278338</c:v>
                </c:pt>
                <c:pt idx="12809">
                  <c:v>278338</c:v>
                </c:pt>
                <c:pt idx="12810">
                  <c:v>278378</c:v>
                </c:pt>
                <c:pt idx="12811">
                  <c:v>278378</c:v>
                </c:pt>
                <c:pt idx="12812">
                  <c:v>278418</c:v>
                </c:pt>
                <c:pt idx="12813">
                  <c:v>278418</c:v>
                </c:pt>
                <c:pt idx="12814">
                  <c:v>278458</c:v>
                </c:pt>
                <c:pt idx="12815">
                  <c:v>278472</c:v>
                </c:pt>
                <c:pt idx="12816">
                  <c:v>278512</c:v>
                </c:pt>
                <c:pt idx="12817">
                  <c:v>278546</c:v>
                </c:pt>
                <c:pt idx="12818">
                  <c:v>278586</c:v>
                </c:pt>
                <c:pt idx="12819">
                  <c:v>278586</c:v>
                </c:pt>
                <c:pt idx="12820">
                  <c:v>278626</c:v>
                </c:pt>
                <c:pt idx="12821">
                  <c:v>278659</c:v>
                </c:pt>
                <c:pt idx="12822">
                  <c:v>278699</c:v>
                </c:pt>
                <c:pt idx="12823">
                  <c:v>278733</c:v>
                </c:pt>
                <c:pt idx="12824">
                  <c:v>278773</c:v>
                </c:pt>
                <c:pt idx="12825">
                  <c:v>278773</c:v>
                </c:pt>
                <c:pt idx="12826">
                  <c:v>278813</c:v>
                </c:pt>
                <c:pt idx="12827">
                  <c:v>278813</c:v>
                </c:pt>
                <c:pt idx="12828">
                  <c:v>278853</c:v>
                </c:pt>
                <c:pt idx="12829">
                  <c:v>278868</c:v>
                </c:pt>
                <c:pt idx="12830">
                  <c:v>278908</c:v>
                </c:pt>
                <c:pt idx="12831">
                  <c:v>278942</c:v>
                </c:pt>
                <c:pt idx="12832">
                  <c:v>278982</c:v>
                </c:pt>
                <c:pt idx="12833">
                  <c:v>278982</c:v>
                </c:pt>
                <c:pt idx="12834">
                  <c:v>279022</c:v>
                </c:pt>
                <c:pt idx="12835">
                  <c:v>279044</c:v>
                </c:pt>
                <c:pt idx="12836">
                  <c:v>279084</c:v>
                </c:pt>
                <c:pt idx="12837">
                  <c:v>279118</c:v>
                </c:pt>
                <c:pt idx="12838">
                  <c:v>279158</c:v>
                </c:pt>
                <c:pt idx="12839">
                  <c:v>279158</c:v>
                </c:pt>
                <c:pt idx="12840">
                  <c:v>279198</c:v>
                </c:pt>
                <c:pt idx="12841">
                  <c:v>279198</c:v>
                </c:pt>
                <c:pt idx="12842">
                  <c:v>279238</c:v>
                </c:pt>
                <c:pt idx="12843">
                  <c:v>279238</c:v>
                </c:pt>
                <c:pt idx="12844">
                  <c:v>279278</c:v>
                </c:pt>
                <c:pt idx="12845">
                  <c:v>279278</c:v>
                </c:pt>
                <c:pt idx="12846">
                  <c:v>279318</c:v>
                </c:pt>
                <c:pt idx="12847">
                  <c:v>279318</c:v>
                </c:pt>
                <c:pt idx="12848">
                  <c:v>279358</c:v>
                </c:pt>
                <c:pt idx="12849">
                  <c:v>279397</c:v>
                </c:pt>
                <c:pt idx="12850">
                  <c:v>279437</c:v>
                </c:pt>
                <c:pt idx="12851">
                  <c:v>279437</c:v>
                </c:pt>
                <c:pt idx="12852">
                  <c:v>279477</c:v>
                </c:pt>
                <c:pt idx="12853">
                  <c:v>279477</c:v>
                </c:pt>
                <c:pt idx="12854">
                  <c:v>279517</c:v>
                </c:pt>
                <c:pt idx="12855">
                  <c:v>279517</c:v>
                </c:pt>
                <c:pt idx="12856">
                  <c:v>279557</c:v>
                </c:pt>
                <c:pt idx="12857">
                  <c:v>279557</c:v>
                </c:pt>
                <c:pt idx="12858">
                  <c:v>279597</c:v>
                </c:pt>
                <c:pt idx="12859">
                  <c:v>279597</c:v>
                </c:pt>
                <c:pt idx="12860">
                  <c:v>279637</c:v>
                </c:pt>
                <c:pt idx="12861">
                  <c:v>279637</c:v>
                </c:pt>
                <c:pt idx="12862">
                  <c:v>279677</c:v>
                </c:pt>
                <c:pt idx="12863">
                  <c:v>279677</c:v>
                </c:pt>
                <c:pt idx="12864">
                  <c:v>279717</c:v>
                </c:pt>
                <c:pt idx="12865">
                  <c:v>279726</c:v>
                </c:pt>
                <c:pt idx="12866">
                  <c:v>279766</c:v>
                </c:pt>
                <c:pt idx="12867">
                  <c:v>280819</c:v>
                </c:pt>
                <c:pt idx="12868">
                  <c:v>280859</c:v>
                </c:pt>
                <c:pt idx="12869">
                  <c:v>280859</c:v>
                </c:pt>
                <c:pt idx="12870">
                  <c:v>280899</c:v>
                </c:pt>
                <c:pt idx="12871">
                  <c:v>280899</c:v>
                </c:pt>
                <c:pt idx="12872">
                  <c:v>280939</c:v>
                </c:pt>
                <c:pt idx="12873">
                  <c:v>280939</c:v>
                </c:pt>
                <c:pt idx="12874">
                  <c:v>280979</c:v>
                </c:pt>
                <c:pt idx="12875">
                  <c:v>280979</c:v>
                </c:pt>
                <c:pt idx="12876">
                  <c:v>281019</c:v>
                </c:pt>
                <c:pt idx="12877">
                  <c:v>281019</c:v>
                </c:pt>
                <c:pt idx="12878">
                  <c:v>281059</c:v>
                </c:pt>
                <c:pt idx="12879">
                  <c:v>281059</c:v>
                </c:pt>
                <c:pt idx="12880">
                  <c:v>281099</c:v>
                </c:pt>
                <c:pt idx="12881">
                  <c:v>281099</c:v>
                </c:pt>
                <c:pt idx="12882">
                  <c:v>281139</c:v>
                </c:pt>
                <c:pt idx="12883">
                  <c:v>281164</c:v>
                </c:pt>
                <c:pt idx="12884">
                  <c:v>281204</c:v>
                </c:pt>
                <c:pt idx="12885">
                  <c:v>281204</c:v>
                </c:pt>
                <c:pt idx="12886">
                  <c:v>281244</c:v>
                </c:pt>
                <c:pt idx="12887">
                  <c:v>281244</c:v>
                </c:pt>
                <c:pt idx="12888">
                  <c:v>281284</c:v>
                </c:pt>
                <c:pt idx="12889">
                  <c:v>281284</c:v>
                </c:pt>
                <c:pt idx="12890">
                  <c:v>281324</c:v>
                </c:pt>
                <c:pt idx="12891">
                  <c:v>281324</c:v>
                </c:pt>
                <c:pt idx="12892">
                  <c:v>281364</c:v>
                </c:pt>
                <c:pt idx="12893">
                  <c:v>281364</c:v>
                </c:pt>
                <c:pt idx="12894">
                  <c:v>281404</c:v>
                </c:pt>
                <c:pt idx="12895">
                  <c:v>281404</c:v>
                </c:pt>
                <c:pt idx="12896">
                  <c:v>281444</c:v>
                </c:pt>
                <c:pt idx="12897">
                  <c:v>281444</c:v>
                </c:pt>
                <c:pt idx="12898">
                  <c:v>281484</c:v>
                </c:pt>
                <c:pt idx="12899">
                  <c:v>281484</c:v>
                </c:pt>
                <c:pt idx="12900">
                  <c:v>281524</c:v>
                </c:pt>
                <c:pt idx="12901">
                  <c:v>281524</c:v>
                </c:pt>
                <c:pt idx="12902">
                  <c:v>281564</c:v>
                </c:pt>
                <c:pt idx="12903">
                  <c:v>281564</c:v>
                </c:pt>
                <c:pt idx="12904">
                  <c:v>281604</c:v>
                </c:pt>
                <c:pt idx="12905">
                  <c:v>281604</c:v>
                </c:pt>
                <c:pt idx="12906">
                  <c:v>281644</c:v>
                </c:pt>
                <c:pt idx="12907">
                  <c:v>281644</c:v>
                </c:pt>
                <c:pt idx="12908">
                  <c:v>281684</c:v>
                </c:pt>
                <c:pt idx="12909">
                  <c:v>281684</c:v>
                </c:pt>
                <c:pt idx="12910">
                  <c:v>281724</c:v>
                </c:pt>
                <c:pt idx="12911">
                  <c:v>281724</c:v>
                </c:pt>
                <c:pt idx="12912">
                  <c:v>281764</c:v>
                </c:pt>
                <c:pt idx="12913">
                  <c:v>281789</c:v>
                </c:pt>
                <c:pt idx="12914">
                  <c:v>281829</c:v>
                </c:pt>
                <c:pt idx="12915">
                  <c:v>281829</c:v>
                </c:pt>
                <c:pt idx="12916">
                  <c:v>281869</c:v>
                </c:pt>
                <c:pt idx="12917">
                  <c:v>281869</c:v>
                </c:pt>
                <c:pt idx="12918">
                  <c:v>281909</c:v>
                </c:pt>
                <c:pt idx="12919">
                  <c:v>281909</c:v>
                </c:pt>
                <c:pt idx="12920">
                  <c:v>281949</c:v>
                </c:pt>
                <c:pt idx="12921">
                  <c:v>281949</c:v>
                </c:pt>
                <c:pt idx="12922">
                  <c:v>281989</c:v>
                </c:pt>
                <c:pt idx="12923">
                  <c:v>281989</c:v>
                </c:pt>
                <c:pt idx="12924">
                  <c:v>282029</c:v>
                </c:pt>
                <c:pt idx="12925">
                  <c:v>282029</c:v>
                </c:pt>
                <c:pt idx="12926">
                  <c:v>282069</c:v>
                </c:pt>
                <c:pt idx="12927">
                  <c:v>282069</c:v>
                </c:pt>
                <c:pt idx="12928">
                  <c:v>282109</c:v>
                </c:pt>
                <c:pt idx="12929">
                  <c:v>282109</c:v>
                </c:pt>
                <c:pt idx="12930">
                  <c:v>282149</c:v>
                </c:pt>
                <c:pt idx="12931">
                  <c:v>282149</c:v>
                </c:pt>
                <c:pt idx="12932">
                  <c:v>282189</c:v>
                </c:pt>
                <c:pt idx="12933">
                  <c:v>282189</c:v>
                </c:pt>
                <c:pt idx="12934">
                  <c:v>282229</c:v>
                </c:pt>
                <c:pt idx="12935">
                  <c:v>282229</c:v>
                </c:pt>
                <c:pt idx="12936">
                  <c:v>282269</c:v>
                </c:pt>
                <c:pt idx="12937">
                  <c:v>282269</c:v>
                </c:pt>
                <c:pt idx="12938">
                  <c:v>282309</c:v>
                </c:pt>
                <c:pt idx="12939">
                  <c:v>282309</c:v>
                </c:pt>
                <c:pt idx="12940">
                  <c:v>282349</c:v>
                </c:pt>
                <c:pt idx="12941">
                  <c:v>282349</c:v>
                </c:pt>
                <c:pt idx="12942">
                  <c:v>282389</c:v>
                </c:pt>
                <c:pt idx="12943">
                  <c:v>282389</c:v>
                </c:pt>
                <c:pt idx="12944">
                  <c:v>282429</c:v>
                </c:pt>
                <c:pt idx="12945">
                  <c:v>282429</c:v>
                </c:pt>
                <c:pt idx="12946">
                  <c:v>282469</c:v>
                </c:pt>
                <c:pt idx="12947">
                  <c:v>282469</c:v>
                </c:pt>
                <c:pt idx="12948">
                  <c:v>282509</c:v>
                </c:pt>
                <c:pt idx="12949">
                  <c:v>282509</c:v>
                </c:pt>
                <c:pt idx="12950">
                  <c:v>282549</c:v>
                </c:pt>
                <c:pt idx="12951">
                  <c:v>282549</c:v>
                </c:pt>
                <c:pt idx="12952">
                  <c:v>282589</c:v>
                </c:pt>
                <c:pt idx="12953">
                  <c:v>282589</c:v>
                </c:pt>
                <c:pt idx="12954">
                  <c:v>282629</c:v>
                </c:pt>
                <c:pt idx="12955">
                  <c:v>282629</c:v>
                </c:pt>
                <c:pt idx="12956">
                  <c:v>282669</c:v>
                </c:pt>
                <c:pt idx="12957">
                  <c:v>282669</c:v>
                </c:pt>
                <c:pt idx="12958">
                  <c:v>282709</c:v>
                </c:pt>
                <c:pt idx="12959">
                  <c:v>282709</c:v>
                </c:pt>
                <c:pt idx="12960">
                  <c:v>282749</c:v>
                </c:pt>
                <c:pt idx="12961">
                  <c:v>282749</c:v>
                </c:pt>
                <c:pt idx="12962">
                  <c:v>282789</c:v>
                </c:pt>
                <c:pt idx="12963">
                  <c:v>282789</c:v>
                </c:pt>
                <c:pt idx="12964">
                  <c:v>282829</c:v>
                </c:pt>
                <c:pt idx="12965">
                  <c:v>282829</c:v>
                </c:pt>
                <c:pt idx="12966">
                  <c:v>282869</c:v>
                </c:pt>
                <c:pt idx="12967">
                  <c:v>282869</c:v>
                </c:pt>
                <c:pt idx="12968">
                  <c:v>282909</c:v>
                </c:pt>
                <c:pt idx="12969">
                  <c:v>282909</c:v>
                </c:pt>
                <c:pt idx="12970">
                  <c:v>282949</c:v>
                </c:pt>
                <c:pt idx="12971">
                  <c:v>282949</c:v>
                </c:pt>
                <c:pt idx="12972">
                  <c:v>282989</c:v>
                </c:pt>
                <c:pt idx="12973">
                  <c:v>282989</c:v>
                </c:pt>
                <c:pt idx="12974">
                  <c:v>283029</c:v>
                </c:pt>
                <c:pt idx="12975">
                  <c:v>283029</c:v>
                </c:pt>
                <c:pt idx="12976">
                  <c:v>283069</c:v>
                </c:pt>
                <c:pt idx="12977">
                  <c:v>283069</c:v>
                </c:pt>
                <c:pt idx="12978">
                  <c:v>283109</c:v>
                </c:pt>
                <c:pt idx="12979">
                  <c:v>283109</c:v>
                </c:pt>
                <c:pt idx="12980">
                  <c:v>283149</c:v>
                </c:pt>
                <c:pt idx="12981">
                  <c:v>283149</c:v>
                </c:pt>
                <c:pt idx="12982">
                  <c:v>283189</c:v>
                </c:pt>
                <c:pt idx="12983">
                  <c:v>283205</c:v>
                </c:pt>
                <c:pt idx="12984">
                  <c:v>283245</c:v>
                </c:pt>
                <c:pt idx="12985">
                  <c:v>283278</c:v>
                </c:pt>
                <c:pt idx="12986">
                  <c:v>283318</c:v>
                </c:pt>
                <c:pt idx="12987">
                  <c:v>283359</c:v>
                </c:pt>
                <c:pt idx="12988">
                  <c:v>283399</c:v>
                </c:pt>
                <c:pt idx="12989">
                  <c:v>283399</c:v>
                </c:pt>
                <c:pt idx="12990">
                  <c:v>283439</c:v>
                </c:pt>
                <c:pt idx="12991">
                  <c:v>283439</c:v>
                </c:pt>
                <c:pt idx="12992">
                  <c:v>283479</c:v>
                </c:pt>
                <c:pt idx="12993">
                  <c:v>283479</c:v>
                </c:pt>
                <c:pt idx="12994">
                  <c:v>283519</c:v>
                </c:pt>
                <c:pt idx="12995">
                  <c:v>283519</c:v>
                </c:pt>
                <c:pt idx="12996">
                  <c:v>283559</c:v>
                </c:pt>
                <c:pt idx="12997">
                  <c:v>283600</c:v>
                </c:pt>
                <c:pt idx="12998">
                  <c:v>283640</c:v>
                </c:pt>
                <c:pt idx="12999">
                  <c:v>283640</c:v>
                </c:pt>
                <c:pt idx="13000">
                  <c:v>283680</c:v>
                </c:pt>
                <c:pt idx="13001">
                  <c:v>283736</c:v>
                </c:pt>
                <c:pt idx="13002">
                  <c:v>283776</c:v>
                </c:pt>
                <c:pt idx="13003">
                  <c:v>283776</c:v>
                </c:pt>
                <c:pt idx="13004">
                  <c:v>283816</c:v>
                </c:pt>
                <c:pt idx="13005">
                  <c:v>285205</c:v>
                </c:pt>
                <c:pt idx="13006">
                  <c:v>285245</c:v>
                </c:pt>
                <c:pt idx="13007">
                  <c:v>285245</c:v>
                </c:pt>
                <c:pt idx="13008">
                  <c:v>285285</c:v>
                </c:pt>
                <c:pt idx="13009">
                  <c:v>285332</c:v>
                </c:pt>
                <c:pt idx="13010">
                  <c:v>285372</c:v>
                </c:pt>
                <c:pt idx="13011">
                  <c:v>285372</c:v>
                </c:pt>
                <c:pt idx="13012">
                  <c:v>285412</c:v>
                </c:pt>
                <c:pt idx="13013">
                  <c:v>285412</c:v>
                </c:pt>
                <c:pt idx="13014">
                  <c:v>285452</c:v>
                </c:pt>
                <c:pt idx="13015">
                  <c:v>285452</c:v>
                </c:pt>
                <c:pt idx="13016">
                  <c:v>285492</c:v>
                </c:pt>
                <c:pt idx="13017">
                  <c:v>285492</c:v>
                </c:pt>
                <c:pt idx="13018">
                  <c:v>285532</c:v>
                </c:pt>
                <c:pt idx="13019">
                  <c:v>285532</c:v>
                </c:pt>
                <c:pt idx="13020">
                  <c:v>285572</c:v>
                </c:pt>
                <c:pt idx="13021">
                  <c:v>285572</c:v>
                </c:pt>
                <c:pt idx="13022">
                  <c:v>285612</c:v>
                </c:pt>
                <c:pt idx="13023">
                  <c:v>285612</c:v>
                </c:pt>
                <c:pt idx="13024">
                  <c:v>285652</c:v>
                </c:pt>
                <c:pt idx="13025">
                  <c:v>285652</c:v>
                </c:pt>
                <c:pt idx="13026">
                  <c:v>285692</c:v>
                </c:pt>
                <c:pt idx="13027">
                  <c:v>285692</c:v>
                </c:pt>
                <c:pt idx="13028">
                  <c:v>285732</c:v>
                </c:pt>
                <c:pt idx="13029">
                  <c:v>285732</c:v>
                </c:pt>
                <c:pt idx="13030">
                  <c:v>285772</c:v>
                </c:pt>
                <c:pt idx="13031">
                  <c:v>285772</c:v>
                </c:pt>
                <c:pt idx="13032">
                  <c:v>285812</c:v>
                </c:pt>
                <c:pt idx="13033">
                  <c:v>285812</c:v>
                </c:pt>
                <c:pt idx="13034">
                  <c:v>285852</c:v>
                </c:pt>
                <c:pt idx="13035">
                  <c:v>285852</c:v>
                </c:pt>
                <c:pt idx="13036">
                  <c:v>285892</c:v>
                </c:pt>
                <c:pt idx="13037">
                  <c:v>285892</c:v>
                </c:pt>
                <c:pt idx="13038">
                  <c:v>285932</c:v>
                </c:pt>
                <c:pt idx="13039">
                  <c:v>285932</c:v>
                </c:pt>
                <c:pt idx="13040">
                  <c:v>285972</c:v>
                </c:pt>
                <c:pt idx="13041">
                  <c:v>285972</c:v>
                </c:pt>
                <c:pt idx="13042">
                  <c:v>286012</c:v>
                </c:pt>
                <c:pt idx="13043">
                  <c:v>286012</c:v>
                </c:pt>
                <c:pt idx="13044">
                  <c:v>286052</c:v>
                </c:pt>
                <c:pt idx="13045">
                  <c:v>286052</c:v>
                </c:pt>
                <c:pt idx="13046">
                  <c:v>286092</c:v>
                </c:pt>
                <c:pt idx="13047">
                  <c:v>286092</c:v>
                </c:pt>
                <c:pt idx="13048">
                  <c:v>286132</c:v>
                </c:pt>
                <c:pt idx="13049">
                  <c:v>286132</c:v>
                </c:pt>
                <c:pt idx="13050">
                  <c:v>286172</c:v>
                </c:pt>
                <c:pt idx="13051">
                  <c:v>286172</c:v>
                </c:pt>
                <c:pt idx="13052">
                  <c:v>286212</c:v>
                </c:pt>
                <c:pt idx="13053">
                  <c:v>286212</c:v>
                </c:pt>
                <c:pt idx="13054">
                  <c:v>286252</c:v>
                </c:pt>
                <c:pt idx="13055">
                  <c:v>286252</c:v>
                </c:pt>
                <c:pt idx="13056">
                  <c:v>286292</c:v>
                </c:pt>
                <c:pt idx="13057">
                  <c:v>286292</c:v>
                </c:pt>
                <c:pt idx="13058">
                  <c:v>286332</c:v>
                </c:pt>
                <c:pt idx="13059">
                  <c:v>286332</c:v>
                </c:pt>
                <c:pt idx="13060">
                  <c:v>286372</c:v>
                </c:pt>
                <c:pt idx="13061">
                  <c:v>286372</c:v>
                </c:pt>
                <c:pt idx="13062">
                  <c:v>286412</c:v>
                </c:pt>
                <c:pt idx="13063">
                  <c:v>286412</c:v>
                </c:pt>
                <c:pt idx="13064">
                  <c:v>286452</c:v>
                </c:pt>
                <c:pt idx="13065">
                  <c:v>286452</c:v>
                </c:pt>
                <c:pt idx="13066">
                  <c:v>286492</c:v>
                </c:pt>
                <c:pt idx="13067">
                  <c:v>286492</c:v>
                </c:pt>
                <c:pt idx="13068">
                  <c:v>286532</c:v>
                </c:pt>
                <c:pt idx="13069">
                  <c:v>286532</c:v>
                </c:pt>
                <c:pt idx="13070">
                  <c:v>286572</c:v>
                </c:pt>
                <c:pt idx="13071">
                  <c:v>286572</c:v>
                </c:pt>
                <c:pt idx="13072">
                  <c:v>286612</c:v>
                </c:pt>
                <c:pt idx="13073">
                  <c:v>286612</c:v>
                </c:pt>
                <c:pt idx="13074">
                  <c:v>286652</c:v>
                </c:pt>
                <c:pt idx="13075">
                  <c:v>286652</c:v>
                </c:pt>
                <c:pt idx="13076">
                  <c:v>286692</c:v>
                </c:pt>
                <c:pt idx="13077">
                  <c:v>286692</c:v>
                </c:pt>
                <c:pt idx="13078">
                  <c:v>286732</c:v>
                </c:pt>
                <c:pt idx="13079">
                  <c:v>286732</c:v>
                </c:pt>
                <c:pt idx="13080">
                  <c:v>286772</c:v>
                </c:pt>
                <c:pt idx="13081">
                  <c:v>286772</c:v>
                </c:pt>
                <c:pt idx="13082">
                  <c:v>286812</c:v>
                </c:pt>
                <c:pt idx="13083">
                  <c:v>286812</c:v>
                </c:pt>
                <c:pt idx="13084">
                  <c:v>286852</c:v>
                </c:pt>
                <c:pt idx="13085">
                  <c:v>286852</c:v>
                </c:pt>
                <c:pt idx="13086">
                  <c:v>286892</c:v>
                </c:pt>
                <c:pt idx="13087">
                  <c:v>286892</c:v>
                </c:pt>
                <c:pt idx="13088">
                  <c:v>286932</c:v>
                </c:pt>
                <c:pt idx="13089">
                  <c:v>286932</c:v>
                </c:pt>
                <c:pt idx="13090">
                  <c:v>286972</c:v>
                </c:pt>
                <c:pt idx="13091">
                  <c:v>286972</c:v>
                </c:pt>
                <c:pt idx="13092">
                  <c:v>287012</c:v>
                </c:pt>
                <c:pt idx="13093">
                  <c:v>287012</c:v>
                </c:pt>
                <c:pt idx="13094">
                  <c:v>287052</c:v>
                </c:pt>
                <c:pt idx="13095">
                  <c:v>287052</c:v>
                </c:pt>
                <c:pt idx="13096">
                  <c:v>287092</c:v>
                </c:pt>
                <c:pt idx="13097">
                  <c:v>287092</c:v>
                </c:pt>
                <c:pt idx="13098">
                  <c:v>287132</c:v>
                </c:pt>
                <c:pt idx="13099">
                  <c:v>287132</c:v>
                </c:pt>
                <c:pt idx="13100">
                  <c:v>287172</c:v>
                </c:pt>
                <c:pt idx="13101">
                  <c:v>287172</c:v>
                </c:pt>
                <c:pt idx="13102">
                  <c:v>287212</c:v>
                </c:pt>
                <c:pt idx="13103">
                  <c:v>287212</c:v>
                </c:pt>
                <c:pt idx="13104">
                  <c:v>287252</c:v>
                </c:pt>
                <c:pt idx="13105">
                  <c:v>287252</c:v>
                </c:pt>
                <c:pt idx="13106">
                  <c:v>287292</c:v>
                </c:pt>
                <c:pt idx="13107">
                  <c:v>287292</c:v>
                </c:pt>
                <c:pt idx="13108">
                  <c:v>287332</c:v>
                </c:pt>
                <c:pt idx="13109">
                  <c:v>287332</c:v>
                </c:pt>
                <c:pt idx="13110">
                  <c:v>287372</c:v>
                </c:pt>
                <c:pt idx="13111">
                  <c:v>287372</c:v>
                </c:pt>
                <c:pt idx="13112">
                  <c:v>287412</c:v>
                </c:pt>
                <c:pt idx="13113">
                  <c:v>287412</c:v>
                </c:pt>
                <c:pt idx="13114">
                  <c:v>287452</c:v>
                </c:pt>
                <c:pt idx="13115">
                  <c:v>287452</c:v>
                </c:pt>
                <c:pt idx="13116">
                  <c:v>287492</c:v>
                </c:pt>
                <c:pt idx="13117">
                  <c:v>287492</c:v>
                </c:pt>
                <c:pt idx="13118">
                  <c:v>287532</c:v>
                </c:pt>
                <c:pt idx="13119">
                  <c:v>287532</c:v>
                </c:pt>
                <c:pt idx="13120">
                  <c:v>287572</c:v>
                </c:pt>
                <c:pt idx="13121">
                  <c:v>287572</c:v>
                </c:pt>
                <c:pt idx="13122">
                  <c:v>287612</c:v>
                </c:pt>
                <c:pt idx="13123">
                  <c:v>287612</c:v>
                </c:pt>
                <c:pt idx="13124">
                  <c:v>287652</c:v>
                </c:pt>
                <c:pt idx="13125">
                  <c:v>287652</c:v>
                </c:pt>
                <c:pt idx="13126">
                  <c:v>287692</c:v>
                </c:pt>
                <c:pt idx="13127">
                  <c:v>287701</c:v>
                </c:pt>
                <c:pt idx="13128">
                  <c:v>287741</c:v>
                </c:pt>
                <c:pt idx="13129">
                  <c:v>287797</c:v>
                </c:pt>
                <c:pt idx="13130">
                  <c:v>287837</c:v>
                </c:pt>
                <c:pt idx="13131">
                  <c:v>287871</c:v>
                </c:pt>
                <c:pt idx="13132">
                  <c:v>287911</c:v>
                </c:pt>
                <c:pt idx="13133">
                  <c:v>287911</c:v>
                </c:pt>
                <c:pt idx="13134">
                  <c:v>287951</c:v>
                </c:pt>
                <c:pt idx="13135">
                  <c:v>287951</c:v>
                </c:pt>
                <c:pt idx="13136">
                  <c:v>287991</c:v>
                </c:pt>
                <c:pt idx="13137">
                  <c:v>287991</c:v>
                </c:pt>
                <c:pt idx="13138">
                  <c:v>288031</c:v>
                </c:pt>
                <c:pt idx="13139">
                  <c:v>288031</c:v>
                </c:pt>
                <c:pt idx="13140">
                  <c:v>288071</c:v>
                </c:pt>
                <c:pt idx="13141">
                  <c:v>288071</c:v>
                </c:pt>
                <c:pt idx="13142">
                  <c:v>288111</c:v>
                </c:pt>
                <c:pt idx="13143">
                  <c:v>288139</c:v>
                </c:pt>
                <c:pt idx="13144">
                  <c:v>288179</c:v>
                </c:pt>
                <c:pt idx="13145">
                  <c:v>288179</c:v>
                </c:pt>
                <c:pt idx="13146">
                  <c:v>288219</c:v>
                </c:pt>
                <c:pt idx="13147">
                  <c:v>288235</c:v>
                </c:pt>
                <c:pt idx="13148">
                  <c:v>288275</c:v>
                </c:pt>
                <c:pt idx="13149">
                  <c:v>288294</c:v>
                </c:pt>
                <c:pt idx="13150">
                  <c:v>288334</c:v>
                </c:pt>
                <c:pt idx="13151">
                  <c:v>288368</c:v>
                </c:pt>
                <c:pt idx="13152">
                  <c:v>288408</c:v>
                </c:pt>
                <c:pt idx="13153">
                  <c:v>288408</c:v>
                </c:pt>
                <c:pt idx="13154">
                  <c:v>288448</c:v>
                </c:pt>
                <c:pt idx="13155">
                  <c:v>288481</c:v>
                </c:pt>
                <c:pt idx="13156">
                  <c:v>288521</c:v>
                </c:pt>
                <c:pt idx="13157">
                  <c:v>288555</c:v>
                </c:pt>
                <c:pt idx="13158">
                  <c:v>288595</c:v>
                </c:pt>
                <c:pt idx="13159">
                  <c:v>288595</c:v>
                </c:pt>
                <c:pt idx="13160">
                  <c:v>288635</c:v>
                </c:pt>
                <c:pt idx="13161">
                  <c:v>288635</c:v>
                </c:pt>
                <c:pt idx="13162">
                  <c:v>288675</c:v>
                </c:pt>
                <c:pt idx="13163">
                  <c:v>288675</c:v>
                </c:pt>
                <c:pt idx="13164">
                  <c:v>288715</c:v>
                </c:pt>
                <c:pt idx="13165">
                  <c:v>288729</c:v>
                </c:pt>
                <c:pt idx="13166">
                  <c:v>288769</c:v>
                </c:pt>
                <c:pt idx="13167">
                  <c:v>288803</c:v>
                </c:pt>
                <c:pt idx="13168">
                  <c:v>288843</c:v>
                </c:pt>
                <c:pt idx="13169">
                  <c:v>288843</c:v>
                </c:pt>
                <c:pt idx="13170">
                  <c:v>288883</c:v>
                </c:pt>
                <c:pt idx="13171">
                  <c:v>288916</c:v>
                </c:pt>
                <c:pt idx="13172">
                  <c:v>288956</c:v>
                </c:pt>
                <c:pt idx="13173">
                  <c:v>288990</c:v>
                </c:pt>
                <c:pt idx="13174">
                  <c:v>289030</c:v>
                </c:pt>
                <c:pt idx="13175">
                  <c:v>289030</c:v>
                </c:pt>
                <c:pt idx="13176">
                  <c:v>289070</c:v>
                </c:pt>
                <c:pt idx="13177">
                  <c:v>289070</c:v>
                </c:pt>
                <c:pt idx="13178">
                  <c:v>289110</c:v>
                </c:pt>
                <c:pt idx="13179">
                  <c:v>289125</c:v>
                </c:pt>
                <c:pt idx="13180">
                  <c:v>289165</c:v>
                </c:pt>
                <c:pt idx="13181">
                  <c:v>289199</c:v>
                </c:pt>
                <c:pt idx="13182">
                  <c:v>289239</c:v>
                </c:pt>
                <c:pt idx="13183">
                  <c:v>289239</c:v>
                </c:pt>
                <c:pt idx="13184">
                  <c:v>289279</c:v>
                </c:pt>
                <c:pt idx="13185">
                  <c:v>289301</c:v>
                </c:pt>
                <c:pt idx="13186">
                  <c:v>289341</c:v>
                </c:pt>
                <c:pt idx="13187">
                  <c:v>289375</c:v>
                </c:pt>
                <c:pt idx="13188">
                  <c:v>289415</c:v>
                </c:pt>
                <c:pt idx="13189">
                  <c:v>289415</c:v>
                </c:pt>
                <c:pt idx="13190">
                  <c:v>289455</c:v>
                </c:pt>
                <c:pt idx="13191">
                  <c:v>289455</c:v>
                </c:pt>
                <c:pt idx="13192">
                  <c:v>289495</c:v>
                </c:pt>
                <c:pt idx="13193">
                  <c:v>289495</c:v>
                </c:pt>
                <c:pt idx="13194">
                  <c:v>289535</c:v>
                </c:pt>
                <c:pt idx="13195">
                  <c:v>289535</c:v>
                </c:pt>
                <c:pt idx="13196">
                  <c:v>289575</c:v>
                </c:pt>
                <c:pt idx="13197">
                  <c:v>289575</c:v>
                </c:pt>
                <c:pt idx="13198">
                  <c:v>289615</c:v>
                </c:pt>
                <c:pt idx="13199">
                  <c:v>289654</c:v>
                </c:pt>
                <c:pt idx="13200">
                  <c:v>289694</c:v>
                </c:pt>
                <c:pt idx="13201">
                  <c:v>289694</c:v>
                </c:pt>
                <c:pt idx="13202">
                  <c:v>289734</c:v>
                </c:pt>
                <c:pt idx="13203">
                  <c:v>289734</c:v>
                </c:pt>
                <c:pt idx="13204">
                  <c:v>289774</c:v>
                </c:pt>
                <c:pt idx="13205">
                  <c:v>289774</c:v>
                </c:pt>
                <c:pt idx="13206">
                  <c:v>289814</c:v>
                </c:pt>
                <c:pt idx="13207">
                  <c:v>289814</c:v>
                </c:pt>
                <c:pt idx="13208">
                  <c:v>289854</c:v>
                </c:pt>
                <c:pt idx="13209">
                  <c:v>289854</c:v>
                </c:pt>
                <c:pt idx="13210">
                  <c:v>289894</c:v>
                </c:pt>
                <c:pt idx="13211">
                  <c:v>289894</c:v>
                </c:pt>
                <c:pt idx="13212">
                  <c:v>289934</c:v>
                </c:pt>
                <c:pt idx="13213">
                  <c:v>289934</c:v>
                </c:pt>
                <c:pt idx="13214">
                  <c:v>289974</c:v>
                </c:pt>
                <c:pt idx="13215">
                  <c:v>289983</c:v>
                </c:pt>
                <c:pt idx="13216">
                  <c:v>290023</c:v>
                </c:pt>
                <c:pt idx="13217">
                  <c:v>291071</c:v>
                </c:pt>
                <c:pt idx="13218">
                  <c:v>291111</c:v>
                </c:pt>
                <c:pt idx="13219">
                  <c:v>291111</c:v>
                </c:pt>
                <c:pt idx="13220">
                  <c:v>291151</c:v>
                </c:pt>
                <c:pt idx="13221">
                  <c:v>291151</c:v>
                </c:pt>
                <c:pt idx="13222">
                  <c:v>291191</c:v>
                </c:pt>
                <c:pt idx="13223">
                  <c:v>291191</c:v>
                </c:pt>
                <c:pt idx="13224">
                  <c:v>291231</c:v>
                </c:pt>
                <c:pt idx="13225">
                  <c:v>291231</c:v>
                </c:pt>
                <c:pt idx="13226">
                  <c:v>291271</c:v>
                </c:pt>
                <c:pt idx="13227">
                  <c:v>291271</c:v>
                </c:pt>
                <c:pt idx="13228">
                  <c:v>291311</c:v>
                </c:pt>
                <c:pt idx="13229">
                  <c:v>291311</c:v>
                </c:pt>
                <c:pt idx="13230">
                  <c:v>291351</c:v>
                </c:pt>
                <c:pt idx="13231">
                  <c:v>291351</c:v>
                </c:pt>
                <c:pt idx="13232">
                  <c:v>291391</c:v>
                </c:pt>
                <c:pt idx="13233">
                  <c:v>291416</c:v>
                </c:pt>
                <c:pt idx="13234">
                  <c:v>291456</c:v>
                </c:pt>
                <c:pt idx="13235">
                  <c:v>291456</c:v>
                </c:pt>
                <c:pt idx="13236">
                  <c:v>291496</c:v>
                </c:pt>
                <c:pt idx="13237">
                  <c:v>291496</c:v>
                </c:pt>
                <c:pt idx="13238">
                  <c:v>291536</c:v>
                </c:pt>
                <c:pt idx="13239">
                  <c:v>291536</c:v>
                </c:pt>
                <c:pt idx="13240">
                  <c:v>291576</c:v>
                </c:pt>
                <c:pt idx="13241">
                  <c:v>291576</c:v>
                </c:pt>
                <c:pt idx="13242">
                  <c:v>291616</c:v>
                </c:pt>
                <c:pt idx="13243">
                  <c:v>291616</c:v>
                </c:pt>
                <c:pt idx="13244">
                  <c:v>291656</c:v>
                </c:pt>
                <c:pt idx="13245">
                  <c:v>291656</c:v>
                </c:pt>
                <c:pt idx="13246">
                  <c:v>291696</c:v>
                </c:pt>
                <c:pt idx="13247">
                  <c:v>291696</c:v>
                </c:pt>
                <c:pt idx="13248">
                  <c:v>291736</c:v>
                </c:pt>
                <c:pt idx="13249">
                  <c:v>291736</c:v>
                </c:pt>
                <c:pt idx="13250">
                  <c:v>291776</c:v>
                </c:pt>
                <c:pt idx="13251">
                  <c:v>291776</c:v>
                </c:pt>
                <c:pt idx="13252">
                  <c:v>291816</c:v>
                </c:pt>
                <c:pt idx="13253">
                  <c:v>291816</c:v>
                </c:pt>
                <c:pt idx="13254">
                  <c:v>291856</c:v>
                </c:pt>
                <c:pt idx="13255">
                  <c:v>291856</c:v>
                </c:pt>
                <c:pt idx="13256">
                  <c:v>291896</c:v>
                </c:pt>
                <c:pt idx="13257">
                  <c:v>291896</c:v>
                </c:pt>
                <c:pt idx="13258">
                  <c:v>291936</c:v>
                </c:pt>
                <c:pt idx="13259">
                  <c:v>291936</c:v>
                </c:pt>
                <c:pt idx="13260">
                  <c:v>291976</c:v>
                </c:pt>
                <c:pt idx="13261">
                  <c:v>291976</c:v>
                </c:pt>
                <c:pt idx="13262">
                  <c:v>292016</c:v>
                </c:pt>
                <c:pt idx="13263">
                  <c:v>292041</c:v>
                </c:pt>
                <c:pt idx="13264">
                  <c:v>292081</c:v>
                </c:pt>
                <c:pt idx="13265">
                  <c:v>292081</c:v>
                </c:pt>
                <c:pt idx="13266">
                  <c:v>292121</c:v>
                </c:pt>
                <c:pt idx="13267">
                  <c:v>292121</c:v>
                </c:pt>
                <c:pt idx="13268">
                  <c:v>292161</c:v>
                </c:pt>
                <c:pt idx="13269">
                  <c:v>292161</c:v>
                </c:pt>
                <c:pt idx="13270">
                  <c:v>292201</c:v>
                </c:pt>
                <c:pt idx="13271">
                  <c:v>292201</c:v>
                </c:pt>
                <c:pt idx="13272">
                  <c:v>292241</c:v>
                </c:pt>
                <c:pt idx="13273">
                  <c:v>292241</c:v>
                </c:pt>
                <c:pt idx="13274">
                  <c:v>292281</c:v>
                </c:pt>
                <c:pt idx="13275">
                  <c:v>292281</c:v>
                </c:pt>
                <c:pt idx="13276">
                  <c:v>292321</c:v>
                </c:pt>
                <c:pt idx="13277">
                  <c:v>292321</c:v>
                </c:pt>
                <c:pt idx="13278">
                  <c:v>292361</c:v>
                </c:pt>
                <c:pt idx="13279">
                  <c:v>292361</c:v>
                </c:pt>
                <c:pt idx="13280">
                  <c:v>292401</c:v>
                </c:pt>
                <c:pt idx="13281">
                  <c:v>292401</c:v>
                </c:pt>
                <c:pt idx="13282">
                  <c:v>292441</c:v>
                </c:pt>
                <c:pt idx="13283">
                  <c:v>292441</c:v>
                </c:pt>
                <c:pt idx="13284">
                  <c:v>292481</c:v>
                </c:pt>
                <c:pt idx="13285">
                  <c:v>292481</c:v>
                </c:pt>
                <c:pt idx="13286">
                  <c:v>292521</c:v>
                </c:pt>
                <c:pt idx="13287">
                  <c:v>292521</c:v>
                </c:pt>
                <c:pt idx="13288">
                  <c:v>292561</c:v>
                </c:pt>
                <c:pt idx="13289">
                  <c:v>292561</c:v>
                </c:pt>
                <c:pt idx="13290">
                  <c:v>292601</c:v>
                </c:pt>
                <c:pt idx="13291">
                  <c:v>292601</c:v>
                </c:pt>
                <c:pt idx="13292">
                  <c:v>292641</c:v>
                </c:pt>
                <c:pt idx="13293">
                  <c:v>292641</c:v>
                </c:pt>
                <c:pt idx="13294">
                  <c:v>292681</c:v>
                </c:pt>
                <c:pt idx="13295">
                  <c:v>292681</c:v>
                </c:pt>
                <c:pt idx="13296">
                  <c:v>292721</c:v>
                </c:pt>
                <c:pt idx="13297">
                  <c:v>292721</c:v>
                </c:pt>
                <c:pt idx="13298">
                  <c:v>292761</c:v>
                </c:pt>
                <c:pt idx="13299">
                  <c:v>292761</c:v>
                </c:pt>
                <c:pt idx="13300">
                  <c:v>292801</c:v>
                </c:pt>
                <c:pt idx="13301">
                  <c:v>292801</c:v>
                </c:pt>
                <c:pt idx="13302">
                  <c:v>292841</c:v>
                </c:pt>
                <c:pt idx="13303">
                  <c:v>292841</c:v>
                </c:pt>
                <c:pt idx="13304">
                  <c:v>292881</c:v>
                </c:pt>
                <c:pt idx="13305">
                  <c:v>292881</c:v>
                </c:pt>
                <c:pt idx="13306">
                  <c:v>292921</c:v>
                </c:pt>
                <c:pt idx="13307">
                  <c:v>292921</c:v>
                </c:pt>
                <c:pt idx="13308">
                  <c:v>292961</c:v>
                </c:pt>
                <c:pt idx="13309">
                  <c:v>292961</c:v>
                </c:pt>
                <c:pt idx="13310">
                  <c:v>293001</c:v>
                </c:pt>
                <c:pt idx="13311">
                  <c:v>293001</c:v>
                </c:pt>
                <c:pt idx="13312">
                  <c:v>293041</c:v>
                </c:pt>
                <c:pt idx="13313">
                  <c:v>293041</c:v>
                </c:pt>
                <c:pt idx="13314">
                  <c:v>293081</c:v>
                </c:pt>
                <c:pt idx="13315">
                  <c:v>293081</c:v>
                </c:pt>
                <c:pt idx="13316">
                  <c:v>293121</c:v>
                </c:pt>
                <c:pt idx="13317">
                  <c:v>293121</c:v>
                </c:pt>
                <c:pt idx="13318">
                  <c:v>293161</c:v>
                </c:pt>
                <c:pt idx="13319">
                  <c:v>293161</c:v>
                </c:pt>
                <c:pt idx="13320">
                  <c:v>293201</c:v>
                </c:pt>
                <c:pt idx="13321">
                  <c:v>293201</c:v>
                </c:pt>
                <c:pt idx="13322">
                  <c:v>293241</c:v>
                </c:pt>
                <c:pt idx="13323">
                  <c:v>293241</c:v>
                </c:pt>
                <c:pt idx="13324">
                  <c:v>293281</c:v>
                </c:pt>
                <c:pt idx="13325">
                  <c:v>293281</c:v>
                </c:pt>
                <c:pt idx="13326">
                  <c:v>293321</c:v>
                </c:pt>
                <c:pt idx="13327">
                  <c:v>293321</c:v>
                </c:pt>
                <c:pt idx="13328">
                  <c:v>293361</c:v>
                </c:pt>
                <c:pt idx="13329">
                  <c:v>293361</c:v>
                </c:pt>
                <c:pt idx="13330">
                  <c:v>293401</c:v>
                </c:pt>
                <c:pt idx="13331">
                  <c:v>293401</c:v>
                </c:pt>
                <c:pt idx="13332">
                  <c:v>293441</c:v>
                </c:pt>
                <c:pt idx="13333">
                  <c:v>293450</c:v>
                </c:pt>
                <c:pt idx="13334">
                  <c:v>293490</c:v>
                </c:pt>
                <c:pt idx="13335">
                  <c:v>293523</c:v>
                </c:pt>
                <c:pt idx="13336">
                  <c:v>293563</c:v>
                </c:pt>
                <c:pt idx="13337">
                  <c:v>293597</c:v>
                </c:pt>
                <c:pt idx="13338">
                  <c:v>293637</c:v>
                </c:pt>
                <c:pt idx="13339">
                  <c:v>293637</c:v>
                </c:pt>
                <c:pt idx="13340">
                  <c:v>293677</c:v>
                </c:pt>
                <c:pt idx="13341">
                  <c:v>293677</c:v>
                </c:pt>
                <c:pt idx="13342">
                  <c:v>293717</c:v>
                </c:pt>
                <c:pt idx="13343">
                  <c:v>293717</c:v>
                </c:pt>
                <c:pt idx="13344">
                  <c:v>293757</c:v>
                </c:pt>
                <c:pt idx="13345">
                  <c:v>293757</c:v>
                </c:pt>
                <c:pt idx="13346">
                  <c:v>293797</c:v>
                </c:pt>
                <c:pt idx="13347">
                  <c:v>293843</c:v>
                </c:pt>
                <c:pt idx="13348">
                  <c:v>293883</c:v>
                </c:pt>
                <c:pt idx="13349">
                  <c:v>293883</c:v>
                </c:pt>
                <c:pt idx="13350">
                  <c:v>293923</c:v>
                </c:pt>
                <c:pt idx="13351">
                  <c:v>293979</c:v>
                </c:pt>
                <c:pt idx="13352">
                  <c:v>294019</c:v>
                </c:pt>
                <c:pt idx="13353">
                  <c:v>294019</c:v>
                </c:pt>
                <c:pt idx="13354">
                  <c:v>294059</c:v>
                </c:pt>
                <c:pt idx="13355">
                  <c:v>295448</c:v>
                </c:pt>
                <c:pt idx="13356">
                  <c:v>295488</c:v>
                </c:pt>
                <c:pt idx="13357">
                  <c:v>295488</c:v>
                </c:pt>
                <c:pt idx="13358">
                  <c:v>295528</c:v>
                </c:pt>
                <c:pt idx="13359">
                  <c:v>295575</c:v>
                </c:pt>
                <c:pt idx="13360">
                  <c:v>295615</c:v>
                </c:pt>
                <c:pt idx="13361">
                  <c:v>295615</c:v>
                </c:pt>
                <c:pt idx="13362">
                  <c:v>295655</c:v>
                </c:pt>
                <c:pt idx="13363">
                  <c:v>295655</c:v>
                </c:pt>
                <c:pt idx="13364">
                  <c:v>295695</c:v>
                </c:pt>
                <c:pt idx="13365">
                  <c:v>295695</c:v>
                </c:pt>
                <c:pt idx="13366">
                  <c:v>295735</c:v>
                </c:pt>
                <c:pt idx="13367">
                  <c:v>295735</c:v>
                </c:pt>
                <c:pt idx="13368">
                  <c:v>295775</c:v>
                </c:pt>
                <c:pt idx="13369">
                  <c:v>295775</c:v>
                </c:pt>
                <c:pt idx="13370">
                  <c:v>295815</c:v>
                </c:pt>
                <c:pt idx="13371">
                  <c:v>295815</c:v>
                </c:pt>
                <c:pt idx="13372">
                  <c:v>295855</c:v>
                </c:pt>
                <c:pt idx="13373">
                  <c:v>295855</c:v>
                </c:pt>
                <c:pt idx="13374">
                  <c:v>295895</c:v>
                </c:pt>
                <c:pt idx="13375">
                  <c:v>295895</c:v>
                </c:pt>
                <c:pt idx="13376">
                  <c:v>295935</c:v>
                </c:pt>
                <c:pt idx="13377">
                  <c:v>295935</c:v>
                </c:pt>
                <c:pt idx="13378">
                  <c:v>295975</c:v>
                </c:pt>
                <c:pt idx="13379">
                  <c:v>295975</c:v>
                </c:pt>
                <c:pt idx="13380">
                  <c:v>296015</c:v>
                </c:pt>
                <c:pt idx="13381">
                  <c:v>296015</c:v>
                </c:pt>
                <c:pt idx="13382">
                  <c:v>296055</c:v>
                </c:pt>
                <c:pt idx="13383">
                  <c:v>296055</c:v>
                </c:pt>
                <c:pt idx="13384">
                  <c:v>296095</c:v>
                </c:pt>
                <c:pt idx="13385">
                  <c:v>296095</c:v>
                </c:pt>
                <c:pt idx="13386">
                  <c:v>296135</c:v>
                </c:pt>
                <c:pt idx="13387">
                  <c:v>296135</c:v>
                </c:pt>
                <c:pt idx="13388">
                  <c:v>296175</c:v>
                </c:pt>
                <c:pt idx="13389">
                  <c:v>296175</c:v>
                </c:pt>
                <c:pt idx="13390">
                  <c:v>296215</c:v>
                </c:pt>
                <c:pt idx="13391">
                  <c:v>296215</c:v>
                </c:pt>
                <c:pt idx="13392">
                  <c:v>296255</c:v>
                </c:pt>
                <c:pt idx="13393">
                  <c:v>296255</c:v>
                </c:pt>
                <c:pt idx="13394">
                  <c:v>296295</c:v>
                </c:pt>
                <c:pt idx="13395">
                  <c:v>296295</c:v>
                </c:pt>
                <c:pt idx="13396">
                  <c:v>296335</c:v>
                </c:pt>
                <c:pt idx="13397">
                  <c:v>296335</c:v>
                </c:pt>
                <c:pt idx="13398">
                  <c:v>296375</c:v>
                </c:pt>
                <c:pt idx="13399">
                  <c:v>296375</c:v>
                </c:pt>
                <c:pt idx="13400">
                  <c:v>296415</c:v>
                </c:pt>
                <c:pt idx="13401">
                  <c:v>296415</c:v>
                </c:pt>
                <c:pt idx="13402">
                  <c:v>296455</c:v>
                </c:pt>
                <c:pt idx="13403">
                  <c:v>296455</c:v>
                </c:pt>
                <c:pt idx="13404">
                  <c:v>296495</c:v>
                </c:pt>
                <c:pt idx="13405">
                  <c:v>296495</c:v>
                </c:pt>
                <c:pt idx="13406">
                  <c:v>296535</c:v>
                </c:pt>
                <c:pt idx="13407">
                  <c:v>296535</c:v>
                </c:pt>
                <c:pt idx="13408">
                  <c:v>296575</c:v>
                </c:pt>
                <c:pt idx="13409">
                  <c:v>296575</c:v>
                </c:pt>
                <c:pt idx="13410">
                  <c:v>296615</c:v>
                </c:pt>
                <c:pt idx="13411">
                  <c:v>296615</c:v>
                </c:pt>
                <c:pt idx="13412">
                  <c:v>296655</c:v>
                </c:pt>
                <c:pt idx="13413">
                  <c:v>296655</c:v>
                </c:pt>
                <c:pt idx="13414">
                  <c:v>296695</c:v>
                </c:pt>
                <c:pt idx="13415">
                  <c:v>296695</c:v>
                </c:pt>
                <c:pt idx="13416">
                  <c:v>296735</c:v>
                </c:pt>
                <c:pt idx="13417">
                  <c:v>296735</c:v>
                </c:pt>
                <c:pt idx="13418">
                  <c:v>296775</c:v>
                </c:pt>
                <c:pt idx="13419">
                  <c:v>296775</c:v>
                </c:pt>
                <c:pt idx="13420">
                  <c:v>296815</c:v>
                </c:pt>
                <c:pt idx="13421">
                  <c:v>296815</c:v>
                </c:pt>
                <c:pt idx="13422">
                  <c:v>296855</c:v>
                </c:pt>
                <c:pt idx="13423">
                  <c:v>296855</c:v>
                </c:pt>
                <c:pt idx="13424">
                  <c:v>296895</c:v>
                </c:pt>
                <c:pt idx="13425">
                  <c:v>296895</c:v>
                </c:pt>
                <c:pt idx="13426">
                  <c:v>296935</c:v>
                </c:pt>
                <c:pt idx="13427">
                  <c:v>296935</c:v>
                </c:pt>
                <c:pt idx="13428">
                  <c:v>296975</c:v>
                </c:pt>
                <c:pt idx="13429">
                  <c:v>296975</c:v>
                </c:pt>
                <c:pt idx="13430">
                  <c:v>297015</c:v>
                </c:pt>
                <c:pt idx="13431">
                  <c:v>297015</c:v>
                </c:pt>
                <c:pt idx="13432">
                  <c:v>297055</c:v>
                </c:pt>
                <c:pt idx="13433">
                  <c:v>297055</c:v>
                </c:pt>
                <c:pt idx="13434">
                  <c:v>297095</c:v>
                </c:pt>
                <c:pt idx="13435">
                  <c:v>297095</c:v>
                </c:pt>
                <c:pt idx="13436">
                  <c:v>297135</c:v>
                </c:pt>
                <c:pt idx="13437">
                  <c:v>297135</c:v>
                </c:pt>
                <c:pt idx="13438">
                  <c:v>297175</c:v>
                </c:pt>
                <c:pt idx="13439">
                  <c:v>297175</c:v>
                </c:pt>
                <c:pt idx="13440">
                  <c:v>297215</c:v>
                </c:pt>
                <c:pt idx="13441">
                  <c:v>297215</c:v>
                </c:pt>
                <c:pt idx="13442">
                  <c:v>297255</c:v>
                </c:pt>
                <c:pt idx="13443">
                  <c:v>297255</c:v>
                </c:pt>
                <c:pt idx="13444">
                  <c:v>297295</c:v>
                </c:pt>
                <c:pt idx="13445">
                  <c:v>297295</c:v>
                </c:pt>
                <c:pt idx="13446">
                  <c:v>297335</c:v>
                </c:pt>
                <c:pt idx="13447">
                  <c:v>297335</c:v>
                </c:pt>
                <c:pt idx="13448">
                  <c:v>297375</c:v>
                </c:pt>
                <c:pt idx="13449">
                  <c:v>297375</c:v>
                </c:pt>
                <c:pt idx="13450">
                  <c:v>297415</c:v>
                </c:pt>
                <c:pt idx="13451">
                  <c:v>297415</c:v>
                </c:pt>
                <c:pt idx="13452">
                  <c:v>297455</c:v>
                </c:pt>
                <c:pt idx="13453">
                  <c:v>297455</c:v>
                </c:pt>
                <c:pt idx="13454">
                  <c:v>297495</c:v>
                </c:pt>
                <c:pt idx="13455">
                  <c:v>297495</c:v>
                </c:pt>
                <c:pt idx="13456">
                  <c:v>297535</c:v>
                </c:pt>
                <c:pt idx="13457">
                  <c:v>297535</c:v>
                </c:pt>
                <c:pt idx="13458">
                  <c:v>297575</c:v>
                </c:pt>
                <c:pt idx="13459">
                  <c:v>297575</c:v>
                </c:pt>
                <c:pt idx="13460">
                  <c:v>297615</c:v>
                </c:pt>
                <c:pt idx="13461">
                  <c:v>297615</c:v>
                </c:pt>
                <c:pt idx="13462">
                  <c:v>297655</c:v>
                </c:pt>
                <c:pt idx="13463">
                  <c:v>297655</c:v>
                </c:pt>
                <c:pt idx="13464">
                  <c:v>297695</c:v>
                </c:pt>
                <c:pt idx="13465">
                  <c:v>297695</c:v>
                </c:pt>
                <c:pt idx="13466">
                  <c:v>297735</c:v>
                </c:pt>
                <c:pt idx="13467">
                  <c:v>297735</c:v>
                </c:pt>
                <c:pt idx="13468">
                  <c:v>297775</c:v>
                </c:pt>
                <c:pt idx="13469">
                  <c:v>297775</c:v>
                </c:pt>
                <c:pt idx="13470">
                  <c:v>297815</c:v>
                </c:pt>
                <c:pt idx="13471">
                  <c:v>297815</c:v>
                </c:pt>
                <c:pt idx="13472">
                  <c:v>297855</c:v>
                </c:pt>
                <c:pt idx="13473">
                  <c:v>297855</c:v>
                </c:pt>
                <c:pt idx="13474">
                  <c:v>297895</c:v>
                </c:pt>
                <c:pt idx="13475">
                  <c:v>297895</c:v>
                </c:pt>
                <c:pt idx="13476">
                  <c:v>297935</c:v>
                </c:pt>
                <c:pt idx="13477">
                  <c:v>297944</c:v>
                </c:pt>
                <c:pt idx="13478">
                  <c:v>297984</c:v>
                </c:pt>
                <c:pt idx="13479">
                  <c:v>298040</c:v>
                </c:pt>
                <c:pt idx="13480">
                  <c:v>298080</c:v>
                </c:pt>
                <c:pt idx="13481">
                  <c:v>298114</c:v>
                </c:pt>
                <c:pt idx="13482">
                  <c:v>298154</c:v>
                </c:pt>
                <c:pt idx="13483">
                  <c:v>298154</c:v>
                </c:pt>
                <c:pt idx="13484">
                  <c:v>298194</c:v>
                </c:pt>
                <c:pt idx="13485">
                  <c:v>298194</c:v>
                </c:pt>
                <c:pt idx="13486">
                  <c:v>298234</c:v>
                </c:pt>
                <c:pt idx="13487">
                  <c:v>298234</c:v>
                </c:pt>
                <c:pt idx="13488">
                  <c:v>298274</c:v>
                </c:pt>
                <c:pt idx="13489">
                  <c:v>298274</c:v>
                </c:pt>
                <c:pt idx="13490">
                  <c:v>298314</c:v>
                </c:pt>
                <c:pt idx="13491">
                  <c:v>298314</c:v>
                </c:pt>
                <c:pt idx="13492">
                  <c:v>298354</c:v>
                </c:pt>
                <c:pt idx="13493">
                  <c:v>298382</c:v>
                </c:pt>
                <c:pt idx="13494">
                  <c:v>298422</c:v>
                </c:pt>
                <c:pt idx="13495">
                  <c:v>298422</c:v>
                </c:pt>
                <c:pt idx="13496">
                  <c:v>298462</c:v>
                </c:pt>
                <c:pt idx="13497">
                  <c:v>298478</c:v>
                </c:pt>
                <c:pt idx="13498">
                  <c:v>298518</c:v>
                </c:pt>
                <c:pt idx="13499">
                  <c:v>298537</c:v>
                </c:pt>
                <c:pt idx="13500">
                  <c:v>298577</c:v>
                </c:pt>
                <c:pt idx="13501">
                  <c:v>298611</c:v>
                </c:pt>
                <c:pt idx="13502">
                  <c:v>298651</c:v>
                </c:pt>
                <c:pt idx="13503">
                  <c:v>298651</c:v>
                </c:pt>
                <c:pt idx="13504">
                  <c:v>298691</c:v>
                </c:pt>
                <c:pt idx="13505">
                  <c:v>298724</c:v>
                </c:pt>
                <c:pt idx="13506">
                  <c:v>298764</c:v>
                </c:pt>
                <c:pt idx="13507">
                  <c:v>298798</c:v>
                </c:pt>
                <c:pt idx="13508">
                  <c:v>298838</c:v>
                </c:pt>
                <c:pt idx="13509">
                  <c:v>298838</c:v>
                </c:pt>
                <c:pt idx="13510">
                  <c:v>298878</c:v>
                </c:pt>
                <c:pt idx="13511">
                  <c:v>298878</c:v>
                </c:pt>
                <c:pt idx="13512">
                  <c:v>298918</c:v>
                </c:pt>
                <c:pt idx="13513">
                  <c:v>298918</c:v>
                </c:pt>
                <c:pt idx="13514">
                  <c:v>298958</c:v>
                </c:pt>
                <c:pt idx="13515">
                  <c:v>298972</c:v>
                </c:pt>
                <c:pt idx="13516">
                  <c:v>299012</c:v>
                </c:pt>
                <c:pt idx="13517">
                  <c:v>299046</c:v>
                </c:pt>
                <c:pt idx="13518">
                  <c:v>299086</c:v>
                </c:pt>
                <c:pt idx="13519">
                  <c:v>299086</c:v>
                </c:pt>
                <c:pt idx="13520">
                  <c:v>299126</c:v>
                </c:pt>
                <c:pt idx="13521">
                  <c:v>299159</c:v>
                </c:pt>
                <c:pt idx="13522">
                  <c:v>299199</c:v>
                </c:pt>
                <c:pt idx="13523">
                  <c:v>299233</c:v>
                </c:pt>
                <c:pt idx="13524">
                  <c:v>299273</c:v>
                </c:pt>
                <c:pt idx="13525">
                  <c:v>299273</c:v>
                </c:pt>
                <c:pt idx="13526">
                  <c:v>299313</c:v>
                </c:pt>
                <c:pt idx="13527">
                  <c:v>299313</c:v>
                </c:pt>
                <c:pt idx="13528">
                  <c:v>299353</c:v>
                </c:pt>
                <c:pt idx="13529">
                  <c:v>299368</c:v>
                </c:pt>
                <c:pt idx="13530">
                  <c:v>299408</c:v>
                </c:pt>
                <c:pt idx="13531">
                  <c:v>299442</c:v>
                </c:pt>
                <c:pt idx="13532">
                  <c:v>299482</c:v>
                </c:pt>
                <c:pt idx="13533">
                  <c:v>299482</c:v>
                </c:pt>
                <c:pt idx="13534">
                  <c:v>299522</c:v>
                </c:pt>
                <c:pt idx="13535">
                  <c:v>299544</c:v>
                </c:pt>
                <c:pt idx="13536">
                  <c:v>299584</c:v>
                </c:pt>
                <c:pt idx="13537">
                  <c:v>299618</c:v>
                </c:pt>
                <c:pt idx="13538">
                  <c:v>299658</c:v>
                </c:pt>
                <c:pt idx="13539">
                  <c:v>299658</c:v>
                </c:pt>
                <c:pt idx="13540">
                  <c:v>299698</c:v>
                </c:pt>
                <c:pt idx="13541">
                  <c:v>299698</c:v>
                </c:pt>
                <c:pt idx="13542">
                  <c:v>299738</c:v>
                </c:pt>
                <c:pt idx="13543">
                  <c:v>299738</c:v>
                </c:pt>
                <c:pt idx="13544">
                  <c:v>299778</c:v>
                </c:pt>
                <c:pt idx="13545">
                  <c:v>299778</c:v>
                </c:pt>
                <c:pt idx="13546">
                  <c:v>299818</c:v>
                </c:pt>
                <c:pt idx="13547">
                  <c:v>299818</c:v>
                </c:pt>
                <c:pt idx="13548">
                  <c:v>299858</c:v>
                </c:pt>
                <c:pt idx="13549">
                  <c:v>299897</c:v>
                </c:pt>
                <c:pt idx="13550">
                  <c:v>299937</c:v>
                </c:pt>
                <c:pt idx="13551">
                  <c:v>299937</c:v>
                </c:pt>
                <c:pt idx="13552">
                  <c:v>299977</c:v>
                </c:pt>
                <c:pt idx="13553">
                  <c:v>299977</c:v>
                </c:pt>
                <c:pt idx="13554">
                  <c:v>300017</c:v>
                </c:pt>
                <c:pt idx="13555">
                  <c:v>300017</c:v>
                </c:pt>
                <c:pt idx="13556">
                  <c:v>300057</c:v>
                </c:pt>
                <c:pt idx="13557">
                  <c:v>300057</c:v>
                </c:pt>
                <c:pt idx="13558">
                  <c:v>300097</c:v>
                </c:pt>
                <c:pt idx="13559">
                  <c:v>300097</c:v>
                </c:pt>
                <c:pt idx="13560">
                  <c:v>300137</c:v>
                </c:pt>
                <c:pt idx="13561">
                  <c:v>300137</c:v>
                </c:pt>
                <c:pt idx="13562">
                  <c:v>300177</c:v>
                </c:pt>
                <c:pt idx="13563">
                  <c:v>300177</c:v>
                </c:pt>
                <c:pt idx="13564">
                  <c:v>300217</c:v>
                </c:pt>
                <c:pt idx="13565">
                  <c:v>300226</c:v>
                </c:pt>
                <c:pt idx="13566">
                  <c:v>300266</c:v>
                </c:pt>
                <c:pt idx="13567">
                  <c:v>301314</c:v>
                </c:pt>
                <c:pt idx="13568">
                  <c:v>301354</c:v>
                </c:pt>
                <c:pt idx="13569">
                  <c:v>301354</c:v>
                </c:pt>
                <c:pt idx="13570">
                  <c:v>301394</c:v>
                </c:pt>
                <c:pt idx="13571">
                  <c:v>301394</c:v>
                </c:pt>
                <c:pt idx="13572">
                  <c:v>301434</c:v>
                </c:pt>
                <c:pt idx="13573">
                  <c:v>301434</c:v>
                </c:pt>
                <c:pt idx="13574">
                  <c:v>301474</c:v>
                </c:pt>
                <c:pt idx="13575">
                  <c:v>301474</c:v>
                </c:pt>
                <c:pt idx="13576">
                  <c:v>301514</c:v>
                </c:pt>
                <c:pt idx="13577">
                  <c:v>301514</c:v>
                </c:pt>
                <c:pt idx="13578">
                  <c:v>301554</c:v>
                </c:pt>
                <c:pt idx="13579">
                  <c:v>301554</c:v>
                </c:pt>
                <c:pt idx="13580">
                  <c:v>301594</c:v>
                </c:pt>
                <c:pt idx="13581">
                  <c:v>301594</c:v>
                </c:pt>
                <c:pt idx="13582">
                  <c:v>301634</c:v>
                </c:pt>
                <c:pt idx="13583">
                  <c:v>301634</c:v>
                </c:pt>
                <c:pt idx="13584">
                  <c:v>301674</c:v>
                </c:pt>
                <c:pt idx="13585">
                  <c:v>301699</c:v>
                </c:pt>
                <c:pt idx="13586">
                  <c:v>301739</c:v>
                </c:pt>
                <c:pt idx="13587">
                  <c:v>301739</c:v>
                </c:pt>
                <c:pt idx="13588">
                  <c:v>301779</c:v>
                </c:pt>
                <c:pt idx="13589">
                  <c:v>301779</c:v>
                </c:pt>
                <c:pt idx="13590">
                  <c:v>301819</c:v>
                </c:pt>
                <c:pt idx="13591">
                  <c:v>301819</c:v>
                </c:pt>
                <c:pt idx="13592">
                  <c:v>301859</c:v>
                </c:pt>
                <c:pt idx="13593">
                  <c:v>301859</c:v>
                </c:pt>
                <c:pt idx="13594">
                  <c:v>301899</c:v>
                </c:pt>
                <c:pt idx="13595">
                  <c:v>301899</c:v>
                </c:pt>
                <c:pt idx="13596">
                  <c:v>301939</c:v>
                </c:pt>
                <c:pt idx="13597">
                  <c:v>301939</c:v>
                </c:pt>
                <c:pt idx="13598">
                  <c:v>301979</c:v>
                </c:pt>
                <c:pt idx="13599">
                  <c:v>301979</c:v>
                </c:pt>
                <c:pt idx="13600">
                  <c:v>302019</c:v>
                </c:pt>
                <c:pt idx="13601">
                  <c:v>302019</c:v>
                </c:pt>
                <c:pt idx="13602">
                  <c:v>302059</c:v>
                </c:pt>
                <c:pt idx="13603">
                  <c:v>302059</c:v>
                </c:pt>
                <c:pt idx="13604">
                  <c:v>302099</c:v>
                </c:pt>
                <c:pt idx="13605">
                  <c:v>302099</c:v>
                </c:pt>
                <c:pt idx="13606">
                  <c:v>302139</c:v>
                </c:pt>
                <c:pt idx="13607">
                  <c:v>302139</c:v>
                </c:pt>
                <c:pt idx="13608">
                  <c:v>302179</c:v>
                </c:pt>
                <c:pt idx="13609">
                  <c:v>302179</c:v>
                </c:pt>
                <c:pt idx="13610">
                  <c:v>302219</c:v>
                </c:pt>
                <c:pt idx="13611">
                  <c:v>302219</c:v>
                </c:pt>
                <c:pt idx="13612">
                  <c:v>302259</c:v>
                </c:pt>
                <c:pt idx="13613">
                  <c:v>302259</c:v>
                </c:pt>
                <c:pt idx="13614">
                  <c:v>302299</c:v>
                </c:pt>
                <c:pt idx="13615">
                  <c:v>302324</c:v>
                </c:pt>
                <c:pt idx="13616">
                  <c:v>302364</c:v>
                </c:pt>
                <c:pt idx="13617">
                  <c:v>302364</c:v>
                </c:pt>
                <c:pt idx="13618">
                  <c:v>302404</c:v>
                </c:pt>
                <c:pt idx="13619">
                  <c:v>302404</c:v>
                </c:pt>
                <c:pt idx="13620">
                  <c:v>302444</c:v>
                </c:pt>
                <c:pt idx="13621">
                  <c:v>302444</c:v>
                </c:pt>
                <c:pt idx="13622">
                  <c:v>302484</c:v>
                </c:pt>
                <c:pt idx="13623">
                  <c:v>302484</c:v>
                </c:pt>
                <c:pt idx="13624">
                  <c:v>302524</c:v>
                </c:pt>
                <c:pt idx="13625">
                  <c:v>302524</c:v>
                </c:pt>
                <c:pt idx="13626">
                  <c:v>302564</c:v>
                </c:pt>
                <c:pt idx="13627">
                  <c:v>302564</c:v>
                </c:pt>
                <c:pt idx="13628">
                  <c:v>302604</c:v>
                </c:pt>
                <c:pt idx="13629">
                  <c:v>302604</c:v>
                </c:pt>
                <c:pt idx="13630">
                  <c:v>302644</c:v>
                </c:pt>
                <c:pt idx="13631">
                  <c:v>302644</c:v>
                </c:pt>
                <c:pt idx="13632">
                  <c:v>302684</c:v>
                </c:pt>
                <c:pt idx="13633">
                  <c:v>302684</c:v>
                </c:pt>
                <c:pt idx="13634">
                  <c:v>302724</c:v>
                </c:pt>
                <c:pt idx="13635">
                  <c:v>302724</c:v>
                </c:pt>
                <c:pt idx="13636">
                  <c:v>302764</c:v>
                </c:pt>
                <c:pt idx="13637">
                  <c:v>302764</c:v>
                </c:pt>
                <c:pt idx="13638">
                  <c:v>302804</c:v>
                </c:pt>
                <c:pt idx="13639">
                  <c:v>302804</c:v>
                </c:pt>
                <c:pt idx="13640">
                  <c:v>302844</c:v>
                </c:pt>
                <c:pt idx="13641">
                  <c:v>302844</c:v>
                </c:pt>
                <c:pt idx="13642">
                  <c:v>302884</c:v>
                </c:pt>
                <c:pt idx="13643">
                  <c:v>302884</c:v>
                </c:pt>
                <c:pt idx="13644">
                  <c:v>302924</c:v>
                </c:pt>
                <c:pt idx="13645">
                  <c:v>302924</c:v>
                </c:pt>
                <c:pt idx="13646">
                  <c:v>302964</c:v>
                </c:pt>
                <c:pt idx="13647">
                  <c:v>302964</c:v>
                </c:pt>
                <c:pt idx="13648">
                  <c:v>303004</c:v>
                </c:pt>
                <c:pt idx="13649">
                  <c:v>303004</c:v>
                </c:pt>
                <c:pt idx="13650">
                  <c:v>303044</c:v>
                </c:pt>
                <c:pt idx="13651">
                  <c:v>303044</c:v>
                </c:pt>
                <c:pt idx="13652">
                  <c:v>303084</c:v>
                </c:pt>
                <c:pt idx="13653">
                  <c:v>303084</c:v>
                </c:pt>
                <c:pt idx="13654">
                  <c:v>303124</c:v>
                </c:pt>
                <c:pt idx="13655">
                  <c:v>303124</c:v>
                </c:pt>
                <c:pt idx="13656">
                  <c:v>303164</c:v>
                </c:pt>
                <c:pt idx="13657">
                  <c:v>303164</c:v>
                </c:pt>
                <c:pt idx="13658">
                  <c:v>303204</c:v>
                </c:pt>
                <c:pt idx="13659">
                  <c:v>303204</c:v>
                </c:pt>
                <c:pt idx="13660">
                  <c:v>303244</c:v>
                </c:pt>
                <c:pt idx="13661">
                  <c:v>303244</c:v>
                </c:pt>
                <c:pt idx="13662">
                  <c:v>303284</c:v>
                </c:pt>
                <c:pt idx="13663">
                  <c:v>303284</c:v>
                </c:pt>
                <c:pt idx="13664">
                  <c:v>303324</c:v>
                </c:pt>
                <c:pt idx="13665">
                  <c:v>303324</c:v>
                </c:pt>
                <c:pt idx="13666">
                  <c:v>303364</c:v>
                </c:pt>
                <c:pt idx="13667">
                  <c:v>303364</c:v>
                </c:pt>
                <c:pt idx="13668">
                  <c:v>303404</c:v>
                </c:pt>
                <c:pt idx="13669">
                  <c:v>303404</c:v>
                </c:pt>
                <c:pt idx="13670">
                  <c:v>303444</c:v>
                </c:pt>
                <c:pt idx="13671">
                  <c:v>303444</c:v>
                </c:pt>
                <c:pt idx="13672">
                  <c:v>303484</c:v>
                </c:pt>
                <c:pt idx="13673">
                  <c:v>303484</c:v>
                </c:pt>
                <c:pt idx="13674">
                  <c:v>303524</c:v>
                </c:pt>
                <c:pt idx="13675">
                  <c:v>303524</c:v>
                </c:pt>
                <c:pt idx="13676">
                  <c:v>303564</c:v>
                </c:pt>
                <c:pt idx="13677">
                  <c:v>303564</c:v>
                </c:pt>
                <c:pt idx="13678">
                  <c:v>303604</c:v>
                </c:pt>
                <c:pt idx="13679">
                  <c:v>303604</c:v>
                </c:pt>
                <c:pt idx="13680">
                  <c:v>303644</c:v>
                </c:pt>
                <c:pt idx="13681">
                  <c:v>303644</c:v>
                </c:pt>
                <c:pt idx="13682">
                  <c:v>303684</c:v>
                </c:pt>
                <c:pt idx="13683">
                  <c:v>303700</c:v>
                </c:pt>
                <c:pt idx="13684">
                  <c:v>303740</c:v>
                </c:pt>
                <c:pt idx="13685">
                  <c:v>303773</c:v>
                </c:pt>
                <c:pt idx="13686">
                  <c:v>303813</c:v>
                </c:pt>
                <c:pt idx="13687">
                  <c:v>303847</c:v>
                </c:pt>
                <c:pt idx="13688">
                  <c:v>303887</c:v>
                </c:pt>
                <c:pt idx="13689">
                  <c:v>303887</c:v>
                </c:pt>
                <c:pt idx="13690">
                  <c:v>303927</c:v>
                </c:pt>
                <c:pt idx="13691">
                  <c:v>303927</c:v>
                </c:pt>
                <c:pt idx="13692">
                  <c:v>303967</c:v>
                </c:pt>
                <c:pt idx="13693">
                  <c:v>303967</c:v>
                </c:pt>
                <c:pt idx="13694">
                  <c:v>304007</c:v>
                </c:pt>
                <c:pt idx="13695">
                  <c:v>304007</c:v>
                </c:pt>
                <c:pt idx="13696">
                  <c:v>304047</c:v>
                </c:pt>
                <c:pt idx="13697">
                  <c:v>304093</c:v>
                </c:pt>
                <c:pt idx="13698">
                  <c:v>304133</c:v>
                </c:pt>
                <c:pt idx="13699">
                  <c:v>304133</c:v>
                </c:pt>
                <c:pt idx="13700">
                  <c:v>304173</c:v>
                </c:pt>
                <c:pt idx="13701">
                  <c:v>304229</c:v>
                </c:pt>
                <c:pt idx="13702">
                  <c:v>304269</c:v>
                </c:pt>
                <c:pt idx="13703">
                  <c:v>304269</c:v>
                </c:pt>
                <c:pt idx="13704">
                  <c:v>304309</c:v>
                </c:pt>
                <c:pt idx="13705">
                  <c:v>305698</c:v>
                </c:pt>
                <c:pt idx="13706">
                  <c:v>305738</c:v>
                </c:pt>
                <c:pt idx="13707">
                  <c:v>305738</c:v>
                </c:pt>
                <c:pt idx="13708">
                  <c:v>305778</c:v>
                </c:pt>
                <c:pt idx="13709">
                  <c:v>305825</c:v>
                </c:pt>
                <c:pt idx="13710">
                  <c:v>305865</c:v>
                </c:pt>
                <c:pt idx="13711">
                  <c:v>305865</c:v>
                </c:pt>
                <c:pt idx="13712">
                  <c:v>305905</c:v>
                </c:pt>
                <c:pt idx="13713">
                  <c:v>305905</c:v>
                </c:pt>
                <c:pt idx="13714">
                  <c:v>305945</c:v>
                </c:pt>
                <c:pt idx="13715">
                  <c:v>305945</c:v>
                </c:pt>
                <c:pt idx="13716">
                  <c:v>305985</c:v>
                </c:pt>
                <c:pt idx="13717">
                  <c:v>305985</c:v>
                </c:pt>
                <c:pt idx="13718">
                  <c:v>306025</c:v>
                </c:pt>
                <c:pt idx="13719">
                  <c:v>306025</c:v>
                </c:pt>
                <c:pt idx="13720">
                  <c:v>306065</c:v>
                </c:pt>
                <c:pt idx="13721">
                  <c:v>306065</c:v>
                </c:pt>
                <c:pt idx="13722">
                  <c:v>306105</c:v>
                </c:pt>
                <c:pt idx="13723">
                  <c:v>306105</c:v>
                </c:pt>
                <c:pt idx="13724">
                  <c:v>306145</c:v>
                </c:pt>
                <c:pt idx="13725">
                  <c:v>306145</c:v>
                </c:pt>
                <c:pt idx="13726">
                  <c:v>306185</c:v>
                </c:pt>
                <c:pt idx="13727">
                  <c:v>306185</c:v>
                </c:pt>
                <c:pt idx="13728">
                  <c:v>306225</c:v>
                </c:pt>
                <c:pt idx="13729">
                  <c:v>306225</c:v>
                </c:pt>
                <c:pt idx="13730">
                  <c:v>306265</c:v>
                </c:pt>
                <c:pt idx="13731">
                  <c:v>306265</c:v>
                </c:pt>
                <c:pt idx="13732">
                  <c:v>306305</c:v>
                </c:pt>
                <c:pt idx="13733">
                  <c:v>306305</c:v>
                </c:pt>
                <c:pt idx="13734">
                  <c:v>306345</c:v>
                </c:pt>
                <c:pt idx="13735">
                  <c:v>306345</c:v>
                </c:pt>
                <c:pt idx="13736">
                  <c:v>306385</c:v>
                </c:pt>
                <c:pt idx="13737">
                  <c:v>306385</c:v>
                </c:pt>
                <c:pt idx="13738">
                  <c:v>306425</c:v>
                </c:pt>
                <c:pt idx="13739">
                  <c:v>306425</c:v>
                </c:pt>
                <c:pt idx="13740">
                  <c:v>306465</c:v>
                </c:pt>
                <c:pt idx="13741">
                  <c:v>306465</c:v>
                </c:pt>
                <c:pt idx="13742">
                  <c:v>306505</c:v>
                </c:pt>
                <c:pt idx="13743">
                  <c:v>306505</c:v>
                </c:pt>
                <c:pt idx="13744">
                  <c:v>306545</c:v>
                </c:pt>
                <c:pt idx="13745">
                  <c:v>306545</c:v>
                </c:pt>
                <c:pt idx="13746">
                  <c:v>306585</c:v>
                </c:pt>
                <c:pt idx="13747">
                  <c:v>306585</c:v>
                </c:pt>
                <c:pt idx="13748">
                  <c:v>306625</c:v>
                </c:pt>
                <c:pt idx="13749">
                  <c:v>306625</c:v>
                </c:pt>
                <c:pt idx="13750">
                  <c:v>306665</c:v>
                </c:pt>
                <c:pt idx="13751">
                  <c:v>306665</c:v>
                </c:pt>
                <c:pt idx="13752">
                  <c:v>306705</c:v>
                </c:pt>
                <c:pt idx="13753">
                  <c:v>306705</c:v>
                </c:pt>
                <c:pt idx="13754">
                  <c:v>306745</c:v>
                </c:pt>
                <c:pt idx="13755">
                  <c:v>306745</c:v>
                </c:pt>
                <c:pt idx="13756">
                  <c:v>306785</c:v>
                </c:pt>
                <c:pt idx="13757">
                  <c:v>306785</c:v>
                </c:pt>
                <c:pt idx="13758">
                  <c:v>306825</c:v>
                </c:pt>
                <c:pt idx="13759">
                  <c:v>306825</c:v>
                </c:pt>
                <c:pt idx="13760">
                  <c:v>306865</c:v>
                </c:pt>
                <c:pt idx="13761">
                  <c:v>306865</c:v>
                </c:pt>
                <c:pt idx="13762">
                  <c:v>306905</c:v>
                </c:pt>
                <c:pt idx="13763">
                  <c:v>306905</c:v>
                </c:pt>
                <c:pt idx="13764">
                  <c:v>306945</c:v>
                </c:pt>
                <c:pt idx="13765">
                  <c:v>306945</c:v>
                </c:pt>
                <c:pt idx="13766">
                  <c:v>306985</c:v>
                </c:pt>
                <c:pt idx="13767">
                  <c:v>306985</c:v>
                </c:pt>
                <c:pt idx="13768">
                  <c:v>307025</c:v>
                </c:pt>
                <c:pt idx="13769">
                  <c:v>307025</c:v>
                </c:pt>
                <c:pt idx="13770">
                  <c:v>307065</c:v>
                </c:pt>
                <c:pt idx="13771">
                  <c:v>307065</c:v>
                </c:pt>
                <c:pt idx="13772">
                  <c:v>307105</c:v>
                </c:pt>
                <c:pt idx="13773">
                  <c:v>307105</c:v>
                </c:pt>
                <c:pt idx="13774">
                  <c:v>307145</c:v>
                </c:pt>
                <c:pt idx="13775">
                  <c:v>307145</c:v>
                </c:pt>
                <c:pt idx="13776">
                  <c:v>307185</c:v>
                </c:pt>
                <c:pt idx="13777">
                  <c:v>307185</c:v>
                </c:pt>
                <c:pt idx="13778">
                  <c:v>307225</c:v>
                </c:pt>
                <c:pt idx="13779">
                  <c:v>307225</c:v>
                </c:pt>
                <c:pt idx="13780">
                  <c:v>307265</c:v>
                </c:pt>
                <c:pt idx="13781">
                  <c:v>307265</c:v>
                </c:pt>
                <c:pt idx="13782">
                  <c:v>307305</c:v>
                </c:pt>
                <c:pt idx="13783">
                  <c:v>307305</c:v>
                </c:pt>
                <c:pt idx="13784">
                  <c:v>307345</c:v>
                </c:pt>
                <c:pt idx="13785">
                  <c:v>307345</c:v>
                </c:pt>
                <c:pt idx="13786">
                  <c:v>307385</c:v>
                </c:pt>
                <c:pt idx="13787">
                  <c:v>307385</c:v>
                </c:pt>
                <c:pt idx="13788">
                  <c:v>307425</c:v>
                </c:pt>
                <c:pt idx="13789">
                  <c:v>307425</c:v>
                </c:pt>
                <c:pt idx="13790">
                  <c:v>307465</c:v>
                </c:pt>
                <c:pt idx="13791">
                  <c:v>307465</c:v>
                </c:pt>
                <c:pt idx="13792">
                  <c:v>307505</c:v>
                </c:pt>
                <c:pt idx="13793">
                  <c:v>307505</c:v>
                </c:pt>
                <c:pt idx="13794">
                  <c:v>307545</c:v>
                </c:pt>
                <c:pt idx="13795">
                  <c:v>307545</c:v>
                </c:pt>
                <c:pt idx="13796">
                  <c:v>307585</c:v>
                </c:pt>
                <c:pt idx="13797">
                  <c:v>307585</c:v>
                </c:pt>
                <c:pt idx="13798">
                  <c:v>307625</c:v>
                </c:pt>
                <c:pt idx="13799">
                  <c:v>307625</c:v>
                </c:pt>
                <c:pt idx="13800">
                  <c:v>307665</c:v>
                </c:pt>
                <c:pt idx="13801">
                  <c:v>307665</c:v>
                </c:pt>
                <c:pt idx="13802">
                  <c:v>307705</c:v>
                </c:pt>
                <c:pt idx="13803">
                  <c:v>307705</c:v>
                </c:pt>
                <c:pt idx="13804">
                  <c:v>307745</c:v>
                </c:pt>
                <c:pt idx="13805">
                  <c:v>307745</c:v>
                </c:pt>
                <c:pt idx="13806">
                  <c:v>307785</c:v>
                </c:pt>
                <c:pt idx="13807">
                  <c:v>307785</c:v>
                </c:pt>
                <c:pt idx="13808">
                  <c:v>307825</c:v>
                </c:pt>
                <c:pt idx="13809">
                  <c:v>307825</c:v>
                </c:pt>
                <c:pt idx="13810">
                  <c:v>307865</c:v>
                </c:pt>
                <c:pt idx="13811">
                  <c:v>307865</c:v>
                </c:pt>
                <c:pt idx="13812">
                  <c:v>307905</c:v>
                </c:pt>
                <c:pt idx="13813">
                  <c:v>307905</c:v>
                </c:pt>
                <c:pt idx="13814">
                  <c:v>307945</c:v>
                </c:pt>
                <c:pt idx="13815">
                  <c:v>307945</c:v>
                </c:pt>
                <c:pt idx="13816">
                  <c:v>307985</c:v>
                </c:pt>
                <c:pt idx="13817">
                  <c:v>307985</c:v>
                </c:pt>
                <c:pt idx="13818">
                  <c:v>308025</c:v>
                </c:pt>
                <c:pt idx="13819">
                  <c:v>308025</c:v>
                </c:pt>
                <c:pt idx="13820">
                  <c:v>308065</c:v>
                </c:pt>
                <c:pt idx="13821">
                  <c:v>308065</c:v>
                </c:pt>
                <c:pt idx="13822">
                  <c:v>308105</c:v>
                </c:pt>
                <c:pt idx="13823">
                  <c:v>308105</c:v>
                </c:pt>
                <c:pt idx="13824">
                  <c:v>308145</c:v>
                </c:pt>
                <c:pt idx="13825">
                  <c:v>308145</c:v>
                </c:pt>
                <c:pt idx="13826">
                  <c:v>308185</c:v>
                </c:pt>
                <c:pt idx="13827">
                  <c:v>308194</c:v>
                </c:pt>
                <c:pt idx="13828">
                  <c:v>308234</c:v>
                </c:pt>
                <c:pt idx="13829">
                  <c:v>308290</c:v>
                </c:pt>
                <c:pt idx="13830">
                  <c:v>308330</c:v>
                </c:pt>
                <c:pt idx="13831">
                  <c:v>308364</c:v>
                </c:pt>
                <c:pt idx="13832">
                  <c:v>308404</c:v>
                </c:pt>
                <c:pt idx="13833">
                  <c:v>308404</c:v>
                </c:pt>
                <c:pt idx="13834">
                  <c:v>308444</c:v>
                </c:pt>
                <c:pt idx="13835">
                  <c:v>308444</c:v>
                </c:pt>
                <c:pt idx="13836">
                  <c:v>308484</c:v>
                </c:pt>
                <c:pt idx="13837">
                  <c:v>308484</c:v>
                </c:pt>
                <c:pt idx="13838">
                  <c:v>308524</c:v>
                </c:pt>
                <c:pt idx="13839">
                  <c:v>308524</c:v>
                </c:pt>
                <c:pt idx="13840">
                  <c:v>308564</c:v>
                </c:pt>
                <c:pt idx="13841">
                  <c:v>308564</c:v>
                </c:pt>
                <c:pt idx="13842">
                  <c:v>308604</c:v>
                </c:pt>
                <c:pt idx="13843">
                  <c:v>308632</c:v>
                </c:pt>
                <c:pt idx="13844">
                  <c:v>308672</c:v>
                </c:pt>
                <c:pt idx="13845">
                  <c:v>308672</c:v>
                </c:pt>
                <c:pt idx="13846">
                  <c:v>308712</c:v>
                </c:pt>
                <c:pt idx="13847">
                  <c:v>308728</c:v>
                </c:pt>
                <c:pt idx="13848">
                  <c:v>308768</c:v>
                </c:pt>
                <c:pt idx="13849">
                  <c:v>308787</c:v>
                </c:pt>
                <c:pt idx="13850">
                  <c:v>308827</c:v>
                </c:pt>
                <c:pt idx="13851">
                  <c:v>308861</c:v>
                </c:pt>
                <c:pt idx="13852">
                  <c:v>308901</c:v>
                </c:pt>
                <c:pt idx="13853">
                  <c:v>308901</c:v>
                </c:pt>
                <c:pt idx="13854">
                  <c:v>308941</c:v>
                </c:pt>
                <c:pt idx="13855">
                  <c:v>308974</c:v>
                </c:pt>
                <c:pt idx="13856">
                  <c:v>309014</c:v>
                </c:pt>
                <c:pt idx="13857">
                  <c:v>309048</c:v>
                </c:pt>
                <c:pt idx="13858">
                  <c:v>309088</c:v>
                </c:pt>
                <c:pt idx="13859">
                  <c:v>309088</c:v>
                </c:pt>
                <c:pt idx="13860">
                  <c:v>309128</c:v>
                </c:pt>
                <c:pt idx="13861">
                  <c:v>309128</c:v>
                </c:pt>
                <c:pt idx="13862">
                  <c:v>309168</c:v>
                </c:pt>
                <c:pt idx="13863">
                  <c:v>309168</c:v>
                </c:pt>
                <c:pt idx="13864">
                  <c:v>309208</c:v>
                </c:pt>
                <c:pt idx="13865">
                  <c:v>309222</c:v>
                </c:pt>
                <c:pt idx="13866">
                  <c:v>309262</c:v>
                </c:pt>
                <c:pt idx="13867">
                  <c:v>309296</c:v>
                </c:pt>
                <c:pt idx="13868">
                  <c:v>309336</c:v>
                </c:pt>
                <c:pt idx="13869">
                  <c:v>309336</c:v>
                </c:pt>
                <c:pt idx="13870">
                  <c:v>309376</c:v>
                </c:pt>
                <c:pt idx="13871">
                  <c:v>309409</c:v>
                </c:pt>
                <c:pt idx="13872">
                  <c:v>309449</c:v>
                </c:pt>
                <c:pt idx="13873">
                  <c:v>309483</c:v>
                </c:pt>
                <c:pt idx="13874">
                  <c:v>309523</c:v>
                </c:pt>
                <c:pt idx="13875">
                  <c:v>309523</c:v>
                </c:pt>
                <c:pt idx="13876">
                  <c:v>309563</c:v>
                </c:pt>
                <c:pt idx="13877">
                  <c:v>309563</c:v>
                </c:pt>
                <c:pt idx="13878">
                  <c:v>309603</c:v>
                </c:pt>
                <c:pt idx="13879">
                  <c:v>309618</c:v>
                </c:pt>
                <c:pt idx="13880">
                  <c:v>309658</c:v>
                </c:pt>
                <c:pt idx="13881">
                  <c:v>309692</c:v>
                </c:pt>
                <c:pt idx="13882">
                  <c:v>309732</c:v>
                </c:pt>
                <c:pt idx="13883">
                  <c:v>309732</c:v>
                </c:pt>
                <c:pt idx="13884">
                  <c:v>309772</c:v>
                </c:pt>
                <c:pt idx="13885">
                  <c:v>309794</c:v>
                </c:pt>
                <c:pt idx="13886">
                  <c:v>309834</c:v>
                </c:pt>
                <c:pt idx="13887">
                  <c:v>309868</c:v>
                </c:pt>
                <c:pt idx="13888">
                  <c:v>309908</c:v>
                </c:pt>
                <c:pt idx="13889">
                  <c:v>309908</c:v>
                </c:pt>
                <c:pt idx="13890">
                  <c:v>309948</c:v>
                </c:pt>
                <c:pt idx="13891">
                  <c:v>309948</c:v>
                </c:pt>
                <c:pt idx="13892">
                  <c:v>309988</c:v>
                </c:pt>
                <c:pt idx="13893">
                  <c:v>309988</c:v>
                </c:pt>
                <c:pt idx="13894">
                  <c:v>310028</c:v>
                </c:pt>
                <c:pt idx="13895">
                  <c:v>310028</c:v>
                </c:pt>
                <c:pt idx="13896">
                  <c:v>310068</c:v>
                </c:pt>
                <c:pt idx="13897">
                  <c:v>310068</c:v>
                </c:pt>
                <c:pt idx="13898">
                  <c:v>310108</c:v>
                </c:pt>
                <c:pt idx="13899">
                  <c:v>310147</c:v>
                </c:pt>
                <c:pt idx="13900">
                  <c:v>310187</c:v>
                </c:pt>
                <c:pt idx="13901">
                  <c:v>310187</c:v>
                </c:pt>
                <c:pt idx="13902">
                  <c:v>310227</c:v>
                </c:pt>
                <c:pt idx="13903">
                  <c:v>310227</c:v>
                </c:pt>
                <c:pt idx="13904">
                  <c:v>310267</c:v>
                </c:pt>
                <c:pt idx="13905">
                  <c:v>310267</c:v>
                </c:pt>
                <c:pt idx="13906">
                  <c:v>310307</c:v>
                </c:pt>
                <c:pt idx="13907">
                  <c:v>310307</c:v>
                </c:pt>
                <c:pt idx="13908">
                  <c:v>310347</c:v>
                </c:pt>
                <c:pt idx="13909">
                  <c:v>310347</c:v>
                </c:pt>
                <c:pt idx="13910">
                  <c:v>310387</c:v>
                </c:pt>
                <c:pt idx="13911">
                  <c:v>310387</c:v>
                </c:pt>
                <c:pt idx="13912">
                  <c:v>310427</c:v>
                </c:pt>
                <c:pt idx="13913">
                  <c:v>310427</c:v>
                </c:pt>
                <c:pt idx="13914">
                  <c:v>310467</c:v>
                </c:pt>
                <c:pt idx="13915">
                  <c:v>310476</c:v>
                </c:pt>
                <c:pt idx="13916">
                  <c:v>310516</c:v>
                </c:pt>
                <c:pt idx="13917">
                  <c:v>311564</c:v>
                </c:pt>
                <c:pt idx="13918">
                  <c:v>311604</c:v>
                </c:pt>
                <c:pt idx="13919">
                  <c:v>311604</c:v>
                </c:pt>
                <c:pt idx="13920">
                  <c:v>311644</c:v>
                </c:pt>
                <c:pt idx="13921">
                  <c:v>311644</c:v>
                </c:pt>
                <c:pt idx="13922">
                  <c:v>311684</c:v>
                </c:pt>
                <c:pt idx="13923">
                  <c:v>311684</c:v>
                </c:pt>
                <c:pt idx="13924">
                  <c:v>311724</c:v>
                </c:pt>
                <c:pt idx="13925">
                  <c:v>311724</c:v>
                </c:pt>
                <c:pt idx="13926">
                  <c:v>311764</c:v>
                </c:pt>
                <c:pt idx="13927">
                  <c:v>311764</c:v>
                </c:pt>
                <c:pt idx="13928">
                  <c:v>311804</c:v>
                </c:pt>
                <c:pt idx="13929">
                  <c:v>311804</c:v>
                </c:pt>
                <c:pt idx="13930">
                  <c:v>311844</c:v>
                </c:pt>
                <c:pt idx="13931">
                  <c:v>311844</c:v>
                </c:pt>
                <c:pt idx="13932">
                  <c:v>311884</c:v>
                </c:pt>
                <c:pt idx="13933">
                  <c:v>311909</c:v>
                </c:pt>
                <c:pt idx="13934">
                  <c:v>311949</c:v>
                </c:pt>
                <c:pt idx="13935">
                  <c:v>311949</c:v>
                </c:pt>
                <c:pt idx="13936">
                  <c:v>311989</c:v>
                </c:pt>
                <c:pt idx="13937">
                  <c:v>311989</c:v>
                </c:pt>
                <c:pt idx="13938">
                  <c:v>312029</c:v>
                </c:pt>
                <c:pt idx="13939">
                  <c:v>312029</c:v>
                </c:pt>
                <c:pt idx="13940">
                  <c:v>312069</c:v>
                </c:pt>
                <c:pt idx="13941">
                  <c:v>312069</c:v>
                </c:pt>
                <c:pt idx="13942">
                  <c:v>312109</c:v>
                </c:pt>
                <c:pt idx="13943">
                  <c:v>312109</c:v>
                </c:pt>
                <c:pt idx="13944">
                  <c:v>312149</c:v>
                </c:pt>
                <c:pt idx="13945">
                  <c:v>312149</c:v>
                </c:pt>
                <c:pt idx="13946">
                  <c:v>312189</c:v>
                </c:pt>
                <c:pt idx="13947">
                  <c:v>312189</c:v>
                </c:pt>
                <c:pt idx="13948">
                  <c:v>312229</c:v>
                </c:pt>
                <c:pt idx="13949">
                  <c:v>312229</c:v>
                </c:pt>
                <c:pt idx="13950">
                  <c:v>312269</c:v>
                </c:pt>
                <c:pt idx="13951">
                  <c:v>312269</c:v>
                </c:pt>
                <c:pt idx="13952">
                  <c:v>312309</c:v>
                </c:pt>
                <c:pt idx="13953">
                  <c:v>312309</c:v>
                </c:pt>
                <c:pt idx="13954">
                  <c:v>312349</c:v>
                </c:pt>
                <c:pt idx="13955">
                  <c:v>312349</c:v>
                </c:pt>
                <c:pt idx="13956">
                  <c:v>312389</c:v>
                </c:pt>
                <c:pt idx="13957">
                  <c:v>312389</c:v>
                </c:pt>
                <c:pt idx="13958">
                  <c:v>312429</c:v>
                </c:pt>
                <c:pt idx="13959">
                  <c:v>312429</c:v>
                </c:pt>
                <c:pt idx="13960">
                  <c:v>312469</c:v>
                </c:pt>
                <c:pt idx="13961">
                  <c:v>312469</c:v>
                </c:pt>
                <c:pt idx="13962">
                  <c:v>312509</c:v>
                </c:pt>
                <c:pt idx="13963">
                  <c:v>312534</c:v>
                </c:pt>
                <c:pt idx="13964">
                  <c:v>312574</c:v>
                </c:pt>
                <c:pt idx="13965">
                  <c:v>312574</c:v>
                </c:pt>
                <c:pt idx="13966">
                  <c:v>312614</c:v>
                </c:pt>
                <c:pt idx="13967">
                  <c:v>312614</c:v>
                </c:pt>
                <c:pt idx="13968">
                  <c:v>312654</c:v>
                </c:pt>
                <c:pt idx="13969">
                  <c:v>312654</c:v>
                </c:pt>
                <c:pt idx="13970">
                  <c:v>312694</c:v>
                </c:pt>
                <c:pt idx="13971">
                  <c:v>312694</c:v>
                </c:pt>
                <c:pt idx="13972">
                  <c:v>312734</c:v>
                </c:pt>
                <c:pt idx="13973">
                  <c:v>312734</c:v>
                </c:pt>
                <c:pt idx="13974">
                  <c:v>312774</c:v>
                </c:pt>
                <c:pt idx="13975">
                  <c:v>312774</c:v>
                </c:pt>
                <c:pt idx="13976">
                  <c:v>312814</c:v>
                </c:pt>
                <c:pt idx="13977">
                  <c:v>312814</c:v>
                </c:pt>
                <c:pt idx="13978">
                  <c:v>312854</c:v>
                </c:pt>
                <c:pt idx="13979">
                  <c:v>312854</c:v>
                </c:pt>
                <c:pt idx="13980">
                  <c:v>312894</c:v>
                </c:pt>
                <c:pt idx="13981">
                  <c:v>312894</c:v>
                </c:pt>
                <c:pt idx="13982">
                  <c:v>312934</c:v>
                </c:pt>
                <c:pt idx="13983">
                  <c:v>312934</c:v>
                </c:pt>
                <c:pt idx="13984">
                  <c:v>312974</c:v>
                </c:pt>
                <c:pt idx="13985">
                  <c:v>312974</c:v>
                </c:pt>
                <c:pt idx="13986">
                  <c:v>313014</c:v>
                </c:pt>
                <c:pt idx="13987">
                  <c:v>313014</c:v>
                </c:pt>
                <c:pt idx="13988">
                  <c:v>313054</c:v>
                </c:pt>
                <c:pt idx="13989">
                  <c:v>313054</c:v>
                </c:pt>
                <c:pt idx="13990">
                  <c:v>313094</c:v>
                </c:pt>
                <c:pt idx="13991">
                  <c:v>313094</c:v>
                </c:pt>
                <c:pt idx="13992">
                  <c:v>313134</c:v>
                </c:pt>
                <c:pt idx="13993">
                  <c:v>313134</c:v>
                </c:pt>
                <c:pt idx="13994">
                  <c:v>313174</c:v>
                </c:pt>
                <c:pt idx="13995">
                  <c:v>313174</c:v>
                </c:pt>
                <c:pt idx="13996">
                  <c:v>313214</c:v>
                </c:pt>
                <c:pt idx="13997">
                  <c:v>313214</c:v>
                </c:pt>
                <c:pt idx="13998">
                  <c:v>313254</c:v>
                </c:pt>
                <c:pt idx="13999">
                  <c:v>313254</c:v>
                </c:pt>
                <c:pt idx="14000">
                  <c:v>313294</c:v>
                </c:pt>
                <c:pt idx="14001">
                  <c:v>313294</c:v>
                </c:pt>
                <c:pt idx="14002">
                  <c:v>313334</c:v>
                </c:pt>
                <c:pt idx="14003">
                  <c:v>313334</c:v>
                </c:pt>
                <c:pt idx="14004">
                  <c:v>313374</c:v>
                </c:pt>
                <c:pt idx="14005">
                  <c:v>313374</c:v>
                </c:pt>
                <c:pt idx="14006">
                  <c:v>313414</c:v>
                </c:pt>
                <c:pt idx="14007">
                  <c:v>313414</c:v>
                </c:pt>
                <c:pt idx="14008">
                  <c:v>313454</c:v>
                </c:pt>
                <c:pt idx="14009">
                  <c:v>313454</c:v>
                </c:pt>
                <c:pt idx="14010">
                  <c:v>313494</c:v>
                </c:pt>
                <c:pt idx="14011">
                  <c:v>313494</c:v>
                </c:pt>
                <c:pt idx="14012">
                  <c:v>313534</c:v>
                </c:pt>
                <c:pt idx="14013">
                  <c:v>313534</c:v>
                </c:pt>
                <c:pt idx="14014">
                  <c:v>313574</c:v>
                </c:pt>
                <c:pt idx="14015">
                  <c:v>313574</c:v>
                </c:pt>
                <c:pt idx="14016">
                  <c:v>313614</c:v>
                </c:pt>
                <c:pt idx="14017">
                  <c:v>313614</c:v>
                </c:pt>
                <c:pt idx="14018">
                  <c:v>313654</c:v>
                </c:pt>
                <c:pt idx="14019">
                  <c:v>313654</c:v>
                </c:pt>
                <c:pt idx="14020">
                  <c:v>313694</c:v>
                </c:pt>
                <c:pt idx="14021">
                  <c:v>313694</c:v>
                </c:pt>
                <c:pt idx="14022">
                  <c:v>313734</c:v>
                </c:pt>
                <c:pt idx="14023">
                  <c:v>313734</c:v>
                </c:pt>
                <c:pt idx="14024">
                  <c:v>313774</c:v>
                </c:pt>
                <c:pt idx="14025">
                  <c:v>313774</c:v>
                </c:pt>
                <c:pt idx="14026">
                  <c:v>313814</c:v>
                </c:pt>
                <c:pt idx="14027">
                  <c:v>313814</c:v>
                </c:pt>
                <c:pt idx="14028">
                  <c:v>313854</c:v>
                </c:pt>
                <c:pt idx="14029">
                  <c:v>313854</c:v>
                </c:pt>
                <c:pt idx="14030">
                  <c:v>313894</c:v>
                </c:pt>
                <c:pt idx="14031">
                  <c:v>313894</c:v>
                </c:pt>
                <c:pt idx="14032">
                  <c:v>313934</c:v>
                </c:pt>
                <c:pt idx="14033">
                  <c:v>313950</c:v>
                </c:pt>
                <c:pt idx="14034">
                  <c:v>313990</c:v>
                </c:pt>
                <c:pt idx="14035">
                  <c:v>314023</c:v>
                </c:pt>
                <c:pt idx="14036">
                  <c:v>314063</c:v>
                </c:pt>
                <c:pt idx="14037">
                  <c:v>314108</c:v>
                </c:pt>
                <c:pt idx="14038">
                  <c:v>314148</c:v>
                </c:pt>
                <c:pt idx="14039">
                  <c:v>314148</c:v>
                </c:pt>
                <c:pt idx="14040">
                  <c:v>314188</c:v>
                </c:pt>
                <c:pt idx="14041">
                  <c:v>314188</c:v>
                </c:pt>
                <c:pt idx="14042">
                  <c:v>314228</c:v>
                </c:pt>
                <c:pt idx="14043">
                  <c:v>314228</c:v>
                </c:pt>
                <c:pt idx="14044">
                  <c:v>314268</c:v>
                </c:pt>
                <c:pt idx="14045">
                  <c:v>314268</c:v>
                </c:pt>
                <c:pt idx="14046">
                  <c:v>314308</c:v>
                </c:pt>
                <c:pt idx="14047">
                  <c:v>314354</c:v>
                </c:pt>
                <c:pt idx="14048">
                  <c:v>314394</c:v>
                </c:pt>
                <c:pt idx="14049">
                  <c:v>314394</c:v>
                </c:pt>
                <c:pt idx="14050">
                  <c:v>314434</c:v>
                </c:pt>
                <c:pt idx="14051">
                  <c:v>314490</c:v>
                </c:pt>
                <c:pt idx="14052">
                  <c:v>314530</c:v>
                </c:pt>
                <c:pt idx="14053">
                  <c:v>314530</c:v>
                </c:pt>
                <c:pt idx="14054">
                  <c:v>314570</c:v>
                </c:pt>
                <c:pt idx="14055">
                  <c:v>315959</c:v>
                </c:pt>
                <c:pt idx="14056">
                  <c:v>315999</c:v>
                </c:pt>
                <c:pt idx="14057">
                  <c:v>315999</c:v>
                </c:pt>
                <c:pt idx="14058">
                  <c:v>316039</c:v>
                </c:pt>
                <c:pt idx="14059">
                  <c:v>316086</c:v>
                </c:pt>
                <c:pt idx="14060">
                  <c:v>316126</c:v>
                </c:pt>
                <c:pt idx="14061">
                  <c:v>316126</c:v>
                </c:pt>
                <c:pt idx="14062">
                  <c:v>316166</c:v>
                </c:pt>
                <c:pt idx="14063">
                  <c:v>316166</c:v>
                </c:pt>
                <c:pt idx="14064">
                  <c:v>316206</c:v>
                </c:pt>
                <c:pt idx="14065">
                  <c:v>316206</c:v>
                </c:pt>
                <c:pt idx="14066">
                  <c:v>316246</c:v>
                </c:pt>
                <c:pt idx="14067">
                  <c:v>316246</c:v>
                </c:pt>
                <c:pt idx="14068">
                  <c:v>316286</c:v>
                </c:pt>
                <c:pt idx="14069">
                  <c:v>316286</c:v>
                </c:pt>
                <c:pt idx="14070">
                  <c:v>316326</c:v>
                </c:pt>
                <c:pt idx="14071">
                  <c:v>316326</c:v>
                </c:pt>
                <c:pt idx="14072">
                  <c:v>316366</c:v>
                </c:pt>
                <c:pt idx="14073">
                  <c:v>316366</c:v>
                </c:pt>
                <c:pt idx="14074">
                  <c:v>316406</c:v>
                </c:pt>
                <c:pt idx="14075">
                  <c:v>316406</c:v>
                </c:pt>
                <c:pt idx="14076">
                  <c:v>316446</c:v>
                </c:pt>
                <c:pt idx="14077">
                  <c:v>316446</c:v>
                </c:pt>
                <c:pt idx="14078">
                  <c:v>316486</c:v>
                </c:pt>
                <c:pt idx="14079">
                  <c:v>316486</c:v>
                </c:pt>
                <c:pt idx="14080">
                  <c:v>316526</c:v>
                </c:pt>
                <c:pt idx="14081">
                  <c:v>316526</c:v>
                </c:pt>
                <c:pt idx="14082">
                  <c:v>316566</c:v>
                </c:pt>
                <c:pt idx="14083">
                  <c:v>316566</c:v>
                </c:pt>
                <c:pt idx="14084">
                  <c:v>316606</c:v>
                </c:pt>
                <c:pt idx="14085">
                  <c:v>316606</c:v>
                </c:pt>
                <c:pt idx="14086">
                  <c:v>316646</c:v>
                </c:pt>
                <c:pt idx="14087">
                  <c:v>316646</c:v>
                </c:pt>
                <c:pt idx="14088">
                  <c:v>316686</c:v>
                </c:pt>
                <c:pt idx="14089">
                  <c:v>316686</c:v>
                </c:pt>
                <c:pt idx="14090">
                  <c:v>316726</c:v>
                </c:pt>
                <c:pt idx="14091">
                  <c:v>316726</c:v>
                </c:pt>
                <c:pt idx="14092">
                  <c:v>316766</c:v>
                </c:pt>
                <c:pt idx="14093">
                  <c:v>316766</c:v>
                </c:pt>
                <c:pt idx="14094">
                  <c:v>316806</c:v>
                </c:pt>
                <c:pt idx="14095">
                  <c:v>316806</c:v>
                </c:pt>
                <c:pt idx="14096">
                  <c:v>316846</c:v>
                </c:pt>
                <c:pt idx="14097">
                  <c:v>316846</c:v>
                </c:pt>
                <c:pt idx="14098">
                  <c:v>316886</c:v>
                </c:pt>
                <c:pt idx="14099">
                  <c:v>316886</c:v>
                </c:pt>
                <c:pt idx="14100">
                  <c:v>316926</c:v>
                </c:pt>
                <c:pt idx="14101">
                  <c:v>316926</c:v>
                </c:pt>
                <c:pt idx="14102">
                  <c:v>316966</c:v>
                </c:pt>
                <c:pt idx="14103">
                  <c:v>316966</c:v>
                </c:pt>
                <c:pt idx="14104">
                  <c:v>317006</c:v>
                </c:pt>
                <c:pt idx="14105">
                  <c:v>317006</c:v>
                </c:pt>
                <c:pt idx="14106">
                  <c:v>317046</c:v>
                </c:pt>
                <c:pt idx="14107">
                  <c:v>317046</c:v>
                </c:pt>
                <c:pt idx="14108">
                  <c:v>317086</c:v>
                </c:pt>
                <c:pt idx="14109">
                  <c:v>317086</c:v>
                </c:pt>
                <c:pt idx="14110">
                  <c:v>317126</c:v>
                </c:pt>
                <c:pt idx="14111">
                  <c:v>317126</c:v>
                </c:pt>
                <c:pt idx="14112">
                  <c:v>317166</c:v>
                </c:pt>
                <c:pt idx="14113">
                  <c:v>317166</c:v>
                </c:pt>
                <c:pt idx="14114">
                  <c:v>317206</c:v>
                </c:pt>
                <c:pt idx="14115">
                  <c:v>317206</c:v>
                </c:pt>
                <c:pt idx="14116">
                  <c:v>317246</c:v>
                </c:pt>
                <c:pt idx="14117">
                  <c:v>317246</c:v>
                </c:pt>
                <c:pt idx="14118">
                  <c:v>317286</c:v>
                </c:pt>
                <c:pt idx="14119">
                  <c:v>317286</c:v>
                </c:pt>
                <c:pt idx="14120">
                  <c:v>317326</c:v>
                </c:pt>
                <c:pt idx="14121">
                  <c:v>317326</c:v>
                </c:pt>
                <c:pt idx="14122">
                  <c:v>317366</c:v>
                </c:pt>
                <c:pt idx="14123">
                  <c:v>317366</c:v>
                </c:pt>
                <c:pt idx="14124">
                  <c:v>317406</c:v>
                </c:pt>
                <c:pt idx="14125">
                  <c:v>317406</c:v>
                </c:pt>
                <c:pt idx="14126">
                  <c:v>317446</c:v>
                </c:pt>
                <c:pt idx="14127">
                  <c:v>317446</c:v>
                </c:pt>
                <c:pt idx="14128">
                  <c:v>317486</c:v>
                </c:pt>
                <c:pt idx="14129">
                  <c:v>317486</c:v>
                </c:pt>
                <c:pt idx="14130">
                  <c:v>317526</c:v>
                </c:pt>
                <c:pt idx="14131">
                  <c:v>317526</c:v>
                </c:pt>
                <c:pt idx="14132">
                  <c:v>317566</c:v>
                </c:pt>
                <c:pt idx="14133">
                  <c:v>317566</c:v>
                </c:pt>
                <c:pt idx="14134">
                  <c:v>317606</c:v>
                </c:pt>
                <c:pt idx="14135">
                  <c:v>317606</c:v>
                </c:pt>
                <c:pt idx="14136">
                  <c:v>317646</c:v>
                </c:pt>
                <c:pt idx="14137">
                  <c:v>317646</c:v>
                </c:pt>
                <c:pt idx="14138">
                  <c:v>317686</c:v>
                </c:pt>
                <c:pt idx="14139">
                  <c:v>317686</c:v>
                </c:pt>
                <c:pt idx="14140">
                  <c:v>317726</c:v>
                </c:pt>
                <c:pt idx="14141">
                  <c:v>317726</c:v>
                </c:pt>
                <c:pt idx="14142">
                  <c:v>317766</c:v>
                </c:pt>
                <c:pt idx="14143">
                  <c:v>317766</c:v>
                </c:pt>
                <c:pt idx="14144">
                  <c:v>317806</c:v>
                </c:pt>
                <c:pt idx="14145">
                  <c:v>317806</c:v>
                </c:pt>
                <c:pt idx="14146">
                  <c:v>317846</c:v>
                </c:pt>
                <c:pt idx="14147">
                  <c:v>317846</c:v>
                </c:pt>
                <c:pt idx="14148">
                  <c:v>317886</c:v>
                </c:pt>
                <c:pt idx="14149">
                  <c:v>317886</c:v>
                </c:pt>
                <c:pt idx="14150">
                  <c:v>317926</c:v>
                </c:pt>
                <c:pt idx="14151">
                  <c:v>317926</c:v>
                </c:pt>
                <c:pt idx="14152">
                  <c:v>317966</c:v>
                </c:pt>
                <c:pt idx="14153">
                  <c:v>317966</c:v>
                </c:pt>
                <c:pt idx="14154">
                  <c:v>318006</c:v>
                </c:pt>
                <c:pt idx="14155">
                  <c:v>318006</c:v>
                </c:pt>
                <c:pt idx="14156">
                  <c:v>318046</c:v>
                </c:pt>
                <c:pt idx="14157">
                  <c:v>318046</c:v>
                </c:pt>
                <c:pt idx="14158">
                  <c:v>318086</c:v>
                </c:pt>
                <c:pt idx="14159">
                  <c:v>318086</c:v>
                </c:pt>
                <c:pt idx="14160">
                  <c:v>318126</c:v>
                </c:pt>
                <c:pt idx="14161">
                  <c:v>318126</c:v>
                </c:pt>
                <c:pt idx="14162">
                  <c:v>318166</c:v>
                </c:pt>
                <c:pt idx="14163">
                  <c:v>318166</c:v>
                </c:pt>
                <c:pt idx="14164">
                  <c:v>318206</c:v>
                </c:pt>
                <c:pt idx="14165">
                  <c:v>318206</c:v>
                </c:pt>
                <c:pt idx="14166">
                  <c:v>318246</c:v>
                </c:pt>
                <c:pt idx="14167">
                  <c:v>318246</c:v>
                </c:pt>
                <c:pt idx="14168">
                  <c:v>318286</c:v>
                </c:pt>
                <c:pt idx="14169">
                  <c:v>318286</c:v>
                </c:pt>
                <c:pt idx="14170">
                  <c:v>318326</c:v>
                </c:pt>
                <c:pt idx="14171">
                  <c:v>318326</c:v>
                </c:pt>
                <c:pt idx="14172">
                  <c:v>318366</c:v>
                </c:pt>
                <c:pt idx="14173">
                  <c:v>318366</c:v>
                </c:pt>
                <c:pt idx="14174">
                  <c:v>318406</c:v>
                </c:pt>
                <c:pt idx="14175">
                  <c:v>318406</c:v>
                </c:pt>
                <c:pt idx="14176">
                  <c:v>318446</c:v>
                </c:pt>
                <c:pt idx="14177">
                  <c:v>318455</c:v>
                </c:pt>
                <c:pt idx="14178">
                  <c:v>318495</c:v>
                </c:pt>
                <c:pt idx="14179">
                  <c:v>318551</c:v>
                </c:pt>
                <c:pt idx="14180">
                  <c:v>318591</c:v>
                </c:pt>
                <c:pt idx="14181">
                  <c:v>318625</c:v>
                </c:pt>
                <c:pt idx="14182">
                  <c:v>318665</c:v>
                </c:pt>
                <c:pt idx="14183">
                  <c:v>318665</c:v>
                </c:pt>
                <c:pt idx="14184">
                  <c:v>318705</c:v>
                </c:pt>
                <c:pt idx="14185">
                  <c:v>318705</c:v>
                </c:pt>
                <c:pt idx="14186">
                  <c:v>318745</c:v>
                </c:pt>
                <c:pt idx="14187">
                  <c:v>318745</c:v>
                </c:pt>
                <c:pt idx="14188">
                  <c:v>318785</c:v>
                </c:pt>
                <c:pt idx="14189">
                  <c:v>318785</c:v>
                </c:pt>
                <c:pt idx="14190">
                  <c:v>318825</c:v>
                </c:pt>
                <c:pt idx="14191">
                  <c:v>318825</c:v>
                </c:pt>
                <c:pt idx="14192">
                  <c:v>318865</c:v>
                </c:pt>
                <c:pt idx="14193">
                  <c:v>318893</c:v>
                </c:pt>
                <c:pt idx="14194">
                  <c:v>318933</c:v>
                </c:pt>
                <c:pt idx="14195">
                  <c:v>318933</c:v>
                </c:pt>
                <c:pt idx="14196">
                  <c:v>318973</c:v>
                </c:pt>
                <c:pt idx="14197">
                  <c:v>318989</c:v>
                </c:pt>
                <c:pt idx="14198">
                  <c:v>319029</c:v>
                </c:pt>
                <c:pt idx="14199">
                  <c:v>319048</c:v>
                </c:pt>
                <c:pt idx="14200">
                  <c:v>319088</c:v>
                </c:pt>
                <c:pt idx="14201">
                  <c:v>319122</c:v>
                </c:pt>
                <c:pt idx="14202">
                  <c:v>319162</c:v>
                </c:pt>
                <c:pt idx="14203">
                  <c:v>319162</c:v>
                </c:pt>
                <c:pt idx="14204">
                  <c:v>319202</c:v>
                </c:pt>
                <c:pt idx="14205">
                  <c:v>319235</c:v>
                </c:pt>
                <c:pt idx="14206">
                  <c:v>319275</c:v>
                </c:pt>
                <c:pt idx="14207">
                  <c:v>319309</c:v>
                </c:pt>
                <c:pt idx="14208">
                  <c:v>319349</c:v>
                </c:pt>
                <c:pt idx="14209">
                  <c:v>319349</c:v>
                </c:pt>
                <c:pt idx="14210">
                  <c:v>319389</c:v>
                </c:pt>
                <c:pt idx="14211">
                  <c:v>319389</c:v>
                </c:pt>
                <c:pt idx="14212">
                  <c:v>319429</c:v>
                </c:pt>
                <c:pt idx="14213">
                  <c:v>319429</c:v>
                </c:pt>
                <c:pt idx="14214">
                  <c:v>319469</c:v>
                </c:pt>
                <c:pt idx="14215">
                  <c:v>319483</c:v>
                </c:pt>
                <c:pt idx="14216">
                  <c:v>319523</c:v>
                </c:pt>
                <c:pt idx="14217">
                  <c:v>319557</c:v>
                </c:pt>
                <c:pt idx="14218">
                  <c:v>319597</c:v>
                </c:pt>
                <c:pt idx="14219">
                  <c:v>319597</c:v>
                </c:pt>
                <c:pt idx="14220">
                  <c:v>319637</c:v>
                </c:pt>
                <c:pt idx="14221">
                  <c:v>319670</c:v>
                </c:pt>
                <c:pt idx="14222">
                  <c:v>319710</c:v>
                </c:pt>
                <c:pt idx="14223">
                  <c:v>319744</c:v>
                </c:pt>
                <c:pt idx="14224">
                  <c:v>319784</c:v>
                </c:pt>
                <c:pt idx="14225">
                  <c:v>319784</c:v>
                </c:pt>
                <c:pt idx="14226">
                  <c:v>319824</c:v>
                </c:pt>
                <c:pt idx="14227">
                  <c:v>319824</c:v>
                </c:pt>
                <c:pt idx="14228">
                  <c:v>319864</c:v>
                </c:pt>
                <c:pt idx="14229">
                  <c:v>319879</c:v>
                </c:pt>
                <c:pt idx="14230">
                  <c:v>319919</c:v>
                </c:pt>
                <c:pt idx="14231">
                  <c:v>319953</c:v>
                </c:pt>
                <c:pt idx="14232">
                  <c:v>319993</c:v>
                </c:pt>
                <c:pt idx="14233">
                  <c:v>319993</c:v>
                </c:pt>
                <c:pt idx="14234">
                  <c:v>320033</c:v>
                </c:pt>
                <c:pt idx="14235">
                  <c:v>320055</c:v>
                </c:pt>
                <c:pt idx="14236">
                  <c:v>320095</c:v>
                </c:pt>
                <c:pt idx="14237">
                  <c:v>320129</c:v>
                </c:pt>
                <c:pt idx="14238">
                  <c:v>320169</c:v>
                </c:pt>
                <c:pt idx="14239">
                  <c:v>320169</c:v>
                </c:pt>
                <c:pt idx="14240">
                  <c:v>320209</c:v>
                </c:pt>
                <c:pt idx="14241">
                  <c:v>320209</c:v>
                </c:pt>
                <c:pt idx="14242">
                  <c:v>320249</c:v>
                </c:pt>
                <c:pt idx="14243">
                  <c:v>320249</c:v>
                </c:pt>
                <c:pt idx="14244">
                  <c:v>320289</c:v>
                </c:pt>
                <c:pt idx="14245">
                  <c:v>320289</c:v>
                </c:pt>
                <c:pt idx="14246">
                  <c:v>320329</c:v>
                </c:pt>
                <c:pt idx="14247">
                  <c:v>320329</c:v>
                </c:pt>
                <c:pt idx="14248">
                  <c:v>320369</c:v>
                </c:pt>
                <c:pt idx="14249">
                  <c:v>320408</c:v>
                </c:pt>
                <c:pt idx="14250">
                  <c:v>320448</c:v>
                </c:pt>
                <c:pt idx="14251">
                  <c:v>320448</c:v>
                </c:pt>
                <c:pt idx="14252">
                  <c:v>320488</c:v>
                </c:pt>
                <c:pt idx="14253">
                  <c:v>320488</c:v>
                </c:pt>
                <c:pt idx="14254">
                  <c:v>320528</c:v>
                </c:pt>
                <c:pt idx="14255">
                  <c:v>320528</c:v>
                </c:pt>
                <c:pt idx="14256">
                  <c:v>320568</c:v>
                </c:pt>
                <c:pt idx="14257">
                  <c:v>320568</c:v>
                </c:pt>
                <c:pt idx="14258">
                  <c:v>320608</c:v>
                </c:pt>
                <c:pt idx="14259">
                  <c:v>320608</c:v>
                </c:pt>
                <c:pt idx="14260">
                  <c:v>320648</c:v>
                </c:pt>
                <c:pt idx="14261">
                  <c:v>320648</c:v>
                </c:pt>
                <c:pt idx="14262">
                  <c:v>320688</c:v>
                </c:pt>
                <c:pt idx="14263">
                  <c:v>320688</c:v>
                </c:pt>
                <c:pt idx="14264">
                  <c:v>320728</c:v>
                </c:pt>
                <c:pt idx="14265">
                  <c:v>320749</c:v>
                </c:pt>
                <c:pt idx="14266">
                  <c:v>320789</c:v>
                </c:pt>
                <c:pt idx="14267">
                  <c:v>320828</c:v>
                </c:pt>
                <c:pt idx="14268">
                  <c:v>320868</c:v>
                </c:pt>
                <c:pt idx="14269">
                  <c:v>322044</c:v>
                </c:pt>
                <c:pt idx="14270">
                  <c:v>322084</c:v>
                </c:pt>
                <c:pt idx="14271">
                  <c:v>322084</c:v>
                </c:pt>
                <c:pt idx="14272">
                  <c:v>322124</c:v>
                </c:pt>
                <c:pt idx="14273">
                  <c:v>322124</c:v>
                </c:pt>
                <c:pt idx="14274">
                  <c:v>322164</c:v>
                </c:pt>
                <c:pt idx="14275">
                  <c:v>322164</c:v>
                </c:pt>
                <c:pt idx="14276">
                  <c:v>322204</c:v>
                </c:pt>
                <c:pt idx="14277">
                  <c:v>322204</c:v>
                </c:pt>
                <c:pt idx="14278">
                  <c:v>322244</c:v>
                </c:pt>
                <c:pt idx="14279">
                  <c:v>322244</c:v>
                </c:pt>
                <c:pt idx="14280">
                  <c:v>322284</c:v>
                </c:pt>
                <c:pt idx="14281">
                  <c:v>322284</c:v>
                </c:pt>
                <c:pt idx="14282">
                  <c:v>322324</c:v>
                </c:pt>
                <c:pt idx="14283">
                  <c:v>322324</c:v>
                </c:pt>
                <c:pt idx="14284">
                  <c:v>322364</c:v>
                </c:pt>
                <c:pt idx="14285">
                  <c:v>322364</c:v>
                </c:pt>
                <c:pt idx="14286">
                  <c:v>322404</c:v>
                </c:pt>
                <c:pt idx="14287">
                  <c:v>322404</c:v>
                </c:pt>
                <c:pt idx="14288">
                  <c:v>322444</c:v>
                </c:pt>
                <c:pt idx="14289">
                  <c:v>322444</c:v>
                </c:pt>
                <c:pt idx="14290">
                  <c:v>322484</c:v>
                </c:pt>
                <c:pt idx="14291">
                  <c:v>322503</c:v>
                </c:pt>
                <c:pt idx="14292">
                  <c:v>322543</c:v>
                </c:pt>
                <c:pt idx="14293">
                  <c:v>322543</c:v>
                </c:pt>
                <c:pt idx="14294">
                  <c:v>322583</c:v>
                </c:pt>
                <c:pt idx="14295">
                  <c:v>322583</c:v>
                </c:pt>
                <c:pt idx="14296">
                  <c:v>322623</c:v>
                </c:pt>
                <c:pt idx="14297">
                  <c:v>322623</c:v>
                </c:pt>
                <c:pt idx="14298">
                  <c:v>322663</c:v>
                </c:pt>
                <c:pt idx="14299">
                  <c:v>322663</c:v>
                </c:pt>
                <c:pt idx="14300">
                  <c:v>322703</c:v>
                </c:pt>
                <c:pt idx="14301">
                  <c:v>322703</c:v>
                </c:pt>
                <c:pt idx="14302">
                  <c:v>322743</c:v>
                </c:pt>
                <c:pt idx="14303">
                  <c:v>322743</c:v>
                </c:pt>
                <c:pt idx="14304">
                  <c:v>322783</c:v>
                </c:pt>
                <c:pt idx="14305">
                  <c:v>322783</c:v>
                </c:pt>
                <c:pt idx="14306">
                  <c:v>322823</c:v>
                </c:pt>
                <c:pt idx="14307">
                  <c:v>322823</c:v>
                </c:pt>
                <c:pt idx="14308">
                  <c:v>322863</c:v>
                </c:pt>
                <c:pt idx="14309">
                  <c:v>322863</c:v>
                </c:pt>
                <c:pt idx="14310">
                  <c:v>322903</c:v>
                </c:pt>
                <c:pt idx="14311">
                  <c:v>322903</c:v>
                </c:pt>
                <c:pt idx="14312">
                  <c:v>322943</c:v>
                </c:pt>
                <c:pt idx="14313">
                  <c:v>322943</c:v>
                </c:pt>
                <c:pt idx="14314">
                  <c:v>322983</c:v>
                </c:pt>
                <c:pt idx="14315">
                  <c:v>322983</c:v>
                </c:pt>
                <c:pt idx="14316">
                  <c:v>323023</c:v>
                </c:pt>
                <c:pt idx="14317">
                  <c:v>323023</c:v>
                </c:pt>
                <c:pt idx="14318">
                  <c:v>323063</c:v>
                </c:pt>
                <c:pt idx="14319">
                  <c:v>323063</c:v>
                </c:pt>
                <c:pt idx="14320">
                  <c:v>323103</c:v>
                </c:pt>
                <c:pt idx="14321">
                  <c:v>323128</c:v>
                </c:pt>
                <c:pt idx="14322">
                  <c:v>323168</c:v>
                </c:pt>
                <c:pt idx="14323">
                  <c:v>323168</c:v>
                </c:pt>
                <c:pt idx="14324">
                  <c:v>323208</c:v>
                </c:pt>
                <c:pt idx="14325">
                  <c:v>323208</c:v>
                </c:pt>
                <c:pt idx="14326">
                  <c:v>323248</c:v>
                </c:pt>
                <c:pt idx="14327">
                  <c:v>323248</c:v>
                </c:pt>
                <c:pt idx="14328">
                  <c:v>323288</c:v>
                </c:pt>
                <c:pt idx="14329">
                  <c:v>323288</c:v>
                </c:pt>
                <c:pt idx="14330">
                  <c:v>323328</c:v>
                </c:pt>
                <c:pt idx="14331">
                  <c:v>323328</c:v>
                </c:pt>
                <c:pt idx="14332">
                  <c:v>323368</c:v>
                </c:pt>
                <c:pt idx="14333">
                  <c:v>323368</c:v>
                </c:pt>
                <c:pt idx="14334">
                  <c:v>323408</c:v>
                </c:pt>
                <c:pt idx="14335">
                  <c:v>323408</c:v>
                </c:pt>
                <c:pt idx="14336">
                  <c:v>323448</c:v>
                </c:pt>
                <c:pt idx="14337">
                  <c:v>323448</c:v>
                </c:pt>
                <c:pt idx="14338">
                  <c:v>323488</c:v>
                </c:pt>
                <c:pt idx="14339">
                  <c:v>323488</c:v>
                </c:pt>
                <c:pt idx="14340">
                  <c:v>323528</c:v>
                </c:pt>
                <c:pt idx="14341">
                  <c:v>323528</c:v>
                </c:pt>
                <c:pt idx="14342">
                  <c:v>323568</c:v>
                </c:pt>
                <c:pt idx="14343">
                  <c:v>323568</c:v>
                </c:pt>
                <c:pt idx="14344">
                  <c:v>323608</c:v>
                </c:pt>
                <c:pt idx="14345">
                  <c:v>323608</c:v>
                </c:pt>
                <c:pt idx="14346">
                  <c:v>323648</c:v>
                </c:pt>
                <c:pt idx="14347">
                  <c:v>323648</c:v>
                </c:pt>
                <c:pt idx="14348">
                  <c:v>323688</c:v>
                </c:pt>
                <c:pt idx="14349">
                  <c:v>323688</c:v>
                </c:pt>
                <c:pt idx="14350">
                  <c:v>323728</c:v>
                </c:pt>
                <c:pt idx="14351">
                  <c:v>323728</c:v>
                </c:pt>
                <c:pt idx="14352">
                  <c:v>323768</c:v>
                </c:pt>
                <c:pt idx="14353">
                  <c:v>323768</c:v>
                </c:pt>
                <c:pt idx="14354">
                  <c:v>323808</c:v>
                </c:pt>
                <c:pt idx="14355">
                  <c:v>323808</c:v>
                </c:pt>
                <c:pt idx="14356">
                  <c:v>323848</c:v>
                </c:pt>
                <c:pt idx="14357">
                  <c:v>323848</c:v>
                </c:pt>
                <c:pt idx="14358">
                  <c:v>323888</c:v>
                </c:pt>
                <c:pt idx="14359">
                  <c:v>323888</c:v>
                </c:pt>
                <c:pt idx="14360">
                  <c:v>323928</c:v>
                </c:pt>
                <c:pt idx="14361">
                  <c:v>323928</c:v>
                </c:pt>
                <c:pt idx="14362">
                  <c:v>323968</c:v>
                </c:pt>
                <c:pt idx="14363">
                  <c:v>323968</c:v>
                </c:pt>
                <c:pt idx="14364">
                  <c:v>324008</c:v>
                </c:pt>
                <c:pt idx="14365">
                  <c:v>324008</c:v>
                </c:pt>
                <c:pt idx="14366">
                  <c:v>324048</c:v>
                </c:pt>
                <c:pt idx="14367">
                  <c:v>324048</c:v>
                </c:pt>
                <c:pt idx="14368">
                  <c:v>324088</c:v>
                </c:pt>
                <c:pt idx="14369">
                  <c:v>324088</c:v>
                </c:pt>
                <c:pt idx="14370">
                  <c:v>324128</c:v>
                </c:pt>
                <c:pt idx="14371">
                  <c:v>324128</c:v>
                </c:pt>
                <c:pt idx="14372">
                  <c:v>324168</c:v>
                </c:pt>
                <c:pt idx="14373">
                  <c:v>324168</c:v>
                </c:pt>
                <c:pt idx="14374">
                  <c:v>324208</c:v>
                </c:pt>
                <c:pt idx="14375">
                  <c:v>324208</c:v>
                </c:pt>
                <c:pt idx="14376">
                  <c:v>324248</c:v>
                </c:pt>
                <c:pt idx="14377">
                  <c:v>324248</c:v>
                </c:pt>
                <c:pt idx="14378">
                  <c:v>324288</c:v>
                </c:pt>
                <c:pt idx="14379">
                  <c:v>324288</c:v>
                </c:pt>
                <c:pt idx="14380">
                  <c:v>324328</c:v>
                </c:pt>
                <c:pt idx="14381">
                  <c:v>324328</c:v>
                </c:pt>
                <c:pt idx="14382">
                  <c:v>324368</c:v>
                </c:pt>
                <c:pt idx="14383">
                  <c:v>324368</c:v>
                </c:pt>
                <c:pt idx="14384">
                  <c:v>324408</c:v>
                </c:pt>
                <c:pt idx="14385">
                  <c:v>324408</c:v>
                </c:pt>
                <c:pt idx="14386">
                  <c:v>324448</c:v>
                </c:pt>
                <c:pt idx="14387">
                  <c:v>324448</c:v>
                </c:pt>
                <c:pt idx="14388">
                  <c:v>324488</c:v>
                </c:pt>
                <c:pt idx="14389">
                  <c:v>324488</c:v>
                </c:pt>
                <c:pt idx="14390">
                  <c:v>324528</c:v>
                </c:pt>
                <c:pt idx="14391">
                  <c:v>324528</c:v>
                </c:pt>
                <c:pt idx="14392">
                  <c:v>324568</c:v>
                </c:pt>
                <c:pt idx="14393">
                  <c:v>324568</c:v>
                </c:pt>
                <c:pt idx="14394">
                  <c:v>324608</c:v>
                </c:pt>
                <c:pt idx="14395">
                  <c:v>324608</c:v>
                </c:pt>
                <c:pt idx="14396">
                  <c:v>324648</c:v>
                </c:pt>
                <c:pt idx="14397">
                  <c:v>324663</c:v>
                </c:pt>
                <c:pt idx="14398">
                  <c:v>324703</c:v>
                </c:pt>
                <c:pt idx="14399">
                  <c:v>324729</c:v>
                </c:pt>
                <c:pt idx="14400">
                  <c:v>324769</c:v>
                </c:pt>
                <c:pt idx="14401">
                  <c:v>324807</c:v>
                </c:pt>
                <c:pt idx="14402">
                  <c:v>324847</c:v>
                </c:pt>
                <c:pt idx="14403">
                  <c:v>324847</c:v>
                </c:pt>
                <c:pt idx="14404">
                  <c:v>324887</c:v>
                </c:pt>
                <c:pt idx="14405">
                  <c:v>324887</c:v>
                </c:pt>
                <c:pt idx="14406">
                  <c:v>324927</c:v>
                </c:pt>
                <c:pt idx="14407">
                  <c:v>324927</c:v>
                </c:pt>
                <c:pt idx="14408">
                  <c:v>324967</c:v>
                </c:pt>
                <c:pt idx="14409">
                  <c:v>324967</c:v>
                </c:pt>
                <c:pt idx="14410">
                  <c:v>325007</c:v>
                </c:pt>
                <c:pt idx="14411">
                  <c:v>325045</c:v>
                </c:pt>
                <c:pt idx="14412">
                  <c:v>325085</c:v>
                </c:pt>
                <c:pt idx="14413">
                  <c:v>325085</c:v>
                </c:pt>
                <c:pt idx="14414">
                  <c:v>325125</c:v>
                </c:pt>
                <c:pt idx="14415">
                  <c:v>325157</c:v>
                </c:pt>
                <c:pt idx="14416">
                  <c:v>325197</c:v>
                </c:pt>
                <c:pt idx="14417">
                  <c:v>325197</c:v>
                </c:pt>
                <c:pt idx="14418">
                  <c:v>325237</c:v>
                </c:pt>
                <c:pt idx="14419">
                  <c:v>326671</c:v>
                </c:pt>
                <c:pt idx="14420">
                  <c:v>326711</c:v>
                </c:pt>
                <c:pt idx="14421">
                  <c:v>326711</c:v>
                </c:pt>
                <c:pt idx="14422">
                  <c:v>326751</c:v>
                </c:pt>
                <c:pt idx="14423">
                  <c:v>326751</c:v>
                </c:pt>
                <c:pt idx="14424">
                  <c:v>326791</c:v>
                </c:pt>
                <c:pt idx="14425">
                  <c:v>326791</c:v>
                </c:pt>
                <c:pt idx="14426">
                  <c:v>326831</c:v>
                </c:pt>
                <c:pt idx="14427">
                  <c:v>326831</c:v>
                </c:pt>
                <c:pt idx="14428">
                  <c:v>326871</c:v>
                </c:pt>
                <c:pt idx="14429">
                  <c:v>326918</c:v>
                </c:pt>
                <c:pt idx="14430">
                  <c:v>326958</c:v>
                </c:pt>
                <c:pt idx="14431">
                  <c:v>326958</c:v>
                </c:pt>
                <c:pt idx="14432">
                  <c:v>326998</c:v>
                </c:pt>
                <c:pt idx="14433">
                  <c:v>326998</c:v>
                </c:pt>
                <c:pt idx="14434">
                  <c:v>327038</c:v>
                </c:pt>
                <c:pt idx="14435">
                  <c:v>327038</c:v>
                </c:pt>
                <c:pt idx="14436">
                  <c:v>327078</c:v>
                </c:pt>
                <c:pt idx="14437">
                  <c:v>327078</c:v>
                </c:pt>
                <c:pt idx="14438">
                  <c:v>327118</c:v>
                </c:pt>
                <c:pt idx="14439">
                  <c:v>327118</c:v>
                </c:pt>
                <c:pt idx="14440">
                  <c:v>327158</c:v>
                </c:pt>
                <c:pt idx="14441">
                  <c:v>327158</c:v>
                </c:pt>
                <c:pt idx="14442">
                  <c:v>327198</c:v>
                </c:pt>
                <c:pt idx="14443">
                  <c:v>327198</c:v>
                </c:pt>
                <c:pt idx="14444">
                  <c:v>327238</c:v>
                </c:pt>
                <c:pt idx="14445">
                  <c:v>327238</c:v>
                </c:pt>
                <c:pt idx="14446">
                  <c:v>327278</c:v>
                </c:pt>
                <c:pt idx="14447">
                  <c:v>327278</c:v>
                </c:pt>
                <c:pt idx="14448">
                  <c:v>327318</c:v>
                </c:pt>
                <c:pt idx="14449">
                  <c:v>327318</c:v>
                </c:pt>
                <c:pt idx="14450">
                  <c:v>327358</c:v>
                </c:pt>
                <c:pt idx="14451">
                  <c:v>327358</c:v>
                </c:pt>
                <c:pt idx="14452">
                  <c:v>327398</c:v>
                </c:pt>
                <c:pt idx="14453">
                  <c:v>327398</c:v>
                </c:pt>
                <c:pt idx="14454">
                  <c:v>327438</c:v>
                </c:pt>
                <c:pt idx="14455">
                  <c:v>327438</c:v>
                </c:pt>
                <c:pt idx="14456">
                  <c:v>327478</c:v>
                </c:pt>
                <c:pt idx="14457">
                  <c:v>327478</c:v>
                </c:pt>
                <c:pt idx="14458">
                  <c:v>327518</c:v>
                </c:pt>
                <c:pt idx="14459">
                  <c:v>327518</c:v>
                </c:pt>
                <c:pt idx="14460">
                  <c:v>327558</c:v>
                </c:pt>
                <c:pt idx="14461">
                  <c:v>327558</c:v>
                </c:pt>
                <c:pt idx="14462">
                  <c:v>327598</c:v>
                </c:pt>
                <c:pt idx="14463">
                  <c:v>327598</c:v>
                </c:pt>
                <c:pt idx="14464">
                  <c:v>327638</c:v>
                </c:pt>
                <c:pt idx="14465">
                  <c:v>327638</c:v>
                </c:pt>
                <c:pt idx="14466">
                  <c:v>327678</c:v>
                </c:pt>
                <c:pt idx="14467">
                  <c:v>327678</c:v>
                </c:pt>
                <c:pt idx="14468">
                  <c:v>327718</c:v>
                </c:pt>
                <c:pt idx="14469">
                  <c:v>327718</c:v>
                </c:pt>
                <c:pt idx="14470">
                  <c:v>327758</c:v>
                </c:pt>
                <c:pt idx="14471">
                  <c:v>327758</c:v>
                </c:pt>
                <c:pt idx="14472">
                  <c:v>327798</c:v>
                </c:pt>
                <c:pt idx="14473">
                  <c:v>327798</c:v>
                </c:pt>
                <c:pt idx="14474">
                  <c:v>327838</c:v>
                </c:pt>
                <c:pt idx="14475">
                  <c:v>327838</c:v>
                </c:pt>
                <c:pt idx="14476">
                  <c:v>327878</c:v>
                </c:pt>
                <c:pt idx="14477">
                  <c:v>327878</c:v>
                </c:pt>
                <c:pt idx="14478">
                  <c:v>327918</c:v>
                </c:pt>
                <c:pt idx="14479">
                  <c:v>327918</c:v>
                </c:pt>
                <c:pt idx="14480">
                  <c:v>327958</c:v>
                </c:pt>
                <c:pt idx="14481">
                  <c:v>327958</c:v>
                </c:pt>
                <c:pt idx="14482">
                  <c:v>327998</c:v>
                </c:pt>
                <c:pt idx="14483">
                  <c:v>327998</c:v>
                </c:pt>
                <c:pt idx="14484">
                  <c:v>328038</c:v>
                </c:pt>
                <c:pt idx="14485">
                  <c:v>328038</c:v>
                </c:pt>
                <c:pt idx="14486">
                  <c:v>328078</c:v>
                </c:pt>
                <c:pt idx="14487">
                  <c:v>328078</c:v>
                </c:pt>
                <c:pt idx="14488">
                  <c:v>328118</c:v>
                </c:pt>
                <c:pt idx="14489">
                  <c:v>328118</c:v>
                </c:pt>
                <c:pt idx="14490">
                  <c:v>328158</c:v>
                </c:pt>
                <c:pt idx="14491">
                  <c:v>328158</c:v>
                </c:pt>
                <c:pt idx="14492">
                  <c:v>328198</c:v>
                </c:pt>
                <c:pt idx="14493">
                  <c:v>328198</c:v>
                </c:pt>
                <c:pt idx="14494">
                  <c:v>328238</c:v>
                </c:pt>
                <c:pt idx="14495">
                  <c:v>328238</c:v>
                </c:pt>
                <c:pt idx="14496">
                  <c:v>328278</c:v>
                </c:pt>
                <c:pt idx="14497">
                  <c:v>328278</c:v>
                </c:pt>
                <c:pt idx="14498">
                  <c:v>328318</c:v>
                </c:pt>
                <c:pt idx="14499">
                  <c:v>328318</c:v>
                </c:pt>
                <c:pt idx="14500">
                  <c:v>328358</c:v>
                </c:pt>
                <c:pt idx="14501">
                  <c:v>328358</c:v>
                </c:pt>
                <c:pt idx="14502">
                  <c:v>328398</c:v>
                </c:pt>
                <c:pt idx="14503">
                  <c:v>328398</c:v>
                </c:pt>
                <c:pt idx="14504">
                  <c:v>328438</c:v>
                </c:pt>
                <c:pt idx="14505">
                  <c:v>328438</c:v>
                </c:pt>
                <c:pt idx="14506">
                  <c:v>328478</c:v>
                </c:pt>
                <c:pt idx="14507">
                  <c:v>328478</c:v>
                </c:pt>
                <c:pt idx="14508">
                  <c:v>328518</c:v>
                </c:pt>
                <c:pt idx="14509">
                  <c:v>328518</c:v>
                </c:pt>
                <c:pt idx="14510">
                  <c:v>328558</c:v>
                </c:pt>
                <c:pt idx="14511">
                  <c:v>328558</c:v>
                </c:pt>
                <c:pt idx="14512">
                  <c:v>328598</c:v>
                </c:pt>
                <c:pt idx="14513">
                  <c:v>328598</c:v>
                </c:pt>
                <c:pt idx="14514">
                  <c:v>328638</c:v>
                </c:pt>
                <c:pt idx="14515">
                  <c:v>328638</c:v>
                </c:pt>
                <c:pt idx="14516">
                  <c:v>328678</c:v>
                </c:pt>
                <c:pt idx="14517">
                  <c:v>328678</c:v>
                </c:pt>
                <c:pt idx="14518">
                  <c:v>328718</c:v>
                </c:pt>
                <c:pt idx="14519">
                  <c:v>328718</c:v>
                </c:pt>
                <c:pt idx="14520">
                  <c:v>328758</c:v>
                </c:pt>
                <c:pt idx="14521">
                  <c:v>328758</c:v>
                </c:pt>
                <c:pt idx="14522">
                  <c:v>328798</c:v>
                </c:pt>
                <c:pt idx="14523">
                  <c:v>328798</c:v>
                </c:pt>
                <c:pt idx="14524">
                  <c:v>328838</c:v>
                </c:pt>
                <c:pt idx="14525">
                  <c:v>328838</c:v>
                </c:pt>
                <c:pt idx="14526">
                  <c:v>328878</c:v>
                </c:pt>
                <c:pt idx="14527">
                  <c:v>328878</c:v>
                </c:pt>
                <c:pt idx="14528">
                  <c:v>328918</c:v>
                </c:pt>
                <c:pt idx="14529">
                  <c:v>328918</c:v>
                </c:pt>
                <c:pt idx="14530">
                  <c:v>328958</c:v>
                </c:pt>
                <c:pt idx="14531">
                  <c:v>328958</c:v>
                </c:pt>
                <c:pt idx="14532">
                  <c:v>328998</c:v>
                </c:pt>
                <c:pt idx="14533">
                  <c:v>328998</c:v>
                </c:pt>
                <c:pt idx="14534">
                  <c:v>329038</c:v>
                </c:pt>
                <c:pt idx="14535">
                  <c:v>329038</c:v>
                </c:pt>
                <c:pt idx="14536">
                  <c:v>329078</c:v>
                </c:pt>
                <c:pt idx="14537">
                  <c:v>329078</c:v>
                </c:pt>
                <c:pt idx="14538">
                  <c:v>329118</c:v>
                </c:pt>
                <c:pt idx="14539">
                  <c:v>329118</c:v>
                </c:pt>
                <c:pt idx="14540">
                  <c:v>329158</c:v>
                </c:pt>
                <c:pt idx="14541">
                  <c:v>329158</c:v>
                </c:pt>
                <c:pt idx="14542">
                  <c:v>329198</c:v>
                </c:pt>
                <c:pt idx="14543">
                  <c:v>329198</c:v>
                </c:pt>
                <c:pt idx="14544">
                  <c:v>329238</c:v>
                </c:pt>
                <c:pt idx="14545">
                  <c:v>329238</c:v>
                </c:pt>
                <c:pt idx="14546">
                  <c:v>329278</c:v>
                </c:pt>
                <c:pt idx="14547">
                  <c:v>329278</c:v>
                </c:pt>
                <c:pt idx="14548">
                  <c:v>329318</c:v>
                </c:pt>
                <c:pt idx="14549">
                  <c:v>329318</c:v>
                </c:pt>
                <c:pt idx="14550">
                  <c:v>329358</c:v>
                </c:pt>
                <c:pt idx="14551">
                  <c:v>329358</c:v>
                </c:pt>
                <c:pt idx="14552">
                  <c:v>329398</c:v>
                </c:pt>
                <c:pt idx="14553">
                  <c:v>329413</c:v>
                </c:pt>
                <c:pt idx="14554">
                  <c:v>329453</c:v>
                </c:pt>
                <c:pt idx="14555">
                  <c:v>329485</c:v>
                </c:pt>
                <c:pt idx="14556">
                  <c:v>329525</c:v>
                </c:pt>
                <c:pt idx="14557">
                  <c:v>329563</c:v>
                </c:pt>
                <c:pt idx="14558">
                  <c:v>329603</c:v>
                </c:pt>
                <c:pt idx="14559">
                  <c:v>329603</c:v>
                </c:pt>
                <c:pt idx="14560">
                  <c:v>329643</c:v>
                </c:pt>
                <c:pt idx="14561">
                  <c:v>329643</c:v>
                </c:pt>
                <c:pt idx="14562">
                  <c:v>329683</c:v>
                </c:pt>
                <c:pt idx="14563">
                  <c:v>329683</c:v>
                </c:pt>
                <c:pt idx="14564">
                  <c:v>329723</c:v>
                </c:pt>
                <c:pt idx="14565">
                  <c:v>329723</c:v>
                </c:pt>
                <c:pt idx="14566">
                  <c:v>329763</c:v>
                </c:pt>
                <c:pt idx="14567">
                  <c:v>329763</c:v>
                </c:pt>
                <c:pt idx="14568">
                  <c:v>329803</c:v>
                </c:pt>
                <c:pt idx="14569">
                  <c:v>329811</c:v>
                </c:pt>
                <c:pt idx="14570">
                  <c:v>329851</c:v>
                </c:pt>
                <c:pt idx="14571">
                  <c:v>329892</c:v>
                </c:pt>
                <c:pt idx="14572">
                  <c:v>329932</c:v>
                </c:pt>
                <c:pt idx="14573">
                  <c:v>329932</c:v>
                </c:pt>
                <c:pt idx="14574">
                  <c:v>329972</c:v>
                </c:pt>
                <c:pt idx="14575">
                  <c:v>330037</c:v>
                </c:pt>
                <c:pt idx="14576">
                  <c:v>330077</c:v>
                </c:pt>
                <c:pt idx="14577">
                  <c:v>330077</c:v>
                </c:pt>
                <c:pt idx="14578">
                  <c:v>330117</c:v>
                </c:pt>
                <c:pt idx="14579">
                  <c:v>330117</c:v>
                </c:pt>
                <c:pt idx="14580">
                  <c:v>330157</c:v>
                </c:pt>
                <c:pt idx="14581">
                  <c:v>330157</c:v>
                </c:pt>
                <c:pt idx="14582">
                  <c:v>330197</c:v>
                </c:pt>
                <c:pt idx="14583">
                  <c:v>330216</c:v>
                </c:pt>
                <c:pt idx="14584">
                  <c:v>330256</c:v>
                </c:pt>
                <c:pt idx="14585">
                  <c:v>330290</c:v>
                </c:pt>
                <c:pt idx="14586">
                  <c:v>330330</c:v>
                </c:pt>
                <c:pt idx="14587">
                  <c:v>330330</c:v>
                </c:pt>
                <c:pt idx="14588">
                  <c:v>330370</c:v>
                </c:pt>
                <c:pt idx="14589">
                  <c:v>330403</c:v>
                </c:pt>
                <c:pt idx="14590">
                  <c:v>330443</c:v>
                </c:pt>
                <c:pt idx="14591">
                  <c:v>330477</c:v>
                </c:pt>
                <c:pt idx="14592">
                  <c:v>330517</c:v>
                </c:pt>
                <c:pt idx="14593">
                  <c:v>330517</c:v>
                </c:pt>
                <c:pt idx="14594">
                  <c:v>330557</c:v>
                </c:pt>
                <c:pt idx="14595">
                  <c:v>330557</c:v>
                </c:pt>
                <c:pt idx="14596">
                  <c:v>330597</c:v>
                </c:pt>
                <c:pt idx="14597">
                  <c:v>330597</c:v>
                </c:pt>
                <c:pt idx="14598">
                  <c:v>330637</c:v>
                </c:pt>
                <c:pt idx="14599">
                  <c:v>330651</c:v>
                </c:pt>
                <c:pt idx="14600">
                  <c:v>330691</c:v>
                </c:pt>
                <c:pt idx="14601">
                  <c:v>330725</c:v>
                </c:pt>
                <c:pt idx="14602">
                  <c:v>330765</c:v>
                </c:pt>
                <c:pt idx="14603">
                  <c:v>330765</c:v>
                </c:pt>
                <c:pt idx="14604">
                  <c:v>330805</c:v>
                </c:pt>
                <c:pt idx="14605">
                  <c:v>330838</c:v>
                </c:pt>
                <c:pt idx="14606">
                  <c:v>330878</c:v>
                </c:pt>
                <c:pt idx="14607">
                  <c:v>330912</c:v>
                </c:pt>
                <c:pt idx="14608">
                  <c:v>330952</c:v>
                </c:pt>
                <c:pt idx="14609">
                  <c:v>330952</c:v>
                </c:pt>
                <c:pt idx="14610">
                  <c:v>330992</c:v>
                </c:pt>
                <c:pt idx="14611">
                  <c:v>330992</c:v>
                </c:pt>
                <c:pt idx="14612">
                  <c:v>331032</c:v>
                </c:pt>
                <c:pt idx="14613">
                  <c:v>331047</c:v>
                </c:pt>
                <c:pt idx="14614">
                  <c:v>331087</c:v>
                </c:pt>
                <c:pt idx="14615">
                  <c:v>331121</c:v>
                </c:pt>
                <c:pt idx="14616">
                  <c:v>331161</c:v>
                </c:pt>
                <c:pt idx="14617">
                  <c:v>331161</c:v>
                </c:pt>
                <c:pt idx="14618">
                  <c:v>331201</c:v>
                </c:pt>
                <c:pt idx="14619">
                  <c:v>331223</c:v>
                </c:pt>
                <c:pt idx="14620">
                  <c:v>331263</c:v>
                </c:pt>
                <c:pt idx="14621">
                  <c:v>331297</c:v>
                </c:pt>
                <c:pt idx="14622">
                  <c:v>331337</c:v>
                </c:pt>
                <c:pt idx="14623">
                  <c:v>331337</c:v>
                </c:pt>
                <c:pt idx="14624">
                  <c:v>331377</c:v>
                </c:pt>
                <c:pt idx="14625">
                  <c:v>331377</c:v>
                </c:pt>
                <c:pt idx="14626">
                  <c:v>331417</c:v>
                </c:pt>
                <c:pt idx="14627">
                  <c:v>331417</c:v>
                </c:pt>
                <c:pt idx="14628">
                  <c:v>331457</c:v>
                </c:pt>
                <c:pt idx="14629">
                  <c:v>331457</c:v>
                </c:pt>
                <c:pt idx="14630">
                  <c:v>331497</c:v>
                </c:pt>
                <c:pt idx="14631">
                  <c:v>331497</c:v>
                </c:pt>
                <c:pt idx="14632">
                  <c:v>331537</c:v>
                </c:pt>
                <c:pt idx="14633">
                  <c:v>331576</c:v>
                </c:pt>
                <c:pt idx="14634">
                  <c:v>331616</c:v>
                </c:pt>
                <c:pt idx="14635">
                  <c:v>331616</c:v>
                </c:pt>
                <c:pt idx="14636">
                  <c:v>331656</c:v>
                </c:pt>
                <c:pt idx="14637">
                  <c:v>331656</c:v>
                </c:pt>
                <c:pt idx="14638">
                  <c:v>331696</c:v>
                </c:pt>
                <c:pt idx="14639">
                  <c:v>331696</c:v>
                </c:pt>
                <c:pt idx="14640">
                  <c:v>331736</c:v>
                </c:pt>
                <c:pt idx="14641">
                  <c:v>331736</c:v>
                </c:pt>
                <c:pt idx="14642">
                  <c:v>331776</c:v>
                </c:pt>
                <c:pt idx="14643">
                  <c:v>331776</c:v>
                </c:pt>
                <c:pt idx="14644">
                  <c:v>331816</c:v>
                </c:pt>
                <c:pt idx="14645">
                  <c:v>331816</c:v>
                </c:pt>
                <c:pt idx="14646">
                  <c:v>331856</c:v>
                </c:pt>
                <c:pt idx="14647">
                  <c:v>331856</c:v>
                </c:pt>
                <c:pt idx="14648">
                  <c:v>331896</c:v>
                </c:pt>
                <c:pt idx="14649">
                  <c:v>331917</c:v>
                </c:pt>
                <c:pt idx="14650">
                  <c:v>331957</c:v>
                </c:pt>
                <c:pt idx="14651">
                  <c:v>331996</c:v>
                </c:pt>
                <c:pt idx="14652">
                  <c:v>332036</c:v>
                </c:pt>
                <c:pt idx="14653">
                  <c:v>333207</c:v>
                </c:pt>
                <c:pt idx="14654">
                  <c:v>333247</c:v>
                </c:pt>
                <c:pt idx="14655">
                  <c:v>333247</c:v>
                </c:pt>
                <c:pt idx="14656">
                  <c:v>333287</c:v>
                </c:pt>
                <c:pt idx="14657">
                  <c:v>333287</c:v>
                </c:pt>
                <c:pt idx="14658">
                  <c:v>333327</c:v>
                </c:pt>
                <c:pt idx="14659">
                  <c:v>333327</c:v>
                </c:pt>
                <c:pt idx="14660">
                  <c:v>333367</c:v>
                </c:pt>
                <c:pt idx="14661">
                  <c:v>333367</c:v>
                </c:pt>
                <c:pt idx="14662">
                  <c:v>333407</c:v>
                </c:pt>
                <c:pt idx="14663">
                  <c:v>333407</c:v>
                </c:pt>
                <c:pt idx="14664">
                  <c:v>333447</c:v>
                </c:pt>
                <c:pt idx="14665">
                  <c:v>333447</c:v>
                </c:pt>
                <c:pt idx="14666">
                  <c:v>333487</c:v>
                </c:pt>
                <c:pt idx="14667">
                  <c:v>333487</c:v>
                </c:pt>
                <c:pt idx="14668">
                  <c:v>333527</c:v>
                </c:pt>
                <c:pt idx="14669">
                  <c:v>333527</c:v>
                </c:pt>
                <c:pt idx="14670">
                  <c:v>333567</c:v>
                </c:pt>
                <c:pt idx="14671">
                  <c:v>333567</c:v>
                </c:pt>
                <c:pt idx="14672">
                  <c:v>333607</c:v>
                </c:pt>
                <c:pt idx="14673">
                  <c:v>333607</c:v>
                </c:pt>
                <c:pt idx="14674">
                  <c:v>333647</c:v>
                </c:pt>
                <c:pt idx="14675">
                  <c:v>333666</c:v>
                </c:pt>
                <c:pt idx="14676">
                  <c:v>333706</c:v>
                </c:pt>
                <c:pt idx="14677">
                  <c:v>333706</c:v>
                </c:pt>
                <c:pt idx="14678">
                  <c:v>333746</c:v>
                </c:pt>
                <c:pt idx="14679">
                  <c:v>333746</c:v>
                </c:pt>
                <c:pt idx="14680">
                  <c:v>333786</c:v>
                </c:pt>
                <c:pt idx="14681">
                  <c:v>333786</c:v>
                </c:pt>
                <c:pt idx="14682">
                  <c:v>333826</c:v>
                </c:pt>
                <c:pt idx="14683">
                  <c:v>333826</c:v>
                </c:pt>
                <c:pt idx="14684">
                  <c:v>333866</c:v>
                </c:pt>
                <c:pt idx="14685">
                  <c:v>333866</c:v>
                </c:pt>
                <c:pt idx="14686">
                  <c:v>333906</c:v>
                </c:pt>
                <c:pt idx="14687">
                  <c:v>333906</c:v>
                </c:pt>
                <c:pt idx="14688">
                  <c:v>333946</c:v>
                </c:pt>
                <c:pt idx="14689">
                  <c:v>333946</c:v>
                </c:pt>
                <c:pt idx="14690">
                  <c:v>333986</c:v>
                </c:pt>
                <c:pt idx="14691">
                  <c:v>333986</c:v>
                </c:pt>
                <c:pt idx="14692">
                  <c:v>334026</c:v>
                </c:pt>
                <c:pt idx="14693">
                  <c:v>334026</c:v>
                </c:pt>
                <c:pt idx="14694">
                  <c:v>334066</c:v>
                </c:pt>
                <c:pt idx="14695">
                  <c:v>334066</c:v>
                </c:pt>
                <c:pt idx="14696">
                  <c:v>334106</c:v>
                </c:pt>
                <c:pt idx="14697">
                  <c:v>334106</c:v>
                </c:pt>
                <c:pt idx="14698">
                  <c:v>334146</c:v>
                </c:pt>
                <c:pt idx="14699">
                  <c:v>334146</c:v>
                </c:pt>
                <c:pt idx="14700">
                  <c:v>334186</c:v>
                </c:pt>
                <c:pt idx="14701">
                  <c:v>334186</c:v>
                </c:pt>
                <c:pt idx="14702">
                  <c:v>334226</c:v>
                </c:pt>
                <c:pt idx="14703">
                  <c:v>334226</c:v>
                </c:pt>
                <c:pt idx="14704">
                  <c:v>334266</c:v>
                </c:pt>
                <c:pt idx="14705">
                  <c:v>334291</c:v>
                </c:pt>
                <c:pt idx="14706">
                  <c:v>334331</c:v>
                </c:pt>
                <c:pt idx="14707">
                  <c:v>334331</c:v>
                </c:pt>
                <c:pt idx="14708">
                  <c:v>334371</c:v>
                </c:pt>
                <c:pt idx="14709">
                  <c:v>334371</c:v>
                </c:pt>
                <c:pt idx="14710">
                  <c:v>334411</c:v>
                </c:pt>
                <c:pt idx="14711">
                  <c:v>334411</c:v>
                </c:pt>
                <c:pt idx="14712">
                  <c:v>334451</c:v>
                </c:pt>
                <c:pt idx="14713">
                  <c:v>334451</c:v>
                </c:pt>
                <c:pt idx="14714">
                  <c:v>334491</c:v>
                </c:pt>
                <c:pt idx="14715">
                  <c:v>334491</c:v>
                </c:pt>
                <c:pt idx="14716">
                  <c:v>334531</c:v>
                </c:pt>
                <c:pt idx="14717">
                  <c:v>334531</c:v>
                </c:pt>
                <c:pt idx="14718">
                  <c:v>334571</c:v>
                </c:pt>
                <c:pt idx="14719">
                  <c:v>334571</c:v>
                </c:pt>
                <c:pt idx="14720">
                  <c:v>334611</c:v>
                </c:pt>
                <c:pt idx="14721">
                  <c:v>334611</c:v>
                </c:pt>
                <c:pt idx="14722">
                  <c:v>334651</c:v>
                </c:pt>
                <c:pt idx="14723">
                  <c:v>334651</c:v>
                </c:pt>
                <c:pt idx="14724">
                  <c:v>334691</c:v>
                </c:pt>
                <c:pt idx="14725">
                  <c:v>334691</c:v>
                </c:pt>
                <c:pt idx="14726">
                  <c:v>334731</c:v>
                </c:pt>
                <c:pt idx="14727">
                  <c:v>334731</c:v>
                </c:pt>
                <c:pt idx="14728">
                  <c:v>334771</c:v>
                </c:pt>
                <c:pt idx="14729">
                  <c:v>334771</c:v>
                </c:pt>
                <c:pt idx="14730">
                  <c:v>334811</c:v>
                </c:pt>
                <c:pt idx="14731">
                  <c:v>334811</c:v>
                </c:pt>
                <c:pt idx="14732">
                  <c:v>334851</c:v>
                </c:pt>
                <c:pt idx="14733">
                  <c:v>334851</c:v>
                </c:pt>
                <c:pt idx="14734">
                  <c:v>334891</c:v>
                </c:pt>
                <c:pt idx="14735">
                  <c:v>334891</c:v>
                </c:pt>
                <c:pt idx="14736">
                  <c:v>334931</c:v>
                </c:pt>
                <c:pt idx="14737">
                  <c:v>334931</c:v>
                </c:pt>
                <c:pt idx="14738">
                  <c:v>334971</c:v>
                </c:pt>
                <c:pt idx="14739">
                  <c:v>334971</c:v>
                </c:pt>
                <c:pt idx="14740">
                  <c:v>335011</c:v>
                </c:pt>
                <c:pt idx="14741">
                  <c:v>335011</c:v>
                </c:pt>
                <c:pt idx="14742">
                  <c:v>335051</c:v>
                </c:pt>
                <c:pt idx="14743">
                  <c:v>335051</c:v>
                </c:pt>
                <c:pt idx="14744">
                  <c:v>335091</c:v>
                </c:pt>
                <c:pt idx="14745">
                  <c:v>335091</c:v>
                </c:pt>
                <c:pt idx="14746">
                  <c:v>335131</c:v>
                </c:pt>
                <c:pt idx="14747">
                  <c:v>335131</c:v>
                </c:pt>
                <c:pt idx="14748">
                  <c:v>335171</c:v>
                </c:pt>
                <c:pt idx="14749">
                  <c:v>335171</c:v>
                </c:pt>
                <c:pt idx="14750">
                  <c:v>335211</c:v>
                </c:pt>
                <c:pt idx="14751">
                  <c:v>335211</c:v>
                </c:pt>
                <c:pt idx="14752">
                  <c:v>335251</c:v>
                </c:pt>
                <c:pt idx="14753">
                  <c:v>335251</c:v>
                </c:pt>
                <c:pt idx="14754">
                  <c:v>335291</c:v>
                </c:pt>
                <c:pt idx="14755">
                  <c:v>335291</c:v>
                </c:pt>
                <c:pt idx="14756">
                  <c:v>335331</c:v>
                </c:pt>
                <c:pt idx="14757">
                  <c:v>335331</c:v>
                </c:pt>
                <c:pt idx="14758">
                  <c:v>335371</c:v>
                </c:pt>
                <c:pt idx="14759">
                  <c:v>335371</c:v>
                </c:pt>
                <c:pt idx="14760">
                  <c:v>335411</c:v>
                </c:pt>
                <c:pt idx="14761">
                  <c:v>335411</c:v>
                </c:pt>
                <c:pt idx="14762">
                  <c:v>335451</c:v>
                </c:pt>
                <c:pt idx="14763">
                  <c:v>335451</c:v>
                </c:pt>
                <c:pt idx="14764">
                  <c:v>335491</c:v>
                </c:pt>
                <c:pt idx="14765">
                  <c:v>335491</c:v>
                </c:pt>
                <c:pt idx="14766">
                  <c:v>335531</c:v>
                </c:pt>
                <c:pt idx="14767">
                  <c:v>335531</c:v>
                </c:pt>
                <c:pt idx="14768">
                  <c:v>335571</c:v>
                </c:pt>
                <c:pt idx="14769">
                  <c:v>335571</c:v>
                </c:pt>
                <c:pt idx="14770">
                  <c:v>335611</c:v>
                </c:pt>
                <c:pt idx="14771">
                  <c:v>335611</c:v>
                </c:pt>
                <c:pt idx="14772">
                  <c:v>335651</c:v>
                </c:pt>
                <c:pt idx="14773">
                  <c:v>335651</c:v>
                </c:pt>
                <c:pt idx="14774">
                  <c:v>335691</c:v>
                </c:pt>
                <c:pt idx="14775">
                  <c:v>335691</c:v>
                </c:pt>
                <c:pt idx="14776">
                  <c:v>335731</c:v>
                </c:pt>
                <c:pt idx="14777">
                  <c:v>335731</c:v>
                </c:pt>
                <c:pt idx="14778">
                  <c:v>335771</c:v>
                </c:pt>
                <c:pt idx="14779">
                  <c:v>335771</c:v>
                </c:pt>
                <c:pt idx="14780">
                  <c:v>335811</c:v>
                </c:pt>
                <c:pt idx="14781">
                  <c:v>335826</c:v>
                </c:pt>
                <c:pt idx="14782">
                  <c:v>335866</c:v>
                </c:pt>
                <c:pt idx="14783">
                  <c:v>335892</c:v>
                </c:pt>
                <c:pt idx="14784">
                  <c:v>335932</c:v>
                </c:pt>
                <c:pt idx="14785">
                  <c:v>335964</c:v>
                </c:pt>
                <c:pt idx="14786">
                  <c:v>336004</c:v>
                </c:pt>
                <c:pt idx="14787">
                  <c:v>336004</c:v>
                </c:pt>
                <c:pt idx="14788">
                  <c:v>336044</c:v>
                </c:pt>
                <c:pt idx="14789">
                  <c:v>336044</c:v>
                </c:pt>
                <c:pt idx="14790">
                  <c:v>336084</c:v>
                </c:pt>
                <c:pt idx="14791">
                  <c:v>336084</c:v>
                </c:pt>
                <c:pt idx="14792">
                  <c:v>336124</c:v>
                </c:pt>
                <c:pt idx="14793">
                  <c:v>336124</c:v>
                </c:pt>
                <c:pt idx="14794">
                  <c:v>336164</c:v>
                </c:pt>
                <c:pt idx="14795">
                  <c:v>336211</c:v>
                </c:pt>
                <c:pt idx="14796">
                  <c:v>336251</c:v>
                </c:pt>
                <c:pt idx="14797">
                  <c:v>336289</c:v>
                </c:pt>
                <c:pt idx="14798">
                  <c:v>336329</c:v>
                </c:pt>
                <c:pt idx="14799">
                  <c:v>336329</c:v>
                </c:pt>
                <c:pt idx="14800">
                  <c:v>336369</c:v>
                </c:pt>
                <c:pt idx="14801">
                  <c:v>336423</c:v>
                </c:pt>
                <c:pt idx="14802">
                  <c:v>336463</c:v>
                </c:pt>
                <c:pt idx="14803">
                  <c:v>336471</c:v>
                </c:pt>
                <c:pt idx="14804">
                  <c:v>336511</c:v>
                </c:pt>
                <c:pt idx="14805">
                  <c:v>336511</c:v>
                </c:pt>
                <c:pt idx="14806">
                  <c:v>336551</c:v>
                </c:pt>
                <c:pt idx="14807">
                  <c:v>336551</c:v>
                </c:pt>
                <c:pt idx="14808">
                  <c:v>336591</c:v>
                </c:pt>
                <c:pt idx="14809">
                  <c:v>337981</c:v>
                </c:pt>
                <c:pt idx="14810">
                  <c:v>338021</c:v>
                </c:pt>
                <c:pt idx="14811">
                  <c:v>338021</c:v>
                </c:pt>
                <c:pt idx="14812">
                  <c:v>338061</c:v>
                </c:pt>
                <c:pt idx="14813">
                  <c:v>338061</c:v>
                </c:pt>
                <c:pt idx="14814">
                  <c:v>338101</c:v>
                </c:pt>
                <c:pt idx="14815">
                  <c:v>338101</c:v>
                </c:pt>
                <c:pt idx="14816">
                  <c:v>338141</c:v>
                </c:pt>
                <c:pt idx="14817">
                  <c:v>338141</c:v>
                </c:pt>
                <c:pt idx="14818">
                  <c:v>338181</c:v>
                </c:pt>
                <c:pt idx="14819">
                  <c:v>338181</c:v>
                </c:pt>
                <c:pt idx="14820">
                  <c:v>338221</c:v>
                </c:pt>
                <c:pt idx="14821">
                  <c:v>338221</c:v>
                </c:pt>
                <c:pt idx="14822">
                  <c:v>338261</c:v>
                </c:pt>
                <c:pt idx="14823">
                  <c:v>338261</c:v>
                </c:pt>
                <c:pt idx="14824">
                  <c:v>338301</c:v>
                </c:pt>
                <c:pt idx="14825">
                  <c:v>338301</c:v>
                </c:pt>
                <c:pt idx="14826">
                  <c:v>338341</c:v>
                </c:pt>
                <c:pt idx="14827">
                  <c:v>338341</c:v>
                </c:pt>
                <c:pt idx="14828">
                  <c:v>338381</c:v>
                </c:pt>
                <c:pt idx="14829">
                  <c:v>338381</c:v>
                </c:pt>
                <c:pt idx="14830">
                  <c:v>338421</c:v>
                </c:pt>
                <c:pt idx="14831">
                  <c:v>338421</c:v>
                </c:pt>
                <c:pt idx="14832">
                  <c:v>338461</c:v>
                </c:pt>
                <c:pt idx="14833">
                  <c:v>338461</c:v>
                </c:pt>
                <c:pt idx="14834">
                  <c:v>338501</c:v>
                </c:pt>
                <c:pt idx="14835">
                  <c:v>338501</c:v>
                </c:pt>
                <c:pt idx="14836">
                  <c:v>338541</c:v>
                </c:pt>
                <c:pt idx="14837">
                  <c:v>338541</c:v>
                </c:pt>
                <c:pt idx="14838">
                  <c:v>338581</c:v>
                </c:pt>
                <c:pt idx="14839">
                  <c:v>338581</c:v>
                </c:pt>
                <c:pt idx="14840">
                  <c:v>338621</c:v>
                </c:pt>
                <c:pt idx="14841">
                  <c:v>338621</c:v>
                </c:pt>
                <c:pt idx="14842">
                  <c:v>338661</c:v>
                </c:pt>
                <c:pt idx="14843">
                  <c:v>338661</c:v>
                </c:pt>
                <c:pt idx="14844">
                  <c:v>338701</c:v>
                </c:pt>
                <c:pt idx="14845">
                  <c:v>338701</c:v>
                </c:pt>
                <c:pt idx="14846">
                  <c:v>338741</c:v>
                </c:pt>
                <c:pt idx="14847">
                  <c:v>338741</c:v>
                </c:pt>
                <c:pt idx="14848">
                  <c:v>338781</c:v>
                </c:pt>
                <c:pt idx="14849">
                  <c:v>338781</c:v>
                </c:pt>
                <c:pt idx="14850">
                  <c:v>338821</c:v>
                </c:pt>
                <c:pt idx="14851">
                  <c:v>338821</c:v>
                </c:pt>
                <c:pt idx="14852">
                  <c:v>338861</c:v>
                </c:pt>
                <c:pt idx="14853">
                  <c:v>338861</c:v>
                </c:pt>
                <c:pt idx="14854">
                  <c:v>338901</c:v>
                </c:pt>
                <c:pt idx="14855">
                  <c:v>338901</c:v>
                </c:pt>
                <c:pt idx="14856">
                  <c:v>338941</c:v>
                </c:pt>
                <c:pt idx="14857">
                  <c:v>338941</c:v>
                </c:pt>
                <c:pt idx="14858">
                  <c:v>338981</c:v>
                </c:pt>
                <c:pt idx="14859">
                  <c:v>338981</c:v>
                </c:pt>
                <c:pt idx="14860">
                  <c:v>339021</c:v>
                </c:pt>
                <c:pt idx="14861">
                  <c:v>339021</c:v>
                </c:pt>
                <c:pt idx="14862">
                  <c:v>339061</c:v>
                </c:pt>
                <c:pt idx="14863">
                  <c:v>339061</c:v>
                </c:pt>
                <c:pt idx="14864">
                  <c:v>339101</c:v>
                </c:pt>
                <c:pt idx="14865">
                  <c:v>339101</c:v>
                </c:pt>
                <c:pt idx="14866">
                  <c:v>339141</c:v>
                </c:pt>
                <c:pt idx="14867">
                  <c:v>339141</c:v>
                </c:pt>
                <c:pt idx="14868">
                  <c:v>339181</c:v>
                </c:pt>
                <c:pt idx="14869">
                  <c:v>339181</c:v>
                </c:pt>
                <c:pt idx="14870">
                  <c:v>339221</c:v>
                </c:pt>
                <c:pt idx="14871">
                  <c:v>339221</c:v>
                </c:pt>
                <c:pt idx="14872">
                  <c:v>339261</c:v>
                </c:pt>
                <c:pt idx="14873">
                  <c:v>339261</c:v>
                </c:pt>
                <c:pt idx="14874">
                  <c:v>339301</c:v>
                </c:pt>
                <c:pt idx="14875">
                  <c:v>339301</c:v>
                </c:pt>
                <c:pt idx="14876">
                  <c:v>339341</c:v>
                </c:pt>
                <c:pt idx="14877">
                  <c:v>339341</c:v>
                </c:pt>
                <c:pt idx="14878">
                  <c:v>339381</c:v>
                </c:pt>
                <c:pt idx="14879">
                  <c:v>339381</c:v>
                </c:pt>
                <c:pt idx="14880">
                  <c:v>339421</c:v>
                </c:pt>
                <c:pt idx="14881">
                  <c:v>339421</c:v>
                </c:pt>
                <c:pt idx="14882">
                  <c:v>339461</c:v>
                </c:pt>
                <c:pt idx="14883">
                  <c:v>339461</c:v>
                </c:pt>
                <c:pt idx="14884">
                  <c:v>339501</c:v>
                </c:pt>
                <c:pt idx="14885">
                  <c:v>339501</c:v>
                </c:pt>
                <c:pt idx="14886">
                  <c:v>339541</c:v>
                </c:pt>
                <c:pt idx="14887">
                  <c:v>339541</c:v>
                </c:pt>
                <c:pt idx="14888">
                  <c:v>339581</c:v>
                </c:pt>
                <c:pt idx="14889">
                  <c:v>339581</c:v>
                </c:pt>
                <c:pt idx="14890">
                  <c:v>339621</c:v>
                </c:pt>
                <c:pt idx="14891">
                  <c:v>339621</c:v>
                </c:pt>
                <c:pt idx="14892">
                  <c:v>339661</c:v>
                </c:pt>
                <c:pt idx="14893">
                  <c:v>339661</c:v>
                </c:pt>
                <c:pt idx="14894">
                  <c:v>339701</c:v>
                </c:pt>
                <c:pt idx="14895">
                  <c:v>339701</c:v>
                </c:pt>
                <c:pt idx="14896">
                  <c:v>339741</c:v>
                </c:pt>
                <c:pt idx="14897">
                  <c:v>339741</c:v>
                </c:pt>
                <c:pt idx="14898">
                  <c:v>339781</c:v>
                </c:pt>
                <c:pt idx="14899">
                  <c:v>339781</c:v>
                </c:pt>
                <c:pt idx="14900">
                  <c:v>339821</c:v>
                </c:pt>
                <c:pt idx="14901">
                  <c:v>339821</c:v>
                </c:pt>
                <c:pt idx="14902">
                  <c:v>339861</c:v>
                </c:pt>
                <c:pt idx="14903">
                  <c:v>339861</c:v>
                </c:pt>
                <c:pt idx="14904">
                  <c:v>339901</c:v>
                </c:pt>
                <c:pt idx="14905">
                  <c:v>339901</c:v>
                </c:pt>
                <c:pt idx="14906">
                  <c:v>339941</c:v>
                </c:pt>
                <c:pt idx="14907">
                  <c:v>339941</c:v>
                </c:pt>
                <c:pt idx="14908">
                  <c:v>339981</c:v>
                </c:pt>
                <c:pt idx="14909">
                  <c:v>339981</c:v>
                </c:pt>
                <c:pt idx="14910">
                  <c:v>340021</c:v>
                </c:pt>
                <c:pt idx="14911">
                  <c:v>340021</c:v>
                </c:pt>
                <c:pt idx="14912">
                  <c:v>340061</c:v>
                </c:pt>
                <c:pt idx="14913">
                  <c:v>340061</c:v>
                </c:pt>
                <c:pt idx="14914">
                  <c:v>340101</c:v>
                </c:pt>
                <c:pt idx="14915">
                  <c:v>340101</c:v>
                </c:pt>
                <c:pt idx="14916">
                  <c:v>340141</c:v>
                </c:pt>
                <c:pt idx="14917">
                  <c:v>340141</c:v>
                </c:pt>
                <c:pt idx="14918">
                  <c:v>340181</c:v>
                </c:pt>
                <c:pt idx="14919">
                  <c:v>340181</c:v>
                </c:pt>
                <c:pt idx="14920">
                  <c:v>340221</c:v>
                </c:pt>
                <c:pt idx="14921">
                  <c:v>340221</c:v>
                </c:pt>
                <c:pt idx="14922">
                  <c:v>340261</c:v>
                </c:pt>
                <c:pt idx="14923">
                  <c:v>340261</c:v>
                </c:pt>
                <c:pt idx="14924">
                  <c:v>340301</c:v>
                </c:pt>
                <c:pt idx="14925">
                  <c:v>340301</c:v>
                </c:pt>
                <c:pt idx="14926">
                  <c:v>340341</c:v>
                </c:pt>
                <c:pt idx="14927">
                  <c:v>340341</c:v>
                </c:pt>
                <c:pt idx="14928">
                  <c:v>340381</c:v>
                </c:pt>
                <c:pt idx="14929">
                  <c:v>340381</c:v>
                </c:pt>
                <c:pt idx="14930">
                  <c:v>340421</c:v>
                </c:pt>
                <c:pt idx="14931">
                  <c:v>340421</c:v>
                </c:pt>
                <c:pt idx="14932">
                  <c:v>340461</c:v>
                </c:pt>
                <c:pt idx="14933">
                  <c:v>340470</c:v>
                </c:pt>
                <c:pt idx="14934">
                  <c:v>340510</c:v>
                </c:pt>
                <c:pt idx="14935">
                  <c:v>340566</c:v>
                </c:pt>
                <c:pt idx="14936">
                  <c:v>340606</c:v>
                </c:pt>
                <c:pt idx="14937">
                  <c:v>340640</c:v>
                </c:pt>
                <c:pt idx="14938">
                  <c:v>340680</c:v>
                </c:pt>
                <c:pt idx="14939">
                  <c:v>340680</c:v>
                </c:pt>
                <c:pt idx="14940">
                  <c:v>340720</c:v>
                </c:pt>
                <c:pt idx="14941">
                  <c:v>340720</c:v>
                </c:pt>
                <c:pt idx="14942">
                  <c:v>340760</c:v>
                </c:pt>
                <c:pt idx="14943">
                  <c:v>340760</c:v>
                </c:pt>
                <c:pt idx="14944">
                  <c:v>340800</c:v>
                </c:pt>
                <c:pt idx="14945">
                  <c:v>340800</c:v>
                </c:pt>
                <c:pt idx="14946">
                  <c:v>340840</c:v>
                </c:pt>
                <c:pt idx="14947">
                  <c:v>340840</c:v>
                </c:pt>
                <c:pt idx="14948">
                  <c:v>340880</c:v>
                </c:pt>
                <c:pt idx="14949">
                  <c:v>340908</c:v>
                </c:pt>
                <c:pt idx="14950">
                  <c:v>340948</c:v>
                </c:pt>
                <c:pt idx="14951">
                  <c:v>340948</c:v>
                </c:pt>
                <c:pt idx="14952">
                  <c:v>340988</c:v>
                </c:pt>
                <c:pt idx="14953">
                  <c:v>341004</c:v>
                </c:pt>
                <c:pt idx="14954">
                  <c:v>341044</c:v>
                </c:pt>
                <c:pt idx="14955">
                  <c:v>341063</c:v>
                </c:pt>
                <c:pt idx="14956">
                  <c:v>341103</c:v>
                </c:pt>
                <c:pt idx="14957">
                  <c:v>341137</c:v>
                </c:pt>
                <c:pt idx="14958">
                  <c:v>341177</c:v>
                </c:pt>
                <c:pt idx="14959">
                  <c:v>341177</c:v>
                </c:pt>
                <c:pt idx="14960">
                  <c:v>341217</c:v>
                </c:pt>
                <c:pt idx="14961">
                  <c:v>341250</c:v>
                </c:pt>
                <c:pt idx="14962">
                  <c:v>341290</c:v>
                </c:pt>
                <c:pt idx="14963">
                  <c:v>341324</c:v>
                </c:pt>
                <c:pt idx="14964">
                  <c:v>341364</c:v>
                </c:pt>
                <c:pt idx="14965">
                  <c:v>341364</c:v>
                </c:pt>
                <c:pt idx="14966">
                  <c:v>341404</c:v>
                </c:pt>
                <c:pt idx="14967">
                  <c:v>341404</c:v>
                </c:pt>
                <c:pt idx="14968">
                  <c:v>341444</c:v>
                </c:pt>
                <c:pt idx="14969">
                  <c:v>341444</c:v>
                </c:pt>
                <c:pt idx="14970">
                  <c:v>341484</c:v>
                </c:pt>
                <c:pt idx="14971">
                  <c:v>341498</c:v>
                </c:pt>
                <c:pt idx="14972">
                  <c:v>341538</c:v>
                </c:pt>
                <c:pt idx="14973">
                  <c:v>341572</c:v>
                </c:pt>
                <c:pt idx="14974">
                  <c:v>341612</c:v>
                </c:pt>
                <c:pt idx="14975">
                  <c:v>341612</c:v>
                </c:pt>
                <c:pt idx="14976">
                  <c:v>341652</c:v>
                </c:pt>
                <c:pt idx="14977">
                  <c:v>341685</c:v>
                </c:pt>
                <c:pt idx="14978">
                  <c:v>341725</c:v>
                </c:pt>
                <c:pt idx="14979">
                  <c:v>341759</c:v>
                </c:pt>
                <c:pt idx="14980">
                  <c:v>341799</c:v>
                </c:pt>
                <c:pt idx="14981">
                  <c:v>341799</c:v>
                </c:pt>
                <c:pt idx="14982">
                  <c:v>341839</c:v>
                </c:pt>
                <c:pt idx="14983">
                  <c:v>341839</c:v>
                </c:pt>
                <c:pt idx="14984">
                  <c:v>341879</c:v>
                </c:pt>
                <c:pt idx="14985">
                  <c:v>341894</c:v>
                </c:pt>
                <c:pt idx="14986">
                  <c:v>341934</c:v>
                </c:pt>
                <c:pt idx="14987">
                  <c:v>341968</c:v>
                </c:pt>
                <c:pt idx="14988">
                  <c:v>342008</c:v>
                </c:pt>
                <c:pt idx="14989">
                  <c:v>342008</c:v>
                </c:pt>
                <c:pt idx="14990">
                  <c:v>342048</c:v>
                </c:pt>
                <c:pt idx="14991">
                  <c:v>342070</c:v>
                </c:pt>
                <c:pt idx="14992">
                  <c:v>342110</c:v>
                </c:pt>
                <c:pt idx="14993">
                  <c:v>342144</c:v>
                </c:pt>
                <c:pt idx="14994">
                  <c:v>342184</c:v>
                </c:pt>
                <c:pt idx="14995">
                  <c:v>342184</c:v>
                </c:pt>
                <c:pt idx="14996">
                  <c:v>342224</c:v>
                </c:pt>
                <c:pt idx="14997">
                  <c:v>342224</c:v>
                </c:pt>
                <c:pt idx="14998">
                  <c:v>342264</c:v>
                </c:pt>
                <c:pt idx="14999">
                  <c:v>342264</c:v>
                </c:pt>
                <c:pt idx="15000">
                  <c:v>342304</c:v>
                </c:pt>
                <c:pt idx="15001">
                  <c:v>342304</c:v>
                </c:pt>
                <c:pt idx="15002">
                  <c:v>342344</c:v>
                </c:pt>
                <c:pt idx="15003">
                  <c:v>342344</c:v>
                </c:pt>
                <c:pt idx="15004">
                  <c:v>342384</c:v>
                </c:pt>
                <c:pt idx="15005">
                  <c:v>342423</c:v>
                </c:pt>
                <c:pt idx="15006">
                  <c:v>342463</c:v>
                </c:pt>
                <c:pt idx="15007">
                  <c:v>342463</c:v>
                </c:pt>
                <c:pt idx="15008">
                  <c:v>342503</c:v>
                </c:pt>
                <c:pt idx="15009">
                  <c:v>342503</c:v>
                </c:pt>
                <c:pt idx="15010">
                  <c:v>342543</c:v>
                </c:pt>
                <c:pt idx="15011">
                  <c:v>342543</c:v>
                </c:pt>
                <c:pt idx="15012">
                  <c:v>342583</c:v>
                </c:pt>
                <c:pt idx="15013">
                  <c:v>342583</c:v>
                </c:pt>
                <c:pt idx="15014">
                  <c:v>342623</c:v>
                </c:pt>
                <c:pt idx="15015">
                  <c:v>342623</c:v>
                </c:pt>
                <c:pt idx="15016">
                  <c:v>342663</c:v>
                </c:pt>
                <c:pt idx="15017">
                  <c:v>342663</c:v>
                </c:pt>
                <c:pt idx="15018">
                  <c:v>342703</c:v>
                </c:pt>
                <c:pt idx="15019">
                  <c:v>342703</c:v>
                </c:pt>
                <c:pt idx="15020">
                  <c:v>342743</c:v>
                </c:pt>
                <c:pt idx="15021">
                  <c:v>342762</c:v>
                </c:pt>
                <c:pt idx="15022">
                  <c:v>342802</c:v>
                </c:pt>
                <c:pt idx="15023">
                  <c:v>342833</c:v>
                </c:pt>
                <c:pt idx="15024">
                  <c:v>342873</c:v>
                </c:pt>
                <c:pt idx="15025">
                  <c:v>342873</c:v>
                </c:pt>
                <c:pt idx="15026">
                  <c:v>342913</c:v>
                </c:pt>
                <c:pt idx="15027">
                  <c:v>342967</c:v>
                </c:pt>
                <c:pt idx="15028">
                  <c:v>343007</c:v>
                </c:pt>
                <c:pt idx="15029">
                  <c:v>343931</c:v>
                </c:pt>
                <c:pt idx="15030">
                  <c:v>343971</c:v>
                </c:pt>
                <c:pt idx="15031">
                  <c:v>343971</c:v>
                </c:pt>
                <c:pt idx="15032">
                  <c:v>344011</c:v>
                </c:pt>
                <c:pt idx="15033">
                  <c:v>344011</c:v>
                </c:pt>
                <c:pt idx="15034">
                  <c:v>344051</c:v>
                </c:pt>
                <c:pt idx="15035">
                  <c:v>344051</c:v>
                </c:pt>
                <c:pt idx="15036">
                  <c:v>344091</c:v>
                </c:pt>
                <c:pt idx="15037">
                  <c:v>344091</c:v>
                </c:pt>
                <c:pt idx="15038">
                  <c:v>344131</c:v>
                </c:pt>
                <c:pt idx="15039">
                  <c:v>344131</c:v>
                </c:pt>
                <c:pt idx="15040">
                  <c:v>344171</c:v>
                </c:pt>
                <c:pt idx="15041">
                  <c:v>344171</c:v>
                </c:pt>
                <c:pt idx="15042">
                  <c:v>344211</c:v>
                </c:pt>
                <c:pt idx="15043">
                  <c:v>344211</c:v>
                </c:pt>
                <c:pt idx="15044">
                  <c:v>344251</c:v>
                </c:pt>
                <c:pt idx="15045">
                  <c:v>344251</c:v>
                </c:pt>
                <c:pt idx="15046">
                  <c:v>344291</c:v>
                </c:pt>
                <c:pt idx="15047">
                  <c:v>344291</c:v>
                </c:pt>
                <c:pt idx="15048">
                  <c:v>344331</c:v>
                </c:pt>
                <c:pt idx="15049">
                  <c:v>344331</c:v>
                </c:pt>
                <c:pt idx="15050">
                  <c:v>344371</c:v>
                </c:pt>
                <c:pt idx="15051">
                  <c:v>344371</c:v>
                </c:pt>
                <c:pt idx="15052">
                  <c:v>344411</c:v>
                </c:pt>
                <c:pt idx="15053">
                  <c:v>344411</c:v>
                </c:pt>
                <c:pt idx="15054">
                  <c:v>344451</c:v>
                </c:pt>
                <c:pt idx="15055">
                  <c:v>344451</c:v>
                </c:pt>
                <c:pt idx="15056">
                  <c:v>344491</c:v>
                </c:pt>
                <c:pt idx="15057">
                  <c:v>344491</c:v>
                </c:pt>
                <c:pt idx="15058">
                  <c:v>344531</c:v>
                </c:pt>
                <c:pt idx="15059">
                  <c:v>344531</c:v>
                </c:pt>
                <c:pt idx="15060">
                  <c:v>344571</c:v>
                </c:pt>
                <c:pt idx="15061">
                  <c:v>344571</c:v>
                </c:pt>
                <c:pt idx="15062">
                  <c:v>344611</c:v>
                </c:pt>
                <c:pt idx="15063">
                  <c:v>344611</c:v>
                </c:pt>
                <c:pt idx="15064">
                  <c:v>344651</c:v>
                </c:pt>
                <c:pt idx="15065">
                  <c:v>344651</c:v>
                </c:pt>
                <c:pt idx="15066">
                  <c:v>344691</c:v>
                </c:pt>
                <c:pt idx="15067">
                  <c:v>344691</c:v>
                </c:pt>
                <c:pt idx="15068">
                  <c:v>344731</c:v>
                </c:pt>
                <c:pt idx="15069">
                  <c:v>344731</c:v>
                </c:pt>
                <c:pt idx="15070">
                  <c:v>344771</c:v>
                </c:pt>
                <c:pt idx="15071">
                  <c:v>344771</c:v>
                </c:pt>
                <c:pt idx="15072">
                  <c:v>344811</c:v>
                </c:pt>
                <c:pt idx="15073">
                  <c:v>344836</c:v>
                </c:pt>
                <c:pt idx="15074">
                  <c:v>344876</c:v>
                </c:pt>
                <c:pt idx="15075">
                  <c:v>344876</c:v>
                </c:pt>
                <c:pt idx="15076">
                  <c:v>344916</c:v>
                </c:pt>
                <c:pt idx="15077">
                  <c:v>344916</c:v>
                </c:pt>
                <c:pt idx="15078">
                  <c:v>344956</c:v>
                </c:pt>
                <c:pt idx="15079">
                  <c:v>344956</c:v>
                </c:pt>
                <c:pt idx="15080">
                  <c:v>344996</c:v>
                </c:pt>
                <c:pt idx="15081">
                  <c:v>344996</c:v>
                </c:pt>
                <c:pt idx="15082">
                  <c:v>345036</c:v>
                </c:pt>
                <c:pt idx="15083">
                  <c:v>345036</c:v>
                </c:pt>
                <c:pt idx="15084">
                  <c:v>345076</c:v>
                </c:pt>
                <c:pt idx="15085">
                  <c:v>345076</c:v>
                </c:pt>
                <c:pt idx="15086">
                  <c:v>345116</c:v>
                </c:pt>
                <c:pt idx="15087">
                  <c:v>345116</c:v>
                </c:pt>
                <c:pt idx="15088">
                  <c:v>345156</c:v>
                </c:pt>
                <c:pt idx="15089">
                  <c:v>345156</c:v>
                </c:pt>
                <c:pt idx="15090">
                  <c:v>345196</c:v>
                </c:pt>
                <c:pt idx="15091">
                  <c:v>345196</c:v>
                </c:pt>
                <c:pt idx="15092">
                  <c:v>345236</c:v>
                </c:pt>
                <c:pt idx="15093">
                  <c:v>345236</c:v>
                </c:pt>
                <c:pt idx="15094">
                  <c:v>345276</c:v>
                </c:pt>
                <c:pt idx="15095">
                  <c:v>345276</c:v>
                </c:pt>
                <c:pt idx="15096">
                  <c:v>345316</c:v>
                </c:pt>
                <c:pt idx="15097">
                  <c:v>345316</c:v>
                </c:pt>
                <c:pt idx="15098">
                  <c:v>345356</c:v>
                </c:pt>
                <c:pt idx="15099">
                  <c:v>345356</c:v>
                </c:pt>
                <c:pt idx="15100">
                  <c:v>345396</c:v>
                </c:pt>
                <c:pt idx="15101">
                  <c:v>345396</c:v>
                </c:pt>
                <c:pt idx="15102">
                  <c:v>345436</c:v>
                </c:pt>
                <c:pt idx="15103">
                  <c:v>345436</c:v>
                </c:pt>
                <c:pt idx="15104">
                  <c:v>345476</c:v>
                </c:pt>
                <c:pt idx="15105">
                  <c:v>345476</c:v>
                </c:pt>
                <c:pt idx="15106">
                  <c:v>345516</c:v>
                </c:pt>
                <c:pt idx="15107">
                  <c:v>345516</c:v>
                </c:pt>
                <c:pt idx="15108">
                  <c:v>345556</c:v>
                </c:pt>
                <c:pt idx="15109">
                  <c:v>345556</c:v>
                </c:pt>
                <c:pt idx="15110">
                  <c:v>345596</c:v>
                </c:pt>
                <c:pt idx="15111">
                  <c:v>345596</c:v>
                </c:pt>
                <c:pt idx="15112">
                  <c:v>345636</c:v>
                </c:pt>
                <c:pt idx="15113">
                  <c:v>345636</c:v>
                </c:pt>
                <c:pt idx="15114">
                  <c:v>345676</c:v>
                </c:pt>
                <c:pt idx="15115">
                  <c:v>345676</c:v>
                </c:pt>
                <c:pt idx="15116">
                  <c:v>345716</c:v>
                </c:pt>
                <c:pt idx="15117">
                  <c:v>345716</c:v>
                </c:pt>
                <c:pt idx="15118">
                  <c:v>345756</c:v>
                </c:pt>
                <c:pt idx="15119">
                  <c:v>345756</c:v>
                </c:pt>
                <c:pt idx="15120">
                  <c:v>345796</c:v>
                </c:pt>
                <c:pt idx="15121">
                  <c:v>345796</c:v>
                </c:pt>
                <c:pt idx="15122">
                  <c:v>345836</c:v>
                </c:pt>
                <c:pt idx="15123">
                  <c:v>345836</c:v>
                </c:pt>
                <c:pt idx="15124">
                  <c:v>345876</c:v>
                </c:pt>
                <c:pt idx="15125">
                  <c:v>345876</c:v>
                </c:pt>
                <c:pt idx="15126">
                  <c:v>345916</c:v>
                </c:pt>
                <c:pt idx="15127">
                  <c:v>345916</c:v>
                </c:pt>
                <c:pt idx="15128">
                  <c:v>345956</c:v>
                </c:pt>
                <c:pt idx="15129">
                  <c:v>345956</c:v>
                </c:pt>
                <c:pt idx="15130">
                  <c:v>345996</c:v>
                </c:pt>
                <c:pt idx="15131">
                  <c:v>345996</c:v>
                </c:pt>
                <c:pt idx="15132">
                  <c:v>346036</c:v>
                </c:pt>
                <c:pt idx="15133">
                  <c:v>346097</c:v>
                </c:pt>
                <c:pt idx="15134">
                  <c:v>346137</c:v>
                </c:pt>
                <c:pt idx="15135">
                  <c:v>346137</c:v>
                </c:pt>
                <c:pt idx="15136">
                  <c:v>346177</c:v>
                </c:pt>
                <c:pt idx="15137">
                  <c:v>346177</c:v>
                </c:pt>
                <c:pt idx="15138">
                  <c:v>346217</c:v>
                </c:pt>
                <c:pt idx="15139">
                  <c:v>346217</c:v>
                </c:pt>
                <c:pt idx="15140">
                  <c:v>346257</c:v>
                </c:pt>
                <c:pt idx="15141">
                  <c:v>346273</c:v>
                </c:pt>
                <c:pt idx="15142">
                  <c:v>346313</c:v>
                </c:pt>
                <c:pt idx="15143">
                  <c:v>346346</c:v>
                </c:pt>
              </c:numCache>
            </c:numRef>
          </c:yVal>
          <c:smooth val="1"/>
        </c:ser>
        <c:ser>
          <c:idx val="1"/>
          <c:order val="1"/>
          <c:tx>
            <c:v>Standard Accesses</c:v>
          </c:tx>
          <c:marker>
            <c:symbol val="none"/>
          </c:marker>
          <c:xVal>
            <c:numRef>
              <c:f>Sheet4!$L$2:$L$8001</c:f>
              <c:numCache>
                <c:formatCode>General</c:formatCode>
                <c:ptCount val="8000"/>
                <c:pt idx="0">
                  <c:v>0.5</c:v>
                </c:pt>
                <c:pt idx="1">
                  <c:v>1</c:v>
                </c:pt>
                <c:pt idx="2">
                  <c:v>1.5</c:v>
                </c:pt>
                <c:pt idx="3">
                  <c:v>2</c:v>
                </c:pt>
                <c:pt idx="4">
                  <c:v>2.5</c:v>
                </c:pt>
                <c:pt idx="5">
                  <c:v>3</c:v>
                </c:pt>
                <c:pt idx="6">
                  <c:v>3.5</c:v>
                </c:pt>
                <c:pt idx="7">
                  <c:v>4</c:v>
                </c:pt>
                <c:pt idx="8">
                  <c:v>4.5</c:v>
                </c:pt>
                <c:pt idx="9">
                  <c:v>5</c:v>
                </c:pt>
                <c:pt idx="10">
                  <c:v>5.5</c:v>
                </c:pt>
                <c:pt idx="11">
                  <c:v>6</c:v>
                </c:pt>
                <c:pt idx="12">
                  <c:v>6.5</c:v>
                </c:pt>
                <c:pt idx="13">
                  <c:v>7</c:v>
                </c:pt>
                <c:pt idx="14">
                  <c:v>7.5</c:v>
                </c:pt>
                <c:pt idx="15">
                  <c:v>8</c:v>
                </c:pt>
                <c:pt idx="16">
                  <c:v>8.5</c:v>
                </c:pt>
                <c:pt idx="17">
                  <c:v>9</c:v>
                </c:pt>
                <c:pt idx="18">
                  <c:v>9.5</c:v>
                </c:pt>
                <c:pt idx="19">
                  <c:v>10</c:v>
                </c:pt>
                <c:pt idx="20">
                  <c:v>10.5</c:v>
                </c:pt>
                <c:pt idx="21">
                  <c:v>11</c:v>
                </c:pt>
                <c:pt idx="22">
                  <c:v>11.5</c:v>
                </c:pt>
                <c:pt idx="23">
                  <c:v>12</c:v>
                </c:pt>
                <c:pt idx="24">
                  <c:v>12.5</c:v>
                </c:pt>
                <c:pt idx="25">
                  <c:v>13</c:v>
                </c:pt>
                <c:pt idx="26">
                  <c:v>13.5</c:v>
                </c:pt>
                <c:pt idx="27">
                  <c:v>14</c:v>
                </c:pt>
                <c:pt idx="28">
                  <c:v>14.5</c:v>
                </c:pt>
                <c:pt idx="29">
                  <c:v>15</c:v>
                </c:pt>
                <c:pt idx="30">
                  <c:v>15.5</c:v>
                </c:pt>
                <c:pt idx="31">
                  <c:v>16</c:v>
                </c:pt>
                <c:pt idx="32">
                  <c:v>16.5</c:v>
                </c:pt>
                <c:pt idx="33">
                  <c:v>17</c:v>
                </c:pt>
                <c:pt idx="34">
                  <c:v>17.5</c:v>
                </c:pt>
                <c:pt idx="35">
                  <c:v>18</c:v>
                </c:pt>
                <c:pt idx="36">
                  <c:v>18.5</c:v>
                </c:pt>
                <c:pt idx="37">
                  <c:v>19</c:v>
                </c:pt>
                <c:pt idx="38">
                  <c:v>19.5</c:v>
                </c:pt>
                <c:pt idx="39">
                  <c:v>20</c:v>
                </c:pt>
                <c:pt idx="40">
                  <c:v>20.5</c:v>
                </c:pt>
                <c:pt idx="41">
                  <c:v>21</c:v>
                </c:pt>
                <c:pt idx="42">
                  <c:v>21.5</c:v>
                </c:pt>
                <c:pt idx="43">
                  <c:v>22</c:v>
                </c:pt>
                <c:pt idx="44">
                  <c:v>22.5</c:v>
                </c:pt>
                <c:pt idx="45">
                  <c:v>23</c:v>
                </c:pt>
                <c:pt idx="46">
                  <c:v>23.5</c:v>
                </c:pt>
                <c:pt idx="47">
                  <c:v>24</c:v>
                </c:pt>
                <c:pt idx="48">
                  <c:v>24.5</c:v>
                </c:pt>
                <c:pt idx="49">
                  <c:v>25</c:v>
                </c:pt>
                <c:pt idx="50">
                  <c:v>25.5</c:v>
                </c:pt>
                <c:pt idx="51">
                  <c:v>26</c:v>
                </c:pt>
                <c:pt idx="52">
                  <c:v>26.5</c:v>
                </c:pt>
                <c:pt idx="53">
                  <c:v>27</c:v>
                </c:pt>
                <c:pt idx="54">
                  <c:v>27.5</c:v>
                </c:pt>
                <c:pt idx="55">
                  <c:v>28</c:v>
                </c:pt>
                <c:pt idx="56">
                  <c:v>28.5</c:v>
                </c:pt>
                <c:pt idx="57">
                  <c:v>29</c:v>
                </c:pt>
                <c:pt idx="58">
                  <c:v>29.5</c:v>
                </c:pt>
                <c:pt idx="59">
                  <c:v>30</c:v>
                </c:pt>
                <c:pt idx="60">
                  <c:v>30.5</c:v>
                </c:pt>
                <c:pt idx="61">
                  <c:v>31</c:v>
                </c:pt>
                <c:pt idx="62">
                  <c:v>31.5</c:v>
                </c:pt>
                <c:pt idx="63">
                  <c:v>32</c:v>
                </c:pt>
                <c:pt idx="64">
                  <c:v>32.5</c:v>
                </c:pt>
                <c:pt idx="65">
                  <c:v>33</c:v>
                </c:pt>
                <c:pt idx="66">
                  <c:v>33.5</c:v>
                </c:pt>
                <c:pt idx="67">
                  <c:v>34</c:v>
                </c:pt>
                <c:pt idx="68">
                  <c:v>34.5</c:v>
                </c:pt>
                <c:pt idx="69">
                  <c:v>35</c:v>
                </c:pt>
                <c:pt idx="70">
                  <c:v>35.5</c:v>
                </c:pt>
                <c:pt idx="71">
                  <c:v>36</c:v>
                </c:pt>
                <c:pt idx="72">
                  <c:v>36.5</c:v>
                </c:pt>
                <c:pt idx="73">
                  <c:v>37</c:v>
                </c:pt>
                <c:pt idx="74">
                  <c:v>37.5</c:v>
                </c:pt>
                <c:pt idx="75">
                  <c:v>38</c:v>
                </c:pt>
                <c:pt idx="76">
                  <c:v>38.5</c:v>
                </c:pt>
                <c:pt idx="77">
                  <c:v>39</c:v>
                </c:pt>
                <c:pt idx="78">
                  <c:v>39.5</c:v>
                </c:pt>
                <c:pt idx="79">
                  <c:v>40</c:v>
                </c:pt>
                <c:pt idx="80">
                  <c:v>40.5</c:v>
                </c:pt>
                <c:pt idx="81">
                  <c:v>41</c:v>
                </c:pt>
                <c:pt idx="82">
                  <c:v>41.5</c:v>
                </c:pt>
                <c:pt idx="83">
                  <c:v>42</c:v>
                </c:pt>
                <c:pt idx="84">
                  <c:v>42.5</c:v>
                </c:pt>
                <c:pt idx="85">
                  <c:v>43</c:v>
                </c:pt>
                <c:pt idx="86">
                  <c:v>43.5</c:v>
                </c:pt>
                <c:pt idx="87">
                  <c:v>44</c:v>
                </c:pt>
                <c:pt idx="88">
                  <c:v>44.5</c:v>
                </c:pt>
                <c:pt idx="89">
                  <c:v>45</c:v>
                </c:pt>
                <c:pt idx="90">
                  <c:v>45.5</c:v>
                </c:pt>
                <c:pt idx="91">
                  <c:v>46</c:v>
                </c:pt>
                <c:pt idx="92">
                  <c:v>46.5</c:v>
                </c:pt>
                <c:pt idx="93">
                  <c:v>47</c:v>
                </c:pt>
                <c:pt idx="94">
                  <c:v>47.5</c:v>
                </c:pt>
                <c:pt idx="95">
                  <c:v>48</c:v>
                </c:pt>
                <c:pt idx="96">
                  <c:v>48.5</c:v>
                </c:pt>
                <c:pt idx="97">
                  <c:v>49</c:v>
                </c:pt>
                <c:pt idx="98">
                  <c:v>49.5</c:v>
                </c:pt>
                <c:pt idx="99">
                  <c:v>50</c:v>
                </c:pt>
                <c:pt idx="100">
                  <c:v>50.5</c:v>
                </c:pt>
                <c:pt idx="101">
                  <c:v>51</c:v>
                </c:pt>
                <c:pt idx="102">
                  <c:v>51.5</c:v>
                </c:pt>
                <c:pt idx="103">
                  <c:v>52</c:v>
                </c:pt>
                <c:pt idx="104">
                  <c:v>52.5</c:v>
                </c:pt>
                <c:pt idx="105">
                  <c:v>53</c:v>
                </c:pt>
                <c:pt idx="106">
                  <c:v>53.5</c:v>
                </c:pt>
                <c:pt idx="107">
                  <c:v>54</c:v>
                </c:pt>
                <c:pt idx="108">
                  <c:v>54.5</c:v>
                </c:pt>
                <c:pt idx="109">
                  <c:v>55</c:v>
                </c:pt>
                <c:pt idx="110">
                  <c:v>55.5</c:v>
                </c:pt>
                <c:pt idx="111">
                  <c:v>56</c:v>
                </c:pt>
                <c:pt idx="112">
                  <c:v>56.5</c:v>
                </c:pt>
                <c:pt idx="113">
                  <c:v>57</c:v>
                </c:pt>
                <c:pt idx="114">
                  <c:v>57.5</c:v>
                </c:pt>
                <c:pt idx="115">
                  <c:v>58</c:v>
                </c:pt>
                <c:pt idx="116">
                  <c:v>58.5</c:v>
                </c:pt>
                <c:pt idx="117">
                  <c:v>59</c:v>
                </c:pt>
                <c:pt idx="118">
                  <c:v>59.5</c:v>
                </c:pt>
                <c:pt idx="119">
                  <c:v>60</c:v>
                </c:pt>
                <c:pt idx="120">
                  <c:v>60.5</c:v>
                </c:pt>
                <c:pt idx="121">
                  <c:v>61</c:v>
                </c:pt>
                <c:pt idx="122">
                  <c:v>61.5</c:v>
                </c:pt>
                <c:pt idx="123">
                  <c:v>62</c:v>
                </c:pt>
                <c:pt idx="124">
                  <c:v>62.5</c:v>
                </c:pt>
                <c:pt idx="125">
                  <c:v>63</c:v>
                </c:pt>
                <c:pt idx="126">
                  <c:v>63.5</c:v>
                </c:pt>
                <c:pt idx="127">
                  <c:v>64</c:v>
                </c:pt>
                <c:pt idx="128">
                  <c:v>64.5</c:v>
                </c:pt>
                <c:pt idx="129">
                  <c:v>65</c:v>
                </c:pt>
                <c:pt idx="130">
                  <c:v>65.5</c:v>
                </c:pt>
                <c:pt idx="131">
                  <c:v>66</c:v>
                </c:pt>
                <c:pt idx="132">
                  <c:v>66.5</c:v>
                </c:pt>
                <c:pt idx="133">
                  <c:v>67</c:v>
                </c:pt>
                <c:pt idx="134">
                  <c:v>67.5</c:v>
                </c:pt>
                <c:pt idx="135">
                  <c:v>68</c:v>
                </c:pt>
                <c:pt idx="136">
                  <c:v>68.5</c:v>
                </c:pt>
                <c:pt idx="137">
                  <c:v>69</c:v>
                </c:pt>
                <c:pt idx="138">
                  <c:v>69.5</c:v>
                </c:pt>
                <c:pt idx="139">
                  <c:v>70</c:v>
                </c:pt>
                <c:pt idx="140">
                  <c:v>70.5</c:v>
                </c:pt>
                <c:pt idx="141">
                  <c:v>71</c:v>
                </c:pt>
                <c:pt idx="142">
                  <c:v>71.5</c:v>
                </c:pt>
                <c:pt idx="143">
                  <c:v>72</c:v>
                </c:pt>
                <c:pt idx="144">
                  <c:v>72.5</c:v>
                </c:pt>
                <c:pt idx="145">
                  <c:v>73</c:v>
                </c:pt>
                <c:pt idx="146">
                  <c:v>73.5</c:v>
                </c:pt>
                <c:pt idx="147">
                  <c:v>74</c:v>
                </c:pt>
                <c:pt idx="148">
                  <c:v>74.5</c:v>
                </c:pt>
                <c:pt idx="149">
                  <c:v>75</c:v>
                </c:pt>
                <c:pt idx="150">
                  <c:v>75.5</c:v>
                </c:pt>
                <c:pt idx="151">
                  <c:v>76</c:v>
                </c:pt>
                <c:pt idx="152">
                  <c:v>76.5</c:v>
                </c:pt>
                <c:pt idx="153">
                  <c:v>77</c:v>
                </c:pt>
                <c:pt idx="154">
                  <c:v>77.5</c:v>
                </c:pt>
                <c:pt idx="155">
                  <c:v>78</c:v>
                </c:pt>
                <c:pt idx="156">
                  <c:v>78.5</c:v>
                </c:pt>
                <c:pt idx="157">
                  <c:v>79</c:v>
                </c:pt>
                <c:pt idx="158">
                  <c:v>79.5</c:v>
                </c:pt>
                <c:pt idx="159">
                  <c:v>80</c:v>
                </c:pt>
                <c:pt idx="160">
                  <c:v>80.5</c:v>
                </c:pt>
                <c:pt idx="161">
                  <c:v>81</c:v>
                </c:pt>
                <c:pt idx="162">
                  <c:v>81.5</c:v>
                </c:pt>
                <c:pt idx="163">
                  <c:v>82</c:v>
                </c:pt>
                <c:pt idx="164">
                  <c:v>82.5</c:v>
                </c:pt>
                <c:pt idx="165">
                  <c:v>83</c:v>
                </c:pt>
                <c:pt idx="166">
                  <c:v>83.5</c:v>
                </c:pt>
                <c:pt idx="167">
                  <c:v>84</c:v>
                </c:pt>
                <c:pt idx="168">
                  <c:v>84.5</c:v>
                </c:pt>
                <c:pt idx="169">
                  <c:v>85</c:v>
                </c:pt>
                <c:pt idx="170">
                  <c:v>85.5</c:v>
                </c:pt>
                <c:pt idx="171">
                  <c:v>86</c:v>
                </c:pt>
                <c:pt idx="172">
                  <c:v>86.5</c:v>
                </c:pt>
                <c:pt idx="173">
                  <c:v>87</c:v>
                </c:pt>
                <c:pt idx="174">
                  <c:v>87.5</c:v>
                </c:pt>
                <c:pt idx="175">
                  <c:v>88</c:v>
                </c:pt>
                <c:pt idx="176">
                  <c:v>88.5</c:v>
                </c:pt>
                <c:pt idx="177">
                  <c:v>89</c:v>
                </c:pt>
                <c:pt idx="178">
                  <c:v>89.5</c:v>
                </c:pt>
                <c:pt idx="179">
                  <c:v>90</c:v>
                </c:pt>
                <c:pt idx="180">
                  <c:v>90.5</c:v>
                </c:pt>
                <c:pt idx="181">
                  <c:v>91</c:v>
                </c:pt>
                <c:pt idx="182">
                  <c:v>91.5</c:v>
                </c:pt>
                <c:pt idx="183">
                  <c:v>92</c:v>
                </c:pt>
                <c:pt idx="184">
                  <c:v>92.5</c:v>
                </c:pt>
                <c:pt idx="185">
                  <c:v>93</c:v>
                </c:pt>
                <c:pt idx="186">
                  <c:v>93.5</c:v>
                </c:pt>
                <c:pt idx="187">
                  <c:v>94</c:v>
                </c:pt>
                <c:pt idx="188">
                  <c:v>94.5</c:v>
                </c:pt>
                <c:pt idx="189">
                  <c:v>95</c:v>
                </c:pt>
                <c:pt idx="190">
                  <c:v>95.5</c:v>
                </c:pt>
                <c:pt idx="191">
                  <c:v>96</c:v>
                </c:pt>
                <c:pt idx="192">
                  <c:v>96.5</c:v>
                </c:pt>
                <c:pt idx="193">
                  <c:v>97</c:v>
                </c:pt>
                <c:pt idx="194">
                  <c:v>97.5</c:v>
                </c:pt>
                <c:pt idx="195">
                  <c:v>98</c:v>
                </c:pt>
                <c:pt idx="196">
                  <c:v>98.5</c:v>
                </c:pt>
                <c:pt idx="197">
                  <c:v>99</c:v>
                </c:pt>
                <c:pt idx="198">
                  <c:v>99.5</c:v>
                </c:pt>
                <c:pt idx="199">
                  <c:v>100</c:v>
                </c:pt>
                <c:pt idx="200">
                  <c:v>100.5</c:v>
                </c:pt>
                <c:pt idx="201">
                  <c:v>101</c:v>
                </c:pt>
                <c:pt idx="202">
                  <c:v>101.5</c:v>
                </c:pt>
                <c:pt idx="203">
                  <c:v>102</c:v>
                </c:pt>
                <c:pt idx="204">
                  <c:v>102.5</c:v>
                </c:pt>
                <c:pt idx="205">
                  <c:v>103</c:v>
                </c:pt>
                <c:pt idx="206">
                  <c:v>103.5</c:v>
                </c:pt>
                <c:pt idx="207">
                  <c:v>104</c:v>
                </c:pt>
                <c:pt idx="208">
                  <c:v>104.5</c:v>
                </c:pt>
                <c:pt idx="209">
                  <c:v>105</c:v>
                </c:pt>
                <c:pt idx="210">
                  <c:v>105.5</c:v>
                </c:pt>
                <c:pt idx="211">
                  <c:v>106</c:v>
                </c:pt>
                <c:pt idx="212">
                  <c:v>106.5</c:v>
                </c:pt>
                <c:pt idx="213">
                  <c:v>107</c:v>
                </c:pt>
                <c:pt idx="214">
                  <c:v>107.5</c:v>
                </c:pt>
                <c:pt idx="215">
                  <c:v>108</c:v>
                </c:pt>
                <c:pt idx="216">
                  <c:v>108.5</c:v>
                </c:pt>
                <c:pt idx="217">
                  <c:v>109</c:v>
                </c:pt>
                <c:pt idx="218">
                  <c:v>109.5</c:v>
                </c:pt>
                <c:pt idx="219">
                  <c:v>110</c:v>
                </c:pt>
                <c:pt idx="220">
                  <c:v>110.5</c:v>
                </c:pt>
                <c:pt idx="221">
                  <c:v>111</c:v>
                </c:pt>
                <c:pt idx="222">
                  <c:v>111.5</c:v>
                </c:pt>
                <c:pt idx="223">
                  <c:v>112</c:v>
                </c:pt>
                <c:pt idx="224">
                  <c:v>112.5</c:v>
                </c:pt>
                <c:pt idx="225">
                  <c:v>113</c:v>
                </c:pt>
                <c:pt idx="226">
                  <c:v>113.5</c:v>
                </c:pt>
                <c:pt idx="227">
                  <c:v>114</c:v>
                </c:pt>
                <c:pt idx="228">
                  <c:v>114.5</c:v>
                </c:pt>
                <c:pt idx="229">
                  <c:v>115</c:v>
                </c:pt>
                <c:pt idx="230">
                  <c:v>115.5</c:v>
                </c:pt>
                <c:pt idx="231">
                  <c:v>116</c:v>
                </c:pt>
                <c:pt idx="232">
                  <c:v>116.5</c:v>
                </c:pt>
                <c:pt idx="233">
                  <c:v>117</c:v>
                </c:pt>
                <c:pt idx="234">
                  <c:v>117.5</c:v>
                </c:pt>
                <c:pt idx="235">
                  <c:v>118</c:v>
                </c:pt>
                <c:pt idx="236">
                  <c:v>118.5</c:v>
                </c:pt>
                <c:pt idx="237">
                  <c:v>119</c:v>
                </c:pt>
                <c:pt idx="238">
                  <c:v>119.5</c:v>
                </c:pt>
                <c:pt idx="239">
                  <c:v>120</c:v>
                </c:pt>
                <c:pt idx="240">
                  <c:v>120.5</c:v>
                </c:pt>
                <c:pt idx="241">
                  <c:v>121</c:v>
                </c:pt>
                <c:pt idx="242">
                  <c:v>121.5</c:v>
                </c:pt>
                <c:pt idx="243">
                  <c:v>122</c:v>
                </c:pt>
                <c:pt idx="244">
                  <c:v>122.5</c:v>
                </c:pt>
                <c:pt idx="245">
                  <c:v>123</c:v>
                </c:pt>
                <c:pt idx="246">
                  <c:v>123.5</c:v>
                </c:pt>
                <c:pt idx="247">
                  <c:v>124</c:v>
                </c:pt>
                <c:pt idx="248">
                  <c:v>124.5</c:v>
                </c:pt>
                <c:pt idx="249">
                  <c:v>125</c:v>
                </c:pt>
                <c:pt idx="250">
                  <c:v>125.5</c:v>
                </c:pt>
                <c:pt idx="251">
                  <c:v>126</c:v>
                </c:pt>
                <c:pt idx="252">
                  <c:v>126.5</c:v>
                </c:pt>
                <c:pt idx="253">
                  <c:v>127</c:v>
                </c:pt>
                <c:pt idx="254">
                  <c:v>127.5</c:v>
                </c:pt>
                <c:pt idx="255">
                  <c:v>128</c:v>
                </c:pt>
                <c:pt idx="256">
                  <c:v>128.5</c:v>
                </c:pt>
                <c:pt idx="257">
                  <c:v>129</c:v>
                </c:pt>
                <c:pt idx="258">
                  <c:v>129.5</c:v>
                </c:pt>
                <c:pt idx="259">
                  <c:v>130</c:v>
                </c:pt>
                <c:pt idx="260">
                  <c:v>130.5</c:v>
                </c:pt>
                <c:pt idx="261">
                  <c:v>131</c:v>
                </c:pt>
                <c:pt idx="262">
                  <c:v>131.5</c:v>
                </c:pt>
                <c:pt idx="263">
                  <c:v>132</c:v>
                </c:pt>
                <c:pt idx="264">
                  <c:v>132.5</c:v>
                </c:pt>
                <c:pt idx="265">
                  <c:v>133</c:v>
                </c:pt>
                <c:pt idx="266">
                  <c:v>133.5</c:v>
                </c:pt>
                <c:pt idx="267">
                  <c:v>134</c:v>
                </c:pt>
                <c:pt idx="268">
                  <c:v>134.5</c:v>
                </c:pt>
                <c:pt idx="269">
                  <c:v>135</c:v>
                </c:pt>
                <c:pt idx="270">
                  <c:v>135.5</c:v>
                </c:pt>
                <c:pt idx="271">
                  <c:v>136</c:v>
                </c:pt>
                <c:pt idx="272">
                  <c:v>136.5</c:v>
                </c:pt>
                <c:pt idx="273">
                  <c:v>137</c:v>
                </c:pt>
                <c:pt idx="274">
                  <c:v>137.5</c:v>
                </c:pt>
                <c:pt idx="275">
                  <c:v>138</c:v>
                </c:pt>
                <c:pt idx="276">
                  <c:v>138.5</c:v>
                </c:pt>
                <c:pt idx="277">
                  <c:v>139</c:v>
                </c:pt>
                <c:pt idx="278">
                  <c:v>139.5</c:v>
                </c:pt>
                <c:pt idx="279">
                  <c:v>140</c:v>
                </c:pt>
                <c:pt idx="280">
                  <c:v>140.5</c:v>
                </c:pt>
                <c:pt idx="281">
                  <c:v>141</c:v>
                </c:pt>
                <c:pt idx="282">
                  <c:v>141.5</c:v>
                </c:pt>
                <c:pt idx="283">
                  <c:v>142</c:v>
                </c:pt>
                <c:pt idx="284">
                  <c:v>142.5</c:v>
                </c:pt>
                <c:pt idx="285">
                  <c:v>143</c:v>
                </c:pt>
                <c:pt idx="286">
                  <c:v>143.5</c:v>
                </c:pt>
                <c:pt idx="287">
                  <c:v>144</c:v>
                </c:pt>
                <c:pt idx="288">
                  <c:v>144.5</c:v>
                </c:pt>
                <c:pt idx="289">
                  <c:v>145</c:v>
                </c:pt>
                <c:pt idx="290">
                  <c:v>145.5</c:v>
                </c:pt>
                <c:pt idx="291">
                  <c:v>146</c:v>
                </c:pt>
                <c:pt idx="292">
                  <c:v>146.5</c:v>
                </c:pt>
                <c:pt idx="293">
                  <c:v>147</c:v>
                </c:pt>
                <c:pt idx="294">
                  <c:v>147.5</c:v>
                </c:pt>
                <c:pt idx="295">
                  <c:v>148</c:v>
                </c:pt>
                <c:pt idx="296">
                  <c:v>148.5</c:v>
                </c:pt>
                <c:pt idx="297">
                  <c:v>149</c:v>
                </c:pt>
                <c:pt idx="298">
                  <c:v>149.5</c:v>
                </c:pt>
                <c:pt idx="299">
                  <c:v>150</c:v>
                </c:pt>
                <c:pt idx="300">
                  <c:v>150.5</c:v>
                </c:pt>
                <c:pt idx="301">
                  <c:v>151</c:v>
                </c:pt>
                <c:pt idx="302">
                  <c:v>151.5</c:v>
                </c:pt>
                <c:pt idx="303">
                  <c:v>152</c:v>
                </c:pt>
                <c:pt idx="304">
                  <c:v>152.5</c:v>
                </c:pt>
                <c:pt idx="305">
                  <c:v>153</c:v>
                </c:pt>
                <c:pt idx="306">
                  <c:v>153.5</c:v>
                </c:pt>
                <c:pt idx="307">
                  <c:v>154</c:v>
                </c:pt>
                <c:pt idx="308">
                  <c:v>154.5</c:v>
                </c:pt>
                <c:pt idx="309">
                  <c:v>155</c:v>
                </c:pt>
                <c:pt idx="310">
                  <c:v>155.5</c:v>
                </c:pt>
                <c:pt idx="311">
                  <c:v>156</c:v>
                </c:pt>
                <c:pt idx="312">
                  <c:v>156.5</c:v>
                </c:pt>
                <c:pt idx="313">
                  <c:v>157</c:v>
                </c:pt>
                <c:pt idx="314">
                  <c:v>157.5</c:v>
                </c:pt>
                <c:pt idx="315">
                  <c:v>158</c:v>
                </c:pt>
                <c:pt idx="316">
                  <c:v>158.5</c:v>
                </c:pt>
                <c:pt idx="317">
                  <c:v>159</c:v>
                </c:pt>
                <c:pt idx="318">
                  <c:v>159.5</c:v>
                </c:pt>
                <c:pt idx="319">
                  <c:v>160</c:v>
                </c:pt>
                <c:pt idx="320">
                  <c:v>160.5</c:v>
                </c:pt>
                <c:pt idx="321">
                  <c:v>161</c:v>
                </c:pt>
                <c:pt idx="322">
                  <c:v>161.5</c:v>
                </c:pt>
                <c:pt idx="323">
                  <c:v>162</c:v>
                </c:pt>
                <c:pt idx="324">
                  <c:v>162.5</c:v>
                </c:pt>
                <c:pt idx="325">
                  <c:v>163</c:v>
                </c:pt>
                <c:pt idx="326">
                  <c:v>163.5</c:v>
                </c:pt>
                <c:pt idx="327">
                  <c:v>164</c:v>
                </c:pt>
                <c:pt idx="328">
                  <c:v>164.5</c:v>
                </c:pt>
                <c:pt idx="329">
                  <c:v>165</c:v>
                </c:pt>
                <c:pt idx="330">
                  <c:v>165.5</c:v>
                </c:pt>
                <c:pt idx="331">
                  <c:v>166</c:v>
                </c:pt>
                <c:pt idx="332">
                  <c:v>166.5</c:v>
                </c:pt>
                <c:pt idx="333">
                  <c:v>167</c:v>
                </c:pt>
                <c:pt idx="334">
                  <c:v>167.5</c:v>
                </c:pt>
                <c:pt idx="335">
                  <c:v>168</c:v>
                </c:pt>
                <c:pt idx="336">
                  <c:v>168.5</c:v>
                </c:pt>
                <c:pt idx="337">
                  <c:v>169</c:v>
                </c:pt>
                <c:pt idx="338">
                  <c:v>169.5</c:v>
                </c:pt>
                <c:pt idx="339">
                  <c:v>170</c:v>
                </c:pt>
                <c:pt idx="340">
                  <c:v>170.5</c:v>
                </c:pt>
                <c:pt idx="341">
                  <c:v>171</c:v>
                </c:pt>
                <c:pt idx="342">
                  <c:v>171.5</c:v>
                </c:pt>
                <c:pt idx="343">
                  <c:v>172</c:v>
                </c:pt>
                <c:pt idx="344">
                  <c:v>172.5</c:v>
                </c:pt>
                <c:pt idx="345">
                  <c:v>173</c:v>
                </c:pt>
                <c:pt idx="346">
                  <c:v>173.5</c:v>
                </c:pt>
                <c:pt idx="347">
                  <c:v>174</c:v>
                </c:pt>
                <c:pt idx="348">
                  <c:v>174.5</c:v>
                </c:pt>
                <c:pt idx="349">
                  <c:v>175</c:v>
                </c:pt>
                <c:pt idx="350">
                  <c:v>175.5</c:v>
                </c:pt>
                <c:pt idx="351">
                  <c:v>176</c:v>
                </c:pt>
                <c:pt idx="352">
                  <c:v>176.5</c:v>
                </c:pt>
                <c:pt idx="353">
                  <c:v>177</c:v>
                </c:pt>
                <c:pt idx="354">
                  <c:v>177.5</c:v>
                </c:pt>
                <c:pt idx="355">
                  <c:v>178</c:v>
                </c:pt>
                <c:pt idx="356">
                  <c:v>178.5</c:v>
                </c:pt>
                <c:pt idx="357">
                  <c:v>179</c:v>
                </c:pt>
                <c:pt idx="358">
                  <c:v>179.5</c:v>
                </c:pt>
                <c:pt idx="359">
                  <c:v>180</c:v>
                </c:pt>
                <c:pt idx="360">
                  <c:v>180.5</c:v>
                </c:pt>
                <c:pt idx="361">
                  <c:v>181</c:v>
                </c:pt>
                <c:pt idx="362">
                  <c:v>181.5</c:v>
                </c:pt>
                <c:pt idx="363">
                  <c:v>182</c:v>
                </c:pt>
                <c:pt idx="364">
                  <c:v>182.5</c:v>
                </c:pt>
                <c:pt idx="365">
                  <c:v>183</c:v>
                </c:pt>
                <c:pt idx="366">
                  <c:v>183.5</c:v>
                </c:pt>
                <c:pt idx="367">
                  <c:v>184</c:v>
                </c:pt>
                <c:pt idx="368">
                  <c:v>184.5</c:v>
                </c:pt>
                <c:pt idx="369">
                  <c:v>185</c:v>
                </c:pt>
                <c:pt idx="370">
                  <c:v>185.5</c:v>
                </c:pt>
                <c:pt idx="371">
                  <c:v>186</c:v>
                </c:pt>
                <c:pt idx="372">
                  <c:v>186.5</c:v>
                </c:pt>
                <c:pt idx="373">
                  <c:v>187</c:v>
                </c:pt>
                <c:pt idx="374">
                  <c:v>187.5</c:v>
                </c:pt>
                <c:pt idx="375">
                  <c:v>188</c:v>
                </c:pt>
                <c:pt idx="376">
                  <c:v>188.5</c:v>
                </c:pt>
                <c:pt idx="377">
                  <c:v>189</c:v>
                </c:pt>
                <c:pt idx="378">
                  <c:v>189.5</c:v>
                </c:pt>
                <c:pt idx="379">
                  <c:v>190</c:v>
                </c:pt>
                <c:pt idx="380">
                  <c:v>190.5</c:v>
                </c:pt>
                <c:pt idx="381">
                  <c:v>191</c:v>
                </c:pt>
                <c:pt idx="382">
                  <c:v>191.5</c:v>
                </c:pt>
                <c:pt idx="383">
                  <c:v>192</c:v>
                </c:pt>
                <c:pt idx="384">
                  <c:v>192.5</c:v>
                </c:pt>
                <c:pt idx="385">
                  <c:v>193</c:v>
                </c:pt>
                <c:pt idx="386">
                  <c:v>193.5</c:v>
                </c:pt>
                <c:pt idx="387">
                  <c:v>194</c:v>
                </c:pt>
                <c:pt idx="388">
                  <c:v>194.5</c:v>
                </c:pt>
                <c:pt idx="389">
                  <c:v>195</c:v>
                </c:pt>
                <c:pt idx="390">
                  <c:v>195.5</c:v>
                </c:pt>
                <c:pt idx="391">
                  <c:v>196</c:v>
                </c:pt>
                <c:pt idx="392">
                  <c:v>196.5</c:v>
                </c:pt>
                <c:pt idx="393">
                  <c:v>197</c:v>
                </c:pt>
                <c:pt idx="394">
                  <c:v>197.5</c:v>
                </c:pt>
                <c:pt idx="395">
                  <c:v>198</c:v>
                </c:pt>
                <c:pt idx="396">
                  <c:v>198.5</c:v>
                </c:pt>
                <c:pt idx="397">
                  <c:v>199</c:v>
                </c:pt>
                <c:pt idx="398">
                  <c:v>199.5</c:v>
                </c:pt>
                <c:pt idx="399">
                  <c:v>200</c:v>
                </c:pt>
                <c:pt idx="400">
                  <c:v>200.5</c:v>
                </c:pt>
                <c:pt idx="401">
                  <c:v>201</c:v>
                </c:pt>
                <c:pt idx="402">
                  <c:v>201.5</c:v>
                </c:pt>
                <c:pt idx="403">
                  <c:v>202</c:v>
                </c:pt>
                <c:pt idx="404">
                  <c:v>202.5</c:v>
                </c:pt>
                <c:pt idx="405">
                  <c:v>203</c:v>
                </c:pt>
                <c:pt idx="406">
                  <c:v>203.5</c:v>
                </c:pt>
                <c:pt idx="407">
                  <c:v>204</c:v>
                </c:pt>
                <c:pt idx="408">
                  <c:v>204.5</c:v>
                </c:pt>
                <c:pt idx="409">
                  <c:v>205</c:v>
                </c:pt>
                <c:pt idx="410">
                  <c:v>205.5</c:v>
                </c:pt>
                <c:pt idx="411">
                  <c:v>206</c:v>
                </c:pt>
                <c:pt idx="412">
                  <c:v>206.5</c:v>
                </c:pt>
                <c:pt idx="413">
                  <c:v>207</c:v>
                </c:pt>
                <c:pt idx="414">
                  <c:v>207.5</c:v>
                </c:pt>
                <c:pt idx="415">
                  <c:v>208</c:v>
                </c:pt>
                <c:pt idx="416">
                  <c:v>208.5</c:v>
                </c:pt>
                <c:pt idx="417">
                  <c:v>209</c:v>
                </c:pt>
                <c:pt idx="418">
                  <c:v>209.5</c:v>
                </c:pt>
                <c:pt idx="419">
                  <c:v>210</c:v>
                </c:pt>
                <c:pt idx="420">
                  <c:v>210.5</c:v>
                </c:pt>
                <c:pt idx="421">
                  <c:v>211</c:v>
                </c:pt>
                <c:pt idx="422">
                  <c:v>211.5</c:v>
                </c:pt>
                <c:pt idx="423">
                  <c:v>212</c:v>
                </c:pt>
                <c:pt idx="424">
                  <c:v>212.5</c:v>
                </c:pt>
                <c:pt idx="425">
                  <c:v>213</c:v>
                </c:pt>
                <c:pt idx="426">
                  <c:v>213.5</c:v>
                </c:pt>
                <c:pt idx="427">
                  <c:v>214</c:v>
                </c:pt>
                <c:pt idx="428">
                  <c:v>214.5</c:v>
                </c:pt>
                <c:pt idx="429">
                  <c:v>215</c:v>
                </c:pt>
                <c:pt idx="430">
                  <c:v>215.5</c:v>
                </c:pt>
                <c:pt idx="431">
                  <c:v>216</c:v>
                </c:pt>
                <c:pt idx="432">
                  <c:v>216.5</c:v>
                </c:pt>
                <c:pt idx="433">
                  <c:v>217</c:v>
                </c:pt>
                <c:pt idx="434">
                  <c:v>217.5</c:v>
                </c:pt>
                <c:pt idx="435">
                  <c:v>218</c:v>
                </c:pt>
                <c:pt idx="436">
                  <c:v>218.5</c:v>
                </c:pt>
                <c:pt idx="437">
                  <c:v>219</c:v>
                </c:pt>
                <c:pt idx="438">
                  <c:v>219.5</c:v>
                </c:pt>
                <c:pt idx="439">
                  <c:v>220</c:v>
                </c:pt>
                <c:pt idx="440">
                  <c:v>220.5</c:v>
                </c:pt>
                <c:pt idx="441">
                  <c:v>221</c:v>
                </c:pt>
                <c:pt idx="442">
                  <c:v>221.5</c:v>
                </c:pt>
                <c:pt idx="443">
                  <c:v>222</c:v>
                </c:pt>
                <c:pt idx="444">
                  <c:v>222.5</c:v>
                </c:pt>
                <c:pt idx="445">
                  <c:v>223</c:v>
                </c:pt>
                <c:pt idx="446">
                  <c:v>223.5</c:v>
                </c:pt>
                <c:pt idx="447">
                  <c:v>224</c:v>
                </c:pt>
                <c:pt idx="448">
                  <c:v>224.5</c:v>
                </c:pt>
                <c:pt idx="449">
                  <c:v>225</c:v>
                </c:pt>
                <c:pt idx="450">
                  <c:v>225.5</c:v>
                </c:pt>
                <c:pt idx="451">
                  <c:v>226</c:v>
                </c:pt>
                <c:pt idx="452">
                  <c:v>226.5</c:v>
                </c:pt>
                <c:pt idx="453">
                  <c:v>227</c:v>
                </c:pt>
                <c:pt idx="454">
                  <c:v>227.5</c:v>
                </c:pt>
                <c:pt idx="455">
                  <c:v>228</c:v>
                </c:pt>
                <c:pt idx="456">
                  <c:v>228.5</c:v>
                </c:pt>
                <c:pt idx="457">
                  <c:v>229</c:v>
                </c:pt>
                <c:pt idx="458">
                  <c:v>229.5</c:v>
                </c:pt>
                <c:pt idx="459">
                  <c:v>230</c:v>
                </c:pt>
                <c:pt idx="460">
                  <c:v>230.5</c:v>
                </c:pt>
                <c:pt idx="461">
                  <c:v>231</c:v>
                </c:pt>
                <c:pt idx="462">
                  <c:v>231.5</c:v>
                </c:pt>
                <c:pt idx="463">
                  <c:v>232</c:v>
                </c:pt>
                <c:pt idx="464">
                  <c:v>232.5</c:v>
                </c:pt>
                <c:pt idx="465">
                  <c:v>233</c:v>
                </c:pt>
                <c:pt idx="466">
                  <c:v>233.5</c:v>
                </c:pt>
                <c:pt idx="467">
                  <c:v>234</c:v>
                </c:pt>
                <c:pt idx="468">
                  <c:v>234.5</c:v>
                </c:pt>
                <c:pt idx="469">
                  <c:v>235</c:v>
                </c:pt>
                <c:pt idx="470">
                  <c:v>235.5</c:v>
                </c:pt>
                <c:pt idx="471">
                  <c:v>236</c:v>
                </c:pt>
                <c:pt idx="472">
                  <c:v>236.5</c:v>
                </c:pt>
                <c:pt idx="473">
                  <c:v>237</c:v>
                </c:pt>
                <c:pt idx="474">
                  <c:v>237.5</c:v>
                </c:pt>
                <c:pt idx="475">
                  <c:v>238</c:v>
                </c:pt>
                <c:pt idx="476">
                  <c:v>238.5</c:v>
                </c:pt>
                <c:pt idx="477">
                  <c:v>239</c:v>
                </c:pt>
                <c:pt idx="478">
                  <c:v>239.5</c:v>
                </c:pt>
                <c:pt idx="479">
                  <c:v>240</c:v>
                </c:pt>
                <c:pt idx="480">
                  <c:v>240.5</c:v>
                </c:pt>
                <c:pt idx="481">
                  <c:v>241</c:v>
                </c:pt>
                <c:pt idx="482">
                  <c:v>241.5</c:v>
                </c:pt>
                <c:pt idx="483">
                  <c:v>242</c:v>
                </c:pt>
                <c:pt idx="484">
                  <c:v>242.5</c:v>
                </c:pt>
                <c:pt idx="485">
                  <c:v>243</c:v>
                </c:pt>
                <c:pt idx="486">
                  <c:v>243.5</c:v>
                </c:pt>
                <c:pt idx="487">
                  <c:v>244</c:v>
                </c:pt>
                <c:pt idx="488">
                  <c:v>244.5</c:v>
                </c:pt>
                <c:pt idx="489">
                  <c:v>245</c:v>
                </c:pt>
                <c:pt idx="490">
                  <c:v>245.5</c:v>
                </c:pt>
                <c:pt idx="491">
                  <c:v>246</c:v>
                </c:pt>
                <c:pt idx="492">
                  <c:v>246.5</c:v>
                </c:pt>
                <c:pt idx="493">
                  <c:v>247</c:v>
                </c:pt>
                <c:pt idx="494">
                  <c:v>247.5</c:v>
                </c:pt>
                <c:pt idx="495">
                  <c:v>248</c:v>
                </c:pt>
                <c:pt idx="496">
                  <c:v>248.5</c:v>
                </c:pt>
                <c:pt idx="497">
                  <c:v>249</c:v>
                </c:pt>
                <c:pt idx="498">
                  <c:v>249.5</c:v>
                </c:pt>
                <c:pt idx="499">
                  <c:v>250</c:v>
                </c:pt>
                <c:pt idx="500">
                  <c:v>250.5</c:v>
                </c:pt>
                <c:pt idx="501">
                  <c:v>251</c:v>
                </c:pt>
                <c:pt idx="502">
                  <c:v>251.5</c:v>
                </c:pt>
                <c:pt idx="503">
                  <c:v>252</c:v>
                </c:pt>
                <c:pt idx="504">
                  <c:v>252.5</c:v>
                </c:pt>
                <c:pt idx="505">
                  <c:v>253</c:v>
                </c:pt>
                <c:pt idx="506">
                  <c:v>253.5</c:v>
                </c:pt>
                <c:pt idx="507">
                  <c:v>254</c:v>
                </c:pt>
                <c:pt idx="508">
                  <c:v>254.5</c:v>
                </c:pt>
                <c:pt idx="509">
                  <c:v>255</c:v>
                </c:pt>
                <c:pt idx="510">
                  <c:v>255.5</c:v>
                </c:pt>
                <c:pt idx="511">
                  <c:v>256</c:v>
                </c:pt>
                <c:pt idx="512">
                  <c:v>256.5</c:v>
                </c:pt>
                <c:pt idx="513">
                  <c:v>257</c:v>
                </c:pt>
                <c:pt idx="514">
                  <c:v>257.5</c:v>
                </c:pt>
                <c:pt idx="515">
                  <c:v>258</c:v>
                </c:pt>
                <c:pt idx="516">
                  <c:v>258.5</c:v>
                </c:pt>
                <c:pt idx="517">
                  <c:v>259</c:v>
                </c:pt>
                <c:pt idx="518">
                  <c:v>259.5</c:v>
                </c:pt>
                <c:pt idx="519">
                  <c:v>260</c:v>
                </c:pt>
                <c:pt idx="520">
                  <c:v>260.5</c:v>
                </c:pt>
                <c:pt idx="521">
                  <c:v>261</c:v>
                </c:pt>
                <c:pt idx="522">
                  <c:v>261.5</c:v>
                </c:pt>
                <c:pt idx="523">
                  <c:v>262</c:v>
                </c:pt>
                <c:pt idx="524">
                  <c:v>262.5</c:v>
                </c:pt>
                <c:pt idx="525">
                  <c:v>263</c:v>
                </c:pt>
                <c:pt idx="526">
                  <c:v>263.5</c:v>
                </c:pt>
                <c:pt idx="527">
                  <c:v>264</c:v>
                </c:pt>
                <c:pt idx="528">
                  <c:v>264.5</c:v>
                </c:pt>
                <c:pt idx="529">
                  <c:v>265</c:v>
                </c:pt>
                <c:pt idx="530">
                  <c:v>265.5</c:v>
                </c:pt>
                <c:pt idx="531">
                  <c:v>266</c:v>
                </c:pt>
                <c:pt idx="532">
                  <c:v>266.5</c:v>
                </c:pt>
                <c:pt idx="533">
                  <c:v>267</c:v>
                </c:pt>
                <c:pt idx="534">
                  <c:v>267.5</c:v>
                </c:pt>
                <c:pt idx="535">
                  <c:v>268</c:v>
                </c:pt>
                <c:pt idx="536">
                  <c:v>268.5</c:v>
                </c:pt>
                <c:pt idx="537">
                  <c:v>269</c:v>
                </c:pt>
                <c:pt idx="538">
                  <c:v>269.5</c:v>
                </c:pt>
                <c:pt idx="539">
                  <c:v>270</c:v>
                </c:pt>
                <c:pt idx="540">
                  <c:v>270.5</c:v>
                </c:pt>
                <c:pt idx="541">
                  <c:v>271</c:v>
                </c:pt>
                <c:pt idx="542">
                  <c:v>271.5</c:v>
                </c:pt>
                <c:pt idx="543">
                  <c:v>272</c:v>
                </c:pt>
                <c:pt idx="544">
                  <c:v>272.5</c:v>
                </c:pt>
                <c:pt idx="545">
                  <c:v>273</c:v>
                </c:pt>
                <c:pt idx="546">
                  <c:v>273.5</c:v>
                </c:pt>
                <c:pt idx="547">
                  <c:v>274</c:v>
                </c:pt>
                <c:pt idx="548">
                  <c:v>274.5</c:v>
                </c:pt>
                <c:pt idx="549">
                  <c:v>275</c:v>
                </c:pt>
                <c:pt idx="550">
                  <c:v>275.5</c:v>
                </c:pt>
                <c:pt idx="551">
                  <c:v>276</c:v>
                </c:pt>
                <c:pt idx="552">
                  <c:v>276.5</c:v>
                </c:pt>
                <c:pt idx="553">
                  <c:v>277</c:v>
                </c:pt>
                <c:pt idx="554">
                  <c:v>277.5</c:v>
                </c:pt>
                <c:pt idx="555">
                  <c:v>278</c:v>
                </c:pt>
                <c:pt idx="556">
                  <c:v>278.5</c:v>
                </c:pt>
                <c:pt idx="557">
                  <c:v>279</c:v>
                </c:pt>
                <c:pt idx="558">
                  <c:v>279.5</c:v>
                </c:pt>
                <c:pt idx="559">
                  <c:v>280</c:v>
                </c:pt>
                <c:pt idx="560">
                  <c:v>280.5</c:v>
                </c:pt>
                <c:pt idx="561">
                  <c:v>281</c:v>
                </c:pt>
                <c:pt idx="562">
                  <c:v>281.5</c:v>
                </c:pt>
                <c:pt idx="563">
                  <c:v>282</c:v>
                </c:pt>
                <c:pt idx="564">
                  <c:v>282.5</c:v>
                </c:pt>
                <c:pt idx="565">
                  <c:v>283</c:v>
                </c:pt>
                <c:pt idx="566">
                  <c:v>283.5</c:v>
                </c:pt>
                <c:pt idx="567">
                  <c:v>284</c:v>
                </c:pt>
                <c:pt idx="568">
                  <c:v>284.5</c:v>
                </c:pt>
                <c:pt idx="569">
                  <c:v>285</c:v>
                </c:pt>
                <c:pt idx="570">
                  <c:v>285.5</c:v>
                </c:pt>
                <c:pt idx="571">
                  <c:v>286</c:v>
                </c:pt>
                <c:pt idx="572">
                  <c:v>286.5</c:v>
                </c:pt>
                <c:pt idx="573">
                  <c:v>287</c:v>
                </c:pt>
                <c:pt idx="574">
                  <c:v>287.5</c:v>
                </c:pt>
                <c:pt idx="575">
                  <c:v>288</c:v>
                </c:pt>
                <c:pt idx="576">
                  <c:v>288.5</c:v>
                </c:pt>
                <c:pt idx="577">
                  <c:v>289</c:v>
                </c:pt>
                <c:pt idx="578">
                  <c:v>289.5</c:v>
                </c:pt>
                <c:pt idx="579">
                  <c:v>290</c:v>
                </c:pt>
                <c:pt idx="580">
                  <c:v>290.5</c:v>
                </c:pt>
                <c:pt idx="581">
                  <c:v>291</c:v>
                </c:pt>
                <c:pt idx="582">
                  <c:v>291.5</c:v>
                </c:pt>
                <c:pt idx="583">
                  <c:v>292</c:v>
                </c:pt>
                <c:pt idx="584">
                  <c:v>292.5</c:v>
                </c:pt>
                <c:pt idx="585">
                  <c:v>293</c:v>
                </c:pt>
                <c:pt idx="586">
                  <c:v>293.5</c:v>
                </c:pt>
                <c:pt idx="587">
                  <c:v>294</c:v>
                </c:pt>
                <c:pt idx="588">
                  <c:v>294.5</c:v>
                </c:pt>
                <c:pt idx="589">
                  <c:v>295</c:v>
                </c:pt>
                <c:pt idx="590">
                  <c:v>295.5</c:v>
                </c:pt>
                <c:pt idx="591">
                  <c:v>296</c:v>
                </c:pt>
                <c:pt idx="592">
                  <c:v>296.5</c:v>
                </c:pt>
                <c:pt idx="593">
                  <c:v>297</c:v>
                </c:pt>
                <c:pt idx="594">
                  <c:v>297.5</c:v>
                </c:pt>
                <c:pt idx="595">
                  <c:v>298</c:v>
                </c:pt>
                <c:pt idx="596">
                  <c:v>298.5</c:v>
                </c:pt>
                <c:pt idx="597">
                  <c:v>299</c:v>
                </c:pt>
                <c:pt idx="598">
                  <c:v>299.5</c:v>
                </c:pt>
                <c:pt idx="599">
                  <c:v>300</c:v>
                </c:pt>
                <c:pt idx="600">
                  <c:v>300.5</c:v>
                </c:pt>
                <c:pt idx="601">
                  <c:v>301</c:v>
                </c:pt>
                <c:pt idx="602">
                  <c:v>301.5</c:v>
                </c:pt>
                <c:pt idx="603">
                  <c:v>302</c:v>
                </c:pt>
                <c:pt idx="604">
                  <c:v>302.5</c:v>
                </c:pt>
                <c:pt idx="605">
                  <c:v>303</c:v>
                </c:pt>
                <c:pt idx="606">
                  <c:v>303.5</c:v>
                </c:pt>
                <c:pt idx="607">
                  <c:v>304</c:v>
                </c:pt>
                <c:pt idx="608">
                  <c:v>304.5</c:v>
                </c:pt>
                <c:pt idx="609">
                  <c:v>305</c:v>
                </c:pt>
                <c:pt idx="610">
                  <c:v>305.5</c:v>
                </c:pt>
                <c:pt idx="611">
                  <c:v>306</c:v>
                </c:pt>
                <c:pt idx="612">
                  <c:v>306.5</c:v>
                </c:pt>
                <c:pt idx="613">
                  <c:v>307</c:v>
                </c:pt>
                <c:pt idx="614">
                  <c:v>307.5</c:v>
                </c:pt>
                <c:pt idx="615">
                  <c:v>308</c:v>
                </c:pt>
                <c:pt idx="616">
                  <c:v>308.5</c:v>
                </c:pt>
                <c:pt idx="617">
                  <c:v>309</c:v>
                </c:pt>
                <c:pt idx="618">
                  <c:v>309.5</c:v>
                </c:pt>
                <c:pt idx="619">
                  <c:v>310</c:v>
                </c:pt>
                <c:pt idx="620">
                  <c:v>310.5</c:v>
                </c:pt>
                <c:pt idx="621">
                  <c:v>311</c:v>
                </c:pt>
                <c:pt idx="622">
                  <c:v>311.5</c:v>
                </c:pt>
                <c:pt idx="623">
                  <c:v>312</c:v>
                </c:pt>
                <c:pt idx="624">
                  <c:v>312.5</c:v>
                </c:pt>
                <c:pt idx="625">
                  <c:v>313</c:v>
                </c:pt>
                <c:pt idx="626">
                  <c:v>313.5</c:v>
                </c:pt>
                <c:pt idx="627">
                  <c:v>314</c:v>
                </c:pt>
                <c:pt idx="628">
                  <c:v>314.5</c:v>
                </c:pt>
                <c:pt idx="629">
                  <c:v>315</c:v>
                </c:pt>
                <c:pt idx="630">
                  <c:v>315.5</c:v>
                </c:pt>
                <c:pt idx="631">
                  <c:v>316</c:v>
                </c:pt>
                <c:pt idx="632">
                  <c:v>316.5</c:v>
                </c:pt>
                <c:pt idx="633">
                  <c:v>317</c:v>
                </c:pt>
                <c:pt idx="634">
                  <c:v>317.5</c:v>
                </c:pt>
                <c:pt idx="635">
                  <c:v>318</c:v>
                </c:pt>
                <c:pt idx="636">
                  <c:v>318.5</c:v>
                </c:pt>
                <c:pt idx="637">
                  <c:v>319</c:v>
                </c:pt>
                <c:pt idx="638">
                  <c:v>319.5</c:v>
                </c:pt>
                <c:pt idx="639">
                  <c:v>320</c:v>
                </c:pt>
                <c:pt idx="640">
                  <c:v>320.5</c:v>
                </c:pt>
                <c:pt idx="641">
                  <c:v>321</c:v>
                </c:pt>
                <c:pt idx="642">
                  <c:v>321.5</c:v>
                </c:pt>
                <c:pt idx="643">
                  <c:v>322</c:v>
                </c:pt>
                <c:pt idx="644">
                  <c:v>322.5</c:v>
                </c:pt>
                <c:pt idx="645">
                  <c:v>323</c:v>
                </c:pt>
                <c:pt idx="646">
                  <c:v>323.5</c:v>
                </c:pt>
                <c:pt idx="647">
                  <c:v>324</c:v>
                </c:pt>
                <c:pt idx="648">
                  <c:v>324.5</c:v>
                </c:pt>
                <c:pt idx="649">
                  <c:v>325</c:v>
                </c:pt>
                <c:pt idx="650">
                  <c:v>325.5</c:v>
                </c:pt>
                <c:pt idx="651">
                  <c:v>326</c:v>
                </c:pt>
                <c:pt idx="652">
                  <c:v>326.5</c:v>
                </c:pt>
                <c:pt idx="653">
                  <c:v>327</c:v>
                </c:pt>
                <c:pt idx="654">
                  <c:v>327.5</c:v>
                </c:pt>
                <c:pt idx="655">
                  <c:v>328</c:v>
                </c:pt>
                <c:pt idx="656">
                  <c:v>328.5</c:v>
                </c:pt>
                <c:pt idx="657">
                  <c:v>329</c:v>
                </c:pt>
                <c:pt idx="658">
                  <c:v>329.5</c:v>
                </c:pt>
                <c:pt idx="659">
                  <c:v>330</c:v>
                </c:pt>
                <c:pt idx="660">
                  <c:v>330.5</c:v>
                </c:pt>
                <c:pt idx="661">
                  <c:v>331</c:v>
                </c:pt>
                <c:pt idx="662">
                  <c:v>331.5</c:v>
                </c:pt>
                <c:pt idx="663">
                  <c:v>332</c:v>
                </c:pt>
                <c:pt idx="664">
                  <c:v>332.5</c:v>
                </c:pt>
                <c:pt idx="665">
                  <c:v>333</c:v>
                </c:pt>
                <c:pt idx="666">
                  <c:v>333.5</c:v>
                </c:pt>
                <c:pt idx="667">
                  <c:v>334</c:v>
                </c:pt>
                <c:pt idx="668">
                  <c:v>334.5</c:v>
                </c:pt>
                <c:pt idx="669">
                  <c:v>335</c:v>
                </c:pt>
                <c:pt idx="670">
                  <c:v>335.5</c:v>
                </c:pt>
                <c:pt idx="671">
                  <c:v>336</c:v>
                </c:pt>
                <c:pt idx="672">
                  <c:v>336.5</c:v>
                </c:pt>
                <c:pt idx="673">
                  <c:v>337</c:v>
                </c:pt>
                <c:pt idx="674">
                  <c:v>337.5</c:v>
                </c:pt>
                <c:pt idx="675">
                  <c:v>338</c:v>
                </c:pt>
                <c:pt idx="676">
                  <c:v>338.5</c:v>
                </c:pt>
                <c:pt idx="677">
                  <c:v>339</c:v>
                </c:pt>
                <c:pt idx="678">
                  <c:v>339.5</c:v>
                </c:pt>
                <c:pt idx="679">
                  <c:v>340</c:v>
                </c:pt>
                <c:pt idx="680">
                  <c:v>340.5</c:v>
                </c:pt>
                <c:pt idx="681">
                  <c:v>341</c:v>
                </c:pt>
                <c:pt idx="682">
                  <c:v>341.5</c:v>
                </c:pt>
                <c:pt idx="683">
                  <c:v>342</c:v>
                </c:pt>
                <c:pt idx="684">
                  <c:v>342.5</c:v>
                </c:pt>
                <c:pt idx="685">
                  <c:v>343</c:v>
                </c:pt>
                <c:pt idx="686">
                  <c:v>343.5</c:v>
                </c:pt>
                <c:pt idx="687">
                  <c:v>344</c:v>
                </c:pt>
                <c:pt idx="688">
                  <c:v>344.5</c:v>
                </c:pt>
                <c:pt idx="689">
                  <c:v>345</c:v>
                </c:pt>
                <c:pt idx="690">
                  <c:v>345.5</c:v>
                </c:pt>
                <c:pt idx="691">
                  <c:v>346</c:v>
                </c:pt>
                <c:pt idx="692">
                  <c:v>346.5</c:v>
                </c:pt>
                <c:pt idx="693">
                  <c:v>347</c:v>
                </c:pt>
                <c:pt idx="694">
                  <c:v>347.5</c:v>
                </c:pt>
                <c:pt idx="695">
                  <c:v>348</c:v>
                </c:pt>
                <c:pt idx="696">
                  <c:v>348.5</c:v>
                </c:pt>
                <c:pt idx="697">
                  <c:v>349</c:v>
                </c:pt>
                <c:pt idx="698">
                  <c:v>349.5</c:v>
                </c:pt>
                <c:pt idx="699">
                  <c:v>350</c:v>
                </c:pt>
                <c:pt idx="700">
                  <c:v>350.5</c:v>
                </c:pt>
                <c:pt idx="701">
                  <c:v>351</c:v>
                </c:pt>
                <c:pt idx="702">
                  <c:v>351.5</c:v>
                </c:pt>
                <c:pt idx="703">
                  <c:v>352</c:v>
                </c:pt>
                <c:pt idx="704">
                  <c:v>352.5</c:v>
                </c:pt>
                <c:pt idx="705">
                  <c:v>353</c:v>
                </c:pt>
                <c:pt idx="706">
                  <c:v>353.5</c:v>
                </c:pt>
                <c:pt idx="707">
                  <c:v>354</c:v>
                </c:pt>
                <c:pt idx="708">
                  <c:v>354.5</c:v>
                </c:pt>
                <c:pt idx="709">
                  <c:v>355</c:v>
                </c:pt>
                <c:pt idx="710">
                  <c:v>355.5</c:v>
                </c:pt>
                <c:pt idx="711">
                  <c:v>356</c:v>
                </c:pt>
                <c:pt idx="712">
                  <c:v>356.5</c:v>
                </c:pt>
                <c:pt idx="713">
                  <c:v>357</c:v>
                </c:pt>
                <c:pt idx="714">
                  <c:v>357.5</c:v>
                </c:pt>
                <c:pt idx="715">
                  <c:v>358</c:v>
                </c:pt>
                <c:pt idx="716">
                  <c:v>358.5</c:v>
                </c:pt>
                <c:pt idx="717">
                  <c:v>359</c:v>
                </c:pt>
                <c:pt idx="718">
                  <c:v>359.5</c:v>
                </c:pt>
                <c:pt idx="719">
                  <c:v>360</c:v>
                </c:pt>
                <c:pt idx="720">
                  <c:v>360.5</c:v>
                </c:pt>
                <c:pt idx="721">
                  <c:v>361</c:v>
                </c:pt>
                <c:pt idx="722">
                  <c:v>361.5</c:v>
                </c:pt>
                <c:pt idx="723">
                  <c:v>362</c:v>
                </c:pt>
                <c:pt idx="724">
                  <c:v>362.5</c:v>
                </c:pt>
                <c:pt idx="725">
                  <c:v>363</c:v>
                </c:pt>
                <c:pt idx="726">
                  <c:v>363.5</c:v>
                </c:pt>
                <c:pt idx="727">
                  <c:v>364</c:v>
                </c:pt>
                <c:pt idx="728">
                  <c:v>364.5</c:v>
                </c:pt>
                <c:pt idx="729">
                  <c:v>365</c:v>
                </c:pt>
                <c:pt idx="730">
                  <c:v>365.5</c:v>
                </c:pt>
                <c:pt idx="731">
                  <c:v>366</c:v>
                </c:pt>
                <c:pt idx="732">
                  <c:v>366.5</c:v>
                </c:pt>
                <c:pt idx="733">
                  <c:v>367</c:v>
                </c:pt>
                <c:pt idx="734">
                  <c:v>367.5</c:v>
                </c:pt>
                <c:pt idx="735">
                  <c:v>368</c:v>
                </c:pt>
                <c:pt idx="736">
                  <c:v>368.5</c:v>
                </c:pt>
                <c:pt idx="737">
                  <c:v>369</c:v>
                </c:pt>
                <c:pt idx="738">
                  <c:v>369.5</c:v>
                </c:pt>
                <c:pt idx="739">
                  <c:v>370</c:v>
                </c:pt>
                <c:pt idx="740">
                  <c:v>370.5</c:v>
                </c:pt>
                <c:pt idx="741">
                  <c:v>371</c:v>
                </c:pt>
                <c:pt idx="742">
                  <c:v>371.5</c:v>
                </c:pt>
                <c:pt idx="743">
                  <c:v>372</c:v>
                </c:pt>
                <c:pt idx="744">
                  <c:v>372.5</c:v>
                </c:pt>
                <c:pt idx="745">
                  <c:v>373</c:v>
                </c:pt>
                <c:pt idx="746">
                  <c:v>373.5</c:v>
                </c:pt>
                <c:pt idx="747">
                  <c:v>374</c:v>
                </c:pt>
                <c:pt idx="748">
                  <c:v>374.5</c:v>
                </c:pt>
                <c:pt idx="749">
                  <c:v>375</c:v>
                </c:pt>
                <c:pt idx="750">
                  <c:v>375.5</c:v>
                </c:pt>
                <c:pt idx="751">
                  <c:v>376</c:v>
                </c:pt>
                <c:pt idx="752">
                  <c:v>376.5</c:v>
                </c:pt>
                <c:pt idx="753">
                  <c:v>377</c:v>
                </c:pt>
                <c:pt idx="754">
                  <c:v>377.5</c:v>
                </c:pt>
                <c:pt idx="755">
                  <c:v>378</c:v>
                </c:pt>
                <c:pt idx="756">
                  <c:v>378.5</c:v>
                </c:pt>
                <c:pt idx="757">
                  <c:v>379</c:v>
                </c:pt>
                <c:pt idx="758">
                  <c:v>379.5</c:v>
                </c:pt>
                <c:pt idx="759">
                  <c:v>380</c:v>
                </c:pt>
                <c:pt idx="760">
                  <c:v>380.5</c:v>
                </c:pt>
                <c:pt idx="761">
                  <c:v>381</c:v>
                </c:pt>
                <c:pt idx="762">
                  <c:v>381.5</c:v>
                </c:pt>
                <c:pt idx="763">
                  <c:v>382</c:v>
                </c:pt>
                <c:pt idx="764">
                  <c:v>382.5</c:v>
                </c:pt>
                <c:pt idx="765">
                  <c:v>383</c:v>
                </c:pt>
                <c:pt idx="766">
                  <c:v>383.5</c:v>
                </c:pt>
                <c:pt idx="767">
                  <c:v>384</c:v>
                </c:pt>
                <c:pt idx="768">
                  <c:v>384.5</c:v>
                </c:pt>
                <c:pt idx="769">
                  <c:v>385</c:v>
                </c:pt>
                <c:pt idx="770">
                  <c:v>385.5</c:v>
                </c:pt>
                <c:pt idx="771">
                  <c:v>386</c:v>
                </c:pt>
                <c:pt idx="772">
                  <c:v>386.5</c:v>
                </c:pt>
                <c:pt idx="773">
                  <c:v>387</c:v>
                </c:pt>
                <c:pt idx="774">
                  <c:v>387.5</c:v>
                </c:pt>
                <c:pt idx="775">
                  <c:v>388</c:v>
                </c:pt>
                <c:pt idx="776">
                  <c:v>388.5</c:v>
                </c:pt>
                <c:pt idx="777">
                  <c:v>389</c:v>
                </c:pt>
                <c:pt idx="778">
                  <c:v>389.5</c:v>
                </c:pt>
                <c:pt idx="779">
                  <c:v>390</c:v>
                </c:pt>
                <c:pt idx="780">
                  <c:v>390.5</c:v>
                </c:pt>
                <c:pt idx="781">
                  <c:v>391</c:v>
                </c:pt>
                <c:pt idx="782">
                  <c:v>391.5</c:v>
                </c:pt>
                <c:pt idx="783">
                  <c:v>392</c:v>
                </c:pt>
                <c:pt idx="784">
                  <c:v>392.5</c:v>
                </c:pt>
                <c:pt idx="785">
                  <c:v>393</c:v>
                </c:pt>
                <c:pt idx="786">
                  <c:v>393.5</c:v>
                </c:pt>
                <c:pt idx="787">
                  <c:v>394</c:v>
                </c:pt>
                <c:pt idx="788">
                  <c:v>394.5</c:v>
                </c:pt>
                <c:pt idx="789">
                  <c:v>395</c:v>
                </c:pt>
                <c:pt idx="790">
                  <c:v>395.5</c:v>
                </c:pt>
                <c:pt idx="791">
                  <c:v>396</c:v>
                </c:pt>
                <c:pt idx="792">
                  <c:v>396.5</c:v>
                </c:pt>
                <c:pt idx="793">
                  <c:v>397</c:v>
                </c:pt>
                <c:pt idx="794">
                  <c:v>397.5</c:v>
                </c:pt>
                <c:pt idx="795">
                  <c:v>398</c:v>
                </c:pt>
                <c:pt idx="796">
                  <c:v>398.5</c:v>
                </c:pt>
                <c:pt idx="797">
                  <c:v>399</c:v>
                </c:pt>
                <c:pt idx="798">
                  <c:v>399.5</c:v>
                </c:pt>
                <c:pt idx="799">
                  <c:v>400</c:v>
                </c:pt>
                <c:pt idx="800">
                  <c:v>400.5</c:v>
                </c:pt>
                <c:pt idx="801">
                  <c:v>401</c:v>
                </c:pt>
                <c:pt idx="802">
                  <c:v>401.5</c:v>
                </c:pt>
                <c:pt idx="803">
                  <c:v>402</c:v>
                </c:pt>
                <c:pt idx="804">
                  <c:v>402.5</c:v>
                </c:pt>
                <c:pt idx="805">
                  <c:v>403</c:v>
                </c:pt>
                <c:pt idx="806">
                  <c:v>403.5</c:v>
                </c:pt>
                <c:pt idx="807">
                  <c:v>404</c:v>
                </c:pt>
                <c:pt idx="808">
                  <c:v>404.5</c:v>
                </c:pt>
                <c:pt idx="809">
                  <c:v>405</c:v>
                </c:pt>
                <c:pt idx="810">
                  <c:v>405.5</c:v>
                </c:pt>
                <c:pt idx="811">
                  <c:v>406</c:v>
                </c:pt>
                <c:pt idx="812">
                  <c:v>406.5</c:v>
                </c:pt>
                <c:pt idx="813">
                  <c:v>407</c:v>
                </c:pt>
                <c:pt idx="814">
                  <c:v>407.5</c:v>
                </c:pt>
                <c:pt idx="815">
                  <c:v>408</c:v>
                </c:pt>
                <c:pt idx="816">
                  <c:v>408.5</c:v>
                </c:pt>
                <c:pt idx="817">
                  <c:v>409</c:v>
                </c:pt>
                <c:pt idx="818">
                  <c:v>409.5</c:v>
                </c:pt>
                <c:pt idx="819">
                  <c:v>410</c:v>
                </c:pt>
                <c:pt idx="820">
                  <c:v>410.5</c:v>
                </c:pt>
                <c:pt idx="821">
                  <c:v>411</c:v>
                </c:pt>
                <c:pt idx="822">
                  <c:v>411.5</c:v>
                </c:pt>
                <c:pt idx="823">
                  <c:v>412</c:v>
                </c:pt>
                <c:pt idx="824">
                  <c:v>412.5</c:v>
                </c:pt>
                <c:pt idx="825">
                  <c:v>413</c:v>
                </c:pt>
                <c:pt idx="826">
                  <c:v>413.5</c:v>
                </c:pt>
                <c:pt idx="827">
                  <c:v>414</c:v>
                </c:pt>
                <c:pt idx="828">
                  <c:v>414.5</c:v>
                </c:pt>
                <c:pt idx="829">
                  <c:v>415</c:v>
                </c:pt>
                <c:pt idx="830">
                  <c:v>415.5</c:v>
                </c:pt>
                <c:pt idx="831">
                  <c:v>416</c:v>
                </c:pt>
                <c:pt idx="832">
                  <c:v>416.5</c:v>
                </c:pt>
                <c:pt idx="833">
                  <c:v>417</c:v>
                </c:pt>
                <c:pt idx="834">
                  <c:v>417.5</c:v>
                </c:pt>
                <c:pt idx="835">
                  <c:v>418</c:v>
                </c:pt>
                <c:pt idx="836">
                  <c:v>418.5</c:v>
                </c:pt>
                <c:pt idx="837">
                  <c:v>419</c:v>
                </c:pt>
                <c:pt idx="838">
                  <c:v>419.5</c:v>
                </c:pt>
                <c:pt idx="839">
                  <c:v>420</c:v>
                </c:pt>
                <c:pt idx="840">
                  <c:v>420.5</c:v>
                </c:pt>
                <c:pt idx="841">
                  <c:v>421</c:v>
                </c:pt>
                <c:pt idx="842">
                  <c:v>421.5</c:v>
                </c:pt>
                <c:pt idx="843">
                  <c:v>422</c:v>
                </c:pt>
                <c:pt idx="844">
                  <c:v>422.5</c:v>
                </c:pt>
                <c:pt idx="845">
                  <c:v>423</c:v>
                </c:pt>
                <c:pt idx="846">
                  <c:v>423.5</c:v>
                </c:pt>
                <c:pt idx="847">
                  <c:v>424</c:v>
                </c:pt>
                <c:pt idx="848">
                  <c:v>424.5</c:v>
                </c:pt>
                <c:pt idx="849">
                  <c:v>425</c:v>
                </c:pt>
                <c:pt idx="850">
                  <c:v>425.5</c:v>
                </c:pt>
                <c:pt idx="851">
                  <c:v>426</c:v>
                </c:pt>
                <c:pt idx="852">
                  <c:v>426.5</c:v>
                </c:pt>
                <c:pt idx="853">
                  <c:v>427</c:v>
                </c:pt>
                <c:pt idx="854">
                  <c:v>427.5</c:v>
                </c:pt>
                <c:pt idx="855">
                  <c:v>428</c:v>
                </c:pt>
                <c:pt idx="856">
                  <c:v>428.5</c:v>
                </c:pt>
                <c:pt idx="857">
                  <c:v>429</c:v>
                </c:pt>
                <c:pt idx="858">
                  <c:v>429.5</c:v>
                </c:pt>
                <c:pt idx="859">
                  <c:v>430</c:v>
                </c:pt>
                <c:pt idx="860">
                  <c:v>430.5</c:v>
                </c:pt>
                <c:pt idx="861">
                  <c:v>431</c:v>
                </c:pt>
                <c:pt idx="862">
                  <c:v>431.5</c:v>
                </c:pt>
                <c:pt idx="863">
                  <c:v>432</c:v>
                </c:pt>
                <c:pt idx="864">
                  <c:v>432.5</c:v>
                </c:pt>
                <c:pt idx="865">
                  <c:v>433</c:v>
                </c:pt>
                <c:pt idx="866">
                  <c:v>433.5</c:v>
                </c:pt>
                <c:pt idx="867">
                  <c:v>434</c:v>
                </c:pt>
                <c:pt idx="868">
                  <c:v>434.5</c:v>
                </c:pt>
                <c:pt idx="869">
                  <c:v>435</c:v>
                </c:pt>
                <c:pt idx="870">
                  <c:v>435.5</c:v>
                </c:pt>
                <c:pt idx="871">
                  <c:v>436</c:v>
                </c:pt>
                <c:pt idx="872">
                  <c:v>436.5</c:v>
                </c:pt>
                <c:pt idx="873">
                  <c:v>437</c:v>
                </c:pt>
                <c:pt idx="874">
                  <c:v>437.5</c:v>
                </c:pt>
                <c:pt idx="875">
                  <c:v>438</c:v>
                </c:pt>
                <c:pt idx="876">
                  <c:v>438.5</c:v>
                </c:pt>
                <c:pt idx="877">
                  <c:v>439</c:v>
                </c:pt>
                <c:pt idx="878">
                  <c:v>439.5</c:v>
                </c:pt>
                <c:pt idx="879">
                  <c:v>440</c:v>
                </c:pt>
                <c:pt idx="880">
                  <c:v>440.5</c:v>
                </c:pt>
                <c:pt idx="881">
                  <c:v>441</c:v>
                </c:pt>
                <c:pt idx="882">
                  <c:v>441.5</c:v>
                </c:pt>
                <c:pt idx="883">
                  <c:v>442</c:v>
                </c:pt>
                <c:pt idx="884">
                  <c:v>442.5</c:v>
                </c:pt>
                <c:pt idx="885">
                  <c:v>443</c:v>
                </c:pt>
                <c:pt idx="886">
                  <c:v>443.5</c:v>
                </c:pt>
                <c:pt idx="887">
                  <c:v>444</c:v>
                </c:pt>
                <c:pt idx="888">
                  <c:v>444.5</c:v>
                </c:pt>
                <c:pt idx="889">
                  <c:v>445</c:v>
                </c:pt>
                <c:pt idx="890">
                  <c:v>445.5</c:v>
                </c:pt>
                <c:pt idx="891">
                  <c:v>446</c:v>
                </c:pt>
                <c:pt idx="892">
                  <c:v>446.5</c:v>
                </c:pt>
                <c:pt idx="893">
                  <c:v>447</c:v>
                </c:pt>
                <c:pt idx="894">
                  <c:v>447.5</c:v>
                </c:pt>
                <c:pt idx="895">
                  <c:v>448</c:v>
                </c:pt>
                <c:pt idx="896">
                  <c:v>448.5</c:v>
                </c:pt>
                <c:pt idx="897">
                  <c:v>449</c:v>
                </c:pt>
                <c:pt idx="898">
                  <c:v>449.5</c:v>
                </c:pt>
                <c:pt idx="899">
                  <c:v>450</c:v>
                </c:pt>
                <c:pt idx="900">
                  <c:v>450.5</c:v>
                </c:pt>
                <c:pt idx="901">
                  <c:v>451</c:v>
                </c:pt>
                <c:pt idx="902">
                  <c:v>451.5</c:v>
                </c:pt>
                <c:pt idx="903">
                  <c:v>452</c:v>
                </c:pt>
                <c:pt idx="904">
                  <c:v>452.5</c:v>
                </c:pt>
                <c:pt idx="905">
                  <c:v>453</c:v>
                </c:pt>
                <c:pt idx="906">
                  <c:v>453.5</c:v>
                </c:pt>
                <c:pt idx="907">
                  <c:v>454</c:v>
                </c:pt>
                <c:pt idx="908">
                  <c:v>454.5</c:v>
                </c:pt>
                <c:pt idx="909">
                  <c:v>455</c:v>
                </c:pt>
                <c:pt idx="910">
                  <c:v>455.5</c:v>
                </c:pt>
                <c:pt idx="911">
                  <c:v>456</c:v>
                </c:pt>
                <c:pt idx="912">
                  <c:v>456.5</c:v>
                </c:pt>
                <c:pt idx="913">
                  <c:v>457</c:v>
                </c:pt>
                <c:pt idx="914">
                  <c:v>457.5</c:v>
                </c:pt>
                <c:pt idx="915">
                  <c:v>458</c:v>
                </c:pt>
                <c:pt idx="916">
                  <c:v>458.5</c:v>
                </c:pt>
                <c:pt idx="917">
                  <c:v>459</c:v>
                </c:pt>
                <c:pt idx="918">
                  <c:v>459.5</c:v>
                </c:pt>
                <c:pt idx="919">
                  <c:v>460</c:v>
                </c:pt>
                <c:pt idx="920">
                  <c:v>460.5</c:v>
                </c:pt>
                <c:pt idx="921">
                  <c:v>461</c:v>
                </c:pt>
                <c:pt idx="922">
                  <c:v>461.5</c:v>
                </c:pt>
                <c:pt idx="923">
                  <c:v>462</c:v>
                </c:pt>
                <c:pt idx="924">
                  <c:v>462.5</c:v>
                </c:pt>
                <c:pt idx="925">
                  <c:v>463</c:v>
                </c:pt>
                <c:pt idx="926">
                  <c:v>463.5</c:v>
                </c:pt>
                <c:pt idx="927">
                  <c:v>464</c:v>
                </c:pt>
                <c:pt idx="928">
                  <c:v>464.5</c:v>
                </c:pt>
                <c:pt idx="929">
                  <c:v>465</c:v>
                </c:pt>
                <c:pt idx="930">
                  <c:v>465.5</c:v>
                </c:pt>
                <c:pt idx="931">
                  <c:v>466</c:v>
                </c:pt>
                <c:pt idx="932">
                  <c:v>466.5</c:v>
                </c:pt>
                <c:pt idx="933">
                  <c:v>467</c:v>
                </c:pt>
                <c:pt idx="934">
                  <c:v>467.5</c:v>
                </c:pt>
                <c:pt idx="935">
                  <c:v>468</c:v>
                </c:pt>
                <c:pt idx="936">
                  <c:v>468.5</c:v>
                </c:pt>
                <c:pt idx="937">
                  <c:v>469</c:v>
                </c:pt>
                <c:pt idx="938">
                  <c:v>469.5</c:v>
                </c:pt>
                <c:pt idx="939">
                  <c:v>470</c:v>
                </c:pt>
                <c:pt idx="940">
                  <c:v>470.5</c:v>
                </c:pt>
                <c:pt idx="941">
                  <c:v>471</c:v>
                </c:pt>
                <c:pt idx="942">
                  <c:v>471.5</c:v>
                </c:pt>
                <c:pt idx="943">
                  <c:v>472</c:v>
                </c:pt>
                <c:pt idx="944">
                  <c:v>472.5</c:v>
                </c:pt>
                <c:pt idx="945">
                  <c:v>473</c:v>
                </c:pt>
                <c:pt idx="946">
                  <c:v>473.5</c:v>
                </c:pt>
                <c:pt idx="947">
                  <c:v>474</c:v>
                </c:pt>
                <c:pt idx="948">
                  <c:v>474.5</c:v>
                </c:pt>
                <c:pt idx="949">
                  <c:v>475</c:v>
                </c:pt>
                <c:pt idx="950">
                  <c:v>475.5</c:v>
                </c:pt>
                <c:pt idx="951">
                  <c:v>476</c:v>
                </c:pt>
                <c:pt idx="952">
                  <c:v>476.5</c:v>
                </c:pt>
                <c:pt idx="953">
                  <c:v>477</c:v>
                </c:pt>
                <c:pt idx="954">
                  <c:v>477.5</c:v>
                </c:pt>
                <c:pt idx="955">
                  <c:v>478</c:v>
                </c:pt>
                <c:pt idx="956">
                  <c:v>478.5</c:v>
                </c:pt>
                <c:pt idx="957">
                  <c:v>479</c:v>
                </c:pt>
                <c:pt idx="958">
                  <c:v>479.5</c:v>
                </c:pt>
                <c:pt idx="959">
                  <c:v>480</c:v>
                </c:pt>
                <c:pt idx="960">
                  <c:v>480.5</c:v>
                </c:pt>
                <c:pt idx="961">
                  <c:v>481</c:v>
                </c:pt>
                <c:pt idx="962">
                  <c:v>481.5</c:v>
                </c:pt>
                <c:pt idx="963">
                  <c:v>482</c:v>
                </c:pt>
                <c:pt idx="964">
                  <c:v>482.5</c:v>
                </c:pt>
                <c:pt idx="965">
                  <c:v>483</c:v>
                </c:pt>
                <c:pt idx="966">
                  <c:v>483.5</c:v>
                </c:pt>
                <c:pt idx="967">
                  <c:v>484</c:v>
                </c:pt>
                <c:pt idx="968">
                  <c:v>484.5</c:v>
                </c:pt>
                <c:pt idx="969">
                  <c:v>485</c:v>
                </c:pt>
                <c:pt idx="970">
                  <c:v>485.5</c:v>
                </c:pt>
                <c:pt idx="971">
                  <c:v>486</c:v>
                </c:pt>
                <c:pt idx="972">
                  <c:v>486.5</c:v>
                </c:pt>
                <c:pt idx="973">
                  <c:v>487</c:v>
                </c:pt>
                <c:pt idx="974">
                  <c:v>487.5</c:v>
                </c:pt>
                <c:pt idx="975">
                  <c:v>488</c:v>
                </c:pt>
                <c:pt idx="976">
                  <c:v>488.5</c:v>
                </c:pt>
                <c:pt idx="977">
                  <c:v>489</c:v>
                </c:pt>
                <c:pt idx="978">
                  <c:v>489.5</c:v>
                </c:pt>
                <c:pt idx="979">
                  <c:v>490</c:v>
                </c:pt>
                <c:pt idx="980">
                  <c:v>490.5</c:v>
                </c:pt>
                <c:pt idx="981">
                  <c:v>491</c:v>
                </c:pt>
                <c:pt idx="982">
                  <c:v>491.5</c:v>
                </c:pt>
                <c:pt idx="983">
                  <c:v>492</c:v>
                </c:pt>
                <c:pt idx="984">
                  <c:v>492.5</c:v>
                </c:pt>
                <c:pt idx="985">
                  <c:v>493</c:v>
                </c:pt>
                <c:pt idx="986">
                  <c:v>493.5</c:v>
                </c:pt>
                <c:pt idx="987">
                  <c:v>494</c:v>
                </c:pt>
                <c:pt idx="988">
                  <c:v>494.5</c:v>
                </c:pt>
                <c:pt idx="989">
                  <c:v>495</c:v>
                </c:pt>
                <c:pt idx="990">
                  <c:v>495.5</c:v>
                </c:pt>
                <c:pt idx="991">
                  <c:v>496</c:v>
                </c:pt>
                <c:pt idx="992">
                  <c:v>496.5</c:v>
                </c:pt>
                <c:pt idx="993">
                  <c:v>497</c:v>
                </c:pt>
                <c:pt idx="994">
                  <c:v>497.5</c:v>
                </c:pt>
                <c:pt idx="995">
                  <c:v>498</c:v>
                </c:pt>
                <c:pt idx="996">
                  <c:v>498.5</c:v>
                </c:pt>
                <c:pt idx="997">
                  <c:v>499</c:v>
                </c:pt>
                <c:pt idx="998">
                  <c:v>499.5</c:v>
                </c:pt>
                <c:pt idx="999">
                  <c:v>500</c:v>
                </c:pt>
                <c:pt idx="1000">
                  <c:v>500.5</c:v>
                </c:pt>
                <c:pt idx="1001">
                  <c:v>501</c:v>
                </c:pt>
                <c:pt idx="1002">
                  <c:v>501.5</c:v>
                </c:pt>
                <c:pt idx="1003">
                  <c:v>502</c:v>
                </c:pt>
                <c:pt idx="1004">
                  <c:v>502.5</c:v>
                </c:pt>
                <c:pt idx="1005">
                  <c:v>503</c:v>
                </c:pt>
                <c:pt idx="1006">
                  <c:v>503.5</c:v>
                </c:pt>
                <c:pt idx="1007">
                  <c:v>504</c:v>
                </c:pt>
                <c:pt idx="1008">
                  <c:v>504.5</c:v>
                </c:pt>
                <c:pt idx="1009">
                  <c:v>505</c:v>
                </c:pt>
                <c:pt idx="1010">
                  <c:v>505.5</c:v>
                </c:pt>
                <c:pt idx="1011">
                  <c:v>506</c:v>
                </c:pt>
                <c:pt idx="1012">
                  <c:v>506.5</c:v>
                </c:pt>
                <c:pt idx="1013">
                  <c:v>507</c:v>
                </c:pt>
                <c:pt idx="1014">
                  <c:v>507.5</c:v>
                </c:pt>
                <c:pt idx="1015">
                  <c:v>508</c:v>
                </c:pt>
                <c:pt idx="1016">
                  <c:v>508.5</c:v>
                </c:pt>
                <c:pt idx="1017">
                  <c:v>509</c:v>
                </c:pt>
                <c:pt idx="1018">
                  <c:v>509.5</c:v>
                </c:pt>
                <c:pt idx="1019">
                  <c:v>510</c:v>
                </c:pt>
                <c:pt idx="1020">
                  <c:v>510.5</c:v>
                </c:pt>
                <c:pt idx="1021">
                  <c:v>511</c:v>
                </c:pt>
                <c:pt idx="1022">
                  <c:v>511.5</c:v>
                </c:pt>
                <c:pt idx="1023">
                  <c:v>512</c:v>
                </c:pt>
                <c:pt idx="1024">
                  <c:v>512.5</c:v>
                </c:pt>
                <c:pt idx="1025">
                  <c:v>513</c:v>
                </c:pt>
                <c:pt idx="1026">
                  <c:v>513.5</c:v>
                </c:pt>
                <c:pt idx="1027">
                  <c:v>514</c:v>
                </c:pt>
                <c:pt idx="1028">
                  <c:v>514.5</c:v>
                </c:pt>
                <c:pt idx="1029">
                  <c:v>515</c:v>
                </c:pt>
                <c:pt idx="1030">
                  <c:v>515.5</c:v>
                </c:pt>
                <c:pt idx="1031">
                  <c:v>516</c:v>
                </c:pt>
                <c:pt idx="1032">
                  <c:v>516.5</c:v>
                </c:pt>
                <c:pt idx="1033">
                  <c:v>517</c:v>
                </c:pt>
                <c:pt idx="1034">
                  <c:v>517.5</c:v>
                </c:pt>
                <c:pt idx="1035">
                  <c:v>518</c:v>
                </c:pt>
                <c:pt idx="1036">
                  <c:v>518.5</c:v>
                </c:pt>
                <c:pt idx="1037">
                  <c:v>519</c:v>
                </c:pt>
                <c:pt idx="1038">
                  <c:v>519.5</c:v>
                </c:pt>
                <c:pt idx="1039">
                  <c:v>520</c:v>
                </c:pt>
                <c:pt idx="1040">
                  <c:v>520.5</c:v>
                </c:pt>
                <c:pt idx="1041">
                  <c:v>521</c:v>
                </c:pt>
                <c:pt idx="1042">
                  <c:v>521.5</c:v>
                </c:pt>
                <c:pt idx="1043">
                  <c:v>522</c:v>
                </c:pt>
                <c:pt idx="1044">
                  <c:v>522.5</c:v>
                </c:pt>
                <c:pt idx="1045">
                  <c:v>523</c:v>
                </c:pt>
                <c:pt idx="1046">
                  <c:v>523.5</c:v>
                </c:pt>
                <c:pt idx="1047">
                  <c:v>524</c:v>
                </c:pt>
                <c:pt idx="1048">
                  <c:v>524.5</c:v>
                </c:pt>
                <c:pt idx="1049">
                  <c:v>525</c:v>
                </c:pt>
                <c:pt idx="1050">
                  <c:v>525.5</c:v>
                </c:pt>
                <c:pt idx="1051">
                  <c:v>526</c:v>
                </c:pt>
                <c:pt idx="1052">
                  <c:v>526.5</c:v>
                </c:pt>
                <c:pt idx="1053">
                  <c:v>527</c:v>
                </c:pt>
                <c:pt idx="1054">
                  <c:v>527.5</c:v>
                </c:pt>
                <c:pt idx="1055">
                  <c:v>528</c:v>
                </c:pt>
                <c:pt idx="1056">
                  <c:v>528.5</c:v>
                </c:pt>
                <c:pt idx="1057">
                  <c:v>529</c:v>
                </c:pt>
                <c:pt idx="1058">
                  <c:v>529.5</c:v>
                </c:pt>
                <c:pt idx="1059">
                  <c:v>530</c:v>
                </c:pt>
                <c:pt idx="1060">
                  <c:v>530.5</c:v>
                </c:pt>
                <c:pt idx="1061">
                  <c:v>531</c:v>
                </c:pt>
                <c:pt idx="1062">
                  <c:v>531.5</c:v>
                </c:pt>
                <c:pt idx="1063">
                  <c:v>532</c:v>
                </c:pt>
                <c:pt idx="1064">
                  <c:v>532.5</c:v>
                </c:pt>
                <c:pt idx="1065">
                  <c:v>533</c:v>
                </c:pt>
                <c:pt idx="1066">
                  <c:v>533.5</c:v>
                </c:pt>
                <c:pt idx="1067">
                  <c:v>534</c:v>
                </c:pt>
                <c:pt idx="1068">
                  <c:v>534.5</c:v>
                </c:pt>
                <c:pt idx="1069">
                  <c:v>535</c:v>
                </c:pt>
                <c:pt idx="1070">
                  <c:v>535.5</c:v>
                </c:pt>
                <c:pt idx="1071">
                  <c:v>536</c:v>
                </c:pt>
                <c:pt idx="1072">
                  <c:v>536.5</c:v>
                </c:pt>
                <c:pt idx="1073">
                  <c:v>537</c:v>
                </c:pt>
                <c:pt idx="1074">
                  <c:v>537.5</c:v>
                </c:pt>
                <c:pt idx="1075">
                  <c:v>538</c:v>
                </c:pt>
                <c:pt idx="1076">
                  <c:v>538.5</c:v>
                </c:pt>
                <c:pt idx="1077">
                  <c:v>539</c:v>
                </c:pt>
                <c:pt idx="1078">
                  <c:v>539.5</c:v>
                </c:pt>
                <c:pt idx="1079">
                  <c:v>540</c:v>
                </c:pt>
                <c:pt idx="1080">
                  <c:v>540.5</c:v>
                </c:pt>
                <c:pt idx="1081">
                  <c:v>541</c:v>
                </c:pt>
                <c:pt idx="1082">
                  <c:v>541.5</c:v>
                </c:pt>
                <c:pt idx="1083">
                  <c:v>542</c:v>
                </c:pt>
                <c:pt idx="1084">
                  <c:v>542.5</c:v>
                </c:pt>
                <c:pt idx="1085">
                  <c:v>543</c:v>
                </c:pt>
                <c:pt idx="1086">
                  <c:v>543.5</c:v>
                </c:pt>
                <c:pt idx="1087">
                  <c:v>544</c:v>
                </c:pt>
                <c:pt idx="1088">
                  <c:v>544.5</c:v>
                </c:pt>
                <c:pt idx="1089">
                  <c:v>545</c:v>
                </c:pt>
                <c:pt idx="1090">
                  <c:v>545.5</c:v>
                </c:pt>
                <c:pt idx="1091">
                  <c:v>546</c:v>
                </c:pt>
                <c:pt idx="1092">
                  <c:v>546.5</c:v>
                </c:pt>
                <c:pt idx="1093">
                  <c:v>547</c:v>
                </c:pt>
                <c:pt idx="1094">
                  <c:v>547.5</c:v>
                </c:pt>
                <c:pt idx="1095">
                  <c:v>548</c:v>
                </c:pt>
                <c:pt idx="1096">
                  <c:v>548.5</c:v>
                </c:pt>
                <c:pt idx="1097">
                  <c:v>549</c:v>
                </c:pt>
                <c:pt idx="1098">
                  <c:v>549.5</c:v>
                </c:pt>
                <c:pt idx="1099">
                  <c:v>550</c:v>
                </c:pt>
                <c:pt idx="1100">
                  <c:v>550.5</c:v>
                </c:pt>
                <c:pt idx="1101">
                  <c:v>551</c:v>
                </c:pt>
                <c:pt idx="1102">
                  <c:v>551.5</c:v>
                </c:pt>
                <c:pt idx="1103">
                  <c:v>552</c:v>
                </c:pt>
                <c:pt idx="1104">
                  <c:v>552.5</c:v>
                </c:pt>
                <c:pt idx="1105">
                  <c:v>553</c:v>
                </c:pt>
                <c:pt idx="1106">
                  <c:v>553.5</c:v>
                </c:pt>
                <c:pt idx="1107">
                  <c:v>554</c:v>
                </c:pt>
                <c:pt idx="1108">
                  <c:v>554.5</c:v>
                </c:pt>
                <c:pt idx="1109">
                  <c:v>555</c:v>
                </c:pt>
                <c:pt idx="1110">
                  <c:v>555.5</c:v>
                </c:pt>
                <c:pt idx="1111">
                  <c:v>556</c:v>
                </c:pt>
                <c:pt idx="1112">
                  <c:v>556.5</c:v>
                </c:pt>
                <c:pt idx="1113">
                  <c:v>557</c:v>
                </c:pt>
                <c:pt idx="1114">
                  <c:v>557.5</c:v>
                </c:pt>
                <c:pt idx="1115">
                  <c:v>558</c:v>
                </c:pt>
                <c:pt idx="1116">
                  <c:v>558.5</c:v>
                </c:pt>
                <c:pt idx="1117">
                  <c:v>559</c:v>
                </c:pt>
                <c:pt idx="1118">
                  <c:v>559.5</c:v>
                </c:pt>
                <c:pt idx="1119">
                  <c:v>560</c:v>
                </c:pt>
                <c:pt idx="1120">
                  <c:v>560.5</c:v>
                </c:pt>
                <c:pt idx="1121">
                  <c:v>561</c:v>
                </c:pt>
                <c:pt idx="1122">
                  <c:v>561.5</c:v>
                </c:pt>
                <c:pt idx="1123">
                  <c:v>562</c:v>
                </c:pt>
                <c:pt idx="1124">
                  <c:v>562.5</c:v>
                </c:pt>
                <c:pt idx="1125">
                  <c:v>563</c:v>
                </c:pt>
                <c:pt idx="1126">
                  <c:v>563.5</c:v>
                </c:pt>
                <c:pt idx="1127">
                  <c:v>564</c:v>
                </c:pt>
                <c:pt idx="1128">
                  <c:v>564.5</c:v>
                </c:pt>
                <c:pt idx="1129">
                  <c:v>565</c:v>
                </c:pt>
                <c:pt idx="1130">
                  <c:v>565.5</c:v>
                </c:pt>
                <c:pt idx="1131">
                  <c:v>566</c:v>
                </c:pt>
                <c:pt idx="1132">
                  <c:v>566.5</c:v>
                </c:pt>
                <c:pt idx="1133">
                  <c:v>567</c:v>
                </c:pt>
                <c:pt idx="1134">
                  <c:v>567.5</c:v>
                </c:pt>
                <c:pt idx="1135">
                  <c:v>568</c:v>
                </c:pt>
                <c:pt idx="1136">
                  <c:v>568.5</c:v>
                </c:pt>
                <c:pt idx="1137">
                  <c:v>569</c:v>
                </c:pt>
                <c:pt idx="1138">
                  <c:v>569.5</c:v>
                </c:pt>
                <c:pt idx="1139">
                  <c:v>570</c:v>
                </c:pt>
                <c:pt idx="1140">
                  <c:v>570.5</c:v>
                </c:pt>
                <c:pt idx="1141">
                  <c:v>571</c:v>
                </c:pt>
                <c:pt idx="1142">
                  <c:v>571.5</c:v>
                </c:pt>
                <c:pt idx="1143">
                  <c:v>572</c:v>
                </c:pt>
                <c:pt idx="1144">
                  <c:v>572.5</c:v>
                </c:pt>
                <c:pt idx="1145">
                  <c:v>573</c:v>
                </c:pt>
                <c:pt idx="1146">
                  <c:v>573.5</c:v>
                </c:pt>
                <c:pt idx="1147">
                  <c:v>574</c:v>
                </c:pt>
                <c:pt idx="1148">
                  <c:v>574.5</c:v>
                </c:pt>
                <c:pt idx="1149">
                  <c:v>575</c:v>
                </c:pt>
                <c:pt idx="1150">
                  <c:v>575.5</c:v>
                </c:pt>
                <c:pt idx="1151">
                  <c:v>576</c:v>
                </c:pt>
                <c:pt idx="1152">
                  <c:v>576.5</c:v>
                </c:pt>
                <c:pt idx="1153">
                  <c:v>577</c:v>
                </c:pt>
                <c:pt idx="1154">
                  <c:v>577.5</c:v>
                </c:pt>
                <c:pt idx="1155">
                  <c:v>578</c:v>
                </c:pt>
                <c:pt idx="1156">
                  <c:v>578.5</c:v>
                </c:pt>
                <c:pt idx="1157">
                  <c:v>579</c:v>
                </c:pt>
                <c:pt idx="1158">
                  <c:v>579.5</c:v>
                </c:pt>
                <c:pt idx="1159">
                  <c:v>580</c:v>
                </c:pt>
                <c:pt idx="1160">
                  <c:v>580.5</c:v>
                </c:pt>
                <c:pt idx="1161">
                  <c:v>581</c:v>
                </c:pt>
                <c:pt idx="1162">
                  <c:v>581.5</c:v>
                </c:pt>
                <c:pt idx="1163">
                  <c:v>582</c:v>
                </c:pt>
                <c:pt idx="1164">
                  <c:v>582.5</c:v>
                </c:pt>
                <c:pt idx="1165">
                  <c:v>583</c:v>
                </c:pt>
                <c:pt idx="1166">
                  <c:v>583.5</c:v>
                </c:pt>
                <c:pt idx="1167">
                  <c:v>584</c:v>
                </c:pt>
                <c:pt idx="1168">
                  <c:v>584.5</c:v>
                </c:pt>
                <c:pt idx="1169">
                  <c:v>585</c:v>
                </c:pt>
                <c:pt idx="1170">
                  <c:v>585.5</c:v>
                </c:pt>
                <c:pt idx="1171">
                  <c:v>586</c:v>
                </c:pt>
                <c:pt idx="1172">
                  <c:v>586.5</c:v>
                </c:pt>
                <c:pt idx="1173">
                  <c:v>587</c:v>
                </c:pt>
                <c:pt idx="1174">
                  <c:v>587.5</c:v>
                </c:pt>
                <c:pt idx="1175">
                  <c:v>588</c:v>
                </c:pt>
                <c:pt idx="1176">
                  <c:v>588.5</c:v>
                </c:pt>
                <c:pt idx="1177">
                  <c:v>589</c:v>
                </c:pt>
                <c:pt idx="1178">
                  <c:v>589.5</c:v>
                </c:pt>
                <c:pt idx="1179">
                  <c:v>590</c:v>
                </c:pt>
                <c:pt idx="1180">
                  <c:v>590.5</c:v>
                </c:pt>
                <c:pt idx="1181">
                  <c:v>591</c:v>
                </c:pt>
                <c:pt idx="1182">
                  <c:v>591.5</c:v>
                </c:pt>
                <c:pt idx="1183">
                  <c:v>592</c:v>
                </c:pt>
                <c:pt idx="1184">
                  <c:v>592.5</c:v>
                </c:pt>
                <c:pt idx="1185">
                  <c:v>593</c:v>
                </c:pt>
                <c:pt idx="1186">
                  <c:v>593.5</c:v>
                </c:pt>
                <c:pt idx="1187">
                  <c:v>594</c:v>
                </c:pt>
                <c:pt idx="1188">
                  <c:v>594.5</c:v>
                </c:pt>
                <c:pt idx="1189">
                  <c:v>595</c:v>
                </c:pt>
                <c:pt idx="1190">
                  <c:v>595.5</c:v>
                </c:pt>
                <c:pt idx="1191">
                  <c:v>596</c:v>
                </c:pt>
                <c:pt idx="1192">
                  <c:v>596.5</c:v>
                </c:pt>
                <c:pt idx="1193">
                  <c:v>597</c:v>
                </c:pt>
                <c:pt idx="1194">
                  <c:v>597.5</c:v>
                </c:pt>
                <c:pt idx="1195">
                  <c:v>598</c:v>
                </c:pt>
                <c:pt idx="1196">
                  <c:v>598.5</c:v>
                </c:pt>
                <c:pt idx="1197">
                  <c:v>599</c:v>
                </c:pt>
                <c:pt idx="1198">
                  <c:v>599.5</c:v>
                </c:pt>
                <c:pt idx="1199">
                  <c:v>600</c:v>
                </c:pt>
                <c:pt idx="1200">
                  <c:v>600.5</c:v>
                </c:pt>
                <c:pt idx="1201">
                  <c:v>601</c:v>
                </c:pt>
                <c:pt idx="1202">
                  <c:v>601.5</c:v>
                </c:pt>
                <c:pt idx="1203">
                  <c:v>602</c:v>
                </c:pt>
                <c:pt idx="1204">
                  <c:v>602.5</c:v>
                </c:pt>
                <c:pt idx="1205">
                  <c:v>603</c:v>
                </c:pt>
                <c:pt idx="1206">
                  <c:v>603.5</c:v>
                </c:pt>
                <c:pt idx="1207">
                  <c:v>604</c:v>
                </c:pt>
                <c:pt idx="1208">
                  <c:v>604.5</c:v>
                </c:pt>
                <c:pt idx="1209">
                  <c:v>605</c:v>
                </c:pt>
                <c:pt idx="1210">
                  <c:v>605.5</c:v>
                </c:pt>
                <c:pt idx="1211">
                  <c:v>606</c:v>
                </c:pt>
                <c:pt idx="1212">
                  <c:v>606.5</c:v>
                </c:pt>
                <c:pt idx="1213">
                  <c:v>607</c:v>
                </c:pt>
                <c:pt idx="1214">
                  <c:v>607.5</c:v>
                </c:pt>
                <c:pt idx="1215">
                  <c:v>608</c:v>
                </c:pt>
                <c:pt idx="1216">
                  <c:v>608.5</c:v>
                </c:pt>
                <c:pt idx="1217">
                  <c:v>609</c:v>
                </c:pt>
                <c:pt idx="1218">
                  <c:v>609.5</c:v>
                </c:pt>
                <c:pt idx="1219">
                  <c:v>610</c:v>
                </c:pt>
                <c:pt idx="1220">
                  <c:v>610.5</c:v>
                </c:pt>
                <c:pt idx="1221">
                  <c:v>611</c:v>
                </c:pt>
                <c:pt idx="1222">
                  <c:v>611.5</c:v>
                </c:pt>
                <c:pt idx="1223">
                  <c:v>612</c:v>
                </c:pt>
                <c:pt idx="1224">
                  <c:v>612.5</c:v>
                </c:pt>
                <c:pt idx="1225">
                  <c:v>613</c:v>
                </c:pt>
                <c:pt idx="1226">
                  <c:v>613.5</c:v>
                </c:pt>
                <c:pt idx="1227">
                  <c:v>614</c:v>
                </c:pt>
                <c:pt idx="1228">
                  <c:v>614.5</c:v>
                </c:pt>
                <c:pt idx="1229">
                  <c:v>615</c:v>
                </c:pt>
                <c:pt idx="1230">
                  <c:v>615.5</c:v>
                </c:pt>
                <c:pt idx="1231">
                  <c:v>616</c:v>
                </c:pt>
                <c:pt idx="1232">
                  <c:v>616.5</c:v>
                </c:pt>
                <c:pt idx="1233">
                  <c:v>617</c:v>
                </c:pt>
                <c:pt idx="1234">
                  <c:v>617.5</c:v>
                </c:pt>
                <c:pt idx="1235">
                  <c:v>618</c:v>
                </c:pt>
                <c:pt idx="1236">
                  <c:v>618.5</c:v>
                </c:pt>
                <c:pt idx="1237">
                  <c:v>619</c:v>
                </c:pt>
                <c:pt idx="1238">
                  <c:v>619.5</c:v>
                </c:pt>
                <c:pt idx="1239">
                  <c:v>620</c:v>
                </c:pt>
                <c:pt idx="1240">
                  <c:v>620.5</c:v>
                </c:pt>
                <c:pt idx="1241">
                  <c:v>621</c:v>
                </c:pt>
                <c:pt idx="1242">
                  <c:v>621.5</c:v>
                </c:pt>
                <c:pt idx="1243">
                  <c:v>622</c:v>
                </c:pt>
                <c:pt idx="1244">
                  <c:v>622.5</c:v>
                </c:pt>
                <c:pt idx="1245">
                  <c:v>623</c:v>
                </c:pt>
                <c:pt idx="1246">
                  <c:v>623.5</c:v>
                </c:pt>
                <c:pt idx="1247">
                  <c:v>624</c:v>
                </c:pt>
                <c:pt idx="1248">
                  <c:v>624.5</c:v>
                </c:pt>
                <c:pt idx="1249">
                  <c:v>625</c:v>
                </c:pt>
                <c:pt idx="1250">
                  <c:v>625.5</c:v>
                </c:pt>
                <c:pt idx="1251">
                  <c:v>626</c:v>
                </c:pt>
                <c:pt idx="1252">
                  <c:v>626.5</c:v>
                </c:pt>
                <c:pt idx="1253">
                  <c:v>627</c:v>
                </c:pt>
                <c:pt idx="1254">
                  <c:v>627.5</c:v>
                </c:pt>
                <c:pt idx="1255">
                  <c:v>628</c:v>
                </c:pt>
                <c:pt idx="1256">
                  <c:v>628.5</c:v>
                </c:pt>
                <c:pt idx="1257">
                  <c:v>629</c:v>
                </c:pt>
                <c:pt idx="1258">
                  <c:v>629.5</c:v>
                </c:pt>
                <c:pt idx="1259">
                  <c:v>630</c:v>
                </c:pt>
                <c:pt idx="1260">
                  <c:v>630.5</c:v>
                </c:pt>
                <c:pt idx="1261">
                  <c:v>631</c:v>
                </c:pt>
                <c:pt idx="1262">
                  <c:v>631.5</c:v>
                </c:pt>
                <c:pt idx="1263">
                  <c:v>632</c:v>
                </c:pt>
                <c:pt idx="1264">
                  <c:v>632.5</c:v>
                </c:pt>
                <c:pt idx="1265">
                  <c:v>633</c:v>
                </c:pt>
                <c:pt idx="1266">
                  <c:v>633.5</c:v>
                </c:pt>
                <c:pt idx="1267">
                  <c:v>634</c:v>
                </c:pt>
                <c:pt idx="1268">
                  <c:v>634.5</c:v>
                </c:pt>
                <c:pt idx="1269">
                  <c:v>635</c:v>
                </c:pt>
                <c:pt idx="1270">
                  <c:v>635.5</c:v>
                </c:pt>
                <c:pt idx="1271">
                  <c:v>636</c:v>
                </c:pt>
                <c:pt idx="1272">
                  <c:v>636.5</c:v>
                </c:pt>
                <c:pt idx="1273">
                  <c:v>637</c:v>
                </c:pt>
                <c:pt idx="1274">
                  <c:v>637.5</c:v>
                </c:pt>
                <c:pt idx="1275">
                  <c:v>638</c:v>
                </c:pt>
                <c:pt idx="1276">
                  <c:v>638.5</c:v>
                </c:pt>
                <c:pt idx="1277">
                  <c:v>639</c:v>
                </c:pt>
                <c:pt idx="1278">
                  <c:v>639.5</c:v>
                </c:pt>
                <c:pt idx="1279">
                  <c:v>640</c:v>
                </c:pt>
                <c:pt idx="1280">
                  <c:v>640.5</c:v>
                </c:pt>
                <c:pt idx="1281">
                  <c:v>641</c:v>
                </c:pt>
                <c:pt idx="1282">
                  <c:v>641.5</c:v>
                </c:pt>
                <c:pt idx="1283">
                  <c:v>642</c:v>
                </c:pt>
                <c:pt idx="1284">
                  <c:v>642.5</c:v>
                </c:pt>
                <c:pt idx="1285">
                  <c:v>643</c:v>
                </c:pt>
                <c:pt idx="1286">
                  <c:v>643.5</c:v>
                </c:pt>
                <c:pt idx="1287">
                  <c:v>644</c:v>
                </c:pt>
                <c:pt idx="1288">
                  <c:v>644.5</c:v>
                </c:pt>
                <c:pt idx="1289">
                  <c:v>645</c:v>
                </c:pt>
                <c:pt idx="1290">
                  <c:v>645.5</c:v>
                </c:pt>
                <c:pt idx="1291">
                  <c:v>646</c:v>
                </c:pt>
                <c:pt idx="1292">
                  <c:v>646.5</c:v>
                </c:pt>
                <c:pt idx="1293">
                  <c:v>647</c:v>
                </c:pt>
                <c:pt idx="1294">
                  <c:v>647.5</c:v>
                </c:pt>
                <c:pt idx="1295">
                  <c:v>648</c:v>
                </c:pt>
                <c:pt idx="1296">
                  <c:v>648.5</c:v>
                </c:pt>
                <c:pt idx="1297">
                  <c:v>649</c:v>
                </c:pt>
                <c:pt idx="1298">
                  <c:v>649.5</c:v>
                </c:pt>
                <c:pt idx="1299">
                  <c:v>650</c:v>
                </c:pt>
                <c:pt idx="1300">
                  <c:v>650.5</c:v>
                </c:pt>
                <c:pt idx="1301">
                  <c:v>651</c:v>
                </c:pt>
                <c:pt idx="1302">
                  <c:v>651.5</c:v>
                </c:pt>
                <c:pt idx="1303">
                  <c:v>652</c:v>
                </c:pt>
                <c:pt idx="1304">
                  <c:v>652.5</c:v>
                </c:pt>
                <c:pt idx="1305">
                  <c:v>653</c:v>
                </c:pt>
                <c:pt idx="1306">
                  <c:v>653.5</c:v>
                </c:pt>
                <c:pt idx="1307">
                  <c:v>654</c:v>
                </c:pt>
                <c:pt idx="1308">
                  <c:v>654.5</c:v>
                </c:pt>
                <c:pt idx="1309">
                  <c:v>655</c:v>
                </c:pt>
                <c:pt idx="1310">
                  <c:v>655.5</c:v>
                </c:pt>
                <c:pt idx="1311">
                  <c:v>656</c:v>
                </c:pt>
                <c:pt idx="1312">
                  <c:v>656.5</c:v>
                </c:pt>
                <c:pt idx="1313">
                  <c:v>657</c:v>
                </c:pt>
                <c:pt idx="1314">
                  <c:v>657.5</c:v>
                </c:pt>
                <c:pt idx="1315">
                  <c:v>658</c:v>
                </c:pt>
                <c:pt idx="1316">
                  <c:v>658.5</c:v>
                </c:pt>
                <c:pt idx="1317">
                  <c:v>659</c:v>
                </c:pt>
                <c:pt idx="1318">
                  <c:v>659.5</c:v>
                </c:pt>
                <c:pt idx="1319">
                  <c:v>660</c:v>
                </c:pt>
                <c:pt idx="1320">
                  <c:v>660.5</c:v>
                </c:pt>
                <c:pt idx="1321">
                  <c:v>661</c:v>
                </c:pt>
                <c:pt idx="1322">
                  <c:v>661.5</c:v>
                </c:pt>
                <c:pt idx="1323">
                  <c:v>662</c:v>
                </c:pt>
                <c:pt idx="1324">
                  <c:v>662.5</c:v>
                </c:pt>
                <c:pt idx="1325">
                  <c:v>663</c:v>
                </c:pt>
                <c:pt idx="1326">
                  <c:v>663.5</c:v>
                </c:pt>
                <c:pt idx="1327">
                  <c:v>664</c:v>
                </c:pt>
                <c:pt idx="1328">
                  <c:v>664.5</c:v>
                </c:pt>
                <c:pt idx="1329">
                  <c:v>665</c:v>
                </c:pt>
                <c:pt idx="1330">
                  <c:v>665.5</c:v>
                </c:pt>
                <c:pt idx="1331">
                  <c:v>666</c:v>
                </c:pt>
                <c:pt idx="1332">
                  <c:v>666.5</c:v>
                </c:pt>
                <c:pt idx="1333">
                  <c:v>667</c:v>
                </c:pt>
                <c:pt idx="1334">
                  <c:v>667.5</c:v>
                </c:pt>
                <c:pt idx="1335">
                  <c:v>668</c:v>
                </c:pt>
                <c:pt idx="1336">
                  <c:v>668.5</c:v>
                </c:pt>
                <c:pt idx="1337">
                  <c:v>669</c:v>
                </c:pt>
                <c:pt idx="1338">
                  <c:v>669.5</c:v>
                </c:pt>
                <c:pt idx="1339">
                  <c:v>670</c:v>
                </c:pt>
                <c:pt idx="1340">
                  <c:v>670.5</c:v>
                </c:pt>
                <c:pt idx="1341">
                  <c:v>671</c:v>
                </c:pt>
                <c:pt idx="1342">
                  <c:v>671.5</c:v>
                </c:pt>
                <c:pt idx="1343">
                  <c:v>672</c:v>
                </c:pt>
                <c:pt idx="1344">
                  <c:v>672.5</c:v>
                </c:pt>
                <c:pt idx="1345">
                  <c:v>673</c:v>
                </c:pt>
                <c:pt idx="1346">
                  <c:v>673.5</c:v>
                </c:pt>
                <c:pt idx="1347">
                  <c:v>674</c:v>
                </c:pt>
                <c:pt idx="1348">
                  <c:v>674.5</c:v>
                </c:pt>
                <c:pt idx="1349">
                  <c:v>675</c:v>
                </c:pt>
                <c:pt idx="1350">
                  <c:v>675.5</c:v>
                </c:pt>
                <c:pt idx="1351">
                  <c:v>676</c:v>
                </c:pt>
                <c:pt idx="1352">
                  <c:v>676.5</c:v>
                </c:pt>
                <c:pt idx="1353">
                  <c:v>677</c:v>
                </c:pt>
                <c:pt idx="1354">
                  <c:v>677.5</c:v>
                </c:pt>
                <c:pt idx="1355">
                  <c:v>678</c:v>
                </c:pt>
                <c:pt idx="1356">
                  <c:v>678.5</c:v>
                </c:pt>
                <c:pt idx="1357">
                  <c:v>679</c:v>
                </c:pt>
                <c:pt idx="1358">
                  <c:v>679.5</c:v>
                </c:pt>
                <c:pt idx="1359">
                  <c:v>680</c:v>
                </c:pt>
                <c:pt idx="1360">
                  <c:v>680.5</c:v>
                </c:pt>
                <c:pt idx="1361">
                  <c:v>681</c:v>
                </c:pt>
                <c:pt idx="1362">
                  <c:v>681.5</c:v>
                </c:pt>
                <c:pt idx="1363">
                  <c:v>682</c:v>
                </c:pt>
                <c:pt idx="1364">
                  <c:v>682.5</c:v>
                </c:pt>
                <c:pt idx="1365">
                  <c:v>683</c:v>
                </c:pt>
                <c:pt idx="1366">
                  <c:v>683.5</c:v>
                </c:pt>
                <c:pt idx="1367">
                  <c:v>684</c:v>
                </c:pt>
                <c:pt idx="1368">
                  <c:v>684.5</c:v>
                </c:pt>
                <c:pt idx="1369">
                  <c:v>685</c:v>
                </c:pt>
                <c:pt idx="1370">
                  <c:v>685.5</c:v>
                </c:pt>
                <c:pt idx="1371">
                  <c:v>686</c:v>
                </c:pt>
                <c:pt idx="1372">
                  <c:v>686.5</c:v>
                </c:pt>
                <c:pt idx="1373">
                  <c:v>687</c:v>
                </c:pt>
                <c:pt idx="1374">
                  <c:v>687.5</c:v>
                </c:pt>
                <c:pt idx="1375">
                  <c:v>688</c:v>
                </c:pt>
                <c:pt idx="1376">
                  <c:v>688.5</c:v>
                </c:pt>
                <c:pt idx="1377">
                  <c:v>689</c:v>
                </c:pt>
                <c:pt idx="1378">
                  <c:v>689.5</c:v>
                </c:pt>
                <c:pt idx="1379">
                  <c:v>690</c:v>
                </c:pt>
                <c:pt idx="1380">
                  <c:v>690.5</c:v>
                </c:pt>
                <c:pt idx="1381">
                  <c:v>691</c:v>
                </c:pt>
                <c:pt idx="1382">
                  <c:v>691.5</c:v>
                </c:pt>
                <c:pt idx="1383">
                  <c:v>692</c:v>
                </c:pt>
                <c:pt idx="1384">
                  <c:v>692.5</c:v>
                </c:pt>
                <c:pt idx="1385">
                  <c:v>693</c:v>
                </c:pt>
                <c:pt idx="1386">
                  <c:v>693.5</c:v>
                </c:pt>
                <c:pt idx="1387">
                  <c:v>694</c:v>
                </c:pt>
                <c:pt idx="1388">
                  <c:v>694.5</c:v>
                </c:pt>
                <c:pt idx="1389">
                  <c:v>695</c:v>
                </c:pt>
                <c:pt idx="1390">
                  <c:v>695.5</c:v>
                </c:pt>
                <c:pt idx="1391">
                  <c:v>696</c:v>
                </c:pt>
                <c:pt idx="1392">
                  <c:v>696.5</c:v>
                </c:pt>
                <c:pt idx="1393">
                  <c:v>697</c:v>
                </c:pt>
                <c:pt idx="1394">
                  <c:v>697.5</c:v>
                </c:pt>
                <c:pt idx="1395">
                  <c:v>698</c:v>
                </c:pt>
                <c:pt idx="1396">
                  <c:v>698.5</c:v>
                </c:pt>
                <c:pt idx="1397">
                  <c:v>699</c:v>
                </c:pt>
                <c:pt idx="1398">
                  <c:v>699.5</c:v>
                </c:pt>
                <c:pt idx="1399">
                  <c:v>700</c:v>
                </c:pt>
                <c:pt idx="1400">
                  <c:v>700.5</c:v>
                </c:pt>
                <c:pt idx="1401">
                  <c:v>701</c:v>
                </c:pt>
                <c:pt idx="1402">
                  <c:v>701.5</c:v>
                </c:pt>
                <c:pt idx="1403">
                  <c:v>702</c:v>
                </c:pt>
                <c:pt idx="1404">
                  <c:v>702.5</c:v>
                </c:pt>
                <c:pt idx="1405">
                  <c:v>703</c:v>
                </c:pt>
                <c:pt idx="1406">
                  <c:v>703.5</c:v>
                </c:pt>
                <c:pt idx="1407">
                  <c:v>704</c:v>
                </c:pt>
                <c:pt idx="1408">
                  <c:v>704.5</c:v>
                </c:pt>
                <c:pt idx="1409">
                  <c:v>705</c:v>
                </c:pt>
                <c:pt idx="1410">
                  <c:v>705.5</c:v>
                </c:pt>
                <c:pt idx="1411">
                  <c:v>706</c:v>
                </c:pt>
                <c:pt idx="1412">
                  <c:v>706.5</c:v>
                </c:pt>
                <c:pt idx="1413">
                  <c:v>707</c:v>
                </c:pt>
                <c:pt idx="1414">
                  <c:v>707.5</c:v>
                </c:pt>
                <c:pt idx="1415">
                  <c:v>708</c:v>
                </c:pt>
                <c:pt idx="1416">
                  <c:v>708.5</c:v>
                </c:pt>
                <c:pt idx="1417">
                  <c:v>709</c:v>
                </c:pt>
                <c:pt idx="1418">
                  <c:v>709.5</c:v>
                </c:pt>
                <c:pt idx="1419">
                  <c:v>710</c:v>
                </c:pt>
                <c:pt idx="1420">
                  <c:v>710.5</c:v>
                </c:pt>
                <c:pt idx="1421">
                  <c:v>711</c:v>
                </c:pt>
                <c:pt idx="1422">
                  <c:v>711.5</c:v>
                </c:pt>
                <c:pt idx="1423">
                  <c:v>712</c:v>
                </c:pt>
                <c:pt idx="1424">
                  <c:v>712.5</c:v>
                </c:pt>
                <c:pt idx="1425">
                  <c:v>713</c:v>
                </c:pt>
                <c:pt idx="1426">
                  <c:v>713.5</c:v>
                </c:pt>
                <c:pt idx="1427">
                  <c:v>714</c:v>
                </c:pt>
                <c:pt idx="1428">
                  <c:v>714.5</c:v>
                </c:pt>
                <c:pt idx="1429">
                  <c:v>715</c:v>
                </c:pt>
                <c:pt idx="1430">
                  <c:v>715.5</c:v>
                </c:pt>
                <c:pt idx="1431">
                  <c:v>716</c:v>
                </c:pt>
                <c:pt idx="1432">
                  <c:v>716.5</c:v>
                </c:pt>
                <c:pt idx="1433">
                  <c:v>717</c:v>
                </c:pt>
                <c:pt idx="1434">
                  <c:v>717.5</c:v>
                </c:pt>
                <c:pt idx="1435">
                  <c:v>718</c:v>
                </c:pt>
                <c:pt idx="1436">
                  <c:v>718.5</c:v>
                </c:pt>
                <c:pt idx="1437">
                  <c:v>719</c:v>
                </c:pt>
                <c:pt idx="1438">
                  <c:v>719.5</c:v>
                </c:pt>
                <c:pt idx="1439">
                  <c:v>720</c:v>
                </c:pt>
                <c:pt idx="1440">
                  <c:v>720.5</c:v>
                </c:pt>
                <c:pt idx="1441">
                  <c:v>721</c:v>
                </c:pt>
                <c:pt idx="1442">
                  <c:v>721.5</c:v>
                </c:pt>
                <c:pt idx="1443">
                  <c:v>722</c:v>
                </c:pt>
                <c:pt idx="1444">
                  <c:v>722.5</c:v>
                </c:pt>
                <c:pt idx="1445">
                  <c:v>723</c:v>
                </c:pt>
                <c:pt idx="1446">
                  <c:v>723.5</c:v>
                </c:pt>
                <c:pt idx="1447">
                  <c:v>724</c:v>
                </c:pt>
                <c:pt idx="1448">
                  <c:v>724.5</c:v>
                </c:pt>
                <c:pt idx="1449">
                  <c:v>725</c:v>
                </c:pt>
                <c:pt idx="1450">
                  <c:v>725.5</c:v>
                </c:pt>
                <c:pt idx="1451">
                  <c:v>726</c:v>
                </c:pt>
                <c:pt idx="1452">
                  <c:v>726.5</c:v>
                </c:pt>
                <c:pt idx="1453">
                  <c:v>727</c:v>
                </c:pt>
                <c:pt idx="1454">
                  <c:v>727.5</c:v>
                </c:pt>
                <c:pt idx="1455">
                  <c:v>728</c:v>
                </c:pt>
                <c:pt idx="1456">
                  <c:v>728.5</c:v>
                </c:pt>
                <c:pt idx="1457">
                  <c:v>729</c:v>
                </c:pt>
                <c:pt idx="1458">
                  <c:v>729.5</c:v>
                </c:pt>
                <c:pt idx="1459">
                  <c:v>730</c:v>
                </c:pt>
                <c:pt idx="1460">
                  <c:v>730.5</c:v>
                </c:pt>
                <c:pt idx="1461">
                  <c:v>731</c:v>
                </c:pt>
                <c:pt idx="1462">
                  <c:v>731.5</c:v>
                </c:pt>
                <c:pt idx="1463">
                  <c:v>732</c:v>
                </c:pt>
                <c:pt idx="1464">
                  <c:v>732.5</c:v>
                </c:pt>
                <c:pt idx="1465">
                  <c:v>733</c:v>
                </c:pt>
                <c:pt idx="1466">
                  <c:v>733.5</c:v>
                </c:pt>
                <c:pt idx="1467">
                  <c:v>734</c:v>
                </c:pt>
                <c:pt idx="1468">
                  <c:v>734.5</c:v>
                </c:pt>
                <c:pt idx="1469">
                  <c:v>735</c:v>
                </c:pt>
                <c:pt idx="1470">
                  <c:v>735.5</c:v>
                </c:pt>
                <c:pt idx="1471">
                  <c:v>736</c:v>
                </c:pt>
                <c:pt idx="1472">
                  <c:v>736.5</c:v>
                </c:pt>
                <c:pt idx="1473">
                  <c:v>737</c:v>
                </c:pt>
                <c:pt idx="1474">
                  <c:v>737.5</c:v>
                </c:pt>
                <c:pt idx="1475">
                  <c:v>738</c:v>
                </c:pt>
                <c:pt idx="1476">
                  <c:v>738.5</c:v>
                </c:pt>
                <c:pt idx="1477">
                  <c:v>739</c:v>
                </c:pt>
                <c:pt idx="1478">
                  <c:v>739.5</c:v>
                </c:pt>
                <c:pt idx="1479">
                  <c:v>740</c:v>
                </c:pt>
                <c:pt idx="1480">
                  <c:v>740.5</c:v>
                </c:pt>
                <c:pt idx="1481">
                  <c:v>741</c:v>
                </c:pt>
                <c:pt idx="1482">
                  <c:v>741.5</c:v>
                </c:pt>
                <c:pt idx="1483">
                  <c:v>742</c:v>
                </c:pt>
                <c:pt idx="1484">
                  <c:v>742.5</c:v>
                </c:pt>
                <c:pt idx="1485">
                  <c:v>743</c:v>
                </c:pt>
                <c:pt idx="1486">
                  <c:v>743.5</c:v>
                </c:pt>
                <c:pt idx="1487">
                  <c:v>744</c:v>
                </c:pt>
                <c:pt idx="1488">
                  <c:v>744.5</c:v>
                </c:pt>
                <c:pt idx="1489">
                  <c:v>745</c:v>
                </c:pt>
                <c:pt idx="1490">
                  <c:v>745.5</c:v>
                </c:pt>
                <c:pt idx="1491">
                  <c:v>746</c:v>
                </c:pt>
                <c:pt idx="1492">
                  <c:v>746.5</c:v>
                </c:pt>
                <c:pt idx="1493">
                  <c:v>747</c:v>
                </c:pt>
                <c:pt idx="1494">
                  <c:v>747.5</c:v>
                </c:pt>
                <c:pt idx="1495">
                  <c:v>748</c:v>
                </c:pt>
                <c:pt idx="1496">
                  <c:v>748.5</c:v>
                </c:pt>
                <c:pt idx="1497">
                  <c:v>749</c:v>
                </c:pt>
                <c:pt idx="1498">
                  <c:v>749.5</c:v>
                </c:pt>
                <c:pt idx="1499">
                  <c:v>750</c:v>
                </c:pt>
                <c:pt idx="1500">
                  <c:v>750.5</c:v>
                </c:pt>
                <c:pt idx="1501">
                  <c:v>751</c:v>
                </c:pt>
                <c:pt idx="1502">
                  <c:v>751.5</c:v>
                </c:pt>
                <c:pt idx="1503">
                  <c:v>752</c:v>
                </c:pt>
                <c:pt idx="1504">
                  <c:v>752.5</c:v>
                </c:pt>
                <c:pt idx="1505">
                  <c:v>753</c:v>
                </c:pt>
                <c:pt idx="1506">
                  <c:v>753.5</c:v>
                </c:pt>
                <c:pt idx="1507">
                  <c:v>754</c:v>
                </c:pt>
                <c:pt idx="1508">
                  <c:v>754.5</c:v>
                </c:pt>
                <c:pt idx="1509">
                  <c:v>755</c:v>
                </c:pt>
                <c:pt idx="1510">
                  <c:v>755.5</c:v>
                </c:pt>
                <c:pt idx="1511">
                  <c:v>756</c:v>
                </c:pt>
                <c:pt idx="1512">
                  <c:v>756.5</c:v>
                </c:pt>
                <c:pt idx="1513">
                  <c:v>757</c:v>
                </c:pt>
                <c:pt idx="1514">
                  <c:v>757.5</c:v>
                </c:pt>
                <c:pt idx="1515">
                  <c:v>758</c:v>
                </c:pt>
                <c:pt idx="1516">
                  <c:v>758.5</c:v>
                </c:pt>
                <c:pt idx="1517">
                  <c:v>759</c:v>
                </c:pt>
                <c:pt idx="1518">
                  <c:v>759.5</c:v>
                </c:pt>
                <c:pt idx="1519">
                  <c:v>760</c:v>
                </c:pt>
                <c:pt idx="1520">
                  <c:v>760.5</c:v>
                </c:pt>
                <c:pt idx="1521">
                  <c:v>761</c:v>
                </c:pt>
                <c:pt idx="1522">
                  <c:v>761.5</c:v>
                </c:pt>
                <c:pt idx="1523">
                  <c:v>762</c:v>
                </c:pt>
                <c:pt idx="1524">
                  <c:v>762.5</c:v>
                </c:pt>
                <c:pt idx="1525">
                  <c:v>763</c:v>
                </c:pt>
                <c:pt idx="1526">
                  <c:v>763.5</c:v>
                </c:pt>
                <c:pt idx="1527">
                  <c:v>764</c:v>
                </c:pt>
                <c:pt idx="1528">
                  <c:v>764.5</c:v>
                </c:pt>
                <c:pt idx="1529">
                  <c:v>765</c:v>
                </c:pt>
                <c:pt idx="1530">
                  <c:v>765.5</c:v>
                </c:pt>
                <c:pt idx="1531">
                  <c:v>766</c:v>
                </c:pt>
                <c:pt idx="1532">
                  <c:v>766.5</c:v>
                </c:pt>
                <c:pt idx="1533">
                  <c:v>767</c:v>
                </c:pt>
                <c:pt idx="1534">
                  <c:v>767.5</c:v>
                </c:pt>
                <c:pt idx="1535">
                  <c:v>768</c:v>
                </c:pt>
                <c:pt idx="1536">
                  <c:v>768.5</c:v>
                </c:pt>
                <c:pt idx="1537">
                  <c:v>769</c:v>
                </c:pt>
                <c:pt idx="1538">
                  <c:v>769.5</c:v>
                </c:pt>
                <c:pt idx="1539">
                  <c:v>770</c:v>
                </c:pt>
                <c:pt idx="1540">
                  <c:v>770.5</c:v>
                </c:pt>
                <c:pt idx="1541">
                  <c:v>771</c:v>
                </c:pt>
                <c:pt idx="1542">
                  <c:v>771.5</c:v>
                </c:pt>
                <c:pt idx="1543">
                  <c:v>772</c:v>
                </c:pt>
                <c:pt idx="1544">
                  <c:v>772.5</c:v>
                </c:pt>
                <c:pt idx="1545">
                  <c:v>773</c:v>
                </c:pt>
                <c:pt idx="1546">
                  <c:v>773.5</c:v>
                </c:pt>
                <c:pt idx="1547">
                  <c:v>774</c:v>
                </c:pt>
                <c:pt idx="1548">
                  <c:v>774.5</c:v>
                </c:pt>
                <c:pt idx="1549">
                  <c:v>775</c:v>
                </c:pt>
                <c:pt idx="1550">
                  <c:v>775.5</c:v>
                </c:pt>
                <c:pt idx="1551">
                  <c:v>776</c:v>
                </c:pt>
                <c:pt idx="1552">
                  <c:v>776.5</c:v>
                </c:pt>
                <c:pt idx="1553">
                  <c:v>777</c:v>
                </c:pt>
                <c:pt idx="1554">
                  <c:v>777.5</c:v>
                </c:pt>
                <c:pt idx="1555">
                  <c:v>778</c:v>
                </c:pt>
                <c:pt idx="1556">
                  <c:v>778.5</c:v>
                </c:pt>
                <c:pt idx="1557">
                  <c:v>779</c:v>
                </c:pt>
                <c:pt idx="1558">
                  <c:v>779.5</c:v>
                </c:pt>
                <c:pt idx="1559">
                  <c:v>780</c:v>
                </c:pt>
                <c:pt idx="1560">
                  <c:v>780.5</c:v>
                </c:pt>
                <c:pt idx="1561">
                  <c:v>781</c:v>
                </c:pt>
                <c:pt idx="1562">
                  <c:v>781.5</c:v>
                </c:pt>
                <c:pt idx="1563">
                  <c:v>782</c:v>
                </c:pt>
                <c:pt idx="1564">
                  <c:v>782.5</c:v>
                </c:pt>
                <c:pt idx="1565">
                  <c:v>783</c:v>
                </c:pt>
                <c:pt idx="1566">
                  <c:v>783.5</c:v>
                </c:pt>
                <c:pt idx="1567">
                  <c:v>784</c:v>
                </c:pt>
                <c:pt idx="1568">
                  <c:v>784.5</c:v>
                </c:pt>
                <c:pt idx="1569">
                  <c:v>785</c:v>
                </c:pt>
                <c:pt idx="1570">
                  <c:v>785.5</c:v>
                </c:pt>
                <c:pt idx="1571">
                  <c:v>786</c:v>
                </c:pt>
                <c:pt idx="1572">
                  <c:v>786.5</c:v>
                </c:pt>
                <c:pt idx="1573">
                  <c:v>787</c:v>
                </c:pt>
                <c:pt idx="1574">
                  <c:v>787.5</c:v>
                </c:pt>
                <c:pt idx="1575">
                  <c:v>788</c:v>
                </c:pt>
                <c:pt idx="1576">
                  <c:v>788.5</c:v>
                </c:pt>
                <c:pt idx="1577">
                  <c:v>789</c:v>
                </c:pt>
                <c:pt idx="1578">
                  <c:v>789.5</c:v>
                </c:pt>
                <c:pt idx="1579">
                  <c:v>790</c:v>
                </c:pt>
                <c:pt idx="1580">
                  <c:v>790.5</c:v>
                </c:pt>
                <c:pt idx="1581">
                  <c:v>791</c:v>
                </c:pt>
                <c:pt idx="1582">
                  <c:v>791.5</c:v>
                </c:pt>
                <c:pt idx="1583">
                  <c:v>792</c:v>
                </c:pt>
                <c:pt idx="1584">
                  <c:v>792.5</c:v>
                </c:pt>
                <c:pt idx="1585">
                  <c:v>793</c:v>
                </c:pt>
                <c:pt idx="1586">
                  <c:v>793.5</c:v>
                </c:pt>
                <c:pt idx="1587">
                  <c:v>794</c:v>
                </c:pt>
                <c:pt idx="1588">
                  <c:v>794.5</c:v>
                </c:pt>
                <c:pt idx="1589">
                  <c:v>795</c:v>
                </c:pt>
                <c:pt idx="1590">
                  <c:v>795.5</c:v>
                </c:pt>
                <c:pt idx="1591">
                  <c:v>796</c:v>
                </c:pt>
                <c:pt idx="1592">
                  <c:v>796.5</c:v>
                </c:pt>
                <c:pt idx="1593">
                  <c:v>797</c:v>
                </c:pt>
                <c:pt idx="1594">
                  <c:v>797.5</c:v>
                </c:pt>
                <c:pt idx="1595">
                  <c:v>798</c:v>
                </c:pt>
                <c:pt idx="1596">
                  <c:v>798.5</c:v>
                </c:pt>
                <c:pt idx="1597">
                  <c:v>799</c:v>
                </c:pt>
                <c:pt idx="1598">
                  <c:v>799.5</c:v>
                </c:pt>
                <c:pt idx="1599">
                  <c:v>800</c:v>
                </c:pt>
                <c:pt idx="1600">
                  <c:v>800.5</c:v>
                </c:pt>
                <c:pt idx="1601">
                  <c:v>801</c:v>
                </c:pt>
                <c:pt idx="1602">
                  <c:v>801.5</c:v>
                </c:pt>
                <c:pt idx="1603">
                  <c:v>802</c:v>
                </c:pt>
                <c:pt idx="1604">
                  <c:v>802.5</c:v>
                </c:pt>
                <c:pt idx="1605">
                  <c:v>803</c:v>
                </c:pt>
                <c:pt idx="1606">
                  <c:v>803.5</c:v>
                </c:pt>
                <c:pt idx="1607">
                  <c:v>804</c:v>
                </c:pt>
                <c:pt idx="1608">
                  <c:v>804.5</c:v>
                </c:pt>
                <c:pt idx="1609">
                  <c:v>805</c:v>
                </c:pt>
                <c:pt idx="1610">
                  <c:v>805.5</c:v>
                </c:pt>
                <c:pt idx="1611">
                  <c:v>806</c:v>
                </c:pt>
                <c:pt idx="1612">
                  <c:v>806.5</c:v>
                </c:pt>
                <c:pt idx="1613">
                  <c:v>807</c:v>
                </c:pt>
                <c:pt idx="1614">
                  <c:v>807.5</c:v>
                </c:pt>
                <c:pt idx="1615">
                  <c:v>808</c:v>
                </c:pt>
                <c:pt idx="1616">
                  <c:v>808.5</c:v>
                </c:pt>
                <c:pt idx="1617">
                  <c:v>809</c:v>
                </c:pt>
                <c:pt idx="1618">
                  <c:v>809.5</c:v>
                </c:pt>
                <c:pt idx="1619">
                  <c:v>810</c:v>
                </c:pt>
                <c:pt idx="1620">
                  <c:v>810.5</c:v>
                </c:pt>
                <c:pt idx="1621">
                  <c:v>811</c:v>
                </c:pt>
                <c:pt idx="1622">
                  <c:v>811.5</c:v>
                </c:pt>
                <c:pt idx="1623">
                  <c:v>812</c:v>
                </c:pt>
                <c:pt idx="1624">
                  <c:v>812.5</c:v>
                </c:pt>
                <c:pt idx="1625">
                  <c:v>813</c:v>
                </c:pt>
                <c:pt idx="1626">
                  <c:v>813.5</c:v>
                </c:pt>
                <c:pt idx="1627">
                  <c:v>814</c:v>
                </c:pt>
                <c:pt idx="1628">
                  <c:v>814.5</c:v>
                </c:pt>
                <c:pt idx="1629">
                  <c:v>815</c:v>
                </c:pt>
                <c:pt idx="1630">
                  <c:v>815.5</c:v>
                </c:pt>
                <c:pt idx="1631">
                  <c:v>816</c:v>
                </c:pt>
                <c:pt idx="1632">
                  <c:v>816.5</c:v>
                </c:pt>
                <c:pt idx="1633">
                  <c:v>817</c:v>
                </c:pt>
                <c:pt idx="1634">
                  <c:v>817.5</c:v>
                </c:pt>
                <c:pt idx="1635">
                  <c:v>818</c:v>
                </c:pt>
                <c:pt idx="1636">
                  <c:v>818.5</c:v>
                </c:pt>
                <c:pt idx="1637">
                  <c:v>819</c:v>
                </c:pt>
                <c:pt idx="1638">
                  <c:v>819.5</c:v>
                </c:pt>
                <c:pt idx="1639">
                  <c:v>820</c:v>
                </c:pt>
                <c:pt idx="1640">
                  <c:v>820.5</c:v>
                </c:pt>
                <c:pt idx="1641">
                  <c:v>821</c:v>
                </c:pt>
                <c:pt idx="1642">
                  <c:v>821.5</c:v>
                </c:pt>
                <c:pt idx="1643">
                  <c:v>822</c:v>
                </c:pt>
                <c:pt idx="1644">
                  <c:v>822.5</c:v>
                </c:pt>
                <c:pt idx="1645">
                  <c:v>823</c:v>
                </c:pt>
                <c:pt idx="1646">
                  <c:v>823.5</c:v>
                </c:pt>
                <c:pt idx="1647">
                  <c:v>824</c:v>
                </c:pt>
                <c:pt idx="1648">
                  <c:v>824.5</c:v>
                </c:pt>
                <c:pt idx="1649">
                  <c:v>825</c:v>
                </c:pt>
                <c:pt idx="1650">
                  <c:v>825.5</c:v>
                </c:pt>
                <c:pt idx="1651">
                  <c:v>826</c:v>
                </c:pt>
                <c:pt idx="1652">
                  <c:v>826.5</c:v>
                </c:pt>
                <c:pt idx="1653">
                  <c:v>827</c:v>
                </c:pt>
                <c:pt idx="1654">
                  <c:v>827.5</c:v>
                </c:pt>
                <c:pt idx="1655">
                  <c:v>828</c:v>
                </c:pt>
                <c:pt idx="1656">
                  <c:v>828.5</c:v>
                </c:pt>
                <c:pt idx="1657">
                  <c:v>829</c:v>
                </c:pt>
                <c:pt idx="1658">
                  <c:v>829.5</c:v>
                </c:pt>
                <c:pt idx="1659">
                  <c:v>830</c:v>
                </c:pt>
                <c:pt idx="1660">
                  <c:v>830.5</c:v>
                </c:pt>
                <c:pt idx="1661">
                  <c:v>831</c:v>
                </c:pt>
                <c:pt idx="1662">
                  <c:v>831.5</c:v>
                </c:pt>
                <c:pt idx="1663">
                  <c:v>832</c:v>
                </c:pt>
                <c:pt idx="1664">
                  <c:v>832.5</c:v>
                </c:pt>
                <c:pt idx="1665">
                  <c:v>833</c:v>
                </c:pt>
                <c:pt idx="1666">
                  <c:v>833.5</c:v>
                </c:pt>
                <c:pt idx="1667">
                  <c:v>834</c:v>
                </c:pt>
                <c:pt idx="1668">
                  <c:v>834.5</c:v>
                </c:pt>
                <c:pt idx="1669">
                  <c:v>835</c:v>
                </c:pt>
                <c:pt idx="1670">
                  <c:v>835.5</c:v>
                </c:pt>
                <c:pt idx="1671">
                  <c:v>836</c:v>
                </c:pt>
                <c:pt idx="1672">
                  <c:v>836.5</c:v>
                </c:pt>
                <c:pt idx="1673">
                  <c:v>837</c:v>
                </c:pt>
                <c:pt idx="1674">
                  <c:v>837.5</c:v>
                </c:pt>
                <c:pt idx="1675">
                  <c:v>838</c:v>
                </c:pt>
                <c:pt idx="1676">
                  <c:v>838.5</c:v>
                </c:pt>
                <c:pt idx="1677">
                  <c:v>839</c:v>
                </c:pt>
                <c:pt idx="1678">
                  <c:v>839.5</c:v>
                </c:pt>
                <c:pt idx="1679">
                  <c:v>840</c:v>
                </c:pt>
                <c:pt idx="1680">
                  <c:v>840.5</c:v>
                </c:pt>
                <c:pt idx="1681">
                  <c:v>841</c:v>
                </c:pt>
                <c:pt idx="1682">
                  <c:v>841.5</c:v>
                </c:pt>
                <c:pt idx="1683">
                  <c:v>842</c:v>
                </c:pt>
                <c:pt idx="1684">
                  <c:v>842.5</c:v>
                </c:pt>
                <c:pt idx="1685">
                  <c:v>843</c:v>
                </c:pt>
                <c:pt idx="1686">
                  <c:v>843.5</c:v>
                </c:pt>
                <c:pt idx="1687">
                  <c:v>844</c:v>
                </c:pt>
                <c:pt idx="1688">
                  <c:v>844.5</c:v>
                </c:pt>
                <c:pt idx="1689">
                  <c:v>845</c:v>
                </c:pt>
                <c:pt idx="1690">
                  <c:v>845.5</c:v>
                </c:pt>
                <c:pt idx="1691">
                  <c:v>846</c:v>
                </c:pt>
                <c:pt idx="1692">
                  <c:v>846.5</c:v>
                </c:pt>
                <c:pt idx="1693">
                  <c:v>847</c:v>
                </c:pt>
                <c:pt idx="1694">
                  <c:v>847.5</c:v>
                </c:pt>
                <c:pt idx="1695">
                  <c:v>848</c:v>
                </c:pt>
                <c:pt idx="1696">
                  <c:v>848.5</c:v>
                </c:pt>
                <c:pt idx="1697">
                  <c:v>849</c:v>
                </c:pt>
                <c:pt idx="1698">
                  <c:v>849.5</c:v>
                </c:pt>
                <c:pt idx="1699">
                  <c:v>850</c:v>
                </c:pt>
                <c:pt idx="1700">
                  <c:v>850.5</c:v>
                </c:pt>
                <c:pt idx="1701">
                  <c:v>851</c:v>
                </c:pt>
                <c:pt idx="1702">
                  <c:v>851.5</c:v>
                </c:pt>
                <c:pt idx="1703">
                  <c:v>852</c:v>
                </c:pt>
                <c:pt idx="1704">
                  <c:v>852.5</c:v>
                </c:pt>
                <c:pt idx="1705">
                  <c:v>853</c:v>
                </c:pt>
                <c:pt idx="1706">
                  <c:v>853.5</c:v>
                </c:pt>
                <c:pt idx="1707">
                  <c:v>854</c:v>
                </c:pt>
                <c:pt idx="1708">
                  <c:v>854.5</c:v>
                </c:pt>
                <c:pt idx="1709">
                  <c:v>855</c:v>
                </c:pt>
                <c:pt idx="1710">
                  <c:v>855.5</c:v>
                </c:pt>
                <c:pt idx="1711">
                  <c:v>856</c:v>
                </c:pt>
                <c:pt idx="1712">
                  <c:v>856.5</c:v>
                </c:pt>
                <c:pt idx="1713">
                  <c:v>857</c:v>
                </c:pt>
                <c:pt idx="1714">
                  <c:v>857.5</c:v>
                </c:pt>
                <c:pt idx="1715">
                  <c:v>858</c:v>
                </c:pt>
                <c:pt idx="1716">
                  <c:v>858.5</c:v>
                </c:pt>
                <c:pt idx="1717">
                  <c:v>859</c:v>
                </c:pt>
                <c:pt idx="1718">
                  <c:v>859.5</c:v>
                </c:pt>
                <c:pt idx="1719">
                  <c:v>860</c:v>
                </c:pt>
                <c:pt idx="1720">
                  <c:v>860.5</c:v>
                </c:pt>
                <c:pt idx="1721">
                  <c:v>861</c:v>
                </c:pt>
                <c:pt idx="1722">
                  <c:v>861.5</c:v>
                </c:pt>
                <c:pt idx="1723">
                  <c:v>862</c:v>
                </c:pt>
                <c:pt idx="1724">
                  <c:v>862.5</c:v>
                </c:pt>
                <c:pt idx="1725">
                  <c:v>863</c:v>
                </c:pt>
                <c:pt idx="1726">
                  <c:v>863.5</c:v>
                </c:pt>
                <c:pt idx="1727">
                  <c:v>864</c:v>
                </c:pt>
                <c:pt idx="1728">
                  <c:v>864.5</c:v>
                </c:pt>
                <c:pt idx="1729">
                  <c:v>865</c:v>
                </c:pt>
                <c:pt idx="1730">
                  <c:v>865.5</c:v>
                </c:pt>
                <c:pt idx="1731">
                  <c:v>866</c:v>
                </c:pt>
                <c:pt idx="1732">
                  <c:v>866.5</c:v>
                </c:pt>
                <c:pt idx="1733">
                  <c:v>867</c:v>
                </c:pt>
                <c:pt idx="1734">
                  <c:v>867.5</c:v>
                </c:pt>
                <c:pt idx="1735">
                  <c:v>868</c:v>
                </c:pt>
                <c:pt idx="1736">
                  <c:v>868.5</c:v>
                </c:pt>
                <c:pt idx="1737">
                  <c:v>869</c:v>
                </c:pt>
                <c:pt idx="1738">
                  <c:v>869.5</c:v>
                </c:pt>
                <c:pt idx="1739">
                  <c:v>870</c:v>
                </c:pt>
                <c:pt idx="1740">
                  <c:v>870.5</c:v>
                </c:pt>
                <c:pt idx="1741">
                  <c:v>871</c:v>
                </c:pt>
                <c:pt idx="1742">
                  <c:v>871.5</c:v>
                </c:pt>
                <c:pt idx="1743">
                  <c:v>872</c:v>
                </c:pt>
                <c:pt idx="1744">
                  <c:v>872.5</c:v>
                </c:pt>
                <c:pt idx="1745">
                  <c:v>873</c:v>
                </c:pt>
                <c:pt idx="1746">
                  <c:v>873.5</c:v>
                </c:pt>
                <c:pt idx="1747">
                  <c:v>874</c:v>
                </c:pt>
                <c:pt idx="1748">
                  <c:v>874.5</c:v>
                </c:pt>
                <c:pt idx="1749">
                  <c:v>875</c:v>
                </c:pt>
                <c:pt idx="1750">
                  <c:v>875.5</c:v>
                </c:pt>
                <c:pt idx="1751">
                  <c:v>876</c:v>
                </c:pt>
                <c:pt idx="1752">
                  <c:v>876.5</c:v>
                </c:pt>
                <c:pt idx="1753">
                  <c:v>877</c:v>
                </c:pt>
                <c:pt idx="1754">
                  <c:v>877.5</c:v>
                </c:pt>
                <c:pt idx="1755">
                  <c:v>878</c:v>
                </c:pt>
                <c:pt idx="1756">
                  <c:v>878.5</c:v>
                </c:pt>
                <c:pt idx="1757">
                  <c:v>879</c:v>
                </c:pt>
                <c:pt idx="1758">
                  <c:v>879.5</c:v>
                </c:pt>
                <c:pt idx="1759">
                  <c:v>880</c:v>
                </c:pt>
                <c:pt idx="1760">
                  <c:v>880.5</c:v>
                </c:pt>
                <c:pt idx="1761">
                  <c:v>881</c:v>
                </c:pt>
                <c:pt idx="1762">
                  <c:v>881.5</c:v>
                </c:pt>
                <c:pt idx="1763">
                  <c:v>882</c:v>
                </c:pt>
                <c:pt idx="1764">
                  <c:v>882.5</c:v>
                </c:pt>
                <c:pt idx="1765">
                  <c:v>883</c:v>
                </c:pt>
                <c:pt idx="1766">
                  <c:v>883.5</c:v>
                </c:pt>
                <c:pt idx="1767">
                  <c:v>884</c:v>
                </c:pt>
                <c:pt idx="1768">
                  <c:v>884.5</c:v>
                </c:pt>
                <c:pt idx="1769">
                  <c:v>885</c:v>
                </c:pt>
                <c:pt idx="1770">
                  <c:v>885.5</c:v>
                </c:pt>
                <c:pt idx="1771">
                  <c:v>886</c:v>
                </c:pt>
                <c:pt idx="1772">
                  <c:v>886.5</c:v>
                </c:pt>
                <c:pt idx="1773">
                  <c:v>887</c:v>
                </c:pt>
                <c:pt idx="1774">
                  <c:v>887.5</c:v>
                </c:pt>
                <c:pt idx="1775">
                  <c:v>888</c:v>
                </c:pt>
                <c:pt idx="1776">
                  <c:v>888.5</c:v>
                </c:pt>
                <c:pt idx="1777">
                  <c:v>889</c:v>
                </c:pt>
                <c:pt idx="1778">
                  <c:v>889.5</c:v>
                </c:pt>
                <c:pt idx="1779">
                  <c:v>890</c:v>
                </c:pt>
                <c:pt idx="1780">
                  <c:v>890.5</c:v>
                </c:pt>
                <c:pt idx="1781">
                  <c:v>891</c:v>
                </c:pt>
                <c:pt idx="1782">
                  <c:v>891.5</c:v>
                </c:pt>
                <c:pt idx="1783">
                  <c:v>892</c:v>
                </c:pt>
                <c:pt idx="1784">
                  <c:v>892.5</c:v>
                </c:pt>
                <c:pt idx="1785">
                  <c:v>893</c:v>
                </c:pt>
                <c:pt idx="1786">
                  <c:v>893.5</c:v>
                </c:pt>
                <c:pt idx="1787">
                  <c:v>894</c:v>
                </c:pt>
                <c:pt idx="1788">
                  <c:v>894.5</c:v>
                </c:pt>
                <c:pt idx="1789">
                  <c:v>895</c:v>
                </c:pt>
                <c:pt idx="1790">
                  <c:v>895.5</c:v>
                </c:pt>
                <c:pt idx="1791">
                  <c:v>896</c:v>
                </c:pt>
                <c:pt idx="1792">
                  <c:v>896.5</c:v>
                </c:pt>
                <c:pt idx="1793">
                  <c:v>897</c:v>
                </c:pt>
                <c:pt idx="1794">
                  <c:v>897.5</c:v>
                </c:pt>
                <c:pt idx="1795">
                  <c:v>898</c:v>
                </c:pt>
                <c:pt idx="1796">
                  <c:v>898.5</c:v>
                </c:pt>
                <c:pt idx="1797">
                  <c:v>899</c:v>
                </c:pt>
                <c:pt idx="1798">
                  <c:v>899.5</c:v>
                </c:pt>
                <c:pt idx="1799">
                  <c:v>900</c:v>
                </c:pt>
                <c:pt idx="1800">
                  <c:v>900.5</c:v>
                </c:pt>
                <c:pt idx="1801">
                  <c:v>901</c:v>
                </c:pt>
                <c:pt idx="1802">
                  <c:v>901.5</c:v>
                </c:pt>
                <c:pt idx="1803">
                  <c:v>902</c:v>
                </c:pt>
                <c:pt idx="1804">
                  <c:v>902.5</c:v>
                </c:pt>
                <c:pt idx="1805">
                  <c:v>903</c:v>
                </c:pt>
                <c:pt idx="1806">
                  <c:v>903.5</c:v>
                </c:pt>
                <c:pt idx="1807">
                  <c:v>904</c:v>
                </c:pt>
                <c:pt idx="1808">
                  <c:v>904.5</c:v>
                </c:pt>
                <c:pt idx="1809">
                  <c:v>905</c:v>
                </c:pt>
                <c:pt idx="1810">
                  <c:v>905.5</c:v>
                </c:pt>
                <c:pt idx="1811">
                  <c:v>906</c:v>
                </c:pt>
                <c:pt idx="1812">
                  <c:v>906.5</c:v>
                </c:pt>
                <c:pt idx="1813">
                  <c:v>907</c:v>
                </c:pt>
                <c:pt idx="1814">
                  <c:v>907.5</c:v>
                </c:pt>
                <c:pt idx="1815">
                  <c:v>908</c:v>
                </c:pt>
                <c:pt idx="1816">
                  <c:v>908.5</c:v>
                </c:pt>
                <c:pt idx="1817">
                  <c:v>909</c:v>
                </c:pt>
                <c:pt idx="1818">
                  <c:v>909.5</c:v>
                </c:pt>
                <c:pt idx="1819">
                  <c:v>910</c:v>
                </c:pt>
                <c:pt idx="1820">
                  <c:v>910.5</c:v>
                </c:pt>
                <c:pt idx="1821">
                  <c:v>911</c:v>
                </c:pt>
                <c:pt idx="1822">
                  <c:v>911.5</c:v>
                </c:pt>
                <c:pt idx="1823">
                  <c:v>912</c:v>
                </c:pt>
                <c:pt idx="1824">
                  <c:v>912.5</c:v>
                </c:pt>
                <c:pt idx="1825">
                  <c:v>913</c:v>
                </c:pt>
                <c:pt idx="1826">
                  <c:v>913.5</c:v>
                </c:pt>
                <c:pt idx="1827">
                  <c:v>914</c:v>
                </c:pt>
                <c:pt idx="1828">
                  <c:v>914.5</c:v>
                </c:pt>
                <c:pt idx="1829">
                  <c:v>915</c:v>
                </c:pt>
                <c:pt idx="1830">
                  <c:v>915.5</c:v>
                </c:pt>
                <c:pt idx="1831">
                  <c:v>916</c:v>
                </c:pt>
                <c:pt idx="1832">
                  <c:v>916.5</c:v>
                </c:pt>
                <c:pt idx="1833">
                  <c:v>917</c:v>
                </c:pt>
                <c:pt idx="1834">
                  <c:v>917.5</c:v>
                </c:pt>
                <c:pt idx="1835">
                  <c:v>918</c:v>
                </c:pt>
                <c:pt idx="1836">
                  <c:v>918.5</c:v>
                </c:pt>
                <c:pt idx="1837">
                  <c:v>919</c:v>
                </c:pt>
                <c:pt idx="1838">
                  <c:v>919.5</c:v>
                </c:pt>
                <c:pt idx="1839">
                  <c:v>920</c:v>
                </c:pt>
                <c:pt idx="1840">
                  <c:v>920.5</c:v>
                </c:pt>
                <c:pt idx="1841">
                  <c:v>921</c:v>
                </c:pt>
                <c:pt idx="1842">
                  <c:v>921.5</c:v>
                </c:pt>
                <c:pt idx="1843">
                  <c:v>922</c:v>
                </c:pt>
                <c:pt idx="1844">
                  <c:v>922.5</c:v>
                </c:pt>
                <c:pt idx="1845">
                  <c:v>923</c:v>
                </c:pt>
                <c:pt idx="1846">
                  <c:v>923.5</c:v>
                </c:pt>
                <c:pt idx="1847">
                  <c:v>924</c:v>
                </c:pt>
                <c:pt idx="1848">
                  <c:v>924.5</c:v>
                </c:pt>
                <c:pt idx="1849">
                  <c:v>925</c:v>
                </c:pt>
                <c:pt idx="1850">
                  <c:v>925.5</c:v>
                </c:pt>
                <c:pt idx="1851">
                  <c:v>926</c:v>
                </c:pt>
                <c:pt idx="1852">
                  <c:v>926.5</c:v>
                </c:pt>
                <c:pt idx="1853">
                  <c:v>927</c:v>
                </c:pt>
                <c:pt idx="1854">
                  <c:v>927.5</c:v>
                </c:pt>
                <c:pt idx="1855">
                  <c:v>928</c:v>
                </c:pt>
                <c:pt idx="1856">
                  <c:v>928.5</c:v>
                </c:pt>
                <c:pt idx="1857">
                  <c:v>929</c:v>
                </c:pt>
                <c:pt idx="1858">
                  <c:v>929.5</c:v>
                </c:pt>
                <c:pt idx="1859">
                  <c:v>930</c:v>
                </c:pt>
                <c:pt idx="1860">
                  <c:v>930.5</c:v>
                </c:pt>
                <c:pt idx="1861">
                  <c:v>931</c:v>
                </c:pt>
                <c:pt idx="1862">
                  <c:v>931.5</c:v>
                </c:pt>
                <c:pt idx="1863">
                  <c:v>932</c:v>
                </c:pt>
                <c:pt idx="1864">
                  <c:v>932.5</c:v>
                </c:pt>
                <c:pt idx="1865">
                  <c:v>933</c:v>
                </c:pt>
                <c:pt idx="1866">
                  <c:v>933.5</c:v>
                </c:pt>
                <c:pt idx="1867">
                  <c:v>934</c:v>
                </c:pt>
                <c:pt idx="1868">
                  <c:v>934.5</c:v>
                </c:pt>
                <c:pt idx="1869">
                  <c:v>935</c:v>
                </c:pt>
                <c:pt idx="1870">
                  <c:v>935.5</c:v>
                </c:pt>
                <c:pt idx="1871">
                  <c:v>936</c:v>
                </c:pt>
                <c:pt idx="1872">
                  <c:v>936.5</c:v>
                </c:pt>
                <c:pt idx="1873">
                  <c:v>937</c:v>
                </c:pt>
                <c:pt idx="1874">
                  <c:v>937.5</c:v>
                </c:pt>
                <c:pt idx="1875">
                  <c:v>938</c:v>
                </c:pt>
                <c:pt idx="1876">
                  <c:v>938.5</c:v>
                </c:pt>
                <c:pt idx="1877">
                  <c:v>939</c:v>
                </c:pt>
                <c:pt idx="1878">
                  <c:v>939.5</c:v>
                </c:pt>
                <c:pt idx="1879">
                  <c:v>940</c:v>
                </c:pt>
                <c:pt idx="1880">
                  <c:v>940.5</c:v>
                </c:pt>
                <c:pt idx="1881">
                  <c:v>941</c:v>
                </c:pt>
                <c:pt idx="1882">
                  <c:v>941.5</c:v>
                </c:pt>
                <c:pt idx="1883">
                  <c:v>942</c:v>
                </c:pt>
                <c:pt idx="1884">
                  <c:v>942.5</c:v>
                </c:pt>
                <c:pt idx="1885">
                  <c:v>943</c:v>
                </c:pt>
                <c:pt idx="1886">
                  <c:v>943.5</c:v>
                </c:pt>
                <c:pt idx="1887">
                  <c:v>944</c:v>
                </c:pt>
                <c:pt idx="1888">
                  <c:v>944.5</c:v>
                </c:pt>
                <c:pt idx="1889">
                  <c:v>945</c:v>
                </c:pt>
                <c:pt idx="1890">
                  <c:v>945.5</c:v>
                </c:pt>
                <c:pt idx="1891">
                  <c:v>946</c:v>
                </c:pt>
                <c:pt idx="1892">
                  <c:v>946.5</c:v>
                </c:pt>
                <c:pt idx="1893">
                  <c:v>947</c:v>
                </c:pt>
                <c:pt idx="1894">
                  <c:v>947.5</c:v>
                </c:pt>
                <c:pt idx="1895">
                  <c:v>948</c:v>
                </c:pt>
                <c:pt idx="1896">
                  <c:v>948.5</c:v>
                </c:pt>
                <c:pt idx="1897">
                  <c:v>949</c:v>
                </c:pt>
                <c:pt idx="1898">
                  <c:v>949.5</c:v>
                </c:pt>
                <c:pt idx="1899">
                  <c:v>950</c:v>
                </c:pt>
                <c:pt idx="1900">
                  <c:v>950.5</c:v>
                </c:pt>
                <c:pt idx="1901">
                  <c:v>951</c:v>
                </c:pt>
                <c:pt idx="1902">
                  <c:v>951.5</c:v>
                </c:pt>
                <c:pt idx="1903">
                  <c:v>952</c:v>
                </c:pt>
                <c:pt idx="1904">
                  <c:v>952.5</c:v>
                </c:pt>
                <c:pt idx="1905">
                  <c:v>953</c:v>
                </c:pt>
                <c:pt idx="1906">
                  <c:v>953.5</c:v>
                </c:pt>
                <c:pt idx="1907">
                  <c:v>954</c:v>
                </c:pt>
                <c:pt idx="1908">
                  <c:v>954.5</c:v>
                </c:pt>
                <c:pt idx="1909">
                  <c:v>955</c:v>
                </c:pt>
                <c:pt idx="1910">
                  <c:v>955.5</c:v>
                </c:pt>
                <c:pt idx="1911">
                  <c:v>956</c:v>
                </c:pt>
                <c:pt idx="1912">
                  <c:v>956.5</c:v>
                </c:pt>
                <c:pt idx="1913">
                  <c:v>957</c:v>
                </c:pt>
                <c:pt idx="1914">
                  <c:v>957.5</c:v>
                </c:pt>
                <c:pt idx="1915">
                  <c:v>958</c:v>
                </c:pt>
                <c:pt idx="1916">
                  <c:v>958.5</c:v>
                </c:pt>
                <c:pt idx="1917">
                  <c:v>959</c:v>
                </c:pt>
                <c:pt idx="1918">
                  <c:v>959.5</c:v>
                </c:pt>
                <c:pt idx="1919">
                  <c:v>960</c:v>
                </c:pt>
                <c:pt idx="1920">
                  <c:v>960.5</c:v>
                </c:pt>
                <c:pt idx="1921">
                  <c:v>961</c:v>
                </c:pt>
                <c:pt idx="1922">
                  <c:v>961.5</c:v>
                </c:pt>
                <c:pt idx="1923">
                  <c:v>962</c:v>
                </c:pt>
                <c:pt idx="1924">
                  <c:v>962.5</c:v>
                </c:pt>
                <c:pt idx="1925">
                  <c:v>963</c:v>
                </c:pt>
                <c:pt idx="1926">
                  <c:v>963.5</c:v>
                </c:pt>
                <c:pt idx="1927">
                  <c:v>964</c:v>
                </c:pt>
                <c:pt idx="1928">
                  <c:v>964.5</c:v>
                </c:pt>
                <c:pt idx="1929">
                  <c:v>965</c:v>
                </c:pt>
                <c:pt idx="1930">
                  <c:v>965.5</c:v>
                </c:pt>
                <c:pt idx="1931">
                  <c:v>966</c:v>
                </c:pt>
                <c:pt idx="1932">
                  <c:v>966.5</c:v>
                </c:pt>
                <c:pt idx="1933">
                  <c:v>967</c:v>
                </c:pt>
                <c:pt idx="1934">
                  <c:v>967.5</c:v>
                </c:pt>
                <c:pt idx="1935">
                  <c:v>968</c:v>
                </c:pt>
                <c:pt idx="1936">
                  <c:v>968.5</c:v>
                </c:pt>
                <c:pt idx="1937">
                  <c:v>969</c:v>
                </c:pt>
                <c:pt idx="1938">
                  <c:v>969.5</c:v>
                </c:pt>
                <c:pt idx="1939">
                  <c:v>970</c:v>
                </c:pt>
                <c:pt idx="1940">
                  <c:v>970.5</c:v>
                </c:pt>
                <c:pt idx="1941">
                  <c:v>971</c:v>
                </c:pt>
                <c:pt idx="1942">
                  <c:v>971.5</c:v>
                </c:pt>
                <c:pt idx="1943">
                  <c:v>972</c:v>
                </c:pt>
                <c:pt idx="1944">
                  <c:v>972.5</c:v>
                </c:pt>
                <c:pt idx="1945">
                  <c:v>973</c:v>
                </c:pt>
                <c:pt idx="1946">
                  <c:v>973.5</c:v>
                </c:pt>
                <c:pt idx="1947">
                  <c:v>974</c:v>
                </c:pt>
                <c:pt idx="1948">
                  <c:v>974.5</c:v>
                </c:pt>
                <c:pt idx="1949">
                  <c:v>975</c:v>
                </c:pt>
                <c:pt idx="1950">
                  <c:v>975.5</c:v>
                </c:pt>
                <c:pt idx="1951">
                  <c:v>976</c:v>
                </c:pt>
                <c:pt idx="1952">
                  <c:v>976.5</c:v>
                </c:pt>
                <c:pt idx="1953">
                  <c:v>977</c:v>
                </c:pt>
                <c:pt idx="1954">
                  <c:v>977.5</c:v>
                </c:pt>
                <c:pt idx="1955">
                  <c:v>978</c:v>
                </c:pt>
                <c:pt idx="1956">
                  <c:v>978.5</c:v>
                </c:pt>
                <c:pt idx="1957">
                  <c:v>979</c:v>
                </c:pt>
                <c:pt idx="1958">
                  <c:v>979.5</c:v>
                </c:pt>
                <c:pt idx="1959">
                  <c:v>980</c:v>
                </c:pt>
                <c:pt idx="1960">
                  <c:v>980.5</c:v>
                </c:pt>
                <c:pt idx="1961">
                  <c:v>981</c:v>
                </c:pt>
                <c:pt idx="1962">
                  <c:v>981.5</c:v>
                </c:pt>
                <c:pt idx="1963">
                  <c:v>982</c:v>
                </c:pt>
                <c:pt idx="1964">
                  <c:v>982.5</c:v>
                </c:pt>
                <c:pt idx="1965">
                  <c:v>983</c:v>
                </c:pt>
                <c:pt idx="1966">
                  <c:v>983.5</c:v>
                </c:pt>
                <c:pt idx="1967">
                  <c:v>984</c:v>
                </c:pt>
                <c:pt idx="1968">
                  <c:v>984.5</c:v>
                </c:pt>
                <c:pt idx="1969">
                  <c:v>985</c:v>
                </c:pt>
                <c:pt idx="1970">
                  <c:v>985.5</c:v>
                </c:pt>
                <c:pt idx="1971">
                  <c:v>986</c:v>
                </c:pt>
                <c:pt idx="1972">
                  <c:v>986.5</c:v>
                </c:pt>
                <c:pt idx="1973">
                  <c:v>987</c:v>
                </c:pt>
                <c:pt idx="1974">
                  <c:v>987.5</c:v>
                </c:pt>
                <c:pt idx="1975">
                  <c:v>988</c:v>
                </c:pt>
                <c:pt idx="1976">
                  <c:v>988.5</c:v>
                </c:pt>
                <c:pt idx="1977">
                  <c:v>989</c:v>
                </c:pt>
                <c:pt idx="1978">
                  <c:v>989.5</c:v>
                </c:pt>
                <c:pt idx="1979">
                  <c:v>990</c:v>
                </c:pt>
                <c:pt idx="1980">
                  <c:v>990.5</c:v>
                </c:pt>
                <c:pt idx="1981">
                  <c:v>991</c:v>
                </c:pt>
                <c:pt idx="1982">
                  <c:v>991.5</c:v>
                </c:pt>
                <c:pt idx="1983">
                  <c:v>992</c:v>
                </c:pt>
                <c:pt idx="1984">
                  <c:v>992.5</c:v>
                </c:pt>
                <c:pt idx="1985">
                  <c:v>993</c:v>
                </c:pt>
                <c:pt idx="1986">
                  <c:v>993.5</c:v>
                </c:pt>
                <c:pt idx="1987">
                  <c:v>994</c:v>
                </c:pt>
                <c:pt idx="1988">
                  <c:v>994.5</c:v>
                </c:pt>
                <c:pt idx="1989">
                  <c:v>995</c:v>
                </c:pt>
                <c:pt idx="1990">
                  <c:v>995.5</c:v>
                </c:pt>
                <c:pt idx="1991">
                  <c:v>996</c:v>
                </c:pt>
                <c:pt idx="1992">
                  <c:v>996.5</c:v>
                </c:pt>
                <c:pt idx="1993">
                  <c:v>997</c:v>
                </c:pt>
                <c:pt idx="1994">
                  <c:v>997.5</c:v>
                </c:pt>
                <c:pt idx="1995">
                  <c:v>998</c:v>
                </c:pt>
                <c:pt idx="1996">
                  <c:v>998.5</c:v>
                </c:pt>
                <c:pt idx="1997">
                  <c:v>999</c:v>
                </c:pt>
                <c:pt idx="1998">
                  <c:v>999.5</c:v>
                </c:pt>
                <c:pt idx="1999">
                  <c:v>1000</c:v>
                </c:pt>
                <c:pt idx="2000">
                  <c:v>1000.5</c:v>
                </c:pt>
                <c:pt idx="2001">
                  <c:v>1001</c:v>
                </c:pt>
                <c:pt idx="2002">
                  <c:v>1001.5</c:v>
                </c:pt>
                <c:pt idx="2003">
                  <c:v>1002</c:v>
                </c:pt>
                <c:pt idx="2004">
                  <c:v>1002.5</c:v>
                </c:pt>
                <c:pt idx="2005">
                  <c:v>1003</c:v>
                </c:pt>
                <c:pt idx="2006">
                  <c:v>1003.5</c:v>
                </c:pt>
                <c:pt idx="2007">
                  <c:v>1004</c:v>
                </c:pt>
                <c:pt idx="2008">
                  <c:v>1004.5</c:v>
                </c:pt>
                <c:pt idx="2009">
                  <c:v>1005</c:v>
                </c:pt>
                <c:pt idx="2010">
                  <c:v>1005.5</c:v>
                </c:pt>
                <c:pt idx="2011">
                  <c:v>1006</c:v>
                </c:pt>
                <c:pt idx="2012">
                  <c:v>1006.5</c:v>
                </c:pt>
                <c:pt idx="2013">
                  <c:v>1007</c:v>
                </c:pt>
                <c:pt idx="2014">
                  <c:v>1007.5</c:v>
                </c:pt>
                <c:pt idx="2015">
                  <c:v>1008</c:v>
                </c:pt>
                <c:pt idx="2016">
                  <c:v>1008.5</c:v>
                </c:pt>
                <c:pt idx="2017">
                  <c:v>1009</c:v>
                </c:pt>
                <c:pt idx="2018">
                  <c:v>1009.5</c:v>
                </c:pt>
                <c:pt idx="2019">
                  <c:v>1010</c:v>
                </c:pt>
                <c:pt idx="2020">
                  <c:v>1010.5</c:v>
                </c:pt>
                <c:pt idx="2021">
                  <c:v>1011</c:v>
                </c:pt>
                <c:pt idx="2022">
                  <c:v>1011.5</c:v>
                </c:pt>
                <c:pt idx="2023">
                  <c:v>1012</c:v>
                </c:pt>
                <c:pt idx="2024">
                  <c:v>1012.5</c:v>
                </c:pt>
                <c:pt idx="2025">
                  <c:v>1013</c:v>
                </c:pt>
                <c:pt idx="2026">
                  <c:v>1013.5</c:v>
                </c:pt>
                <c:pt idx="2027">
                  <c:v>1014</c:v>
                </c:pt>
                <c:pt idx="2028">
                  <c:v>1014.5</c:v>
                </c:pt>
                <c:pt idx="2029">
                  <c:v>1015</c:v>
                </c:pt>
                <c:pt idx="2030">
                  <c:v>1015.5</c:v>
                </c:pt>
                <c:pt idx="2031">
                  <c:v>1016</c:v>
                </c:pt>
                <c:pt idx="2032">
                  <c:v>1016.5</c:v>
                </c:pt>
                <c:pt idx="2033">
                  <c:v>1017</c:v>
                </c:pt>
                <c:pt idx="2034">
                  <c:v>1017.5</c:v>
                </c:pt>
                <c:pt idx="2035">
                  <c:v>1018</c:v>
                </c:pt>
                <c:pt idx="2036">
                  <c:v>1018.5</c:v>
                </c:pt>
                <c:pt idx="2037">
                  <c:v>1019</c:v>
                </c:pt>
                <c:pt idx="2038">
                  <c:v>1019.5</c:v>
                </c:pt>
                <c:pt idx="2039">
                  <c:v>1020</c:v>
                </c:pt>
                <c:pt idx="2040">
                  <c:v>1020.5</c:v>
                </c:pt>
                <c:pt idx="2041">
                  <c:v>1021</c:v>
                </c:pt>
                <c:pt idx="2042">
                  <c:v>1021.5</c:v>
                </c:pt>
                <c:pt idx="2043">
                  <c:v>1022</c:v>
                </c:pt>
                <c:pt idx="2044">
                  <c:v>1022.5</c:v>
                </c:pt>
                <c:pt idx="2045">
                  <c:v>1023</c:v>
                </c:pt>
                <c:pt idx="2046">
                  <c:v>1023.5</c:v>
                </c:pt>
                <c:pt idx="2047">
                  <c:v>1024</c:v>
                </c:pt>
                <c:pt idx="2048">
                  <c:v>1024.5</c:v>
                </c:pt>
                <c:pt idx="2049">
                  <c:v>1025</c:v>
                </c:pt>
                <c:pt idx="2050">
                  <c:v>1025.5</c:v>
                </c:pt>
                <c:pt idx="2051">
                  <c:v>1026</c:v>
                </c:pt>
                <c:pt idx="2052">
                  <c:v>1026.5</c:v>
                </c:pt>
                <c:pt idx="2053">
                  <c:v>1027</c:v>
                </c:pt>
                <c:pt idx="2054">
                  <c:v>1027.5</c:v>
                </c:pt>
                <c:pt idx="2055">
                  <c:v>1028</c:v>
                </c:pt>
                <c:pt idx="2056">
                  <c:v>1028.5</c:v>
                </c:pt>
                <c:pt idx="2057">
                  <c:v>1029</c:v>
                </c:pt>
                <c:pt idx="2058">
                  <c:v>1029.5</c:v>
                </c:pt>
                <c:pt idx="2059">
                  <c:v>1030</c:v>
                </c:pt>
                <c:pt idx="2060">
                  <c:v>1030.5</c:v>
                </c:pt>
                <c:pt idx="2061">
                  <c:v>1031</c:v>
                </c:pt>
                <c:pt idx="2062">
                  <c:v>1031.5</c:v>
                </c:pt>
                <c:pt idx="2063">
                  <c:v>1032</c:v>
                </c:pt>
                <c:pt idx="2064">
                  <c:v>1032.5</c:v>
                </c:pt>
                <c:pt idx="2065">
                  <c:v>1033</c:v>
                </c:pt>
                <c:pt idx="2066">
                  <c:v>1033.5</c:v>
                </c:pt>
                <c:pt idx="2067">
                  <c:v>1034</c:v>
                </c:pt>
                <c:pt idx="2068">
                  <c:v>1034.5</c:v>
                </c:pt>
                <c:pt idx="2069">
                  <c:v>1035</c:v>
                </c:pt>
                <c:pt idx="2070">
                  <c:v>1035.5</c:v>
                </c:pt>
                <c:pt idx="2071">
                  <c:v>1036</c:v>
                </c:pt>
                <c:pt idx="2072">
                  <c:v>1036.5</c:v>
                </c:pt>
                <c:pt idx="2073">
                  <c:v>1037</c:v>
                </c:pt>
                <c:pt idx="2074">
                  <c:v>1037.5</c:v>
                </c:pt>
                <c:pt idx="2075">
                  <c:v>1038</c:v>
                </c:pt>
                <c:pt idx="2076">
                  <c:v>1038.5</c:v>
                </c:pt>
                <c:pt idx="2077">
                  <c:v>1039</c:v>
                </c:pt>
                <c:pt idx="2078">
                  <c:v>1039.5</c:v>
                </c:pt>
                <c:pt idx="2079">
                  <c:v>1040</c:v>
                </c:pt>
                <c:pt idx="2080">
                  <c:v>1040.5</c:v>
                </c:pt>
                <c:pt idx="2081">
                  <c:v>1041</c:v>
                </c:pt>
                <c:pt idx="2082">
                  <c:v>1041.5</c:v>
                </c:pt>
                <c:pt idx="2083">
                  <c:v>1042</c:v>
                </c:pt>
                <c:pt idx="2084">
                  <c:v>1042.5</c:v>
                </c:pt>
                <c:pt idx="2085">
                  <c:v>1043</c:v>
                </c:pt>
                <c:pt idx="2086">
                  <c:v>1043.5</c:v>
                </c:pt>
                <c:pt idx="2087">
                  <c:v>1044</c:v>
                </c:pt>
                <c:pt idx="2088">
                  <c:v>1044.5</c:v>
                </c:pt>
                <c:pt idx="2089">
                  <c:v>1045</c:v>
                </c:pt>
                <c:pt idx="2090">
                  <c:v>1045.5</c:v>
                </c:pt>
                <c:pt idx="2091">
                  <c:v>1046</c:v>
                </c:pt>
                <c:pt idx="2092">
                  <c:v>1046.5</c:v>
                </c:pt>
                <c:pt idx="2093">
                  <c:v>1047</c:v>
                </c:pt>
                <c:pt idx="2094">
                  <c:v>1047.5</c:v>
                </c:pt>
                <c:pt idx="2095">
                  <c:v>1048</c:v>
                </c:pt>
                <c:pt idx="2096">
                  <c:v>1048.5</c:v>
                </c:pt>
                <c:pt idx="2097">
                  <c:v>1049</c:v>
                </c:pt>
                <c:pt idx="2098">
                  <c:v>1049.5</c:v>
                </c:pt>
                <c:pt idx="2099">
                  <c:v>1050</c:v>
                </c:pt>
                <c:pt idx="2100">
                  <c:v>1050.5</c:v>
                </c:pt>
                <c:pt idx="2101">
                  <c:v>1051</c:v>
                </c:pt>
                <c:pt idx="2102">
                  <c:v>1051.5</c:v>
                </c:pt>
                <c:pt idx="2103">
                  <c:v>1052</c:v>
                </c:pt>
                <c:pt idx="2104">
                  <c:v>1052.5</c:v>
                </c:pt>
                <c:pt idx="2105">
                  <c:v>1053</c:v>
                </c:pt>
                <c:pt idx="2106">
                  <c:v>1053.5</c:v>
                </c:pt>
                <c:pt idx="2107">
                  <c:v>1054</c:v>
                </c:pt>
                <c:pt idx="2108">
                  <c:v>1054.5</c:v>
                </c:pt>
                <c:pt idx="2109">
                  <c:v>1055</c:v>
                </c:pt>
                <c:pt idx="2110">
                  <c:v>1055.5</c:v>
                </c:pt>
                <c:pt idx="2111">
                  <c:v>1056</c:v>
                </c:pt>
                <c:pt idx="2112">
                  <c:v>1056.5</c:v>
                </c:pt>
                <c:pt idx="2113">
                  <c:v>1057</c:v>
                </c:pt>
                <c:pt idx="2114">
                  <c:v>1057.5</c:v>
                </c:pt>
                <c:pt idx="2115">
                  <c:v>1058</c:v>
                </c:pt>
                <c:pt idx="2116">
                  <c:v>1058.5</c:v>
                </c:pt>
                <c:pt idx="2117">
                  <c:v>1059</c:v>
                </c:pt>
                <c:pt idx="2118">
                  <c:v>1059.5</c:v>
                </c:pt>
                <c:pt idx="2119">
                  <c:v>1060</c:v>
                </c:pt>
                <c:pt idx="2120">
                  <c:v>1060.5</c:v>
                </c:pt>
                <c:pt idx="2121">
                  <c:v>1061</c:v>
                </c:pt>
                <c:pt idx="2122">
                  <c:v>1061.5</c:v>
                </c:pt>
                <c:pt idx="2123">
                  <c:v>1062</c:v>
                </c:pt>
                <c:pt idx="2124">
                  <c:v>1062.5</c:v>
                </c:pt>
                <c:pt idx="2125">
                  <c:v>1063</c:v>
                </c:pt>
                <c:pt idx="2126">
                  <c:v>1063.5</c:v>
                </c:pt>
                <c:pt idx="2127">
                  <c:v>1064</c:v>
                </c:pt>
                <c:pt idx="2128">
                  <c:v>1064.5</c:v>
                </c:pt>
                <c:pt idx="2129">
                  <c:v>1065</c:v>
                </c:pt>
                <c:pt idx="2130">
                  <c:v>1065.5</c:v>
                </c:pt>
                <c:pt idx="2131">
                  <c:v>1066</c:v>
                </c:pt>
                <c:pt idx="2132">
                  <c:v>1066.5</c:v>
                </c:pt>
                <c:pt idx="2133">
                  <c:v>1067</c:v>
                </c:pt>
                <c:pt idx="2134">
                  <c:v>1067.5</c:v>
                </c:pt>
                <c:pt idx="2135">
                  <c:v>1068</c:v>
                </c:pt>
                <c:pt idx="2136">
                  <c:v>1068.5</c:v>
                </c:pt>
                <c:pt idx="2137">
                  <c:v>1069</c:v>
                </c:pt>
                <c:pt idx="2138">
                  <c:v>1069.5</c:v>
                </c:pt>
                <c:pt idx="2139">
                  <c:v>1070</c:v>
                </c:pt>
                <c:pt idx="2140">
                  <c:v>1070.5</c:v>
                </c:pt>
                <c:pt idx="2141">
                  <c:v>1071</c:v>
                </c:pt>
                <c:pt idx="2142">
                  <c:v>1071.5</c:v>
                </c:pt>
                <c:pt idx="2143">
                  <c:v>1072</c:v>
                </c:pt>
                <c:pt idx="2144">
                  <c:v>1072.5</c:v>
                </c:pt>
                <c:pt idx="2145">
                  <c:v>1073</c:v>
                </c:pt>
                <c:pt idx="2146">
                  <c:v>1073.5</c:v>
                </c:pt>
                <c:pt idx="2147">
                  <c:v>1074</c:v>
                </c:pt>
                <c:pt idx="2148">
                  <c:v>1074.5</c:v>
                </c:pt>
                <c:pt idx="2149">
                  <c:v>1075</c:v>
                </c:pt>
                <c:pt idx="2150">
                  <c:v>1075.5</c:v>
                </c:pt>
                <c:pt idx="2151">
                  <c:v>1076</c:v>
                </c:pt>
                <c:pt idx="2152">
                  <c:v>1076.5</c:v>
                </c:pt>
                <c:pt idx="2153">
                  <c:v>1077</c:v>
                </c:pt>
                <c:pt idx="2154">
                  <c:v>1077.5</c:v>
                </c:pt>
                <c:pt idx="2155">
                  <c:v>1078</c:v>
                </c:pt>
                <c:pt idx="2156">
                  <c:v>1078.5</c:v>
                </c:pt>
                <c:pt idx="2157">
                  <c:v>1079</c:v>
                </c:pt>
                <c:pt idx="2158">
                  <c:v>1079.5</c:v>
                </c:pt>
                <c:pt idx="2159">
                  <c:v>1080</c:v>
                </c:pt>
                <c:pt idx="2160">
                  <c:v>1080.5</c:v>
                </c:pt>
                <c:pt idx="2161">
                  <c:v>1081</c:v>
                </c:pt>
                <c:pt idx="2162">
                  <c:v>1081.5</c:v>
                </c:pt>
                <c:pt idx="2163">
                  <c:v>1082</c:v>
                </c:pt>
                <c:pt idx="2164">
                  <c:v>1082.5</c:v>
                </c:pt>
                <c:pt idx="2165">
                  <c:v>1083</c:v>
                </c:pt>
                <c:pt idx="2166">
                  <c:v>1083.5</c:v>
                </c:pt>
                <c:pt idx="2167">
                  <c:v>1084</c:v>
                </c:pt>
                <c:pt idx="2168">
                  <c:v>1084.5</c:v>
                </c:pt>
                <c:pt idx="2169">
                  <c:v>1085</c:v>
                </c:pt>
                <c:pt idx="2170">
                  <c:v>1085.5</c:v>
                </c:pt>
                <c:pt idx="2171">
                  <c:v>1086</c:v>
                </c:pt>
                <c:pt idx="2172">
                  <c:v>1086.5</c:v>
                </c:pt>
                <c:pt idx="2173">
                  <c:v>1087</c:v>
                </c:pt>
                <c:pt idx="2174">
                  <c:v>1087.5</c:v>
                </c:pt>
                <c:pt idx="2175">
                  <c:v>1088</c:v>
                </c:pt>
                <c:pt idx="2176">
                  <c:v>1088.5</c:v>
                </c:pt>
                <c:pt idx="2177">
                  <c:v>1089</c:v>
                </c:pt>
                <c:pt idx="2178">
                  <c:v>1089.5</c:v>
                </c:pt>
                <c:pt idx="2179">
                  <c:v>1090</c:v>
                </c:pt>
                <c:pt idx="2180">
                  <c:v>1090.5</c:v>
                </c:pt>
                <c:pt idx="2181">
                  <c:v>1091</c:v>
                </c:pt>
                <c:pt idx="2182">
                  <c:v>1091.5</c:v>
                </c:pt>
                <c:pt idx="2183">
                  <c:v>1092</c:v>
                </c:pt>
                <c:pt idx="2184">
                  <c:v>1092.5</c:v>
                </c:pt>
                <c:pt idx="2185">
                  <c:v>1093</c:v>
                </c:pt>
                <c:pt idx="2186">
                  <c:v>1093.5</c:v>
                </c:pt>
                <c:pt idx="2187">
                  <c:v>1094</c:v>
                </c:pt>
                <c:pt idx="2188">
                  <c:v>1094.5</c:v>
                </c:pt>
                <c:pt idx="2189">
                  <c:v>1095</c:v>
                </c:pt>
                <c:pt idx="2190">
                  <c:v>1095.5</c:v>
                </c:pt>
                <c:pt idx="2191">
                  <c:v>1096</c:v>
                </c:pt>
                <c:pt idx="2192">
                  <c:v>1096.5</c:v>
                </c:pt>
                <c:pt idx="2193">
                  <c:v>1097</c:v>
                </c:pt>
                <c:pt idx="2194">
                  <c:v>1097.5</c:v>
                </c:pt>
                <c:pt idx="2195">
                  <c:v>1098</c:v>
                </c:pt>
                <c:pt idx="2196">
                  <c:v>1098.5</c:v>
                </c:pt>
                <c:pt idx="2197">
                  <c:v>1099</c:v>
                </c:pt>
                <c:pt idx="2198">
                  <c:v>1099.5</c:v>
                </c:pt>
                <c:pt idx="2199">
                  <c:v>1100</c:v>
                </c:pt>
                <c:pt idx="2200">
                  <c:v>1100.5</c:v>
                </c:pt>
                <c:pt idx="2201">
                  <c:v>1101</c:v>
                </c:pt>
                <c:pt idx="2202">
                  <c:v>1101.5</c:v>
                </c:pt>
                <c:pt idx="2203">
                  <c:v>1102</c:v>
                </c:pt>
                <c:pt idx="2204">
                  <c:v>1102.5</c:v>
                </c:pt>
                <c:pt idx="2205">
                  <c:v>1103</c:v>
                </c:pt>
                <c:pt idx="2206">
                  <c:v>1103.5</c:v>
                </c:pt>
                <c:pt idx="2207">
                  <c:v>1104</c:v>
                </c:pt>
                <c:pt idx="2208">
                  <c:v>1104.5</c:v>
                </c:pt>
                <c:pt idx="2209">
                  <c:v>1105</c:v>
                </c:pt>
                <c:pt idx="2210">
                  <c:v>1105.5</c:v>
                </c:pt>
                <c:pt idx="2211">
                  <c:v>1106</c:v>
                </c:pt>
                <c:pt idx="2212">
                  <c:v>1106.5</c:v>
                </c:pt>
                <c:pt idx="2213">
                  <c:v>1107</c:v>
                </c:pt>
                <c:pt idx="2214">
                  <c:v>1107.5</c:v>
                </c:pt>
                <c:pt idx="2215">
                  <c:v>1108</c:v>
                </c:pt>
                <c:pt idx="2216">
                  <c:v>1108.5</c:v>
                </c:pt>
                <c:pt idx="2217">
                  <c:v>1109</c:v>
                </c:pt>
                <c:pt idx="2218">
                  <c:v>1109.5</c:v>
                </c:pt>
                <c:pt idx="2219">
                  <c:v>1110</c:v>
                </c:pt>
                <c:pt idx="2220">
                  <c:v>1110.5</c:v>
                </c:pt>
                <c:pt idx="2221">
                  <c:v>1111</c:v>
                </c:pt>
                <c:pt idx="2222">
                  <c:v>1111.5</c:v>
                </c:pt>
                <c:pt idx="2223">
                  <c:v>1112</c:v>
                </c:pt>
                <c:pt idx="2224">
                  <c:v>1112.5</c:v>
                </c:pt>
                <c:pt idx="2225">
                  <c:v>1113</c:v>
                </c:pt>
                <c:pt idx="2226">
                  <c:v>1113.5</c:v>
                </c:pt>
                <c:pt idx="2227">
                  <c:v>1114</c:v>
                </c:pt>
                <c:pt idx="2228">
                  <c:v>1114.5</c:v>
                </c:pt>
                <c:pt idx="2229">
                  <c:v>1115</c:v>
                </c:pt>
                <c:pt idx="2230">
                  <c:v>1115.5</c:v>
                </c:pt>
                <c:pt idx="2231">
                  <c:v>1116</c:v>
                </c:pt>
                <c:pt idx="2232">
                  <c:v>1116.5</c:v>
                </c:pt>
                <c:pt idx="2233">
                  <c:v>1117</c:v>
                </c:pt>
                <c:pt idx="2234">
                  <c:v>1117.5</c:v>
                </c:pt>
                <c:pt idx="2235">
                  <c:v>1118</c:v>
                </c:pt>
                <c:pt idx="2236">
                  <c:v>1118.5</c:v>
                </c:pt>
                <c:pt idx="2237">
                  <c:v>1119</c:v>
                </c:pt>
                <c:pt idx="2238">
                  <c:v>1119.5</c:v>
                </c:pt>
                <c:pt idx="2239">
                  <c:v>1120</c:v>
                </c:pt>
                <c:pt idx="2240">
                  <c:v>1120.5</c:v>
                </c:pt>
                <c:pt idx="2241">
                  <c:v>1121</c:v>
                </c:pt>
                <c:pt idx="2242">
                  <c:v>1121.5</c:v>
                </c:pt>
                <c:pt idx="2243">
                  <c:v>1122</c:v>
                </c:pt>
                <c:pt idx="2244">
                  <c:v>1122.5</c:v>
                </c:pt>
                <c:pt idx="2245">
                  <c:v>1123</c:v>
                </c:pt>
                <c:pt idx="2246">
                  <c:v>1123.5</c:v>
                </c:pt>
                <c:pt idx="2247">
                  <c:v>1124</c:v>
                </c:pt>
                <c:pt idx="2248">
                  <c:v>1124.5</c:v>
                </c:pt>
                <c:pt idx="2249">
                  <c:v>1125</c:v>
                </c:pt>
                <c:pt idx="2250">
                  <c:v>1125.5</c:v>
                </c:pt>
                <c:pt idx="2251">
                  <c:v>1126</c:v>
                </c:pt>
                <c:pt idx="2252">
                  <c:v>1126.5</c:v>
                </c:pt>
                <c:pt idx="2253">
                  <c:v>1127</c:v>
                </c:pt>
                <c:pt idx="2254">
                  <c:v>1127.5</c:v>
                </c:pt>
                <c:pt idx="2255">
                  <c:v>1128</c:v>
                </c:pt>
                <c:pt idx="2256">
                  <c:v>1128.5</c:v>
                </c:pt>
                <c:pt idx="2257">
                  <c:v>1129</c:v>
                </c:pt>
                <c:pt idx="2258">
                  <c:v>1129.5</c:v>
                </c:pt>
                <c:pt idx="2259">
                  <c:v>1130</c:v>
                </c:pt>
                <c:pt idx="2260">
                  <c:v>1130.5</c:v>
                </c:pt>
                <c:pt idx="2261">
                  <c:v>1131</c:v>
                </c:pt>
                <c:pt idx="2262">
                  <c:v>1131.5</c:v>
                </c:pt>
                <c:pt idx="2263">
                  <c:v>1132</c:v>
                </c:pt>
                <c:pt idx="2264">
                  <c:v>1132.5</c:v>
                </c:pt>
                <c:pt idx="2265">
                  <c:v>1133</c:v>
                </c:pt>
                <c:pt idx="2266">
                  <c:v>1133.5</c:v>
                </c:pt>
                <c:pt idx="2267">
                  <c:v>1134</c:v>
                </c:pt>
                <c:pt idx="2268">
                  <c:v>1134.5</c:v>
                </c:pt>
                <c:pt idx="2269">
                  <c:v>1135</c:v>
                </c:pt>
                <c:pt idx="2270">
                  <c:v>1135.5</c:v>
                </c:pt>
                <c:pt idx="2271">
                  <c:v>1136</c:v>
                </c:pt>
                <c:pt idx="2272">
                  <c:v>1136.5</c:v>
                </c:pt>
                <c:pt idx="2273">
                  <c:v>1137</c:v>
                </c:pt>
                <c:pt idx="2274">
                  <c:v>1137.5</c:v>
                </c:pt>
                <c:pt idx="2275">
                  <c:v>1138</c:v>
                </c:pt>
                <c:pt idx="2276">
                  <c:v>1138.5</c:v>
                </c:pt>
                <c:pt idx="2277">
                  <c:v>1139</c:v>
                </c:pt>
                <c:pt idx="2278">
                  <c:v>1139.5</c:v>
                </c:pt>
                <c:pt idx="2279">
                  <c:v>1140</c:v>
                </c:pt>
                <c:pt idx="2280">
                  <c:v>1140.5</c:v>
                </c:pt>
                <c:pt idx="2281">
                  <c:v>1141</c:v>
                </c:pt>
                <c:pt idx="2282">
                  <c:v>1141.5</c:v>
                </c:pt>
                <c:pt idx="2283">
                  <c:v>1142</c:v>
                </c:pt>
                <c:pt idx="2284">
                  <c:v>1142.5</c:v>
                </c:pt>
                <c:pt idx="2285">
                  <c:v>1143</c:v>
                </c:pt>
                <c:pt idx="2286">
                  <c:v>1143.5</c:v>
                </c:pt>
                <c:pt idx="2287">
                  <c:v>1144</c:v>
                </c:pt>
                <c:pt idx="2288">
                  <c:v>1144.5</c:v>
                </c:pt>
                <c:pt idx="2289">
                  <c:v>1145</c:v>
                </c:pt>
                <c:pt idx="2290">
                  <c:v>1145.5</c:v>
                </c:pt>
                <c:pt idx="2291">
                  <c:v>1146</c:v>
                </c:pt>
                <c:pt idx="2292">
                  <c:v>1146.5</c:v>
                </c:pt>
                <c:pt idx="2293">
                  <c:v>1147</c:v>
                </c:pt>
                <c:pt idx="2294">
                  <c:v>1147.5</c:v>
                </c:pt>
                <c:pt idx="2295">
                  <c:v>1148</c:v>
                </c:pt>
                <c:pt idx="2296">
                  <c:v>1148.5</c:v>
                </c:pt>
                <c:pt idx="2297">
                  <c:v>1149</c:v>
                </c:pt>
                <c:pt idx="2298">
                  <c:v>1149.5</c:v>
                </c:pt>
                <c:pt idx="2299">
                  <c:v>1150</c:v>
                </c:pt>
                <c:pt idx="2300">
                  <c:v>1150.5</c:v>
                </c:pt>
                <c:pt idx="2301">
                  <c:v>1151</c:v>
                </c:pt>
                <c:pt idx="2302">
                  <c:v>1151.5</c:v>
                </c:pt>
                <c:pt idx="2303">
                  <c:v>1152</c:v>
                </c:pt>
                <c:pt idx="2304">
                  <c:v>1152.5</c:v>
                </c:pt>
                <c:pt idx="2305">
                  <c:v>1153</c:v>
                </c:pt>
                <c:pt idx="2306">
                  <c:v>1153.5</c:v>
                </c:pt>
                <c:pt idx="2307">
                  <c:v>1154</c:v>
                </c:pt>
                <c:pt idx="2308">
                  <c:v>1154.5</c:v>
                </c:pt>
                <c:pt idx="2309">
                  <c:v>1155</c:v>
                </c:pt>
                <c:pt idx="2310">
                  <c:v>1155.5</c:v>
                </c:pt>
                <c:pt idx="2311">
                  <c:v>1156</c:v>
                </c:pt>
                <c:pt idx="2312">
                  <c:v>1156.5</c:v>
                </c:pt>
                <c:pt idx="2313">
                  <c:v>1157</c:v>
                </c:pt>
                <c:pt idx="2314">
                  <c:v>1157.5</c:v>
                </c:pt>
                <c:pt idx="2315">
                  <c:v>1158</c:v>
                </c:pt>
                <c:pt idx="2316">
                  <c:v>1158.5</c:v>
                </c:pt>
                <c:pt idx="2317">
                  <c:v>1159</c:v>
                </c:pt>
                <c:pt idx="2318">
                  <c:v>1159.5</c:v>
                </c:pt>
                <c:pt idx="2319">
                  <c:v>1160</c:v>
                </c:pt>
                <c:pt idx="2320">
                  <c:v>1160.5</c:v>
                </c:pt>
                <c:pt idx="2321">
                  <c:v>1161</c:v>
                </c:pt>
                <c:pt idx="2322">
                  <c:v>1161.5</c:v>
                </c:pt>
                <c:pt idx="2323">
                  <c:v>1162</c:v>
                </c:pt>
                <c:pt idx="2324">
                  <c:v>1162.5</c:v>
                </c:pt>
                <c:pt idx="2325">
                  <c:v>1163</c:v>
                </c:pt>
                <c:pt idx="2326">
                  <c:v>1163.5</c:v>
                </c:pt>
                <c:pt idx="2327">
                  <c:v>1164</c:v>
                </c:pt>
                <c:pt idx="2328">
                  <c:v>1164.5</c:v>
                </c:pt>
                <c:pt idx="2329">
                  <c:v>1165</c:v>
                </c:pt>
                <c:pt idx="2330">
                  <c:v>1165.5</c:v>
                </c:pt>
                <c:pt idx="2331">
                  <c:v>1166</c:v>
                </c:pt>
                <c:pt idx="2332">
                  <c:v>1166.5</c:v>
                </c:pt>
                <c:pt idx="2333">
                  <c:v>1167</c:v>
                </c:pt>
                <c:pt idx="2334">
                  <c:v>1167.5</c:v>
                </c:pt>
                <c:pt idx="2335">
                  <c:v>1168</c:v>
                </c:pt>
                <c:pt idx="2336">
                  <c:v>1168.5</c:v>
                </c:pt>
                <c:pt idx="2337">
                  <c:v>1169</c:v>
                </c:pt>
                <c:pt idx="2338">
                  <c:v>1169.5</c:v>
                </c:pt>
                <c:pt idx="2339">
                  <c:v>1170</c:v>
                </c:pt>
                <c:pt idx="2340">
                  <c:v>1170.5</c:v>
                </c:pt>
                <c:pt idx="2341">
                  <c:v>1171</c:v>
                </c:pt>
                <c:pt idx="2342">
                  <c:v>1171.5</c:v>
                </c:pt>
                <c:pt idx="2343">
                  <c:v>1172</c:v>
                </c:pt>
                <c:pt idx="2344">
                  <c:v>1172.5</c:v>
                </c:pt>
                <c:pt idx="2345">
                  <c:v>1173</c:v>
                </c:pt>
                <c:pt idx="2346">
                  <c:v>1173.5</c:v>
                </c:pt>
                <c:pt idx="2347">
                  <c:v>1174</c:v>
                </c:pt>
                <c:pt idx="2348">
                  <c:v>1174.5</c:v>
                </c:pt>
                <c:pt idx="2349">
                  <c:v>1175</c:v>
                </c:pt>
                <c:pt idx="2350">
                  <c:v>1175.5</c:v>
                </c:pt>
                <c:pt idx="2351">
                  <c:v>1176</c:v>
                </c:pt>
                <c:pt idx="2352">
                  <c:v>1176.5</c:v>
                </c:pt>
                <c:pt idx="2353">
                  <c:v>1177</c:v>
                </c:pt>
                <c:pt idx="2354">
                  <c:v>1177.5</c:v>
                </c:pt>
                <c:pt idx="2355">
                  <c:v>1178</c:v>
                </c:pt>
                <c:pt idx="2356">
                  <c:v>1178.5</c:v>
                </c:pt>
                <c:pt idx="2357">
                  <c:v>1179</c:v>
                </c:pt>
                <c:pt idx="2358">
                  <c:v>1179.5</c:v>
                </c:pt>
                <c:pt idx="2359">
                  <c:v>1180</c:v>
                </c:pt>
                <c:pt idx="2360">
                  <c:v>1180.5</c:v>
                </c:pt>
                <c:pt idx="2361">
                  <c:v>1181</c:v>
                </c:pt>
                <c:pt idx="2362">
                  <c:v>1181.5</c:v>
                </c:pt>
                <c:pt idx="2363">
                  <c:v>1182</c:v>
                </c:pt>
                <c:pt idx="2364">
                  <c:v>1182.5</c:v>
                </c:pt>
                <c:pt idx="2365">
                  <c:v>1183</c:v>
                </c:pt>
                <c:pt idx="2366">
                  <c:v>1183.5</c:v>
                </c:pt>
                <c:pt idx="2367">
                  <c:v>1184</c:v>
                </c:pt>
                <c:pt idx="2368">
                  <c:v>1184.5</c:v>
                </c:pt>
                <c:pt idx="2369">
                  <c:v>1185</c:v>
                </c:pt>
                <c:pt idx="2370">
                  <c:v>1185.5</c:v>
                </c:pt>
                <c:pt idx="2371">
                  <c:v>1186</c:v>
                </c:pt>
                <c:pt idx="2372">
                  <c:v>1186.5</c:v>
                </c:pt>
                <c:pt idx="2373">
                  <c:v>1187</c:v>
                </c:pt>
                <c:pt idx="2374">
                  <c:v>1187.5</c:v>
                </c:pt>
                <c:pt idx="2375">
                  <c:v>1188</c:v>
                </c:pt>
                <c:pt idx="2376">
                  <c:v>1188.5</c:v>
                </c:pt>
                <c:pt idx="2377">
                  <c:v>1189</c:v>
                </c:pt>
                <c:pt idx="2378">
                  <c:v>1189.5</c:v>
                </c:pt>
                <c:pt idx="2379">
                  <c:v>1190</c:v>
                </c:pt>
                <c:pt idx="2380">
                  <c:v>1190.5</c:v>
                </c:pt>
                <c:pt idx="2381">
                  <c:v>1191</c:v>
                </c:pt>
                <c:pt idx="2382">
                  <c:v>1191.5</c:v>
                </c:pt>
                <c:pt idx="2383">
                  <c:v>1192</c:v>
                </c:pt>
                <c:pt idx="2384">
                  <c:v>1192.5</c:v>
                </c:pt>
                <c:pt idx="2385">
                  <c:v>1193</c:v>
                </c:pt>
                <c:pt idx="2386">
                  <c:v>1193.5</c:v>
                </c:pt>
                <c:pt idx="2387">
                  <c:v>1194</c:v>
                </c:pt>
                <c:pt idx="2388">
                  <c:v>1194.5</c:v>
                </c:pt>
                <c:pt idx="2389">
                  <c:v>1195</c:v>
                </c:pt>
                <c:pt idx="2390">
                  <c:v>1195.5</c:v>
                </c:pt>
                <c:pt idx="2391">
                  <c:v>1196</c:v>
                </c:pt>
                <c:pt idx="2392">
                  <c:v>1196.5</c:v>
                </c:pt>
                <c:pt idx="2393">
                  <c:v>1197</c:v>
                </c:pt>
                <c:pt idx="2394">
                  <c:v>1197.5</c:v>
                </c:pt>
                <c:pt idx="2395">
                  <c:v>1198</c:v>
                </c:pt>
                <c:pt idx="2396">
                  <c:v>1198.5</c:v>
                </c:pt>
                <c:pt idx="2397">
                  <c:v>1199</c:v>
                </c:pt>
                <c:pt idx="2398">
                  <c:v>1199.5</c:v>
                </c:pt>
                <c:pt idx="2399">
                  <c:v>1200</c:v>
                </c:pt>
                <c:pt idx="2400">
                  <c:v>1200.5</c:v>
                </c:pt>
                <c:pt idx="2401">
                  <c:v>1201</c:v>
                </c:pt>
                <c:pt idx="2402">
                  <c:v>1201.5</c:v>
                </c:pt>
                <c:pt idx="2403">
                  <c:v>1202</c:v>
                </c:pt>
                <c:pt idx="2404">
                  <c:v>1202.5</c:v>
                </c:pt>
                <c:pt idx="2405">
                  <c:v>1203</c:v>
                </c:pt>
                <c:pt idx="2406">
                  <c:v>1203.5</c:v>
                </c:pt>
                <c:pt idx="2407">
                  <c:v>1204</c:v>
                </c:pt>
                <c:pt idx="2408">
                  <c:v>1204.5</c:v>
                </c:pt>
                <c:pt idx="2409">
                  <c:v>1205</c:v>
                </c:pt>
                <c:pt idx="2410">
                  <c:v>1205.5</c:v>
                </c:pt>
                <c:pt idx="2411">
                  <c:v>1206</c:v>
                </c:pt>
                <c:pt idx="2412">
                  <c:v>1206.5</c:v>
                </c:pt>
                <c:pt idx="2413">
                  <c:v>1207</c:v>
                </c:pt>
                <c:pt idx="2414">
                  <c:v>1207.5</c:v>
                </c:pt>
                <c:pt idx="2415">
                  <c:v>1208</c:v>
                </c:pt>
                <c:pt idx="2416">
                  <c:v>1208.5</c:v>
                </c:pt>
                <c:pt idx="2417">
                  <c:v>1209</c:v>
                </c:pt>
                <c:pt idx="2418">
                  <c:v>1209.5</c:v>
                </c:pt>
                <c:pt idx="2419">
                  <c:v>1210</c:v>
                </c:pt>
                <c:pt idx="2420">
                  <c:v>1210.5</c:v>
                </c:pt>
                <c:pt idx="2421">
                  <c:v>1211</c:v>
                </c:pt>
                <c:pt idx="2422">
                  <c:v>1211.5</c:v>
                </c:pt>
                <c:pt idx="2423">
                  <c:v>1212</c:v>
                </c:pt>
                <c:pt idx="2424">
                  <c:v>1212.5</c:v>
                </c:pt>
                <c:pt idx="2425">
                  <c:v>1213</c:v>
                </c:pt>
                <c:pt idx="2426">
                  <c:v>1213.5</c:v>
                </c:pt>
                <c:pt idx="2427">
                  <c:v>1214</c:v>
                </c:pt>
                <c:pt idx="2428">
                  <c:v>1214.5</c:v>
                </c:pt>
                <c:pt idx="2429">
                  <c:v>1215</c:v>
                </c:pt>
                <c:pt idx="2430">
                  <c:v>1215.5</c:v>
                </c:pt>
                <c:pt idx="2431">
                  <c:v>1216</c:v>
                </c:pt>
                <c:pt idx="2432">
                  <c:v>1216.5</c:v>
                </c:pt>
                <c:pt idx="2433">
                  <c:v>1217</c:v>
                </c:pt>
                <c:pt idx="2434">
                  <c:v>1217.5</c:v>
                </c:pt>
                <c:pt idx="2435">
                  <c:v>1218</c:v>
                </c:pt>
                <c:pt idx="2436">
                  <c:v>1218.5</c:v>
                </c:pt>
                <c:pt idx="2437">
                  <c:v>1219</c:v>
                </c:pt>
                <c:pt idx="2438">
                  <c:v>1219.5</c:v>
                </c:pt>
                <c:pt idx="2439">
                  <c:v>1220</c:v>
                </c:pt>
                <c:pt idx="2440">
                  <c:v>1220.5</c:v>
                </c:pt>
                <c:pt idx="2441">
                  <c:v>1221</c:v>
                </c:pt>
                <c:pt idx="2442">
                  <c:v>1221.5</c:v>
                </c:pt>
                <c:pt idx="2443">
                  <c:v>1222</c:v>
                </c:pt>
                <c:pt idx="2444">
                  <c:v>1222.5</c:v>
                </c:pt>
                <c:pt idx="2445">
                  <c:v>1223</c:v>
                </c:pt>
                <c:pt idx="2446">
                  <c:v>1223.5</c:v>
                </c:pt>
                <c:pt idx="2447">
                  <c:v>1224</c:v>
                </c:pt>
                <c:pt idx="2448">
                  <c:v>1224.5</c:v>
                </c:pt>
                <c:pt idx="2449">
                  <c:v>1225</c:v>
                </c:pt>
                <c:pt idx="2450">
                  <c:v>1225.5</c:v>
                </c:pt>
                <c:pt idx="2451">
                  <c:v>1226</c:v>
                </c:pt>
                <c:pt idx="2452">
                  <c:v>1226.5</c:v>
                </c:pt>
                <c:pt idx="2453">
                  <c:v>1227</c:v>
                </c:pt>
                <c:pt idx="2454">
                  <c:v>1227.5</c:v>
                </c:pt>
                <c:pt idx="2455">
                  <c:v>1228</c:v>
                </c:pt>
                <c:pt idx="2456">
                  <c:v>1228.5</c:v>
                </c:pt>
                <c:pt idx="2457">
                  <c:v>1229</c:v>
                </c:pt>
                <c:pt idx="2458">
                  <c:v>1229.5</c:v>
                </c:pt>
                <c:pt idx="2459">
                  <c:v>1230</c:v>
                </c:pt>
                <c:pt idx="2460">
                  <c:v>1230.5</c:v>
                </c:pt>
                <c:pt idx="2461">
                  <c:v>1231</c:v>
                </c:pt>
                <c:pt idx="2462">
                  <c:v>1231.5</c:v>
                </c:pt>
                <c:pt idx="2463">
                  <c:v>1232</c:v>
                </c:pt>
                <c:pt idx="2464">
                  <c:v>1232.5</c:v>
                </c:pt>
                <c:pt idx="2465">
                  <c:v>1233</c:v>
                </c:pt>
                <c:pt idx="2466">
                  <c:v>1233.5</c:v>
                </c:pt>
                <c:pt idx="2467">
                  <c:v>1234</c:v>
                </c:pt>
                <c:pt idx="2468">
                  <c:v>1234.5</c:v>
                </c:pt>
                <c:pt idx="2469">
                  <c:v>1235</c:v>
                </c:pt>
                <c:pt idx="2470">
                  <c:v>1235.5</c:v>
                </c:pt>
                <c:pt idx="2471">
                  <c:v>1236</c:v>
                </c:pt>
                <c:pt idx="2472">
                  <c:v>1236.5</c:v>
                </c:pt>
                <c:pt idx="2473">
                  <c:v>1237</c:v>
                </c:pt>
                <c:pt idx="2474">
                  <c:v>1237.5</c:v>
                </c:pt>
                <c:pt idx="2475">
                  <c:v>1238</c:v>
                </c:pt>
                <c:pt idx="2476">
                  <c:v>1238.5</c:v>
                </c:pt>
                <c:pt idx="2477">
                  <c:v>1239</c:v>
                </c:pt>
                <c:pt idx="2478">
                  <c:v>1239.5</c:v>
                </c:pt>
                <c:pt idx="2479">
                  <c:v>1240</c:v>
                </c:pt>
                <c:pt idx="2480">
                  <c:v>1240.5</c:v>
                </c:pt>
                <c:pt idx="2481">
                  <c:v>1241</c:v>
                </c:pt>
                <c:pt idx="2482">
                  <c:v>1241.5</c:v>
                </c:pt>
                <c:pt idx="2483">
                  <c:v>1242</c:v>
                </c:pt>
                <c:pt idx="2484">
                  <c:v>1242.5</c:v>
                </c:pt>
                <c:pt idx="2485">
                  <c:v>1243</c:v>
                </c:pt>
                <c:pt idx="2486">
                  <c:v>1243.5</c:v>
                </c:pt>
                <c:pt idx="2487">
                  <c:v>1244</c:v>
                </c:pt>
                <c:pt idx="2488">
                  <c:v>1244.5</c:v>
                </c:pt>
                <c:pt idx="2489">
                  <c:v>1245</c:v>
                </c:pt>
                <c:pt idx="2490">
                  <c:v>1245.5</c:v>
                </c:pt>
                <c:pt idx="2491">
                  <c:v>1246</c:v>
                </c:pt>
                <c:pt idx="2492">
                  <c:v>1246.5</c:v>
                </c:pt>
                <c:pt idx="2493">
                  <c:v>1247</c:v>
                </c:pt>
                <c:pt idx="2494">
                  <c:v>1247.5</c:v>
                </c:pt>
                <c:pt idx="2495">
                  <c:v>1248</c:v>
                </c:pt>
                <c:pt idx="2496">
                  <c:v>1248.5</c:v>
                </c:pt>
                <c:pt idx="2497">
                  <c:v>1249</c:v>
                </c:pt>
                <c:pt idx="2498">
                  <c:v>1249.5</c:v>
                </c:pt>
                <c:pt idx="2499">
                  <c:v>1250</c:v>
                </c:pt>
                <c:pt idx="2500">
                  <c:v>1250.5</c:v>
                </c:pt>
                <c:pt idx="2501">
                  <c:v>1251</c:v>
                </c:pt>
                <c:pt idx="2502">
                  <c:v>1251.5</c:v>
                </c:pt>
                <c:pt idx="2503">
                  <c:v>1252</c:v>
                </c:pt>
                <c:pt idx="2504">
                  <c:v>1252.5</c:v>
                </c:pt>
                <c:pt idx="2505">
                  <c:v>1253</c:v>
                </c:pt>
                <c:pt idx="2506">
                  <c:v>1253.5</c:v>
                </c:pt>
                <c:pt idx="2507">
                  <c:v>1254</c:v>
                </c:pt>
                <c:pt idx="2508">
                  <c:v>1254.5</c:v>
                </c:pt>
                <c:pt idx="2509">
                  <c:v>1255</c:v>
                </c:pt>
                <c:pt idx="2510">
                  <c:v>1255.5</c:v>
                </c:pt>
                <c:pt idx="2511">
                  <c:v>1256</c:v>
                </c:pt>
                <c:pt idx="2512">
                  <c:v>1256.5</c:v>
                </c:pt>
                <c:pt idx="2513">
                  <c:v>1257</c:v>
                </c:pt>
                <c:pt idx="2514">
                  <c:v>1257.5</c:v>
                </c:pt>
                <c:pt idx="2515">
                  <c:v>1258</c:v>
                </c:pt>
                <c:pt idx="2516">
                  <c:v>1258.5</c:v>
                </c:pt>
                <c:pt idx="2517">
                  <c:v>1259</c:v>
                </c:pt>
                <c:pt idx="2518">
                  <c:v>1259.5</c:v>
                </c:pt>
                <c:pt idx="2519">
                  <c:v>1260</c:v>
                </c:pt>
                <c:pt idx="2520">
                  <c:v>1260.5</c:v>
                </c:pt>
                <c:pt idx="2521">
                  <c:v>1261</c:v>
                </c:pt>
                <c:pt idx="2522">
                  <c:v>1261.5</c:v>
                </c:pt>
                <c:pt idx="2523">
                  <c:v>1262</c:v>
                </c:pt>
                <c:pt idx="2524">
                  <c:v>1262.5</c:v>
                </c:pt>
                <c:pt idx="2525">
                  <c:v>1263</c:v>
                </c:pt>
                <c:pt idx="2526">
                  <c:v>1263.5</c:v>
                </c:pt>
                <c:pt idx="2527">
                  <c:v>1264</c:v>
                </c:pt>
                <c:pt idx="2528">
                  <c:v>1264.5</c:v>
                </c:pt>
                <c:pt idx="2529">
                  <c:v>1265</c:v>
                </c:pt>
                <c:pt idx="2530">
                  <c:v>1265.5</c:v>
                </c:pt>
                <c:pt idx="2531">
                  <c:v>1266</c:v>
                </c:pt>
                <c:pt idx="2532">
                  <c:v>1266.5</c:v>
                </c:pt>
                <c:pt idx="2533">
                  <c:v>1267</c:v>
                </c:pt>
                <c:pt idx="2534">
                  <c:v>1267.5</c:v>
                </c:pt>
                <c:pt idx="2535">
                  <c:v>1268</c:v>
                </c:pt>
                <c:pt idx="2536">
                  <c:v>1268.5</c:v>
                </c:pt>
                <c:pt idx="2537">
                  <c:v>1269</c:v>
                </c:pt>
                <c:pt idx="2538">
                  <c:v>1269.5</c:v>
                </c:pt>
                <c:pt idx="2539">
                  <c:v>1270</c:v>
                </c:pt>
                <c:pt idx="2540">
                  <c:v>1270.5</c:v>
                </c:pt>
                <c:pt idx="2541">
                  <c:v>1271</c:v>
                </c:pt>
                <c:pt idx="2542">
                  <c:v>1271.5</c:v>
                </c:pt>
                <c:pt idx="2543">
                  <c:v>1272</c:v>
                </c:pt>
                <c:pt idx="2544">
                  <c:v>1272.5</c:v>
                </c:pt>
                <c:pt idx="2545">
                  <c:v>1273</c:v>
                </c:pt>
                <c:pt idx="2546">
                  <c:v>1273.5</c:v>
                </c:pt>
                <c:pt idx="2547">
                  <c:v>1274</c:v>
                </c:pt>
                <c:pt idx="2548">
                  <c:v>1274.5</c:v>
                </c:pt>
                <c:pt idx="2549">
                  <c:v>1275</c:v>
                </c:pt>
                <c:pt idx="2550">
                  <c:v>1275.5</c:v>
                </c:pt>
                <c:pt idx="2551">
                  <c:v>1276</c:v>
                </c:pt>
                <c:pt idx="2552">
                  <c:v>1276.5</c:v>
                </c:pt>
                <c:pt idx="2553">
                  <c:v>1277</c:v>
                </c:pt>
                <c:pt idx="2554">
                  <c:v>1277.5</c:v>
                </c:pt>
                <c:pt idx="2555">
                  <c:v>1278</c:v>
                </c:pt>
                <c:pt idx="2556">
                  <c:v>1278.5</c:v>
                </c:pt>
                <c:pt idx="2557">
                  <c:v>1279</c:v>
                </c:pt>
                <c:pt idx="2558">
                  <c:v>1279.5</c:v>
                </c:pt>
                <c:pt idx="2559">
                  <c:v>1280</c:v>
                </c:pt>
                <c:pt idx="2560">
                  <c:v>1280.5</c:v>
                </c:pt>
                <c:pt idx="2561">
                  <c:v>1281</c:v>
                </c:pt>
                <c:pt idx="2562">
                  <c:v>1281.5</c:v>
                </c:pt>
                <c:pt idx="2563">
                  <c:v>1282</c:v>
                </c:pt>
                <c:pt idx="2564">
                  <c:v>1282.5</c:v>
                </c:pt>
                <c:pt idx="2565">
                  <c:v>1283</c:v>
                </c:pt>
                <c:pt idx="2566">
                  <c:v>1283.5</c:v>
                </c:pt>
                <c:pt idx="2567">
                  <c:v>1284</c:v>
                </c:pt>
                <c:pt idx="2568">
                  <c:v>1284.5</c:v>
                </c:pt>
                <c:pt idx="2569">
                  <c:v>1285</c:v>
                </c:pt>
                <c:pt idx="2570">
                  <c:v>1285.5</c:v>
                </c:pt>
                <c:pt idx="2571">
                  <c:v>1286</c:v>
                </c:pt>
                <c:pt idx="2572">
                  <c:v>1286.5</c:v>
                </c:pt>
                <c:pt idx="2573">
                  <c:v>1287</c:v>
                </c:pt>
                <c:pt idx="2574">
                  <c:v>1287.5</c:v>
                </c:pt>
                <c:pt idx="2575">
                  <c:v>1288</c:v>
                </c:pt>
                <c:pt idx="2576">
                  <c:v>1288.5</c:v>
                </c:pt>
                <c:pt idx="2577">
                  <c:v>1289</c:v>
                </c:pt>
                <c:pt idx="2578">
                  <c:v>1289.5</c:v>
                </c:pt>
                <c:pt idx="2579">
                  <c:v>1290</c:v>
                </c:pt>
                <c:pt idx="2580">
                  <c:v>1290.5</c:v>
                </c:pt>
                <c:pt idx="2581">
                  <c:v>1291</c:v>
                </c:pt>
                <c:pt idx="2582">
                  <c:v>1291.5</c:v>
                </c:pt>
                <c:pt idx="2583">
                  <c:v>1292</c:v>
                </c:pt>
                <c:pt idx="2584">
                  <c:v>1292.5</c:v>
                </c:pt>
                <c:pt idx="2585">
                  <c:v>1293</c:v>
                </c:pt>
                <c:pt idx="2586">
                  <c:v>1293.5</c:v>
                </c:pt>
                <c:pt idx="2587">
                  <c:v>1294</c:v>
                </c:pt>
                <c:pt idx="2588">
                  <c:v>1294.5</c:v>
                </c:pt>
                <c:pt idx="2589">
                  <c:v>1295</c:v>
                </c:pt>
                <c:pt idx="2590">
                  <c:v>1295.5</c:v>
                </c:pt>
                <c:pt idx="2591">
                  <c:v>1296</c:v>
                </c:pt>
                <c:pt idx="2592">
                  <c:v>1296.5</c:v>
                </c:pt>
                <c:pt idx="2593">
                  <c:v>1297</c:v>
                </c:pt>
                <c:pt idx="2594">
                  <c:v>1297.5</c:v>
                </c:pt>
                <c:pt idx="2595">
                  <c:v>1298</c:v>
                </c:pt>
                <c:pt idx="2596">
                  <c:v>1298.5</c:v>
                </c:pt>
                <c:pt idx="2597">
                  <c:v>1299</c:v>
                </c:pt>
                <c:pt idx="2598">
                  <c:v>1299.5</c:v>
                </c:pt>
                <c:pt idx="2599">
                  <c:v>1300</c:v>
                </c:pt>
                <c:pt idx="2600">
                  <c:v>1300.5</c:v>
                </c:pt>
                <c:pt idx="2601">
                  <c:v>1301</c:v>
                </c:pt>
                <c:pt idx="2602">
                  <c:v>1301.5</c:v>
                </c:pt>
                <c:pt idx="2603">
                  <c:v>1302</c:v>
                </c:pt>
                <c:pt idx="2604">
                  <c:v>1302.5</c:v>
                </c:pt>
                <c:pt idx="2605">
                  <c:v>1303</c:v>
                </c:pt>
                <c:pt idx="2606">
                  <c:v>1303.5</c:v>
                </c:pt>
                <c:pt idx="2607">
                  <c:v>1304</c:v>
                </c:pt>
                <c:pt idx="2608">
                  <c:v>1304.5</c:v>
                </c:pt>
                <c:pt idx="2609">
                  <c:v>1305</c:v>
                </c:pt>
                <c:pt idx="2610">
                  <c:v>1305.5</c:v>
                </c:pt>
                <c:pt idx="2611">
                  <c:v>1306</c:v>
                </c:pt>
                <c:pt idx="2612">
                  <c:v>1306.5</c:v>
                </c:pt>
                <c:pt idx="2613">
                  <c:v>1307</c:v>
                </c:pt>
                <c:pt idx="2614">
                  <c:v>1307.5</c:v>
                </c:pt>
                <c:pt idx="2615">
                  <c:v>1308</c:v>
                </c:pt>
                <c:pt idx="2616">
                  <c:v>1308.5</c:v>
                </c:pt>
                <c:pt idx="2617">
                  <c:v>1309</c:v>
                </c:pt>
                <c:pt idx="2618">
                  <c:v>1309.5</c:v>
                </c:pt>
                <c:pt idx="2619">
                  <c:v>1310</c:v>
                </c:pt>
                <c:pt idx="2620">
                  <c:v>1310.5</c:v>
                </c:pt>
                <c:pt idx="2621">
                  <c:v>1311</c:v>
                </c:pt>
                <c:pt idx="2622">
                  <c:v>1311.5</c:v>
                </c:pt>
                <c:pt idx="2623">
                  <c:v>1312</c:v>
                </c:pt>
                <c:pt idx="2624">
                  <c:v>1312.5</c:v>
                </c:pt>
                <c:pt idx="2625">
                  <c:v>1313</c:v>
                </c:pt>
                <c:pt idx="2626">
                  <c:v>1313.5</c:v>
                </c:pt>
                <c:pt idx="2627">
                  <c:v>1314</c:v>
                </c:pt>
                <c:pt idx="2628">
                  <c:v>1314.5</c:v>
                </c:pt>
                <c:pt idx="2629">
                  <c:v>1315</c:v>
                </c:pt>
                <c:pt idx="2630">
                  <c:v>1315.5</c:v>
                </c:pt>
                <c:pt idx="2631">
                  <c:v>1316</c:v>
                </c:pt>
                <c:pt idx="2632">
                  <c:v>1316.5</c:v>
                </c:pt>
                <c:pt idx="2633">
                  <c:v>1317</c:v>
                </c:pt>
                <c:pt idx="2634">
                  <c:v>1317.5</c:v>
                </c:pt>
                <c:pt idx="2635">
                  <c:v>1318</c:v>
                </c:pt>
                <c:pt idx="2636">
                  <c:v>1318.5</c:v>
                </c:pt>
                <c:pt idx="2637">
                  <c:v>1319</c:v>
                </c:pt>
                <c:pt idx="2638">
                  <c:v>1319.5</c:v>
                </c:pt>
                <c:pt idx="2639">
                  <c:v>1320</c:v>
                </c:pt>
                <c:pt idx="2640">
                  <c:v>1320.5</c:v>
                </c:pt>
                <c:pt idx="2641">
                  <c:v>1321</c:v>
                </c:pt>
                <c:pt idx="2642">
                  <c:v>1321.5</c:v>
                </c:pt>
                <c:pt idx="2643">
                  <c:v>1322</c:v>
                </c:pt>
                <c:pt idx="2644">
                  <c:v>1322.5</c:v>
                </c:pt>
                <c:pt idx="2645">
                  <c:v>1323</c:v>
                </c:pt>
                <c:pt idx="2646">
                  <c:v>1323.5</c:v>
                </c:pt>
                <c:pt idx="2647">
                  <c:v>1324</c:v>
                </c:pt>
                <c:pt idx="2648">
                  <c:v>1324.5</c:v>
                </c:pt>
                <c:pt idx="2649">
                  <c:v>1325</c:v>
                </c:pt>
                <c:pt idx="2650">
                  <c:v>1325.5</c:v>
                </c:pt>
                <c:pt idx="2651">
                  <c:v>1326</c:v>
                </c:pt>
                <c:pt idx="2652">
                  <c:v>1326.5</c:v>
                </c:pt>
                <c:pt idx="2653">
                  <c:v>1327</c:v>
                </c:pt>
                <c:pt idx="2654">
                  <c:v>1327.5</c:v>
                </c:pt>
                <c:pt idx="2655">
                  <c:v>1328</c:v>
                </c:pt>
                <c:pt idx="2656">
                  <c:v>1328.5</c:v>
                </c:pt>
                <c:pt idx="2657">
                  <c:v>1329</c:v>
                </c:pt>
                <c:pt idx="2658">
                  <c:v>1329.5</c:v>
                </c:pt>
                <c:pt idx="2659">
                  <c:v>1330</c:v>
                </c:pt>
                <c:pt idx="2660">
                  <c:v>1330.5</c:v>
                </c:pt>
                <c:pt idx="2661">
                  <c:v>1331</c:v>
                </c:pt>
                <c:pt idx="2662">
                  <c:v>1331.5</c:v>
                </c:pt>
                <c:pt idx="2663">
                  <c:v>1332</c:v>
                </c:pt>
                <c:pt idx="2664">
                  <c:v>1332.5</c:v>
                </c:pt>
                <c:pt idx="2665">
                  <c:v>1333</c:v>
                </c:pt>
                <c:pt idx="2666">
                  <c:v>1333.5</c:v>
                </c:pt>
                <c:pt idx="2667">
                  <c:v>1334</c:v>
                </c:pt>
                <c:pt idx="2668">
                  <c:v>1334.5</c:v>
                </c:pt>
                <c:pt idx="2669">
                  <c:v>1335</c:v>
                </c:pt>
                <c:pt idx="2670">
                  <c:v>1335.5</c:v>
                </c:pt>
                <c:pt idx="2671">
                  <c:v>1336</c:v>
                </c:pt>
                <c:pt idx="2672">
                  <c:v>1336.5</c:v>
                </c:pt>
                <c:pt idx="2673">
                  <c:v>1337</c:v>
                </c:pt>
                <c:pt idx="2674">
                  <c:v>1337.5</c:v>
                </c:pt>
                <c:pt idx="2675">
                  <c:v>1338</c:v>
                </c:pt>
                <c:pt idx="2676">
                  <c:v>1338.5</c:v>
                </c:pt>
                <c:pt idx="2677">
                  <c:v>1339</c:v>
                </c:pt>
                <c:pt idx="2678">
                  <c:v>1339.5</c:v>
                </c:pt>
                <c:pt idx="2679">
                  <c:v>1340</c:v>
                </c:pt>
                <c:pt idx="2680">
                  <c:v>1340.5</c:v>
                </c:pt>
                <c:pt idx="2681">
                  <c:v>1341</c:v>
                </c:pt>
                <c:pt idx="2682">
                  <c:v>1341.5</c:v>
                </c:pt>
                <c:pt idx="2683">
                  <c:v>1342</c:v>
                </c:pt>
                <c:pt idx="2684">
                  <c:v>1342.5</c:v>
                </c:pt>
                <c:pt idx="2685">
                  <c:v>1343</c:v>
                </c:pt>
                <c:pt idx="2686">
                  <c:v>1343.5</c:v>
                </c:pt>
                <c:pt idx="2687">
                  <c:v>1344</c:v>
                </c:pt>
                <c:pt idx="2688">
                  <c:v>1344.5</c:v>
                </c:pt>
                <c:pt idx="2689">
                  <c:v>1345</c:v>
                </c:pt>
                <c:pt idx="2690">
                  <c:v>1345.5</c:v>
                </c:pt>
                <c:pt idx="2691">
                  <c:v>1346</c:v>
                </c:pt>
                <c:pt idx="2692">
                  <c:v>1346.5</c:v>
                </c:pt>
                <c:pt idx="2693">
                  <c:v>1347</c:v>
                </c:pt>
                <c:pt idx="2694">
                  <c:v>1347.5</c:v>
                </c:pt>
                <c:pt idx="2695">
                  <c:v>1348</c:v>
                </c:pt>
                <c:pt idx="2696">
                  <c:v>1348.5</c:v>
                </c:pt>
                <c:pt idx="2697">
                  <c:v>1349</c:v>
                </c:pt>
                <c:pt idx="2698">
                  <c:v>1349.5</c:v>
                </c:pt>
                <c:pt idx="2699">
                  <c:v>1350</c:v>
                </c:pt>
                <c:pt idx="2700">
                  <c:v>1350.5</c:v>
                </c:pt>
                <c:pt idx="2701">
                  <c:v>1351</c:v>
                </c:pt>
                <c:pt idx="2702">
                  <c:v>1351.5</c:v>
                </c:pt>
                <c:pt idx="2703">
                  <c:v>1352</c:v>
                </c:pt>
                <c:pt idx="2704">
                  <c:v>1352.5</c:v>
                </c:pt>
                <c:pt idx="2705">
                  <c:v>1353</c:v>
                </c:pt>
                <c:pt idx="2706">
                  <c:v>1353.5</c:v>
                </c:pt>
                <c:pt idx="2707">
                  <c:v>1354</c:v>
                </c:pt>
                <c:pt idx="2708">
                  <c:v>1354.5</c:v>
                </c:pt>
                <c:pt idx="2709">
                  <c:v>1355</c:v>
                </c:pt>
                <c:pt idx="2710">
                  <c:v>1355.5</c:v>
                </c:pt>
                <c:pt idx="2711">
                  <c:v>1356</c:v>
                </c:pt>
                <c:pt idx="2712">
                  <c:v>1356.5</c:v>
                </c:pt>
                <c:pt idx="2713">
                  <c:v>1357</c:v>
                </c:pt>
                <c:pt idx="2714">
                  <c:v>1357.5</c:v>
                </c:pt>
                <c:pt idx="2715">
                  <c:v>1358</c:v>
                </c:pt>
                <c:pt idx="2716">
                  <c:v>1358.5</c:v>
                </c:pt>
                <c:pt idx="2717">
                  <c:v>1359</c:v>
                </c:pt>
                <c:pt idx="2718">
                  <c:v>1359.5</c:v>
                </c:pt>
                <c:pt idx="2719">
                  <c:v>1360</c:v>
                </c:pt>
                <c:pt idx="2720">
                  <c:v>1360.5</c:v>
                </c:pt>
                <c:pt idx="2721">
                  <c:v>1361</c:v>
                </c:pt>
                <c:pt idx="2722">
                  <c:v>1361.5</c:v>
                </c:pt>
                <c:pt idx="2723">
                  <c:v>1362</c:v>
                </c:pt>
                <c:pt idx="2724">
                  <c:v>1362.5</c:v>
                </c:pt>
                <c:pt idx="2725">
                  <c:v>1363</c:v>
                </c:pt>
                <c:pt idx="2726">
                  <c:v>1363.5</c:v>
                </c:pt>
                <c:pt idx="2727">
                  <c:v>1364</c:v>
                </c:pt>
                <c:pt idx="2728">
                  <c:v>1364.5</c:v>
                </c:pt>
                <c:pt idx="2729">
                  <c:v>1365</c:v>
                </c:pt>
                <c:pt idx="2730">
                  <c:v>1365.5</c:v>
                </c:pt>
                <c:pt idx="2731">
                  <c:v>1366</c:v>
                </c:pt>
                <c:pt idx="2732">
                  <c:v>1366.5</c:v>
                </c:pt>
                <c:pt idx="2733">
                  <c:v>1367</c:v>
                </c:pt>
                <c:pt idx="2734">
                  <c:v>1367.5</c:v>
                </c:pt>
                <c:pt idx="2735">
                  <c:v>1368</c:v>
                </c:pt>
                <c:pt idx="2736">
                  <c:v>1368.5</c:v>
                </c:pt>
                <c:pt idx="2737">
                  <c:v>1369</c:v>
                </c:pt>
                <c:pt idx="2738">
                  <c:v>1369.5</c:v>
                </c:pt>
                <c:pt idx="2739">
                  <c:v>1370</c:v>
                </c:pt>
                <c:pt idx="2740">
                  <c:v>1370.5</c:v>
                </c:pt>
                <c:pt idx="2741">
                  <c:v>1371</c:v>
                </c:pt>
                <c:pt idx="2742">
                  <c:v>1371.5</c:v>
                </c:pt>
                <c:pt idx="2743">
                  <c:v>1372</c:v>
                </c:pt>
                <c:pt idx="2744">
                  <c:v>1372.5</c:v>
                </c:pt>
                <c:pt idx="2745">
                  <c:v>1373</c:v>
                </c:pt>
                <c:pt idx="2746">
                  <c:v>1373.5</c:v>
                </c:pt>
                <c:pt idx="2747">
                  <c:v>1374</c:v>
                </c:pt>
                <c:pt idx="2748">
                  <c:v>1374.5</c:v>
                </c:pt>
                <c:pt idx="2749">
                  <c:v>1375</c:v>
                </c:pt>
                <c:pt idx="2750">
                  <c:v>1375.5</c:v>
                </c:pt>
                <c:pt idx="2751">
                  <c:v>1376</c:v>
                </c:pt>
                <c:pt idx="2752">
                  <c:v>1376.5</c:v>
                </c:pt>
                <c:pt idx="2753">
                  <c:v>1377</c:v>
                </c:pt>
                <c:pt idx="2754">
                  <c:v>1377.5</c:v>
                </c:pt>
                <c:pt idx="2755">
                  <c:v>1378</c:v>
                </c:pt>
                <c:pt idx="2756">
                  <c:v>1378.5</c:v>
                </c:pt>
                <c:pt idx="2757">
                  <c:v>1379</c:v>
                </c:pt>
                <c:pt idx="2758">
                  <c:v>1379.5</c:v>
                </c:pt>
                <c:pt idx="2759">
                  <c:v>1380</c:v>
                </c:pt>
                <c:pt idx="2760">
                  <c:v>1380.5</c:v>
                </c:pt>
                <c:pt idx="2761">
                  <c:v>1381</c:v>
                </c:pt>
                <c:pt idx="2762">
                  <c:v>1381.5</c:v>
                </c:pt>
                <c:pt idx="2763">
                  <c:v>1382</c:v>
                </c:pt>
                <c:pt idx="2764">
                  <c:v>1382.5</c:v>
                </c:pt>
                <c:pt idx="2765">
                  <c:v>1383</c:v>
                </c:pt>
                <c:pt idx="2766">
                  <c:v>1383.5</c:v>
                </c:pt>
                <c:pt idx="2767">
                  <c:v>1384</c:v>
                </c:pt>
                <c:pt idx="2768">
                  <c:v>1384.5</c:v>
                </c:pt>
                <c:pt idx="2769">
                  <c:v>1385</c:v>
                </c:pt>
                <c:pt idx="2770">
                  <c:v>1385.5</c:v>
                </c:pt>
                <c:pt idx="2771">
                  <c:v>1386</c:v>
                </c:pt>
                <c:pt idx="2772">
                  <c:v>1386.5</c:v>
                </c:pt>
                <c:pt idx="2773">
                  <c:v>1387</c:v>
                </c:pt>
                <c:pt idx="2774">
                  <c:v>1387.5</c:v>
                </c:pt>
                <c:pt idx="2775">
                  <c:v>1388</c:v>
                </c:pt>
                <c:pt idx="2776">
                  <c:v>1388.5</c:v>
                </c:pt>
                <c:pt idx="2777">
                  <c:v>1389</c:v>
                </c:pt>
                <c:pt idx="2778">
                  <c:v>1389.5</c:v>
                </c:pt>
                <c:pt idx="2779">
                  <c:v>1390</c:v>
                </c:pt>
                <c:pt idx="2780">
                  <c:v>1390.5</c:v>
                </c:pt>
                <c:pt idx="2781">
                  <c:v>1391</c:v>
                </c:pt>
                <c:pt idx="2782">
                  <c:v>1391.5</c:v>
                </c:pt>
                <c:pt idx="2783">
                  <c:v>1392</c:v>
                </c:pt>
                <c:pt idx="2784">
                  <c:v>1392.5</c:v>
                </c:pt>
                <c:pt idx="2785">
                  <c:v>1393</c:v>
                </c:pt>
                <c:pt idx="2786">
                  <c:v>1393.5</c:v>
                </c:pt>
                <c:pt idx="2787">
                  <c:v>1394</c:v>
                </c:pt>
                <c:pt idx="2788">
                  <c:v>1394.5</c:v>
                </c:pt>
                <c:pt idx="2789">
                  <c:v>1395</c:v>
                </c:pt>
                <c:pt idx="2790">
                  <c:v>1395.5</c:v>
                </c:pt>
                <c:pt idx="2791">
                  <c:v>1396</c:v>
                </c:pt>
                <c:pt idx="2792">
                  <c:v>1396.5</c:v>
                </c:pt>
                <c:pt idx="2793">
                  <c:v>1397</c:v>
                </c:pt>
                <c:pt idx="2794">
                  <c:v>1397.5</c:v>
                </c:pt>
                <c:pt idx="2795">
                  <c:v>1398</c:v>
                </c:pt>
                <c:pt idx="2796">
                  <c:v>1398.5</c:v>
                </c:pt>
                <c:pt idx="2797">
                  <c:v>1399</c:v>
                </c:pt>
                <c:pt idx="2798">
                  <c:v>1399.5</c:v>
                </c:pt>
                <c:pt idx="2799">
                  <c:v>1400</c:v>
                </c:pt>
                <c:pt idx="2800">
                  <c:v>1400.5</c:v>
                </c:pt>
                <c:pt idx="2801">
                  <c:v>1401</c:v>
                </c:pt>
                <c:pt idx="2802">
                  <c:v>1401.5</c:v>
                </c:pt>
                <c:pt idx="2803">
                  <c:v>1402</c:v>
                </c:pt>
                <c:pt idx="2804">
                  <c:v>1402.5</c:v>
                </c:pt>
                <c:pt idx="2805">
                  <c:v>1403</c:v>
                </c:pt>
                <c:pt idx="2806">
                  <c:v>1403.5</c:v>
                </c:pt>
                <c:pt idx="2807">
                  <c:v>1404</c:v>
                </c:pt>
                <c:pt idx="2808">
                  <c:v>1404.5</c:v>
                </c:pt>
                <c:pt idx="2809">
                  <c:v>1405</c:v>
                </c:pt>
                <c:pt idx="2810">
                  <c:v>1405.5</c:v>
                </c:pt>
                <c:pt idx="2811">
                  <c:v>1406</c:v>
                </c:pt>
                <c:pt idx="2812">
                  <c:v>1406.5</c:v>
                </c:pt>
                <c:pt idx="2813">
                  <c:v>1407</c:v>
                </c:pt>
                <c:pt idx="2814">
                  <c:v>1407.5</c:v>
                </c:pt>
                <c:pt idx="2815">
                  <c:v>1408</c:v>
                </c:pt>
                <c:pt idx="2816">
                  <c:v>1408.5</c:v>
                </c:pt>
                <c:pt idx="2817">
                  <c:v>1409</c:v>
                </c:pt>
                <c:pt idx="2818">
                  <c:v>1409.5</c:v>
                </c:pt>
                <c:pt idx="2819">
                  <c:v>1410</c:v>
                </c:pt>
                <c:pt idx="2820">
                  <c:v>1410.5</c:v>
                </c:pt>
                <c:pt idx="2821">
                  <c:v>1411</c:v>
                </c:pt>
                <c:pt idx="2822">
                  <c:v>1411.5</c:v>
                </c:pt>
                <c:pt idx="2823">
                  <c:v>1412</c:v>
                </c:pt>
                <c:pt idx="2824">
                  <c:v>1412.5</c:v>
                </c:pt>
                <c:pt idx="2825">
                  <c:v>1413</c:v>
                </c:pt>
                <c:pt idx="2826">
                  <c:v>1413.5</c:v>
                </c:pt>
                <c:pt idx="2827">
                  <c:v>1414</c:v>
                </c:pt>
                <c:pt idx="2828">
                  <c:v>1414.5</c:v>
                </c:pt>
                <c:pt idx="2829">
                  <c:v>1415</c:v>
                </c:pt>
                <c:pt idx="2830">
                  <c:v>1415.5</c:v>
                </c:pt>
                <c:pt idx="2831">
                  <c:v>1416</c:v>
                </c:pt>
                <c:pt idx="2832">
                  <c:v>1416.5</c:v>
                </c:pt>
                <c:pt idx="2833">
                  <c:v>1417</c:v>
                </c:pt>
                <c:pt idx="2834">
                  <c:v>1417.5</c:v>
                </c:pt>
                <c:pt idx="2835">
                  <c:v>1418</c:v>
                </c:pt>
                <c:pt idx="2836">
                  <c:v>1418.5</c:v>
                </c:pt>
                <c:pt idx="2837">
                  <c:v>1419</c:v>
                </c:pt>
                <c:pt idx="2838">
                  <c:v>1419.5</c:v>
                </c:pt>
                <c:pt idx="2839">
                  <c:v>1420</c:v>
                </c:pt>
                <c:pt idx="2840">
                  <c:v>1420.5</c:v>
                </c:pt>
                <c:pt idx="2841">
                  <c:v>1421</c:v>
                </c:pt>
                <c:pt idx="2842">
                  <c:v>1421.5</c:v>
                </c:pt>
                <c:pt idx="2843">
                  <c:v>1422</c:v>
                </c:pt>
                <c:pt idx="2844">
                  <c:v>1422.5</c:v>
                </c:pt>
                <c:pt idx="2845">
                  <c:v>1423</c:v>
                </c:pt>
                <c:pt idx="2846">
                  <c:v>1423.5</c:v>
                </c:pt>
                <c:pt idx="2847">
                  <c:v>1424</c:v>
                </c:pt>
                <c:pt idx="2848">
                  <c:v>1424.5</c:v>
                </c:pt>
                <c:pt idx="2849">
                  <c:v>1425</c:v>
                </c:pt>
                <c:pt idx="2850">
                  <c:v>1425.5</c:v>
                </c:pt>
                <c:pt idx="2851">
                  <c:v>1426</c:v>
                </c:pt>
                <c:pt idx="2852">
                  <c:v>1426.5</c:v>
                </c:pt>
                <c:pt idx="2853">
                  <c:v>1427</c:v>
                </c:pt>
                <c:pt idx="2854">
                  <c:v>1427.5</c:v>
                </c:pt>
                <c:pt idx="2855">
                  <c:v>1428</c:v>
                </c:pt>
                <c:pt idx="2856">
                  <c:v>1428.5</c:v>
                </c:pt>
                <c:pt idx="2857">
                  <c:v>1429</c:v>
                </c:pt>
                <c:pt idx="2858">
                  <c:v>1429.5</c:v>
                </c:pt>
                <c:pt idx="2859">
                  <c:v>1430</c:v>
                </c:pt>
                <c:pt idx="2860">
                  <c:v>1430.5</c:v>
                </c:pt>
                <c:pt idx="2861">
                  <c:v>1431</c:v>
                </c:pt>
                <c:pt idx="2862">
                  <c:v>1431.5</c:v>
                </c:pt>
                <c:pt idx="2863">
                  <c:v>1432</c:v>
                </c:pt>
                <c:pt idx="2864">
                  <c:v>1432.5</c:v>
                </c:pt>
                <c:pt idx="2865">
                  <c:v>1433</c:v>
                </c:pt>
                <c:pt idx="2866">
                  <c:v>1433.5</c:v>
                </c:pt>
                <c:pt idx="2867">
                  <c:v>1434</c:v>
                </c:pt>
                <c:pt idx="2868">
                  <c:v>1434.5</c:v>
                </c:pt>
                <c:pt idx="2869">
                  <c:v>1435</c:v>
                </c:pt>
                <c:pt idx="2870">
                  <c:v>1435.5</c:v>
                </c:pt>
                <c:pt idx="2871">
                  <c:v>1436</c:v>
                </c:pt>
                <c:pt idx="2872">
                  <c:v>1436.5</c:v>
                </c:pt>
                <c:pt idx="2873">
                  <c:v>1437</c:v>
                </c:pt>
                <c:pt idx="2874">
                  <c:v>1437.5</c:v>
                </c:pt>
                <c:pt idx="2875">
                  <c:v>1438</c:v>
                </c:pt>
                <c:pt idx="2876">
                  <c:v>1438.5</c:v>
                </c:pt>
                <c:pt idx="2877">
                  <c:v>1439</c:v>
                </c:pt>
                <c:pt idx="2878">
                  <c:v>1439.5</c:v>
                </c:pt>
                <c:pt idx="2879">
                  <c:v>1440</c:v>
                </c:pt>
                <c:pt idx="2880">
                  <c:v>1440.5</c:v>
                </c:pt>
                <c:pt idx="2881">
                  <c:v>1441</c:v>
                </c:pt>
                <c:pt idx="2882">
                  <c:v>1441.5</c:v>
                </c:pt>
                <c:pt idx="2883">
                  <c:v>1442</c:v>
                </c:pt>
                <c:pt idx="2884">
                  <c:v>1442.5</c:v>
                </c:pt>
                <c:pt idx="2885">
                  <c:v>1443</c:v>
                </c:pt>
                <c:pt idx="2886">
                  <c:v>1443.5</c:v>
                </c:pt>
                <c:pt idx="2887">
                  <c:v>1444</c:v>
                </c:pt>
                <c:pt idx="2888">
                  <c:v>1444.5</c:v>
                </c:pt>
                <c:pt idx="2889">
                  <c:v>1445</c:v>
                </c:pt>
                <c:pt idx="2890">
                  <c:v>1445.5</c:v>
                </c:pt>
                <c:pt idx="2891">
                  <c:v>1446</c:v>
                </c:pt>
                <c:pt idx="2892">
                  <c:v>1446.5</c:v>
                </c:pt>
                <c:pt idx="2893">
                  <c:v>1447</c:v>
                </c:pt>
                <c:pt idx="2894">
                  <c:v>1447.5</c:v>
                </c:pt>
                <c:pt idx="2895">
                  <c:v>1448</c:v>
                </c:pt>
                <c:pt idx="2896">
                  <c:v>1448.5</c:v>
                </c:pt>
                <c:pt idx="2897">
                  <c:v>1449</c:v>
                </c:pt>
                <c:pt idx="2898">
                  <c:v>1449.5</c:v>
                </c:pt>
                <c:pt idx="2899">
                  <c:v>1450</c:v>
                </c:pt>
                <c:pt idx="2900">
                  <c:v>1450.5</c:v>
                </c:pt>
                <c:pt idx="2901">
                  <c:v>1451</c:v>
                </c:pt>
                <c:pt idx="2902">
                  <c:v>1451.5</c:v>
                </c:pt>
                <c:pt idx="2903">
                  <c:v>1452</c:v>
                </c:pt>
                <c:pt idx="2904">
                  <c:v>1452.5</c:v>
                </c:pt>
                <c:pt idx="2905">
                  <c:v>1453</c:v>
                </c:pt>
                <c:pt idx="2906">
                  <c:v>1453.5</c:v>
                </c:pt>
                <c:pt idx="2907">
                  <c:v>1454</c:v>
                </c:pt>
                <c:pt idx="2908">
                  <c:v>1454.5</c:v>
                </c:pt>
                <c:pt idx="2909">
                  <c:v>1455</c:v>
                </c:pt>
                <c:pt idx="2910">
                  <c:v>1455.5</c:v>
                </c:pt>
                <c:pt idx="2911">
                  <c:v>1456</c:v>
                </c:pt>
                <c:pt idx="2912">
                  <c:v>1456.5</c:v>
                </c:pt>
                <c:pt idx="2913">
                  <c:v>1457</c:v>
                </c:pt>
                <c:pt idx="2914">
                  <c:v>1457.5</c:v>
                </c:pt>
                <c:pt idx="2915">
                  <c:v>1458</c:v>
                </c:pt>
                <c:pt idx="2916">
                  <c:v>1458.5</c:v>
                </c:pt>
                <c:pt idx="2917">
                  <c:v>1459</c:v>
                </c:pt>
                <c:pt idx="2918">
                  <c:v>1459.5</c:v>
                </c:pt>
                <c:pt idx="2919">
                  <c:v>1460</c:v>
                </c:pt>
                <c:pt idx="2920">
                  <c:v>1460.5</c:v>
                </c:pt>
                <c:pt idx="2921">
                  <c:v>1461</c:v>
                </c:pt>
                <c:pt idx="2922">
                  <c:v>1461.5</c:v>
                </c:pt>
                <c:pt idx="2923">
                  <c:v>1462</c:v>
                </c:pt>
                <c:pt idx="2924">
                  <c:v>1462.5</c:v>
                </c:pt>
                <c:pt idx="2925">
                  <c:v>1463</c:v>
                </c:pt>
                <c:pt idx="2926">
                  <c:v>1463.5</c:v>
                </c:pt>
                <c:pt idx="2927">
                  <c:v>1464</c:v>
                </c:pt>
                <c:pt idx="2928">
                  <c:v>1464.5</c:v>
                </c:pt>
                <c:pt idx="2929">
                  <c:v>1465</c:v>
                </c:pt>
                <c:pt idx="2930">
                  <c:v>1465.5</c:v>
                </c:pt>
                <c:pt idx="2931">
                  <c:v>1466</c:v>
                </c:pt>
                <c:pt idx="2932">
                  <c:v>1466.5</c:v>
                </c:pt>
                <c:pt idx="2933">
                  <c:v>1467</c:v>
                </c:pt>
                <c:pt idx="2934">
                  <c:v>1467.5</c:v>
                </c:pt>
                <c:pt idx="2935">
                  <c:v>1468</c:v>
                </c:pt>
                <c:pt idx="2936">
                  <c:v>1468.5</c:v>
                </c:pt>
                <c:pt idx="2937">
                  <c:v>1469</c:v>
                </c:pt>
                <c:pt idx="2938">
                  <c:v>1469.5</c:v>
                </c:pt>
                <c:pt idx="2939">
                  <c:v>1470</c:v>
                </c:pt>
                <c:pt idx="2940">
                  <c:v>1470.5</c:v>
                </c:pt>
                <c:pt idx="2941">
                  <c:v>1471</c:v>
                </c:pt>
                <c:pt idx="2942">
                  <c:v>1471.5</c:v>
                </c:pt>
                <c:pt idx="2943">
                  <c:v>1472</c:v>
                </c:pt>
                <c:pt idx="2944">
                  <c:v>1472.5</c:v>
                </c:pt>
                <c:pt idx="2945">
                  <c:v>1473</c:v>
                </c:pt>
                <c:pt idx="2946">
                  <c:v>1473.5</c:v>
                </c:pt>
                <c:pt idx="2947">
                  <c:v>1474</c:v>
                </c:pt>
                <c:pt idx="2948">
                  <c:v>1474.5</c:v>
                </c:pt>
                <c:pt idx="2949">
                  <c:v>1475</c:v>
                </c:pt>
                <c:pt idx="2950">
                  <c:v>1475.5</c:v>
                </c:pt>
                <c:pt idx="2951">
                  <c:v>1476</c:v>
                </c:pt>
                <c:pt idx="2952">
                  <c:v>1476.5</c:v>
                </c:pt>
                <c:pt idx="2953">
                  <c:v>1477</c:v>
                </c:pt>
                <c:pt idx="2954">
                  <c:v>1477.5</c:v>
                </c:pt>
                <c:pt idx="2955">
                  <c:v>1478</c:v>
                </c:pt>
                <c:pt idx="2956">
                  <c:v>1478.5</c:v>
                </c:pt>
                <c:pt idx="2957">
                  <c:v>1479</c:v>
                </c:pt>
                <c:pt idx="2958">
                  <c:v>1479.5</c:v>
                </c:pt>
                <c:pt idx="2959">
                  <c:v>1480</c:v>
                </c:pt>
                <c:pt idx="2960">
                  <c:v>1480.5</c:v>
                </c:pt>
                <c:pt idx="2961">
                  <c:v>1481</c:v>
                </c:pt>
                <c:pt idx="2962">
                  <c:v>1481.5</c:v>
                </c:pt>
                <c:pt idx="2963">
                  <c:v>1482</c:v>
                </c:pt>
                <c:pt idx="2964">
                  <c:v>1482.5</c:v>
                </c:pt>
                <c:pt idx="2965">
                  <c:v>1483</c:v>
                </c:pt>
                <c:pt idx="2966">
                  <c:v>1483.5</c:v>
                </c:pt>
                <c:pt idx="2967">
                  <c:v>1484</c:v>
                </c:pt>
                <c:pt idx="2968">
                  <c:v>1484.5</c:v>
                </c:pt>
                <c:pt idx="2969">
                  <c:v>1485</c:v>
                </c:pt>
                <c:pt idx="2970">
                  <c:v>1485.5</c:v>
                </c:pt>
                <c:pt idx="2971">
                  <c:v>1486</c:v>
                </c:pt>
                <c:pt idx="2972">
                  <c:v>1486.5</c:v>
                </c:pt>
                <c:pt idx="2973">
                  <c:v>1487</c:v>
                </c:pt>
                <c:pt idx="2974">
                  <c:v>1487.5</c:v>
                </c:pt>
                <c:pt idx="2975">
                  <c:v>1488</c:v>
                </c:pt>
                <c:pt idx="2976">
                  <c:v>1488.5</c:v>
                </c:pt>
                <c:pt idx="2977">
                  <c:v>1489</c:v>
                </c:pt>
                <c:pt idx="2978">
                  <c:v>1489.5</c:v>
                </c:pt>
                <c:pt idx="2979">
                  <c:v>1490</c:v>
                </c:pt>
                <c:pt idx="2980">
                  <c:v>1490.5</c:v>
                </c:pt>
                <c:pt idx="2981">
                  <c:v>1491</c:v>
                </c:pt>
                <c:pt idx="2982">
                  <c:v>1491.5</c:v>
                </c:pt>
                <c:pt idx="2983">
                  <c:v>1492</c:v>
                </c:pt>
                <c:pt idx="2984">
                  <c:v>1492.5</c:v>
                </c:pt>
                <c:pt idx="2985">
                  <c:v>1493</c:v>
                </c:pt>
                <c:pt idx="2986">
                  <c:v>1493.5</c:v>
                </c:pt>
                <c:pt idx="2987">
                  <c:v>1494</c:v>
                </c:pt>
                <c:pt idx="2988">
                  <c:v>1494.5</c:v>
                </c:pt>
                <c:pt idx="2989">
                  <c:v>1495</c:v>
                </c:pt>
                <c:pt idx="2990">
                  <c:v>1495.5</c:v>
                </c:pt>
                <c:pt idx="2991">
                  <c:v>1496</c:v>
                </c:pt>
                <c:pt idx="2992">
                  <c:v>1496.5</c:v>
                </c:pt>
                <c:pt idx="2993">
                  <c:v>1497</c:v>
                </c:pt>
                <c:pt idx="2994">
                  <c:v>1497.5</c:v>
                </c:pt>
                <c:pt idx="2995">
                  <c:v>1498</c:v>
                </c:pt>
                <c:pt idx="2996">
                  <c:v>1498.5</c:v>
                </c:pt>
                <c:pt idx="2997">
                  <c:v>1499</c:v>
                </c:pt>
                <c:pt idx="2998">
                  <c:v>1499.5</c:v>
                </c:pt>
                <c:pt idx="2999">
                  <c:v>1500</c:v>
                </c:pt>
                <c:pt idx="3000">
                  <c:v>1500.5</c:v>
                </c:pt>
                <c:pt idx="3001">
                  <c:v>1501</c:v>
                </c:pt>
                <c:pt idx="3002">
                  <c:v>1501.5</c:v>
                </c:pt>
                <c:pt idx="3003">
                  <c:v>1502</c:v>
                </c:pt>
                <c:pt idx="3004">
                  <c:v>1502.5</c:v>
                </c:pt>
                <c:pt idx="3005">
                  <c:v>1503</c:v>
                </c:pt>
                <c:pt idx="3006">
                  <c:v>1503.5</c:v>
                </c:pt>
                <c:pt idx="3007">
                  <c:v>1504</c:v>
                </c:pt>
                <c:pt idx="3008">
                  <c:v>1504.5</c:v>
                </c:pt>
                <c:pt idx="3009">
                  <c:v>1505</c:v>
                </c:pt>
                <c:pt idx="3010">
                  <c:v>1505.5</c:v>
                </c:pt>
                <c:pt idx="3011">
                  <c:v>1506</c:v>
                </c:pt>
                <c:pt idx="3012">
                  <c:v>1506.5</c:v>
                </c:pt>
                <c:pt idx="3013">
                  <c:v>1507</c:v>
                </c:pt>
                <c:pt idx="3014">
                  <c:v>1507.5</c:v>
                </c:pt>
                <c:pt idx="3015">
                  <c:v>1508</c:v>
                </c:pt>
                <c:pt idx="3016">
                  <c:v>1508.5</c:v>
                </c:pt>
                <c:pt idx="3017">
                  <c:v>1509</c:v>
                </c:pt>
                <c:pt idx="3018">
                  <c:v>1509.5</c:v>
                </c:pt>
                <c:pt idx="3019">
                  <c:v>1510</c:v>
                </c:pt>
                <c:pt idx="3020">
                  <c:v>1510.5</c:v>
                </c:pt>
                <c:pt idx="3021">
                  <c:v>1511</c:v>
                </c:pt>
                <c:pt idx="3022">
                  <c:v>1511.5</c:v>
                </c:pt>
                <c:pt idx="3023">
                  <c:v>1512</c:v>
                </c:pt>
                <c:pt idx="3024">
                  <c:v>1512.5</c:v>
                </c:pt>
                <c:pt idx="3025">
                  <c:v>1513</c:v>
                </c:pt>
                <c:pt idx="3026">
                  <c:v>1513.5</c:v>
                </c:pt>
                <c:pt idx="3027">
                  <c:v>1514</c:v>
                </c:pt>
                <c:pt idx="3028">
                  <c:v>1514.5</c:v>
                </c:pt>
                <c:pt idx="3029">
                  <c:v>1515</c:v>
                </c:pt>
                <c:pt idx="3030">
                  <c:v>1515.5</c:v>
                </c:pt>
                <c:pt idx="3031">
                  <c:v>1516</c:v>
                </c:pt>
                <c:pt idx="3032">
                  <c:v>1516.5</c:v>
                </c:pt>
                <c:pt idx="3033">
                  <c:v>1517</c:v>
                </c:pt>
                <c:pt idx="3034">
                  <c:v>1517.5</c:v>
                </c:pt>
                <c:pt idx="3035">
                  <c:v>1518</c:v>
                </c:pt>
                <c:pt idx="3036">
                  <c:v>1518.5</c:v>
                </c:pt>
                <c:pt idx="3037">
                  <c:v>1519</c:v>
                </c:pt>
                <c:pt idx="3038">
                  <c:v>1519.5</c:v>
                </c:pt>
                <c:pt idx="3039">
                  <c:v>1520</c:v>
                </c:pt>
                <c:pt idx="3040">
                  <c:v>1520.5</c:v>
                </c:pt>
                <c:pt idx="3041">
                  <c:v>1521</c:v>
                </c:pt>
                <c:pt idx="3042">
                  <c:v>1521.5</c:v>
                </c:pt>
                <c:pt idx="3043">
                  <c:v>1522</c:v>
                </c:pt>
                <c:pt idx="3044">
                  <c:v>1522.5</c:v>
                </c:pt>
                <c:pt idx="3045">
                  <c:v>1523</c:v>
                </c:pt>
                <c:pt idx="3046">
                  <c:v>1523.5</c:v>
                </c:pt>
                <c:pt idx="3047">
                  <c:v>1524</c:v>
                </c:pt>
                <c:pt idx="3048">
                  <c:v>1524.5</c:v>
                </c:pt>
                <c:pt idx="3049">
                  <c:v>1525</c:v>
                </c:pt>
                <c:pt idx="3050">
                  <c:v>1525.5</c:v>
                </c:pt>
                <c:pt idx="3051">
                  <c:v>1526</c:v>
                </c:pt>
                <c:pt idx="3052">
                  <c:v>1526.5</c:v>
                </c:pt>
                <c:pt idx="3053">
                  <c:v>1527</c:v>
                </c:pt>
                <c:pt idx="3054">
                  <c:v>1527.5</c:v>
                </c:pt>
                <c:pt idx="3055">
                  <c:v>1528</c:v>
                </c:pt>
                <c:pt idx="3056">
                  <c:v>1528.5</c:v>
                </c:pt>
                <c:pt idx="3057">
                  <c:v>1529</c:v>
                </c:pt>
                <c:pt idx="3058">
                  <c:v>1529.5</c:v>
                </c:pt>
                <c:pt idx="3059">
                  <c:v>1530</c:v>
                </c:pt>
                <c:pt idx="3060">
                  <c:v>1530.5</c:v>
                </c:pt>
                <c:pt idx="3061">
                  <c:v>1531</c:v>
                </c:pt>
                <c:pt idx="3062">
                  <c:v>1531.5</c:v>
                </c:pt>
                <c:pt idx="3063">
                  <c:v>1532</c:v>
                </c:pt>
                <c:pt idx="3064">
                  <c:v>1532.5</c:v>
                </c:pt>
                <c:pt idx="3065">
                  <c:v>1533</c:v>
                </c:pt>
                <c:pt idx="3066">
                  <c:v>1533.5</c:v>
                </c:pt>
                <c:pt idx="3067">
                  <c:v>1534</c:v>
                </c:pt>
                <c:pt idx="3068">
                  <c:v>1534.5</c:v>
                </c:pt>
                <c:pt idx="3069">
                  <c:v>1535</c:v>
                </c:pt>
                <c:pt idx="3070">
                  <c:v>1535.5</c:v>
                </c:pt>
                <c:pt idx="3071">
                  <c:v>1536</c:v>
                </c:pt>
                <c:pt idx="3072">
                  <c:v>1536.5</c:v>
                </c:pt>
                <c:pt idx="3073">
                  <c:v>1537</c:v>
                </c:pt>
                <c:pt idx="3074">
                  <c:v>1537.5</c:v>
                </c:pt>
                <c:pt idx="3075">
                  <c:v>1538</c:v>
                </c:pt>
                <c:pt idx="3076">
                  <c:v>1538.5</c:v>
                </c:pt>
                <c:pt idx="3077">
                  <c:v>1539</c:v>
                </c:pt>
                <c:pt idx="3078">
                  <c:v>1539.5</c:v>
                </c:pt>
                <c:pt idx="3079">
                  <c:v>1540</c:v>
                </c:pt>
                <c:pt idx="3080">
                  <c:v>1540.5</c:v>
                </c:pt>
                <c:pt idx="3081">
                  <c:v>1541</c:v>
                </c:pt>
                <c:pt idx="3082">
                  <c:v>1541.5</c:v>
                </c:pt>
                <c:pt idx="3083">
                  <c:v>1542</c:v>
                </c:pt>
                <c:pt idx="3084">
                  <c:v>1542.5</c:v>
                </c:pt>
                <c:pt idx="3085">
                  <c:v>1543</c:v>
                </c:pt>
                <c:pt idx="3086">
                  <c:v>1543.5</c:v>
                </c:pt>
                <c:pt idx="3087">
                  <c:v>1544</c:v>
                </c:pt>
                <c:pt idx="3088">
                  <c:v>1544.5</c:v>
                </c:pt>
                <c:pt idx="3089">
                  <c:v>1545</c:v>
                </c:pt>
                <c:pt idx="3090">
                  <c:v>1545.5</c:v>
                </c:pt>
                <c:pt idx="3091">
                  <c:v>1546</c:v>
                </c:pt>
                <c:pt idx="3092">
                  <c:v>1546.5</c:v>
                </c:pt>
                <c:pt idx="3093">
                  <c:v>1547</c:v>
                </c:pt>
                <c:pt idx="3094">
                  <c:v>1547.5</c:v>
                </c:pt>
                <c:pt idx="3095">
                  <c:v>1548</c:v>
                </c:pt>
                <c:pt idx="3096">
                  <c:v>1548.5</c:v>
                </c:pt>
                <c:pt idx="3097">
                  <c:v>1549</c:v>
                </c:pt>
                <c:pt idx="3098">
                  <c:v>1549.5</c:v>
                </c:pt>
                <c:pt idx="3099">
                  <c:v>1550</c:v>
                </c:pt>
                <c:pt idx="3100">
                  <c:v>1550.5</c:v>
                </c:pt>
                <c:pt idx="3101">
                  <c:v>1551</c:v>
                </c:pt>
                <c:pt idx="3102">
                  <c:v>1551.5</c:v>
                </c:pt>
                <c:pt idx="3103">
                  <c:v>1552</c:v>
                </c:pt>
                <c:pt idx="3104">
                  <c:v>1552.5</c:v>
                </c:pt>
                <c:pt idx="3105">
                  <c:v>1553</c:v>
                </c:pt>
                <c:pt idx="3106">
                  <c:v>1553.5</c:v>
                </c:pt>
                <c:pt idx="3107">
                  <c:v>1554</c:v>
                </c:pt>
                <c:pt idx="3108">
                  <c:v>1554.5</c:v>
                </c:pt>
                <c:pt idx="3109">
                  <c:v>1555</c:v>
                </c:pt>
                <c:pt idx="3110">
                  <c:v>1555.5</c:v>
                </c:pt>
                <c:pt idx="3111">
                  <c:v>1556</c:v>
                </c:pt>
                <c:pt idx="3112">
                  <c:v>1556.5</c:v>
                </c:pt>
                <c:pt idx="3113">
                  <c:v>1557</c:v>
                </c:pt>
                <c:pt idx="3114">
                  <c:v>1557.5</c:v>
                </c:pt>
                <c:pt idx="3115">
                  <c:v>1558</c:v>
                </c:pt>
                <c:pt idx="3116">
                  <c:v>1558.5</c:v>
                </c:pt>
                <c:pt idx="3117">
                  <c:v>1559</c:v>
                </c:pt>
                <c:pt idx="3118">
                  <c:v>1559.5</c:v>
                </c:pt>
                <c:pt idx="3119">
                  <c:v>1560</c:v>
                </c:pt>
                <c:pt idx="3120">
                  <c:v>1560.5</c:v>
                </c:pt>
                <c:pt idx="3121">
                  <c:v>1561</c:v>
                </c:pt>
                <c:pt idx="3122">
                  <c:v>1561.5</c:v>
                </c:pt>
                <c:pt idx="3123">
                  <c:v>1562</c:v>
                </c:pt>
                <c:pt idx="3124">
                  <c:v>1562.5</c:v>
                </c:pt>
                <c:pt idx="3125">
                  <c:v>1563</c:v>
                </c:pt>
                <c:pt idx="3126">
                  <c:v>1563.5</c:v>
                </c:pt>
                <c:pt idx="3127">
                  <c:v>1564</c:v>
                </c:pt>
                <c:pt idx="3128">
                  <c:v>1564.5</c:v>
                </c:pt>
                <c:pt idx="3129">
                  <c:v>1565</c:v>
                </c:pt>
                <c:pt idx="3130">
                  <c:v>1565.5</c:v>
                </c:pt>
                <c:pt idx="3131">
                  <c:v>1566</c:v>
                </c:pt>
                <c:pt idx="3132">
                  <c:v>1566.5</c:v>
                </c:pt>
                <c:pt idx="3133">
                  <c:v>1567</c:v>
                </c:pt>
                <c:pt idx="3134">
                  <c:v>1567.5</c:v>
                </c:pt>
                <c:pt idx="3135">
                  <c:v>1568</c:v>
                </c:pt>
                <c:pt idx="3136">
                  <c:v>1568.5</c:v>
                </c:pt>
                <c:pt idx="3137">
                  <c:v>1569</c:v>
                </c:pt>
                <c:pt idx="3138">
                  <c:v>1569.5</c:v>
                </c:pt>
                <c:pt idx="3139">
                  <c:v>1570</c:v>
                </c:pt>
                <c:pt idx="3140">
                  <c:v>1570.5</c:v>
                </c:pt>
                <c:pt idx="3141">
                  <c:v>1571</c:v>
                </c:pt>
                <c:pt idx="3142">
                  <c:v>1571.5</c:v>
                </c:pt>
                <c:pt idx="3143">
                  <c:v>1572</c:v>
                </c:pt>
                <c:pt idx="3144">
                  <c:v>1572.5</c:v>
                </c:pt>
                <c:pt idx="3145">
                  <c:v>1573</c:v>
                </c:pt>
                <c:pt idx="3146">
                  <c:v>1573.5</c:v>
                </c:pt>
                <c:pt idx="3147">
                  <c:v>1574</c:v>
                </c:pt>
                <c:pt idx="3148">
                  <c:v>1574.5</c:v>
                </c:pt>
                <c:pt idx="3149">
                  <c:v>1575</c:v>
                </c:pt>
                <c:pt idx="3150">
                  <c:v>1575.5</c:v>
                </c:pt>
                <c:pt idx="3151">
                  <c:v>1576</c:v>
                </c:pt>
                <c:pt idx="3152">
                  <c:v>1576.5</c:v>
                </c:pt>
                <c:pt idx="3153">
                  <c:v>1577</c:v>
                </c:pt>
                <c:pt idx="3154">
                  <c:v>1577.5</c:v>
                </c:pt>
                <c:pt idx="3155">
                  <c:v>1578</c:v>
                </c:pt>
                <c:pt idx="3156">
                  <c:v>1578.5</c:v>
                </c:pt>
                <c:pt idx="3157">
                  <c:v>1579</c:v>
                </c:pt>
                <c:pt idx="3158">
                  <c:v>1579.5</c:v>
                </c:pt>
                <c:pt idx="3159">
                  <c:v>1580</c:v>
                </c:pt>
                <c:pt idx="3160">
                  <c:v>1580.5</c:v>
                </c:pt>
                <c:pt idx="3161">
                  <c:v>1581</c:v>
                </c:pt>
                <c:pt idx="3162">
                  <c:v>1581.5</c:v>
                </c:pt>
                <c:pt idx="3163">
                  <c:v>1582</c:v>
                </c:pt>
                <c:pt idx="3164">
                  <c:v>1582.5</c:v>
                </c:pt>
                <c:pt idx="3165">
                  <c:v>1583</c:v>
                </c:pt>
                <c:pt idx="3166">
                  <c:v>1583.5</c:v>
                </c:pt>
                <c:pt idx="3167">
                  <c:v>1584</c:v>
                </c:pt>
                <c:pt idx="3168">
                  <c:v>1584.5</c:v>
                </c:pt>
                <c:pt idx="3169">
                  <c:v>1585</c:v>
                </c:pt>
                <c:pt idx="3170">
                  <c:v>1585.5</c:v>
                </c:pt>
                <c:pt idx="3171">
                  <c:v>1586</c:v>
                </c:pt>
                <c:pt idx="3172">
                  <c:v>1586.5</c:v>
                </c:pt>
                <c:pt idx="3173">
                  <c:v>1587</c:v>
                </c:pt>
                <c:pt idx="3174">
                  <c:v>1587.5</c:v>
                </c:pt>
                <c:pt idx="3175">
                  <c:v>1588</c:v>
                </c:pt>
                <c:pt idx="3176">
                  <c:v>1588.5</c:v>
                </c:pt>
                <c:pt idx="3177">
                  <c:v>1589</c:v>
                </c:pt>
                <c:pt idx="3178">
                  <c:v>1589.5</c:v>
                </c:pt>
                <c:pt idx="3179">
                  <c:v>1590</c:v>
                </c:pt>
                <c:pt idx="3180">
                  <c:v>1590.5</c:v>
                </c:pt>
                <c:pt idx="3181">
                  <c:v>1591</c:v>
                </c:pt>
                <c:pt idx="3182">
                  <c:v>1591.5</c:v>
                </c:pt>
                <c:pt idx="3183">
                  <c:v>1592</c:v>
                </c:pt>
                <c:pt idx="3184">
                  <c:v>1592.5</c:v>
                </c:pt>
                <c:pt idx="3185">
                  <c:v>1593</c:v>
                </c:pt>
                <c:pt idx="3186">
                  <c:v>1593.5</c:v>
                </c:pt>
                <c:pt idx="3187">
                  <c:v>1594</c:v>
                </c:pt>
                <c:pt idx="3188">
                  <c:v>1594.5</c:v>
                </c:pt>
                <c:pt idx="3189">
                  <c:v>1595</c:v>
                </c:pt>
                <c:pt idx="3190">
                  <c:v>1595.5</c:v>
                </c:pt>
                <c:pt idx="3191">
                  <c:v>1596</c:v>
                </c:pt>
                <c:pt idx="3192">
                  <c:v>1596.5</c:v>
                </c:pt>
                <c:pt idx="3193">
                  <c:v>1597</c:v>
                </c:pt>
                <c:pt idx="3194">
                  <c:v>1597.5</c:v>
                </c:pt>
                <c:pt idx="3195">
                  <c:v>1598</c:v>
                </c:pt>
                <c:pt idx="3196">
                  <c:v>1598.5</c:v>
                </c:pt>
                <c:pt idx="3197">
                  <c:v>1599</c:v>
                </c:pt>
                <c:pt idx="3198">
                  <c:v>1599.5</c:v>
                </c:pt>
                <c:pt idx="3199">
                  <c:v>1600</c:v>
                </c:pt>
                <c:pt idx="3200">
                  <c:v>1600.5</c:v>
                </c:pt>
                <c:pt idx="3201">
                  <c:v>1601</c:v>
                </c:pt>
                <c:pt idx="3202">
                  <c:v>1601.5</c:v>
                </c:pt>
                <c:pt idx="3203">
                  <c:v>1602</c:v>
                </c:pt>
                <c:pt idx="3204">
                  <c:v>1602.5</c:v>
                </c:pt>
                <c:pt idx="3205">
                  <c:v>1603</c:v>
                </c:pt>
                <c:pt idx="3206">
                  <c:v>1603.5</c:v>
                </c:pt>
                <c:pt idx="3207">
                  <c:v>1604</c:v>
                </c:pt>
                <c:pt idx="3208">
                  <c:v>1604.5</c:v>
                </c:pt>
                <c:pt idx="3209">
                  <c:v>1605</c:v>
                </c:pt>
                <c:pt idx="3210">
                  <c:v>1605.5</c:v>
                </c:pt>
                <c:pt idx="3211">
                  <c:v>1606</c:v>
                </c:pt>
                <c:pt idx="3212">
                  <c:v>1606.5</c:v>
                </c:pt>
                <c:pt idx="3213">
                  <c:v>1607</c:v>
                </c:pt>
                <c:pt idx="3214">
                  <c:v>1607.5</c:v>
                </c:pt>
                <c:pt idx="3215">
                  <c:v>1608</c:v>
                </c:pt>
                <c:pt idx="3216">
                  <c:v>1608.5</c:v>
                </c:pt>
                <c:pt idx="3217">
                  <c:v>1609</c:v>
                </c:pt>
                <c:pt idx="3218">
                  <c:v>1609.5</c:v>
                </c:pt>
                <c:pt idx="3219">
                  <c:v>1610</c:v>
                </c:pt>
                <c:pt idx="3220">
                  <c:v>1610.5</c:v>
                </c:pt>
                <c:pt idx="3221">
                  <c:v>1611</c:v>
                </c:pt>
                <c:pt idx="3222">
                  <c:v>1611.5</c:v>
                </c:pt>
                <c:pt idx="3223">
                  <c:v>1612</c:v>
                </c:pt>
                <c:pt idx="3224">
                  <c:v>1612.5</c:v>
                </c:pt>
                <c:pt idx="3225">
                  <c:v>1613</c:v>
                </c:pt>
                <c:pt idx="3226">
                  <c:v>1613.5</c:v>
                </c:pt>
                <c:pt idx="3227">
                  <c:v>1614</c:v>
                </c:pt>
                <c:pt idx="3228">
                  <c:v>1614.5</c:v>
                </c:pt>
                <c:pt idx="3229">
                  <c:v>1615</c:v>
                </c:pt>
                <c:pt idx="3230">
                  <c:v>1615.5</c:v>
                </c:pt>
                <c:pt idx="3231">
                  <c:v>1616</c:v>
                </c:pt>
                <c:pt idx="3232">
                  <c:v>1616.5</c:v>
                </c:pt>
                <c:pt idx="3233">
                  <c:v>1617</c:v>
                </c:pt>
                <c:pt idx="3234">
                  <c:v>1617.5</c:v>
                </c:pt>
                <c:pt idx="3235">
                  <c:v>1618</c:v>
                </c:pt>
                <c:pt idx="3236">
                  <c:v>1618.5</c:v>
                </c:pt>
                <c:pt idx="3237">
                  <c:v>1619</c:v>
                </c:pt>
                <c:pt idx="3238">
                  <c:v>1619.5</c:v>
                </c:pt>
                <c:pt idx="3239">
                  <c:v>1620</c:v>
                </c:pt>
                <c:pt idx="3240">
                  <c:v>1620.5</c:v>
                </c:pt>
                <c:pt idx="3241">
                  <c:v>1621</c:v>
                </c:pt>
                <c:pt idx="3242">
                  <c:v>1621.5</c:v>
                </c:pt>
                <c:pt idx="3243">
                  <c:v>1622</c:v>
                </c:pt>
                <c:pt idx="3244">
                  <c:v>1622.5</c:v>
                </c:pt>
                <c:pt idx="3245">
                  <c:v>1623</c:v>
                </c:pt>
                <c:pt idx="3246">
                  <c:v>1623.5</c:v>
                </c:pt>
                <c:pt idx="3247">
                  <c:v>1624</c:v>
                </c:pt>
                <c:pt idx="3248">
                  <c:v>1624.5</c:v>
                </c:pt>
                <c:pt idx="3249">
                  <c:v>1625</c:v>
                </c:pt>
                <c:pt idx="3250">
                  <c:v>1625.5</c:v>
                </c:pt>
                <c:pt idx="3251">
                  <c:v>1626</c:v>
                </c:pt>
                <c:pt idx="3252">
                  <c:v>1626.5</c:v>
                </c:pt>
                <c:pt idx="3253">
                  <c:v>1627</c:v>
                </c:pt>
                <c:pt idx="3254">
                  <c:v>1627.5</c:v>
                </c:pt>
                <c:pt idx="3255">
                  <c:v>1628</c:v>
                </c:pt>
                <c:pt idx="3256">
                  <c:v>1628.5</c:v>
                </c:pt>
                <c:pt idx="3257">
                  <c:v>1629</c:v>
                </c:pt>
                <c:pt idx="3258">
                  <c:v>1629.5</c:v>
                </c:pt>
                <c:pt idx="3259">
                  <c:v>1630</c:v>
                </c:pt>
                <c:pt idx="3260">
                  <c:v>1630.5</c:v>
                </c:pt>
                <c:pt idx="3261">
                  <c:v>1631</c:v>
                </c:pt>
                <c:pt idx="3262">
                  <c:v>1631.5</c:v>
                </c:pt>
                <c:pt idx="3263">
                  <c:v>1632</c:v>
                </c:pt>
                <c:pt idx="3264">
                  <c:v>1632.5</c:v>
                </c:pt>
                <c:pt idx="3265">
                  <c:v>1633</c:v>
                </c:pt>
                <c:pt idx="3266">
                  <c:v>1633.5</c:v>
                </c:pt>
                <c:pt idx="3267">
                  <c:v>1634</c:v>
                </c:pt>
                <c:pt idx="3268">
                  <c:v>1634.5</c:v>
                </c:pt>
                <c:pt idx="3269">
                  <c:v>1635</c:v>
                </c:pt>
                <c:pt idx="3270">
                  <c:v>1635.5</c:v>
                </c:pt>
                <c:pt idx="3271">
                  <c:v>1636</c:v>
                </c:pt>
                <c:pt idx="3272">
                  <c:v>1636.5</c:v>
                </c:pt>
                <c:pt idx="3273">
                  <c:v>1637</c:v>
                </c:pt>
                <c:pt idx="3274">
                  <c:v>1637.5</c:v>
                </c:pt>
                <c:pt idx="3275">
                  <c:v>1638</c:v>
                </c:pt>
                <c:pt idx="3276">
                  <c:v>1638.5</c:v>
                </c:pt>
                <c:pt idx="3277">
                  <c:v>1639</c:v>
                </c:pt>
                <c:pt idx="3278">
                  <c:v>1639.5</c:v>
                </c:pt>
                <c:pt idx="3279">
                  <c:v>1640</c:v>
                </c:pt>
                <c:pt idx="3280">
                  <c:v>1640.5</c:v>
                </c:pt>
                <c:pt idx="3281">
                  <c:v>1641</c:v>
                </c:pt>
                <c:pt idx="3282">
                  <c:v>1641.5</c:v>
                </c:pt>
                <c:pt idx="3283">
                  <c:v>1642</c:v>
                </c:pt>
                <c:pt idx="3284">
                  <c:v>1642.5</c:v>
                </c:pt>
                <c:pt idx="3285">
                  <c:v>1643</c:v>
                </c:pt>
                <c:pt idx="3286">
                  <c:v>1643.5</c:v>
                </c:pt>
                <c:pt idx="3287">
                  <c:v>1644</c:v>
                </c:pt>
                <c:pt idx="3288">
                  <c:v>1644.5</c:v>
                </c:pt>
                <c:pt idx="3289">
                  <c:v>1645</c:v>
                </c:pt>
                <c:pt idx="3290">
                  <c:v>1645.5</c:v>
                </c:pt>
                <c:pt idx="3291">
                  <c:v>1646</c:v>
                </c:pt>
                <c:pt idx="3292">
                  <c:v>1646.5</c:v>
                </c:pt>
                <c:pt idx="3293">
                  <c:v>1647</c:v>
                </c:pt>
                <c:pt idx="3294">
                  <c:v>1647.5</c:v>
                </c:pt>
                <c:pt idx="3295">
                  <c:v>1648</c:v>
                </c:pt>
                <c:pt idx="3296">
                  <c:v>1648.5</c:v>
                </c:pt>
                <c:pt idx="3297">
                  <c:v>1649</c:v>
                </c:pt>
                <c:pt idx="3298">
                  <c:v>1649.5</c:v>
                </c:pt>
                <c:pt idx="3299">
                  <c:v>1650</c:v>
                </c:pt>
                <c:pt idx="3300">
                  <c:v>1650.5</c:v>
                </c:pt>
                <c:pt idx="3301">
                  <c:v>1651</c:v>
                </c:pt>
                <c:pt idx="3302">
                  <c:v>1651.5</c:v>
                </c:pt>
                <c:pt idx="3303">
                  <c:v>1652</c:v>
                </c:pt>
                <c:pt idx="3304">
                  <c:v>1652.5</c:v>
                </c:pt>
                <c:pt idx="3305">
                  <c:v>1653</c:v>
                </c:pt>
                <c:pt idx="3306">
                  <c:v>1653.5</c:v>
                </c:pt>
                <c:pt idx="3307">
                  <c:v>1654</c:v>
                </c:pt>
                <c:pt idx="3308">
                  <c:v>1654.5</c:v>
                </c:pt>
                <c:pt idx="3309">
                  <c:v>1655</c:v>
                </c:pt>
                <c:pt idx="3310">
                  <c:v>1655.5</c:v>
                </c:pt>
                <c:pt idx="3311">
                  <c:v>1656</c:v>
                </c:pt>
                <c:pt idx="3312">
                  <c:v>1656.5</c:v>
                </c:pt>
                <c:pt idx="3313">
                  <c:v>1657</c:v>
                </c:pt>
                <c:pt idx="3314">
                  <c:v>1657.5</c:v>
                </c:pt>
                <c:pt idx="3315">
                  <c:v>1658</c:v>
                </c:pt>
                <c:pt idx="3316">
                  <c:v>1658.5</c:v>
                </c:pt>
                <c:pt idx="3317">
                  <c:v>1659</c:v>
                </c:pt>
                <c:pt idx="3318">
                  <c:v>1659.5</c:v>
                </c:pt>
                <c:pt idx="3319">
                  <c:v>1660</c:v>
                </c:pt>
                <c:pt idx="3320">
                  <c:v>1660.5</c:v>
                </c:pt>
                <c:pt idx="3321">
                  <c:v>1661</c:v>
                </c:pt>
                <c:pt idx="3322">
                  <c:v>1661.5</c:v>
                </c:pt>
                <c:pt idx="3323">
                  <c:v>1662</c:v>
                </c:pt>
                <c:pt idx="3324">
                  <c:v>1662.5</c:v>
                </c:pt>
                <c:pt idx="3325">
                  <c:v>1663</c:v>
                </c:pt>
                <c:pt idx="3326">
                  <c:v>1663.5</c:v>
                </c:pt>
                <c:pt idx="3327">
                  <c:v>1664</c:v>
                </c:pt>
                <c:pt idx="3328">
                  <c:v>1664.5</c:v>
                </c:pt>
                <c:pt idx="3329">
                  <c:v>1665</c:v>
                </c:pt>
                <c:pt idx="3330">
                  <c:v>1665.5</c:v>
                </c:pt>
                <c:pt idx="3331">
                  <c:v>1666</c:v>
                </c:pt>
                <c:pt idx="3332">
                  <c:v>1666.5</c:v>
                </c:pt>
                <c:pt idx="3333">
                  <c:v>1667</c:v>
                </c:pt>
                <c:pt idx="3334">
                  <c:v>1667.5</c:v>
                </c:pt>
                <c:pt idx="3335">
                  <c:v>1668</c:v>
                </c:pt>
                <c:pt idx="3336">
                  <c:v>1668.5</c:v>
                </c:pt>
                <c:pt idx="3337">
                  <c:v>1669</c:v>
                </c:pt>
                <c:pt idx="3338">
                  <c:v>1669.5</c:v>
                </c:pt>
                <c:pt idx="3339">
                  <c:v>1670</c:v>
                </c:pt>
                <c:pt idx="3340">
                  <c:v>1670.5</c:v>
                </c:pt>
                <c:pt idx="3341">
                  <c:v>1671</c:v>
                </c:pt>
                <c:pt idx="3342">
                  <c:v>1671.5</c:v>
                </c:pt>
                <c:pt idx="3343">
                  <c:v>1672</c:v>
                </c:pt>
                <c:pt idx="3344">
                  <c:v>1672.5</c:v>
                </c:pt>
                <c:pt idx="3345">
                  <c:v>1673</c:v>
                </c:pt>
                <c:pt idx="3346">
                  <c:v>1673.5</c:v>
                </c:pt>
                <c:pt idx="3347">
                  <c:v>1674</c:v>
                </c:pt>
                <c:pt idx="3348">
                  <c:v>1674.5</c:v>
                </c:pt>
                <c:pt idx="3349">
                  <c:v>1675</c:v>
                </c:pt>
                <c:pt idx="3350">
                  <c:v>1675.5</c:v>
                </c:pt>
                <c:pt idx="3351">
                  <c:v>1676</c:v>
                </c:pt>
                <c:pt idx="3352">
                  <c:v>1676.5</c:v>
                </c:pt>
                <c:pt idx="3353">
                  <c:v>1677</c:v>
                </c:pt>
                <c:pt idx="3354">
                  <c:v>1677.5</c:v>
                </c:pt>
                <c:pt idx="3355">
                  <c:v>1678</c:v>
                </c:pt>
                <c:pt idx="3356">
                  <c:v>1678.5</c:v>
                </c:pt>
                <c:pt idx="3357">
                  <c:v>1679</c:v>
                </c:pt>
                <c:pt idx="3358">
                  <c:v>1679.5</c:v>
                </c:pt>
                <c:pt idx="3359">
                  <c:v>1680</c:v>
                </c:pt>
                <c:pt idx="3360">
                  <c:v>1680.5</c:v>
                </c:pt>
                <c:pt idx="3361">
                  <c:v>1681</c:v>
                </c:pt>
                <c:pt idx="3362">
                  <c:v>1681.5</c:v>
                </c:pt>
                <c:pt idx="3363">
                  <c:v>1682</c:v>
                </c:pt>
                <c:pt idx="3364">
                  <c:v>1682.5</c:v>
                </c:pt>
                <c:pt idx="3365">
                  <c:v>1683</c:v>
                </c:pt>
                <c:pt idx="3366">
                  <c:v>1683.5</c:v>
                </c:pt>
                <c:pt idx="3367">
                  <c:v>1684</c:v>
                </c:pt>
                <c:pt idx="3368">
                  <c:v>1684.5</c:v>
                </c:pt>
                <c:pt idx="3369">
                  <c:v>1685</c:v>
                </c:pt>
                <c:pt idx="3370">
                  <c:v>1685.5</c:v>
                </c:pt>
                <c:pt idx="3371">
                  <c:v>1686</c:v>
                </c:pt>
                <c:pt idx="3372">
                  <c:v>1686.5</c:v>
                </c:pt>
                <c:pt idx="3373">
                  <c:v>1687</c:v>
                </c:pt>
                <c:pt idx="3374">
                  <c:v>1687.5</c:v>
                </c:pt>
                <c:pt idx="3375">
                  <c:v>1688</c:v>
                </c:pt>
                <c:pt idx="3376">
                  <c:v>1688.5</c:v>
                </c:pt>
                <c:pt idx="3377">
                  <c:v>1689</c:v>
                </c:pt>
                <c:pt idx="3378">
                  <c:v>1689.5</c:v>
                </c:pt>
                <c:pt idx="3379">
                  <c:v>1690</c:v>
                </c:pt>
                <c:pt idx="3380">
                  <c:v>1690.5</c:v>
                </c:pt>
                <c:pt idx="3381">
                  <c:v>1691</c:v>
                </c:pt>
                <c:pt idx="3382">
                  <c:v>1691.5</c:v>
                </c:pt>
                <c:pt idx="3383">
                  <c:v>1692</c:v>
                </c:pt>
                <c:pt idx="3384">
                  <c:v>1692.5</c:v>
                </c:pt>
                <c:pt idx="3385">
                  <c:v>1693</c:v>
                </c:pt>
                <c:pt idx="3386">
                  <c:v>1693.5</c:v>
                </c:pt>
                <c:pt idx="3387">
                  <c:v>1694</c:v>
                </c:pt>
                <c:pt idx="3388">
                  <c:v>1694.5</c:v>
                </c:pt>
                <c:pt idx="3389">
                  <c:v>1695</c:v>
                </c:pt>
                <c:pt idx="3390">
                  <c:v>1695.5</c:v>
                </c:pt>
                <c:pt idx="3391">
                  <c:v>1696</c:v>
                </c:pt>
                <c:pt idx="3392">
                  <c:v>1696.5</c:v>
                </c:pt>
                <c:pt idx="3393">
                  <c:v>1697</c:v>
                </c:pt>
                <c:pt idx="3394">
                  <c:v>1697.5</c:v>
                </c:pt>
                <c:pt idx="3395">
                  <c:v>1698</c:v>
                </c:pt>
                <c:pt idx="3396">
                  <c:v>1698.5</c:v>
                </c:pt>
                <c:pt idx="3397">
                  <c:v>1699</c:v>
                </c:pt>
                <c:pt idx="3398">
                  <c:v>1699.5</c:v>
                </c:pt>
                <c:pt idx="3399">
                  <c:v>1700</c:v>
                </c:pt>
                <c:pt idx="3400">
                  <c:v>1700.5</c:v>
                </c:pt>
                <c:pt idx="3401">
                  <c:v>1701</c:v>
                </c:pt>
                <c:pt idx="3402">
                  <c:v>1701.5</c:v>
                </c:pt>
                <c:pt idx="3403">
                  <c:v>1702</c:v>
                </c:pt>
                <c:pt idx="3404">
                  <c:v>1702.5</c:v>
                </c:pt>
                <c:pt idx="3405">
                  <c:v>1703</c:v>
                </c:pt>
                <c:pt idx="3406">
                  <c:v>1703.5</c:v>
                </c:pt>
                <c:pt idx="3407">
                  <c:v>1704</c:v>
                </c:pt>
                <c:pt idx="3408">
                  <c:v>1704.5</c:v>
                </c:pt>
                <c:pt idx="3409">
                  <c:v>1705</c:v>
                </c:pt>
                <c:pt idx="3410">
                  <c:v>1705.5</c:v>
                </c:pt>
                <c:pt idx="3411">
                  <c:v>1706</c:v>
                </c:pt>
                <c:pt idx="3412">
                  <c:v>1706.5</c:v>
                </c:pt>
                <c:pt idx="3413">
                  <c:v>1707</c:v>
                </c:pt>
                <c:pt idx="3414">
                  <c:v>1707.5</c:v>
                </c:pt>
                <c:pt idx="3415">
                  <c:v>1708</c:v>
                </c:pt>
                <c:pt idx="3416">
                  <c:v>1708.5</c:v>
                </c:pt>
                <c:pt idx="3417">
                  <c:v>1709</c:v>
                </c:pt>
                <c:pt idx="3418">
                  <c:v>1709.5</c:v>
                </c:pt>
                <c:pt idx="3419">
                  <c:v>1710</c:v>
                </c:pt>
                <c:pt idx="3420">
                  <c:v>1710.5</c:v>
                </c:pt>
                <c:pt idx="3421">
                  <c:v>1711</c:v>
                </c:pt>
                <c:pt idx="3422">
                  <c:v>1711.5</c:v>
                </c:pt>
                <c:pt idx="3423">
                  <c:v>1712</c:v>
                </c:pt>
                <c:pt idx="3424">
                  <c:v>1712.5</c:v>
                </c:pt>
                <c:pt idx="3425">
                  <c:v>1713</c:v>
                </c:pt>
                <c:pt idx="3426">
                  <c:v>1713.5</c:v>
                </c:pt>
                <c:pt idx="3427">
                  <c:v>1714</c:v>
                </c:pt>
                <c:pt idx="3428">
                  <c:v>1714.5</c:v>
                </c:pt>
                <c:pt idx="3429">
                  <c:v>1715</c:v>
                </c:pt>
                <c:pt idx="3430">
                  <c:v>1715.5</c:v>
                </c:pt>
                <c:pt idx="3431">
                  <c:v>1716</c:v>
                </c:pt>
                <c:pt idx="3432">
                  <c:v>1716.5</c:v>
                </c:pt>
                <c:pt idx="3433">
                  <c:v>1717</c:v>
                </c:pt>
                <c:pt idx="3434">
                  <c:v>1717.5</c:v>
                </c:pt>
                <c:pt idx="3435">
                  <c:v>1718</c:v>
                </c:pt>
                <c:pt idx="3436">
                  <c:v>1718.5</c:v>
                </c:pt>
                <c:pt idx="3437">
                  <c:v>1719</c:v>
                </c:pt>
                <c:pt idx="3438">
                  <c:v>1719.5</c:v>
                </c:pt>
                <c:pt idx="3439">
                  <c:v>1720</c:v>
                </c:pt>
                <c:pt idx="3440">
                  <c:v>1720.5</c:v>
                </c:pt>
                <c:pt idx="3441">
                  <c:v>1721</c:v>
                </c:pt>
                <c:pt idx="3442">
                  <c:v>1721.5</c:v>
                </c:pt>
                <c:pt idx="3443">
                  <c:v>1722</c:v>
                </c:pt>
                <c:pt idx="3444">
                  <c:v>1722.5</c:v>
                </c:pt>
                <c:pt idx="3445">
                  <c:v>1723</c:v>
                </c:pt>
                <c:pt idx="3446">
                  <c:v>1723.5</c:v>
                </c:pt>
                <c:pt idx="3447">
                  <c:v>1724</c:v>
                </c:pt>
                <c:pt idx="3448">
                  <c:v>1724.5</c:v>
                </c:pt>
                <c:pt idx="3449">
                  <c:v>1725</c:v>
                </c:pt>
                <c:pt idx="3450">
                  <c:v>1725.5</c:v>
                </c:pt>
                <c:pt idx="3451">
                  <c:v>1726</c:v>
                </c:pt>
                <c:pt idx="3452">
                  <c:v>1726.5</c:v>
                </c:pt>
                <c:pt idx="3453">
                  <c:v>1727</c:v>
                </c:pt>
                <c:pt idx="3454">
                  <c:v>1727.5</c:v>
                </c:pt>
                <c:pt idx="3455">
                  <c:v>1728</c:v>
                </c:pt>
                <c:pt idx="3456">
                  <c:v>1728.5</c:v>
                </c:pt>
                <c:pt idx="3457">
                  <c:v>1729</c:v>
                </c:pt>
                <c:pt idx="3458">
                  <c:v>1729.5</c:v>
                </c:pt>
                <c:pt idx="3459">
                  <c:v>1730</c:v>
                </c:pt>
                <c:pt idx="3460">
                  <c:v>1730.5</c:v>
                </c:pt>
                <c:pt idx="3461">
                  <c:v>1731</c:v>
                </c:pt>
                <c:pt idx="3462">
                  <c:v>1731.5</c:v>
                </c:pt>
                <c:pt idx="3463">
                  <c:v>1732</c:v>
                </c:pt>
                <c:pt idx="3464">
                  <c:v>1732.5</c:v>
                </c:pt>
                <c:pt idx="3465">
                  <c:v>1733</c:v>
                </c:pt>
                <c:pt idx="3466">
                  <c:v>1733.5</c:v>
                </c:pt>
                <c:pt idx="3467">
                  <c:v>1734</c:v>
                </c:pt>
                <c:pt idx="3468">
                  <c:v>1734.5</c:v>
                </c:pt>
                <c:pt idx="3469">
                  <c:v>1735</c:v>
                </c:pt>
                <c:pt idx="3470">
                  <c:v>1735.5</c:v>
                </c:pt>
                <c:pt idx="3471">
                  <c:v>1736</c:v>
                </c:pt>
                <c:pt idx="3472">
                  <c:v>1736.5</c:v>
                </c:pt>
                <c:pt idx="3473">
                  <c:v>1737</c:v>
                </c:pt>
                <c:pt idx="3474">
                  <c:v>1737.5</c:v>
                </c:pt>
                <c:pt idx="3475">
                  <c:v>1738</c:v>
                </c:pt>
                <c:pt idx="3476">
                  <c:v>1738.5</c:v>
                </c:pt>
                <c:pt idx="3477">
                  <c:v>1739</c:v>
                </c:pt>
                <c:pt idx="3478">
                  <c:v>1739.5</c:v>
                </c:pt>
                <c:pt idx="3479">
                  <c:v>1740</c:v>
                </c:pt>
                <c:pt idx="3480">
                  <c:v>1740.5</c:v>
                </c:pt>
                <c:pt idx="3481">
                  <c:v>1741</c:v>
                </c:pt>
                <c:pt idx="3482">
                  <c:v>1741.5</c:v>
                </c:pt>
                <c:pt idx="3483">
                  <c:v>1742</c:v>
                </c:pt>
                <c:pt idx="3484">
                  <c:v>1742.5</c:v>
                </c:pt>
                <c:pt idx="3485">
                  <c:v>1743</c:v>
                </c:pt>
                <c:pt idx="3486">
                  <c:v>1743.5</c:v>
                </c:pt>
                <c:pt idx="3487">
                  <c:v>1744</c:v>
                </c:pt>
                <c:pt idx="3488">
                  <c:v>1744.5</c:v>
                </c:pt>
                <c:pt idx="3489">
                  <c:v>1745</c:v>
                </c:pt>
                <c:pt idx="3490">
                  <c:v>1745.5</c:v>
                </c:pt>
                <c:pt idx="3491">
                  <c:v>1746</c:v>
                </c:pt>
                <c:pt idx="3492">
                  <c:v>1746.5</c:v>
                </c:pt>
                <c:pt idx="3493">
                  <c:v>1747</c:v>
                </c:pt>
                <c:pt idx="3494">
                  <c:v>1747.5</c:v>
                </c:pt>
                <c:pt idx="3495">
                  <c:v>1748</c:v>
                </c:pt>
                <c:pt idx="3496">
                  <c:v>1748.5</c:v>
                </c:pt>
                <c:pt idx="3497">
                  <c:v>1749</c:v>
                </c:pt>
                <c:pt idx="3498">
                  <c:v>1749.5</c:v>
                </c:pt>
                <c:pt idx="3499">
                  <c:v>1750</c:v>
                </c:pt>
                <c:pt idx="3500">
                  <c:v>1750.5</c:v>
                </c:pt>
                <c:pt idx="3501">
                  <c:v>1751</c:v>
                </c:pt>
                <c:pt idx="3502">
                  <c:v>1751.5</c:v>
                </c:pt>
                <c:pt idx="3503">
                  <c:v>1752</c:v>
                </c:pt>
                <c:pt idx="3504">
                  <c:v>1752.5</c:v>
                </c:pt>
                <c:pt idx="3505">
                  <c:v>1753</c:v>
                </c:pt>
                <c:pt idx="3506">
                  <c:v>1753.5</c:v>
                </c:pt>
                <c:pt idx="3507">
                  <c:v>1754</c:v>
                </c:pt>
                <c:pt idx="3508">
                  <c:v>1754.5</c:v>
                </c:pt>
                <c:pt idx="3509">
                  <c:v>1755</c:v>
                </c:pt>
                <c:pt idx="3510">
                  <c:v>1755.5</c:v>
                </c:pt>
                <c:pt idx="3511">
                  <c:v>1756</c:v>
                </c:pt>
                <c:pt idx="3512">
                  <c:v>1756.5</c:v>
                </c:pt>
                <c:pt idx="3513">
                  <c:v>1757</c:v>
                </c:pt>
                <c:pt idx="3514">
                  <c:v>1757.5</c:v>
                </c:pt>
                <c:pt idx="3515">
                  <c:v>1758</c:v>
                </c:pt>
                <c:pt idx="3516">
                  <c:v>1758.5</c:v>
                </c:pt>
                <c:pt idx="3517">
                  <c:v>1759</c:v>
                </c:pt>
                <c:pt idx="3518">
                  <c:v>1759.5</c:v>
                </c:pt>
                <c:pt idx="3519">
                  <c:v>1760</c:v>
                </c:pt>
                <c:pt idx="3520">
                  <c:v>1760.5</c:v>
                </c:pt>
                <c:pt idx="3521">
                  <c:v>1761</c:v>
                </c:pt>
                <c:pt idx="3522">
                  <c:v>1761.5</c:v>
                </c:pt>
                <c:pt idx="3523">
                  <c:v>1762</c:v>
                </c:pt>
                <c:pt idx="3524">
                  <c:v>1762.5</c:v>
                </c:pt>
                <c:pt idx="3525">
                  <c:v>1763</c:v>
                </c:pt>
                <c:pt idx="3526">
                  <c:v>1763.5</c:v>
                </c:pt>
                <c:pt idx="3527">
                  <c:v>1764</c:v>
                </c:pt>
                <c:pt idx="3528">
                  <c:v>1764.5</c:v>
                </c:pt>
                <c:pt idx="3529">
                  <c:v>1765</c:v>
                </c:pt>
                <c:pt idx="3530">
                  <c:v>1765.5</c:v>
                </c:pt>
                <c:pt idx="3531">
                  <c:v>1766</c:v>
                </c:pt>
                <c:pt idx="3532">
                  <c:v>1766.5</c:v>
                </c:pt>
                <c:pt idx="3533">
                  <c:v>1767</c:v>
                </c:pt>
                <c:pt idx="3534">
                  <c:v>1767.5</c:v>
                </c:pt>
                <c:pt idx="3535">
                  <c:v>1768</c:v>
                </c:pt>
                <c:pt idx="3536">
                  <c:v>1768.5</c:v>
                </c:pt>
                <c:pt idx="3537">
                  <c:v>1769</c:v>
                </c:pt>
                <c:pt idx="3538">
                  <c:v>1769.5</c:v>
                </c:pt>
                <c:pt idx="3539">
                  <c:v>1770</c:v>
                </c:pt>
                <c:pt idx="3540">
                  <c:v>1770.5</c:v>
                </c:pt>
                <c:pt idx="3541">
                  <c:v>1771</c:v>
                </c:pt>
                <c:pt idx="3542">
                  <c:v>1771.5</c:v>
                </c:pt>
                <c:pt idx="3543">
                  <c:v>1772</c:v>
                </c:pt>
                <c:pt idx="3544">
                  <c:v>1772.5</c:v>
                </c:pt>
                <c:pt idx="3545">
                  <c:v>1773</c:v>
                </c:pt>
                <c:pt idx="3546">
                  <c:v>1773.5</c:v>
                </c:pt>
                <c:pt idx="3547">
                  <c:v>1774</c:v>
                </c:pt>
                <c:pt idx="3548">
                  <c:v>1774.5</c:v>
                </c:pt>
                <c:pt idx="3549">
                  <c:v>1775</c:v>
                </c:pt>
                <c:pt idx="3550">
                  <c:v>1775.5</c:v>
                </c:pt>
                <c:pt idx="3551">
                  <c:v>1776</c:v>
                </c:pt>
                <c:pt idx="3552">
                  <c:v>1776.5</c:v>
                </c:pt>
                <c:pt idx="3553">
                  <c:v>1777</c:v>
                </c:pt>
                <c:pt idx="3554">
                  <c:v>1777.5</c:v>
                </c:pt>
                <c:pt idx="3555">
                  <c:v>1778</c:v>
                </c:pt>
                <c:pt idx="3556">
                  <c:v>1778.5</c:v>
                </c:pt>
                <c:pt idx="3557">
                  <c:v>1779</c:v>
                </c:pt>
                <c:pt idx="3558">
                  <c:v>1779.5</c:v>
                </c:pt>
                <c:pt idx="3559">
                  <c:v>1780</c:v>
                </c:pt>
                <c:pt idx="3560">
                  <c:v>1780.5</c:v>
                </c:pt>
                <c:pt idx="3561">
                  <c:v>1781</c:v>
                </c:pt>
                <c:pt idx="3562">
                  <c:v>1781.5</c:v>
                </c:pt>
                <c:pt idx="3563">
                  <c:v>1782</c:v>
                </c:pt>
                <c:pt idx="3564">
                  <c:v>1782.5</c:v>
                </c:pt>
                <c:pt idx="3565">
                  <c:v>1783</c:v>
                </c:pt>
                <c:pt idx="3566">
                  <c:v>1783.5</c:v>
                </c:pt>
                <c:pt idx="3567">
                  <c:v>1784</c:v>
                </c:pt>
                <c:pt idx="3568">
                  <c:v>1784.5</c:v>
                </c:pt>
                <c:pt idx="3569">
                  <c:v>1785</c:v>
                </c:pt>
                <c:pt idx="3570">
                  <c:v>1785.5</c:v>
                </c:pt>
                <c:pt idx="3571">
                  <c:v>1786</c:v>
                </c:pt>
                <c:pt idx="3572">
                  <c:v>1786.5</c:v>
                </c:pt>
                <c:pt idx="3573">
                  <c:v>1787</c:v>
                </c:pt>
                <c:pt idx="3574">
                  <c:v>1787.5</c:v>
                </c:pt>
                <c:pt idx="3575">
                  <c:v>1788</c:v>
                </c:pt>
                <c:pt idx="3576">
                  <c:v>1788.5</c:v>
                </c:pt>
                <c:pt idx="3577">
                  <c:v>1789</c:v>
                </c:pt>
                <c:pt idx="3578">
                  <c:v>1789.5</c:v>
                </c:pt>
                <c:pt idx="3579">
                  <c:v>1790</c:v>
                </c:pt>
                <c:pt idx="3580">
                  <c:v>1790.5</c:v>
                </c:pt>
                <c:pt idx="3581">
                  <c:v>1791</c:v>
                </c:pt>
                <c:pt idx="3582">
                  <c:v>1791.5</c:v>
                </c:pt>
                <c:pt idx="3583">
                  <c:v>1792</c:v>
                </c:pt>
                <c:pt idx="3584">
                  <c:v>1792.5</c:v>
                </c:pt>
                <c:pt idx="3585">
                  <c:v>1793</c:v>
                </c:pt>
                <c:pt idx="3586">
                  <c:v>1793.5</c:v>
                </c:pt>
                <c:pt idx="3587">
                  <c:v>1794</c:v>
                </c:pt>
                <c:pt idx="3588">
                  <c:v>1794.5</c:v>
                </c:pt>
                <c:pt idx="3589">
                  <c:v>1795</c:v>
                </c:pt>
                <c:pt idx="3590">
                  <c:v>1795.5</c:v>
                </c:pt>
                <c:pt idx="3591">
                  <c:v>1796</c:v>
                </c:pt>
                <c:pt idx="3592">
                  <c:v>1796.5</c:v>
                </c:pt>
                <c:pt idx="3593">
                  <c:v>1797</c:v>
                </c:pt>
                <c:pt idx="3594">
                  <c:v>1797.5</c:v>
                </c:pt>
                <c:pt idx="3595">
                  <c:v>1798</c:v>
                </c:pt>
                <c:pt idx="3596">
                  <c:v>1798.5</c:v>
                </c:pt>
                <c:pt idx="3597">
                  <c:v>1799</c:v>
                </c:pt>
                <c:pt idx="3598">
                  <c:v>1799.5</c:v>
                </c:pt>
                <c:pt idx="3599">
                  <c:v>1800</c:v>
                </c:pt>
                <c:pt idx="3600">
                  <c:v>1800.5</c:v>
                </c:pt>
                <c:pt idx="3601">
                  <c:v>1801</c:v>
                </c:pt>
                <c:pt idx="3602">
                  <c:v>1801.5</c:v>
                </c:pt>
                <c:pt idx="3603">
                  <c:v>1802</c:v>
                </c:pt>
                <c:pt idx="3604">
                  <c:v>1802.5</c:v>
                </c:pt>
                <c:pt idx="3605">
                  <c:v>1803</c:v>
                </c:pt>
                <c:pt idx="3606">
                  <c:v>1803.5</c:v>
                </c:pt>
                <c:pt idx="3607">
                  <c:v>1804</c:v>
                </c:pt>
                <c:pt idx="3608">
                  <c:v>1804.5</c:v>
                </c:pt>
                <c:pt idx="3609">
                  <c:v>1805</c:v>
                </c:pt>
                <c:pt idx="3610">
                  <c:v>1805.5</c:v>
                </c:pt>
                <c:pt idx="3611">
                  <c:v>1806</c:v>
                </c:pt>
                <c:pt idx="3612">
                  <c:v>1806.5</c:v>
                </c:pt>
                <c:pt idx="3613">
                  <c:v>1807</c:v>
                </c:pt>
                <c:pt idx="3614">
                  <c:v>1807.5</c:v>
                </c:pt>
                <c:pt idx="3615">
                  <c:v>1808</c:v>
                </c:pt>
                <c:pt idx="3616">
                  <c:v>1808.5</c:v>
                </c:pt>
                <c:pt idx="3617">
                  <c:v>1809</c:v>
                </c:pt>
                <c:pt idx="3618">
                  <c:v>1809.5</c:v>
                </c:pt>
                <c:pt idx="3619">
                  <c:v>1810</c:v>
                </c:pt>
                <c:pt idx="3620">
                  <c:v>1810.5</c:v>
                </c:pt>
                <c:pt idx="3621">
                  <c:v>1811</c:v>
                </c:pt>
                <c:pt idx="3622">
                  <c:v>1811.5</c:v>
                </c:pt>
                <c:pt idx="3623">
                  <c:v>1812</c:v>
                </c:pt>
                <c:pt idx="3624">
                  <c:v>1812.5</c:v>
                </c:pt>
                <c:pt idx="3625">
                  <c:v>1813</c:v>
                </c:pt>
                <c:pt idx="3626">
                  <c:v>1813.5</c:v>
                </c:pt>
                <c:pt idx="3627">
                  <c:v>1814</c:v>
                </c:pt>
                <c:pt idx="3628">
                  <c:v>1814.5</c:v>
                </c:pt>
                <c:pt idx="3629">
                  <c:v>1815</c:v>
                </c:pt>
                <c:pt idx="3630">
                  <c:v>1815.5</c:v>
                </c:pt>
                <c:pt idx="3631">
                  <c:v>1816</c:v>
                </c:pt>
                <c:pt idx="3632">
                  <c:v>1816.5</c:v>
                </c:pt>
                <c:pt idx="3633">
                  <c:v>1817</c:v>
                </c:pt>
                <c:pt idx="3634">
                  <c:v>1817.5</c:v>
                </c:pt>
                <c:pt idx="3635">
                  <c:v>1818</c:v>
                </c:pt>
                <c:pt idx="3636">
                  <c:v>1818.5</c:v>
                </c:pt>
                <c:pt idx="3637">
                  <c:v>1819</c:v>
                </c:pt>
                <c:pt idx="3638">
                  <c:v>1819.5</c:v>
                </c:pt>
                <c:pt idx="3639">
                  <c:v>1820</c:v>
                </c:pt>
                <c:pt idx="3640">
                  <c:v>1820.5</c:v>
                </c:pt>
                <c:pt idx="3641">
                  <c:v>1821</c:v>
                </c:pt>
                <c:pt idx="3642">
                  <c:v>1821.5</c:v>
                </c:pt>
                <c:pt idx="3643">
                  <c:v>1822</c:v>
                </c:pt>
                <c:pt idx="3644">
                  <c:v>1822.5</c:v>
                </c:pt>
                <c:pt idx="3645">
                  <c:v>1823</c:v>
                </c:pt>
                <c:pt idx="3646">
                  <c:v>1823.5</c:v>
                </c:pt>
                <c:pt idx="3647">
                  <c:v>1824</c:v>
                </c:pt>
                <c:pt idx="3648">
                  <c:v>1824.5</c:v>
                </c:pt>
                <c:pt idx="3649">
                  <c:v>1825</c:v>
                </c:pt>
                <c:pt idx="3650">
                  <c:v>1825.5</c:v>
                </c:pt>
                <c:pt idx="3651">
                  <c:v>1826</c:v>
                </c:pt>
                <c:pt idx="3652">
                  <c:v>1826.5</c:v>
                </c:pt>
                <c:pt idx="3653">
                  <c:v>1827</c:v>
                </c:pt>
                <c:pt idx="3654">
                  <c:v>1827.5</c:v>
                </c:pt>
                <c:pt idx="3655">
                  <c:v>1828</c:v>
                </c:pt>
                <c:pt idx="3656">
                  <c:v>1828.5</c:v>
                </c:pt>
                <c:pt idx="3657">
                  <c:v>1829</c:v>
                </c:pt>
                <c:pt idx="3658">
                  <c:v>1829.5</c:v>
                </c:pt>
                <c:pt idx="3659">
                  <c:v>1830</c:v>
                </c:pt>
                <c:pt idx="3660">
                  <c:v>1830.5</c:v>
                </c:pt>
                <c:pt idx="3661">
                  <c:v>1831</c:v>
                </c:pt>
                <c:pt idx="3662">
                  <c:v>1831.5</c:v>
                </c:pt>
                <c:pt idx="3663">
                  <c:v>1832</c:v>
                </c:pt>
                <c:pt idx="3664">
                  <c:v>1832.5</c:v>
                </c:pt>
                <c:pt idx="3665">
                  <c:v>1833</c:v>
                </c:pt>
                <c:pt idx="3666">
                  <c:v>1833.5</c:v>
                </c:pt>
                <c:pt idx="3667">
                  <c:v>1834</c:v>
                </c:pt>
                <c:pt idx="3668">
                  <c:v>1834.5</c:v>
                </c:pt>
                <c:pt idx="3669">
                  <c:v>1835</c:v>
                </c:pt>
                <c:pt idx="3670">
                  <c:v>1835.5</c:v>
                </c:pt>
                <c:pt idx="3671">
                  <c:v>1836</c:v>
                </c:pt>
                <c:pt idx="3672">
                  <c:v>1836.5</c:v>
                </c:pt>
                <c:pt idx="3673">
                  <c:v>1837</c:v>
                </c:pt>
                <c:pt idx="3674">
                  <c:v>1837.5</c:v>
                </c:pt>
                <c:pt idx="3675">
                  <c:v>1838</c:v>
                </c:pt>
                <c:pt idx="3676">
                  <c:v>1838.5</c:v>
                </c:pt>
                <c:pt idx="3677">
                  <c:v>1839</c:v>
                </c:pt>
                <c:pt idx="3678">
                  <c:v>1839.5</c:v>
                </c:pt>
                <c:pt idx="3679">
                  <c:v>1840</c:v>
                </c:pt>
                <c:pt idx="3680">
                  <c:v>1840.5</c:v>
                </c:pt>
                <c:pt idx="3681">
                  <c:v>1841</c:v>
                </c:pt>
                <c:pt idx="3682">
                  <c:v>1841.5</c:v>
                </c:pt>
                <c:pt idx="3683">
                  <c:v>1842</c:v>
                </c:pt>
                <c:pt idx="3684">
                  <c:v>1842.5</c:v>
                </c:pt>
                <c:pt idx="3685">
                  <c:v>1843</c:v>
                </c:pt>
                <c:pt idx="3686">
                  <c:v>1843.5</c:v>
                </c:pt>
                <c:pt idx="3687">
                  <c:v>1844</c:v>
                </c:pt>
                <c:pt idx="3688">
                  <c:v>1844.5</c:v>
                </c:pt>
                <c:pt idx="3689">
                  <c:v>1845</c:v>
                </c:pt>
                <c:pt idx="3690">
                  <c:v>1845.5</c:v>
                </c:pt>
                <c:pt idx="3691">
                  <c:v>1846</c:v>
                </c:pt>
                <c:pt idx="3692">
                  <c:v>1846.5</c:v>
                </c:pt>
                <c:pt idx="3693">
                  <c:v>1847</c:v>
                </c:pt>
                <c:pt idx="3694">
                  <c:v>1847.5</c:v>
                </c:pt>
                <c:pt idx="3695">
                  <c:v>1848</c:v>
                </c:pt>
                <c:pt idx="3696">
                  <c:v>1848.5</c:v>
                </c:pt>
                <c:pt idx="3697">
                  <c:v>1849</c:v>
                </c:pt>
                <c:pt idx="3698">
                  <c:v>1849.5</c:v>
                </c:pt>
                <c:pt idx="3699">
                  <c:v>1850</c:v>
                </c:pt>
                <c:pt idx="3700">
                  <c:v>1850.5</c:v>
                </c:pt>
                <c:pt idx="3701">
                  <c:v>1851</c:v>
                </c:pt>
                <c:pt idx="3702">
                  <c:v>1851.5</c:v>
                </c:pt>
                <c:pt idx="3703">
                  <c:v>1852</c:v>
                </c:pt>
                <c:pt idx="3704">
                  <c:v>1852.5</c:v>
                </c:pt>
                <c:pt idx="3705">
                  <c:v>1853</c:v>
                </c:pt>
                <c:pt idx="3706">
                  <c:v>1853.5</c:v>
                </c:pt>
                <c:pt idx="3707">
                  <c:v>1854</c:v>
                </c:pt>
                <c:pt idx="3708">
                  <c:v>1854.5</c:v>
                </c:pt>
                <c:pt idx="3709">
                  <c:v>1855</c:v>
                </c:pt>
                <c:pt idx="3710">
                  <c:v>1855.5</c:v>
                </c:pt>
                <c:pt idx="3711">
                  <c:v>1856</c:v>
                </c:pt>
                <c:pt idx="3712">
                  <c:v>1856.5</c:v>
                </c:pt>
                <c:pt idx="3713">
                  <c:v>1857</c:v>
                </c:pt>
                <c:pt idx="3714">
                  <c:v>1857.5</c:v>
                </c:pt>
                <c:pt idx="3715">
                  <c:v>1858</c:v>
                </c:pt>
                <c:pt idx="3716">
                  <c:v>1858.5</c:v>
                </c:pt>
                <c:pt idx="3717">
                  <c:v>1859</c:v>
                </c:pt>
                <c:pt idx="3718">
                  <c:v>1859.5</c:v>
                </c:pt>
                <c:pt idx="3719">
                  <c:v>1860</c:v>
                </c:pt>
                <c:pt idx="3720">
                  <c:v>1860.5</c:v>
                </c:pt>
                <c:pt idx="3721">
                  <c:v>1861</c:v>
                </c:pt>
                <c:pt idx="3722">
                  <c:v>1861.5</c:v>
                </c:pt>
                <c:pt idx="3723">
                  <c:v>1862</c:v>
                </c:pt>
                <c:pt idx="3724">
                  <c:v>1862.5</c:v>
                </c:pt>
                <c:pt idx="3725">
                  <c:v>1863</c:v>
                </c:pt>
                <c:pt idx="3726">
                  <c:v>1863.5</c:v>
                </c:pt>
                <c:pt idx="3727">
                  <c:v>1864</c:v>
                </c:pt>
                <c:pt idx="3728">
                  <c:v>1864.5</c:v>
                </c:pt>
                <c:pt idx="3729">
                  <c:v>1865</c:v>
                </c:pt>
                <c:pt idx="3730">
                  <c:v>1865.5</c:v>
                </c:pt>
                <c:pt idx="3731">
                  <c:v>1866</c:v>
                </c:pt>
                <c:pt idx="3732">
                  <c:v>1866.5</c:v>
                </c:pt>
                <c:pt idx="3733">
                  <c:v>1867</c:v>
                </c:pt>
                <c:pt idx="3734">
                  <c:v>1867.5</c:v>
                </c:pt>
                <c:pt idx="3735">
                  <c:v>1868</c:v>
                </c:pt>
                <c:pt idx="3736">
                  <c:v>1868.5</c:v>
                </c:pt>
                <c:pt idx="3737">
                  <c:v>1869</c:v>
                </c:pt>
                <c:pt idx="3738">
                  <c:v>1869.5</c:v>
                </c:pt>
                <c:pt idx="3739">
                  <c:v>1870</c:v>
                </c:pt>
                <c:pt idx="3740">
                  <c:v>1870.5</c:v>
                </c:pt>
                <c:pt idx="3741">
                  <c:v>1871</c:v>
                </c:pt>
                <c:pt idx="3742">
                  <c:v>1871.5</c:v>
                </c:pt>
                <c:pt idx="3743">
                  <c:v>1872</c:v>
                </c:pt>
                <c:pt idx="3744">
                  <c:v>1872.5</c:v>
                </c:pt>
                <c:pt idx="3745">
                  <c:v>1873</c:v>
                </c:pt>
                <c:pt idx="3746">
                  <c:v>1873.5</c:v>
                </c:pt>
                <c:pt idx="3747">
                  <c:v>1874</c:v>
                </c:pt>
                <c:pt idx="3748">
                  <c:v>1874.5</c:v>
                </c:pt>
                <c:pt idx="3749">
                  <c:v>1875</c:v>
                </c:pt>
                <c:pt idx="3750">
                  <c:v>1875.5</c:v>
                </c:pt>
                <c:pt idx="3751">
                  <c:v>1876</c:v>
                </c:pt>
                <c:pt idx="3752">
                  <c:v>1876.5</c:v>
                </c:pt>
                <c:pt idx="3753">
                  <c:v>1877</c:v>
                </c:pt>
                <c:pt idx="3754">
                  <c:v>1877.5</c:v>
                </c:pt>
                <c:pt idx="3755">
                  <c:v>1878</c:v>
                </c:pt>
                <c:pt idx="3756">
                  <c:v>1878.5</c:v>
                </c:pt>
                <c:pt idx="3757">
                  <c:v>1879</c:v>
                </c:pt>
                <c:pt idx="3758">
                  <c:v>1879.5</c:v>
                </c:pt>
                <c:pt idx="3759">
                  <c:v>1880</c:v>
                </c:pt>
                <c:pt idx="3760">
                  <c:v>1880.5</c:v>
                </c:pt>
                <c:pt idx="3761">
                  <c:v>1881</c:v>
                </c:pt>
                <c:pt idx="3762">
                  <c:v>1881.5</c:v>
                </c:pt>
                <c:pt idx="3763">
                  <c:v>1882</c:v>
                </c:pt>
                <c:pt idx="3764">
                  <c:v>1882.5</c:v>
                </c:pt>
                <c:pt idx="3765">
                  <c:v>1883</c:v>
                </c:pt>
                <c:pt idx="3766">
                  <c:v>1883.5</c:v>
                </c:pt>
                <c:pt idx="3767">
                  <c:v>1884</c:v>
                </c:pt>
                <c:pt idx="3768">
                  <c:v>1884.5</c:v>
                </c:pt>
                <c:pt idx="3769">
                  <c:v>1885</c:v>
                </c:pt>
                <c:pt idx="3770">
                  <c:v>1885.5</c:v>
                </c:pt>
                <c:pt idx="3771">
                  <c:v>1886</c:v>
                </c:pt>
                <c:pt idx="3772">
                  <c:v>1886.5</c:v>
                </c:pt>
                <c:pt idx="3773">
                  <c:v>1887</c:v>
                </c:pt>
                <c:pt idx="3774">
                  <c:v>1887.5</c:v>
                </c:pt>
                <c:pt idx="3775">
                  <c:v>1888</c:v>
                </c:pt>
                <c:pt idx="3776">
                  <c:v>1888.5</c:v>
                </c:pt>
                <c:pt idx="3777">
                  <c:v>1889</c:v>
                </c:pt>
                <c:pt idx="3778">
                  <c:v>1889.5</c:v>
                </c:pt>
                <c:pt idx="3779">
                  <c:v>1890</c:v>
                </c:pt>
                <c:pt idx="3780">
                  <c:v>1890.5</c:v>
                </c:pt>
                <c:pt idx="3781">
                  <c:v>1891</c:v>
                </c:pt>
                <c:pt idx="3782">
                  <c:v>1891.5</c:v>
                </c:pt>
                <c:pt idx="3783">
                  <c:v>1892</c:v>
                </c:pt>
                <c:pt idx="3784">
                  <c:v>1892.5</c:v>
                </c:pt>
                <c:pt idx="3785">
                  <c:v>1893</c:v>
                </c:pt>
                <c:pt idx="3786">
                  <c:v>1893.5</c:v>
                </c:pt>
                <c:pt idx="3787">
                  <c:v>1894</c:v>
                </c:pt>
                <c:pt idx="3788">
                  <c:v>1894.5</c:v>
                </c:pt>
                <c:pt idx="3789">
                  <c:v>1895</c:v>
                </c:pt>
                <c:pt idx="3790">
                  <c:v>1895.5</c:v>
                </c:pt>
                <c:pt idx="3791">
                  <c:v>1896</c:v>
                </c:pt>
                <c:pt idx="3792">
                  <c:v>1896.5</c:v>
                </c:pt>
                <c:pt idx="3793">
                  <c:v>1897</c:v>
                </c:pt>
                <c:pt idx="3794">
                  <c:v>1897.5</c:v>
                </c:pt>
                <c:pt idx="3795">
                  <c:v>1898</c:v>
                </c:pt>
                <c:pt idx="3796">
                  <c:v>1898.5</c:v>
                </c:pt>
                <c:pt idx="3797">
                  <c:v>1899</c:v>
                </c:pt>
                <c:pt idx="3798">
                  <c:v>1899.5</c:v>
                </c:pt>
                <c:pt idx="3799">
                  <c:v>1900</c:v>
                </c:pt>
                <c:pt idx="3800">
                  <c:v>1900.5</c:v>
                </c:pt>
                <c:pt idx="3801">
                  <c:v>1901</c:v>
                </c:pt>
                <c:pt idx="3802">
                  <c:v>1901.5</c:v>
                </c:pt>
                <c:pt idx="3803">
                  <c:v>1902</c:v>
                </c:pt>
                <c:pt idx="3804">
                  <c:v>1902.5</c:v>
                </c:pt>
                <c:pt idx="3805">
                  <c:v>1903</c:v>
                </c:pt>
                <c:pt idx="3806">
                  <c:v>1903.5</c:v>
                </c:pt>
                <c:pt idx="3807">
                  <c:v>1904</c:v>
                </c:pt>
                <c:pt idx="3808">
                  <c:v>1904.5</c:v>
                </c:pt>
                <c:pt idx="3809">
                  <c:v>1905</c:v>
                </c:pt>
                <c:pt idx="3810">
                  <c:v>1905.5</c:v>
                </c:pt>
                <c:pt idx="3811">
                  <c:v>1906</c:v>
                </c:pt>
                <c:pt idx="3812">
                  <c:v>1906.5</c:v>
                </c:pt>
                <c:pt idx="3813">
                  <c:v>1907</c:v>
                </c:pt>
                <c:pt idx="3814">
                  <c:v>1907.5</c:v>
                </c:pt>
                <c:pt idx="3815">
                  <c:v>1908</c:v>
                </c:pt>
                <c:pt idx="3816">
                  <c:v>1908.5</c:v>
                </c:pt>
                <c:pt idx="3817">
                  <c:v>1909</c:v>
                </c:pt>
                <c:pt idx="3818">
                  <c:v>1909.5</c:v>
                </c:pt>
                <c:pt idx="3819">
                  <c:v>1910</c:v>
                </c:pt>
                <c:pt idx="3820">
                  <c:v>1910.5</c:v>
                </c:pt>
                <c:pt idx="3821">
                  <c:v>1911</c:v>
                </c:pt>
                <c:pt idx="3822">
                  <c:v>1911.5</c:v>
                </c:pt>
                <c:pt idx="3823">
                  <c:v>1912</c:v>
                </c:pt>
                <c:pt idx="3824">
                  <c:v>1912.5</c:v>
                </c:pt>
                <c:pt idx="3825">
                  <c:v>1913</c:v>
                </c:pt>
                <c:pt idx="3826">
                  <c:v>1913.5</c:v>
                </c:pt>
                <c:pt idx="3827">
                  <c:v>1914</c:v>
                </c:pt>
                <c:pt idx="3828">
                  <c:v>1914.5</c:v>
                </c:pt>
                <c:pt idx="3829">
                  <c:v>1915</c:v>
                </c:pt>
                <c:pt idx="3830">
                  <c:v>1915.5</c:v>
                </c:pt>
                <c:pt idx="3831">
                  <c:v>1916</c:v>
                </c:pt>
                <c:pt idx="3832">
                  <c:v>1916.5</c:v>
                </c:pt>
                <c:pt idx="3833">
                  <c:v>1917</c:v>
                </c:pt>
                <c:pt idx="3834">
                  <c:v>1917.5</c:v>
                </c:pt>
                <c:pt idx="3835">
                  <c:v>1918</c:v>
                </c:pt>
                <c:pt idx="3836">
                  <c:v>1918.5</c:v>
                </c:pt>
                <c:pt idx="3837">
                  <c:v>1919</c:v>
                </c:pt>
                <c:pt idx="3838">
                  <c:v>1919.5</c:v>
                </c:pt>
                <c:pt idx="3839">
                  <c:v>1920</c:v>
                </c:pt>
                <c:pt idx="3840">
                  <c:v>1920.5</c:v>
                </c:pt>
                <c:pt idx="3841">
                  <c:v>1921</c:v>
                </c:pt>
                <c:pt idx="3842">
                  <c:v>1921.5</c:v>
                </c:pt>
                <c:pt idx="3843">
                  <c:v>1922</c:v>
                </c:pt>
                <c:pt idx="3844">
                  <c:v>1922.5</c:v>
                </c:pt>
                <c:pt idx="3845">
                  <c:v>1923</c:v>
                </c:pt>
                <c:pt idx="3846">
                  <c:v>1923.5</c:v>
                </c:pt>
                <c:pt idx="3847">
                  <c:v>1924</c:v>
                </c:pt>
                <c:pt idx="3848">
                  <c:v>1924.5</c:v>
                </c:pt>
                <c:pt idx="3849">
                  <c:v>1925</c:v>
                </c:pt>
                <c:pt idx="3850">
                  <c:v>1925.5</c:v>
                </c:pt>
                <c:pt idx="3851">
                  <c:v>1926</c:v>
                </c:pt>
                <c:pt idx="3852">
                  <c:v>1926.5</c:v>
                </c:pt>
                <c:pt idx="3853">
                  <c:v>1927</c:v>
                </c:pt>
                <c:pt idx="3854">
                  <c:v>1927.5</c:v>
                </c:pt>
                <c:pt idx="3855">
                  <c:v>1928</c:v>
                </c:pt>
                <c:pt idx="3856">
                  <c:v>1928.5</c:v>
                </c:pt>
                <c:pt idx="3857">
                  <c:v>1929</c:v>
                </c:pt>
                <c:pt idx="3858">
                  <c:v>1929.5</c:v>
                </c:pt>
                <c:pt idx="3859">
                  <c:v>1930</c:v>
                </c:pt>
                <c:pt idx="3860">
                  <c:v>1930.5</c:v>
                </c:pt>
                <c:pt idx="3861">
                  <c:v>1931</c:v>
                </c:pt>
                <c:pt idx="3862">
                  <c:v>1931.5</c:v>
                </c:pt>
                <c:pt idx="3863">
                  <c:v>1932</c:v>
                </c:pt>
                <c:pt idx="3864">
                  <c:v>1932.5</c:v>
                </c:pt>
                <c:pt idx="3865">
                  <c:v>1933</c:v>
                </c:pt>
                <c:pt idx="3866">
                  <c:v>1933.5</c:v>
                </c:pt>
                <c:pt idx="3867">
                  <c:v>1934</c:v>
                </c:pt>
                <c:pt idx="3868">
                  <c:v>1934.5</c:v>
                </c:pt>
                <c:pt idx="3869">
                  <c:v>1935</c:v>
                </c:pt>
                <c:pt idx="3870">
                  <c:v>1935.5</c:v>
                </c:pt>
                <c:pt idx="3871">
                  <c:v>1936</c:v>
                </c:pt>
                <c:pt idx="3872">
                  <c:v>1936.5</c:v>
                </c:pt>
                <c:pt idx="3873">
                  <c:v>1937</c:v>
                </c:pt>
                <c:pt idx="3874">
                  <c:v>1937.5</c:v>
                </c:pt>
                <c:pt idx="3875">
                  <c:v>1938</c:v>
                </c:pt>
                <c:pt idx="3876">
                  <c:v>1938.5</c:v>
                </c:pt>
                <c:pt idx="3877">
                  <c:v>1939</c:v>
                </c:pt>
                <c:pt idx="3878">
                  <c:v>1939.5</c:v>
                </c:pt>
                <c:pt idx="3879">
                  <c:v>1940</c:v>
                </c:pt>
                <c:pt idx="3880">
                  <c:v>1940.5</c:v>
                </c:pt>
                <c:pt idx="3881">
                  <c:v>1941</c:v>
                </c:pt>
                <c:pt idx="3882">
                  <c:v>1941.5</c:v>
                </c:pt>
                <c:pt idx="3883">
                  <c:v>1942</c:v>
                </c:pt>
                <c:pt idx="3884">
                  <c:v>1942.5</c:v>
                </c:pt>
                <c:pt idx="3885">
                  <c:v>1943</c:v>
                </c:pt>
                <c:pt idx="3886">
                  <c:v>1943.5</c:v>
                </c:pt>
                <c:pt idx="3887">
                  <c:v>1944</c:v>
                </c:pt>
                <c:pt idx="3888">
                  <c:v>1944.5</c:v>
                </c:pt>
                <c:pt idx="3889">
                  <c:v>1945</c:v>
                </c:pt>
                <c:pt idx="3890">
                  <c:v>1945.5</c:v>
                </c:pt>
                <c:pt idx="3891">
                  <c:v>1946</c:v>
                </c:pt>
                <c:pt idx="3892">
                  <c:v>1946.5</c:v>
                </c:pt>
                <c:pt idx="3893">
                  <c:v>1947</c:v>
                </c:pt>
                <c:pt idx="3894">
                  <c:v>1947.5</c:v>
                </c:pt>
                <c:pt idx="3895">
                  <c:v>1948</c:v>
                </c:pt>
                <c:pt idx="3896">
                  <c:v>1948.5</c:v>
                </c:pt>
                <c:pt idx="3897">
                  <c:v>1949</c:v>
                </c:pt>
                <c:pt idx="3898">
                  <c:v>1949.5</c:v>
                </c:pt>
                <c:pt idx="3899">
                  <c:v>1950</c:v>
                </c:pt>
                <c:pt idx="3900">
                  <c:v>1950.5</c:v>
                </c:pt>
                <c:pt idx="3901">
                  <c:v>1951</c:v>
                </c:pt>
                <c:pt idx="3902">
                  <c:v>1951.5</c:v>
                </c:pt>
                <c:pt idx="3903">
                  <c:v>1952</c:v>
                </c:pt>
                <c:pt idx="3904">
                  <c:v>1952.5</c:v>
                </c:pt>
                <c:pt idx="3905">
                  <c:v>1953</c:v>
                </c:pt>
                <c:pt idx="3906">
                  <c:v>1953.5</c:v>
                </c:pt>
                <c:pt idx="3907">
                  <c:v>1954</c:v>
                </c:pt>
                <c:pt idx="3908">
                  <c:v>1954.5</c:v>
                </c:pt>
                <c:pt idx="3909">
                  <c:v>1955</c:v>
                </c:pt>
                <c:pt idx="3910">
                  <c:v>1955.5</c:v>
                </c:pt>
                <c:pt idx="3911">
                  <c:v>1956</c:v>
                </c:pt>
                <c:pt idx="3912">
                  <c:v>1956.5</c:v>
                </c:pt>
                <c:pt idx="3913">
                  <c:v>1957</c:v>
                </c:pt>
                <c:pt idx="3914">
                  <c:v>1957.5</c:v>
                </c:pt>
                <c:pt idx="3915">
                  <c:v>1958</c:v>
                </c:pt>
                <c:pt idx="3916">
                  <c:v>1958.5</c:v>
                </c:pt>
                <c:pt idx="3917">
                  <c:v>1959</c:v>
                </c:pt>
                <c:pt idx="3918">
                  <c:v>1959.5</c:v>
                </c:pt>
                <c:pt idx="3919">
                  <c:v>1960</c:v>
                </c:pt>
                <c:pt idx="3920">
                  <c:v>1960.5</c:v>
                </c:pt>
                <c:pt idx="3921">
                  <c:v>1961</c:v>
                </c:pt>
                <c:pt idx="3922">
                  <c:v>1961.5</c:v>
                </c:pt>
                <c:pt idx="3923">
                  <c:v>1962</c:v>
                </c:pt>
                <c:pt idx="3924">
                  <c:v>1962.5</c:v>
                </c:pt>
                <c:pt idx="3925">
                  <c:v>1963</c:v>
                </c:pt>
                <c:pt idx="3926">
                  <c:v>1963.5</c:v>
                </c:pt>
                <c:pt idx="3927">
                  <c:v>1964</c:v>
                </c:pt>
                <c:pt idx="3928">
                  <c:v>1964.5</c:v>
                </c:pt>
                <c:pt idx="3929">
                  <c:v>1965</c:v>
                </c:pt>
                <c:pt idx="3930">
                  <c:v>1965.5</c:v>
                </c:pt>
                <c:pt idx="3931">
                  <c:v>1966</c:v>
                </c:pt>
                <c:pt idx="3932">
                  <c:v>1966.5</c:v>
                </c:pt>
                <c:pt idx="3933">
                  <c:v>1967</c:v>
                </c:pt>
                <c:pt idx="3934">
                  <c:v>1967.5</c:v>
                </c:pt>
                <c:pt idx="3935">
                  <c:v>1968</c:v>
                </c:pt>
                <c:pt idx="3936">
                  <c:v>1968.5</c:v>
                </c:pt>
                <c:pt idx="3937">
                  <c:v>1969</c:v>
                </c:pt>
                <c:pt idx="3938">
                  <c:v>1969.5</c:v>
                </c:pt>
                <c:pt idx="3939">
                  <c:v>1970</c:v>
                </c:pt>
                <c:pt idx="3940">
                  <c:v>1970.5</c:v>
                </c:pt>
                <c:pt idx="3941">
                  <c:v>1971</c:v>
                </c:pt>
                <c:pt idx="3942">
                  <c:v>1971.5</c:v>
                </c:pt>
                <c:pt idx="3943">
                  <c:v>1972</c:v>
                </c:pt>
                <c:pt idx="3944">
                  <c:v>1972.5</c:v>
                </c:pt>
                <c:pt idx="3945">
                  <c:v>1973</c:v>
                </c:pt>
                <c:pt idx="3946">
                  <c:v>1973.5</c:v>
                </c:pt>
                <c:pt idx="3947">
                  <c:v>1974</c:v>
                </c:pt>
                <c:pt idx="3948">
                  <c:v>1974.5</c:v>
                </c:pt>
                <c:pt idx="3949">
                  <c:v>1975</c:v>
                </c:pt>
                <c:pt idx="3950">
                  <c:v>1975.5</c:v>
                </c:pt>
                <c:pt idx="3951">
                  <c:v>1976</c:v>
                </c:pt>
                <c:pt idx="3952">
                  <c:v>1976.5</c:v>
                </c:pt>
                <c:pt idx="3953">
                  <c:v>1977</c:v>
                </c:pt>
                <c:pt idx="3954">
                  <c:v>1977.5</c:v>
                </c:pt>
                <c:pt idx="3955">
                  <c:v>1978</c:v>
                </c:pt>
                <c:pt idx="3956">
                  <c:v>1978.5</c:v>
                </c:pt>
                <c:pt idx="3957">
                  <c:v>1979</c:v>
                </c:pt>
                <c:pt idx="3958">
                  <c:v>1979.5</c:v>
                </c:pt>
                <c:pt idx="3959">
                  <c:v>1980</c:v>
                </c:pt>
                <c:pt idx="3960">
                  <c:v>1980.5</c:v>
                </c:pt>
                <c:pt idx="3961">
                  <c:v>1981</c:v>
                </c:pt>
                <c:pt idx="3962">
                  <c:v>1981.5</c:v>
                </c:pt>
                <c:pt idx="3963">
                  <c:v>1982</c:v>
                </c:pt>
                <c:pt idx="3964">
                  <c:v>1982.5</c:v>
                </c:pt>
                <c:pt idx="3965">
                  <c:v>1983</c:v>
                </c:pt>
                <c:pt idx="3966">
                  <c:v>1983.5</c:v>
                </c:pt>
                <c:pt idx="3967">
                  <c:v>1984</c:v>
                </c:pt>
                <c:pt idx="3968">
                  <c:v>1984.5</c:v>
                </c:pt>
                <c:pt idx="3969">
                  <c:v>1985</c:v>
                </c:pt>
                <c:pt idx="3970">
                  <c:v>1985.5</c:v>
                </c:pt>
                <c:pt idx="3971">
                  <c:v>1986</c:v>
                </c:pt>
                <c:pt idx="3972">
                  <c:v>1986.5</c:v>
                </c:pt>
                <c:pt idx="3973">
                  <c:v>1987</c:v>
                </c:pt>
                <c:pt idx="3974">
                  <c:v>1987.5</c:v>
                </c:pt>
                <c:pt idx="3975">
                  <c:v>1988</c:v>
                </c:pt>
                <c:pt idx="3976">
                  <c:v>1988.5</c:v>
                </c:pt>
                <c:pt idx="3977">
                  <c:v>1989</c:v>
                </c:pt>
                <c:pt idx="3978">
                  <c:v>1989.5</c:v>
                </c:pt>
                <c:pt idx="3979">
                  <c:v>1990</c:v>
                </c:pt>
                <c:pt idx="3980">
                  <c:v>1990.5</c:v>
                </c:pt>
                <c:pt idx="3981">
                  <c:v>1991</c:v>
                </c:pt>
                <c:pt idx="3982">
                  <c:v>1991.5</c:v>
                </c:pt>
                <c:pt idx="3983">
                  <c:v>1992</c:v>
                </c:pt>
                <c:pt idx="3984">
                  <c:v>1992.5</c:v>
                </c:pt>
                <c:pt idx="3985">
                  <c:v>1993</c:v>
                </c:pt>
                <c:pt idx="3986">
                  <c:v>1993.5</c:v>
                </c:pt>
                <c:pt idx="3987">
                  <c:v>1994</c:v>
                </c:pt>
                <c:pt idx="3988">
                  <c:v>1994.5</c:v>
                </c:pt>
                <c:pt idx="3989">
                  <c:v>1995</c:v>
                </c:pt>
                <c:pt idx="3990">
                  <c:v>1995.5</c:v>
                </c:pt>
                <c:pt idx="3991">
                  <c:v>1996</c:v>
                </c:pt>
                <c:pt idx="3992">
                  <c:v>1996.5</c:v>
                </c:pt>
                <c:pt idx="3993">
                  <c:v>1997</c:v>
                </c:pt>
                <c:pt idx="3994">
                  <c:v>1997.5</c:v>
                </c:pt>
                <c:pt idx="3995">
                  <c:v>1998</c:v>
                </c:pt>
                <c:pt idx="3996">
                  <c:v>1998.5</c:v>
                </c:pt>
                <c:pt idx="3997">
                  <c:v>1999</c:v>
                </c:pt>
                <c:pt idx="3998">
                  <c:v>1999.5</c:v>
                </c:pt>
                <c:pt idx="3999">
                  <c:v>2000</c:v>
                </c:pt>
                <c:pt idx="4000">
                  <c:v>2000.5</c:v>
                </c:pt>
                <c:pt idx="4001">
                  <c:v>2001</c:v>
                </c:pt>
                <c:pt idx="4002">
                  <c:v>2001.5</c:v>
                </c:pt>
                <c:pt idx="4003">
                  <c:v>2002</c:v>
                </c:pt>
                <c:pt idx="4004">
                  <c:v>2002.5</c:v>
                </c:pt>
                <c:pt idx="4005">
                  <c:v>2003</c:v>
                </c:pt>
                <c:pt idx="4006">
                  <c:v>2003.5</c:v>
                </c:pt>
                <c:pt idx="4007">
                  <c:v>2004</c:v>
                </c:pt>
                <c:pt idx="4008">
                  <c:v>2004.5</c:v>
                </c:pt>
                <c:pt idx="4009">
                  <c:v>2005</c:v>
                </c:pt>
                <c:pt idx="4010">
                  <c:v>2005.5</c:v>
                </c:pt>
                <c:pt idx="4011">
                  <c:v>2006</c:v>
                </c:pt>
                <c:pt idx="4012">
                  <c:v>2006.5</c:v>
                </c:pt>
                <c:pt idx="4013">
                  <c:v>2007</c:v>
                </c:pt>
                <c:pt idx="4014">
                  <c:v>2007.5</c:v>
                </c:pt>
                <c:pt idx="4015">
                  <c:v>2008</c:v>
                </c:pt>
                <c:pt idx="4016">
                  <c:v>2008.5</c:v>
                </c:pt>
                <c:pt idx="4017">
                  <c:v>2009</c:v>
                </c:pt>
                <c:pt idx="4018">
                  <c:v>2009.5</c:v>
                </c:pt>
                <c:pt idx="4019">
                  <c:v>2010</c:v>
                </c:pt>
                <c:pt idx="4020">
                  <c:v>2010.5</c:v>
                </c:pt>
                <c:pt idx="4021">
                  <c:v>2011</c:v>
                </c:pt>
                <c:pt idx="4022">
                  <c:v>2011.5</c:v>
                </c:pt>
                <c:pt idx="4023">
                  <c:v>2012</c:v>
                </c:pt>
                <c:pt idx="4024">
                  <c:v>2012.5</c:v>
                </c:pt>
                <c:pt idx="4025">
                  <c:v>2013</c:v>
                </c:pt>
                <c:pt idx="4026">
                  <c:v>2013.5</c:v>
                </c:pt>
                <c:pt idx="4027">
                  <c:v>2014</c:v>
                </c:pt>
                <c:pt idx="4028">
                  <c:v>2014.5</c:v>
                </c:pt>
                <c:pt idx="4029">
                  <c:v>2015</c:v>
                </c:pt>
                <c:pt idx="4030">
                  <c:v>2015.5</c:v>
                </c:pt>
                <c:pt idx="4031">
                  <c:v>2016</c:v>
                </c:pt>
                <c:pt idx="4032">
                  <c:v>2016.5</c:v>
                </c:pt>
                <c:pt idx="4033">
                  <c:v>2017</c:v>
                </c:pt>
                <c:pt idx="4034">
                  <c:v>2017.5</c:v>
                </c:pt>
                <c:pt idx="4035">
                  <c:v>2018</c:v>
                </c:pt>
                <c:pt idx="4036">
                  <c:v>2018.5</c:v>
                </c:pt>
                <c:pt idx="4037">
                  <c:v>2019</c:v>
                </c:pt>
                <c:pt idx="4038">
                  <c:v>2019.5</c:v>
                </c:pt>
                <c:pt idx="4039">
                  <c:v>2020</c:v>
                </c:pt>
                <c:pt idx="4040">
                  <c:v>2020.5</c:v>
                </c:pt>
                <c:pt idx="4041">
                  <c:v>2021</c:v>
                </c:pt>
                <c:pt idx="4042">
                  <c:v>2021.5</c:v>
                </c:pt>
                <c:pt idx="4043">
                  <c:v>2022</c:v>
                </c:pt>
                <c:pt idx="4044">
                  <c:v>2022.5</c:v>
                </c:pt>
                <c:pt idx="4045">
                  <c:v>2023</c:v>
                </c:pt>
                <c:pt idx="4046">
                  <c:v>2023.5</c:v>
                </c:pt>
                <c:pt idx="4047">
                  <c:v>2024</c:v>
                </c:pt>
                <c:pt idx="4048">
                  <c:v>2024.5</c:v>
                </c:pt>
                <c:pt idx="4049">
                  <c:v>2025</c:v>
                </c:pt>
                <c:pt idx="4050">
                  <c:v>2025.5</c:v>
                </c:pt>
                <c:pt idx="4051">
                  <c:v>2026</c:v>
                </c:pt>
                <c:pt idx="4052">
                  <c:v>2026.5</c:v>
                </c:pt>
                <c:pt idx="4053">
                  <c:v>2027</c:v>
                </c:pt>
                <c:pt idx="4054">
                  <c:v>2027.5</c:v>
                </c:pt>
                <c:pt idx="4055">
                  <c:v>2028</c:v>
                </c:pt>
                <c:pt idx="4056">
                  <c:v>2028.5</c:v>
                </c:pt>
                <c:pt idx="4057">
                  <c:v>2029</c:v>
                </c:pt>
                <c:pt idx="4058">
                  <c:v>2029.5</c:v>
                </c:pt>
                <c:pt idx="4059">
                  <c:v>2030</c:v>
                </c:pt>
                <c:pt idx="4060">
                  <c:v>2030.5</c:v>
                </c:pt>
                <c:pt idx="4061">
                  <c:v>2031</c:v>
                </c:pt>
                <c:pt idx="4062">
                  <c:v>2031.5</c:v>
                </c:pt>
                <c:pt idx="4063">
                  <c:v>2032</c:v>
                </c:pt>
                <c:pt idx="4064">
                  <c:v>2032.5</c:v>
                </c:pt>
                <c:pt idx="4065">
                  <c:v>2033</c:v>
                </c:pt>
                <c:pt idx="4066">
                  <c:v>2033.5</c:v>
                </c:pt>
                <c:pt idx="4067">
                  <c:v>2034</c:v>
                </c:pt>
                <c:pt idx="4068">
                  <c:v>2034.5</c:v>
                </c:pt>
                <c:pt idx="4069">
                  <c:v>2035</c:v>
                </c:pt>
                <c:pt idx="4070">
                  <c:v>2035.5</c:v>
                </c:pt>
                <c:pt idx="4071">
                  <c:v>2036</c:v>
                </c:pt>
                <c:pt idx="4072">
                  <c:v>2036.5</c:v>
                </c:pt>
                <c:pt idx="4073">
                  <c:v>2037</c:v>
                </c:pt>
                <c:pt idx="4074">
                  <c:v>2037.5</c:v>
                </c:pt>
                <c:pt idx="4075">
                  <c:v>2038</c:v>
                </c:pt>
                <c:pt idx="4076">
                  <c:v>2038.5</c:v>
                </c:pt>
                <c:pt idx="4077">
                  <c:v>2039</c:v>
                </c:pt>
                <c:pt idx="4078">
                  <c:v>2039.5</c:v>
                </c:pt>
                <c:pt idx="4079">
                  <c:v>2040</c:v>
                </c:pt>
                <c:pt idx="4080">
                  <c:v>2040.5</c:v>
                </c:pt>
                <c:pt idx="4081">
                  <c:v>2041</c:v>
                </c:pt>
                <c:pt idx="4082">
                  <c:v>2041.5</c:v>
                </c:pt>
                <c:pt idx="4083">
                  <c:v>2042</c:v>
                </c:pt>
                <c:pt idx="4084">
                  <c:v>2042.5</c:v>
                </c:pt>
                <c:pt idx="4085">
                  <c:v>2043</c:v>
                </c:pt>
                <c:pt idx="4086">
                  <c:v>2043.5</c:v>
                </c:pt>
                <c:pt idx="4087">
                  <c:v>2044</c:v>
                </c:pt>
                <c:pt idx="4088">
                  <c:v>2044.5</c:v>
                </c:pt>
                <c:pt idx="4089">
                  <c:v>2045</c:v>
                </c:pt>
                <c:pt idx="4090">
                  <c:v>2045.5</c:v>
                </c:pt>
                <c:pt idx="4091">
                  <c:v>2046</c:v>
                </c:pt>
                <c:pt idx="4092">
                  <c:v>2046.5</c:v>
                </c:pt>
                <c:pt idx="4093">
                  <c:v>2047</c:v>
                </c:pt>
                <c:pt idx="4094">
                  <c:v>2047.5</c:v>
                </c:pt>
                <c:pt idx="4095">
                  <c:v>2048</c:v>
                </c:pt>
                <c:pt idx="4096">
                  <c:v>2048.5</c:v>
                </c:pt>
                <c:pt idx="4097">
                  <c:v>2049</c:v>
                </c:pt>
                <c:pt idx="4098">
                  <c:v>2049.5</c:v>
                </c:pt>
                <c:pt idx="4099">
                  <c:v>2050</c:v>
                </c:pt>
                <c:pt idx="4100">
                  <c:v>2050.5</c:v>
                </c:pt>
                <c:pt idx="4101">
                  <c:v>2051</c:v>
                </c:pt>
                <c:pt idx="4102">
                  <c:v>2051.5</c:v>
                </c:pt>
                <c:pt idx="4103">
                  <c:v>2052</c:v>
                </c:pt>
                <c:pt idx="4104">
                  <c:v>2052.5</c:v>
                </c:pt>
                <c:pt idx="4105">
                  <c:v>2053</c:v>
                </c:pt>
                <c:pt idx="4106">
                  <c:v>2053.5</c:v>
                </c:pt>
                <c:pt idx="4107">
                  <c:v>2054</c:v>
                </c:pt>
                <c:pt idx="4108">
                  <c:v>2054.5</c:v>
                </c:pt>
                <c:pt idx="4109">
                  <c:v>2055</c:v>
                </c:pt>
                <c:pt idx="4110">
                  <c:v>2055.5</c:v>
                </c:pt>
                <c:pt idx="4111">
                  <c:v>2056</c:v>
                </c:pt>
                <c:pt idx="4112">
                  <c:v>2056.5</c:v>
                </c:pt>
                <c:pt idx="4113">
                  <c:v>2057</c:v>
                </c:pt>
                <c:pt idx="4114">
                  <c:v>2057.5</c:v>
                </c:pt>
                <c:pt idx="4115">
                  <c:v>2058</c:v>
                </c:pt>
                <c:pt idx="4116">
                  <c:v>2058.5</c:v>
                </c:pt>
                <c:pt idx="4117">
                  <c:v>2059</c:v>
                </c:pt>
                <c:pt idx="4118">
                  <c:v>2059.5</c:v>
                </c:pt>
                <c:pt idx="4119">
                  <c:v>2060</c:v>
                </c:pt>
                <c:pt idx="4120">
                  <c:v>2060.5</c:v>
                </c:pt>
                <c:pt idx="4121">
                  <c:v>2061</c:v>
                </c:pt>
                <c:pt idx="4122">
                  <c:v>2061.5</c:v>
                </c:pt>
                <c:pt idx="4123">
                  <c:v>2062</c:v>
                </c:pt>
                <c:pt idx="4124">
                  <c:v>2062.5</c:v>
                </c:pt>
                <c:pt idx="4125">
                  <c:v>2063</c:v>
                </c:pt>
                <c:pt idx="4126">
                  <c:v>2063.5</c:v>
                </c:pt>
                <c:pt idx="4127">
                  <c:v>2064</c:v>
                </c:pt>
                <c:pt idx="4128">
                  <c:v>2064.5</c:v>
                </c:pt>
                <c:pt idx="4129">
                  <c:v>2065</c:v>
                </c:pt>
                <c:pt idx="4130">
                  <c:v>2065.5</c:v>
                </c:pt>
                <c:pt idx="4131">
                  <c:v>2066</c:v>
                </c:pt>
                <c:pt idx="4132">
                  <c:v>2066.5</c:v>
                </c:pt>
                <c:pt idx="4133">
                  <c:v>2067</c:v>
                </c:pt>
                <c:pt idx="4134">
                  <c:v>2067.5</c:v>
                </c:pt>
                <c:pt idx="4135">
                  <c:v>2068</c:v>
                </c:pt>
                <c:pt idx="4136">
                  <c:v>2068.5</c:v>
                </c:pt>
                <c:pt idx="4137">
                  <c:v>2069</c:v>
                </c:pt>
                <c:pt idx="4138">
                  <c:v>2069.5</c:v>
                </c:pt>
                <c:pt idx="4139">
                  <c:v>2070</c:v>
                </c:pt>
                <c:pt idx="4140">
                  <c:v>2070.5</c:v>
                </c:pt>
                <c:pt idx="4141">
                  <c:v>2071</c:v>
                </c:pt>
                <c:pt idx="4142">
                  <c:v>2071.5</c:v>
                </c:pt>
                <c:pt idx="4143">
                  <c:v>2072</c:v>
                </c:pt>
                <c:pt idx="4144">
                  <c:v>2072.5</c:v>
                </c:pt>
                <c:pt idx="4145">
                  <c:v>2073</c:v>
                </c:pt>
                <c:pt idx="4146">
                  <c:v>2073.5</c:v>
                </c:pt>
                <c:pt idx="4147">
                  <c:v>2074</c:v>
                </c:pt>
                <c:pt idx="4148">
                  <c:v>2074.5</c:v>
                </c:pt>
                <c:pt idx="4149">
                  <c:v>2075</c:v>
                </c:pt>
                <c:pt idx="4150">
                  <c:v>2075.5</c:v>
                </c:pt>
                <c:pt idx="4151">
                  <c:v>2076</c:v>
                </c:pt>
                <c:pt idx="4152">
                  <c:v>2076.5</c:v>
                </c:pt>
                <c:pt idx="4153">
                  <c:v>2077</c:v>
                </c:pt>
                <c:pt idx="4154">
                  <c:v>2077.5</c:v>
                </c:pt>
                <c:pt idx="4155">
                  <c:v>2078</c:v>
                </c:pt>
                <c:pt idx="4156">
                  <c:v>2078.5</c:v>
                </c:pt>
                <c:pt idx="4157">
                  <c:v>2079</c:v>
                </c:pt>
                <c:pt idx="4158">
                  <c:v>2079.5</c:v>
                </c:pt>
                <c:pt idx="4159">
                  <c:v>2080</c:v>
                </c:pt>
                <c:pt idx="4160">
                  <c:v>2080.5</c:v>
                </c:pt>
                <c:pt idx="4161">
                  <c:v>2081</c:v>
                </c:pt>
                <c:pt idx="4162">
                  <c:v>2081.5</c:v>
                </c:pt>
                <c:pt idx="4163">
                  <c:v>2082</c:v>
                </c:pt>
                <c:pt idx="4164">
                  <c:v>2082.5</c:v>
                </c:pt>
                <c:pt idx="4165">
                  <c:v>2083</c:v>
                </c:pt>
                <c:pt idx="4166">
                  <c:v>2083.5</c:v>
                </c:pt>
                <c:pt idx="4167">
                  <c:v>2084</c:v>
                </c:pt>
                <c:pt idx="4168">
                  <c:v>2084.5</c:v>
                </c:pt>
                <c:pt idx="4169">
                  <c:v>2085</c:v>
                </c:pt>
                <c:pt idx="4170">
                  <c:v>2085.5</c:v>
                </c:pt>
                <c:pt idx="4171">
                  <c:v>2086</c:v>
                </c:pt>
                <c:pt idx="4172">
                  <c:v>2086.5</c:v>
                </c:pt>
                <c:pt idx="4173">
                  <c:v>2087</c:v>
                </c:pt>
                <c:pt idx="4174">
                  <c:v>2087.5</c:v>
                </c:pt>
                <c:pt idx="4175">
                  <c:v>2088</c:v>
                </c:pt>
                <c:pt idx="4176">
                  <c:v>2088.5</c:v>
                </c:pt>
                <c:pt idx="4177">
                  <c:v>2089</c:v>
                </c:pt>
                <c:pt idx="4178">
                  <c:v>2089.5</c:v>
                </c:pt>
                <c:pt idx="4179">
                  <c:v>2090</c:v>
                </c:pt>
                <c:pt idx="4180">
                  <c:v>2090.5</c:v>
                </c:pt>
                <c:pt idx="4181">
                  <c:v>2091</c:v>
                </c:pt>
                <c:pt idx="4182">
                  <c:v>2091.5</c:v>
                </c:pt>
                <c:pt idx="4183">
                  <c:v>2092</c:v>
                </c:pt>
                <c:pt idx="4184">
                  <c:v>2092.5</c:v>
                </c:pt>
                <c:pt idx="4185">
                  <c:v>2093</c:v>
                </c:pt>
                <c:pt idx="4186">
                  <c:v>2093.5</c:v>
                </c:pt>
                <c:pt idx="4187">
                  <c:v>2094</c:v>
                </c:pt>
                <c:pt idx="4188">
                  <c:v>2094.5</c:v>
                </c:pt>
                <c:pt idx="4189">
                  <c:v>2095</c:v>
                </c:pt>
                <c:pt idx="4190">
                  <c:v>2095.5</c:v>
                </c:pt>
                <c:pt idx="4191">
                  <c:v>2096</c:v>
                </c:pt>
                <c:pt idx="4192">
                  <c:v>2096.5</c:v>
                </c:pt>
                <c:pt idx="4193">
                  <c:v>2097</c:v>
                </c:pt>
                <c:pt idx="4194">
                  <c:v>2097.5</c:v>
                </c:pt>
                <c:pt idx="4195">
                  <c:v>2098</c:v>
                </c:pt>
                <c:pt idx="4196">
                  <c:v>2098.5</c:v>
                </c:pt>
                <c:pt idx="4197">
                  <c:v>2099</c:v>
                </c:pt>
                <c:pt idx="4198">
                  <c:v>2099.5</c:v>
                </c:pt>
                <c:pt idx="4199">
                  <c:v>2100</c:v>
                </c:pt>
                <c:pt idx="4200">
                  <c:v>2100.5</c:v>
                </c:pt>
                <c:pt idx="4201">
                  <c:v>2101</c:v>
                </c:pt>
                <c:pt idx="4202">
                  <c:v>2101.5</c:v>
                </c:pt>
                <c:pt idx="4203">
                  <c:v>2102</c:v>
                </c:pt>
                <c:pt idx="4204">
                  <c:v>2102.5</c:v>
                </c:pt>
                <c:pt idx="4205">
                  <c:v>2103</c:v>
                </c:pt>
                <c:pt idx="4206">
                  <c:v>2103.5</c:v>
                </c:pt>
                <c:pt idx="4207">
                  <c:v>2104</c:v>
                </c:pt>
                <c:pt idx="4208">
                  <c:v>2104.5</c:v>
                </c:pt>
                <c:pt idx="4209">
                  <c:v>2105</c:v>
                </c:pt>
                <c:pt idx="4210">
                  <c:v>2105.5</c:v>
                </c:pt>
                <c:pt idx="4211">
                  <c:v>2106</c:v>
                </c:pt>
                <c:pt idx="4212">
                  <c:v>2106.5</c:v>
                </c:pt>
                <c:pt idx="4213">
                  <c:v>2107</c:v>
                </c:pt>
                <c:pt idx="4214">
                  <c:v>2107.5</c:v>
                </c:pt>
                <c:pt idx="4215">
                  <c:v>2108</c:v>
                </c:pt>
                <c:pt idx="4216">
                  <c:v>2108.5</c:v>
                </c:pt>
                <c:pt idx="4217">
                  <c:v>2109</c:v>
                </c:pt>
                <c:pt idx="4218">
                  <c:v>2109.5</c:v>
                </c:pt>
                <c:pt idx="4219">
                  <c:v>2110</c:v>
                </c:pt>
                <c:pt idx="4220">
                  <c:v>2110.5</c:v>
                </c:pt>
                <c:pt idx="4221">
                  <c:v>2111</c:v>
                </c:pt>
                <c:pt idx="4222">
                  <c:v>2111.5</c:v>
                </c:pt>
                <c:pt idx="4223">
                  <c:v>2112</c:v>
                </c:pt>
                <c:pt idx="4224">
                  <c:v>2112.5</c:v>
                </c:pt>
                <c:pt idx="4225">
                  <c:v>2113</c:v>
                </c:pt>
                <c:pt idx="4226">
                  <c:v>2113.5</c:v>
                </c:pt>
                <c:pt idx="4227">
                  <c:v>2114</c:v>
                </c:pt>
                <c:pt idx="4228">
                  <c:v>2114.5</c:v>
                </c:pt>
                <c:pt idx="4229">
                  <c:v>2115</c:v>
                </c:pt>
                <c:pt idx="4230">
                  <c:v>2115.5</c:v>
                </c:pt>
                <c:pt idx="4231">
                  <c:v>2116</c:v>
                </c:pt>
                <c:pt idx="4232">
                  <c:v>2116.5</c:v>
                </c:pt>
                <c:pt idx="4233">
                  <c:v>2117</c:v>
                </c:pt>
                <c:pt idx="4234">
                  <c:v>2117.5</c:v>
                </c:pt>
                <c:pt idx="4235">
                  <c:v>2118</c:v>
                </c:pt>
                <c:pt idx="4236">
                  <c:v>2118.5</c:v>
                </c:pt>
                <c:pt idx="4237">
                  <c:v>2119</c:v>
                </c:pt>
                <c:pt idx="4238">
                  <c:v>2119.5</c:v>
                </c:pt>
                <c:pt idx="4239">
                  <c:v>2120</c:v>
                </c:pt>
                <c:pt idx="4240">
                  <c:v>2120.5</c:v>
                </c:pt>
                <c:pt idx="4241">
                  <c:v>2121</c:v>
                </c:pt>
                <c:pt idx="4242">
                  <c:v>2121.5</c:v>
                </c:pt>
                <c:pt idx="4243">
                  <c:v>2122</c:v>
                </c:pt>
                <c:pt idx="4244">
                  <c:v>2122.5</c:v>
                </c:pt>
                <c:pt idx="4245">
                  <c:v>2123</c:v>
                </c:pt>
                <c:pt idx="4246">
                  <c:v>2123.5</c:v>
                </c:pt>
                <c:pt idx="4247">
                  <c:v>2124</c:v>
                </c:pt>
                <c:pt idx="4248">
                  <c:v>2124.5</c:v>
                </c:pt>
                <c:pt idx="4249">
                  <c:v>2125</c:v>
                </c:pt>
                <c:pt idx="4250">
                  <c:v>2125.5</c:v>
                </c:pt>
                <c:pt idx="4251">
                  <c:v>2126</c:v>
                </c:pt>
                <c:pt idx="4252">
                  <c:v>2126.5</c:v>
                </c:pt>
                <c:pt idx="4253">
                  <c:v>2127</c:v>
                </c:pt>
                <c:pt idx="4254">
                  <c:v>2127.5</c:v>
                </c:pt>
                <c:pt idx="4255">
                  <c:v>2128</c:v>
                </c:pt>
                <c:pt idx="4256">
                  <c:v>2128.5</c:v>
                </c:pt>
                <c:pt idx="4257">
                  <c:v>2129</c:v>
                </c:pt>
                <c:pt idx="4258">
                  <c:v>2129.5</c:v>
                </c:pt>
                <c:pt idx="4259">
                  <c:v>2130</c:v>
                </c:pt>
                <c:pt idx="4260">
                  <c:v>2130.5</c:v>
                </c:pt>
                <c:pt idx="4261">
                  <c:v>2131</c:v>
                </c:pt>
                <c:pt idx="4262">
                  <c:v>2131.5</c:v>
                </c:pt>
                <c:pt idx="4263">
                  <c:v>2132</c:v>
                </c:pt>
                <c:pt idx="4264">
                  <c:v>2132.5</c:v>
                </c:pt>
                <c:pt idx="4265">
                  <c:v>2133</c:v>
                </c:pt>
                <c:pt idx="4266">
                  <c:v>2133.5</c:v>
                </c:pt>
                <c:pt idx="4267">
                  <c:v>2134</c:v>
                </c:pt>
                <c:pt idx="4268">
                  <c:v>2134.5</c:v>
                </c:pt>
                <c:pt idx="4269">
                  <c:v>2135</c:v>
                </c:pt>
                <c:pt idx="4270">
                  <c:v>2135.5</c:v>
                </c:pt>
                <c:pt idx="4271">
                  <c:v>2136</c:v>
                </c:pt>
                <c:pt idx="4272">
                  <c:v>2136.5</c:v>
                </c:pt>
                <c:pt idx="4273">
                  <c:v>2137</c:v>
                </c:pt>
                <c:pt idx="4274">
                  <c:v>2137.5</c:v>
                </c:pt>
                <c:pt idx="4275">
                  <c:v>2138</c:v>
                </c:pt>
                <c:pt idx="4276">
                  <c:v>2138.5</c:v>
                </c:pt>
                <c:pt idx="4277">
                  <c:v>2139</c:v>
                </c:pt>
                <c:pt idx="4278">
                  <c:v>2139.5</c:v>
                </c:pt>
                <c:pt idx="4279">
                  <c:v>2140</c:v>
                </c:pt>
                <c:pt idx="4280">
                  <c:v>2140.5</c:v>
                </c:pt>
                <c:pt idx="4281">
                  <c:v>2141</c:v>
                </c:pt>
                <c:pt idx="4282">
                  <c:v>2141.5</c:v>
                </c:pt>
                <c:pt idx="4283">
                  <c:v>2142</c:v>
                </c:pt>
                <c:pt idx="4284">
                  <c:v>2142.5</c:v>
                </c:pt>
                <c:pt idx="4285">
                  <c:v>2143</c:v>
                </c:pt>
                <c:pt idx="4286">
                  <c:v>2143.5</c:v>
                </c:pt>
                <c:pt idx="4287">
                  <c:v>2144</c:v>
                </c:pt>
                <c:pt idx="4288">
                  <c:v>2144.5</c:v>
                </c:pt>
                <c:pt idx="4289">
                  <c:v>2145</c:v>
                </c:pt>
                <c:pt idx="4290">
                  <c:v>2145.5</c:v>
                </c:pt>
                <c:pt idx="4291">
                  <c:v>2146</c:v>
                </c:pt>
                <c:pt idx="4292">
                  <c:v>2146.5</c:v>
                </c:pt>
                <c:pt idx="4293">
                  <c:v>2147</c:v>
                </c:pt>
                <c:pt idx="4294">
                  <c:v>2147.5</c:v>
                </c:pt>
                <c:pt idx="4295">
                  <c:v>2148</c:v>
                </c:pt>
                <c:pt idx="4296">
                  <c:v>2148.5</c:v>
                </c:pt>
                <c:pt idx="4297">
                  <c:v>2149</c:v>
                </c:pt>
                <c:pt idx="4298">
                  <c:v>2149.5</c:v>
                </c:pt>
                <c:pt idx="4299">
                  <c:v>2150</c:v>
                </c:pt>
                <c:pt idx="4300">
                  <c:v>2150.5</c:v>
                </c:pt>
                <c:pt idx="4301">
                  <c:v>2151</c:v>
                </c:pt>
                <c:pt idx="4302">
                  <c:v>2151.5</c:v>
                </c:pt>
                <c:pt idx="4303">
                  <c:v>2152</c:v>
                </c:pt>
                <c:pt idx="4304">
                  <c:v>2152.5</c:v>
                </c:pt>
                <c:pt idx="4305">
                  <c:v>2153</c:v>
                </c:pt>
                <c:pt idx="4306">
                  <c:v>2153.5</c:v>
                </c:pt>
                <c:pt idx="4307">
                  <c:v>2154</c:v>
                </c:pt>
                <c:pt idx="4308">
                  <c:v>2154.5</c:v>
                </c:pt>
                <c:pt idx="4309">
                  <c:v>2155</c:v>
                </c:pt>
                <c:pt idx="4310">
                  <c:v>2155.5</c:v>
                </c:pt>
                <c:pt idx="4311">
                  <c:v>2156</c:v>
                </c:pt>
                <c:pt idx="4312">
                  <c:v>2156.5</c:v>
                </c:pt>
                <c:pt idx="4313">
                  <c:v>2157</c:v>
                </c:pt>
                <c:pt idx="4314">
                  <c:v>2157.5</c:v>
                </c:pt>
                <c:pt idx="4315">
                  <c:v>2158</c:v>
                </c:pt>
                <c:pt idx="4316">
                  <c:v>2158.5</c:v>
                </c:pt>
                <c:pt idx="4317">
                  <c:v>2159</c:v>
                </c:pt>
                <c:pt idx="4318">
                  <c:v>2159.5</c:v>
                </c:pt>
                <c:pt idx="4319">
                  <c:v>2160</c:v>
                </c:pt>
                <c:pt idx="4320">
                  <c:v>2160.5</c:v>
                </c:pt>
                <c:pt idx="4321">
                  <c:v>2161</c:v>
                </c:pt>
                <c:pt idx="4322">
                  <c:v>2161.5</c:v>
                </c:pt>
                <c:pt idx="4323">
                  <c:v>2162</c:v>
                </c:pt>
                <c:pt idx="4324">
                  <c:v>2162.5</c:v>
                </c:pt>
                <c:pt idx="4325">
                  <c:v>2163</c:v>
                </c:pt>
                <c:pt idx="4326">
                  <c:v>2163.5</c:v>
                </c:pt>
                <c:pt idx="4327">
                  <c:v>2164</c:v>
                </c:pt>
                <c:pt idx="4328">
                  <c:v>2164.5</c:v>
                </c:pt>
                <c:pt idx="4329">
                  <c:v>2165</c:v>
                </c:pt>
                <c:pt idx="4330">
                  <c:v>2165.5</c:v>
                </c:pt>
                <c:pt idx="4331">
                  <c:v>2166</c:v>
                </c:pt>
                <c:pt idx="4332">
                  <c:v>2166.5</c:v>
                </c:pt>
                <c:pt idx="4333">
                  <c:v>2167</c:v>
                </c:pt>
                <c:pt idx="4334">
                  <c:v>2167.5</c:v>
                </c:pt>
                <c:pt idx="4335">
                  <c:v>2168</c:v>
                </c:pt>
                <c:pt idx="4336">
                  <c:v>2168.5</c:v>
                </c:pt>
                <c:pt idx="4337">
                  <c:v>2169</c:v>
                </c:pt>
                <c:pt idx="4338">
                  <c:v>2169.5</c:v>
                </c:pt>
                <c:pt idx="4339">
                  <c:v>2170</c:v>
                </c:pt>
                <c:pt idx="4340">
                  <c:v>2170.5</c:v>
                </c:pt>
                <c:pt idx="4341">
                  <c:v>2171</c:v>
                </c:pt>
                <c:pt idx="4342">
                  <c:v>2171.5</c:v>
                </c:pt>
                <c:pt idx="4343">
                  <c:v>2172</c:v>
                </c:pt>
                <c:pt idx="4344">
                  <c:v>2172.5</c:v>
                </c:pt>
                <c:pt idx="4345">
                  <c:v>2173</c:v>
                </c:pt>
                <c:pt idx="4346">
                  <c:v>2173.5</c:v>
                </c:pt>
                <c:pt idx="4347">
                  <c:v>2174</c:v>
                </c:pt>
                <c:pt idx="4348">
                  <c:v>2174.5</c:v>
                </c:pt>
                <c:pt idx="4349">
                  <c:v>2175</c:v>
                </c:pt>
                <c:pt idx="4350">
                  <c:v>2175.5</c:v>
                </c:pt>
                <c:pt idx="4351">
                  <c:v>2176</c:v>
                </c:pt>
                <c:pt idx="4352">
                  <c:v>2176.5</c:v>
                </c:pt>
                <c:pt idx="4353">
                  <c:v>2177</c:v>
                </c:pt>
                <c:pt idx="4354">
                  <c:v>2177.5</c:v>
                </c:pt>
                <c:pt idx="4355">
                  <c:v>2178</c:v>
                </c:pt>
                <c:pt idx="4356">
                  <c:v>2178.5</c:v>
                </c:pt>
                <c:pt idx="4357">
                  <c:v>2179</c:v>
                </c:pt>
                <c:pt idx="4358">
                  <c:v>2179.5</c:v>
                </c:pt>
                <c:pt idx="4359">
                  <c:v>2180</c:v>
                </c:pt>
                <c:pt idx="4360">
                  <c:v>2180.5</c:v>
                </c:pt>
                <c:pt idx="4361">
                  <c:v>2181</c:v>
                </c:pt>
                <c:pt idx="4362">
                  <c:v>2181.5</c:v>
                </c:pt>
                <c:pt idx="4363">
                  <c:v>2182</c:v>
                </c:pt>
                <c:pt idx="4364">
                  <c:v>2182.5</c:v>
                </c:pt>
                <c:pt idx="4365">
                  <c:v>2183</c:v>
                </c:pt>
                <c:pt idx="4366">
                  <c:v>2183.5</c:v>
                </c:pt>
                <c:pt idx="4367">
                  <c:v>2184</c:v>
                </c:pt>
                <c:pt idx="4368">
                  <c:v>2184.5</c:v>
                </c:pt>
                <c:pt idx="4369">
                  <c:v>2185</c:v>
                </c:pt>
                <c:pt idx="4370">
                  <c:v>2185.5</c:v>
                </c:pt>
                <c:pt idx="4371">
                  <c:v>2186</c:v>
                </c:pt>
                <c:pt idx="4372">
                  <c:v>2186.5</c:v>
                </c:pt>
                <c:pt idx="4373">
                  <c:v>2187</c:v>
                </c:pt>
                <c:pt idx="4374">
                  <c:v>2187.5</c:v>
                </c:pt>
                <c:pt idx="4375">
                  <c:v>2188</c:v>
                </c:pt>
                <c:pt idx="4376">
                  <c:v>2188.5</c:v>
                </c:pt>
                <c:pt idx="4377">
                  <c:v>2189</c:v>
                </c:pt>
                <c:pt idx="4378">
                  <c:v>2189.5</c:v>
                </c:pt>
                <c:pt idx="4379">
                  <c:v>2190</c:v>
                </c:pt>
                <c:pt idx="4380">
                  <c:v>2190.5</c:v>
                </c:pt>
                <c:pt idx="4381">
                  <c:v>2191</c:v>
                </c:pt>
                <c:pt idx="4382">
                  <c:v>2191.5</c:v>
                </c:pt>
                <c:pt idx="4383">
                  <c:v>2192</c:v>
                </c:pt>
                <c:pt idx="4384">
                  <c:v>2192.5</c:v>
                </c:pt>
                <c:pt idx="4385">
                  <c:v>2193</c:v>
                </c:pt>
                <c:pt idx="4386">
                  <c:v>2193.5</c:v>
                </c:pt>
                <c:pt idx="4387">
                  <c:v>2194</c:v>
                </c:pt>
                <c:pt idx="4388">
                  <c:v>2194.5</c:v>
                </c:pt>
                <c:pt idx="4389">
                  <c:v>2195</c:v>
                </c:pt>
                <c:pt idx="4390">
                  <c:v>2195.5</c:v>
                </c:pt>
                <c:pt idx="4391">
                  <c:v>2196</c:v>
                </c:pt>
                <c:pt idx="4392">
                  <c:v>2196.5</c:v>
                </c:pt>
                <c:pt idx="4393">
                  <c:v>2197</c:v>
                </c:pt>
                <c:pt idx="4394">
                  <c:v>2197.5</c:v>
                </c:pt>
                <c:pt idx="4395">
                  <c:v>2198</c:v>
                </c:pt>
                <c:pt idx="4396">
                  <c:v>2198.5</c:v>
                </c:pt>
                <c:pt idx="4397">
                  <c:v>2199</c:v>
                </c:pt>
                <c:pt idx="4398">
                  <c:v>2199.5</c:v>
                </c:pt>
                <c:pt idx="4399">
                  <c:v>2200</c:v>
                </c:pt>
                <c:pt idx="4400">
                  <c:v>2200.5</c:v>
                </c:pt>
                <c:pt idx="4401">
                  <c:v>2201</c:v>
                </c:pt>
                <c:pt idx="4402">
                  <c:v>2201.5</c:v>
                </c:pt>
                <c:pt idx="4403">
                  <c:v>2202</c:v>
                </c:pt>
                <c:pt idx="4404">
                  <c:v>2202.5</c:v>
                </c:pt>
                <c:pt idx="4405">
                  <c:v>2203</c:v>
                </c:pt>
                <c:pt idx="4406">
                  <c:v>2203.5</c:v>
                </c:pt>
                <c:pt idx="4407">
                  <c:v>2204</c:v>
                </c:pt>
                <c:pt idx="4408">
                  <c:v>2204.5</c:v>
                </c:pt>
                <c:pt idx="4409">
                  <c:v>2205</c:v>
                </c:pt>
                <c:pt idx="4410">
                  <c:v>2205.5</c:v>
                </c:pt>
                <c:pt idx="4411">
                  <c:v>2206</c:v>
                </c:pt>
                <c:pt idx="4412">
                  <c:v>2206.5</c:v>
                </c:pt>
                <c:pt idx="4413">
                  <c:v>2207</c:v>
                </c:pt>
                <c:pt idx="4414">
                  <c:v>2207.5</c:v>
                </c:pt>
                <c:pt idx="4415">
                  <c:v>2208</c:v>
                </c:pt>
                <c:pt idx="4416">
                  <c:v>2208.5</c:v>
                </c:pt>
                <c:pt idx="4417">
                  <c:v>2209</c:v>
                </c:pt>
                <c:pt idx="4418">
                  <c:v>2209.5</c:v>
                </c:pt>
                <c:pt idx="4419">
                  <c:v>2210</c:v>
                </c:pt>
                <c:pt idx="4420">
                  <c:v>2210.5</c:v>
                </c:pt>
                <c:pt idx="4421">
                  <c:v>2211</c:v>
                </c:pt>
                <c:pt idx="4422">
                  <c:v>2211.5</c:v>
                </c:pt>
                <c:pt idx="4423">
                  <c:v>2212</c:v>
                </c:pt>
                <c:pt idx="4424">
                  <c:v>2212.5</c:v>
                </c:pt>
                <c:pt idx="4425">
                  <c:v>2213</c:v>
                </c:pt>
                <c:pt idx="4426">
                  <c:v>2213.5</c:v>
                </c:pt>
                <c:pt idx="4427">
                  <c:v>2214</c:v>
                </c:pt>
                <c:pt idx="4428">
                  <c:v>2214.5</c:v>
                </c:pt>
                <c:pt idx="4429">
                  <c:v>2215</c:v>
                </c:pt>
                <c:pt idx="4430">
                  <c:v>2215.5</c:v>
                </c:pt>
                <c:pt idx="4431">
                  <c:v>2216</c:v>
                </c:pt>
                <c:pt idx="4432">
                  <c:v>2216.5</c:v>
                </c:pt>
                <c:pt idx="4433">
                  <c:v>2217</c:v>
                </c:pt>
                <c:pt idx="4434">
                  <c:v>2217.5</c:v>
                </c:pt>
                <c:pt idx="4435">
                  <c:v>2218</c:v>
                </c:pt>
                <c:pt idx="4436">
                  <c:v>2218.5</c:v>
                </c:pt>
                <c:pt idx="4437">
                  <c:v>2219</c:v>
                </c:pt>
                <c:pt idx="4438">
                  <c:v>2219.5</c:v>
                </c:pt>
                <c:pt idx="4439">
                  <c:v>2220</c:v>
                </c:pt>
                <c:pt idx="4440">
                  <c:v>2220.5</c:v>
                </c:pt>
                <c:pt idx="4441">
                  <c:v>2221</c:v>
                </c:pt>
                <c:pt idx="4442">
                  <c:v>2221.5</c:v>
                </c:pt>
                <c:pt idx="4443">
                  <c:v>2222</c:v>
                </c:pt>
                <c:pt idx="4444">
                  <c:v>2222.5</c:v>
                </c:pt>
                <c:pt idx="4445">
                  <c:v>2223</c:v>
                </c:pt>
                <c:pt idx="4446">
                  <c:v>2223.5</c:v>
                </c:pt>
                <c:pt idx="4447">
                  <c:v>2224</c:v>
                </c:pt>
                <c:pt idx="4448">
                  <c:v>2224.5</c:v>
                </c:pt>
                <c:pt idx="4449">
                  <c:v>2225</c:v>
                </c:pt>
                <c:pt idx="4450">
                  <c:v>2225.5</c:v>
                </c:pt>
                <c:pt idx="4451">
                  <c:v>2226</c:v>
                </c:pt>
                <c:pt idx="4452">
                  <c:v>2226.5</c:v>
                </c:pt>
                <c:pt idx="4453">
                  <c:v>2227</c:v>
                </c:pt>
                <c:pt idx="4454">
                  <c:v>2227.5</c:v>
                </c:pt>
                <c:pt idx="4455">
                  <c:v>2228</c:v>
                </c:pt>
                <c:pt idx="4456">
                  <c:v>2228.5</c:v>
                </c:pt>
                <c:pt idx="4457">
                  <c:v>2229</c:v>
                </c:pt>
                <c:pt idx="4458">
                  <c:v>2229.5</c:v>
                </c:pt>
                <c:pt idx="4459">
                  <c:v>2230</c:v>
                </c:pt>
                <c:pt idx="4460">
                  <c:v>2230.5</c:v>
                </c:pt>
                <c:pt idx="4461">
                  <c:v>2231</c:v>
                </c:pt>
                <c:pt idx="4462">
                  <c:v>2231.5</c:v>
                </c:pt>
                <c:pt idx="4463">
                  <c:v>2232</c:v>
                </c:pt>
                <c:pt idx="4464">
                  <c:v>2232.5</c:v>
                </c:pt>
                <c:pt idx="4465">
                  <c:v>2233</c:v>
                </c:pt>
                <c:pt idx="4466">
                  <c:v>2233.5</c:v>
                </c:pt>
                <c:pt idx="4467">
                  <c:v>2234</c:v>
                </c:pt>
                <c:pt idx="4468">
                  <c:v>2234.5</c:v>
                </c:pt>
                <c:pt idx="4469">
                  <c:v>2235</c:v>
                </c:pt>
                <c:pt idx="4470">
                  <c:v>2235.5</c:v>
                </c:pt>
                <c:pt idx="4471">
                  <c:v>2236</c:v>
                </c:pt>
                <c:pt idx="4472">
                  <c:v>2236.5</c:v>
                </c:pt>
                <c:pt idx="4473">
                  <c:v>2237</c:v>
                </c:pt>
                <c:pt idx="4474">
                  <c:v>2237.5</c:v>
                </c:pt>
                <c:pt idx="4475">
                  <c:v>2238</c:v>
                </c:pt>
                <c:pt idx="4476">
                  <c:v>2238.5</c:v>
                </c:pt>
                <c:pt idx="4477">
                  <c:v>2239</c:v>
                </c:pt>
                <c:pt idx="4478">
                  <c:v>2239.5</c:v>
                </c:pt>
                <c:pt idx="4479">
                  <c:v>2240</c:v>
                </c:pt>
                <c:pt idx="4480">
                  <c:v>2240.5</c:v>
                </c:pt>
                <c:pt idx="4481">
                  <c:v>2241</c:v>
                </c:pt>
                <c:pt idx="4482">
                  <c:v>2241.5</c:v>
                </c:pt>
                <c:pt idx="4483">
                  <c:v>2242</c:v>
                </c:pt>
                <c:pt idx="4484">
                  <c:v>2242.5</c:v>
                </c:pt>
                <c:pt idx="4485">
                  <c:v>2243</c:v>
                </c:pt>
                <c:pt idx="4486">
                  <c:v>2243.5</c:v>
                </c:pt>
                <c:pt idx="4487">
                  <c:v>2244</c:v>
                </c:pt>
                <c:pt idx="4488">
                  <c:v>2244.5</c:v>
                </c:pt>
                <c:pt idx="4489">
                  <c:v>2245</c:v>
                </c:pt>
                <c:pt idx="4490">
                  <c:v>2245.5</c:v>
                </c:pt>
                <c:pt idx="4491">
                  <c:v>2246</c:v>
                </c:pt>
                <c:pt idx="4492">
                  <c:v>2246.5</c:v>
                </c:pt>
                <c:pt idx="4493">
                  <c:v>2247</c:v>
                </c:pt>
                <c:pt idx="4494">
                  <c:v>2247.5</c:v>
                </c:pt>
                <c:pt idx="4495">
                  <c:v>2248</c:v>
                </c:pt>
                <c:pt idx="4496">
                  <c:v>2248.5</c:v>
                </c:pt>
                <c:pt idx="4497">
                  <c:v>2249</c:v>
                </c:pt>
                <c:pt idx="4498">
                  <c:v>2249.5</c:v>
                </c:pt>
                <c:pt idx="4499">
                  <c:v>2250</c:v>
                </c:pt>
                <c:pt idx="4500">
                  <c:v>2250.5</c:v>
                </c:pt>
                <c:pt idx="4501">
                  <c:v>2251</c:v>
                </c:pt>
                <c:pt idx="4502">
                  <c:v>2251.5</c:v>
                </c:pt>
                <c:pt idx="4503">
                  <c:v>2252</c:v>
                </c:pt>
                <c:pt idx="4504">
                  <c:v>2252.5</c:v>
                </c:pt>
                <c:pt idx="4505">
                  <c:v>2253</c:v>
                </c:pt>
                <c:pt idx="4506">
                  <c:v>2253.5</c:v>
                </c:pt>
                <c:pt idx="4507">
                  <c:v>2254</c:v>
                </c:pt>
                <c:pt idx="4508">
                  <c:v>2254.5</c:v>
                </c:pt>
                <c:pt idx="4509">
                  <c:v>2255</c:v>
                </c:pt>
                <c:pt idx="4510">
                  <c:v>2255.5</c:v>
                </c:pt>
                <c:pt idx="4511">
                  <c:v>2256</c:v>
                </c:pt>
                <c:pt idx="4512">
                  <c:v>2256.5</c:v>
                </c:pt>
                <c:pt idx="4513">
                  <c:v>2257</c:v>
                </c:pt>
                <c:pt idx="4514">
                  <c:v>2257.5</c:v>
                </c:pt>
                <c:pt idx="4515">
                  <c:v>2258</c:v>
                </c:pt>
                <c:pt idx="4516">
                  <c:v>2258.5</c:v>
                </c:pt>
                <c:pt idx="4517">
                  <c:v>2259</c:v>
                </c:pt>
                <c:pt idx="4518">
                  <c:v>2259.5</c:v>
                </c:pt>
                <c:pt idx="4519">
                  <c:v>2260</c:v>
                </c:pt>
                <c:pt idx="4520">
                  <c:v>2260.5</c:v>
                </c:pt>
                <c:pt idx="4521">
                  <c:v>2261</c:v>
                </c:pt>
                <c:pt idx="4522">
                  <c:v>2261.5</c:v>
                </c:pt>
                <c:pt idx="4523">
                  <c:v>2262</c:v>
                </c:pt>
                <c:pt idx="4524">
                  <c:v>2262.5</c:v>
                </c:pt>
                <c:pt idx="4525">
                  <c:v>2263</c:v>
                </c:pt>
                <c:pt idx="4526">
                  <c:v>2263.5</c:v>
                </c:pt>
                <c:pt idx="4527">
                  <c:v>2264</c:v>
                </c:pt>
                <c:pt idx="4528">
                  <c:v>2264.5</c:v>
                </c:pt>
                <c:pt idx="4529">
                  <c:v>2265</c:v>
                </c:pt>
                <c:pt idx="4530">
                  <c:v>2265.5</c:v>
                </c:pt>
                <c:pt idx="4531">
                  <c:v>2266</c:v>
                </c:pt>
                <c:pt idx="4532">
                  <c:v>2266.5</c:v>
                </c:pt>
                <c:pt idx="4533">
                  <c:v>2267</c:v>
                </c:pt>
                <c:pt idx="4534">
                  <c:v>2267.5</c:v>
                </c:pt>
                <c:pt idx="4535">
                  <c:v>2268</c:v>
                </c:pt>
                <c:pt idx="4536">
                  <c:v>2268.5</c:v>
                </c:pt>
                <c:pt idx="4537">
                  <c:v>2269</c:v>
                </c:pt>
                <c:pt idx="4538">
                  <c:v>2269.5</c:v>
                </c:pt>
                <c:pt idx="4539">
                  <c:v>2270</c:v>
                </c:pt>
                <c:pt idx="4540">
                  <c:v>2270.5</c:v>
                </c:pt>
                <c:pt idx="4541">
                  <c:v>2271</c:v>
                </c:pt>
                <c:pt idx="4542">
                  <c:v>2271.5</c:v>
                </c:pt>
                <c:pt idx="4543">
                  <c:v>2272</c:v>
                </c:pt>
                <c:pt idx="4544">
                  <c:v>2272.5</c:v>
                </c:pt>
                <c:pt idx="4545">
                  <c:v>2273</c:v>
                </c:pt>
                <c:pt idx="4546">
                  <c:v>2273.5</c:v>
                </c:pt>
                <c:pt idx="4547">
                  <c:v>2274</c:v>
                </c:pt>
                <c:pt idx="4548">
                  <c:v>2274.5</c:v>
                </c:pt>
                <c:pt idx="4549">
                  <c:v>2275</c:v>
                </c:pt>
                <c:pt idx="4550">
                  <c:v>2275.5</c:v>
                </c:pt>
                <c:pt idx="4551">
                  <c:v>2276</c:v>
                </c:pt>
                <c:pt idx="4552">
                  <c:v>2276.5</c:v>
                </c:pt>
                <c:pt idx="4553">
                  <c:v>2277</c:v>
                </c:pt>
                <c:pt idx="4554">
                  <c:v>2277.5</c:v>
                </c:pt>
                <c:pt idx="4555">
                  <c:v>2278</c:v>
                </c:pt>
                <c:pt idx="4556">
                  <c:v>2278.5</c:v>
                </c:pt>
                <c:pt idx="4557">
                  <c:v>2279</c:v>
                </c:pt>
                <c:pt idx="4558">
                  <c:v>2279.5</c:v>
                </c:pt>
                <c:pt idx="4559">
                  <c:v>2280</c:v>
                </c:pt>
                <c:pt idx="4560">
                  <c:v>2280.5</c:v>
                </c:pt>
                <c:pt idx="4561">
                  <c:v>2281</c:v>
                </c:pt>
                <c:pt idx="4562">
                  <c:v>2281.5</c:v>
                </c:pt>
                <c:pt idx="4563">
                  <c:v>2282</c:v>
                </c:pt>
                <c:pt idx="4564">
                  <c:v>2282.5</c:v>
                </c:pt>
                <c:pt idx="4565">
                  <c:v>2283</c:v>
                </c:pt>
                <c:pt idx="4566">
                  <c:v>2283.5</c:v>
                </c:pt>
                <c:pt idx="4567">
                  <c:v>2284</c:v>
                </c:pt>
                <c:pt idx="4568">
                  <c:v>2284.5</c:v>
                </c:pt>
                <c:pt idx="4569">
                  <c:v>2285</c:v>
                </c:pt>
                <c:pt idx="4570">
                  <c:v>2285.5</c:v>
                </c:pt>
                <c:pt idx="4571">
                  <c:v>2286</c:v>
                </c:pt>
                <c:pt idx="4572">
                  <c:v>2286.5</c:v>
                </c:pt>
                <c:pt idx="4573">
                  <c:v>2287</c:v>
                </c:pt>
                <c:pt idx="4574">
                  <c:v>2287.5</c:v>
                </c:pt>
                <c:pt idx="4575">
                  <c:v>2288</c:v>
                </c:pt>
                <c:pt idx="4576">
                  <c:v>2288.5</c:v>
                </c:pt>
                <c:pt idx="4577">
                  <c:v>2289</c:v>
                </c:pt>
                <c:pt idx="4578">
                  <c:v>2289.5</c:v>
                </c:pt>
                <c:pt idx="4579">
                  <c:v>2290</c:v>
                </c:pt>
                <c:pt idx="4580">
                  <c:v>2290.5</c:v>
                </c:pt>
                <c:pt idx="4581">
                  <c:v>2291</c:v>
                </c:pt>
                <c:pt idx="4582">
                  <c:v>2291.5</c:v>
                </c:pt>
                <c:pt idx="4583">
                  <c:v>2292</c:v>
                </c:pt>
                <c:pt idx="4584">
                  <c:v>2292.5</c:v>
                </c:pt>
                <c:pt idx="4585">
                  <c:v>2293</c:v>
                </c:pt>
                <c:pt idx="4586">
                  <c:v>2293.5</c:v>
                </c:pt>
                <c:pt idx="4587">
                  <c:v>2294</c:v>
                </c:pt>
                <c:pt idx="4588">
                  <c:v>2294.5</c:v>
                </c:pt>
                <c:pt idx="4589">
                  <c:v>2295</c:v>
                </c:pt>
                <c:pt idx="4590">
                  <c:v>2295.5</c:v>
                </c:pt>
                <c:pt idx="4591">
                  <c:v>2296</c:v>
                </c:pt>
                <c:pt idx="4592">
                  <c:v>2296.5</c:v>
                </c:pt>
                <c:pt idx="4593">
                  <c:v>2297</c:v>
                </c:pt>
                <c:pt idx="4594">
                  <c:v>2297.5</c:v>
                </c:pt>
                <c:pt idx="4595">
                  <c:v>2298</c:v>
                </c:pt>
                <c:pt idx="4596">
                  <c:v>2298.5</c:v>
                </c:pt>
                <c:pt idx="4597">
                  <c:v>2299</c:v>
                </c:pt>
                <c:pt idx="4598">
                  <c:v>2299.5</c:v>
                </c:pt>
                <c:pt idx="4599">
                  <c:v>2300</c:v>
                </c:pt>
                <c:pt idx="4600">
                  <c:v>2300.5</c:v>
                </c:pt>
                <c:pt idx="4601">
                  <c:v>2301</c:v>
                </c:pt>
                <c:pt idx="4602">
                  <c:v>2301.5</c:v>
                </c:pt>
                <c:pt idx="4603">
                  <c:v>2302</c:v>
                </c:pt>
                <c:pt idx="4604">
                  <c:v>2302.5</c:v>
                </c:pt>
                <c:pt idx="4605">
                  <c:v>2303</c:v>
                </c:pt>
                <c:pt idx="4606">
                  <c:v>2303.5</c:v>
                </c:pt>
                <c:pt idx="4607">
                  <c:v>2304</c:v>
                </c:pt>
                <c:pt idx="4608">
                  <c:v>2304.5</c:v>
                </c:pt>
                <c:pt idx="4609">
                  <c:v>2305</c:v>
                </c:pt>
                <c:pt idx="4610">
                  <c:v>2305.5</c:v>
                </c:pt>
                <c:pt idx="4611">
                  <c:v>2306</c:v>
                </c:pt>
                <c:pt idx="4612">
                  <c:v>2306.5</c:v>
                </c:pt>
                <c:pt idx="4613">
                  <c:v>2307</c:v>
                </c:pt>
                <c:pt idx="4614">
                  <c:v>2307.5</c:v>
                </c:pt>
                <c:pt idx="4615">
                  <c:v>2308</c:v>
                </c:pt>
                <c:pt idx="4616">
                  <c:v>2308.5</c:v>
                </c:pt>
                <c:pt idx="4617">
                  <c:v>2309</c:v>
                </c:pt>
                <c:pt idx="4618">
                  <c:v>2309.5</c:v>
                </c:pt>
                <c:pt idx="4619">
                  <c:v>2310</c:v>
                </c:pt>
                <c:pt idx="4620">
                  <c:v>2310.5</c:v>
                </c:pt>
                <c:pt idx="4621">
                  <c:v>2311</c:v>
                </c:pt>
                <c:pt idx="4622">
                  <c:v>2311.5</c:v>
                </c:pt>
                <c:pt idx="4623">
                  <c:v>2312</c:v>
                </c:pt>
                <c:pt idx="4624">
                  <c:v>2312.5</c:v>
                </c:pt>
                <c:pt idx="4625">
                  <c:v>2313</c:v>
                </c:pt>
                <c:pt idx="4626">
                  <c:v>2313.5</c:v>
                </c:pt>
                <c:pt idx="4627">
                  <c:v>2314</c:v>
                </c:pt>
                <c:pt idx="4628">
                  <c:v>2314.5</c:v>
                </c:pt>
                <c:pt idx="4629">
                  <c:v>2315</c:v>
                </c:pt>
                <c:pt idx="4630">
                  <c:v>2315.5</c:v>
                </c:pt>
                <c:pt idx="4631">
                  <c:v>2316</c:v>
                </c:pt>
                <c:pt idx="4632">
                  <c:v>2316.5</c:v>
                </c:pt>
                <c:pt idx="4633">
                  <c:v>2317</c:v>
                </c:pt>
                <c:pt idx="4634">
                  <c:v>2317.5</c:v>
                </c:pt>
                <c:pt idx="4635">
                  <c:v>2318</c:v>
                </c:pt>
                <c:pt idx="4636">
                  <c:v>2318.5</c:v>
                </c:pt>
                <c:pt idx="4637">
                  <c:v>2319</c:v>
                </c:pt>
                <c:pt idx="4638">
                  <c:v>2319.5</c:v>
                </c:pt>
                <c:pt idx="4639">
                  <c:v>2320</c:v>
                </c:pt>
                <c:pt idx="4640">
                  <c:v>2320.5</c:v>
                </c:pt>
                <c:pt idx="4641">
                  <c:v>2321</c:v>
                </c:pt>
                <c:pt idx="4642">
                  <c:v>2321.5</c:v>
                </c:pt>
                <c:pt idx="4643">
                  <c:v>2322</c:v>
                </c:pt>
                <c:pt idx="4644">
                  <c:v>2322.5</c:v>
                </c:pt>
                <c:pt idx="4645">
                  <c:v>2323</c:v>
                </c:pt>
                <c:pt idx="4646">
                  <c:v>2323.5</c:v>
                </c:pt>
                <c:pt idx="4647">
                  <c:v>2324</c:v>
                </c:pt>
                <c:pt idx="4648">
                  <c:v>2324.5</c:v>
                </c:pt>
                <c:pt idx="4649">
                  <c:v>2325</c:v>
                </c:pt>
                <c:pt idx="4650">
                  <c:v>2325.5</c:v>
                </c:pt>
                <c:pt idx="4651">
                  <c:v>2326</c:v>
                </c:pt>
                <c:pt idx="4652">
                  <c:v>2326.5</c:v>
                </c:pt>
                <c:pt idx="4653">
                  <c:v>2327</c:v>
                </c:pt>
                <c:pt idx="4654">
                  <c:v>2327.5</c:v>
                </c:pt>
                <c:pt idx="4655">
                  <c:v>2328</c:v>
                </c:pt>
                <c:pt idx="4656">
                  <c:v>2328.5</c:v>
                </c:pt>
                <c:pt idx="4657">
                  <c:v>2329</c:v>
                </c:pt>
                <c:pt idx="4658">
                  <c:v>2329.5</c:v>
                </c:pt>
                <c:pt idx="4659">
                  <c:v>2330</c:v>
                </c:pt>
                <c:pt idx="4660">
                  <c:v>2330.5</c:v>
                </c:pt>
                <c:pt idx="4661">
                  <c:v>2331</c:v>
                </c:pt>
                <c:pt idx="4662">
                  <c:v>2331.5</c:v>
                </c:pt>
                <c:pt idx="4663">
                  <c:v>2332</c:v>
                </c:pt>
                <c:pt idx="4664">
                  <c:v>2332.5</c:v>
                </c:pt>
                <c:pt idx="4665">
                  <c:v>2333</c:v>
                </c:pt>
                <c:pt idx="4666">
                  <c:v>2333.5</c:v>
                </c:pt>
                <c:pt idx="4667">
                  <c:v>2334</c:v>
                </c:pt>
                <c:pt idx="4668">
                  <c:v>2334.5</c:v>
                </c:pt>
                <c:pt idx="4669">
                  <c:v>2335</c:v>
                </c:pt>
                <c:pt idx="4670">
                  <c:v>2335.5</c:v>
                </c:pt>
                <c:pt idx="4671">
                  <c:v>2336</c:v>
                </c:pt>
                <c:pt idx="4672">
                  <c:v>2336.5</c:v>
                </c:pt>
                <c:pt idx="4673">
                  <c:v>2337</c:v>
                </c:pt>
                <c:pt idx="4674">
                  <c:v>2337.5</c:v>
                </c:pt>
                <c:pt idx="4675">
                  <c:v>2338</c:v>
                </c:pt>
                <c:pt idx="4676">
                  <c:v>2338.5</c:v>
                </c:pt>
                <c:pt idx="4677">
                  <c:v>2339</c:v>
                </c:pt>
                <c:pt idx="4678">
                  <c:v>2339.5</c:v>
                </c:pt>
                <c:pt idx="4679">
                  <c:v>2340</c:v>
                </c:pt>
                <c:pt idx="4680">
                  <c:v>2340.5</c:v>
                </c:pt>
                <c:pt idx="4681">
                  <c:v>2341</c:v>
                </c:pt>
                <c:pt idx="4682">
                  <c:v>2341.5</c:v>
                </c:pt>
                <c:pt idx="4683">
                  <c:v>2342</c:v>
                </c:pt>
                <c:pt idx="4684">
                  <c:v>2342.5</c:v>
                </c:pt>
                <c:pt idx="4685">
                  <c:v>2343</c:v>
                </c:pt>
                <c:pt idx="4686">
                  <c:v>2343.5</c:v>
                </c:pt>
                <c:pt idx="4687">
                  <c:v>2344</c:v>
                </c:pt>
                <c:pt idx="4688">
                  <c:v>2344.5</c:v>
                </c:pt>
                <c:pt idx="4689">
                  <c:v>2345</c:v>
                </c:pt>
                <c:pt idx="4690">
                  <c:v>2345.5</c:v>
                </c:pt>
                <c:pt idx="4691">
                  <c:v>2346</c:v>
                </c:pt>
                <c:pt idx="4692">
                  <c:v>2346.5</c:v>
                </c:pt>
                <c:pt idx="4693">
                  <c:v>2347</c:v>
                </c:pt>
                <c:pt idx="4694">
                  <c:v>2347.5</c:v>
                </c:pt>
                <c:pt idx="4695">
                  <c:v>2348</c:v>
                </c:pt>
                <c:pt idx="4696">
                  <c:v>2348.5</c:v>
                </c:pt>
                <c:pt idx="4697">
                  <c:v>2349</c:v>
                </c:pt>
                <c:pt idx="4698">
                  <c:v>2349.5</c:v>
                </c:pt>
                <c:pt idx="4699">
                  <c:v>2350</c:v>
                </c:pt>
                <c:pt idx="4700">
                  <c:v>2350.5</c:v>
                </c:pt>
                <c:pt idx="4701">
                  <c:v>2351</c:v>
                </c:pt>
                <c:pt idx="4702">
                  <c:v>2351.5</c:v>
                </c:pt>
                <c:pt idx="4703">
                  <c:v>2352</c:v>
                </c:pt>
                <c:pt idx="4704">
                  <c:v>2352.5</c:v>
                </c:pt>
                <c:pt idx="4705">
                  <c:v>2353</c:v>
                </c:pt>
                <c:pt idx="4706">
                  <c:v>2353.5</c:v>
                </c:pt>
                <c:pt idx="4707">
                  <c:v>2354</c:v>
                </c:pt>
                <c:pt idx="4708">
                  <c:v>2354.5</c:v>
                </c:pt>
                <c:pt idx="4709">
                  <c:v>2355</c:v>
                </c:pt>
                <c:pt idx="4710">
                  <c:v>2355.5</c:v>
                </c:pt>
                <c:pt idx="4711">
                  <c:v>2356</c:v>
                </c:pt>
                <c:pt idx="4712">
                  <c:v>2356.5</c:v>
                </c:pt>
                <c:pt idx="4713">
                  <c:v>2357</c:v>
                </c:pt>
                <c:pt idx="4714">
                  <c:v>2357.5</c:v>
                </c:pt>
                <c:pt idx="4715">
                  <c:v>2358</c:v>
                </c:pt>
                <c:pt idx="4716">
                  <c:v>2358.5</c:v>
                </c:pt>
                <c:pt idx="4717">
                  <c:v>2359</c:v>
                </c:pt>
                <c:pt idx="4718">
                  <c:v>2359.5</c:v>
                </c:pt>
                <c:pt idx="4719">
                  <c:v>2360</c:v>
                </c:pt>
                <c:pt idx="4720">
                  <c:v>2360.5</c:v>
                </c:pt>
                <c:pt idx="4721">
                  <c:v>2361</c:v>
                </c:pt>
                <c:pt idx="4722">
                  <c:v>2361.5</c:v>
                </c:pt>
                <c:pt idx="4723">
                  <c:v>2362</c:v>
                </c:pt>
                <c:pt idx="4724">
                  <c:v>2362.5</c:v>
                </c:pt>
                <c:pt idx="4725">
                  <c:v>2363</c:v>
                </c:pt>
                <c:pt idx="4726">
                  <c:v>2363.5</c:v>
                </c:pt>
                <c:pt idx="4727">
                  <c:v>2364</c:v>
                </c:pt>
                <c:pt idx="4728">
                  <c:v>2364.5</c:v>
                </c:pt>
                <c:pt idx="4729">
                  <c:v>2365</c:v>
                </c:pt>
                <c:pt idx="4730">
                  <c:v>2365.5</c:v>
                </c:pt>
                <c:pt idx="4731">
                  <c:v>2366</c:v>
                </c:pt>
                <c:pt idx="4732">
                  <c:v>2366.5</c:v>
                </c:pt>
                <c:pt idx="4733">
                  <c:v>2367</c:v>
                </c:pt>
                <c:pt idx="4734">
                  <c:v>2367.5</c:v>
                </c:pt>
                <c:pt idx="4735">
                  <c:v>2368</c:v>
                </c:pt>
                <c:pt idx="4736">
                  <c:v>2368.5</c:v>
                </c:pt>
                <c:pt idx="4737">
                  <c:v>2369</c:v>
                </c:pt>
                <c:pt idx="4738">
                  <c:v>2369.5</c:v>
                </c:pt>
                <c:pt idx="4739">
                  <c:v>2370</c:v>
                </c:pt>
                <c:pt idx="4740">
                  <c:v>2370.5</c:v>
                </c:pt>
                <c:pt idx="4741">
                  <c:v>2371</c:v>
                </c:pt>
                <c:pt idx="4742">
                  <c:v>2371.5</c:v>
                </c:pt>
                <c:pt idx="4743">
                  <c:v>2372</c:v>
                </c:pt>
                <c:pt idx="4744">
                  <c:v>2372.5</c:v>
                </c:pt>
                <c:pt idx="4745">
                  <c:v>2373</c:v>
                </c:pt>
                <c:pt idx="4746">
                  <c:v>2373.5</c:v>
                </c:pt>
                <c:pt idx="4747">
                  <c:v>2374</c:v>
                </c:pt>
                <c:pt idx="4748">
                  <c:v>2374.5</c:v>
                </c:pt>
                <c:pt idx="4749">
                  <c:v>2375</c:v>
                </c:pt>
                <c:pt idx="4750">
                  <c:v>2375.5</c:v>
                </c:pt>
                <c:pt idx="4751">
                  <c:v>2376</c:v>
                </c:pt>
                <c:pt idx="4752">
                  <c:v>2376.5</c:v>
                </c:pt>
                <c:pt idx="4753">
                  <c:v>2377</c:v>
                </c:pt>
                <c:pt idx="4754">
                  <c:v>2377.5</c:v>
                </c:pt>
                <c:pt idx="4755">
                  <c:v>2378</c:v>
                </c:pt>
                <c:pt idx="4756">
                  <c:v>2378.5</c:v>
                </c:pt>
                <c:pt idx="4757">
                  <c:v>2379</c:v>
                </c:pt>
                <c:pt idx="4758">
                  <c:v>2379.5</c:v>
                </c:pt>
                <c:pt idx="4759">
                  <c:v>2380</c:v>
                </c:pt>
                <c:pt idx="4760">
                  <c:v>2380.5</c:v>
                </c:pt>
                <c:pt idx="4761">
                  <c:v>2381</c:v>
                </c:pt>
                <c:pt idx="4762">
                  <c:v>2381.5</c:v>
                </c:pt>
                <c:pt idx="4763">
                  <c:v>2382</c:v>
                </c:pt>
                <c:pt idx="4764">
                  <c:v>2382.5</c:v>
                </c:pt>
                <c:pt idx="4765">
                  <c:v>2383</c:v>
                </c:pt>
                <c:pt idx="4766">
                  <c:v>2383.5</c:v>
                </c:pt>
                <c:pt idx="4767">
                  <c:v>2384</c:v>
                </c:pt>
                <c:pt idx="4768">
                  <c:v>2384.5</c:v>
                </c:pt>
                <c:pt idx="4769">
                  <c:v>2385</c:v>
                </c:pt>
                <c:pt idx="4770">
                  <c:v>2385.5</c:v>
                </c:pt>
                <c:pt idx="4771">
                  <c:v>2386</c:v>
                </c:pt>
                <c:pt idx="4772">
                  <c:v>2386.5</c:v>
                </c:pt>
                <c:pt idx="4773">
                  <c:v>2387</c:v>
                </c:pt>
                <c:pt idx="4774">
                  <c:v>2387.5</c:v>
                </c:pt>
                <c:pt idx="4775">
                  <c:v>2388</c:v>
                </c:pt>
                <c:pt idx="4776">
                  <c:v>2388.5</c:v>
                </c:pt>
                <c:pt idx="4777">
                  <c:v>2389</c:v>
                </c:pt>
                <c:pt idx="4778">
                  <c:v>2389.5</c:v>
                </c:pt>
                <c:pt idx="4779">
                  <c:v>2390</c:v>
                </c:pt>
                <c:pt idx="4780">
                  <c:v>2390.5</c:v>
                </c:pt>
                <c:pt idx="4781">
                  <c:v>2391</c:v>
                </c:pt>
                <c:pt idx="4782">
                  <c:v>2391.5</c:v>
                </c:pt>
                <c:pt idx="4783">
                  <c:v>2392</c:v>
                </c:pt>
                <c:pt idx="4784">
                  <c:v>2392.5</c:v>
                </c:pt>
                <c:pt idx="4785">
                  <c:v>2393</c:v>
                </c:pt>
                <c:pt idx="4786">
                  <c:v>2393.5</c:v>
                </c:pt>
                <c:pt idx="4787">
                  <c:v>2394</c:v>
                </c:pt>
                <c:pt idx="4788">
                  <c:v>2394.5</c:v>
                </c:pt>
                <c:pt idx="4789">
                  <c:v>2395</c:v>
                </c:pt>
                <c:pt idx="4790">
                  <c:v>2395.5</c:v>
                </c:pt>
                <c:pt idx="4791">
                  <c:v>2396</c:v>
                </c:pt>
                <c:pt idx="4792">
                  <c:v>2396.5</c:v>
                </c:pt>
                <c:pt idx="4793">
                  <c:v>2397</c:v>
                </c:pt>
                <c:pt idx="4794">
                  <c:v>2397.5</c:v>
                </c:pt>
                <c:pt idx="4795">
                  <c:v>2398</c:v>
                </c:pt>
                <c:pt idx="4796">
                  <c:v>2398.5</c:v>
                </c:pt>
                <c:pt idx="4797">
                  <c:v>2399</c:v>
                </c:pt>
                <c:pt idx="4798">
                  <c:v>2399.5</c:v>
                </c:pt>
                <c:pt idx="4799">
                  <c:v>2400</c:v>
                </c:pt>
                <c:pt idx="4800">
                  <c:v>2400.5</c:v>
                </c:pt>
                <c:pt idx="4801">
                  <c:v>2401</c:v>
                </c:pt>
                <c:pt idx="4802">
                  <c:v>2401.5</c:v>
                </c:pt>
                <c:pt idx="4803">
                  <c:v>2402</c:v>
                </c:pt>
                <c:pt idx="4804">
                  <c:v>2402.5</c:v>
                </c:pt>
                <c:pt idx="4805">
                  <c:v>2403</c:v>
                </c:pt>
                <c:pt idx="4806">
                  <c:v>2403.5</c:v>
                </c:pt>
                <c:pt idx="4807">
                  <c:v>2404</c:v>
                </c:pt>
                <c:pt idx="4808">
                  <c:v>2404.5</c:v>
                </c:pt>
                <c:pt idx="4809">
                  <c:v>2405</c:v>
                </c:pt>
                <c:pt idx="4810">
                  <c:v>2405.5</c:v>
                </c:pt>
                <c:pt idx="4811">
                  <c:v>2406</c:v>
                </c:pt>
                <c:pt idx="4812">
                  <c:v>2406.5</c:v>
                </c:pt>
                <c:pt idx="4813">
                  <c:v>2407</c:v>
                </c:pt>
                <c:pt idx="4814">
                  <c:v>2407.5</c:v>
                </c:pt>
                <c:pt idx="4815">
                  <c:v>2408</c:v>
                </c:pt>
                <c:pt idx="4816">
                  <c:v>2408.5</c:v>
                </c:pt>
                <c:pt idx="4817">
                  <c:v>2409</c:v>
                </c:pt>
                <c:pt idx="4818">
                  <c:v>2409.5</c:v>
                </c:pt>
                <c:pt idx="4819">
                  <c:v>2410</c:v>
                </c:pt>
                <c:pt idx="4820">
                  <c:v>2410.5</c:v>
                </c:pt>
                <c:pt idx="4821">
                  <c:v>2411</c:v>
                </c:pt>
                <c:pt idx="4822">
                  <c:v>2411.5</c:v>
                </c:pt>
                <c:pt idx="4823">
                  <c:v>2412</c:v>
                </c:pt>
                <c:pt idx="4824">
                  <c:v>2412.5</c:v>
                </c:pt>
                <c:pt idx="4825">
                  <c:v>2413</c:v>
                </c:pt>
                <c:pt idx="4826">
                  <c:v>2413.5</c:v>
                </c:pt>
                <c:pt idx="4827">
                  <c:v>2414</c:v>
                </c:pt>
                <c:pt idx="4828">
                  <c:v>2414.5</c:v>
                </c:pt>
                <c:pt idx="4829">
                  <c:v>2415</c:v>
                </c:pt>
                <c:pt idx="4830">
                  <c:v>2415.5</c:v>
                </c:pt>
                <c:pt idx="4831">
                  <c:v>2416</c:v>
                </c:pt>
                <c:pt idx="4832">
                  <c:v>2416.5</c:v>
                </c:pt>
                <c:pt idx="4833">
                  <c:v>2417</c:v>
                </c:pt>
                <c:pt idx="4834">
                  <c:v>2417.5</c:v>
                </c:pt>
                <c:pt idx="4835">
                  <c:v>2418</c:v>
                </c:pt>
                <c:pt idx="4836">
                  <c:v>2418.5</c:v>
                </c:pt>
                <c:pt idx="4837">
                  <c:v>2419</c:v>
                </c:pt>
                <c:pt idx="4838">
                  <c:v>2419.5</c:v>
                </c:pt>
                <c:pt idx="4839">
                  <c:v>2420</c:v>
                </c:pt>
                <c:pt idx="4840">
                  <c:v>2420.5</c:v>
                </c:pt>
                <c:pt idx="4841">
                  <c:v>2421</c:v>
                </c:pt>
                <c:pt idx="4842">
                  <c:v>2421.5</c:v>
                </c:pt>
                <c:pt idx="4843">
                  <c:v>2422</c:v>
                </c:pt>
                <c:pt idx="4844">
                  <c:v>2422.5</c:v>
                </c:pt>
                <c:pt idx="4845">
                  <c:v>2423</c:v>
                </c:pt>
                <c:pt idx="4846">
                  <c:v>2423.5</c:v>
                </c:pt>
                <c:pt idx="4847">
                  <c:v>2424</c:v>
                </c:pt>
                <c:pt idx="4848">
                  <c:v>2424.5</c:v>
                </c:pt>
                <c:pt idx="4849">
                  <c:v>2425</c:v>
                </c:pt>
                <c:pt idx="4850">
                  <c:v>2425.5</c:v>
                </c:pt>
                <c:pt idx="4851">
                  <c:v>2426</c:v>
                </c:pt>
                <c:pt idx="4852">
                  <c:v>2426.5</c:v>
                </c:pt>
                <c:pt idx="4853">
                  <c:v>2427</c:v>
                </c:pt>
                <c:pt idx="4854">
                  <c:v>2427.5</c:v>
                </c:pt>
                <c:pt idx="4855">
                  <c:v>2428</c:v>
                </c:pt>
                <c:pt idx="4856">
                  <c:v>2428.5</c:v>
                </c:pt>
                <c:pt idx="4857">
                  <c:v>2429</c:v>
                </c:pt>
                <c:pt idx="4858">
                  <c:v>2429.5</c:v>
                </c:pt>
                <c:pt idx="4859">
                  <c:v>2430</c:v>
                </c:pt>
                <c:pt idx="4860">
                  <c:v>2430.5</c:v>
                </c:pt>
                <c:pt idx="4861">
                  <c:v>2431</c:v>
                </c:pt>
                <c:pt idx="4862">
                  <c:v>2431.5</c:v>
                </c:pt>
                <c:pt idx="4863">
                  <c:v>2432</c:v>
                </c:pt>
                <c:pt idx="4864">
                  <c:v>2432.5</c:v>
                </c:pt>
                <c:pt idx="4865">
                  <c:v>2433</c:v>
                </c:pt>
                <c:pt idx="4866">
                  <c:v>2433.5</c:v>
                </c:pt>
                <c:pt idx="4867">
                  <c:v>2434</c:v>
                </c:pt>
                <c:pt idx="4868">
                  <c:v>2434.5</c:v>
                </c:pt>
                <c:pt idx="4869">
                  <c:v>2435</c:v>
                </c:pt>
                <c:pt idx="4870">
                  <c:v>2435.5</c:v>
                </c:pt>
                <c:pt idx="4871">
                  <c:v>2436</c:v>
                </c:pt>
                <c:pt idx="4872">
                  <c:v>2436.5</c:v>
                </c:pt>
                <c:pt idx="4873">
                  <c:v>2437</c:v>
                </c:pt>
                <c:pt idx="4874">
                  <c:v>2437.5</c:v>
                </c:pt>
                <c:pt idx="4875">
                  <c:v>2438</c:v>
                </c:pt>
                <c:pt idx="4876">
                  <c:v>2438.5</c:v>
                </c:pt>
                <c:pt idx="4877">
                  <c:v>2439</c:v>
                </c:pt>
                <c:pt idx="4878">
                  <c:v>2439.5</c:v>
                </c:pt>
                <c:pt idx="4879">
                  <c:v>2440</c:v>
                </c:pt>
                <c:pt idx="4880">
                  <c:v>2440.5</c:v>
                </c:pt>
                <c:pt idx="4881">
                  <c:v>2441</c:v>
                </c:pt>
                <c:pt idx="4882">
                  <c:v>2441.5</c:v>
                </c:pt>
                <c:pt idx="4883">
                  <c:v>2442</c:v>
                </c:pt>
                <c:pt idx="4884">
                  <c:v>2442.5</c:v>
                </c:pt>
                <c:pt idx="4885">
                  <c:v>2443</c:v>
                </c:pt>
                <c:pt idx="4886">
                  <c:v>2443.5</c:v>
                </c:pt>
                <c:pt idx="4887">
                  <c:v>2444</c:v>
                </c:pt>
                <c:pt idx="4888">
                  <c:v>2444.5</c:v>
                </c:pt>
                <c:pt idx="4889">
                  <c:v>2445</c:v>
                </c:pt>
                <c:pt idx="4890">
                  <c:v>2445.5</c:v>
                </c:pt>
                <c:pt idx="4891">
                  <c:v>2446</c:v>
                </c:pt>
                <c:pt idx="4892">
                  <c:v>2446.5</c:v>
                </c:pt>
                <c:pt idx="4893">
                  <c:v>2447</c:v>
                </c:pt>
                <c:pt idx="4894">
                  <c:v>2447.5</c:v>
                </c:pt>
                <c:pt idx="4895">
                  <c:v>2448</c:v>
                </c:pt>
                <c:pt idx="4896">
                  <c:v>2448.5</c:v>
                </c:pt>
                <c:pt idx="4897">
                  <c:v>2449</c:v>
                </c:pt>
                <c:pt idx="4898">
                  <c:v>2449.5</c:v>
                </c:pt>
                <c:pt idx="4899">
                  <c:v>2450</c:v>
                </c:pt>
                <c:pt idx="4900">
                  <c:v>2450.5</c:v>
                </c:pt>
                <c:pt idx="4901">
                  <c:v>2451</c:v>
                </c:pt>
                <c:pt idx="4902">
                  <c:v>2451.5</c:v>
                </c:pt>
                <c:pt idx="4903">
                  <c:v>2452</c:v>
                </c:pt>
                <c:pt idx="4904">
                  <c:v>2452.5</c:v>
                </c:pt>
                <c:pt idx="4905">
                  <c:v>2453</c:v>
                </c:pt>
                <c:pt idx="4906">
                  <c:v>2453.5</c:v>
                </c:pt>
                <c:pt idx="4907">
                  <c:v>2454</c:v>
                </c:pt>
                <c:pt idx="4908">
                  <c:v>2454.5</c:v>
                </c:pt>
                <c:pt idx="4909">
                  <c:v>2455</c:v>
                </c:pt>
                <c:pt idx="4910">
                  <c:v>2455.5</c:v>
                </c:pt>
                <c:pt idx="4911">
                  <c:v>2456</c:v>
                </c:pt>
                <c:pt idx="4912">
                  <c:v>2456.5</c:v>
                </c:pt>
                <c:pt idx="4913">
                  <c:v>2457</c:v>
                </c:pt>
                <c:pt idx="4914">
                  <c:v>2457.5</c:v>
                </c:pt>
                <c:pt idx="4915">
                  <c:v>2458</c:v>
                </c:pt>
                <c:pt idx="4916">
                  <c:v>2458.5</c:v>
                </c:pt>
                <c:pt idx="4917">
                  <c:v>2459</c:v>
                </c:pt>
                <c:pt idx="4918">
                  <c:v>2459.5</c:v>
                </c:pt>
                <c:pt idx="4919">
                  <c:v>2460</c:v>
                </c:pt>
                <c:pt idx="4920">
                  <c:v>2460.5</c:v>
                </c:pt>
                <c:pt idx="4921">
                  <c:v>2461</c:v>
                </c:pt>
                <c:pt idx="4922">
                  <c:v>2461.5</c:v>
                </c:pt>
                <c:pt idx="4923">
                  <c:v>2462</c:v>
                </c:pt>
                <c:pt idx="4924">
                  <c:v>2462.5</c:v>
                </c:pt>
                <c:pt idx="4925">
                  <c:v>2463</c:v>
                </c:pt>
                <c:pt idx="4926">
                  <c:v>2463.5</c:v>
                </c:pt>
                <c:pt idx="4927">
                  <c:v>2464</c:v>
                </c:pt>
                <c:pt idx="4928">
                  <c:v>2464.5</c:v>
                </c:pt>
                <c:pt idx="4929">
                  <c:v>2465</c:v>
                </c:pt>
                <c:pt idx="4930">
                  <c:v>2465.5</c:v>
                </c:pt>
                <c:pt idx="4931">
                  <c:v>2466</c:v>
                </c:pt>
                <c:pt idx="4932">
                  <c:v>2466.5</c:v>
                </c:pt>
                <c:pt idx="4933">
                  <c:v>2467</c:v>
                </c:pt>
                <c:pt idx="4934">
                  <c:v>2467.5</c:v>
                </c:pt>
                <c:pt idx="4935">
                  <c:v>2468</c:v>
                </c:pt>
                <c:pt idx="4936">
                  <c:v>2468.5</c:v>
                </c:pt>
                <c:pt idx="4937">
                  <c:v>2469</c:v>
                </c:pt>
                <c:pt idx="4938">
                  <c:v>2469.5</c:v>
                </c:pt>
                <c:pt idx="4939">
                  <c:v>2470</c:v>
                </c:pt>
                <c:pt idx="4940">
                  <c:v>2470.5</c:v>
                </c:pt>
                <c:pt idx="4941">
                  <c:v>2471</c:v>
                </c:pt>
                <c:pt idx="4942">
                  <c:v>2471.5</c:v>
                </c:pt>
                <c:pt idx="4943">
                  <c:v>2472</c:v>
                </c:pt>
                <c:pt idx="4944">
                  <c:v>2472.5</c:v>
                </c:pt>
                <c:pt idx="4945">
                  <c:v>2473</c:v>
                </c:pt>
                <c:pt idx="4946">
                  <c:v>2473.5</c:v>
                </c:pt>
                <c:pt idx="4947">
                  <c:v>2474</c:v>
                </c:pt>
                <c:pt idx="4948">
                  <c:v>2474.5</c:v>
                </c:pt>
                <c:pt idx="4949">
                  <c:v>2475</c:v>
                </c:pt>
                <c:pt idx="4950">
                  <c:v>2475.5</c:v>
                </c:pt>
                <c:pt idx="4951">
                  <c:v>2476</c:v>
                </c:pt>
                <c:pt idx="4952">
                  <c:v>2476.5</c:v>
                </c:pt>
                <c:pt idx="4953">
                  <c:v>2477</c:v>
                </c:pt>
                <c:pt idx="4954">
                  <c:v>2477.5</c:v>
                </c:pt>
                <c:pt idx="4955">
                  <c:v>2478</c:v>
                </c:pt>
                <c:pt idx="4956">
                  <c:v>2478.5</c:v>
                </c:pt>
                <c:pt idx="4957">
                  <c:v>2479</c:v>
                </c:pt>
                <c:pt idx="4958">
                  <c:v>2479.5</c:v>
                </c:pt>
                <c:pt idx="4959">
                  <c:v>2480</c:v>
                </c:pt>
                <c:pt idx="4960">
                  <c:v>2480.5</c:v>
                </c:pt>
                <c:pt idx="4961">
                  <c:v>2481</c:v>
                </c:pt>
                <c:pt idx="4962">
                  <c:v>2481.5</c:v>
                </c:pt>
                <c:pt idx="4963">
                  <c:v>2482</c:v>
                </c:pt>
                <c:pt idx="4964">
                  <c:v>2482.5</c:v>
                </c:pt>
                <c:pt idx="4965">
                  <c:v>2483</c:v>
                </c:pt>
                <c:pt idx="4966">
                  <c:v>2483.5</c:v>
                </c:pt>
                <c:pt idx="4967">
                  <c:v>2484</c:v>
                </c:pt>
                <c:pt idx="4968">
                  <c:v>2484.5</c:v>
                </c:pt>
                <c:pt idx="4969">
                  <c:v>2485</c:v>
                </c:pt>
                <c:pt idx="4970">
                  <c:v>2485.5</c:v>
                </c:pt>
                <c:pt idx="4971">
                  <c:v>2486</c:v>
                </c:pt>
                <c:pt idx="4972">
                  <c:v>2486.5</c:v>
                </c:pt>
                <c:pt idx="4973">
                  <c:v>2487</c:v>
                </c:pt>
                <c:pt idx="4974">
                  <c:v>2487.5</c:v>
                </c:pt>
                <c:pt idx="4975">
                  <c:v>2488</c:v>
                </c:pt>
                <c:pt idx="4976">
                  <c:v>2488.5</c:v>
                </c:pt>
                <c:pt idx="4977">
                  <c:v>2489</c:v>
                </c:pt>
                <c:pt idx="4978">
                  <c:v>2489.5</c:v>
                </c:pt>
                <c:pt idx="4979">
                  <c:v>2490</c:v>
                </c:pt>
                <c:pt idx="4980">
                  <c:v>2490.5</c:v>
                </c:pt>
                <c:pt idx="4981">
                  <c:v>2491</c:v>
                </c:pt>
                <c:pt idx="4982">
                  <c:v>2491.5</c:v>
                </c:pt>
                <c:pt idx="4983">
                  <c:v>2492</c:v>
                </c:pt>
                <c:pt idx="4984">
                  <c:v>2492.5</c:v>
                </c:pt>
                <c:pt idx="4985">
                  <c:v>2493</c:v>
                </c:pt>
                <c:pt idx="4986">
                  <c:v>2493.5</c:v>
                </c:pt>
                <c:pt idx="4987">
                  <c:v>2494</c:v>
                </c:pt>
                <c:pt idx="4988">
                  <c:v>2494.5</c:v>
                </c:pt>
                <c:pt idx="4989">
                  <c:v>2495</c:v>
                </c:pt>
                <c:pt idx="4990">
                  <c:v>2495.5</c:v>
                </c:pt>
                <c:pt idx="4991">
                  <c:v>2496</c:v>
                </c:pt>
                <c:pt idx="4992">
                  <c:v>2496.5</c:v>
                </c:pt>
                <c:pt idx="4993">
                  <c:v>2497</c:v>
                </c:pt>
                <c:pt idx="4994">
                  <c:v>2497.5</c:v>
                </c:pt>
                <c:pt idx="4995">
                  <c:v>2498</c:v>
                </c:pt>
                <c:pt idx="4996">
                  <c:v>2498.5</c:v>
                </c:pt>
                <c:pt idx="4997">
                  <c:v>2499</c:v>
                </c:pt>
                <c:pt idx="4998">
                  <c:v>2499.5</c:v>
                </c:pt>
                <c:pt idx="4999">
                  <c:v>2500</c:v>
                </c:pt>
                <c:pt idx="5000">
                  <c:v>2500.5</c:v>
                </c:pt>
                <c:pt idx="5001">
                  <c:v>2501</c:v>
                </c:pt>
                <c:pt idx="5002">
                  <c:v>2501.5</c:v>
                </c:pt>
                <c:pt idx="5003">
                  <c:v>2502</c:v>
                </c:pt>
                <c:pt idx="5004">
                  <c:v>2502.5</c:v>
                </c:pt>
                <c:pt idx="5005">
                  <c:v>2503</c:v>
                </c:pt>
                <c:pt idx="5006">
                  <c:v>2503.5</c:v>
                </c:pt>
                <c:pt idx="5007">
                  <c:v>2504</c:v>
                </c:pt>
                <c:pt idx="5008">
                  <c:v>2504.5</c:v>
                </c:pt>
                <c:pt idx="5009">
                  <c:v>2505</c:v>
                </c:pt>
                <c:pt idx="5010">
                  <c:v>2505.5</c:v>
                </c:pt>
                <c:pt idx="5011">
                  <c:v>2506</c:v>
                </c:pt>
                <c:pt idx="5012">
                  <c:v>2506.5</c:v>
                </c:pt>
                <c:pt idx="5013">
                  <c:v>2507</c:v>
                </c:pt>
                <c:pt idx="5014">
                  <c:v>2507.5</c:v>
                </c:pt>
                <c:pt idx="5015">
                  <c:v>2508</c:v>
                </c:pt>
                <c:pt idx="5016">
                  <c:v>2508.5</c:v>
                </c:pt>
                <c:pt idx="5017">
                  <c:v>2509</c:v>
                </c:pt>
                <c:pt idx="5018">
                  <c:v>2509.5</c:v>
                </c:pt>
                <c:pt idx="5019">
                  <c:v>2510</c:v>
                </c:pt>
                <c:pt idx="5020">
                  <c:v>2510.5</c:v>
                </c:pt>
                <c:pt idx="5021">
                  <c:v>2511</c:v>
                </c:pt>
                <c:pt idx="5022">
                  <c:v>2511.5</c:v>
                </c:pt>
                <c:pt idx="5023">
                  <c:v>2512</c:v>
                </c:pt>
                <c:pt idx="5024">
                  <c:v>2512.5</c:v>
                </c:pt>
                <c:pt idx="5025">
                  <c:v>2513</c:v>
                </c:pt>
                <c:pt idx="5026">
                  <c:v>2513.5</c:v>
                </c:pt>
                <c:pt idx="5027">
                  <c:v>2514</c:v>
                </c:pt>
                <c:pt idx="5028">
                  <c:v>2514.5</c:v>
                </c:pt>
                <c:pt idx="5029">
                  <c:v>2515</c:v>
                </c:pt>
                <c:pt idx="5030">
                  <c:v>2515.5</c:v>
                </c:pt>
                <c:pt idx="5031">
                  <c:v>2516</c:v>
                </c:pt>
                <c:pt idx="5032">
                  <c:v>2516.5</c:v>
                </c:pt>
                <c:pt idx="5033">
                  <c:v>2517</c:v>
                </c:pt>
                <c:pt idx="5034">
                  <c:v>2517.5</c:v>
                </c:pt>
                <c:pt idx="5035">
                  <c:v>2518</c:v>
                </c:pt>
                <c:pt idx="5036">
                  <c:v>2518.5</c:v>
                </c:pt>
                <c:pt idx="5037">
                  <c:v>2519</c:v>
                </c:pt>
                <c:pt idx="5038">
                  <c:v>2519.5</c:v>
                </c:pt>
                <c:pt idx="5039">
                  <c:v>2520</c:v>
                </c:pt>
                <c:pt idx="5040">
                  <c:v>2520.5</c:v>
                </c:pt>
                <c:pt idx="5041">
                  <c:v>2521</c:v>
                </c:pt>
                <c:pt idx="5042">
                  <c:v>2521.5</c:v>
                </c:pt>
                <c:pt idx="5043">
                  <c:v>2522</c:v>
                </c:pt>
                <c:pt idx="5044">
                  <c:v>2522.5</c:v>
                </c:pt>
                <c:pt idx="5045">
                  <c:v>2523</c:v>
                </c:pt>
                <c:pt idx="5046">
                  <c:v>2523.5</c:v>
                </c:pt>
                <c:pt idx="5047">
                  <c:v>2524</c:v>
                </c:pt>
                <c:pt idx="5048">
                  <c:v>2524.5</c:v>
                </c:pt>
                <c:pt idx="5049">
                  <c:v>2525</c:v>
                </c:pt>
                <c:pt idx="5050">
                  <c:v>2525.5</c:v>
                </c:pt>
                <c:pt idx="5051">
                  <c:v>2526</c:v>
                </c:pt>
                <c:pt idx="5052">
                  <c:v>2526.5</c:v>
                </c:pt>
                <c:pt idx="5053">
                  <c:v>2527</c:v>
                </c:pt>
                <c:pt idx="5054">
                  <c:v>2527.5</c:v>
                </c:pt>
                <c:pt idx="5055">
                  <c:v>2528</c:v>
                </c:pt>
                <c:pt idx="5056">
                  <c:v>2528.5</c:v>
                </c:pt>
                <c:pt idx="5057">
                  <c:v>2529</c:v>
                </c:pt>
                <c:pt idx="5058">
                  <c:v>2529.5</c:v>
                </c:pt>
                <c:pt idx="5059">
                  <c:v>2530</c:v>
                </c:pt>
                <c:pt idx="5060">
                  <c:v>2530.5</c:v>
                </c:pt>
                <c:pt idx="5061">
                  <c:v>2531</c:v>
                </c:pt>
                <c:pt idx="5062">
                  <c:v>2531.5</c:v>
                </c:pt>
                <c:pt idx="5063">
                  <c:v>2532</c:v>
                </c:pt>
                <c:pt idx="5064">
                  <c:v>2532.5</c:v>
                </c:pt>
                <c:pt idx="5065">
                  <c:v>2533</c:v>
                </c:pt>
                <c:pt idx="5066">
                  <c:v>2533.5</c:v>
                </c:pt>
                <c:pt idx="5067">
                  <c:v>2534</c:v>
                </c:pt>
                <c:pt idx="5068">
                  <c:v>2534.5</c:v>
                </c:pt>
                <c:pt idx="5069">
                  <c:v>2535</c:v>
                </c:pt>
                <c:pt idx="5070">
                  <c:v>2535.5</c:v>
                </c:pt>
                <c:pt idx="5071">
                  <c:v>2536</c:v>
                </c:pt>
                <c:pt idx="5072">
                  <c:v>2536.5</c:v>
                </c:pt>
                <c:pt idx="5073">
                  <c:v>2537</c:v>
                </c:pt>
                <c:pt idx="5074">
                  <c:v>2537.5</c:v>
                </c:pt>
                <c:pt idx="5075">
                  <c:v>2538</c:v>
                </c:pt>
                <c:pt idx="5076">
                  <c:v>2538.5</c:v>
                </c:pt>
                <c:pt idx="5077">
                  <c:v>2539</c:v>
                </c:pt>
                <c:pt idx="5078">
                  <c:v>2539.5</c:v>
                </c:pt>
                <c:pt idx="5079">
                  <c:v>2540</c:v>
                </c:pt>
                <c:pt idx="5080">
                  <c:v>2540.5</c:v>
                </c:pt>
                <c:pt idx="5081">
                  <c:v>2541</c:v>
                </c:pt>
                <c:pt idx="5082">
                  <c:v>2541.5</c:v>
                </c:pt>
                <c:pt idx="5083">
                  <c:v>2542</c:v>
                </c:pt>
                <c:pt idx="5084">
                  <c:v>2542.5</c:v>
                </c:pt>
                <c:pt idx="5085">
                  <c:v>2543</c:v>
                </c:pt>
                <c:pt idx="5086">
                  <c:v>2543.5</c:v>
                </c:pt>
                <c:pt idx="5087">
                  <c:v>2544</c:v>
                </c:pt>
                <c:pt idx="5088">
                  <c:v>2544.5</c:v>
                </c:pt>
                <c:pt idx="5089">
                  <c:v>2545</c:v>
                </c:pt>
                <c:pt idx="5090">
                  <c:v>2545.5</c:v>
                </c:pt>
                <c:pt idx="5091">
                  <c:v>2546</c:v>
                </c:pt>
                <c:pt idx="5092">
                  <c:v>2546.5</c:v>
                </c:pt>
                <c:pt idx="5093">
                  <c:v>2547</c:v>
                </c:pt>
                <c:pt idx="5094">
                  <c:v>2547.5</c:v>
                </c:pt>
                <c:pt idx="5095">
                  <c:v>2548</c:v>
                </c:pt>
                <c:pt idx="5096">
                  <c:v>2548.5</c:v>
                </c:pt>
                <c:pt idx="5097">
                  <c:v>2549</c:v>
                </c:pt>
                <c:pt idx="5098">
                  <c:v>2549.5</c:v>
                </c:pt>
                <c:pt idx="5099">
                  <c:v>2550</c:v>
                </c:pt>
                <c:pt idx="5100">
                  <c:v>2550.5</c:v>
                </c:pt>
                <c:pt idx="5101">
                  <c:v>2551</c:v>
                </c:pt>
                <c:pt idx="5102">
                  <c:v>2551.5</c:v>
                </c:pt>
                <c:pt idx="5103">
                  <c:v>2552</c:v>
                </c:pt>
                <c:pt idx="5104">
                  <c:v>2552.5</c:v>
                </c:pt>
                <c:pt idx="5105">
                  <c:v>2553</c:v>
                </c:pt>
                <c:pt idx="5106">
                  <c:v>2553.5</c:v>
                </c:pt>
                <c:pt idx="5107">
                  <c:v>2554</c:v>
                </c:pt>
                <c:pt idx="5108">
                  <c:v>2554.5</c:v>
                </c:pt>
                <c:pt idx="5109">
                  <c:v>2555</c:v>
                </c:pt>
                <c:pt idx="5110">
                  <c:v>2555.5</c:v>
                </c:pt>
                <c:pt idx="5111">
                  <c:v>2556</c:v>
                </c:pt>
                <c:pt idx="5112">
                  <c:v>2556.5</c:v>
                </c:pt>
                <c:pt idx="5113">
                  <c:v>2557</c:v>
                </c:pt>
                <c:pt idx="5114">
                  <c:v>2557.5</c:v>
                </c:pt>
                <c:pt idx="5115">
                  <c:v>2558</c:v>
                </c:pt>
                <c:pt idx="5116">
                  <c:v>2558.5</c:v>
                </c:pt>
                <c:pt idx="5117">
                  <c:v>2559</c:v>
                </c:pt>
                <c:pt idx="5118">
                  <c:v>2559.5</c:v>
                </c:pt>
                <c:pt idx="5119">
                  <c:v>2560</c:v>
                </c:pt>
                <c:pt idx="5120">
                  <c:v>2560.5</c:v>
                </c:pt>
                <c:pt idx="5121">
                  <c:v>2561</c:v>
                </c:pt>
                <c:pt idx="5122">
                  <c:v>2561.5</c:v>
                </c:pt>
                <c:pt idx="5123">
                  <c:v>2562</c:v>
                </c:pt>
                <c:pt idx="5124">
                  <c:v>2562.5</c:v>
                </c:pt>
                <c:pt idx="5125">
                  <c:v>2563</c:v>
                </c:pt>
                <c:pt idx="5126">
                  <c:v>2563.5</c:v>
                </c:pt>
                <c:pt idx="5127">
                  <c:v>2564</c:v>
                </c:pt>
                <c:pt idx="5128">
                  <c:v>2564.5</c:v>
                </c:pt>
                <c:pt idx="5129">
                  <c:v>2565</c:v>
                </c:pt>
                <c:pt idx="5130">
                  <c:v>2565.5</c:v>
                </c:pt>
                <c:pt idx="5131">
                  <c:v>2566</c:v>
                </c:pt>
                <c:pt idx="5132">
                  <c:v>2566.5</c:v>
                </c:pt>
                <c:pt idx="5133">
                  <c:v>2567</c:v>
                </c:pt>
                <c:pt idx="5134">
                  <c:v>2567.5</c:v>
                </c:pt>
                <c:pt idx="5135">
                  <c:v>2568</c:v>
                </c:pt>
                <c:pt idx="5136">
                  <c:v>2568.5</c:v>
                </c:pt>
                <c:pt idx="5137">
                  <c:v>2569</c:v>
                </c:pt>
                <c:pt idx="5138">
                  <c:v>2569.5</c:v>
                </c:pt>
                <c:pt idx="5139">
                  <c:v>2570</c:v>
                </c:pt>
                <c:pt idx="5140">
                  <c:v>2570.5</c:v>
                </c:pt>
                <c:pt idx="5141">
                  <c:v>2571</c:v>
                </c:pt>
                <c:pt idx="5142">
                  <c:v>2571.5</c:v>
                </c:pt>
                <c:pt idx="5143">
                  <c:v>2572</c:v>
                </c:pt>
                <c:pt idx="5144">
                  <c:v>2572.5</c:v>
                </c:pt>
                <c:pt idx="5145">
                  <c:v>2573</c:v>
                </c:pt>
                <c:pt idx="5146">
                  <c:v>2573.5</c:v>
                </c:pt>
                <c:pt idx="5147">
                  <c:v>2574</c:v>
                </c:pt>
                <c:pt idx="5148">
                  <c:v>2574.5</c:v>
                </c:pt>
                <c:pt idx="5149">
                  <c:v>2575</c:v>
                </c:pt>
                <c:pt idx="5150">
                  <c:v>2575.5</c:v>
                </c:pt>
                <c:pt idx="5151">
                  <c:v>2576</c:v>
                </c:pt>
                <c:pt idx="5152">
                  <c:v>2576.5</c:v>
                </c:pt>
                <c:pt idx="5153">
                  <c:v>2577</c:v>
                </c:pt>
                <c:pt idx="5154">
                  <c:v>2577.5</c:v>
                </c:pt>
                <c:pt idx="5155">
                  <c:v>2578</c:v>
                </c:pt>
                <c:pt idx="5156">
                  <c:v>2578.5</c:v>
                </c:pt>
                <c:pt idx="5157">
                  <c:v>2579</c:v>
                </c:pt>
                <c:pt idx="5158">
                  <c:v>2579.5</c:v>
                </c:pt>
                <c:pt idx="5159">
                  <c:v>2580</c:v>
                </c:pt>
                <c:pt idx="5160">
                  <c:v>2580.5</c:v>
                </c:pt>
                <c:pt idx="5161">
                  <c:v>2581</c:v>
                </c:pt>
                <c:pt idx="5162">
                  <c:v>2581.5</c:v>
                </c:pt>
                <c:pt idx="5163">
                  <c:v>2582</c:v>
                </c:pt>
                <c:pt idx="5164">
                  <c:v>2582.5</c:v>
                </c:pt>
                <c:pt idx="5165">
                  <c:v>2583</c:v>
                </c:pt>
                <c:pt idx="5166">
                  <c:v>2583.5</c:v>
                </c:pt>
                <c:pt idx="5167">
                  <c:v>2584</c:v>
                </c:pt>
                <c:pt idx="5168">
                  <c:v>2584.5</c:v>
                </c:pt>
                <c:pt idx="5169">
                  <c:v>2585</c:v>
                </c:pt>
                <c:pt idx="5170">
                  <c:v>2585.5</c:v>
                </c:pt>
                <c:pt idx="5171">
                  <c:v>2586</c:v>
                </c:pt>
                <c:pt idx="5172">
                  <c:v>2586.5</c:v>
                </c:pt>
                <c:pt idx="5173">
                  <c:v>2587</c:v>
                </c:pt>
                <c:pt idx="5174">
                  <c:v>2587.5</c:v>
                </c:pt>
                <c:pt idx="5175">
                  <c:v>2588</c:v>
                </c:pt>
                <c:pt idx="5176">
                  <c:v>2588.5</c:v>
                </c:pt>
                <c:pt idx="5177">
                  <c:v>2589</c:v>
                </c:pt>
                <c:pt idx="5178">
                  <c:v>2589.5</c:v>
                </c:pt>
                <c:pt idx="5179">
                  <c:v>2590</c:v>
                </c:pt>
                <c:pt idx="5180">
                  <c:v>2590.5</c:v>
                </c:pt>
                <c:pt idx="5181">
                  <c:v>2591</c:v>
                </c:pt>
                <c:pt idx="5182">
                  <c:v>2591.5</c:v>
                </c:pt>
                <c:pt idx="5183">
                  <c:v>2592</c:v>
                </c:pt>
                <c:pt idx="5184">
                  <c:v>2592.5</c:v>
                </c:pt>
                <c:pt idx="5185">
                  <c:v>2593</c:v>
                </c:pt>
                <c:pt idx="5186">
                  <c:v>2593.5</c:v>
                </c:pt>
                <c:pt idx="5187">
                  <c:v>2594</c:v>
                </c:pt>
                <c:pt idx="5188">
                  <c:v>2594.5</c:v>
                </c:pt>
                <c:pt idx="5189">
                  <c:v>2595</c:v>
                </c:pt>
                <c:pt idx="5190">
                  <c:v>2595.5</c:v>
                </c:pt>
                <c:pt idx="5191">
                  <c:v>2596</c:v>
                </c:pt>
                <c:pt idx="5192">
                  <c:v>2596.5</c:v>
                </c:pt>
                <c:pt idx="5193">
                  <c:v>2597</c:v>
                </c:pt>
                <c:pt idx="5194">
                  <c:v>2597.5</c:v>
                </c:pt>
                <c:pt idx="5195">
                  <c:v>2598</c:v>
                </c:pt>
                <c:pt idx="5196">
                  <c:v>2598.5</c:v>
                </c:pt>
                <c:pt idx="5197">
                  <c:v>2599</c:v>
                </c:pt>
                <c:pt idx="5198">
                  <c:v>2599.5</c:v>
                </c:pt>
                <c:pt idx="5199">
                  <c:v>2600</c:v>
                </c:pt>
                <c:pt idx="5200">
                  <c:v>2600.5</c:v>
                </c:pt>
                <c:pt idx="5201">
                  <c:v>2601</c:v>
                </c:pt>
                <c:pt idx="5202">
                  <c:v>2601.5</c:v>
                </c:pt>
                <c:pt idx="5203">
                  <c:v>2602</c:v>
                </c:pt>
                <c:pt idx="5204">
                  <c:v>2602.5</c:v>
                </c:pt>
                <c:pt idx="5205">
                  <c:v>2603</c:v>
                </c:pt>
                <c:pt idx="5206">
                  <c:v>2603.5</c:v>
                </c:pt>
                <c:pt idx="5207">
                  <c:v>2604</c:v>
                </c:pt>
                <c:pt idx="5208">
                  <c:v>2604.5</c:v>
                </c:pt>
                <c:pt idx="5209">
                  <c:v>2605</c:v>
                </c:pt>
                <c:pt idx="5210">
                  <c:v>2605.5</c:v>
                </c:pt>
                <c:pt idx="5211">
                  <c:v>2606</c:v>
                </c:pt>
                <c:pt idx="5212">
                  <c:v>2606.5</c:v>
                </c:pt>
                <c:pt idx="5213">
                  <c:v>2607</c:v>
                </c:pt>
                <c:pt idx="5214">
                  <c:v>2607.5</c:v>
                </c:pt>
                <c:pt idx="5215">
                  <c:v>2608</c:v>
                </c:pt>
                <c:pt idx="5216">
                  <c:v>2608.5</c:v>
                </c:pt>
                <c:pt idx="5217">
                  <c:v>2609</c:v>
                </c:pt>
                <c:pt idx="5218">
                  <c:v>2609.5</c:v>
                </c:pt>
                <c:pt idx="5219">
                  <c:v>2610</c:v>
                </c:pt>
                <c:pt idx="5220">
                  <c:v>2610.5</c:v>
                </c:pt>
                <c:pt idx="5221">
                  <c:v>2611</c:v>
                </c:pt>
                <c:pt idx="5222">
                  <c:v>2611.5</c:v>
                </c:pt>
                <c:pt idx="5223">
                  <c:v>2612</c:v>
                </c:pt>
                <c:pt idx="5224">
                  <c:v>2612.5</c:v>
                </c:pt>
                <c:pt idx="5225">
                  <c:v>2613</c:v>
                </c:pt>
                <c:pt idx="5226">
                  <c:v>2613.5</c:v>
                </c:pt>
                <c:pt idx="5227">
                  <c:v>2614</c:v>
                </c:pt>
                <c:pt idx="5228">
                  <c:v>2614.5</c:v>
                </c:pt>
                <c:pt idx="5229">
                  <c:v>2615</c:v>
                </c:pt>
                <c:pt idx="5230">
                  <c:v>2615.5</c:v>
                </c:pt>
                <c:pt idx="5231">
                  <c:v>2616</c:v>
                </c:pt>
                <c:pt idx="5232">
                  <c:v>2616.5</c:v>
                </c:pt>
                <c:pt idx="5233">
                  <c:v>2617</c:v>
                </c:pt>
                <c:pt idx="5234">
                  <c:v>2617.5</c:v>
                </c:pt>
                <c:pt idx="5235">
                  <c:v>2618</c:v>
                </c:pt>
                <c:pt idx="5236">
                  <c:v>2618.5</c:v>
                </c:pt>
                <c:pt idx="5237">
                  <c:v>2619</c:v>
                </c:pt>
                <c:pt idx="5238">
                  <c:v>2619.5</c:v>
                </c:pt>
                <c:pt idx="5239">
                  <c:v>2620</c:v>
                </c:pt>
                <c:pt idx="5240">
                  <c:v>2620.5</c:v>
                </c:pt>
                <c:pt idx="5241">
                  <c:v>2621</c:v>
                </c:pt>
                <c:pt idx="5242">
                  <c:v>2621.5</c:v>
                </c:pt>
                <c:pt idx="5243">
                  <c:v>2622</c:v>
                </c:pt>
                <c:pt idx="5244">
                  <c:v>2622.5</c:v>
                </c:pt>
                <c:pt idx="5245">
                  <c:v>2623</c:v>
                </c:pt>
                <c:pt idx="5246">
                  <c:v>2623.5</c:v>
                </c:pt>
                <c:pt idx="5247">
                  <c:v>2624</c:v>
                </c:pt>
                <c:pt idx="5248">
                  <c:v>2624.5</c:v>
                </c:pt>
                <c:pt idx="5249">
                  <c:v>2625</c:v>
                </c:pt>
                <c:pt idx="5250">
                  <c:v>2625.5</c:v>
                </c:pt>
                <c:pt idx="5251">
                  <c:v>2626</c:v>
                </c:pt>
                <c:pt idx="5252">
                  <c:v>2626.5</c:v>
                </c:pt>
                <c:pt idx="5253">
                  <c:v>2627</c:v>
                </c:pt>
                <c:pt idx="5254">
                  <c:v>2627.5</c:v>
                </c:pt>
                <c:pt idx="5255">
                  <c:v>2628</c:v>
                </c:pt>
                <c:pt idx="5256">
                  <c:v>2628.5</c:v>
                </c:pt>
                <c:pt idx="5257">
                  <c:v>2629</c:v>
                </c:pt>
                <c:pt idx="5258">
                  <c:v>2629.5</c:v>
                </c:pt>
                <c:pt idx="5259">
                  <c:v>2630</c:v>
                </c:pt>
                <c:pt idx="5260">
                  <c:v>2630.5</c:v>
                </c:pt>
                <c:pt idx="5261">
                  <c:v>2631</c:v>
                </c:pt>
                <c:pt idx="5262">
                  <c:v>2631.5</c:v>
                </c:pt>
                <c:pt idx="5263">
                  <c:v>2632</c:v>
                </c:pt>
                <c:pt idx="5264">
                  <c:v>2632.5</c:v>
                </c:pt>
                <c:pt idx="5265">
                  <c:v>2633</c:v>
                </c:pt>
                <c:pt idx="5266">
                  <c:v>2633.5</c:v>
                </c:pt>
                <c:pt idx="5267">
                  <c:v>2634</c:v>
                </c:pt>
                <c:pt idx="5268">
                  <c:v>2634.5</c:v>
                </c:pt>
                <c:pt idx="5269">
                  <c:v>2635</c:v>
                </c:pt>
                <c:pt idx="5270">
                  <c:v>2635.5</c:v>
                </c:pt>
                <c:pt idx="5271">
                  <c:v>2636</c:v>
                </c:pt>
                <c:pt idx="5272">
                  <c:v>2636.5</c:v>
                </c:pt>
                <c:pt idx="5273">
                  <c:v>2637</c:v>
                </c:pt>
                <c:pt idx="5274">
                  <c:v>2637.5</c:v>
                </c:pt>
                <c:pt idx="5275">
                  <c:v>2638</c:v>
                </c:pt>
                <c:pt idx="5276">
                  <c:v>2638.5</c:v>
                </c:pt>
                <c:pt idx="5277">
                  <c:v>2639</c:v>
                </c:pt>
                <c:pt idx="5278">
                  <c:v>2639.5</c:v>
                </c:pt>
                <c:pt idx="5279">
                  <c:v>2640</c:v>
                </c:pt>
                <c:pt idx="5280">
                  <c:v>2640.5</c:v>
                </c:pt>
                <c:pt idx="5281">
                  <c:v>2641</c:v>
                </c:pt>
                <c:pt idx="5282">
                  <c:v>2641.5</c:v>
                </c:pt>
                <c:pt idx="5283">
                  <c:v>2642</c:v>
                </c:pt>
                <c:pt idx="5284">
                  <c:v>2642.5</c:v>
                </c:pt>
                <c:pt idx="5285">
                  <c:v>2643</c:v>
                </c:pt>
                <c:pt idx="5286">
                  <c:v>2643.5</c:v>
                </c:pt>
                <c:pt idx="5287">
                  <c:v>2644</c:v>
                </c:pt>
                <c:pt idx="5288">
                  <c:v>2644.5</c:v>
                </c:pt>
                <c:pt idx="5289">
                  <c:v>2645</c:v>
                </c:pt>
                <c:pt idx="5290">
                  <c:v>2645.5</c:v>
                </c:pt>
                <c:pt idx="5291">
                  <c:v>2646</c:v>
                </c:pt>
                <c:pt idx="5292">
                  <c:v>2646.5</c:v>
                </c:pt>
                <c:pt idx="5293">
                  <c:v>2647</c:v>
                </c:pt>
                <c:pt idx="5294">
                  <c:v>2647.5</c:v>
                </c:pt>
                <c:pt idx="5295">
                  <c:v>2648</c:v>
                </c:pt>
                <c:pt idx="5296">
                  <c:v>2648.5</c:v>
                </c:pt>
                <c:pt idx="5297">
                  <c:v>2649</c:v>
                </c:pt>
                <c:pt idx="5298">
                  <c:v>2649.5</c:v>
                </c:pt>
                <c:pt idx="5299">
                  <c:v>2650</c:v>
                </c:pt>
                <c:pt idx="5300">
                  <c:v>2650.5</c:v>
                </c:pt>
                <c:pt idx="5301">
                  <c:v>2651</c:v>
                </c:pt>
                <c:pt idx="5302">
                  <c:v>2651.5</c:v>
                </c:pt>
                <c:pt idx="5303">
                  <c:v>2652</c:v>
                </c:pt>
                <c:pt idx="5304">
                  <c:v>2652.5</c:v>
                </c:pt>
                <c:pt idx="5305">
                  <c:v>2653</c:v>
                </c:pt>
                <c:pt idx="5306">
                  <c:v>2653.5</c:v>
                </c:pt>
                <c:pt idx="5307">
                  <c:v>2654</c:v>
                </c:pt>
                <c:pt idx="5308">
                  <c:v>2654.5</c:v>
                </c:pt>
                <c:pt idx="5309">
                  <c:v>2655</c:v>
                </c:pt>
                <c:pt idx="5310">
                  <c:v>2655.5</c:v>
                </c:pt>
                <c:pt idx="5311">
                  <c:v>2656</c:v>
                </c:pt>
                <c:pt idx="5312">
                  <c:v>2656.5</c:v>
                </c:pt>
                <c:pt idx="5313">
                  <c:v>2657</c:v>
                </c:pt>
                <c:pt idx="5314">
                  <c:v>2657.5</c:v>
                </c:pt>
                <c:pt idx="5315">
                  <c:v>2658</c:v>
                </c:pt>
                <c:pt idx="5316">
                  <c:v>2658.5</c:v>
                </c:pt>
                <c:pt idx="5317">
                  <c:v>2659</c:v>
                </c:pt>
                <c:pt idx="5318">
                  <c:v>2659.5</c:v>
                </c:pt>
                <c:pt idx="5319">
                  <c:v>2660</c:v>
                </c:pt>
                <c:pt idx="5320">
                  <c:v>2660.5</c:v>
                </c:pt>
                <c:pt idx="5321">
                  <c:v>2661</c:v>
                </c:pt>
                <c:pt idx="5322">
                  <c:v>2661.5</c:v>
                </c:pt>
                <c:pt idx="5323">
                  <c:v>2662</c:v>
                </c:pt>
                <c:pt idx="5324">
                  <c:v>2662.5</c:v>
                </c:pt>
                <c:pt idx="5325">
                  <c:v>2663</c:v>
                </c:pt>
                <c:pt idx="5326">
                  <c:v>2663.5</c:v>
                </c:pt>
                <c:pt idx="5327">
                  <c:v>2664</c:v>
                </c:pt>
                <c:pt idx="5328">
                  <c:v>2664.5</c:v>
                </c:pt>
                <c:pt idx="5329">
                  <c:v>2665</c:v>
                </c:pt>
                <c:pt idx="5330">
                  <c:v>2665.5</c:v>
                </c:pt>
                <c:pt idx="5331">
                  <c:v>2666</c:v>
                </c:pt>
                <c:pt idx="5332">
                  <c:v>2666.5</c:v>
                </c:pt>
                <c:pt idx="5333">
                  <c:v>2667</c:v>
                </c:pt>
                <c:pt idx="5334">
                  <c:v>2667.5</c:v>
                </c:pt>
                <c:pt idx="5335">
                  <c:v>2668</c:v>
                </c:pt>
                <c:pt idx="5336">
                  <c:v>2668.5</c:v>
                </c:pt>
                <c:pt idx="5337">
                  <c:v>2669</c:v>
                </c:pt>
                <c:pt idx="5338">
                  <c:v>2669.5</c:v>
                </c:pt>
                <c:pt idx="5339">
                  <c:v>2670</c:v>
                </c:pt>
                <c:pt idx="5340">
                  <c:v>2670.5</c:v>
                </c:pt>
                <c:pt idx="5341">
                  <c:v>2671</c:v>
                </c:pt>
                <c:pt idx="5342">
                  <c:v>2671.5</c:v>
                </c:pt>
                <c:pt idx="5343">
                  <c:v>2672</c:v>
                </c:pt>
                <c:pt idx="5344">
                  <c:v>2672.5</c:v>
                </c:pt>
                <c:pt idx="5345">
                  <c:v>2673</c:v>
                </c:pt>
                <c:pt idx="5346">
                  <c:v>2673.5</c:v>
                </c:pt>
                <c:pt idx="5347">
                  <c:v>2674</c:v>
                </c:pt>
                <c:pt idx="5348">
                  <c:v>2674.5</c:v>
                </c:pt>
                <c:pt idx="5349">
                  <c:v>2675</c:v>
                </c:pt>
                <c:pt idx="5350">
                  <c:v>2675.5</c:v>
                </c:pt>
                <c:pt idx="5351">
                  <c:v>2676</c:v>
                </c:pt>
                <c:pt idx="5352">
                  <c:v>2676.5</c:v>
                </c:pt>
                <c:pt idx="5353">
                  <c:v>2677</c:v>
                </c:pt>
                <c:pt idx="5354">
                  <c:v>2677.5</c:v>
                </c:pt>
                <c:pt idx="5355">
                  <c:v>2678</c:v>
                </c:pt>
                <c:pt idx="5356">
                  <c:v>2678.5</c:v>
                </c:pt>
                <c:pt idx="5357">
                  <c:v>2679</c:v>
                </c:pt>
                <c:pt idx="5358">
                  <c:v>2679.5</c:v>
                </c:pt>
                <c:pt idx="5359">
                  <c:v>2680</c:v>
                </c:pt>
                <c:pt idx="5360">
                  <c:v>2680.5</c:v>
                </c:pt>
                <c:pt idx="5361">
                  <c:v>2681</c:v>
                </c:pt>
                <c:pt idx="5362">
                  <c:v>2681.5</c:v>
                </c:pt>
                <c:pt idx="5363">
                  <c:v>2682</c:v>
                </c:pt>
                <c:pt idx="5364">
                  <c:v>2682.5</c:v>
                </c:pt>
                <c:pt idx="5365">
                  <c:v>2683</c:v>
                </c:pt>
                <c:pt idx="5366">
                  <c:v>2683.5</c:v>
                </c:pt>
                <c:pt idx="5367">
                  <c:v>2684</c:v>
                </c:pt>
                <c:pt idx="5368">
                  <c:v>2684.5</c:v>
                </c:pt>
                <c:pt idx="5369">
                  <c:v>2685</c:v>
                </c:pt>
                <c:pt idx="5370">
                  <c:v>2685.5</c:v>
                </c:pt>
                <c:pt idx="5371">
                  <c:v>2686</c:v>
                </c:pt>
                <c:pt idx="5372">
                  <c:v>2686.5</c:v>
                </c:pt>
                <c:pt idx="5373">
                  <c:v>2687</c:v>
                </c:pt>
                <c:pt idx="5374">
                  <c:v>2687.5</c:v>
                </c:pt>
                <c:pt idx="5375">
                  <c:v>2688</c:v>
                </c:pt>
                <c:pt idx="5376">
                  <c:v>2688.5</c:v>
                </c:pt>
                <c:pt idx="5377">
                  <c:v>2689</c:v>
                </c:pt>
                <c:pt idx="5378">
                  <c:v>2689.5</c:v>
                </c:pt>
                <c:pt idx="5379">
                  <c:v>2690</c:v>
                </c:pt>
                <c:pt idx="5380">
                  <c:v>2690.5</c:v>
                </c:pt>
                <c:pt idx="5381">
                  <c:v>2691</c:v>
                </c:pt>
                <c:pt idx="5382">
                  <c:v>2691.5</c:v>
                </c:pt>
                <c:pt idx="5383">
                  <c:v>2692</c:v>
                </c:pt>
                <c:pt idx="5384">
                  <c:v>2692.5</c:v>
                </c:pt>
                <c:pt idx="5385">
                  <c:v>2693</c:v>
                </c:pt>
                <c:pt idx="5386">
                  <c:v>2693.5</c:v>
                </c:pt>
                <c:pt idx="5387">
                  <c:v>2694</c:v>
                </c:pt>
                <c:pt idx="5388">
                  <c:v>2694.5</c:v>
                </c:pt>
                <c:pt idx="5389">
                  <c:v>2695</c:v>
                </c:pt>
                <c:pt idx="5390">
                  <c:v>2695.5</c:v>
                </c:pt>
                <c:pt idx="5391">
                  <c:v>2696</c:v>
                </c:pt>
                <c:pt idx="5392">
                  <c:v>2696.5</c:v>
                </c:pt>
                <c:pt idx="5393">
                  <c:v>2697</c:v>
                </c:pt>
                <c:pt idx="5394">
                  <c:v>2697.5</c:v>
                </c:pt>
                <c:pt idx="5395">
                  <c:v>2698</c:v>
                </c:pt>
                <c:pt idx="5396">
                  <c:v>2698.5</c:v>
                </c:pt>
                <c:pt idx="5397">
                  <c:v>2699</c:v>
                </c:pt>
                <c:pt idx="5398">
                  <c:v>2699.5</c:v>
                </c:pt>
                <c:pt idx="5399">
                  <c:v>2700</c:v>
                </c:pt>
                <c:pt idx="5400">
                  <c:v>2700.5</c:v>
                </c:pt>
                <c:pt idx="5401">
                  <c:v>2701</c:v>
                </c:pt>
                <c:pt idx="5402">
                  <c:v>2701.5</c:v>
                </c:pt>
                <c:pt idx="5403">
                  <c:v>2702</c:v>
                </c:pt>
                <c:pt idx="5404">
                  <c:v>2702.5</c:v>
                </c:pt>
                <c:pt idx="5405">
                  <c:v>2703</c:v>
                </c:pt>
                <c:pt idx="5406">
                  <c:v>2703.5</c:v>
                </c:pt>
                <c:pt idx="5407">
                  <c:v>2704</c:v>
                </c:pt>
                <c:pt idx="5408">
                  <c:v>2704.5</c:v>
                </c:pt>
                <c:pt idx="5409">
                  <c:v>2705</c:v>
                </c:pt>
                <c:pt idx="5410">
                  <c:v>2705.5</c:v>
                </c:pt>
                <c:pt idx="5411">
                  <c:v>2706</c:v>
                </c:pt>
                <c:pt idx="5412">
                  <c:v>2706.5</c:v>
                </c:pt>
                <c:pt idx="5413">
                  <c:v>2707</c:v>
                </c:pt>
                <c:pt idx="5414">
                  <c:v>2707.5</c:v>
                </c:pt>
                <c:pt idx="5415">
                  <c:v>2708</c:v>
                </c:pt>
                <c:pt idx="5416">
                  <c:v>2708.5</c:v>
                </c:pt>
                <c:pt idx="5417">
                  <c:v>2709</c:v>
                </c:pt>
                <c:pt idx="5418">
                  <c:v>2709.5</c:v>
                </c:pt>
                <c:pt idx="5419">
                  <c:v>2710</c:v>
                </c:pt>
                <c:pt idx="5420">
                  <c:v>2710.5</c:v>
                </c:pt>
                <c:pt idx="5421">
                  <c:v>2711</c:v>
                </c:pt>
                <c:pt idx="5422">
                  <c:v>2711.5</c:v>
                </c:pt>
                <c:pt idx="5423">
                  <c:v>2712</c:v>
                </c:pt>
                <c:pt idx="5424">
                  <c:v>2712.5</c:v>
                </c:pt>
                <c:pt idx="5425">
                  <c:v>2713</c:v>
                </c:pt>
                <c:pt idx="5426">
                  <c:v>2713.5</c:v>
                </c:pt>
                <c:pt idx="5427">
                  <c:v>2714</c:v>
                </c:pt>
                <c:pt idx="5428">
                  <c:v>2714.5</c:v>
                </c:pt>
                <c:pt idx="5429">
                  <c:v>2715</c:v>
                </c:pt>
                <c:pt idx="5430">
                  <c:v>2715.5</c:v>
                </c:pt>
                <c:pt idx="5431">
                  <c:v>2716</c:v>
                </c:pt>
                <c:pt idx="5432">
                  <c:v>2716.5</c:v>
                </c:pt>
                <c:pt idx="5433">
                  <c:v>2717</c:v>
                </c:pt>
                <c:pt idx="5434">
                  <c:v>2717.5</c:v>
                </c:pt>
                <c:pt idx="5435">
                  <c:v>2718</c:v>
                </c:pt>
                <c:pt idx="5436">
                  <c:v>2718.5</c:v>
                </c:pt>
                <c:pt idx="5437">
                  <c:v>2719</c:v>
                </c:pt>
                <c:pt idx="5438">
                  <c:v>2719.5</c:v>
                </c:pt>
                <c:pt idx="5439">
                  <c:v>2720</c:v>
                </c:pt>
                <c:pt idx="5440">
                  <c:v>2720.5</c:v>
                </c:pt>
                <c:pt idx="5441">
                  <c:v>2721</c:v>
                </c:pt>
                <c:pt idx="5442">
                  <c:v>2721.5</c:v>
                </c:pt>
                <c:pt idx="5443">
                  <c:v>2722</c:v>
                </c:pt>
                <c:pt idx="5444">
                  <c:v>2722.5</c:v>
                </c:pt>
                <c:pt idx="5445">
                  <c:v>2723</c:v>
                </c:pt>
                <c:pt idx="5446">
                  <c:v>2723.5</c:v>
                </c:pt>
                <c:pt idx="5447">
                  <c:v>2724</c:v>
                </c:pt>
                <c:pt idx="5448">
                  <c:v>2724.5</c:v>
                </c:pt>
                <c:pt idx="5449">
                  <c:v>2725</c:v>
                </c:pt>
                <c:pt idx="5450">
                  <c:v>2725.5</c:v>
                </c:pt>
                <c:pt idx="5451">
                  <c:v>2726</c:v>
                </c:pt>
                <c:pt idx="5452">
                  <c:v>2726.5</c:v>
                </c:pt>
                <c:pt idx="5453">
                  <c:v>2727</c:v>
                </c:pt>
                <c:pt idx="5454">
                  <c:v>2727.5</c:v>
                </c:pt>
                <c:pt idx="5455">
                  <c:v>2728</c:v>
                </c:pt>
                <c:pt idx="5456">
                  <c:v>2728.5</c:v>
                </c:pt>
                <c:pt idx="5457">
                  <c:v>2729</c:v>
                </c:pt>
                <c:pt idx="5458">
                  <c:v>2729.5</c:v>
                </c:pt>
                <c:pt idx="5459">
                  <c:v>2730</c:v>
                </c:pt>
                <c:pt idx="5460">
                  <c:v>2730.5</c:v>
                </c:pt>
                <c:pt idx="5461">
                  <c:v>2731</c:v>
                </c:pt>
                <c:pt idx="5462">
                  <c:v>2731.5</c:v>
                </c:pt>
                <c:pt idx="5463">
                  <c:v>2732</c:v>
                </c:pt>
                <c:pt idx="5464">
                  <c:v>2732.5</c:v>
                </c:pt>
                <c:pt idx="5465">
                  <c:v>2733</c:v>
                </c:pt>
                <c:pt idx="5466">
                  <c:v>2733.5</c:v>
                </c:pt>
                <c:pt idx="5467">
                  <c:v>2734</c:v>
                </c:pt>
                <c:pt idx="5468">
                  <c:v>2734.5</c:v>
                </c:pt>
                <c:pt idx="5469">
                  <c:v>2735</c:v>
                </c:pt>
                <c:pt idx="5470">
                  <c:v>2735.5</c:v>
                </c:pt>
                <c:pt idx="5471">
                  <c:v>2736</c:v>
                </c:pt>
                <c:pt idx="5472">
                  <c:v>2736.5</c:v>
                </c:pt>
                <c:pt idx="5473">
                  <c:v>2737</c:v>
                </c:pt>
                <c:pt idx="5474">
                  <c:v>2737.5</c:v>
                </c:pt>
                <c:pt idx="5475">
                  <c:v>2738</c:v>
                </c:pt>
                <c:pt idx="5476">
                  <c:v>2738.5</c:v>
                </c:pt>
                <c:pt idx="5477">
                  <c:v>2739</c:v>
                </c:pt>
                <c:pt idx="5478">
                  <c:v>2739.5</c:v>
                </c:pt>
                <c:pt idx="5479">
                  <c:v>2740</c:v>
                </c:pt>
                <c:pt idx="5480">
                  <c:v>2740.5</c:v>
                </c:pt>
                <c:pt idx="5481">
                  <c:v>2741</c:v>
                </c:pt>
                <c:pt idx="5482">
                  <c:v>2741.5</c:v>
                </c:pt>
                <c:pt idx="5483">
                  <c:v>2742</c:v>
                </c:pt>
                <c:pt idx="5484">
                  <c:v>2742.5</c:v>
                </c:pt>
                <c:pt idx="5485">
                  <c:v>2743</c:v>
                </c:pt>
                <c:pt idx="5486">
                  <c:v>2743.5</c:v>
                </c:pt>
                <c:pt idx="5487">
                  <c:v>2744</c:v>
                </c:pt>
                <c:pt idx="5488">
                  <c:v>2744.5</c:v>
                </c:pt>
                <c:pt idx="5489">
                  <c:v>2745</c:v>
                </c:pt>
                <c:pt idx="5490">
                  <c:v>2745.5</c:v>
                </c:pt>
                <c:pt idx="5491">
                  <c:v>2746</c:v>
                </c:pt>
                <c:pt idx="5492">
                  <c:v>2746.5</c:v>
                </c:pt>
                <c:pt idx="5493">
                  <c:v>2747</c:v>
                </c:pt>
                <c:pt idx="5494">
                  <c:v>2747.5</c:v>
                </c:pt>
                <c:pt idx="5495">
                  <c:v>2748</c:v>
                </c:pt>
                <c:pt idx="5496">
                  <c:v>2748.5</c:v>
                </c:pt>
                <c:pt idx="5497">
                  <c:v>2749</c:v>
                </c:pt>
                <c:pt idx="5498">
                  <c:v>2749.5</c:v>
                </c:pt>
                <c:pt idx="5499">
                  <c:v>2750</c:v>
                </c:pt>
                <c:pt idx="5500">
                  <c:v>2750.5</c:v>
                </c:pt>
                <c:pt idx="5501">
                  <c:v>2751</c:v>
                </c:pt>
                <c:pt idx="5502">
                  <c:v>2751.5</c:v>
                </c:pt>
                <c:pt idx="5503">
                  <c:v>2752</c:v>
                </c:pt>
                <c:pt idx="5504">
                  <c:v>2752.5</c:v>
                </c:pt>
                <c:pt idx="5505">
                  <c:v>2753</c:v>
                </c:pt>
                <c:pt idx="5506">
                  <c:v>2753.5</c:v>
                </c:pt>
                <c:pt idx="5507">
                  <c:v>2754</c:v>
                </c:pt>
                <c:pt idx="5508">
                  <c:v>2754.5</c:v>
                </c:pt>
                <c:pt idx="5509">
                  <c:v>2755</c:v>
                </c:pt>
                <c:pt idx="5510">
                  <c:v>2755.5</c:v>
                </c:pt>
                <c:pt idx="5511">
                  <c:v>2756</c:v>
                </c:pt>
                <c:pt idx="5512">
                  <c:v>2756.5</c:v>
                </c:pt>
                <c:pt idx="5513">
                  <c:v>2757</c:v>
                </c:pt>
                <c:pt idx="5514">
                  <c:v>2757.5</c:v>
                </c:pt>
                <c:pt idx="5515">
                  <c:v>2758</c:v>
                </c:pt>
                <c:pt idx="5516">
                  <c:v>2758.5</c:v>
                </c:pt>
                <c:pt idx="5517">
                  <c:v>2759</c:v>
                </c:pt>
                <c:pt idx="5518">
                  <c:v>2759.5</c:v>
                </c:pt>
                <c:pt idx="5519">
                  <c:v>2760</c:v>
                </c:pt>
                <c:pt idx="5520">
                  <c:v>2760.5</c:v>
                </c:pt>
                <c:pt idx="5521">
                  <c:v>2761</c:v>
                </c:pt>
                <c:pt idx="5522">
                  <c:v>2761.5</c:v>
                </c:pt>
                <c:pt idx="5523">
                  <c:v>2762</c:v>
                </c:pt>
                <c:pt idx="5524">
                  <c:v>2762.5</c:v>
                </c:pt>
                <c:pt idx="5525">
                  <c:v>2763</c:v>
                </c:pt>
                <c:pt idx="5526">
                  <c:v>2763.5</c:v>
                </c:pt>
                <c:pt idx="5527">
                  <c:v>2764</c:v>
                </c:pt>
                <c:pt idx="5528">
                  <c:v>2764.5</c:v>
                </c:pt>
                <c:pt idx="5529">
                  <c:v>2765</c:v>
                </c:pt>
                <c:pt idx="5530">
                  <c:v>2765.5</c:v>
                </c:pt>
                <c:pt idx="5531">
                  <c:v>2766</c:v>
                </c:pt>
                <c:pt idx="5532">
                  <c:v>2766.5</c:v>
                </c:pt>
                <c:pt idx="5533">
                  <c:v>2767</c:v>
                </c:pt>
                <c:pt idx="5534">
                  <c:v>2767.5</c:v>
                </c:pt>
                <c:pt idx="5535">
                  <c:v>2768</c:v>
                </c:pt>
                <c:pt idx="5536">
                  <c:v>2768.5</c:v>
                </c:pt>
                <c:pt idx="5537">
                  <c:v>2769</c:v>
                </c:pt>
                <c:pt idx="5538">
                  <c:v>2769.5</c:v>
                </c:pt>
                <c:pt idx="5539">
                  <c:v>2770</c:v>
                </c:pt>
                <c:pt idx="5540">
                  <c:v>2770.5</c:v>
                </c:pt>
                <c:pt idx="5541">
                  <c:v>2771</c:v>
                </c:pt>
                <c:pt idx="5542">
                  <c:v>2771.5</c:v>
                </c:pt>
                <c:pt idx="5543">
                  <c:v>2772</c:v>
                </c:pt>
                <c:pt idx="5544">
                  <c:v>2772.5</c:v>
                </c:pt>
                <c:pt idx="5545">
                  <c:v>2773</c:v>
                </c:pt>
                <c:pt idx="5546">
                  <c:v>2773.5</c:v>
                </c:pt>
                <c:pt idx="5547">
                  <c:v>2774</c:v>
                </c:pt>
                <c:pt idx="5548">
                  <c:v>2774.5</c:v>
                </c:pt>
                <c:pt idx="5549">
                  <c:v>2775</c:v>
                </c:pt>
                <c:pt idx="5550">
                  <c:v>2775.5</c:v>
                </c:pt>
                <c:pt idx="5551">
                  <c:v>2776</c:v>
                </c:pt>
                <c:pt idx="5552">
                  <c:v>2776.5</c:v>
                </c:pt>
                <c:pt idx="5553">
                  <c:v>2777</c:v>
                </c:pt>
                <c:pt idx="5554">
                  <c:v>2777.5</c:v>
                </c:pt>
                <c:pt idx="5555">
                  <c:v>2778</c:v>
                </c:pt>
                <c:pt idx="5556">
                  <c:v>2778.5</c:v>
                </c:pt>
                <c:pt idx="5557">
                  <c:v>2779</c:v>
                </c:pt>
                <c:pt idx="5558">
                  <c:v>2779.5</c:v>
                </c:pt>
                <c:pt idx="5559">
                  <c:v>2780</c:v>
                </c:pt>
                <c:pt idx="5560">
                  <c:v>2780.5</c:v>
                </c:pt>
                <c:pt idx="5561">
                  <c:v>2781</c:v>
                </c:pt>
                <c:pt idx="5562">
                  <c:v>2781.5</c:v>
                </c:pt>
                <c:pt idx="5563">
                  <c:v>2782</c:v>
                </c:pt>
                <c:pt idx="5564">
                  <c:v>2782.5</c:v>
                </c:pt>
                <c:pt idx="5565">
                  <c:v>2783</c:v>
                </c:pt>
                <c:pt idx="5566">
                  <c:v>2783.5</c:v>
                </c:pt>
                <c:pt idx="5567">
                  <c:v>2784</c:v>
                </c:pt>
                <c:pt idx="5568">
                  <c:v>2784.5</c:v>
                </c:pt>
                <c:pt idx="5569">
                  <c:v>2785</c:v>
                </c:pt>
                <c:pt idx="5570">
                  <c:v>2785.5</c:v>
                </c:pt>
                <c:pt idx="5571">
                  <c:v>2786</c:v>
                </c:pt>
                <c:pt idx="5572">
                  <c:v>2786.5</c:v>
                </c:pt>
                <c:pt idx="5573">
                  <c:v>2787</c:v>
                </c:pt>
                <c:pt idx="5574">
                  <c:v>2787.5</c:v>
                </c:pt>
                <c:pt idx="5575">
                  <c:v>2788</c:v>
                </c:pt>
                <c:pt idx="5576">
                  <c:v>2788.5</c:v>
                </c:pt>
                <c:pt idx="5577">
                  <c:v>2789</c:v>
                </c:pt>
                <c:pt idx="5578">
                  <c:v>2789.5</c:v>
                </c:pt>
                <c:pt idx="5579">
                  <c:v>2790</c:v>
                </c:pt>
                <c:pt idx="5580">
                  <c:v>2790.5</c:v>
                </c:pt>
                <c:pt idx="5581">
                  <c:v>2791</c:v>
                </c:pt>
                <c:pt idx="5582">
                  <c:v>2791.5</c:v>
                </c:pt>
                <c:pt idx="5583">
                  <c:v>2792</c:v>
                </c:pt>
                <c:pt idx="5584">
                  <c:v>2792.5</c:v>
                </c:pt>
                <c:pt idx="5585">
                  <c:v>2793</c:v>
                </c:pt>
                <c:pt idx="5586">
                  <c:v>2793.5</c:v>
                </c:pt>
                <c:pt idx="5587">
                  <c:v>2794</c:v>
                </c:pt>
                <c:pt idx="5588">
                  <c:v>2794.5</c:v>
                </c:pt>
                <c:pt idx="5589">
                  <c:v>2795</c:v>
                </c:pt>
                <c:pt idx="5590">
                  <c:v>2795.5</c:v>
                </c:pt>
                <c:pt idx="5591">
                  <c:v>2796</c:v>
                </c:pt>
                <c:pt idx="5592">
                  <c:v>2796.5</c:v>
                </c:pt>
                <c:pt idx="5593">
                  <c:v>2797</c:v>
                </c:pt>
                <c:pt idx="5594">
                  <c:v>2797.5</c:v>
                </c:pt>
                <c:pt idx="5595">
                  <c:v>2798</c:v>
                </c:pt>
                <c:pt idx="5596">
                  <c:v>2798.5</c:v>
                </c:pt>
                <c:pt idx="5597">
                  <c:v>2799</c:v>
                </c:pt>
                <c:pt idx="5598">
                  <c:v>2799.5</c:v>
                </c:pt>
                <c:pt idx="5599">
                  <c:v>2800</c:v>
                </c:pt>
                <c:pt idx="5600">
                  <c:v>2800.5</c:v>
                </c:pt>
                <c:pt idx="5601">
                  <c:v>2801</c:v>
                </c:pt>
                <c:pt idx="5602">
                  <c:v>2801.5</c:v>
                </c:pt>
                <c:pt idx="5603">
                  <c:v>2802</c:v>
                </c:pt>
                <c:pt idx="5604">
                  <c:v>2802.5</c:v>
                </c:pt>
                <c:pt idx="5605">
                  <c:v>2803</c:v>
                </c:pt>
                <c:pt idx="5606">
                  <c:v>2803.5</c:v>
                </c:pt>
                <c:pt idx="5607">
                  <c:v>2804</c:v>
                </c:pt>
                <c:pt idx="5608">
                  <c:v>2804.5</c:v>
                </c:pt>
                <c:pt idx="5609">
                  <c:v>2805</c:v>
                </c:pt>
                <c:pt idx="5610">
                  <c:v>2805.5</c:v>
                </c:pt>
                <c:pt idx="5611">
                  <c:v>2806</c:v>
                </c:pt>
                <c:pt idx="5612">
                  <c:v>2806.5</c:v>
                </c:pt>
                <c:pt idx="5613">
                  <c:v>2807</c:v>
                </c:pt>
                <c:pt idx="5614">
                  <c:v>2807.5</c:v>
                </c:pt>
                <c:pt idx="5615">
                  <c:v>2808</c:v>
                </c:pt>
                <c:pt idx="5616">
                  <c:v>2808.5</c:v>
                </c:pt>
                <c:pt idx="5617">
                  <c:v>2809</c:v>
                </c:pt>
                <c:pt idx="5618">
                  <c:v>2809.5</c:v>
                </c:pt>
                <c:pt idx="5619">
                  <c:v>2810</c:v>
                </c:pt>
                <c:pt idx="5620">
                  <c:v>2810.5</c:v>
                </c:pt>
                <c:pt idx="5621">
                  <c:v>2811</c:v>
                </c:pt>
                <c:pt idx="5622">
                  <c:v>2811.5</c:v>
                </c:pt>
                <c:pt idx="5623">
                  <c:v>2812</c:v>
                </c:pt>
                <c:pt idx="5624">
                  <c:v>2812.5</c:v>
                </c:pt>
                <c:pt idx="5625">
                  <c:v>2813</c:v>
                </c:pt>
                <c:pt idx="5626">
                  <c:v>2813.5</c:v>
                </c:pt>
                <c:pt idx="5627">
                  <c:v>2814</c:v>
                </c:pt>
                <c:pt idx="5628">
                  <c:v>2814.5</c:v>
                </c:pt>
                <c:pt idx="5629">
                  <c:v>2815</c:v>
                </c:pt>
                <c:pt idx="5630">
                  <c:v>2815.5</c:v>
                </c:pt>
                <c:pt idx="5631">
                  <c:v>2816</c:v>
                </c:pt>
                <c:pt idx="5632">
                  <c:v>2816.5</c:v>
                </c:pt>
                <c:pt idx="5633">
                  <c:v>2817</c:v>
                </c:pt>
                <c:pt idx="5634">
                  <c:v>2817.5</c:v>
                </c:pt>
                <c:pt idx="5635">
                  <c:v>2818</c:v>
                </c:pt>
                <c:pt idx="5636">
                  <c:v>2818.5</c:v>
                </c:pt>
                <c:pt idx="5637">
                  <c:v>2819</c:v>
                </c:pt>
                <c:pt idx="5638">
                  <c:v>2819.5</c:v>
                </c:pt>
                <c:pt idx="5639">
                  <c:v>2820</c:v>
                </c:pt>
                <c:pt idx="5640">
                  <c:v>2820.5</c:v>
                </c:pt>
                <c:pt idx="5641">
                  <c:v>2821</c:v>
                </c:pt>
                <c:pt idx="5642">
                  <c:v>2821.5</c:v>
                </c:pt>
                <c:pt idx="5643">
                  <c:v>2822</c:v>
                </c:pt>
                <c:pt idx="5644">
                  <c:v>2822.5</c:v>
                </c:pt>
                <c:pt idx="5645">
                  <c:v>2823</c:v>
                </c:pt>
                <c:pt idx="5646">
                  <c:v>2823.5</c:v>
                </c:pt>
                <c:pt idx="5647">
                  <c:v>2824</c:v>
                </c:pt>
                <c:pt idx="5648">
                  <c:v>2824.5</c:v>
                </c:pt>
                <c:pt idx="5649">
                  <c:v>2825</c:v>
                </c:pt>
                <c:pt idx="5650">
                  <c:v>2825.5</c:v>
                </c:pt>
                <c:pt idx="5651">
                  <c:v>2826</c:v>
                </c:pt>
                <c:pt idx="5652">
                  <c:v>2826.5</c:v>
                </c:pt>
                <c:pt idx="5653">
                  <c:v>2827</c:v>
                </c:pt>
                <c:pt idx="5654">
                  <c:v>2827.5</c:v>
                </c:pt>
                <c:pt idx="5655">
                  <c:v>2828</c:v>
                </c:pt>
                <c:pt idx="5656">
                  <c:v>2828.5</c:v>
                </c:pt>
                <c:pt idx="5657">
                  <c:v>2829</c:v>
                </c:pt>
                <c:pt idx="5658">
                  <c:v>2829.5</c:v>
                </c:pt>
                <c:pt idx="5659">
                  <c:v>2830</c:v>
                </c:pt>
                <c:pt idx="5660">
                  <c:v>2830.5</c:v>
                </c:pt>
                <c:pt idx="5661">
                  <c:v>2831</c:v>
                </c:pt>
                <c:pt idx="5662">
                  <c:v>2831.5</c:v>
                </c:pt>
                <c:pt idx="5663">
                  <c:v>2832</c:v>
                </c:pt>
                <c:pt idx="5664">
                  <c:v>2832.5</c:v>
                </c:pt>
                <c:pt idx="5665">
                  <c:v>2833</c:v>
                </c:pt>
                <c:pt idx="5666">
                  <c:v>2833.5</c:v>
                </c:pt>
                <c:pt idx="5667">
                  <c:v>2834</c:v>
                </c:pt>
                <c:pt idx="5668">
                  <c:v>2834.5</c:v>
                </c:pt>
                <c:pt idx="5669">
                  <c:v>2835</c:v>
                </c:pt>
                <c:pt idx="5670">
                  <c:v>2835.5</c:v>
                </c:pt>
                <c:pt idx="5671">
                  <c:v>2836</c:v>
                </c:pt>
                <c:pt idx="5672">
                  <c:v>2836.5</c:v>
                </c:pt>
                <c:pt idx="5673">
                  <c:v>2837</c:v>
                </c:pt>
                <c:pt idx="5674">
                  <c:v>2837.5</c:v>
                </c:pt>
                <c:pt idx="5675">
                  <c:v>2838</c:v>
                </c:pt>
                <c:pt idx="5676">
                  <c:v>2838.5</c:v>
                </c:pt>
                <c:pt idx="5677">
                  <c:v>2839</c:v>
                </c:pt>
                <c:pt idx="5678">
                  <c:v>2839.5</c:v>
                </c:pt>
                <c:pt idx="5679">
                  <c:v>2840</c:v>
                </c:pt>
                <c:pt idx="5680">
                  <c:v>2840.5</c:v>
                </c:pt>
                <c:pt idx="5681">
                  <c:v>2841</c:v>
                </c:pt>
                <c:pt idx="5682">
                  <c:v>2841.5</c:v>
                </c:pt>
                <c:pt idx="5683">
                  <c:v>2842</c:v>
                </c:pt>
                <c:pt idx="5684">
                  <c:v>2842.5</c:v>
                </c:pt>
                <c:pt idx="5685">
                  <c:v>2843</c:v>
                </c:pt>
                <c:pt idx="5686">
                  <c:v>2843.5</c:v>
                </c:pt>
                <c:pt idx="5687">
                  <c:v>2844</c:v>
                </c:pt>
                <c:pt idx="5688">
                  <c:v>2844.5</c:v>
                </c:pt>
                <c:pt idx="5689">
                  <c:v>2845</c:v>
                </c:pt>
                <c:pt idx="5690">
                  <c:v>2845.5</c:v>
                </c:pt>
                <c:pt idx="5691">
                  <c:v>2846</c:v>
                </c:pt>
                <c:pt idx="5692">
                  <c:v>2846.5</c:v>
                </c:pt>
                <c:pt idx="5693">
                  <c:v>2847</c:v>
                </c:pt>
                <c:pt idx="5694">
                  <c:v>2847.5</c:v>
                </c:pt>
                <c:pt idx="5695">
                  <c:v>2848</c:v>
                </c:pt>
                <c:pt idx="5696">
                  <c:v>2848.5</c:v>
                </c:pt>
                <c:pt idx="5697">
                  <c:v>2849</c:v>
                </c:pt>
                <c:pt idx="5698">
                  <c:v>2849.5</c:v>
                </c:pt>
                <c:pt idx="5699">
                  <c:v>2850</c:v>
                </c:pt>
                <c:pt idx="5700">
                  <c:v>2850.5</c:v>
                </c:pt>
                <c:pt idx="5701">
                  <c:v>2851</c:v>
                </c:pt>
                <c:pt idx="5702">
                  <c:v>2851.5</c:v>
                </c:pt>
                <c:pt idx="5703">
                  <c:v>2852</c:v>
                </c:pt>
                <c:pt idx="5704">
                  <c:v>2852.5</c:v>
                </c:pt>
                <c:pt idx="5705">
                  <c:v>2853</c:v>
                </c:pt>
                <c:pt idx="5706">
                  <c:v>2853.5</c:v>
                </c:pt>
                <c:pt idx="5707">
                  <c:v>2854</c:v>
                </c:pt>
                <c:pt idx="5708">
                  <c:v>2854.5</c:v>
                </c:pt>
                <c:pt idx="5709">
                  <c:v>2855</c:v>
                </c:pt>
                <c:pt idx="5710">
                  <c:v>2855.5</c:v>
                </c:pt>
                <c:pt idx="5711">
                  <c:v>2856</c:v>
                </c:pt>
                <c:pt idx="5712">
                  <c:v>2856.5</c:v>
                </c:pt>
                <c:pt idx="5713">
                  <c:v>2857</c:v>
                </c:pt>
                <c:pt idx="5714">
                  <c:v>2857.5</c:v>
                </c:pt>
                <c:pt idx="5715">
                  <c:v>2858</c:v>
                </c:pt>
                <c:pt idx="5716">
                  <c:v>2858.5</c:v>
                </c:pt>
                <c:pt idx="5717">
                  <c:v>2859</c:v>
                </c:pt>
                <c:pt idx="5718">
                  <c:v>2859.5</c:v>
                </c:pt>
                <c:pt idx="5719">
                  <c:v>2860</c:v>
                </c:pt>
                <c:pt idx="5720">
                  <c:v>2860.5</c:v>
                </c:pt>
                <c:pt idx="5721">
                  <c:v>2861</c:v>
                </c:pt>
                <c:pt idx="5722">
                  <c:v>2861.5</c:v>
                </c:pt>
                <c:pt idx="5723">
                  <c:v>2862</c:v>
                </c:pt>
                <c:pt idx="5724">
                  <c:v>2862.5</c:v>
                </c:pt>
                <c:pt idx="5725">
                  <c:v>2863</c:v>
                </c:pt>
                <c:pt idx="5726">
                  <c:v>2863.5</c:v>
                </c:pt>
                <c:pt idx="5727">
                  <c:v>2864</c:v>
                </c:pt>
                <c:pt idx="5728">
                  <c:v>2864.5</c:v>
                </c:pt>
                <c:pt idx="5729">
                  <c:v>2865</c:v>
                </c:pt>
                <c:pt idx="5730">
                  <c:v>2865.5</c:v>
                </c:pt>
                <c:pt idx="5731">
                  <c:v>2866</c:v>
                </c:pt>
                <c:pt idx="5732">
                  <c:v>2866.5</c:v>
                </c:pt>
                <c:pt idx="5733">
                  <c:v>2867</c:v>
                </c:pt>
                <c:pt idx="5734">
                  <c:v>2867.5</c:v>
                </c:pt>
                <c:pt idx="5735">
                  <c:v>2868</c:v>
                </c:pt>
                <c:pt idx="5736">
                  <c:v>2868.5</c:v>
                </c:pt>
                <c:pt idx="5737">
                  <c:v>2869</c:v>
                </c:pt>
                <c:pt idx="5738">
                  <c:v>2869.5</c:v>
                </c:pt>
                <c:pt idx="5739">
                  <c:v>2870</c:v>
                </c:pt>
                <c:pt idx="5740">
                  <c:v>2870.5</c:v>
                </c:pt>
                <c:pt idx="5741">
                  <c:v>2871</c:v>
                </c:pt>
                <c:pt idx="5742">
                  <c:v>2871.5</c:v>
                </c:pt>
                <c:pt idx="5743">
                  <c:v>2872</c:v>
                </c:pt>
                <c:pt idx="5744">
                  <c:v>2872.5</c:v>
                </c:pt>
                <c:pt idx="5745">
                  <c:v>2873</c:v>
                </c:pt>
                <c:pt idx="5746">
                  <c:v>2873.5</c:v>
                </c:pt>
                <c:pt idx="5747">
                  <c:v>2874</c:v>
                </c:pt>
                <c:pt idx="5748">
                  <c:v>2874.5</c:v>
                </c:pt>
                <c:pt idx="5749">
                  <c:v>2875</c:v>
                </c:pt>
                <c:pt idx="5750">
                  <c:v>2875.5</c:v>
                </c:pt>
                <c:pt idx="5751">
                  <c:v>2876</c:v>
                </c:pt>
                <c:pt idx="5752">
                  <c:v>2876.5</c:v>
                </c:pt>
                <c:pt idx="5753">
                  <c:v>2877</c:v>
                </c:pt>
                <c:pt idx="5754">
                  <c:v>2877.5</c:v>
                </c:pt>
                <c:pt idx="5755">
                  <c:v>2878</c:v>
                </c:pt>
                <c:pt idx="5756">
                  <c:v>2878.5</c:v>
                </c:pt>
                <c:pt idx="5757">
                  <c:v>2879</c:v>
                </c:pt>
                <c:pt idx="5758">
                  <c:v>2879.5</c:v>
                </c:pt>
                <c:pt idx="5759">
                  <c:v>2880</c:v>
                </c:pt>
                <c:pt idx="5760">
                  <c:v>2880.5</c:v>
                </c:pt>
                <c:pt idx="5761">
                  <c:v>2881</c:v>
                </c:pt>
                <c:pt idx="5762">
                  <c:v>2881.5</c:v>
                </c:pt>
                <c:pt idx="5763">
                  <c:v>2882</c:v>
                </c:pt>
                <c:pt idx="5764">
                  <c:v>2882.5</c:v>
                </c:pt>
                <c:pt idx="5765">
                  <c:v>2883</c:v>
                </c:pt>
                <c:pt idx="5766">
                  <c:v>2883.5</c:v>
                </c:pt>
                <c:pt idx="5767">
                  <c:v>2884</c:v>
                </c:pt>
                <c:pt idx="5768">
                  <c:v>2884.5</c:v>
                </c:pt>
                <c:pt idx="5769">
                  <c:v>2885</c:v>
                </c:pt>
                <c:pt idx="5770">
                  <c:v>2885.5</c:v>
                </c:pt>
                <c:pt idx="5771">
                  <c:v>2886</c:v>
                </c:pt>
                <c:pt idx="5772">
                  <c:v>2886.5</c:v>
                </c:pt>
                <c:pt idx="5773">
                  <c:v>2887</c:v>
                </c:pt>
                <c:pt idx="5774">
                  <c:v>2887.5</c:v>
                </c:pt>
                <c:pt idx="5775">
                  <c:v>2888</c:v>
                </c:pt>
                <c:pt idx="5776">
                  <c:v>2888.5</c:v>
                </c:pt>
                <c:pt idx="5777">
                  <c:v>2889</c:v>
                </c:pt>
                <c:pt idx="5778">
                  <c:v>2889.5</c:v>
                </c:pt>
                <c:pt idx="5779">
                  <c:v>2890</c:v>
                </c:pt>
                <c:pt idx="5780">
                  <c:v>2890.5</c:v>
                </c:pt>
                <c:pt idx="5781">
                  <c:v>2891</c:v>
                </c:pt>
                <c:pt idx="5782">
                  <c:v>2891.5</c:v>
                </c:pt>
                <c:pt idx="5783">
                  <c:v>2892</c:v>
                </c:pt>
                <c:pt idx="5784">
                  <c:v>2892.5</c:v>
                </c:pt>
                <c:pt idx="5785">
                  <c:v>2893</c:v>
                </c:pt>
                <c:pt idx="5786">
                  <c:v>2893.5</c:v>
                </c:pt>
                <c:pt idx="5787">
                  <c:v>2894</c:v>
                </c:pt>
                <c:pt idx="5788">
                  <c:v>2894.5</c:v>
                </c:pt>
                <c:pt idx="5789">
                  <c:v>2895</c:v>
                </c:pt>
                <c:pt idx="5790">
                  <c:v>2895.5</c:v>
                </c:pt>
                <c:pt idx="5791">
                  <c:v>2896</c:v>
                </c:pt>
                <c:pt idx="5792">
                  <c:v>2896.5</c:v>
                </c:pt>
                <c:pt idx="5793">
                  <c:v>2897</c:v>
                </c:pt>
                <c:pt idx="5794">
                  <c:v>2897.5</c:v>
                </c:pt>
                <c:pt idx="5795">
                  <c:v>2898</c:v>
                </c:pt>
                <c:pt idx="5796">
                  <c:v>2898.5</c:v>
                </c:pt>
                <c:pt idx="5797">
                  <c:v>2899</c:v>
                </c:pt>
                <c:pt idx="5798">
                  <c:v>2899.5</c:v>
                </c:pt>
                <c:pt idx="5799">
                  <c:v>2900</c:v>
                </c:pt>
                <c:pt idx="5800">
                  <c:v>2900.5</c:v>
                </c:pt>
                <c:pt idx="5801">
                  <c:v>2901</c:v>
                </c:pt>
                <c:pt idx="5802">
                  <c:v>2901.5</c:v>
                </c:pt>
                <c:pt idx="5803">
                  <c:v>2902</c:v>
                </c:pt>
                <c:pt idx="5804">
                  <c:v>2902.5</c:v>
                </c:pt>
                <c:pt idx="5805">
                  <c:v>2903</c:v>
                </c:pt>
                <c:pt idx="5806">
                  <c:v>2903.5</c:v>
                </c:pt>
                <c:pt idx="5807">
                  <c:v>2904</c:v>
                </c:pt>
                <c:pt idx="5808">
                  <c:v>2904.5</c:v>
                </c:pt>
                <c:pt idx="5809">
                  <c:v>2905</c:v>
                </c:pt>
                <c:pt idx="5810">
                  <c:v>2905.5</c:v>
                </c:pt>
                <c:pt idx="5811">
                  <c:v>2906</c:v>
                </c:pt>
                <c:pt idx="5812">
                  <c:v>2906.5</c:v>
                </c:pt>
                <c:pt idx="5813">
                  <c:v>2907</c:v>
                </c:pt>
                <c:pt idx="5814">
                  <c:v>2907.5</c:v>
                </c:pt>
                <c:pt idx="5815">
                  <c:v>2908</c:v>
                </c:pt>
                <c:pt idx="5816">
                  <c:v>2908.5</c:v>
                </c:pt>
                <c:pt idx="5817">
                  <c:v>2909</c:v>
                </c:pt>
                <c:pt idx="5818">
                  <c:v>2909.5</c:v>
                </c:pt>
                <c:pt idx="5819">
                  <c:v>2910</c:v>
                </c:pt>
                <c:pt idx="5820">
                  <c:v>2910.5</c:v>
                </c:pt>
                <c:pt idx="5821">
                  <c:v>2911</c:v>
                </c:pt>
                <c:pt idx="5822">
                  <c:v>2911.5</c:v>
                </c:pt>
                <c:pt idx="5823">
                  <c:v>2912</c:v>
                </c:pt>
                <c:pt idx="5824">
                  <c:v>2912.5</c:v>
                </c:pt>
                <c:pt idx="5825">
                  <c:v>2913</c:v>
                </c:pt>
                <c:pt idx="5826">
                  <c:v>2913.5</c:v>
                </c:pt>
                <c:pt idx="5827">
                  <c:v>2914</c:v>
                </c:pt>
                <c:pt idx="5828">
                  <c:v>2914.5</c:v>
                </c:pt>
                <c:pt idx="5829">
                  <c:v>2915</c:v>
                </c:pt>
                <c:pt idx="5830">
                  <c:v>2915.5</c:v>
                </c:pt>
                <c:pt idx="5831">
                  <c:v>2916</c:v>
                </c:pt>
                <c:pt idx="5832">
                  <c:v>2916.5</c:v>
                </c:pt>
                <c:pt idx="5833">
                  <c:v>2917</c:v>
                </c:pt>
                <c:pt idx="5834">
                  <c:v>2917.5</c:v>
                </c:pt>
                <c:pt idx="5835">
                  <c:v>2918</c:v>
                </c:pt>
                <c:pt idx="5836">
                  <c:v>2918.5</c:v>
                </c:pt>
                <c:pt idx="5837">
                  <c:v>2919</c:v>
                </c:pt>
                <c:pt idx="5838">
                  <c:v>2919.5</c:v>
                </c:pt>
                <c:pt idx="5839">
                  <c:v>2920</c:v>
                </c:pt>
                <c:pt idx="5840">
                  <c:v>2920.5</c:v>
                </c:pt>
                <c:pt idx="5841">
                  <c:v>2921</c:v>
                </c:pt>
                <c:pt idx="5842">
                  <c:v>2921.5</c:v>
                </c:pt>
                <c:pt idx="5843">
                  <c:v>2922</c:v>
                </c:pt>
                <c:pt idx="5844">
                  <c:v>2922.5</c:v>
                </c:pt>
                <c:pt idx="5845">
                  <c:v>2923</c:v>
                </c:pt>
                <c:pt idx="5846">
                  <c:v>2923.5</c:v>
                </c:pt>
                <c:pt idx="5847">
                  <c:v>2924</c:v>
                </c:pt>
                <c:pt idx="5848">
                  <c:v>2924.5</c:v>
                </c:pt>
                <c:pt idx="5849">
                  <c:v>2925</c:v>
                </c:pt>
                <c:pt idx="5850">
                  <c:v>2925.5</c:v>
                </c:pt>
                <c:pt idx="5851">
                  <c:v>2926</c:v>
                </c:pt>
                <c:pt idx="5852">
                  <c:v>2926.5</c:v>
                </c:pt>
                <c:pt idx="5853">
                  <c:v>2927</c:v>
                </c:pt>
                <c:pt idx="5854">
                  <c:v>2927.5</c:v>
                </c:pt>
                <c:pt idx="5855">
                  <c:v>2928</c:v>
                </c:pt>
                <c:pt idx="5856">
                  <c:v>2928.5</c:v>
                </c:pt>
                <c:pt idx="5857">
                  <c:v>2929</c:v>
                </c:pt>
                <c:pt idx="5858">
                  <c:v>2929.5</c:v>
                </c:pt>
                <c:pt idx="5859">
                  <c:v>2930</c:v>
                </c:pt>
                <c:pt idx="5860">
                  <c:v>2930.5</c:v>
                </c:pt>
                <c:pt idx="5861">
                  <c:v>2931</c:v>
                </c:pt>
                <c:pt idx="5862">
                  <c:v>2931.5</c:v>
                </c:pt>
                <c:pt idx="5863">
                  <c:v>2932</c:v>
                </c:pt>
                <c:pt idx="5864">
                  <c:v>2932.5</c:v>
                </c:pt>
                <c:pt idx="5865">
                  <c:v>2933</c:v>
                </c:pt>
                <c:pt idx="5866">
                  <c:v>2933.5</c:v>
                </c:pt>
                <c:pt idx="5867">
                  <c:v>2934</c:v>
                </c:pt>
                <c:pt idx="5868">
                  <c:v>2934.5</c:v>
                </c:pt>
                <c:pt idx="5869">
                  <c:v>2935</c:v>
                </c:pt>
                <c:pt idx="5870">
                  <c:v>2935.5</c:v>
                </c:pt>
                <c:pt idx="5871">
                  <c:v>2936</c:v>
                </c:pt>
                <c:pt idx="5872">
                  <c:v>2936.5</c:v>
                </c:pt>
                <c:pt idx="5873">
                  <c:v>2937</c:v>
                </c:pt>
                <c:pt idx="5874">
                  <c:v>2937.5</c:v>
                </c:pt>
                <c:pt idx="5875">
                  <c:v>2938</c:v>
                </c:pt>
                <c:pt idx="5876">
                  <c:v>2938.5</c:v>
                </c:pt>
                <c:pt idx="5877">
                  <c:v>2939</c:v>
                </c:pt>
                <c:pt idx="5878">
                  <c:v>2939.5</c:v>
                </c:pt>
                <c:pt idx="5879">
                  <c:v>2940</c:v>
                </c:pt>
                <c:pt idx="5880">
                  <c:v>2940.5</c:v>
                </c:pt>
                <c:pt idx="5881">
                  <c:v>2941</c:v>
                </c:pt>
                <c:pt idx="5882">
                  <c:v>2941.5</c:v>
                </c:pt>
                <c:pt idx="5883">
                  <c:v>2942</c:v>
                </c:pt>
                <c:pt idx="5884">
                  <c:v>2942.5</c:v>
                </c:pt>
                <c:pt idx="5885">
                  <c:v>2943</c:v>
                </c:pt>
                <c:pt idx="5886">
                  <c:v>2943.5</c:v>
                </c:pt>
                <c:pt idx="5887">
                  <c:v>2944</c:v>
                </c:pt>
                <c:pt idx="5888">
                  <c:v>2944.5</c:v>
                </c:pt>
                <c:pt idx="5889">
                  <c:v>2945</c:v>
                </c:pt>
                <c:pt idx="5890">
                  <c:v>2945.5</c:v>
                </c:pt>
                <c:pt idx="5891">
                  <c:v>2946</c:v>
                </c:pt>
                <c:pt idx="5892">
                  <c:v>2946.5</c:v>
                </c:pt>
                <c:pt idx="5893">
                  <c:v>2947</c:v>
                </c:pt>
                <c:pt idx="5894">
                  <c:v>2947.5</c:v>
                </c:pt>
                <c:pt idx="5895">
                  <c:v>2948</c:v>
                </c:pt>
                <c:pt idx="5896">
                  <c:v>2948.5</c:v>
                </c:pt>
                <c:pt idx="5897">
                  <c:v>2949</c:v>
                </c:pt>
                <c:pt idx="5898">
                  <c:v>2949.5</c:v>
                </c:pt>
                <c:pt idx="5899">
                  <c:v>2950</c:v>
                </c:pt>
                <c:pt idx="5900">
                  <c:v>2950.5</c:v>
                </c:pt>
                <c:pt idx="5901">
                  <c:v>2951</c:v>
                </c:pt>
                <c:pt idx="5902">
                  <c:v>2951.5</c:v>
                </c:pt>
                <c:pt idx="5903">
                  <c:v>2952</c:v>
                </c:pt>
                <c:pt idx="5904">
                  <c:v>2952.5</c:v>
                </c:pt>
                <c:pt idx="5905">
                  <c:v>2953</c:v>
                </c:pt>
                <c:pt idx="5906">
                  <c:v>2953.5</c:v>
                </c:pt>
                <c:pt idx="5907">
                  <c:v>2954</c:v>
                </c:pt>
                <c:pt idx="5908">
                  <c:v>2954.5</c:v>
                </c:pt>
                <c:pt idx="5909">
                  <c:v>2955</c:v>
                </c:pt>
                <c:pt idx="5910">
                  <c:v>2955.5</c:v>
                </c:pt>
                <c:pt idx="5911">
                  <c:v>2956</c:v>
                </c:pt>
                <c:pt idx="5912">
                  <c:v>2956.5</c:v>
                </c:pt>
                <c:pt idx="5913">
                  <c:v>2957</c:v>
                </c:pt>
                <c:pt idx="5914">
                  <c:v>2957.5</c:v>
                </c:pt>
                <c:pt idx="5915">
                  <c:v>2958</c:v>
                </c:pt>
                <c:pt idx="5916">
                  <c:v>2958.5</c:v>
                </c:pt>
                <c:pt idx="5917">
                  <c:v>2959</c:v>
                </c:pt>
                <c:pt idx="5918">
                  <c:v>2959.5</c:v>
                </c:pt>
                <c:pt idx="5919">
                  <c:v>2960</c:v>
                </c:pt>
                <c:pt idx="5920">
                  <c:v>2960.5</c:v>
                </c:pt>
                <c:pt idx="5921">
                  <c:v>2961</c:v>
                </c:pt>
                <c:pt idx="5922">
                  <c:v>2961.5</c:v>
                </c:pt>
                <c:pt idx="5923">
                  <c:v>2962</c:v>
                </c:pt>
                <c:pt idx="5924">
                  <c:v>2962.5</c:v>
                </c:pt>
                <c:pt idx="5925">
                  <c:v>2963</c:v>
                </c:pt>
                <c:pt idx="5926">
                  <c:v>2963.5</c:v>
                </c:pt>
                <c:pt idx="5927">
                  <c:v>2964</c:v>
                </c:pt>
                <c:pt idx="5928">
                  <c:v>2964.5</c:v>
                </c:pt>
                <c:pt idx="5929">
                  <c:v>2965</c:v>
                </c:pt>
                <c:pt idx="5930">
                  <c:v>2965.5</c:v>
                </c:pt>
                <c:pt idx="5931">
                  <c:v>2966</c:v>
                </c:pt>
                <c:pt idx="5932">
                  <c:v>2966.5</c:v>
                </c:pt>
                <c:pt idx="5933">
                  <c:v>2967</c:v>
                </c:pt>
                <c:pt idx="5934">
                  <c:v>2967.5</c:v>
                </c:pt>
                <c:pt idx="5935">
                  <c:v>2968</c:v>
                </c:pt>
                <c:pt idx="5936">
                  <c:v>2968.5</c:v>
                </c:pt>
                <c:pt idx="5937">
                  <c:v>2969</c:v>
                </c:pt>
                <c:pt idx="5938">
                  <c:v>2969.5</c:v>
                </c:pt>
                <c:pt idx="5939">
                  <c:v>2970</c:v>
                </c:pt>
                <c:pt idx="5940">
                  <c:v>2970.5</c:v>
                </c:pt>
                <c:pt idx="5941">
                  <c:v>2971</c:v>
                </c:pt>
                <c:pt idx="5942">
                  <c:v>2971.5</c:v>
                </c:pt>
                <c:pt idx="5943">
                  <c:v>2972</c:v>
                </c:pt>
                <c:pt idx="5944">
                  <c:v>2972.5</c:v>
                </c:pt>
                <c:pt idx="5945">
                  <c:v>2973</c:v>
                </c:pt>
                <c:pt idx="5946">
                  <c:v>2973.5</c:v>
                </c:pt>
                <c:pt idx="5947">
                  <c:v>2974</c:v>
                </c:pt>
                <c:pt idx="5948">
                  <c:v>2974.5</c:v>
                </c:pt>
                <c:pt idx="5949">
                  <c:v>2975</c:v>
                </c:pt>
                <c:pt idx="5950">
                  <c:v>2975.5</c:v>
                </c:pt>
                <c:pt idx="5951">
                  <c:v>2976</c:v>
                </c:pt>
                <c:pt idx="5952">
                  <c:v>2976.5</c:v>
                </c:pt>
                <c:pt idx="5953">
                  <c:v>2977</c:v>
                </c:pt>
                <c:pt idx="5954">
                  <c:v>2977.5</c:v>
                </c:pt>
                <c:pt idx="5955">
                  <c:v>2978</c:v>
                </c:pt>
                <c:pt idx="5956">
                  <c:v>2978.5</c:v>
                </c:pt>
                <c:pt idx="5957">
                  <c:v>2979</c:v>
                </c:pt>
                <c:pt idx="5958">
                  <c:v>2979.5</c:v>
                </c:pt>
                <c:pt idx="5959">
                  <c:v>2980</c:v>
                </c:pt>
                <c:pt idx="5960">
                  <c:v>2980.5</c:v>
                </c:pt>
                <c:pt idx="5961">
                  <c:v>2981</c:v>
                </c:pt>
                <c:pt idx="5962">
                  <c:v>2981.5</c:v>
                </c:pt>
                <c:pt idx="5963">
                  <c:v>2982</c:v>
                </c:pt>
                <c:pt idx="5964">
                  <c:v>2982.5</c:v>
                </c:pt>
                <c:pt idx="5965">
                  <c:v>2983</c:v>
                </c:pt>
                <c:pt idx="5966">
                  <c:v>2983.5</c:v>
                </c:pt>
                <c:pt idx="5967">
                  <c:v>2984</c:v>
                </c:pt>
                <c:pt idx="5968">
                  <c:v>2984.5</c:v>
                </c:pt>
                <c:pt idx="5969">
                  <c:v>2985</c:v>
                </c:pt>
                <c:pt idx="5970">
                  <c:v>2985.5</c:v>
                </c:pt>
                <c:pt idx="5971">
                  <c:v>2986</c:v>
                </c:pt>
                <c:pt idx="5972">
                  <c:v>2986.5</c:v>
                </c:pt>
                <c:pt idx="5973">
                  <c:v>2987</c:v>
                </c:pt>
                <c:pt idx="5974">
                  <c:v>2987.5</c:v>
                </c:pt>
                <c:pt idx="5975">
                  <c:v>2988</c:v>
                </c:pt>
                <c:pt idx="5976">
                  <c:v>2988.5</c:v>
                </c:pt>
                <c:pt idx="5977">
                  <c:v>2989</c:v>
                </c:pt>
                <c:pt idx="5978">
                  <c:v>2989.5</c:v>
                </c:pt>
                <c:pt idx="5979">
                  <c:v>2990</c:v>
                </c:pt>
                <c:pt idx="5980">
                  <c:v>2990.5</c:v>
                </c:pt>
                <c:pt idx="5981">
                  <c:v>2991</c:v>
                </c:pt>
                <c:pt idx="5982">
                  <c:v>2991.5</c:v>
                </c:pt>
                <c:pt idx="5983">
                  <c:v>2992</c:v>
                </c:pt>
                <c:pt idx="5984">
                  <c:v>2992.5</c:v>
                </c:pt>
                <c:pt idx="5985">
                  <c:v>2993</c:v>
                </c:pt>
                <c:pt idx="5986">
                  <c:v>2993.5</c:v>
                </c:pt>
                <c:pt idx="5987">
                  <c:v>2994</c:v>
                </c:pt>
                <c:pt idx="5988">
                  <c:v>2994.5</c:v>
                </c:pt>
                <c:pt idx="5989">
                  <c:v>2995</c:v>
                </c:pt>
                <c:pt idx="5990">
                  <c:v>2995.5</c:v>
                </c:pt>
                <c:pt idx="5991">
                  <c:v>2996</c:v>
                </c:pt>
                <c:pt idx="5992">
                  <c:v>2996.5</c:v>
                </c:pt>
                <c:pt idx="5993">
                  <c:v>2997</c:v>
                </c:pt>
                <c:pt idx="5994">
                  <c:v>2997.5</c:v>
                </c:pt>
                <c:pt idx="5995">
                  <c:v>2998</c:v>
                </c:pt>
                <c:pt idx="5996">
                  <c:v>2998.5</c:v>
                </c:pt>
                <c:pt idx="5997">
                  <c:v>2999</c:v>
                </c:pt>
                <c:pt idx="5998">
                  <c:v>2999.5</c:v>
                </c:pt>
                <c:pt idx="5999">
                  <c:v>3000</c:v>
                </c:pt>
                <c:pt idx="6000">
                  <c:v>3000.5</c:v>
                </c:pt>
                <c:pt idx="6001">
                  <c:v>3001</c:v>
                </c:pt>
                <c:pt idx="6002">
                  <c:v>3001.5</c:v>
                </c:pt>
                <c:pt idx="6003">
                  <c:v>3002</c:v>
                </c:pt>
                <c:pt idx="6004">
                  <c:v>3002.5</c:v>
                </c:pt>
                <c:pt idx="6005">
                  <c:v>3003</c:v>
                </c:pt>
                <c:pt idx="6006">
                  <c:v>3003.5</c:v>
                </c:pt>
                <c:pt idx="6007">
                  <c:v>3004</c:v>
                </c:pt>
                <c:pt idx="6008">
                  <c:v>3004.5</c:v>
                </c:pt>
                <c:pt idx="6009">
                  <c:v>3005</c:v>
                </c:pt>
                <c:pt idx="6010">
                  <c:v>3005.5</c:v>
                </c:pt>
                <c:pt idx="6011">
                  <c:v>3006</c:v>
                </c:pt>
                <c:pt idx="6012">
                  <c:v>3006.5</c:v>
                </c:pt>
                <c:pt idx="6013">
                  <c:v>3007</c:v>
                </c:pt>
                <c:pt idx="6014">
                  <c:v>3007.5</c:v>
                </c:pt>
                <c:pt idx="6015">
                  <c:v>3008</c:v>
                </c:pt>
                <c:pt idx="6016">
                  <c:v>3008.5</c:v>
                </c:pt>
                <c:pt idx="6017">
                  <c:v>3009</c:v>
                </c:pt>
                <c:pt idx="6018">
                  <c:v>3009.5</c:v>
                </c:pt>
                <c:pt idx="6019">
                  <c:v>3010</c:v>
                </c:pt>
                <c:pt idx="6020">
                  <c:v>3010.5</c:v>
                </c:pt>
                <c:pt idx="6021">
                  <c:v>3011</c:v>
                </c:pt>
                <c:pt idx="6022">
                  <c:v>3011.5</c:v>
                </c:pt>
                <c:pt idx="6023">
                  <c:v>3012</c:v>
                </c:pt>
                <c:pt idx="6024">
                  <c:v>3012.5</c:v>
                </c:pt>
                <c:pt idx="6025">
                  <c:v>3013</c:v>
                </c:pt>
                <c:pt idx="6026">
                  <c:v>3013.5</c:v>
                </c:pt>
                <c:pt idx="6027">
                  <c:v>3014</c:v>
                </c:pt>
                <c:pt idx="6028">
                  <c:v>3014.5</c:v>
                </c:pt>
                <c:pt idx="6029">
                  <c:v>3015</c:v>
                </c:pt>
                <c:pt idx="6030">
                  <c:v>3015.5</c:v>
                </c:pt>
                <c:pt idx="6031">
                  <c:v>3016</c:v>
                </c:pt>
                <c:pt idx="6032">
                  <c:v>3016.5</c:v>
                </c:pt>
                <c:pt idx="6033">
                  <c:v>3017</c:v>
                </c:pt>
                <c:pt idx="6034">
                  <c:v>3017.5</c:v>
                </c:pt>
                <c:pt idx="6035">
                  <c:v>3018</c:v>
                </c:pt>
                <c:pt idx="6036">
                  <c:v>3018.5</c:v>
                </c:pt>
                <c:pt idx="6037">
                  <c:v>3019</c:v>
                </c:pt>
                <c:pt idx="6038">
                  <c:v>3019.5</c:v>
                </c:pt>
                <c:pt idx="6039">
                  <c:v>3020</c:v>
                </c:pt>
                <c:pt idx="6040">
                  <c:v>3020.5</c:v>
                </c:pt>
                <c:pt idx="6041">
                  <c:v>3021</c:v>
                </c:pt>
                <c:pt idx="6042">
                  <c:v>3021.5</c:v>
                </c:pt>
                <c:pt idx="6043">
                  <c:v>3022</c:v>
                </c:pt>
                <c:pt idx="6044">
                  <c:v>3022.5</c:v>
                </c:pt>
                <c:pt idx="6045">
                  <c:v>3023</c:v>
                </c:pt>
                <c:pt idx="6046">
                  <c:v>3023.5</c:v>
                </c:pt>
                <c:pt idx="6047">
                  <c:v>3024</c:v>
                </c:pt>
                <c:pt idx="6048">
                  <c:v>3024.5</c:v>
                </c:pt>
                <c:pt idx="6049">
                  <c:v>3025</c:v>
                </c:pt>
                <c:pt idx="6050">
                  <c:v>3025.5</c:v>
                </c:pt>
                <c:pt idx="6051">
                  <c:v>3026</c:v>
                </c:pt>
                <c:pt idx="6052">
                  <c:v>3026.5</c:v>
                </c:pt>
                <c:pt idx="6053">
                  <c:v>3027</c:v>
                </c:pt>
                <c:pt idx="6054">
                  <c:v>3027.5</c:v>
                </c:pt>
                <c:pt idx="6055">
                  <c:v>3028</c:v>
                </c:pt>
                <c:pt idx="6056">
                  <c:v>3028.5</c:v>
                </c:pt>
                <c:pt idx="6057">
                  <c:v>3029</c:v>
                </c:pt>
                <c:pt idx="6058">
                  <c:v>3029.5</c:v>
                </c:pt>
                <c:pt idx="6059">
                  <c:v>3030</c:v>
                </c:pt>
                <c:pt idx="6060">
                  <c:v>3030.5</c:v>
                </c:pt>
                <c:pt idx="6061">
                  <c:v>3031</c:v>
                </c:pt>
                <c:pt idx="6062">
                  <c:v>3031.5</c:v>
                </c:pt>
                <c:pt idx="6063">
                  <c:v>3032</c:v>
                </c:pt>
                <c:pt idx="6064">
                  <c:v>3032.5</c:v>
                </c:pt>
                <c:pt idx="6065">
                  <c:v>3033</c:v>
                </c:pt>
                <c:pt idx="6066">
                  <c:v>3033.5</c:v>
                </c:pt>
                <c:pt idx="6067">
                  <c:v>3034</c:v>
                </c:pt>
                <c:pt idx="6068">
                  <c:v>3034.5</c:v>
                </c:pt>
                <c:pt idx="6069">
                  <c:v>3035</c:v>
                </c:pt>
                <c:pt idx="6070">
                  <c:v>3035.5</c:v>
                </c:pt>
                <c:pt idx="6071">
                  <c:v>3036</c:v>
                </c:pt>
                <c:pt idx="6072">
                  <c:v>3036.5</c:v>
                </c:pt>
                <c:pt idx="6073">
                  <c:v>3037</c:v>
                </c:pt>
                <c:pt idx="6074">
                  <c:v>3037.5</c:v>
                </c:pt>
                <c:pt idx="6075">
                  <c:v>3038</c:v>
                </c:pt>
                <c:pt idx="6076">
                  <c:v>3038.5</c:v>
                </c:pt>
                <c:pt idx="6077">
                  <c:v>3039</c:v>
                </c:pt>
                <c:pt idx="6078">
                  <c:v>3039.5</c:v>
                </c:pt>
                <c:pt idx="6079">
                  <c:v>3040</c:v>
                </c:pt>
                <c:pt idx="6080">
                  <c:v>3040.5</c:v>
                </c:pt>
                <c:pt idx="6081">
                  <c:v>3041</c:v>
                </c:pt>
                <c:pt idx="6082">
                  <c:v>3041.5</c:v>
                </c:pt>
                <c:pt idx="6083">
                  <c:v>3042</c:v>
                </c:pt>
                <c:pt idx="6084">
                  <c:v>3042.5</c:v>
                </c:pt>
                <c:pt idx="6085">
                  <c:v>3043</c:v>
                </c:pt>
                <c:pt idx="6086">
                  <c:v>3043.5</c:v>
                </c:pt>
                <c:pt idx="6087">
                  <c:v>3044</c:v>
                </c:pt>
                <c:pt idx="6088">
                  <c:v>3044.5</c:v>
                </c:pt>
                <c:pt idx="6089">
                  <c:v>3045</c:v>
                </c:pt>
                <c:pt idx="6090">
                  <c:v>3045.5</c:v>
                </c:pt>
                <c:pt idx="6091">
                  <c:v>3046</c:v>
                </c:pt>
                <c:pt idx="6092">
                  <c:v>3046.5</c:v>
                </c:pt>
                <c:pt idx="6093">
                  <c:v>3047</c:v>
                </c:pt>
                <c:pt idx="6094">
                  <c:v>3047.5</c:v>
                </c:pt>
                <c:pt idx="6095">
                  <c:v>3048</c:v>
                </c:pt>
                <c:pt idx="6096">
                  <c:v>3048.5</c:v>
                </c:pt>
                <c:pt idx="6097">
                  <c:v>3049</c:v>
                </c:pt>
                <c:pt idx="6098">
                  <c:v>3049.5</c:v>
                </c:pt>
                <c:pt idx="6099">
                  <c:v>3050</c:v>
                </c:pt>
                <c:pt idx="6100">
                  <c:v>3050.5</c:v>
                </c:pt>
                <c:pt idx="6101">
                  <c:v>3051</c:v>
                </c:pt>
                <c:pt idx="6102">
                  <c:v>3051.5</c:v>
                </c:pt>
                <c:pt idx="6103">
                  <c:v>3052</c:v>
                </c:pt>
                <c:pt idx="6104">
                  <c:v>3052.5</c:v>
                </c:pt>
                <c:pt idx="6105">
                  <c:v>3053</c:v>
                </c:pt>
                <c:pt idx="6106">
                  <c:v>3053.5</c:v>
                </c:pt>
                <c:pt idx="6107">
                  <c:v>3054</c:v>
                </c:pt>
                <c:pt idx="6108">
                  <c:v>3054.5</c:v>
                </c:pt>
                <c:pt idx="6109">
                  <c:v>3055</c:v>
                </c:pt>
                <c:pt idx="6110">
                  <c:v>3055.5</c:v>
                </c:pt>
                <c:pt idx="6111">
                  <c:v>3056</c:v>
                </c:pt>
                <c:pt idx="6112">
                  <c:v>3056.5</c:v>
                </c:pt>
                <c:pt idx="6113">
                  <c:v>3057</c:v>
                </c:pt>
                <c:pt idx="6114">
                  <c:v>3057.5</c:v>
                </c:pt>
                <c:pt idx="6115">
                  <c:v>3058</c:v>
                </c:pt>
                <c:pt idx="6116">
                  <c:v>3058.5</c:v>
                </c:pt>
                <c:pt idx="6117">
                  <c:v>3059</c:v>
                </c:pt>
                <c:pt idx="6118">
                  <c:v>3059.5</c:v>
                </c:pt>
                <c:pt idx="6119">
                  <c:v>3060</c:v>
                </c:pt>
                <c:pt idx="6120">
                  <c:v>3060.5</c:v>
                </c:pt>
                <c:pt idx="6121">
                  <c:v>3061</c:v>
                </c:pt>
                <c:pt idx="6122">
                  <c:v>3061.5</c:v>
                </c:pt>
                <c:pt idx="6123">
                  <c:v>3062</c:v>
                </c:pt>
                <c:pt idx="6124">
                  <c:v>3062.5</c:v>
                </c:pt>
                <c:pt idx="6125">
                  <c:v>3063</c:v>
                </c:pt>
                <c:pt idx="6126">
                  <c:v>3063.5</c:v>
                </c:pt>
                <c:pt idx="6127">
                  <c:v>3064</c:v>
                </c:pt>
                <c:pt idx="6128">
                  <c:v>3064.5</c:v>
                </c:pt>
                <c:pt idx="6129">
                  <c:v>3065</c:v>
                </c:pt>
                <c:pt idx="6130">
                  <c:v>3065.5</c:v>
                </c:pt>
                <c:pt idx="6131">
                  <c:v>3066</c:v>
                </c:pt>
                <c:pt idx="6132">
                  <c:v>3066.5</c:v>
                </c:pt>
                <c:pt idx="6133">
                  <c:v>3067</c:v>
                </c:pt>
                <c:pt idx="6134">
                  <c:v>3067.5</c:v>
                </c:pt>
                <c:pt idx="6135">
                  <c:v>3068</c:v>
                </c:pt>
                <c:pt idx="6136">
                  <c:v>3068.5</c:v>
                </c:pt>
                <c:pt idx="6137">
                  <c:v>3069</c:v>
                </c:pt>
                <c:pt idx="6138">
                  <c:v>3069.5</c:v>
                </c:pt>
                <c:pt idx="6139">
                  <c:v>3070</c:v>
                </c:pt>
                <c:pt idx="6140">
                  <c:v>3070.5</c:v>
                </c:pt>
                <c:pt idx="6141">
                  <c:v>3071</c:v>
                </c:pt>
                <c:pt idx="6142">
                  <c:v>3071.5</c:v>
                </c:pt>
                <c:pt idx="6143">
                  <c:v>3072</c:v>
                </c:pt>
                <c:pt idx="6144">
                  <c:v>3072.5</c:v>
                </c:pt>
                <c:pt idx="6145">
                  <c:v>3073</c:v>
                </c:pt>
                <c:pt idx="6146">
                  <c:v>3073.5</c:v>
                </c:pt>
                <c:pt idx="6147">
                  <c:v>3074</c:v>
                </c:pt>
                <c:pt idx="6148">
                  <c:v>3074.5</c:v>
                </c:pt>
                <c:pt idx="6149">
                  <c:v>3075</c:v>
                </c:pt>
                <c:pt idx="6150">
                  <c:v>3075.5</c:v>
                </c:pt>
                <c:pt idx="6151">
                  <c:v>3076</c:v>
                </c:pt>
                <c:pt idx="6152">
                  <c:v>3076.5</c:v>
                </c:pt>
                <c:pt idx="6153">
                  <c:v>3077</c:v>
                </c:pt>
                <c:pt idx="6154">
                  <c:v>3077.5</c:v>
                </c:pt>
                <c:pt idx="6155">
                  <c:v>3078</c:v>
                </c:pt>
                <c:pt idx="6156">
                  <c:v>3078.5</c:v>
                </c:pt>
                <c:pt idx="6157">
                  <c:v>3079</c:v>
                </c:pt>
                <c:pt idx="6158">
                  <c:v>3079.5</c:v>
                </c:pt>
                <c:pt idx="6159">
                  <c:v>3080</c:v>
                </c:pt>
                <c:pt idx="6160">
                  <c:v>3080.5</c:v>
                </c:pt>
                <c:pt idx="6161">
                  <c:v>3081</c:v>
                </c:pt>
                <c:pt idx="6162">
                  <c:v>3081.5</c:v>
                </c:pt>
                <c:pt idx="6163">
                  <c:v>3082</c:v>
                </c:pt>
                <c:pt idx="6164">
                  <c:v>3082.5</c:v>
                </c:pt>
                <c:pt idx="6165">
                  <c:v>3083</c:v>
                </c:pt>
                <c:pt idx="6166">
                  <c:v>3083.5</c:v>
                </c:pt>
                <c:pt idx="6167">
                  <c:v>3084</c:v>
                </c:pt>
                <c:pt idx="6168">
                  <c:v>3084.5</c:v>
                </c:pt>
                <c:pt idx="6169">
                  <c:v>3085</c:v>
                </c:pt>
                <c:pt idx="6170">
                  <c:v>3085.5</c:v>
                </c:pt>
                <c:pt idx="6171">
                  <c:v>3086</c:v>
                </c:pt>
                <c:pt idx="6172">
                  <c:v>3086.5</c:v>
                </c:pt>
                <c:pt idx="6173">
                  <c:v>3087</c:v>
                </c:pt>
                <c:pt idx="6174">
                  <c:v>3087.5</c:v>
                </c:pt>
                <c:pt idx="6175">
                  <c:v>3088</c:v>
                </c:pt>
                <c:pt idx="6176">
                  <c:v>3088.5</c:v>
                </c:pt>
                <c:pt idx="6177">
                  <c:v>3089</c:v>
                </c:pt>
                <c:pt idx="6178">
                  <c:v>3089.5</c:v>
                </c:pt>
                <c:pt idx="6179">
                  <c:v>3090</c:v>
                </c:pt>
                <c:pt idx="6180">
                  <c:v>3090.5</c:v>
                </c:pt>
                <c:pt idx="6181">
                  <c:v>3091</c:v>
                </c:pt>
                <c:pt idx="6182">
                  <c:v>3091.5</c:v>
                </c:pt>
                <c:pt idx="6183">
                  <c:v>3092</c:v>
                </c:pt>
                <c:pt idx="6184">
                  <c:v>3092.5</c:v>
                </c:pt>
                <c:pt idx="6185">
                  <c:v>3093</c:v>
                </c:pt>
                <c:pt idx="6186">
                  <c:v>3093.5</c:v>
                </c:pt>
                <c:pt idx="6187">
                  <c:v>3094</c:v>
                </c:pt>
                <c:pt idx="6188">
                  <c:v>3094.5</c:v>
                </c:pt>
                <c:pt idx="6189">
                  <c:v>3095</c:v>
                </c:pt>
                <c:pt idx="6190">
                  <c:v>3095.5</c:v>
                </c:pt>
                <c:pt idx="6191">
                  <c:v>3096</c:v>
                </c:pt>
                <c:pt idx="6192">
                  <c:v>3096.5</c:v>
                </c:pt>
                <c:pt idx="6193">
                  <c:v>3097</c:v>
                </c:pt>
                <c:pt idx="6194">
                  <c:v>3097.5</c:v>
                </c:pt>
                <c:pt idx="6195">
                  <c:v>3098</c:v>
                </c:pt>
                <c:pt idx="6196">
                  <c:v>3098.5</c:v>
                </c:pt>
                <c:pt idx="6197">
                  <c:v>3099</c:v>
                </c:pt>
                <c:pt idx="6198">
                  <c:v>3099.5</c:v>
                </c:pt>
                <c:pt idx="6199">
                  <c:v>3100</c:v>
                </c:pt>
                <c:pt idx="6200">
                  <c:v>3100.5</c:v>
                </c:pt>
                <c:pt idx="6201">
                  <c:v>3101</c:v>
                </c:pt>
                <c:pt idx="6202">
                  <c:v>3101.5</c:v>
                </c:pt>
                <c:pt idx="6203">
                  <c:v>3102</c:v>
                </c:pt>
                <c:pt idx="6204">
                  <c:v>3102.5</c:v>
                </c:pt>
                <c:pt idx="6205">
                  <c:v>3103</c:v>
                </c:pt>
                <c:pt idx="6206">
                  <c:v>3103.5</c:v>
                </c:pt>
                <c:pt idx="6207">
                  <c:v>3104</c:v>
                </c:pt>
                <c:pt idx="6208">
                  <c:v>3104.5</c:v>
                </c:pt>
                <c:pt idx="6209">
                  <c:v>3105</c:v>
                </c:pt>
                <c:pt idx="6210">
                  <c:v>3105.5</c:v>
                </c:pt>
                <c:pt idx="6211">
                  <c:v>3106</c:v>
                </c:pt>
                <c:pt idx="6212">
                  <c:v>3106.5</c:v>
                </c:pt>
                <c:pt idx="6213">
                  <c:v>3107</c:v>
                </c:pt>
                <c:pt idx="6214">
                  <c:v>3107.5</c:v>
                </c:pt>
                <c:pt idx="6215">
                  <c:v>3108</c:v>
                </c:pt>
                <c:pt idx="6216">
                  <c:v>3108.5</c:v>
                </c:pt>
                <c:pt idx="6217">
                  <c:v>3109</c:v>
                </c:pt>
                <c:pt idx="6218">
                  <c:v>3109.5</c:v>
                </c:pt>
                <c:pt idx="6219">
                  <c:v>3110</c:v>
                </c:pt>
                <c:pt idx="6220">
                  <c:v>3110.5</c:v>
                </c:pt>
                <c:pt idx="6221">
                  <c:v>3111</c:v>
                </c:pt>
                <c:pt idx="6222">
                  <c:v>3111.5</c:v>
                </c:pt>
                <c:pt idx="6223">
                  <c:v>3112</c:v>
                </c:pt>
                <c:pt idx="6224">
                  <c:v>3112.5</c:v>
                </c:pt>
                <c:pt idx="6225">
                  <c:v>3113</c:v>
                </c:pt>
                <c:pt idx="6226">
                  <c:v>3113.5</c:v>
                </c:pt>
                <c:pt idx="6227">
                  <c:v>3114</c:v>
                </c:pt>
                <c:pt idx="6228">
                  <c:v>3114.5</c:v>
                </c:pt>
                <c:pt idx="6229">
                  <c:v>3115</c:v>
                </c:pt>
                <c:pt idx="6230">
                  <c:v>3115.5</c:v>
                </c:pt>
                <c:pt idx="6231">
                  <c:v>3116</c:v>
                </c:pt>
                <c:pt idx="6232">
                  <c:v>3116.5</c:v>
                </c:pt>
                <c:pt idx="6233">
                  <c:v>3117</c:v>
                </c:pt>
                <c:pt idx="6234">
                  <c:v>3117.5</c:v>
                </c:pt>
                <c:pt idx="6235">
                  <c:v>3118</c:v>
                </c:pt>
                <c:pt idx="6236">
                  <c:v>3118.5</c:v>
                </c:pt>
                <c:pt idx="6237">
                  <c:v>3119</c:v>
                </c:pt>
                <c:pt idx="6238">
                  <c:v>3119.5</c:v>
                </c:pt>
                <c:pt idx="6239">
                  <c:v>3120</c:v>
                </c:pt>
                <c:pt idx="6240">
                  <c:v>3120.5</c:v>
                </c:pt>
                <c:pt idx="6241">
                  <c:v>3121</c:v>
                </c:pt>
                <c:pt idx="6242">
                  <c:v>3121.5</c:v>
                </c:pt>
                <c:pt idx="6243">
                  <c:v>3122</c:v>
                </c:pt>
                <c:pt idx="6244">
                  <c:v>3122.5</c:v>
                </c:pt>
                <c:pt idx="6245">
                  <c:v>3123</c:v>
                </c:pt>
                <c:pt idx="6246">
                  <c:v>3123.5</c:v>
                </c:pt>
                <c:pt idx="6247">
                  <c:v>3124</c:v>
                </c:pt>
                <c:pt idx="6248">
                  <c:v>3124.5</c:v>
                </c:pt>
                <c:pt idx="6249">
                  <c:v>3125</c:v>
                </c:pt>
                <c:pt idx="6250">
                  <c:v>3125.5</c:v>
                </c:pt>
                <c:pt idx="6251">
                  <c:v>3126</c:v>
                </c:pt>
                <c:pt idx="6252">
                  <c:v>3126.5</c:v>
                </c:pt>
                <c:pt idx="6253">
                  <c:v>3127</c:v>
                </c:pt>
                <c:pt idx="6254">
                  <c:v>3127.5</c:v>
                </c:pt>
                <c:pt idx="6255">
                  <c:v>3128</c:v>
                </c:pt>
                <c:pt idx="6256">
                  <c:v>3128.5</c:v>
                </c:pt>
                <c:pt idx="6257">
                  <c:v>3129</c:v>
                </c:pt>
                <c:pt idx="6258">
                  <c:v>3129.5</c:v>
                </c:pt>
                <c:pt idx="6259">
                  <c:v>3130</c:v>
                </c:pt>
                <c:pt idx="6260">
                  <c:v>3130.5</c:v>
                </c:pt>
                <c:pt idx="6261">
                  <c:v>3131</c:v>
                </c:pt>
                <c:pt idx="6262">
                  <c:v>3131.5</c:v>
                </c:pt>
                <c:pt idx="6263">
                  <c:v>3132</c:v>
                </c:pt>
                <c:pt idx="6264">
                  <c:v>3132.5</c:v>
                </c:pt>
                <c:pt idx="6265">
                  <c:v>3133</c:v>
                </c:pt>
                <c:pt idx="6266">
                  <c:v>3133.5</c:v>
                </c:pt>
                <c:pt idx="6267">
                  <c:v>3134</c:v>
                </c:pt>
                <c:pt idx="6268">
                  <c:v>3134.5</c:v>
                </c:pt>
                <c:pt idx="6269">
                  <c:v>3135</c:v>
                </c:pt>
                <c:pt idx="6270">
                  <c:v>3135.5</c:v>
                </c:pt>
                <c:pt idx="6271">
                  <c:v>3136</c:v>
                </c:pt>
                <c:pt idx="6272">
                  <c:v>3136.5</c:v>
                </c:pt>
                <c:pt idx="6273">
                  <c:v>3137</c:v>
                </c:pt>
                <c:pt idx="6274">
                  <c:v>3137.5</c:v>
                </c:pt>
                <c:pt idx="6275">
                  <c:v>3138</c:v>
                </c:pt>
                <c:pt idx="6276">
                  <c:v>3138.5</c:v>
                </c:pt>
                <c:pt idx="6277">
                  <c:v>3139</c:v>
                </c:pt>
                <c:pt idx="6278">
                  <c:v>3139.5</c:v>
                </c:pt>
                <c:pt idx="6279">
                  <c:v>3140</c:v>
                </c:pt>
                <c:pt idx="6280">
                  <c:v>3140.5</c:v>
                </c:pt>
                <c:pt idx="6281">
                  <c:v>3141</c:v>
                </c:pt>
                <c:pt idx="6282">
                  <c:v>3141.5</c:v>
                </c:pt>
                <c:pt idx="6283">
                  <c:v>3142</c:v>
                </c:pt>
                <c:pt idx="6284">
                  <c:v>3142.5</c:v>
                </c:pt>
                <c:pt idx="6285">
                  <c:v>3143</c:v>
                </c:pt>
                <c:pt idx="6286">
                  <c:v>3143.5</c:v>
                </c:pt>
                <c:pt idx="6287">
                  <c:v>3144</c:v>
                </c:pt>
                <c:pt idx="6288">
                  <c:v>3144.5</c:v>
                </c:pt>
                <c:pt idx="6289">
                  <c:v>3145</c:v>
                </c:pt>
                <c:pt idx="6290">
                  <c:v>3145.5</c:v>
                </c:pt>
                <c:pt idx="6291">
                  <c:v>3146</c:v>
                </c:pt>
                <c:pt idx="6292">
                  <c:v>3146.5</c:v>
                </c:pt>
                <c:pt idx="6293">
                  <c:v>3147</c:v>
                </c:pt>
                <c:pt idx="6294">
                  <c:v>3147.5</c:v>
                </c:pt>
                <c:pt idx="6295">
                  <c:v>3148</c:v>
                </c:pt>
                <c:pt idx="6296">
                  <c:v>3148.5</c:v>
                </c:pt>
                <c:pt idx="6297">
                  <c:v>3149</c:v>
                </c:pt>
                <c:pt idx="6298">
                  <c:v>3149.5</c:v>
                </c:pt>
                <c:pt idx="6299">
                  <c:v>3150</c:v>
                </c:pt>
                <c:pt idx="6300">
                  <c:v>3150.5</c:v>
                </c:pt>
                <c:pt idx="6301">
                  <c:v>3151</c:v>
                </c:pt>
                <c:pt idx="6302">
                  <c:v>3151.5</c:v>
                </c:pt>
                <c:pt idx="6303">
                  <c:v>3152</c:v>
                </c:pt>
                <c:pt idx="6304">
                  <c:v>3152.5</c:v>
                </c:pt>
                <c:pt idx="6305">
                  <c:v>3153</c:v>
                </c:pt>
                <c:pt idx="6306">
                  <c:v>3153.5</c:v>
                </c:pt>
                <c:pt idx="6307">
                  <c:v>3154</c:v>
                </c:pt>
                <c:pt idx="6308">
                  <c:v>3154.5</c:v>
                </c:pt>
                <c:pt idx="6309">
                  <c:v>3155</c:v>
                </c:pt>
                <c:pt idx="6310">
                  <c:v>3155.5</c:v>
                </c:pt>
                <c:pt idx="6311">
                  <c:v>3156</c:v>
                </c:pt>
                <c:pt idx="6312">
                  <c:v>3156.5</c:v>
                </c:pt>
                <c:pt idx="6313">
                  <c:v>3157</c:v>
                </c:pt>
                <c:pt idx="6314">
                  <c:v>3157.5</c:v>
                </c:pt>
                <c:pt idx="6315">
                  <c:v>3158</c:v>
                </c:pt>
                <c:pt idx="6316">
                  <c:v>3158.5</c:v>
                </c:pt>
                <c:pt idx="6317">
                  <c:v>3159</c:v>
                </c:pt>
                <c:pt idx="6318">
                  <c:v>3159.5</c:v>
                </c:pt>
                <c:pt idx="6319">
                  <c:v>3160</c:v>
                </c:pt>
                <c:pt idx="6320">
                  <c:v>3160.5</c:v>
                </c:pt>
                <c:pt idx="6321">
                  <c:v>3161</c:v>
                </c:pt>
                <c:pt idx="6322">
                  <c:v>3161.5</c:v>
                </c:pt>
                <c:pt idx="6323">
                  <c:v>3162</c:v>
                </c:pt>
                <c:pt idx="6324">
                  <c:v>3162.5</c:v>
                </c:pt>
                <c:pt idx="6325">
                  <c:v>3163</c:v>
                </c:pt>
                <c:pt idx="6326">
                  <c:v>3163.5</c:v>
                </c:pt>
                <c:pt idx="6327">
                  <c:v>3164</c:v>
                </c:pt>
                <c:pt idx="6328">
                  <c:v>3164.5</c:v>
                </c:pt>
                <c:pt idx="6329">
                  <c:v>3165</c:v>
                </c:pt>
                <c:pt idx="6330">
                  <c:v>3165.5</c:v>
                </c:pt>
                <c:pt idx="6331">
                  <c:v>3166</c:v>
                </c:pt>
                <c:pt idx="6332">
                  <c:v>3166.5</c:v>
                </c:pt>
                <c:pt idx="6333">
                  <c:v>3167</c:v>
                </c:pt>
                <c:pt idx="6334">
                  <c:v>3167.5</c:v>
                </c:pt>
                <c:pt idx="6335">
                  <c:v>3168</c:v>
                </c:pt>
                <c:pt idx="6336">
                  <c:v>3168.5</c:v>
                </c:pt>
                <c:pt idx="6337">
                  <c:v>3169</c:v>
                </c:pt>
                <c:pt idx="6338">
                  <c:v>3169.5</c:v>
                </c:pt>
                <c:pt idx="6339">
                  <c:v>3170</c:v>
                </c:pt>
                <c:pt idx="6340">
                  <c:v>3170.5</c:v>
                </c:pt>
                <c:pt idx="6341">
                  <c:v>3171</c:v>
                </c:pt>
                <c:pt idx="6342">
                  <c:v>3171.5</c:v>
                </c:pt>
                <c:pt idx="6343">
                  <c:v>3172</c:v>
                </c:pt>
                <c:pt idx="6344">
                  <c:v>3172.5</c:v>
                </c:pt>
                <c:pt idx="6345">
                  <c:v>3173</c:v>
                </c:pt>
                <c:pt idx="6346">
                  <c:v>3173.5</c:v>
                </c:pt>
                <c:pt idx="6347">
                  <c:v>3174</c:v>
                </c:pt>
                <c:pt idx="6348">
                  <c:v>3174.5</c:v>
                </c:pt>
                <c:pt idx="6349">
                  <c:v>3175</c:v>
                </c:pt>
                <c:pt idx="6350">
                  <c:v>3175.5</c:v>
                </c:pt>
                <c:pt idx="6351">
                  <c:v>3176</c:v>
                </c:pt>
                <c:pt idx="6352">
                  <c:v>3176.5</c:v>
                </c:pt>
                <c:pt idx="6353">
                  <c:v>3177</c:v>
                </c:pt>
                <c:pt idx="6354">
                  <c:v>3177.5</c:v>
                </c:pt>
                <c:pt idx="6355">
                  <c:v>3178</c:v>
                </c:pt>
                <c:pt idx="6356">
                  <c:v>3178.5</c:v>
                </c:pt>
                <c:pt idx="6357">
                  <c:v>3179</c:v>
                </c:pt>
                <c:pt idx="6358">
                  <c:v>3179.5</c:v>
                </c:pt>
                <c:pt idx="6359">
                  <c:v>3180</c:v>
                </c:pt>
                <c:pt idx="6360">
                  <c:v>3180.5</c:v>
                </c:pt>
                <c:pt idx="6361">
                  <c:v>3181</c:v>
                </c:pt>
                <c:pt idx="6362">
                  <c:v>3181.5</c:v>
                </c:pt>
                <c:pt idx="6363">
                  <c:v>3182</c:v>
                </c:pt>
                <c:pt idx="6364">
                  <c:v>3182.5</c:v>
                </c:pt>
                <c:pt idx="6365">
                  <c:v>3183</c:v>
                </c:pt>
                <c:pt idx="6366">
                  <c:v>3183.5</c:v>
                </c:pt>
                <c:pt idx="6367">
                  <c:v>3184</c:v>
                </c:pt>
                <c:pt idx="6368">
                  <c:v>3184.5</c:v>
                </c:pt>
                <c:pt idx="6369">
                  <c:v>3185</c:v>
                </c:pt>
                <c:pt idx="6370">
                  <c:v>3185.5</c:v>
                </c:pt>
                <c:pt idx="6371">
                  <c:v>3186</c:v>
                </c:pt>
                <c:pt idx="6372">
                  <c:v>3186.5</c:v>
                </c:pt>
                <c:pt idx="6373">
                  <c:v>3187</c:v>
                </c:pt>
                <c:pt idx="6374">
                  <c:v>3187.5</c:v>
                </c:pt>
                <c:pt idx="6375">
                  <c:v>3188</c:v>
                </c:pt>
                <c:pt idx="6376">
                  <c:v>3188.5</c:v>
                </c:pt>
                <c:pt idx="6377">
                  <c:v>3189</c:v>
                </c:pt>
                <c:pt idx="6378">
                  <c:v>3189.5</c:v>
                </c:pt>
                <c:pt idx="6379">
                  <c:v>3190</c:v>
                </c:pt>
                <c:pt idx="6380">
                  <c:v>3190.5</c:v>
                </c:pt>
                <c:pt idx="6381">
                  <c:v>3191</c:v>
                </c:pt>
                <c:pt idx="6382">
                  <c:v>3191.5</c:v>
                </c:pt>
                <c:pt idx="6383">
                  <c:v>3192</c:v>
                </c:pt>
                <c:pt idx="6384">
                  <c:v>3192.5</c:v>
                </c:pt>
                <c:pt idx="6385">
                  <c:v>3193</c:v>
                </c:pt>
                <c:pt idx="6386">
                  <c:v>3193.5</c:v>
                </c:pt>
                <c:pt idx="6387">
                  <c:v>3194</c:v>
                </c:pt>
                <c:pt idx="6388">
                  <c:v>3194.5</c:v>
                </c:pt>
                <c:pt idx="6389">
                  <c:v>3195</c:v>
                </c:pt>
                <c:pt idx="6390">
                  <c:v>3195.5</c:v>
                </c:pt>
                <c:pt idx="6391">
                  <c:v>3196</c:v>
                </c:pt>
                <c:pt idx="6392">
                  <c:v>3196.5</c:v>
                </c:pt>
                <c:pt idx="6393">
                  <c:v>3197</c:v>
                </c:pt>
                <c:pt idx="6394">
                  <c:v>3197.5</c:v>
                </c:pt>
                <c:pt idx="6395">
                  <c:v>3198</c:v>
                </c:pt>
                <c:pt idx="6396">
                  <c:v>3198.5</c:v>
                </c:pt>
                <c:pt idx="6397">
                  <c:v>3199</c:v>
                </c:pt>
                <c:pt idx="6398">
                  <c:v>3199.5</c:v>
                </c:pt>
                <c:pt idx="6399">
                  <c:v>3200</c:v>
                </c:pt>
                <c:pt idx="6400">
                  <c:v>3200.5</c:v>
                </c:pt>
                <c:pt idx="6401">
                  <c:v>3201</c:v>
                </c:pt>
                <c:pt idx="6402">
                  <c:v>3201.5</c:v>
                </c:pt>
                <c:pt idx="6403">
                  <c:v>3202</c:v>
                </c:pt>
                <c:pt idx="6404">
                  <c:v>3202.5</c:v>
                </c:pt>
                <c:pt idx="6405">
                  <c:v>3203</c:v>
                </c:pt>
                <c:pt idx="6406">
                  <c:v>3203.5</c:v>
                </c:pt>
                <c:pt idx="6407">
                  <c:v>3204</c:v>
                </c:pt>
                <c:pt idx="6408">
                  <c:v>3204.5</c:v>
                </c:pt>
                <c:pt idx="6409">
                  <c:v>3205</c:v>
                </c:pt>
                <c:pt idx="6410">
                  <c:v>3205.5</c:v>
                </c:pt>
                <c:pt idx="6411">
                  <c:v>3206</c:v>
                </c:pt>
                <c:pt idx="6412">
                  <c:v>3206.5</c:v>
                </c:pt>
                <c:pt idx="6413">
                  <c:v>3207</c:v>
                </c:pt>
                <c:pt idx="6414">
                  <c:v>3207.5</c:v>
                </c:pt>
                <c:pt idx="6415">
                  <c:v>3208</c:v>
                </c:pt>
                <c:pt idx="6416">
                  <c:v>3208.5</c:v>
                </c:pt>
                <c:pt idx="6417">
                  <c:v>3209</c:v>
                </c:pt>
                <c:pt idx="6418">
                  <c:v>3209.5</c:v>
                </c:pt>
                <c:pt idx="6419">
                  <c:v>3210</c:v>
                </c:pt>
                <c:pt idx="6420">
                  <c:v>3210.5</c:v>
                </c:pt>
                <c:pt idx="6421">
                  <c:v>3211</c:v>
                </c:pt>
                <c:pt idx="6422">
                  <c:v>3211.5</c:v>
                </c:pt>
                <c:pt idx="6423">
                  <c:v>3212</c:v>
                </c:pt>
                <c:pt idx="6424">
                  <c:v>3212.5</c:v>
                </c:pt>
                <c:pt idx="6425">
                  <c:v>3213</c:v>
                </c:pt>
                <c:pt idx="6426">
                  <c:v>3213.5</c:v>
                </c:pt>
                <c:pt idx="6427">
                  <c:v>3214</c:v>
                </c:pt>
                <c:pt idx="6428">
                  <c:v>3214.5</c:v>
                </c:pt>
                <c:pt idx="6429">
                  <c:v>3215</c:v>
                </c:pt>
                <c:pt idx="6430">
                  <c:v>3215.5</c:v>
                </c:pt>
                <c:pt idx="6431">
                  <c:v>3216</c:v>
                </c:pt>
                <c:pt idx="6432">
                  <c:v>3216.5</c:v>
                </c:pt>
                <c:pt idx="6433">
                  <c:v>3217</c:v>
                </c:pt>
                <c:pt idx="6434">
                  <c:v>3217.5</c:v>
                </c:pt>
                <c:pt idx="6435">
                  <c:v>3218</c:v>
                </c:pt>
                <c:pt idx="6436">
                  <c:v>3218.5</c:v>
                </c:pt>
                <c:pt idx="6437">
                  <c:v>3219</c:v>
                </c:pt>
                <c:pt idx="6438">
                  <c:v>3219.5</c:v>
                </c:pt>
                <c:pt idx="6439">
                  <c:v>3220</c:v>
                </c:pt>
                <c:pt idx="6440">
                  <c:v>3220.5</c:v>
                </c:pt>
                <c:pt idx="6441">
                  <c:v>3221</c:v>
                </c:pt>
                <c:pt idx="6442">
                  <c:v>3221.5</c:v>
                </c:pt>
                <c:pt idx="6443">
                  <c:v>3222</c:v>
                </c:pt>
                <c:pt idx="6444">
                  <c:v>3222.5</c:v>
                </c:pt>
                <c:pt idx="6445">
                  <c:v>3223</c:v>
                </c:pt>
                <c:pt idx="6446">
                  <c:v>3223.5</c:v>
                </c:pt>
                <c:pt idx="6447">
                  <c:v>3224</c:v>
                </c:pt>
                <c:pt idx="6448">
                  <c:v>3224.5</c:v>
                </c:pt>
                <c:pt idx="6449">
                  <c:v>3225</c:v>
                </c:pt>
                <c:pt idx="6450">
                  <c:v>3225.5</c:v>
                </c:pt>
                <c:pt idx="6451">
                  <c:v>3226</c:v>
                </c:pt>
                <c:pt idx="6452">
                  <c:v>3226.5</c:v>
                </c:pt>
                <c:pt idx="6453">
                  <c:v>3227</c:v>
                </c:pt>
                <c:pt idx="6454">
                  <c:v>3227.5</c:v>
                </c:pt>
                <c:pt idx="6455">
                  <c:v>3228</c:v>
                </c:pt>
                <c:pt idx="6456">
                  <c:v>3228.5</c:v>
                </c:pt>
                <c:pt idx="6457">
                  <c:v>3229</c:v>
                </c:pt>
                <c:pt idx="6458">
                  <c:v>3229.5</c:v>
                </c:pt>
                <c:pt idx="6459">
                  <c:v>3230</c:v>
                </c:pt>
                <c:pt idx="6460">
                  <c:v>3230.5</c:v>
                </c:pt>
                <c:pt idx="6461">
                  <c:v>3231</c:v>
                </c:pt>
                <c:pt idx="6462">
                  <c:v>3231.5</c:v>
                </c:pt>
                <c:pt idx="6463">
                  <c:v>3232</c:v>
                </c:pt>
                <c:pt idx="6464">
                  <c:v>3232.5</c:v>
                </c:pt>
                <c:pt idx="6465">
                  <c:v>3233</c:v>
                </c:pt>
                <c:pt idx="6466">
                  <c:v>3233.5</c:v>
                </c:pt>
                <c:pt idx="6467">
                  <c:v>3234</c:v>
                </c:pt>
                <c:pt idx="6468">
                  <c:v>3234.5</c:v>
                </c:pt>
                <c:pt idx="6469">
                  <c:v>3235</c:v>
                </c:pt>
                <c:pt idx="6470">
                  <c:v>3235.5</c:v>
                </c:pt>
                <c:pt idx="6471">
                  <c:v>3236</c:v>
                </c:pt>
                <c:pt idx="6472">
                  <c:v>3236.5</c:v>
                </c:pt>
                <c:pt idx="6473">
                  <c:v>3237</c:v>
                </c:pt>
                <c:pt idx="6474">
                  <c:v>3237.5</c:v>
                </c:pt>
                <c:pt idx="6475">
                  <c:v>3238</c:v>
                </c:pt>
                <c:pt idx="6476">
                  <c:v>3238.5</c:v>
                </c:pt>
                <c:pt idx="6477">
                  <c:v>3239</c:v>
                </c:pt>
                <c:pt idx="6478">
                  <c:v>3239.5</c:v>
                </c:pt>
                <c:pt idx="6479">
                  <c:v>3240</c:v>
                </c:pt>
                <c:pt idx="6480">
                  <c:v>3240.5</c:v>
                </c:pt>
                <c:pt idx="6481">
                  <c:v>3241</c:v>
                </c:pt>
                <c:pt idx="6482">
                  <c:v>3241.5</c:v>
                </c:pt>
                <c:pt idx="6483">
                  <c:v>3242</c:v>
                </c:pt>
                <c:pt idx="6484">
                  <c:v>3242.5</c:v>
                </c:pt>
                <c:pt idx="6485">
                  <c:v>3243</c:v>
                </c:pt>
                <c:pt idx="6486">
                  <c:v>3243.5</c:v>
                </c:pt>
                <c:pt idx="6487">
                  <c:v>3244</c:v>
                </c:pt>
                <c:pt idx="6488">
                  <c:v>3244.5</c:v>
                </c:pt>
                <c:pt idx="6489">
                  <c:v>3245</c:v>
                </c:pt>
                <c:pt idx="6490">
                  <c:v>3245.5</c:v>
                </c:pt>
                <c:pt idx="6491">
                  <c:v>3246</c:v>
                </c:pt>
                <c:pt idx="6492">
                  <c:v>3246.5</c:v>
                </c:pt>
                <c:pt idx="6493">
                  <c:v>3247</c:v>
                </c:pt>
                <c:pt idx="6494">
                  <c:v>3247.5</c:v>
                </c:pt>
                <c:pt idx="6495">
                  <c:v>3248</c:v>
                </c:pt>
                <c:pt idx="6496">
                  <c:v>3248.5</c:v>
                </c:pt>
                <c:pt idx="6497">
                  <c:v>3249</c:v>
                </c:pt>
                <c:pt idx="6498">
                  <c:v>3249.5</c:v>
                </c:pt>
                <c:pt idx="6499">
                  <c:v>3250</c:v>
                </c:pt>
                <c:pt idx="6500">
                  <c:v>3250.5</c:v>
                </c:pt>
                <c:pt idx="6501">
                  <c:v>3251</c:v>
                </c:pt>
                <c:pt idx="6502">
                  <c:v>3251.5</c:v>
                </c:pt>
                <c:pt idx="6503">
                  <c:v>3252</c:v>
                </c:pt>
                <c:pt idx="6504">
                  <c:v>3252.5</c:v>
                </c:pt>
                <c:pt idx="6505">
                  <c:v>3253</c:v>
                </c:pt>
                <c:pt idx="6506">
                  <c:v>3253.5</c:v>
                </c:pt>
                <c:pt idx="6507">
                  <c:v>3254</c:v>
                </c:pt>
                <c:pt idx="6508">
                  <c:v>3254.5</c:v>
                </c:pt>
                <c:pt idx="6509">
                  <c:v>3255</c:v>
                </c:pt>
                <c:pt idx="6510">
                  <c:v>3255.5</c:v>
                </c:pt>
                <c:pt idx="6511">
                  <c:v>3256</c:v>
                </c:pt>
                <c:pt idx="6512">
                  <c:v>3256.5</c:v>
                </c:pt>
                <c:pt idx="6513">
                  <c:v>3257</c:v>
                </c:pt>
                <c:pt idx="6514">
                  <c:v>3257.5</c:v>
                </c:pt>
                <c:pt idx="6515">
                  <c:v>3258</c:v>
                </c:pt>
                <c:pt idx="6516">
                  <c:v>3258.5</c:v>
                </c:pt>
                <c:pt idx="6517">
                  <c:v>3259</c:v>
                </c:pt>
                <c:pt idx="6518">
                  <c:v>3259.5</c:v>
                </c:pt>
                <c:pt idx="6519">
                  <c:v>3260</c:v>
                </c:pt>
                <c:pt idx="6520">
                  <c:v>3260.5</c:v>
                </c:pt>
                <c:pt idx="6521">
                  <c:v>3261</c:v>
                </c:pt>
                <c:pt idx="6522">
                  <c:v>3261.5</c:v>
                </c:pt>
                <c:pt idx="6523">
                  <c:v>3262</c:v>
                </c:pt>
                <c:pt idx="6524">
                  <c:v>3262.5</c:v>
                </c:pt>
                <c:pt idx="6525">
                  <c:v>3263</c:v>
                </c:pt>
                <c:pt idx="6526">
                  <c:v>3263.5</c:v>
                </c:pt>
                <c:pt idx="6527">
                  <c:v>3264</c:v>
                </c:pt>
                <c:pt idx="6528">
                  <c:v>3264.5</c:v>
                </c:pt>
                <c:pt idx="6529">
                  <c:v>3265</c:v>
                </c:pt>
                <c:pt idx="6530">
                  <c:v>3265.5</c:v>
                </c:pt>
                <c:pt idx="6531">
                  <c:v>3266</c:v>
                </c:pt>
                <c:pt idx="6532">
                  <c:v>3266.5</c:v>
                </c:pt>
                <c:pt idx="6533">
                  <c:v>3267</c:v>
                </c:pt>
                <c:pt idx="6534">
                  <c:v>3267.5</c:v>
                </c:pt>
                <c:pt idx="6535">
                  <c:v>3268</c:v>
                </c:pt>
                <c:pt idx="6536">
                  <c:v>3268.5</c:v>
                </c:pt>
                <c:pt idx="6537">
                  <c:v>3269</c:v>
                </c:pt>
                <c:pt idx="6538">
                  <c:v>3269.5</c:v>
                </c:pt>
                <c:pt idx="6539">
                  <c:v>3270</c:v>
                </c:pt>
                <c:pt idx="6540">
                  <c:v>3270.5</c:v>
                </c:pt>
                <c:pt idx="6541">
                  <c:v>3271</c:v>
                </c:pt>
                <c:pt idx="6542">
                  <c:v>3271.5</c:v>
                </c:pt>
                <c:pt idx="6543">
                  <c:v>3272</c:v>
                </c:pt>
                <c:pt idx="6544">
                  <c:v>3272.5</c:v>
                </c:pt>
                <c:pt idx="6545">
                  <c:v>3273</c:v>
                </c:pt>
                <c:pt idx="6546">
                  <c:v>3273.5</c:v>
                </c:pt>
                <c:pt idx="6547">
                  <c:v>3274</c:v>
                </c:pt>
                <c:pt idx="6548">
                  <c:v>3274.5</c:v>
                </c:pt>
                <c:pt idx="6549">
                  <c:v>3275</c:v>
                </c:pt>
                <c:pt idx="6550">
                  <c:v>3275.5</c:v>
                </c:pt>
                <c:pt idx="6551">
                  <c:v>3276</c:v>
                </c:pt>
                <c:pt idx="6552">
                  <c:v>3276.5</c:v>
                </c:pt>
                <c:pt idx="6553">
                  <c:v>3277</c:v>
                </c:pt>
                <c:pt idx="6554">
                  <c:v>3277.5</c:v>
                </c:pt>
                <c:pt idx="6555">
                  <c:v>3278</c:v>
                </c:pt>
                <c:pt idx="6556">
                  <c:v>3278.5</c:v>
                </c:pt>
                <c:pt idx="6557">
                  <c:v>3279</c:v>
                </c:pt>
                <c:pt idx="6558">
                  <c:v>3279.5</c:v>
                </c:pt>
                <c:pt idx="6559">
                  <c:v>3280</c:v>
                </c:pt>
                <c:pt idx="6560">
                  <c:v>3280.5</c:v>
                </c:pt>
                <c:pt idx="6561">
                  <c:v>3281</c:v>
                </c:pt>
                <c:pt idx="6562">
                  <c:v>3281.5</c:v>
                </c:pt>
                <c:pt idx="6563">
                  <c:v>3282</c:v>
                </c:pt>
                <c:pt idx="6564">
                  <c:v>3282.5</c:v>
                </c:pt>
                <c:pt idx="6565">
                  <c:v>3283</c:v>
                </c:pt>
                <c:pt idx="6566">
                  <c:v>3283.5</c:v>
                </c:pt>
                <c:pt idx="6567">
                  <c:v>3284</c:v>
                </c:pt>
                <c:pt idx="6568">
                  <c:v>3284.5</c:v>
                </c:pt>
                <c:pt idx="6569">
                  <c:v>3285</c:v>
                </c:pt>
                <c:pt idx="6570">
                  <c:v>3285.5</c:v>
                </c:pt>
                <c:pt idx="6571">
                  <c:v>3286</c:v>
                </c:pt>
                <c:pt idx="6572">
                  <c:v>3286.5</c:v>
                </c:pt>
                <c:pt idx="6573">
                  <c:v>3287</c:v>
                </c:pt>
                <c:pt idx="6574">
                  <c:v>3287.5</c:v>
                </c:pt>
                <c:pt idx="6575">
                  <c:v>3288</c:v>
                </c:pt>
                <c:pt idx="6576">
                  <c:v>3288.5</c:v>
                </c:pt>
                <c:pt idx="6577">
                  <c:v>3289</c:v>
                </c:pt>
                <c:pt idx="6578">
                  <c:v>3289.5</c:v>
                </c:pt>
                <c:pt idx="6579">
                  <c:v>3290</c:v>
                </c:pt>
                <c:pt idx="6580">
                  <c:v>3290.5</c:v>
                </c:pt>
                <c:pt idx="6581">
                  <c:v>3291</c:v>
                </c:pt>
                <c:pt idx="6582">
                  <c:v>3291.5</c:v>
                </c:pt>
                <c:pt idx="6583">
                  <c:v>3292</c:v>
                </c:pt>
                <c:pt idx="6584">
                  <c:v>3292.5</c:v>
                </c:pt>
                <c:pt idx="6585">
                  <c:v>3293</c:v>
                </c:pt>
                <c:pt idx="6586">
                  <c:v>3293.5</c:v>
                </c:pt>
                <c:pt idx="6587">
                  <c:v>3294</c:v>
                </c:pt>
                <c:pt idx="6588">
                  <c:v>3294.5</c:v>
                </c:pt>
                <c:pt idx="6589">
                  <c:v>3295</c:v>
                </c:pt>
                <c:pt idx="6590">
                  <c:v>3295.5</c:v>
                </c:pt>
                <c:pt idx="6591">
                  <c:v>3296</c:v>
                </c:pt>
                <c:pt idx="6592">
                  <c:v>3296.5</c:v>
                </c:pt>
                <c:pt idx="6593">
                  <c:v>3297</c:v>
                </c:pt>
                <c:pt idx="6594">
                  <c:v>3297.5</c:v>
                </c:pt>
                <c:pt idx="6595">
                  <c:v>3298</c:v>
                </c:pt>
                <c:pt idx="6596">
                  <c:v>3298.5</c:v>
                </c:pt>
                <c:pt idx="6597">
                  <c:v>3299</c:v>
                </c:pt>
                <c:pt idx="6598">
                  <c:v>3299.5</c:v>
                </c:pt>
                <c:pt idx="6599">
                  <c:v>3300</c:v>
                </c:pt>
                <c:pt idx="6600">
                  <c:v>3300.5</c:v>
                </c:pt>
                <c:pt idx="6601">
                  <c:v>3301</c:v>
                </c:pt>
                <c:pt idx="6602">
                  <c:v>3301.5</c:v>
                </c:pt>
                <c:pt idx="6603">
                  <c:v>3302</c:v>
                </c:pt>
                <c:pt idx="6604">
                  <c:v>3302.5</c:v>
                </c:pt>
                <c:pt idx="6605">
                  <c:v>3303</c:v>
                </c:pt>
                <c:pt idx="6606">
                  <c:v>3303.5</c:v>
                </c:pt>
                <c:pt idx="6607">
                  <c:v>3304</c:v>
                </c:pt>
                <c:pt idx="6608">
                  <c:v>3304.5</c:v>
                </c:pt>
                <c:pt idx="6609">
                  <c:v>3305</c:v>
                </c:pt>
                <c:pt idx="6610">
                  <c:v>3305.5</c:v>
                </c:pt>
                <c:pt idx="6611">
                  <c:v>3306</c:v>
                </c:pt>
                <c:pt idx="6612">
                  <c:v>3306.5</c:v>
                </c:pt>
                <c:pt idx="6613">
                  <c:v>3307</c:v>
                </c:pt>
                <c:pt idx="6614">
                  <c:v>3307.5</c:v>
                </c:pt>
                <c:pt idx="6615">
                  <c:v>3308</c:v>
                </c:pt>
                <c:pt idx="6616">
                  <c:v>3308.5</c:v>
                </c:pt>
                <c:pt idx="6617">
                  <c:v>3309</c:v>
                </c:pt>
                <c:pt idx="6618">
                  <c:v>3309.5</c:v>
                </c:pt>
                <c:pt idx="6619">
                  <c:v>3310</c:v>
                </c:pt>
                <c:pt idx="6620">
                  <c:v>3310.5</c:v>
                </c:pt>
                <c:pt idx="6621">
                  <c:v>3311</c:v>
                </c:pt>
                <c:pt idx="6622">
                  <c:v>3311.5</c:v>
                </c:pt>
                <c:pt idx="6623">
                  <c:v>3312</c:v>
                </c:pt>
                <c:pt idx="6624">
                  <c:v>3312.5</c:v>
                </c:pt>
                <c:pt idx="6625">
                  <c:v>3313</c:v>
                </c:pt>
                <c:pt idx="6626">
                  <c:v>3313.5</c:v>
                </c:pt>
                <c:pt idx="6627">
                  <c:v>3314</c:v>
                </c:pt>
                <c:pt idx="6628">
                  <c:v>3314.5</c:v>
                </c:pt>
                <c:pt idx="6629">
                  <c:v>3315</c:v>
                </c:pt>
                <c:pt idx="6630">
                  <c:v>3315.5</c:v>
                </c:pt>
                <c:pt idx="6631">
                  <c:v>3316</c:v>
                </c:pt>
                <c:pt idx="6632">
                  <c:v>3316.5</c:v>
                </c:pt>
                <c:pt idx="6633">
                  <c:v>3317</c:v>
                </c:pt>
                <c:pt idx="6634">
                  <c:v>3317.5</c:v>
                </c:pt>
                <c:pt idx="6635">
                  <c:v>3318</c:v>
                </c:pt>
                <c:pt idx="6636">
                  <c:v>3318.5</c:v>
                </c:pt>
                <c:pt idx="6637">
                  <c:v>3319</c:v>
                </c:pt>
                <c:pt idx="6638">
                  <c:v>3319.5</c:v>
                </c:pt>
                <c:pt idx="6639">
                  <c:v>3320</c:v>
                </c:pt>
                <c:pt idx="6640">
                  <c:v>3320.5</c:v>
                </c:pt>
                <c:pt idx="6641">
                  <c:v>3321</c:v>
                </c:pt>
                <c:pt idx="6642">
                  <c:v>3321.5</c:v>
                </c:pt>
                <c:pt idx="6643">
                  <c:v>3322</c:v>
                </c:pt>
                <c:pt idx="6644">
                  <c:v>3322.5</c:v>
                </c:pt>
                <c:pt idx="6645">
                  <c:v>3323</c:v>
                </c:pt>
                <c:pt idx="6646">
                  <c:v>3323.5</c:v>
                </c:pt>
                <c:pt idx="6647">
                  <c:v>3324</c:v>
                </c:pt>
                <c:pt idx="6648">
                  <c:v>3324.5</c:v>
                </c:pt>
                <c:pt idx="6649">
                  <c:v>3325</c:v>
                </c:pt>
                <c:pt idx="6650">
                  <c:v>3325.5</c:v>
                </c:pt>
                <c:pt idx="6651">
                  <c:v>3326</c:v>
                </c:pt>
                <c:pt idx="6652">
                  <c:v>3326.5</c:v>
                </c:pt>
                <c:pt idx="6653">
                  <c:v>3327</c:v>
                </c:pt>
                <c:pt idx="6654">
                  <c:v>3327.5</c:v>
                </c:pt>
                <c:pt idx="6655">
                  <c:v>3328</c:v>
                </c:pt>
                <c:pt idx="6656">
                  <c:v>3328.5</c:v>
                </c:pt>
                <c:pt idx="6657">
                  <c:v>3329</c:v>
                </c:pt>
                <c:pt idx="6658">
                  <c:v>3329.5</c:v>
                </c:pt>
                <c:pt idx="6659">
                  <c:v>3330</c:v>
                </c:pt>
                <c:pt idx="6660">
                  <c:v>3330.5</c:v>
                </c:pt>
                <c:pt idx="6661">
                  <c:v>3331</c:v>
                </c:pt>
                <c:pt idx="6662">
                  <c:v>3331.5</c:v>
                </c:pt>
                <c:pt idx="6663">
                  <c:v>3332</c:v>
                </c:pt>
                <c:pt idx="6664">
                  <c:v>3332.5</c:v>
                </c:pt>
                <c:pt idx="6665">
                  <c:v>3333</c:v>
                </c:pt>
                <c:pt idx="6666">
                  <c:v>3333.5</c:v>
                </c:pt>
                <c:pt idx="6667">
                  <c:v>3334</c:v>
                </c:pt>
                <c:pt idx="6668">
                  <c:v>3334.5</c:v>
                </c:pt>
                <c:pt idx="6669">
                  <c:v>3335</c:v>
                </c:pt>
                <c:pt idx="6670">
                  <c:v>3335.5</c:v>
                </c:pt>
                <c:pt idx="6671">
                  <c:v>3336</c:v>
                </c:pt>
                <c:pt idx="6672">
                  <c:v>3336.5</c:v>
                </c:pt>
                <c:pt idx="6673">
                  <c:v>3337</c:v>
                </c:pt>
                <c:pt idx="6674">
                  <c:v>3337.5</c:v>
                </c:pt>
                <c:pt idx="6675">
                  <c:v>3338</c:v>
                </c:pt>
                <c:pt idx="6676">
                  <c:v>3338.5</c:v>
                </c:pt>
                <c:pt idx="6677">
                  <c:v>3339</c:v>
                </c:pt>
                <c:pt idx="6678">
                  <c:v>3339.5</c:v>
                </c:pt>
                <c:pt idx="6679">
                  <c:v>3340</c:v>
                </c:pt>
                <c:pt idx="6680">
                  <c:v>3340.5</c:v>
                </c:pt>
                <c:pt idx="6681">
                  <c:v>3341</c:v>
                </c:pt>
                <c:pt idx="6682">
                  <c:v>3341.5</c:v>
                </c:pt>
                <c:pt idx="6683">
                  <c:v>3342</c:v>
                </c:pt>
                <c:pt idx="6684">
                  <c:v>3342.5</c:v>
                </c:pt>
                <c:pt idx="6685">
                  <c:v>3343</c:v>
                </c:pt>
                <c:pt idx="6686">
                  <c:v>3343.5</c:v>
                </c:pt>
                <c:pt idx="6687">
                  <c:v>3344</c:v>
                </c:pt>
                <c:pt idx="6688">
                  <c:v>3344.5</c:v>
                </c:pt>
                <c:pt idx="6689">
                  <c:v>3345</c:v>
                </c:pt>
                <c:pt idx="6690">
                  <c:v>3345.5</c:v>
                </c:pt>
                <c:pt idx="6691">
                  <c:v>3346</c:v>
                </c:pt>
                <c:pt idx="6692">
                  <c:v>3346.5</c:v>
                </c:pt>
                <c:pt idx="6693">
                  <c:v>3347</c:v>
                </c:pt>
                <c:pt idx="6694">
                  <c:v>3347.5</c:v>
                </c:pt>
                <c:pt idx="6695">
                  <c:v>3348</c:v>
                </c:pt>
                <c:pt idx="6696">
                  <c:v>3348.5</c:v>
                </c:pt>
                <c:pt idx="6697">
                  <c:v>3349</c:v>
                </c:pt>
                <c:pt idx="6698">
                  <c:v>3349.5</c:v>
                </c:pt>
                <c:pt idx="6699">
                  <c:v>3350</c:v>
                </c:pt>
                <c:pt idx="6700">
                  <c:v>3350.5</c:v>
                </c:pt>
                <c:pt idx="6701">
                  <c:v>3351</c:v>
                </c:pt>
                <c:pt idx="6702">
                  <c:v>3351.5</c:v>
                </c:pt>
                <c:pt idx="6703">
                  <c:v>3352</c:v>
                </c:pt>
                <c:pt idx="6704">
                  <c:v>3352.5</c:v>
                </c:pt>
                <c:pt idx="6705">
                  <c:v>3353</c:v>
                </c:pt>
                <c:pt idx="6706">
                  <c:v>3353.5</c:v>
                </c:pt>
                <c:pt idx="6707">
                  <c:v>3354</c:v>
                </c:pt>
                <c:pt idx="6708">
                  <c:v>3354.5</c:v>
                </c:pt>
                <c:pt idx="6709">
                  <c:v>3355</c:v>
                </c:pt>
                <c:pt idx="6710">
                  <c:v>3355.5</c:v>
                </c:pt>
                <c:pt idx="6711">
                  <c:v>3356</c:v>
                </c:pt>
                <c:pt idx="6712">
                  <c:v>3356.5</c:v>
                </c:pt>
                <c:pt idx="6713">
                  <c:v>3357</c:v>
                </c:pt>
                <c:pt idx="6714">
                  <c:v>3357.5</c:v>
                </c:pt>
                <c:pt idx="6715">
                  <c:v>3358</c:v>
                </c:pt>
                <c:pt idx="6716">
                  <c:v>3358.5</c:v>
                </c:pt>
                <c:pt idx="6717">
                  <c:v>3359</c:v>
                </c:pt>
                <c:pt idx="6718">
                  <c:v>3359.5</c:v>
                </c:pt>
                <c:pt idx="6719">
                  <c:v>3360</c:v>
                </c:pt>
                <c:pt idx="6720">
                  <c:v>3360.5</c:v>
                </c:pt>
                <c:pt idx="6721">
                  <c:v>3361</c:v>
                </c:pt>
                <c:pt idx="6722">
                  <c:v>3361.5</c:v>
                </c:pt>
                <c:pt idx="6723">
                  <c:v>3362</c:v>
                </c:pt>
                <c:pt idx="6724">
                  <c:v>3362.5</c:v>
                </c:pt>
                <c:pt idx="6725">
                  <c:v>3363</c:v>
                </c:pt>
                <c:pt idx="6726">
                  <c:v>3363.5</c:v>
                </c:pt>
                <c:pt idx="6727">
                  <c:v>3364</c:v>
                </c:pt>
                <c:pt idx="6728">
                  <c:v>3364.5</c:v>
                </c:pt>
                <c:pt idx="6729">
                  <c:v>3365</c:v>
                </c:pt>
                <c:pt idx="6730">
                  <c:v>3365.5</c:v>
                </c:pt>
                <c:pt idx="6731">
                  <c:v>3366</c:v>
                </c:pt>
                <c:pt idx="6732">
                  <c:v>3366.5</c:v>
                </c:pt>
                <c:pt idx="6733">
                  <c:v>3367</c:v>
                </c:pt>
                <c:pt idx="6734">
                  <c:v>3367.5</c:v>
                </c:pt>
                <c:pt idx="6735">
                  <c:v>3368</c:v>
                </c:pt>
                <c:pt idx="6736">
                  <c:v>3368.5</c:v>
                </c:pt>
                <c:pt idx="6737">
                  <c:v>3369</c:v>
                </c:pt>
                <c:pt idx="6738">
                  <c:v>3369.5</c:v>
                </c:pt>
                <c:pt idx="6739">
                  <c:v>3370</c:v>
                </c:pt>
                <c:pt idx="6740">
                  <c:v>3370.5</c:v>
                </c:pt>
                <c:pt idx="6741">
                  <c:v>3371</c:v>
                </c:pt>
                <c:pt idx="6742">
                  <c:v>3371.5</c:v>
                </c:pt>
                <c:pt idx="6743">
                  <c:v>3372</c:v>
                </c:pt>
                <c:pt idx="6744">
                  <c:v>3372.5</c:v>
                </c:pt>
                <c:pt idx="6745">
                  <c:v>3373</c:v>
                </c:pt>
                <c:pt idx="6746">
                  <c:v>3373.5</c:v>
                </c:pt>
                <c:pt idx="6747">
                  <c:v>3374</c:v>
                </c:pt>
                <c:pt idx="6748">
                  <c:v>3374.5</c:v>
                </c:pt>
                <c:pt idx="6749">
                  <c:v>3375</c:v>
                </c:pt>
                <c:pt idx="6750">
                  <c:v>3375.5</c:v>
                </c:pt>
                <c:pt idx="6751">
                  <c:v>3376</c:v>
                </c:pt>
                <c:pt idx="6752">
                  <c:v>3376.5</c:v>
                </c:pt>
                <c:pt idx="6753">
                  <c:v>3377</c:v>
                </c:pt>
                <c:pt idx="6754">
                  <c:v>3377.5</c:v>
                </c:pt>
                <c:pt idx="6755">
                  <c:v>3378</c:v>
                </c:pt>
                <c:pt idx="6756">
                  <c:v>3378.5</c:v>
                </c:pt>
                <c:pt idx="6757">
                  <c:v>3379</c:v>
                </c:pt>
                <c:pt idx="6758">
                  <c:v>3379.5</c:v>
                </c:pt>
                <c:pt idx="6759">
                  <c:v>3380</c:v>
                </c:pt>
                <c:pt idx="6760">
                  <c:v>3380.5</c:v>
                </c:pt>
                <c:pt idx="6761">
                  <c:v>3381</c:v>
                </c:pt>
                <c:pt idx="6762">
                  <c:v>3381.5</c:v>
                </c:pt>
                <c:pt idx="6763">
                  <c:v>3382</c:v>
                </c:pt>
                <c:pt idx="6764">
                  <c:v>3382.5</c:v>
                </c:pt>
                <c:pt idx="6765">
                  <c:v>3383</c:v>
                </c:pt>
                <c:pt idx="6766">
                  <c:v>3383.5</c:v>
                </c:pt>
                <c:pt idx="6767">
                  <c:v>3384</c:v>
                </c:pt>
                <c:pt idx="6768">
                  <c:v>3384.5</c:v>
                </c:pt>
                <c:pt idx="6769">
                  <c:v>3385</c:v>
                </c:pt>
                <c:pt idx="6770">
                  <c:v>3385.5</c:v>
                </c:pt>
                <c:pt idx="6771">
                  <c:v>3386</c:v>
                </c:pt>
                <c:pt idx="6772">
                  <c:v>3386.5</c:v>
                </c:pt>
                <c:pt idx="6773">
                  <c:v>3387</c:v>
                </c:pt>
                <c:pt idx="6774">
                  <c:v>3387.5</c:v>
                </c:pt>
                <c:pt idx="6775">
                  <c:v>3388</c:v>
                </c:pt>
                <c:pt idx="6776">
                  <c:v>3388.5</c:v>
                </c:pt>
                <c:pt idx="6777">
                  <c:v>3389</c:v>
                </c:pt>
                <c:pt idx="6778">
                  <c:v>3389.5</c:v>
                </c:pt>
                <c:pt idx="6779">
                  <c:v>3390</c:v>
                </c:pt>
                <c:pt idx="6780">
                  <c:v>3390.5</c:v>
                </c:pt>
                <c:pt idx="6781">
                  <c:v>3391</c:v>
                </c:pt>
                <c:pt idx="6782">
                  <c:v>3391.5</c:v>
                </c:pt>
                <c:pt idx="6783">
                  <c:v>3392</c:v>
                </c:pt>
                <c:pt idx="6784">
                  <c:v>3392.5</c:v>
                </c:pt>
                <c:pt idx="6785">
                  <c:v>3393</c:v>
                </c:pt>
                <c:pt idx="6786">
                  <c:v>3393.5</c:v>
                </c:pt>
                <c:pt idx="6787">
                  <c:v>3394</c:v>
                </c:pt>
                <c:pt idx="6788">
                  <c:v>3394.5</c:v>
                </c:pt>
                <c:pt idx="6789">
                  <c:v>3395</c:v>
                </c:pt>
                <c:pt idx="6790">
                  <c:v>3395.5</c:v>
                </c:pt>
                <c:pt idx="6791">
                  <c:v>3396</c:v>
                </c:pt>
                <c:pt idx="6792">
                  <c:v>3396.5</c:v>
                </c:pt>
                <c:pt idx="6793">
                  <c:v>3397</c:v>
                </c:pt>
                <c:pt idx="6794">
                  <c:v>3397.5</c:v>
                </c:pt>
                <c:pt idx="6795">
                  <c:v>3398</c:v>
                </c:pt>
                <c:pt idx="6796">
                  <c:v>3398.5</c:v>
                </c:pt>
                <c:pt idx="6797">
                  <c:v>3399</c:v>
                </c:pt>
                <c:pt idx="6798">
                  <c:v>3399.5</c:v>
                </c:pt>
                <c:pt idx="6799">
                  <c:v>3400</c:v>
                </c:pt>
                <c:pt idx="6800">
                  <c:v>3400.5</c:v>
                </c:pt>
                <c:pt idx="6801">
                  <c:v>3401</c:v>
                </c:pt>
                <c:pt idx="6802">
                  <c:v>3401.5</c:v>
                </c:pt>
                <c:pt idx="6803">
                  <c:v>3402</c:v>
                </c:pt>
                <c:pt idx="6804">
                  <c:v>3402.5</c:v>
                </c:pt>
                <c:pt idx="6805">
                  <c:v>3403</c:v>
                </c:pt>
                <c:pt idx="6806">
                  <c:v>3403.5</c:v>
                </c:pt>
                <c:pt idx="6807">
                  <c:v>3404</c:v>
                </c:pt>
                <c:pt idx="6808">
                  <c:v>3404.5</c:v>
                </c:pt>
                <c:pt idx="6809">
                  <c:v>3405</c:v>
                </c:pt>
                <c:pt idx="6810">
                  <c:v>3405.5</c:v>
                </c:pt>
                <c:pt idx="6811">
                  <c:v>3406</c:v>
                </c:pt>
                <c:pt idx="6812">
                  <c:v>3406.5</c:v>
                </c:pt>
                <c:pt idx="6813">
                  <c:v>3407</c:v>
                </c:pt>
                <c:pt idx="6814">
                  <c:v>3407.5</c:v>
                </c:pt>
                <c:pt idx="6815">
                  <c:v>3408</c:v>
                </c:pt>
                <c:pt idx="6816">
                  <c:v>3408.5</c:v>
                </c:pt>
                <c:pt idx="6817">
                  <c:v>3409</c:v>
                </c:pt>
                <c:pt idx="6818">
                  <c:v>3409.5</c:v>
                </c:pt>
                <c:pt idx="6819">
                  <c:v>3410</c:v>
                </c:pt>
                <c:pt idx="6820">
                  <c:v>3410.5</c:v>
                </c:pt>
                <c:pt idx="6821">
                  <c:v>3411</c:v>
                </c:pt>
                <c:pt idx="6822">
                  <c:v>3411.5</c:v>
                </c:pt>
                <c:pt idx="6823">
                  <c:v>3412</c:v>
                </c:pt>
                <c:pt idx="6824">
                  <c:v>3412.5</c:v>
                </c:pt>
                <c:pt idx="6825">
                  <c:v>3413</c:v>
                </c:pt>
                <c:pt idx="6826">
                  <c:v>3413.5</c:v>
                </c:pt>
                <c:pt idx="6827">
                  <c:v>3414</c:v>
                </c:pt>
                <c:pt idx="6828">
                  <c:v>3414.5</c:v>
                </c:pt>
                <c:pt idx="6829">
                  <c:v>3415</c:v>
                </c:pt>
                <c:pt idx="6830">
                  <c:v>3415.5</c:v>
                </c:pt>
                <c:pt idx="6831">
                  <c:v>3416</c:v>
                </c:pt>
                <c:pt idx="6832">
                  <c:v>3416.5</c:v>
                </c:pt>
                <c:pt idx="6833">
                  <c:v>3417</c:v>
                </c:pt>
                <c:pt idx="6834">
                  <c:v>3417.5</c:v>
                </c:pt>
                <c:pt idx="6835">
                  <c:v>3418</c:v>
                </c:pt>
                <c:pt idx="6836">
                  <c:v>3418.5</c:v>
                </c:pt>
                <c:pt idx="6837">
                  <c:v>3419</c:v>
                </c:pt>
                <c:pt idx="6838">
                  <c:v>3419.5</c:v>
                </c:pt>
                <c:pt idx="6839">
                  <c:v>3420</c:v>
                </c:pt>
                <c:pt idx="6840">
                  <c:v>3420.5</c:v>
                </c:pt>
                <c:pt idx="6841">
                  <c:v>3421</c:v>
                </c:pt>
                <c:pt idx="6842">
                  <c:v>3421.5</c:v>
                </c:pt>
                <c:pt idx="6843">
                  <c:v>3422</c:v>
                </c:pt>
                <c:pt idx="6844">
                  <c:v>3422.5</c:v>
                </c:pt>
                <c:pt idx="6845">
                  <c:v>3423</c:v>
                </c:pt>
                <c:pt idx="6846">
                  <c:v>3423.5</c:v>
                </c:pt>
                <c:pt idx="6847">
                  <c:v>3424</c:v>
                </c:pt>
                <c:pt idx="6848">
                  <c:v>3424.5</c:v>
                </c:pt>
                <c:pt idx="6849">
                  <c:v>3425</c:v>
                </c:pt>
                <c:pt idx="6850">
                  <c:v>3425.5</c:v>
                </c:pt>
                <c:pt idx="6851">
                  <c:v>3426</c:v>
                </c:pt>
                <c:pt idx="6852">
                  <c:v>3426.5</c:v>
                </c:pt>
                <c:pt idx="6853">
                  <c:v>3427</c:v>
                </c:pt>
                <c:pt idx="6854">
                  <c:v>3427.5</c:v>
                </c:pt>
                <c:pt idx="6855">
                  <c:v>3428</c:v>
                </c:pt>
                <c:pt idx="6856">
                  <c:v>3428.5</c:v>
                </c:pt>
                <c:pt idx="6857">
                  <c:v>3429</c:v>
                </c:pt>
                <c:pt idx="6858">
                  <c:v>3429.5</c:v>
                </c:pt>
                <c:pt idx="6859">
                  <c:v>3430</c:v>
                </c:pt>
                <c:pt idx="6860">
                  <c:v>3430.5</c:v>
                </c:pt>
                <c:pt idx="6861">
                  <c:v>3431</c:v>
                </c:pt>
                <c:pt idx="6862">
                  <c:v>3431.5</c:v>
                </c:pt>
                <c:pt idx="6863">
                  <c:v>3432</c:v>
                </c:pt>
                <c:pt idx="6864">
                  <c:v>3432.5</c:v>
                </c:pt>
                <c:pt idx="6865">
                  <c:v>3433</c:v>
                </c:pt>
                <c:pt idx="6866">
                  <c:v>3433.5</c:v>
                </c:pt>
                <c:pt idx="6867">
                  <c:v>3434</c:v>
                </c:pt>
                <c:pt idx="6868">
                  <c:v>3434.5</c:v>
                </c:pt>
                <c:pt idx="6869">
                  <c:v>3435</c:v>
                </c:pt>
                <c:pt idx="6870">
                  <c:v>3435.5</c:v>
                </c:pt>
                <c:pt idx="6871">
                  <c:v>3436</c:v>
                </c:pt>
                <c:pt idx="6872">
                  <c:v>3436.5</c:v>
                </c:pt>
                <c:pt idx="6873">
                  <c:v>3437</c:v>
                </c:pt>
                <c:pt idx="6874">
                  <c:v>3437.5</c:v>
                </c:pt>
                <c:pt idx="6875">
                  <c:v>3438</c:v>
                </c:pt>
                <c:pt idx="6876">
                  <c:v>3438.5</c:v>
                </c:pt>
                <c:pt idx="6877">
                  <c:v>3439</c:v>
                </c:pt>
                <c:pt idx="6878">
                  <c:v>3439.5</c:v>
                </c:pt>
                <c:pt idx="6879">
                  <c:v>3440</c:v>
                </c:pt>
                <c:pt idx="6880">
                  <c:v>3440.5</c:v>
                </c:pt>
                <c:pt idx="6881">
                  <c:v>3441</c:v>
                </c:pt>
                <c:pt idx="6882">
                  <c:v>3441.5</c:v>
                </c:pt>
                <c:pt idx="6883">
                  <c:v>3442</c:v>
                </c:pt>
                <c:pt idx="6884">
                  <c:v>3442.5</c:v>
                </c:pt>
                <c:pt idx="6885">
                  <c:v>3443</c:v>
                </c:pt>
                <c:pt idx="6886">
                  <c:v>3443.5</c:v>
                </c:pt>
                <c:pt idx="6887">
                  <c:v>3444</c:v>
                </c:pt>
                <c:pt idx="6888">
                  <c:v>3444.5</c:v>
                </c:pt>
                <c:pt idx="6889">
                  <c:v>3445</c:v>
                </c:pt>
                <c:pt idx="6890">
                  <c:v>3445.5</c:v>
                </c:pt>
                <c:pt idx="6891">
                  <c:v>3446</c:v>
                </c:pt>
                <c:pt idx="6892">
                  <c:v>3446.5</c:v>
                </c:pt>
                <c:pt idx="6893">
                  <c:v>3447</c:v>
                </c:pt>
                <c:pt idx="6894">
                  <c:v>3447.5</c:v>
                </c:pt>
                <c:pt idx="6895">
                  <c:v>3448</c:v>
                </c:pt>
                <c:pt idx="6896">
                  <c:v>3448.5</c:v>
                </c:pt>
                <c:pt idx="6897">
                  <c:v>3449</c:v>
                </c:pt>
                <c:pt idx="6898">
                  <c:v>3449.5</c:v>
                </c:pt>
                <c:pt idx="6899">
                  <c:v>3450</c:v>
                </c:pt>
                <c:pt idx="6900">
                  <c:v>3450.5</c:v>
                </c:pt>
                <c:pt idx="6901">
                  <c:v>3451</c:v>
                </c:pt>
                <c:pt idx="6902">
                  <c:v>3451.5</c:v>
                </c:pt>
                <c:pt idx="6903">
                  <c:v>3452</c:v>
                </c:pt>
                <c:pt idx="6904">
                  <c:v>3452.5</c:v>
                </c:pt>
                <c:pt idx="6905">
                  <c:v>3453</c:v>
                </c:pt>
                <c:pt idx="6906">
                  <c:v>3453.5</c:v>
                </c:pt>
                <c:pt idx="6907">
                  <c:v>3454</c:v>
                </c:pt>
                <c:pt idx="6908">
                  <c:v>3454.5</c:v>
                </c:pt>
                <c:pt idx="6909">
                  <c:v>3455</c:v>
                </c:pt>
                <c:pt idx="6910">
                  <c:v>3455.5</c:v>
                </c:pt>
                <c:pt idx="6911">
                  <c:v>3456</c:v>
                </c:pt>
                <c:pt idx="6912">
                  <c:v>3456.5</c:v>
                </c:pt>
                <c:pt idx="6913">
                  <c:v>3457</c:v>
                </c:pt>
                <c:pt idx="6914">
                  <c:v>3457.5</c:v>
                </c:pt>
                <c:pt idx="6915">
                  <c:v>3458</c:v>
                </c:pt>
                <c:pt idx="6916">
                  <c:v>3458.5</c:v>
                </c:pt>
                <c:pt idx="6917">
                  <c:v>3459</c:v>
                </c:pt>
                <c:pt idx="6918">
                  <c:v>3459.5</c:v>
                </c:pt>
                <c:pt idx="6919">
                  <c:v>3460</c:v>
                </c:pt>
                <c:pt idx="6920">
                  <c:v>3460.5</c:v>
                </c:pt>
                <c:pt idx="6921">
                  <c:v>3461</c:v>
                </c:pt>
                <c:pt idx="6922">
                  <c:v>3461.5</c:v>
                </c:pt>
                <c:pt idx="6923">
                  <c:v>3462</c:v>
                </c:pt>
                <c:pt idx="6924">
                  <c:v>3462.5</c:v>
                </c:pt>
                <c:pt idx="6925">
                  <c:v>3463</c:v>
                </c:pt>
                <c:pt idx="6926">
                  <c:v>3463.5</c:v>
                </c:pt>
                <c:pt idx="6927">
                  <c:v>3464</c:v>
                </c:pt>
                <c:pt idx="6928">
                  <c:v>3464.5</c:v>
                </c:pt>
                <c:pt idx="6929">
                  <c:v>3465</c:v>
                </c:pt>
                <c:pt idx="6930">
                  <c:v>3465.5</c:v>
                </c:pt>
                <c:pt idx="6931">
                  <c:v>3466</c:v>
                </c:pt>
                <c:pt idx="6932">
                  <c:v>3466.5</c:v>
                </c:pt>
                <c:pt idx="6933">
                  <c:v>3467</c:v>
                </c:pt>
                <c:pt idx="6934">
                  <c:v>3467.5</c:v>
                </c:pt>
                <c:pt idx="6935">
                  <c:v>3468</c:v>
                </c:pt>
                <c:pt idx="6936">
                  <c:v>3468.5</c:v>
                </c:pt>
                <c:pt idx="6937">
                  <c:v>3469</c:v>
                </c:pt>
                <c:pt idx="6938">
                  <c:v>3469.5</c:v>
                </c:pt>
                <c:pt idx="6939">
                  <c:v>3470</c:v>
                </c:pt>
                <c:pt idx="6940">
                  <c:v>3470.5</c:v>
                </c:pt>
                <c:pt idx="6941">
                  <c:v>3471</c:v>
                </c:pt>
                <c:pt idx="6942">
                  <c:v>3471.5</c:v>
                </c:pt>
                <c:pt idx="6943">
                  <c:v>3472</c:v>
                </c:pt>
                <c:pt idx="6944">
                  <c:v>3472.5</c:v>
                </c:pt>
                <c:pt idx="6945">
                  <c:v>3473</c:v>
                </c:pt>
                <c:pt idx="6946">
                  <c:v>3473.5</c:v>
                </c:pt>
                <c:pt idx="6947">
                  <c:v>3474</c:v>
                </c:pt>
                <c:pt idx="6948">
                  <c:v>3474.5</c:v>
                </c:pt>
                <c:pt idx="6949">
                  <c:v>3475</c:v>
                </c:pt>
                <c:pt idx="6950">
                  <c:v>3475.5</c:v>
                </c:pt>
                <c:pt idx="6951">
                  <c:v>3476</c:v>
                </c:pt>
                <c:pt idx="6952">
                  <c:v>3476.5</c:v>
                </c:pt>
                <c:pt idx="6953">
                  <c:v>3477</c:v>
                </c:pt>
                <c:pt idx="6954">
                  <c:v>3477.5</c:v>
                </c:pt>
                <c:pt idx="6955">
                  <c:v>3478</c:v>
                </c:pt>
                <c:pt idx="6956">
                  <c:v>3478.5</c:v>
                </c:pt>
                <c:pt idx="6957">
                  <c:v>3479</c:v>
                </c:pt>
                <c:pt idx="6958">
                  <c:v>3479.5</c:v>
                </c:pt>
                <c:pt idx="6959">
                  <c:v>3480</c:v>
                </c:pt>
                <c:pt idx="6960">
                  <c:v>3480.5</c:v>
                </c:pt>
                <c:pt idx="6961">
                  <c:v>3481</c:v>
                </c:pt>
                <c:pt idx="6962">
                  <c:v>3481.5</c:v>
                </c:pt>
                <c:pt idx="6963">
                  <c:v>3482</c:v>
                </c:pt>
                <c:pt idx="6964">
                  <c:v>3482.5</c:v>
                </c:pt>
                <c:pt idx="6965">
                  <c:v>3483</c:v>
                </c:pt>
                <c:pt idx="6966">
                  <c:v>3483.5</c:v>
                </c:pt>
                <c:pt idx="6967">
                  <c:v>3484</c:v>
                </c:pt>
                <c:pt idx="6968">
                  <c:v>3484.5</c:v>
                </c:pt>
                <c:pt idx="6969">
                  <c:v>3485</c:v>
                </c:pt>
                <c:pt idx="6970">
                  <c:v>3485.5</c:v>
                </c:pt>
                <c:pt idx="6971">
                  <c:v>3486</c:v>
                </c:pt>
                <c:pt idx="6972">
                  <c:v>3486.5</c:v>
                </c:pt>
                <c:pt idx="6973">
                  <c:v>3487</c:v>
                </c:pt>
                <c:pt idx="6974">
                  <c:v>3487.5</c:v>
                </c:pt>
                <c:pt idx="6975">
                  <c:v>3488</c:v>
                </c:pt>
                <c:pt idx="6976">
                  <c:v>3488.5</c:v>
                </c:pt>
                <c:pt idx="6977">
                  <c:v>3489</c:v>
                </c:pt>
                <c:pt idx="6978">
                  <c:v>3489.5</c:v>
                </c:pt>
                <c:pt idx="6979">
                  <c:v>3490</c:v>
                </c:pt>
                <c:pt idx="6980">
                  <c:v>3490.5</c:v>
                </c:pt>
                <c:pt idx="6981">
                  <c:v>3491</c:v>
                </c:pt>
                <c:pt idx="6982">
                  <c:v>3491.5</c:v>
                </c:pt>
                <c:pt idx="6983">
                  <c:v>3492</c:v>
                </c:pt>
                <c:pt idx="6984">
                  <c:v>3492.5</c:v>
                </c:pt>
                <c:pt idx="6985">
                  <c:v>3493</c:v>
                </c:pt>
                <c:pt idx="6986">
                  <c:v>3493.5</c:v>
                </c:pt>
                <c:pt idx="6987">
                  <c:v>3494</c:v>
                </c:pt>
                <c:pt idx="6988">
                  <c:v>3494.5</c:v>
                </c:pt>
                <c:pt idx="6989">
                  <c:v>3495</c:v>
                </c:pt>
                <c:pt idx="6990">
                  <c:v>3495.5</c:v>
                </c:pt>
                <c:pt idx="6991">
                  <c:v>3496</c:v>
                </c:pt>
                <c:pt idx="6992">
                  <c:v>3496.5</c:v>
                </c:pt>
                <c:pt idx="6993">
                  <c:v>3497</c:v>
                </c:pt>
                <c:pt idx="6994">
                  <c:v>3497.5</c:v>
                </c:pt>
                <c:pt idx="6995">
                  <c:v>3498</c:v>
                </c:pt>
                <c:pt idx="6996">
                  <c:v>3498.5</c:v>
                </c:pt>
                <c:pt idx="6997">
                  <c:v>3499</c:v>
                </c:pt>
                <c:pt idx="6998">
                  <c:v>3499.5</c:v>
                </c:pt>
                <c:pt idx="6999">
                  <c:v>3500</c:v>
                </c:pt>
                <c:pt idx="7000">
                  <c:v>3500.5</c:v>
                </c:pt>
                <c:pt idx="7001">
                  <c:v>3501</c:v>
                </c:pt>
                <c:pt idx="7002">
                  <c:v>3501.5</c:v>
                </c:pt>
                <c:pt idx="7003">
                  <c:v>3502</c:v>
                </c:pt>
                <c:pt idx="7004">
                  <c:v>3502.5</c:v>
                </c:pt>
                <c:pt idx="7005">
                  <c:v>3503</c:v>
                </c:pt>
                <c:pt idx="7006">
                  <c:v>3503.5</c:v>
                </c:pt>
                <c:pt idx="7007">
                  <c:v>3504</c:v>
                </c:pt>
                <c:pt idx="7008">
                  <c:v>3504.5</c:v>
                </c:pt>
                <c:pt idx="7009">
                  <c:v>3505</c:v>
                </c:pt>
                <c:pt idx="7010">
                  <c:v>3505.5</c:v>
                </c:pt>
                <c:pt idx="7011">
                  <c:v>3506</c:v>
                </c:pt>
                <c:pt idx="7012">
                  <c:v>3506.5</c:v>
                </c:pt>
                <c:pt idx="7013">
                  <c:v>3507</c:v>
                </c:pt>
                <c:pt idx="7014">
                  <c:v>3507.5</c:v>
                </c:pt>
                <c:pt idx="7015">
                  <c:v>3508</c:v>
                </c:pt>
                <c:pt idx="7016">
                  <c:v>3508.5</c:v>
                </c:pt>
                <c:pt idx="7017">
                  <c:v>3509</c:v>
                </c:pt>
                <c:pt idx="7018">
                  <c:v>3509.5</c:v>
                </c:pt>
                <c:pt idx="7019">
                  <c:v>3510</c:v>
                </c:pt>
                <c:pt idx="7020">
                  <c:v>3510.5</c:v>
                </c:pt>
                <c:pt idx="7021">
                  <c:v>3511</c:v>
                </c:pt>
                <c:pt idx="7022">
                  <c:v>3511.5</c:v>
                </c:pt>
                <c:pt idx="7023">
                  <c:v>3512</c:v>
                </c:pt>
                <c:pt idx="7024">
                  <c:v>3512.5</c:v>
                </c:pt>
                <c:pt idx="7025">
                  <c:v>3513</c:v>
                </c:pt>
                <c:pt idx="7026">
                  <c:v>3513.5</c:v>
                </c:pt>
                <c:pt idx="7027">
                  <c:v>3514</c:v>
                </c:pt>
                <c:pt idx="7028">
                  <c:v>3514.5</c:v>
                </c:pt>
                <c:pt idx="7029">
                  <c:v>3515</c:v>
                </c:pt>
                <c:pt idx="7030">
                  <c:v>3515.5</c:v>
                </c:pt>
                <c:pt idx="7031">
                  <c:v>3516</c:v>
                </c:pt>
                <c:pt idx="7032">
                  <c:v>3516.5</c:v>
                </c:pt>
                <c:pt idx="7033">
                  <c:v>3517</c:v>
                </c:pt>
                <c:pt idx="7034">
                  <c:v>3517.5</c:v>
                </c:pt>
                <c:pt idx="7035">
                  <c:v>3518</c:v>
                </c:pt>
                <c:pt idx="7036">
                  <c:v>3518.5</c:v>
                </c:pt>
                <c:pt idx="7037">
                  <c:v>3519</c:v>
                </c:pt>
                <c:pt idx="7038">
                  <c:v>3519.5</c:v>
                </c:pt>
                <c:pt idx="7039">
                  <c:v>3520</c:v>
                </c:pt>
                <c:pt idx="7040">
                  <c:v>3520.5</c:v>
                </c:pt>
                <c:pt idx="7041">
                  <c:v>3521</c:v>
                </c:pt>
                <c:pt idx="7042">
                  <c:v>3521.5</c:v>
                </c:pt>
                <c:pt idx="7043">
                  <c:v>3522</c:v>
                </c:pt>
                <c:pt idx="7044">
                  <c:v>3522.5</c:v>
                </c:pt>
                <c:pt idx="7045">
                  <c:v>3523</c:v>
                </c:pt>
                <c:pt idx="7046">
                  <c:v>3523.5</c:v>
                </c:pt>
                <c:pt idx="7047">
                  <c:v>3524</c:v>
                </c:pt>
                <c:pt idx="7048">
                  <c:v>3524.5</c:v>
                </c:pt>
                <c:pt idx="7049">
                  <c:v>3525</c:v>
                </c:pt>
                <c:pt idx="7050">
                  <c:v>3525.5</c:v>
                </c:pt>
                <c:pt idx="7051">
                  <c:v>3526</c:v>
                </c:pt>
                <c:pt idx="7052">
                  <c:v>3526.5</c:v>
                </c:pt>
                <c:pt idx="7053">
                  <c:v>3527</c:v>
                </c:pt>
                <c:pt idx="7054">
                  <c:v>3527.5</c:v>
                </c:pt>
                <c:pt idx="7055">
                  <c:v>3528</c:v>
                </c:pt>
                <c:pt idx="7056">
                  <c:v>3528.5</c:v>
                </c:pt>
                <c:pt idx="7057">
                  <c:v>3529</c:v>
                </c:pt>
                <c:pt idx="7058">
                  <c:v>3529.5</c:v>
                </c:pt>
                <c:pt idx="7059">
                  <c:v>3530</c:v>
                </c:pt>
                <c:pt idx="7060">
                  <c:v>3530.5</c:v>
                </c:pt>
                <c:pt idx="7061">
                  <c:v>3531</c:v>
                </c:pt>
                <c:pt idx="7062">
                  <c:v>3531.5</c:v>
                </c:pt>
                <c:pt idx="7063">
                  <c:v>3532</c:v>
                </c:pt>
                <c:pt idx="7064">
                  <c:v>3532.5</c:v>
                </c:pt>
                <c:pt idx="7065">
                  <c:v>3533</c:v>
                </c:pt>
                <c:pt idx="7066">
                  <c:v>3533.5</c:v>
                </c:pt>
                <c:pt idx="7067">
                  <c:v>3534</c:v>
                </c:pt>
                <c:pt idx="7068">
                  <c:v>3534.5</c:v>
                </c:pt>
                <c:pt idx="7069">
                  <c:v>3535</c:v>
                </c:pt>
                <c:pt idx="7070">
                  <c:v>3535.5</c:v>
                </c:pt>
                <c:pt idx="7071">
                  <c:v>3536</c:v>
                </c:pt>
                <c:pt idx="7072">
                  <c:v>3536.5</c:v>
                </c:pt>
                <c:pt idx="7073">
                  <c:v>3537</c:v>
                </c:pt>
                <c:pt idx="7074">
                  <c:v>3537.5</c:v>
                </c:pt>
                <c:pt idx="7075">
                  <c:v>3538</c:v>
                </c:pt>
                <c:pt idx="7076">
                  <c:v>3538.5</c:v>
                </c:pt>
                <c:pt idx="7077">
                  <c:v>3539</c:v>
                </c:pt>
                <c:pt idx="7078">
                  <c:v>3539.5</c:v>
                </c:pt>
                <c:pt idx="7079">
                  <c:v>3540</c:v>
                </c:pt>
                <c:pt idx="7080">
                  <c:v>3540.5</c:v>
                </c:pt>
                <c:pt idx="7081">
                  <c:v>3541</c:v>
                </c:pt>
                <c:pt idx="7082">
                  <c:v>3541.5</c:v>
                </c:pt>
                <c:pt idx="7083">
                  <c:v>3542</c:v>
                </c:pt>
                <c:pt idx="7084">
                  <c:v>3542.5</c:v>
                </c:pt>
                <c:pt idx="7085">
                  <c:v>3543</c:v>
                </c:pt>
                <c:pt idx="7086">
                  <c:v>3543.5</c:v>
                </c:pt>
                <c:pt idx="7087">
                  <c:v>3544</c:v>
                </c:pt>
                <c:pt idx="7088">
                  <c:v>3544.5</c:v>
                </c:pt>
                <c:pt idx="7089">
                  <c:v>3545</c:v>
                </c:pt>
                <c:pt idx="7090">
                  <c:v>3545.5</c:v>
                </c:pt>
                <c:pt idx="7091">
                  <c:v>3546</c:v>
                </c:pt>
                <c:pt idx="7092">
                  <c:v>3546.5</c:v>
                </c:pt>
                <c:pt idx="7093">
                  <c:v>3547</c:v>
                </c:pt>
                <c:pt idx="7094">
                  <c:v>3547.5</c:v>
                </c:pt>
                <c:pt idx="7095">
                  <c:v>3548</c:v>
                </c:pt>
                <c:pt idx="7096">
                  <c:v>3548.5</c:v>
                </c:pt>
                <c:pt idx="7097">
                  <c:v>3549</c:v>
                </c:pt>
                <c:pt idx="7098">
                  <c:v>3549.5</c:v>
                </c:pt>
                <c:pt idx="7099">
                  <c:v>3550</c:v>
                </c:pt>
                <c:pt idx="7100">
                  <c:v>3550.5</c:v>
                </c:pt>
                <c:pt idx="7101">
                  <c:v>3551</c:v>
                </c:pt>
                <c:pt idx="7102">
                  <c:v>3551.5</c:v>
                </c:pt>
                <c:pt idx="7103">
                  <c:v>3552</c:v>
                </c:pt>
                <c:pt idx="7104">
                  <c:v>3552.5</c:v>
                </c:pt>
                <c:pt idx="7105">
                  <c:v>3553</c:v>
                </c:pt>
                <c:pt idx="7106">
                  <c:v>3553.5</c:v>
                </c:pt>
                <c:pt idx="7107">
                  <c:v>3554</c:v>
                </c:pt>
                <c:pt idx="7108">
                  <c:v>3554.5</c:v>
                </c:pt>
                <c:pt idx="7109">
                  <c:v>3555</c:v>
                </c:pt>
                <c:pt idx="7110">
                  <c:v>3555.5</c:v>
                </c:pt>
                <c:pt idx="7111">
                  <c:v>3556</c:v>
                </c:pt>
                <c:pt idx="7112">
                  <c:v>3556.5</c:v>
                </c:pt>
                <c:pt idx="7113">
                  <c:v>3557</c:v>
                </c:pt>
                <c:pt idx="7114">
                  <c:v>3557.5</c:v>
                </c:pt>
                <c:pt idx="7115">
                  <c:v>3558</c:v>
                </c:pt>
                <c:pt idx="7116">
                  <c:v>3558.5</c:v>
                </c:pt>
                <c:pt idx="7117">
                  <c:v>3559</c:v>
                </c:pt>
                <c:pt idx="7118">
                  <c:v>3559.5</c:v>
                </c:pt>
                <c:pt idx="7119">
                  <c:v>3560</c:v>
                </c:pt>
                <c:pt idx="7120">
                  <c:v>3560.5</c:v>
                </c:pt>
                <c:pt idx="7121">
                  <c:v>3561</c:v>
                </c:pt>
                <c:pt idx="7122">
                  <c:v>3561.5</c:v>
                </c:pt>
                <c:pt idx="7123">
                  <c:v>3562</c:v>
                </c:pt>
                <c:pt idx="7124">
                  <c:v>3562.5</c:v>
                </c:pt>
                <c:pt idx="7125">
                  <c:v>3563</c:v>
                </c:pt>
                <c:pt idx="7126">
                  <c:v>3563.5</c:v>
                </c:pt>
                <c:pt idx="7127">
                  <c:v>3564</c:v>
                </c:pt>
                <c:pt idx="7128">
                  <c:v>3564.5</c:v>
                </c:pt>
                <c:pt idx="7129">
                  <c:v>3565</c:v>
                </c:pt>
                <c:pt idx="7130">
                  <c:v>3565.5</c:v>
                </c:pt>
                <c:pt idx="7131">
                  <c:v>3566</c:v>
                </c:pt>
                <c:pt idx="7132">
                  <c:v>3566.5</c:v>
                </c:pt>
                <c:pt idx="7133">
                  <c:v>3567</c:v>
                </c:pt>
                <c:pt idx="7134">
                  <c:v>3567.5</c:v>
                </c:pt>
                <c:pt idx="7135">
                  <c:v>3568</c:v>
                </c:pt>
                <c:pt idx="7136">
                  <c:v>3568.5</c:v>
                </c:pt>
                <c:pt idx="7137">
                  <c:v>3569</c:v>
                </c:pt>
                <c:pt idx="7138">
                  <c:v>3569.5</c:v>
                </c:pt>
                <c:pt idx="7139">
                  <c:v>3570</c:v>
                </c:pt>
                <c:pt idx="7140">
                  <c:v>3570.5</c:v>
                </c:pt>
                <c:pt idx="7141">
                  <c:v>3571</c:v>
                </c:pt>
                <c:pt idx="7142">
                  <c:v>3571.5</c:v>
                </c:pt>
                <c:pt idx="7143">
                  <c:v>3572</c:v>
                </c:pt>
                <c:pt idx="7144">
                  <c:v>3572.5</c:v>
                </c:pt>
                <c:pt idx="7145">
                  <c:v>3573</c:v>
                </c:pt>
                <c:pt idx="7146">
                  <c:v>3573.5</c:v>
                </c:pt>
                <c:pt idx="7147">
                  <c:v>3574</c:v>
                </c:pt>
                <c:pt idx="7148">
                  <c:v>3574.5</c:v>
                </c:pt>
                <c:pt idx="7149">
                  <c:v>3575</c:v>
                </c:pt>
                <c:pt idx="7150">
                  <c:v>3575.5</c:v>
                </c:pt>
                <c:pt idx="7151">
                  <c:v>3576</c:v>
                </c:pt>
                <c:pt idx="7152">
                  <c:v>3576.5</c:v>
                </c:pt>
                <c:pt idx="7153">
                  <c:v>3577</c:v>
                </c:pt>
                <c:pt idx="7154">
                  <c:v>3577.5</c:v>
                </c:pt>
                <c:pt idx="7155">
                  <c:v>3578</c:v>
                </c:pt>
                <c:pt idx="7156">
                  <c:v>3578.5</c:v>
                </c:pt>
                <c:pt idx="7157">
                  <c:v>3579</c:v>
                </c:pt>
                <c:pt idx="7158">
                  <c:v>3579.5</c:v>
                </c:pt>
                <c:pt idx="7159">
                  <c:v>3580</c:v>
                </c:pt>
                <c:pt idx="7160">
                  <c:v>3580.5</c:v>
                </c:pt>
                <c:pt idx="7161">
                  <c:v>3581</c:v>
                </c:pt>
                <c:pt idx="7162">
                  <c:v>3581.5</c:v>
                </c:pt>
                <c:pt idx="7163">
                  <c:v>3582</c:v>
                </c:pt>
                <c:pt idx="7164">
                  <c:v>3582.5</c:v>
                </c:pt>
                <c:pt idx="7165">
                  <c:v>3583</c:v>
                </c:pt>
                <c:pt idx="7166">
                  <c:v>3583.5</c:v>
                </c:pt>
                <c:pt idx="7167">
                  <c:v>3584</c:v>
                </c:pt>
                <c:pt idx="7168">
                  <c:v>3584.5</c:v>
                </c:pt>
                <c:pt idx="7169">
                  <c:v>3585</c:v>
                </c:pt>
                <c:pt idx="7170">
                  <c:v>3585.5</c:v>
                </c:pt>
                <c:pt idx="7171">
                  <c:v>3586</c:v>
                </c:pt>
                <c:pt idx="7172">
                  <c:v>3586.5</c:v>
                </c:pt>
                <c:pt idx="7173">
                  <c:v>3587</c:v>
                </c:pt>
                <c:pt idx="7174">
                  <c:v>3587.5</c:v>
                </c:pt>
                <c:pt idx="7175">
                  <c:v>3588</c:v>
                </c:pt>
                <c:pt idx="7176">
                  <c:v>3588.5</c:v>
                </c:pt>
                <c:pt idx="7177">
                  <c:v>3589</c:v>
                </c:pt>
                <c:pt idx="7178">
                  <c:v>3589.5</c:v>
                </c:pt>
                <c:pt idx="7179">
                  <c:v>3590</c:v>
                </c:pt>
                <c:pt idx="7180">
                  <c:v>3590.5</c:v>
                </c:pt>
                <c:pt idx="7181">
                  <c:v>3591</c:v>
                </c:pt>
                <c:pt idx="7182">
                  <c:v>3591.5</c:v>
                </c:pt>
                <c:pt idx="7183">
                  <c:v>3592</c:v>
                </c:pt>
                <c:pt idx="7184">
                  <c:v>3592.5</c:v>
                </c:pt>
                <c:pt idx="7185">
                  <c:v>3593</c:v>
                </c:pt>
                <c:pt idx="7186">
                  <c:v>3593.5</c:v>
                </c:pt>
                <c:pt idx="7187">
                  <c:v>3594</c:v>
                </c:pt>
                <c:pt idx="7188">
                  <c:v>3594.5</c:v>
                </c:pt>
                <c:pt idx="7189">
                  <c:v>3595</c:v>
                </c:pt>
                <c:pt idx="7190">
                  <c:v>3595.5</c:v>
                </c:pt>
                <c:pt idx="7191">
                  <c:v>3596</c:v>
                </c:pt>
                <c:pt idx="7192">
                  <c:v>3596.5</c:v>
                </c:pt>
                <c:pt idx="7193">
                  <c:v>3597</c:v>
                </c:pt>
                <c:pt idx="7194">
                  <c:v>3597.5</c:v>
                </c:pt>
                <c:pt idx="7195">
                  <c:v>3598</c:v>
                </c:pt>
                <c:pt idx="7196">
                  <c:v>3598.5</c:v>
                </c:pt>
                <c:pt idx="7197">
                  <c:v>3599</c:v>
                </c:pt>
                <c:pt idx="7198">
                  <c:v>3599.5</c:v>
                </c:pt>
                <c:pt idx="7199">
                  <c:v>3600</c:v>
                </c:pt>
                <c:pt idx="7200">
                  <c:v>3600.5</c:v>
                </c:pt>
                <c:pt idx="7201">
                  <c:v>3601</c:v>
                </c:pt>
                <c:pt idx="7202">
                  <c:v>3601.5</c:v>
                </c:pt>
                <c:pt idx="7203">
                  <c:v>3602</c:v>
                </c:pt>
                <c:pt idx="7204">
                  <c:v>3602.5</c:v>
                </c:pt>
                <c:pt idx="7205">
                  <c:v>3603</c:v>
                </c:pt>
                <c:pt idx="7206">
                  <c:v>3603.5</c:v>
                </c:pt>
                <c:pt idx="7207">
                  <c:v>3604</c:v>
                </c:pt>
                <c:pt idx="7208">
                  <c:v>3604.5</c:v>
                </c:pt>
                <c:pt idx="7209">
                  <c:v>3605</c:v>
                </c:pt>
                <c:pt idx="7210">
                  <c:v>3605.5</c:v>
                </c:pt>
                <c:pt idx="7211">
                  <c:v>3606</c:v>
                </c:pt>
                <c:pt idx="7212">
                  <c:v>3606.5</c:v>
                </c:pt>
                <c:pt idx="7213">
                  <c:v>3607</c:v>
                </c:pt>
                <c:pt idx="7214">
                  <c:v>3607.5</c:v>
                </c:pt>
                <c:pt idx="7215">
                  <c:v>3608</c:v>
                </c:pt>
                <c:pt idx="7216">
                  <c:v>3608.5</c:v>
                </c:pt>
                <c:pt idx="7217">
                  <c:v>3609</c:v>
                </c:pt>
                <c:pt idx="7218">
                  <c:v>3609.5</c:v>
                </c:pt>
                <c:pt idx="7219">
                  <c:v>3610</c:v>
                </c:pt>
                <c:pt idx="7220">
                  <c:v>3610.5</c:v>
                </c:pt>
                <c:pt idx="7221">
                  <c:v>3611</c:v>
                </c:pt>
                <c:pt idx="7222">
                  <c:v>3611.5</c:v>
                </c:pt>
                <c:pt idx="7223">
                  <c:v>3612</c:v>
                </c:pt>
                <c:pt idx="7224">
                  <c:v>3612.5</c:v>
                </c:pt>
                <c:pt idx="7225">
                  <c:v>3613</c:v>
                </c:pt>
                <c:pt idx="7226">
                  <c:v>3613.5</c:v>
                </c:pt>
                <c:pt idx="7227">
                  <c:v>3614</c:v>
                </c:pt>
                <c:pt idx="7228">
                  <c:v>3614.5</c:v>
                </c:pt>
                <c:pt idx="7229">
                  <c:v>3615</c:v>
                </c:pt>
                <c:pt idx="7230">
                  <c:v>3615.5</c:v>
                </c:pt>
                <c:pt idx="7231">
                  <c:v>3616</c:v>
                </c:pt>
                <c:pt idx="7232">
                  <c:v>3616.5</c:v>
                </c:pt>
                <c:pt idx="7233">
                  <c:v>3617</c:v>
                </c:pt>
                <c:pt idx="7234">
                  <c:v>3617.5</c:v>
                </c:pt>
                <c:pt idx="7235">
                  <c:v>3618</c:v>
                </c:pt>
                <c:pt idx="7236">
                  <c:v>3618.5</c:v>
                </c:pt>
                <c:pt idx="7237">
                  <c:v>3619</c:v>
                </c:pt>
                <c:pt idx="7238">
                  <c:v>3619.5</c:v>
                </c:pt>
                <c:pt idx="7239">
                  <c:v>3620</c:v>
                </c:pt>
                <c:pt idx="7240">
                  <c:v>3620.5</c:v>
                </c:pt>
                <c:pt idx="7241">
                  <c:v>3621</c:v>
                </c:pt>
                <c:pt idx="7242">
                  <c:v>3621.5</c:v>
                </c:pt>
                <c:pt idx="7243">
                  <c:v>3622</c:v>
                </c:pt>
                <c:pt idx="7244">
                  <c:v>3622.5</c:v>
                </c:pt>
                <c:pt idx="7245">
                  <c:v>3623</c:v>
                </c:pt>
                <c:pt idx="7246">
                  <c:v>3623.5</c:v>
                </c:pt>
                <c:pt idx="7247">
                  <c:v>3624</c:v>
                </c:pt>
                <c:pt idx="7248">
                  <c:v>3624.5</c:v>
                </c:pt>
                <c:pt idx="7249">
                  <c:v>3625</c:v>
                </c:pt>
                <c:pt idx="7250">
                  <c:v>3625.5</c:v>
                </c:pt>
                <c:pt idx="7251">
                  <c:v>3626</c:v>
                </c:pt>
                <c:pt idx="7252">
                  <c:v>3626.5</c:v>
                </c:pt>
                <c:pt idx="7253">
                  <c:v>3627</c:v>
                </c:pt>
                <c:pt idx="7254">
                  <c:v>3627.5</c:v>
                </c:pt>
                <c:pt idx="7255">
                  <c:v>3628</c:v>
                </c:pt>
                <c:pt idx="7256">
                  <c:v>3628.5</c:v>
                </c:pt>
                <c:pt idx="7257">
                  <c:v>3629</c:v>
                </c:pt>
                <c:pt idx="7258">
                  <c:v>3629.5</c:v>
                </c:pt>
                <c:pt idx="7259">
                  <c:v>3630</c:v>
                </c:pt>
                <c:pt idx="7260">
                  <c:v>3630.5</c:v>
                </c:pt>
                <c:pt idx="7261">
                  <c:v>3631</c:v>
                </c:pt>
                <c:pt idx="7262">
                  <c:v>3631.5</c:v>
                </c:pt>
                <c:pt idx="7263">
                  <c:v>3632</c:v>
                </c:pt>
                <c:pt idx="7264">
                  <c:v>3632.5</c:v>
                </c:pt>
                <c:pt idx="7265">
                  <c:v>3633</c:v>
                </c:pt>
                <c:pt idx="7266">
                  <c:v>3633.5</c:v>
                </c:pt>
                <c:pt idx="7267">
                  <c:v>3634</c:v>
                </c:pt>
                <c:pt idx="7268">
                  <c:v>3634.5</c:v>
                </c:pt>
                <c:pt idx="7269">
                  <c:v>3635</c:v>
                </c:pt>
                <c:pt idx="7270">
                  <c:v>3635.5</c:v>
                </c:pt>
                <c:pt idx="7271">
                  <c:v>3636</c:v>
                </c:pt>
                <c:pt idx="7272">
                  <c:v>3636.5</c:v>
                </c:pt>
                <c:pt idx="7273">
                  <c:v>3637</c:v>
                </c:pt>
                <c:pt idx="7274">
                  <c:v>3637.5</c:v>
                </c:pt>
                <c:pt idx="7275">
                  <c:v>3638</c:v>
                </c:pt>
                <c:pt idx="7276">
                  <c:v>3638.5</c:v>
                </c:pt>
                <c:pt idx="7277">
                  <c:v>3639</c:v>
                </c:pt>
                <c:pt idx="7278">
                  <c:v>3639.5</c:v>
                </c:pt>
                <c:pt idx="7279">
                  <c:v>3640</c:v>
                </c:pt>
                <c:pt idx="7280">
                  <c:v>3640.5</c:v>
                </c:pt>
                <c:pt idx="7281">
                  <c:v>3641</c:v>
                </c:pt>
                <c:pt idx="7282">
                  <c:v>3641.5</c:v>
                </c:pt>
                <c:pt idx="7283">
                  <c:v>3642</c:v>
                </c:pt>
                <c:pt idx="7284">
                  <c:v>3642.5</c:v>
                </c:pt>
                <c:pt idx="7285">
                  <c:v>3643</c:v>
                </c:pt>
                <c:pt idx="7286">
                  <c:v>3643.5</c:v>
                </c:pt>
                <c:pt idx="7287">
                  <c:v>3644</c:v>
                </c:pt>
                <c:pt idx="7288">
                  <c:v>3644.5</c:v>
                </c:pt>
                <c:pt idx="7289">
                  <c:v>3645</c:v>
                </c:pt>
                <c:pt idx="7290">
                  <c:v>3645.5</c:v>
                </c:pt>
                <c:pt idx="7291">
                  <c:v>3646</c:v>
                </c:pt>
                <c:pt idx="7292">
                  <c:v>3646.5</c:v>
                </c:pt>
                <c:pt idx="7293">
                  <c:v>3647</c:v>
                </c:pt>
                <c:pt idx="7294">
                  <c:v>3647.5</c:v>
                </c:pt>
                <c:pt idx="7295">
                  <c:v>3648</c:v>
                </c:pt>
                <c:pt idx="7296">
                  <c:v>3648.5</c:v>
                </c:pt>
                <c:pt idx="7297">
                  <c:v>3649</c:v>
                </c:pt>
                <c:pt idx="7298">
                  <c:v>3649.5</c:v>
                </c:pt>
                <c:pt idx="7299">
                  <c:v>3650</c:v>
                </c:pt>
                <c:pt idx="7300">
                  <c:v>3650.5</c:v>
                </c:pt>
                <c:pt idx="7301">
                  <c:v>3651</c:v>
                </c:pt>
                <c:pt idx="7302">
                  <c:v>3651.5</c:v>
                </c:pt>
                <c:pt idx="7303">
                  <c:v>3652</c:v>
                </c:pt>
                <c:pt idx="7304">
                  <c:v>3652.5</c:v>
                </c:pt>
                <c:pt idx="7305">
                  <c:v>3653</c:v>
                </c:pt>
                <c:pt idx="7306">
                  <c:v>3653.5</c:v>
                </c:pt>
                <c:pt idx="7307">
                  <c:v>3654</c:v>
                </c:pt>
                <c:pt idx="7308">
                  <c:v>3654.5</c:v>
                </c:pt>
                <c:pt idx="7309">
                  <c:v>3655</c:v>
                </c:pt>
                <c:pt idx="7310">
                  <c:v>3655.5</c:v>
                </c:pt>
                <c:pt idx="7311">
                  <c:v>3656</c:v>
                </c:pt>
                <c:pt idx="7312">
                  <c:v>3656.5</c:v>
                </c:pt>
                <c:pt idx="7313">
                  <c:v>3657</c:v>
                </c:pt>
                <c:pt idx="7314">
                  <c:v>3657.5</c:v>
                </c:pt>
                <c:pt idx="7315">
                  <c:v>3658</c:v>
                </c:pt>
                <c:pt idx="7316">
                  <c:v>3658.5</c:v>
                </c:pt>
                <c:pt idx="7317">
                  <c:v>3659</c:v>
                </c:pt>
                <c:pt idx="7318">
                  <c:v>3659.5</c:v>
                </c:pt>
                <c:pt idx="7319">
                  <c:v>3660</c:v>
                </c:pt>
                <c:pt idx="7320">
                  <c:v>3660.5</c:v>
                </c:pt>
                <c:pt idx="7321">
                  <c:v>3661</c:v>
                </c:pt>
                <c:pt idx="7322">
                  <c:v>3661.5</c:v>
                </c:pt>
                <c:pt idx="7323">
                  <c:v>3662</c:v>
                </c:pt>
                <c:pt idx="7324">
                  <c:v>3662.5</c:v>
                </c:pt>
                <c:pt idx="7325">
                  <c:v>3663</c:v>
                </c:pt>
                <c:pt idx="7326">
                  <c:v>3663.5</c:v>
                </c:pt>
                <c:pt idx="7327">
                  <c:v>3664</c:v>
                </c:pt>
                <c:pt idx="7328">
                  <c:v>3664.5</c:v>
                </c:pt>
                <c:pt idx="7329">
                  <c:v>3665</c:v>
                </c:pt>
                <c:pt idx="7330">
                  <c:v>3665.5</c:v>
                </c:pt>
                <c:pt idx="7331">
                  <c:v>3666</c:v>
                </c:pt>
                <c:pt idx="7332">
                  <c:v>3666.5</c:v>
                </c:pt>
                <c:pt idx="7333">
                  <c:v>3667</c:v>
                </c:pt>
                <c:pt idx="7334">
                  <c:v>3667.5</c:v>
                </c:pt>
                <c:pt idx="7335">
                  <c:v>3668</c:v>
                </c:pt>
                <c:pt idx="7336">
                  <c:v>3668.5</c:v>
                </c:pt>
                <c:pt idx="7337">
                  <c:v>3669</c:v>
                </c:pt>
                <c:pt idx="7338">
                  <c:v>3669.5</c:v>
                </c:pt>
                <c:pt idx="7339">
                  <c:v>3670</c:v>
                </c:pt>
                <c:pt idx="7340">
                  <c:v>3670.5</c:v>
                </c:pt>
                <c:pt idx="7341">
                  <c:v>3671</c:v>
                </c:pt>
                <c:pt idx="7342">
                  <c:v>3671.5</c:v>
                </c:pt>
                <c:pt idx="7343">
                  <c:v>3672</c:v>
                </c:pt>
                <c:pt idx="7344">
                  <c:v>3672.5</c:v>
                </c:pt>
                <c:pt idx="7345">
                  <c:v>3673</c:v>
                </c:pt>
                <c:pt idx="7346">
                  <c:v>3673.5</c:v>
                </c:pt>
                <c:pt idx="7347">
                  <c:v>3674</c:v>
                </c:pt>
                <c:pt idx="7348">
                  <c:v>3674.5</c:v>
                </c:pt>
                <c:pt idx="7349">
                  <c:v>3675</c:v>
                </c:pt>
                <c:pt idx="7350">
                  <c:v>3675.5</c:v>
                </c:pt>
                <c:pt idx="7351">
                  <c:v>3676</c:v>
                </c:pt>
                <c:pt idx="7352">
                  <c:v>3676.5</c:v>
                </c:pt>
                <c:pt idx="7353">
                  <c:v>3677</c:v>
                </c:pt>
                <c:pt idx="7354">
                  <c:v>3677.5</c:v>
                </c:pt>
                <c:pt idx="7355">
                  <c:v>3678</c:v>
                </c:pt>
                <c:pt idx="7356">
                  <c:v>3678.5</c:v>
                </c:pt>
                <c:pt idx="7357">
                  <c:v>3679</c:v>
                </c:pt>
                <c:pt idx="7358">
                  <c:v>3679.5</c:v>
                </c:pt>
                <c:pt idx="7359">
                  <c:v>3680</c:v>
                </c:pt>
                <c:pt idx="7360">
                  <c:v>3680.5</c:v>
                </c:pt>
                <c:pt idx="7361">
                  <c:v>3681</c:v>
                </c:pt>
                <c:pt idx="7362">
                  <c:v>3681.5</c:v>
                </c:pt>
                <c:pt idx="7363">
                  <c:v>3682</c:v>
                </c:pt>
                <c:pt idx="7364">
                  <c:v>3682.5</c:v>
                </c:pt>
                <c:pt idx="7365">
                  <c:v>3683</c:v>
                </c:pt>
                <c:pt idx="7366">
                  <c:v>3683.5</c:v>
                </c:pt>
                <c:pt idx="7367">
                  <c:v>3684</c:v>
                </c:pt>
                <c:pt idx="7368">
                  <c:v>3684.5</c:v>
                </c:pt>
                <c:pt idx="7369">
                  <c:v>3685</c:v>
                </c:pt>
                <c:pt idx="7370">
                  <c:v>3685.5</c:v>
                </c:pt>
                <c:pt idx="7371">
                  <c:v>3686</c:v>
                </c:pt>
                <c:pt idx="7372">
                  <c:v>3686.5</c:v>
                </c:pt>
                <c:pt idx="7373">
                  <c:v>3687</c:v>
                </c:pt>
                <c:pt idx="7374">
                  <c:v>3687.5</c:v>
                </c:pt>
                <c:pt idx="7375">
                  <c:v>3688</c:v>
                </c:pt>
                <c:pt idx="7376">
                  <c:v>3688.5</c:v>
                </c:pt>
                <c:pt idx="7377">
                  <c:v>3689</c:v>
                </c:pt>
                <c:pt idx="7378">
                  <c:v>3689.5</c:v>
                </c:pt>
                <c:pt idx="7379">
                  <c:v>3690</c:v>
                </c:pt>
                <c:pt idx="7380">
                  <c:v>3690.5</c:v>
                </c:pt>
                <c:pt idx="7381">
                  <c:v>3691</c:v>
                </c:pt>
                <c:pt idx="7382">
                  <c:v>3691.5</c:v>
                </c:pt>
                <c:pt idx="7383">
                  <c:v>3692</c:v>
                </c:pt>
                <c:pt idx="7384">
                  <c:v>3692.5</c:v>
                </c:pt>
                <c:pt idx="7385">
                  <c:v>3693</c:v>
                </c:pt>
                <c:pt idx="7386">
                  <c:v>3693.5</c:v>
                </c:pt>
                <c:pt idx="7387">
                  <c:v>3694</c:v>
                </c:pt>
                <c:pt idx="7388">
                  <c:v>3694.5</c:v>
                </c:pt>
                <c:pt idx="7389">
                  <c:v>3695</c:v>
                </c:pt>
                <c:pt idx="7390">
                  <c:v>3695.5</c:v>
                </c:pt>
                <c:pt idx="7391">
                  <c:v>3696</c:v>
                </c:pt>
                <c:pt idx="7392">
                  <c:v>3696.5</c:v>
                </c:pt>
                <c:pt idx="7393">
                  <c:v>3697</c:v>
                </c:pt>
                <c:pt idx="7394">
                  <c:v>3697.5</c:v>
                </c:pt>
                <c:pt idx="7395">
                  <c:v>3698</c:v>
                </c:pt>
                <c:pt idx="7396">
                  <c:v>3698.5</c:v>
                </c:pt>
                <c:pt idx="7397">
                  <c:v>3699</c:v>
                </c:pt>
                <c:pt idx="7398">
                  <c:v>3699.5</c:v>
                </c:pt>
                <c:pt idx="7399">
                  <c:v>3700</c:v>
                </c:pt>
                <c:pt idx="7400">
                  <c:v>3700.5</c:v>
                </c:pt>
                <c:pt idx="7401">
                  <c:v>3701</c:v>
                </c:pt>
                <c:pt idx="7402">
                  <c:v>3701.5</c:v>
                </c:pt>
                <c:pt idx="7403">
                  <c:v>3702</c:v>
                </c:pt>
                <c:pt idx="7404">
                  <c:v>3702.5</c:v>
                </c:pt>
                <c:pt idx="7405">
                  <c:v>3703</c:v>
                </c:pt>
                <c:pt idx="7406">
                  <c:v>3703.5</c:v>
                </c:pt>
                <c:pt idx="7407">
                  <c:v>3704</c:v>
                </c:pt>
                <c:pt idx="7408">
                  <c:v>3704.5</c:v>
                </c:pt>
                <c:pt idx="7409">
                  <c:v>3705</c:v>
                </c:pt>
                <c:pt idx="7410">
                  <c:v>3705.5</c:v>
                </c:pt>
                <c:pt idx="7411">
                  <c:v>3706</c:v>
                </c:pt>
                <c:pt idx="7412">
                  <c:v>3706.5</c:v>
                </c:pt>
                <c:pt idx="7413">
                  <c:v>3707</c:v>
                </c:pt>
                <c:pt idx="7414">
                  <c:v>3707.5</c:v>
                </c:pt>
                <c:pt idx="7415">
                  <c:v>3708</c:v>
                </c:pt>
                <c:pt idx="7416">
                  <c:v>3708.5</c:v>
                </c:pt>
                <c:pt idx="7417">
                  <c:v>3709</c:v>
                </c:pt>
                <c:pt idx="7418">
                  <c:v>3709.5</c:v>
                </c:pt>
                <c:pt idx="7419">
                  <c:v>3710</c:v>
                </c:pt>
                <c:pt idx="7420">
                  <c:v>3710.5</c:v>
                </c:pt>
                <c:pt idx="7421">
                  <c:v>3711</c:v>
                </c:pt>
                <c:pt idx="7422">
                  <c:v>3711.5</c:v>
                </c:pt>
                <c:pt idx="7423">
                  <c:v>3712</c:v>
                </c:pt>
                <c:pt idx="7424">
                  <c:v>3712.5</c:v>
                </c:pt>
                <c:pt idx="7425">
                  <c:v>3713</c:v>
                </c:pt>
                <c:pt idx="7426">
                  <c:v>3713.5</c:v>
                </c:pt>
                <c:pt idx="7427">
                  <c:v>3714</c:v>
                </c:pt>
                <c:pt idx="7428">
                  <c:v>3714.5</c:v>
                </c:pt>
                <c:pt idx="7429">
                  <c:v>3715</c:v>
                </c:pt>
                <c:pt idx="7430">
                  <c:v>3715.5</c:v>
                </c:pt>
                <c:pt idx="7431">
                  <c:v>3716</c:v>
                </c:pt>
                <c:pt idx="7432">
                  <c:v>3716.5</c:v>
                </c:pt>
                <c:pt idx="7433">
                  <c:v>3717</c:v>
                </c:pt>
                <c:pt idx="7434">
                  <c:v>3717.5</c:v>
                </c:pt>
                <c:pt idx="7435">
                  <c:v>3718</c:v>
                </c:pt>
                <c:pt idx="7436">
                  <c:v>3718.5</c:v>
                </c:pt>
                <c:pt idx="7437">
                  <c:v>3719</c:v>
                </c:pt>
                <c:pt idx="7438">
                  <c:v>3719.5</c:v>
                </c:pt>
                <c:pt idx="7439">
                  <c:v>3720</c:v>
                </c:pt>
                <c:pt idx="7440">
                  <c:v>3720.5</c:v>
                </c:pt>
                <c:pt idx="7441">
                  <c:v>3721</c:v>
                </c:pt>
                <c:pt idx="7442">
                  <c:v>3721.5</c:v>
                </c:pt>
                <c:pt idx="7443">
                  <c:v>3722</c:v>
                </c:pt>
                <c:pt idx="7444">
                  <c:v>3722.5</c:v>
                </c:pt>
                <c:pt idx="7445">
                  <c:v>3723</c:v>
                </c:pt>
                <c:pt idx="7446">
                  <c:v>3723.5</c:v>
                </c:pt>
                <c:pt idx="7447">
                  <c:v>3724</c:v>
                </c:pt>
                <c:pt idx="7448">
                  <c:v>3724.5</c:v>
                </c:pt>
                <c:pt idx="7449">
                  <c:v>3725</c:v>
                </c:pt>
                <c:pt idx="7450">
                  <c:v>3725.5</c:v>
                </c:pt>
                <c:pt idx="7451">
                  <c:v>3726</c:v>
                </c:pt>
                <c:pt idx="7452">
                  <c:v>3726.5</c:v>
                </c:pt>
                <c:pt idx="7453">
                  <c:v>3727</c:v>
                </c:pt>
                <c:pt idx="7454">
                  <c:v>3727.5</c:v>
                </c:pt>
                <c:pt idx="7455">
                  <c:v>3728</c:v>
                </c:pt>
                <c:pt idx="7456">
                  <c:v>3728.5</c:v>
                </c:pt>
                <c:pt idx="7457">
                  <c:v>3729</c:v>
                </c:pt>
                <c:pt idx="7458">
                  <c:v>3729.5</c:v>
                </c:pt>
                <c:pt idx="7459">
                  <c:v>3730</c:v>
                </c:pt>
                <c:pt idx="7460">
                  <c:v>3730.5</c:v>
                </c:pt>
                <c:pt idx="7461">
                  <c:v>3731</c:v>
                </c:pt>
                <c:pt idx="7462">
                  <c:v>3731.5</c:v>
                </c:pt>
                <c:pt idx="7463">
                  <c:v>3732</c:v>
                </c:pt>
                <c:pt idx="7464">
                  <c:v>3732.5</c:v>
                </c:pt>
                <c:pt idx="7465">
                  <c:v>3733</c:v>
                </c:pt>
                <c:pt idx="7466">
                  <c:v>3733.5</c:v>
                </c:pt>
                <c:pt idx="7467">
                  <c:v>3734</c:v>
                </c:pt>
                <c:pt idx="7468">
                  <c:v>3734.5</c:v>
                </c:pt>
                <c:pt idx="7469">
                  <c:v>3735</c:v>
                </c:pt>
                <c:pt idx="7470">
                  <c:v>3735.5</c:v>
                </c:pt>
                <c:pt idx="7471">
                  <c:v>3736</c:v>
                </c:pt>
                <c:pt idx="7472">
                  <c:v>3736.5</c:v>
                </c:pt>
                <c:pt idx="7473">
                  <c:v>3737</c:v>
                </c:pt>
                <c:pt idx="7474">
                  <c:v>3737.5</c:v>
                </c:pt>
                <c:pt idx="7475">
                  <c:v>3738</c:v>
                </c:pt>
                <c:pt idx="7476">
                  <c:v>3738.5</c:v>
                </c:pt>
                <c:pt idx="7477">
                  <c:v>3739</c:v>
                </c:pt>
                <c:pt idx="7478">
                  <c:v>3739.5</c:v>
                </c:pt>
                <c:pt idx="7479">
                  <c:v>3740</c:v>
                </c:pt>
                <c:pt idx="7480">
                  <c:v>3740.5</c:v>
                </c:pt>
                <c:pt idx="7481">
                  <c:v>3741</c:v>
                </c:pt>
                <c:pt idx="7482">
                  <c:v>3741.5</c:v>
                </c:pt>
                <c:pt idx="7483">
                  <c:v>3742</c:v>
                </c:pt>
                <c:pt idx="7484">
                  <c:v>3742.5</c:v>
                </c:pt>
                <c:pt idx="7485">
                  <c:v>3743</c:v>
                </c:pt>
                <c:pt idx="7486">
                  <c:v>3743.5</c:v>
                </c:pt>
                <c:pt idx="7487">
                  <c:v>3744</c:v>
                </c:pt>
                <c:pt idx="7488">
                  <c:v>3744.5</c:v>
                </c:pt>
                <c:pt idx="7489">
                  <c:v>3745</c:v>
                </c:pt>
                <c:pt idx="7490">
                  <c:v>3745.5</c:v>
                </c:pt>
                <c:pt idx="7491">
                  <c:v>3746</c:v>
                </c:pt>
                <c:pt idx="7492">
                  <c:v>3746.5</c:v>
                </c:pt>
                <c:pt idx="7493">
                  <c:v>3747</c:v>
                </c:pt>
                <c:pt idx="7494">
                  <c:v>3747.5</c:v>
                </c:pt>
                <c:pt idx="7495">
                  <c:v>3748</c:v>
                </c:pt>
                <c:pt idx="7496">
                  <c:v>3748.5</c:v>
                </c:pt>
                <c:pt idx="7497">
                  <c:v>3749</c:v>
                </c:pt>
                <c:pt idx="7498">
                  <c:v>3749.5</c:v>
                </c:pt>
                <c:pt idx="7499">
                  <c:v>3750</c:v>
                </c:pt>
                <c:pt idx="7500">
                  <c:v>3750.5</c:v>
                </c:pt>
                <c:pt idx="7501">
                  <c:v>3751</c:v>
                </c:pt>
                <c:pt idx="7502">
                  <c:v>3751.5</c:v>
                </c:pt>
                <c:pt idx="7503">
                  <c:v>3752</c:v>
                </c:pt>
                <c:pt idx="7504">
                  <c:v>3752.5</c:v>
                </c:pt>
                <c:pt idx="7505">
                  <c:v>3753</c:v>
                </c:pt>
                <c:pt idx="7506">
                  <c:v>3753.5</c:v>
                </c:pt>
                <c:pt idx="7507">
                  <c:v>3754</c:v>
                </c:pt>
                <c:pt idx="7508">
                  <c:v>3754.5</c:v>
                </c:pt>
                <c:pt idx="7509">
                  <c:v>3755</c:v>
                </c:pt>
                <c:pt idx="7510">
                  <c:v>3755.5</c:v>
                </c:pt>
                <c:pt idx="7511">
                  <c:v>3756</c:v>
                </c:pt>
                <c:pt idx="7512">
                  <c:v>3756.5</c:v>
                </c:pt>
                <c:pt idx="7513">
                  <c:v>3757</c:v>
                </c:pt>
                <c:pt idx="7514">
                  <c:v>3757.5</c:v>
                </c:pt>
                <c:pt idx="7515">
                  <c:v>3758</c:v>
                </c:pt>
                <c:pt idx="7516">
                  <c:v>3758.5</c:v>
                </c:pt>
                <c:pt idx="7517">
                  <c:v>3759</c:v>
                </c:pt>
                <c:pt idx="7518">
                  <c:v>3759.5</c:v>
                </c:pt>
                <c:pt idx="7519">
                  <c:v>3760</c:v>
                </c:pt>
                <c:pt idx="7520">
                  <c:v>3760.5</c:v>
                </c:pt>
                <c:pt idx="7521">
                  <c:v>3761</c:v>
                </c:pt>
                <c:pt idx="7522">
                  <c:v>3761.5</c:v>
                </c:pt>
                <c:pt idx="7523">
                  <c:v>3762</c:v>
                </c:pt>
                <c:pt idx="7524">
                  <c:v>3762.5</c:v>
                </c:pt>
                <c:pt idx="7525">
                  <c:v>3763</c:v>
                </c:pt>
                <c:pt idx="7526">
                  <c:v>3763.5</c:v>
                </c:pt>
                <c:pt idx="7527">
                  <c:v>3764</c:v>
                </c:pt>
                <c:pt idx="7528">
                  <c:v>3764.5</c:v>
                </c:pt>
                <c:pt idx="7529">
                  <c:v>3765</c:v>
                </c:pt>
                <c:pt idx="7530">
                  <c:v>3765.5</c:v>
                </c:pt>
                <c:pt idx="7531">
                  <c:v>3766</c:v>
                </c:pt>
                <c:pt idx="7532">
                  <c:v>3766.5</c:v>
                </c:pt>
                <c:pt idx="7533">
                  <c:v>3767</c:v>
                </c:pt>
                <c:pt idx="7534">
                  <c:v>3767.5</c:v>
                </c:pt>
                <c:pt idx="7535">
                  <c:v>3768</c:v>
                </c:pt>
                <c:pt idx="7536">
                  <c:v>3768.5</c:v>
                </c:pt>
                <c:pt idx="7537">
                  <c:v>3769</c:v>
                </c:pt>
                <c:pt idx="7538">
                  <c:v>3769.5</c:v>
                </c:pt>
                <c:pt idx="7539">
                  <c:v>3770</c:v>
                </c:pt>
                <c:pt idx="7540">
                  <c:v>3770.5</c:v>
                </c:pt>
                <c:pt idx="7541">
                  <c:v>3771</c:v>
                </c:pt>
                <c:pt idx="7542">
                  <c:v>3771.5</c:v>
                </c:pt>
                <c:pt idx="7543">
                  <c:v>3772</c:v>
                </c:pt>
                <c:pt idx="7544">
                  <c:v>3772.5</c:v>
                </c:pt>
                <c:pt idx="7545">
                  <c:v>3773</c:v>
                </c:pt>
                <c:pt idx="7546">
                  <c:v>3773.5</c:v>
                </c:pt>
                <c:pt idx="7547">
                  <c:v>3774</c:v>
                </c:pt>
                <c:pt idx="7548">
                  <c:v>3774.5</c:v>
                </c:pt>
                <c:pt idx="7549">
                  <c:v>3775</c:v>
                </c:pt>
                <c:pt idx="7550">
                  <c:v>3775.5</c:v>
                </c:pt>
                <c:pt idx="7551">
                  <c:v>3776</c:v>
                </c:pt>
                <c:pt idx="7552">
                  <c:v>3776.5</c:v>
                </c:pt>
                <c:pt idx="7553">
                  <c:v>3777</c:v>
                </c:pt>
                <c:pt idx="7554">
                  <c:v>3777.5</c:v>
                </c:pt>
                <c:pt idx="7555">
                  <c:v>3778</c:v>
                </c:pt>
                <c:pt idx="7556">
                  <c:v>3778.5</c:v>
                </c:pt>
                <c:pt idx="7557">
                  <c:v>3779</c:v>
                </c:pt>
                <c:pt idx="7558">
                  <c:v>3779.5</c:v>
                </c:pt>
                <c:pt idx="7559">
                  <c:v>3780</c:v>
                </c:pt>
                <c:pt idx="7560">
                  <c:v>3780.5</c:v>
                </c:pt>
                <c:pt idx="7561">
                  <c:v>3781</c:v>
                </c:pt>
                <c:pt idx="7562">
                  <c:v>3781.5</c:v>
                </c:pt>
                <c:pt idx="7563">
                  <c:v>3782</c:v>
                </c:pt>
                <c:pt idx="7564">
                  <c:v>3782.5</c:v>
                </c:pt>
                <c:pt idx="7565">
                  <c:v>3783</c:v>
                </c:pt>
                <c:pt idx="7566">
                  <c:v>3783.5</c:v>
                </c:pt>
                <c:pt idx="7567">
                  <c:v>3784</c:v>
                </c:pt>
                <c:pt idx="7568">
                  <c:v>3784.5</c:v>
                </c:pt>
                <c:pt idx="7569">
                  <c:v>3785</c:v>
                </c:pt>
                <c:pt idx="7570">
                  <c:v>3785.5</c:v>
                </c:pt>
                <c:pt idx="7571">
                  <c:v>3786</c:v>
                </c:pt>
                <c:pt idx="7572">
                  <c:v>3786.5</c:v>
                </c:pt>
                <c:pt idx="7573">
                  <c:v>3787</c:v>
                </c:pt>
                <c:pt idx="7574">
                  <c:v>3787.5</c:v>
                </c:pt>
                <c:pt idx="7575">
                  <c:v>3788</c:v>
                </c:pt>
                <c:pt idx="7576">
                  <c:v>3788.5</c:v>
                </c:pt>
                <c:pt idx="7577">
                  <c:v>3789</c:v>
                </c:pt>
                <c:pt idx="7578">
                  <c:v>3789.5</c:v>
                </c:pt>
                <c:pt idx="7579">
                  <c:v>3790</c:v>
                </c:pt>
                <c:pt idx="7580">
                  <c:v>3790.5</c:v>
                </c:pt>
                <c:pt idx="7581">
                  <c:v>3791</c:v>
                </c:pt>
                <c:pt idx="7582">
                  <c:v>3791.5</c:v>
                </c:pt>
                <c:pt idx="7583">
                  <c:v>3792</c:v>
                </c:pt>
                <c:pt idx="7584">
                  <c:v>3792.5</c:v>
                </c:pt>
                <c:pt idx="7585">
                  <c:v>3793</c:v>
                </c:pt>
                <c:pt idx="7586">
                  <c:v>3793.5</c:v>
                </c:pt>
                <c:pt idx="7587">
                  <c:v>3794</c:v>
                </c:pt>
                <c:pt idx="7588">
                  <c:v>3794.5</c:v>
                </c:pt>
                <c:pt idx="7589">
                  <c:v>3795</c:v>
                </c:pt>
                <c:pt idx="7590">
                  <c:v>3795.5</c:v>
                </c:pt>
                <c:pt idx="7591">
                  <c:v>3796</c:v>
                </c:pt>
                <c:pt idx="7592">
                  <c:v>3796.5</c:v>
                </c:pt>
                <c:pt idx="7593">
                  <c:v>3797</c:v>
                </c:pt>
                <c:pt idx="7594">
                  <c:v>3797.5</c:v>
                </c:pt>
                <c:pt idx="7595">
                  <c:v>3798</c:v>
                </c:pt>
                <c:pt idx="7596">
                  <c:v>3798.5</c:v>
                </c:pt>
                <c:pt idx="7597">
                  <c:v>3799</c:v>
                </c:pt>
                <c:pt idx="7598">
                  <c:v>3799.5</c:v>
                </c:pt>
                <c:pt idx="7599">
                  <c:v>3800</c:v>
                </c:pt>
                <c:pt idx="7600">
                  <c:v>3800.5</c:v>
                </c:pt>
                <c:pt idx="7601">
                  <c:v>3801</c:v>
                </c:pt>
                <c:pt idx="7602">
                  <c:v>3801.5</c:v>
                </c:pt>
                <c:pt idx="7603">
                  <c:v>3802</c:v>
                </c:pt>
                <c:pt idx="7604">
                  <c:v>3802.5</c:v>
                </c:pt>
                <c:pt idx="7605">
                  <c:v>3803</c:v>
                </c:pt>
                <c:pt idx="7606">
                  <c:v>3803.5</c:v>
                </c:pt>
                <c:pt idx="7607">
                  <c:v>3804</c:v>
                </c:pt>
                <c:pt idx="7608">
                  <c:v>3804.5</c:v>
                </c:pt>
                <c:pt idx="7609">
                  <c:v>3805</c:v>
                </c:pt>
                <c:pt idx="7610">
                  <c:v>3805.5</c:v>
                </c:pt>
                <c:pt idx="7611">
                  <c:v>3806</c:v>
                </c:pt>
                <c:pt idx="7612">
                  <c:v>3806.5</c:v>
                </c:pt>
                <c:pt idx="7613">
                  <c:v>3807</c:v>
                </c:pt>
                <c:pt idx="7614">
                  <c:v>3807.5</c:v>
                </c:pt>
                <c:pt idx="7615">
                  <c:v>3808</c:v>
                </c:pt>
                <c:pt idx="7616">
                  <c:v>3808.5</c:v>
                </c:pt>
                <c:pt idx="7617">
                  <c:v>3809</c:v>
                </c:pt>
                <c:pt idx="7618">
                  <c:v>3809.5</c:v>
                </c:pt>
                <c:pt idx="7619">
                  <c:v>3810</c:v>
                </c:pt>
                <c:pt idx="7620">
                  <c:v>3810.5</c:v>
                </c:pt>
                <c:pt idx="7621">
                  <c:v>3811</c:v>
                </c:pt>
                <c:pt idx="7622">
                  <c:v>3811.5</c:v>
                </c:pt>
                <c:pt idx="7623">
                  <c:v>3812</c:v>
                </c:pt>
                <c:pt idx="7624">
                  <c:v>3812.5</c:v>
                </c:pt>
                <c:pt idx="7625">
                  <c:v>3813</c:v>
                </c:pt>
                <c:pt idx="7626">
                  <c:v>3813.5</c:v>
                </c:pt>
                <c:pt idx="7627">
                  <c:v>3814</c:v>
                </c:pt>
                <c:pt idx="7628">
                  <c:v>3814.5</c:v>
                </c:pt>
                <c:pt idx="7629">
                  <c:v>3815</c:v>
                </c:pt>
                <c:pt idx="7630">
                  <c:v>3815.5</c:v>
                </c:pt>
                <c:pt idx="7631">
                  <c:v>3816</c:v>
                </c:pt>
                <c:pt idx="7632">
                  <c:v>3816.5</c:v>
                </c:pt>
                <c:pt idx="7633">
                  <c:v>3817</c:v>
                </c:pt>
                <c:pt idx="7634">
                  <c:v>3817.5</c:v>
                </c:pt>
                <c:pt idx="7635">
                  <c:v>3818</c:v>
                </c:pt>
                <c:pt idx="7636">
                  <c:v>3818.5</c:v>
                </c:pt>
                <c:pt idx="7637">
                  <c:v>3819</c:v>
                </c:pt>
                <c:pt idx="7638">
                  <c:v>3819.5</c:v>
                </c:pt>
                <c:pt idx="7639">
                  <c:v>3820</c:v>
                </c:pt>
                <c:pt idx="7640">
                  <c:v>3820.5</c:v>
                </c:pt>
                <c:pt idx="7641">
                  <c:v>3821</c:v>
                </c:pt>
                <c:pt idx="7642">
                  <c:v>3821.5</c:v>
                </c:pt>
                <c:pt idx="7643">
                  <c:v>3822</c:v>
                </c:pt>
                <c:pt idx="7644">
                  <c:v>3822.5</c:v>
                </c:pt>
                <c:pt idx="7645">
                  <c:v>3823</c:v>
                </c:pt>
                <c:pt idx="7646">
                  <c:v>3823.5</c:v>
                </c:pt>
                <c:pt idx="7647">
                  <c:v>3824</c:v>
                </c:pt>
                <c:pt idx="7648">
                  <c:v>3824.5</c:v>
                </c:pt>
                <c:pt idx="7649">
                  <c:v>3825</c:v>
                </c:pt>
                <c:pt idx="7650">
                  <c:v>3825.5</c:v>
                </c:pt>
                <c:pt idx="7651">
                  <c:v>3826</c:v>
                </c:pt>
                <c:pt idx="7652">
                  <c:v>3826.5</c:v>
                </c:pt>
                <c:pt idx="7653">
                  <c:v>3827</c:v>
                </c:pt>
                <c:pt idx="7654">
                  <c:v>3827.5</c:v>
                </c:pt>
                <c:pt idx="7655">
                  <c:v>3828</c:v>
                </c:pt>
                <c:pt idx="7656">
                  <c:v>3828.5</c:v>
                </c:pt>
                <c:pt idx="7657">
                  <c:v>3829</c:v>
                </c:pt>
                <c:pt idx="7658">
                  <c:v>3829.5</c:v>
                </c:pt>
                <c:pt idx="7659">
                  <c:v>3830</c:v>
                </c:pt>
                <c:pt idx="7660">
                  <c:v>3830.5</c:v>
                </c:pt>
                <c:pt idx="7661">
                  <c:v>3831</c:v>
                </c:pt>
                <c:pt idx="7662">
                  <c:v>3831.5</c:v>
                </c:pt>
                <c:pt idx="7663">
                  <c:v>3832</c:v>
                </c:pt>
                <c:pt idx="7664">
                  <c:v>3832.5</c:v>
                </c:pt>
                <c:pt idx="7665">
                  <c:v>3833</c:v>
                </c:pt>
                <c:pt idx="7666">
                  <c:v>3833.5</c:v>
                </c:pt>
                <c:pt idx="7667">
                  <c:v>3834</c:v>
                </c:pt>
                <c:pt idx="7668">
                  <c:v>3834.5</c:v>
                </c:pt>
                <c:pt idx="7669">
                  <c:v>3835</c:v>
                </c:pt>
                <c:pt idx="7670">
                  <c:v>3835.5</c:v>
                </c:pt>
                <c:pt idx="7671">
                  <c:v>3836</c:v>
                </c:pt>
                <c:pt idx="7672">
                  <c:v>3836.5</c:v>
                </c:pt>
                <c:pt idx="7673">
                  <c:v>3837</c:v>
                </c:pt>
                <c:pt idx="7674">
                  <c:v>3837.5</c:v>
                </c:pt>
                <c:pt idx="7675">
                  <c:v>3838</c:v>
                </c:pt>
                <c:pt idx="7676">
                  <c:v>3838.5</c:v>
                </c:pt>
                <c:pt idx="7677">
                  <c:v>3839</c:v>
                </c:pt>
                <c:pt idx="7678">
                  <c:v>3839.5</c:v>
                </c:pt>
                <c:pt idx="7679">
                  <c:v>3840</c:v>
                </c:pt>
                <c:pt idx="7680">
                  <c:v>3840.5</c:v>
                </c:pt>
                <c:pt idx="7681">
                  <c:v>3841</c:v>
                </c:pt>
                <c:pt idx="7682">
                  <c:v>3841.5</c:v>
                </c:pt>
                <c:pt idx="7683">
                  <c:v>3842</c:v>
                </c:pt>
                <c:pt idx="7684">
                  <c:v>3842.5</c:v>
                </c:pt>
                <c:pt idx="7685">
                  <c:v>3843</c:v>
                </c:pt>
                <c:pt idx="7686">
                  <c:v>3843.5</c:v>
                </c:pt>
                <c:pt idx="7687">
                  <c:v>3844</c:v>
                </c:pt>
                <c:pt idx="7688">
                  <c:v>3844.5</c:v>
                </c:pt>
                <c:pt idx="7689">
                  <c:v>3845</c:v>
                </c:pt>
                <c:pt idx="7690">
                  <c:v>3845.5</c:v>
                </c:pt>
                <c:pt idx="7691">
                  <c:v>3846</c:v>
                </c:pt>
                <c:pt idx="7692">
                  <c:v>3846.5</c:v>
                </c:pt>
                <c:pt idx="7693">
                  <c:v>3847</c:v>
                </c:pt>
                <c:pt idx="7694">
                  <c:v>3847.5</c:v>
                </c:pt>
                <c:pt idx="7695">
                  <c:v>3848</c:v>
                </c:pt>
                <c:pt idx="7696">
                  <c:v>3848.5</c:v>
                </c:pt>
                <c:pt idx="7697">
                  <c:v>3849</c:v>
                </c:pt>
                <c:pt idx="7698">
                  <c:v>3849.5</c:v>
                </c:pt>
                <c:pt idx="7699">
                  <c:v>3850</c:v>
                </c:pt>
                <c:pt idx="7700">
                  <c:v>3850.5</c:v>
                </c:pt>
                <c:pt idx="7701">
                  <c:v>3851</c:v>
                </c:pt>
                <c:pt idx="7702">
                  <c:v>3851.5</c:v>
                </c:pt>
                <c:pt idx="7703">
                  <c:v>3852</c:v>
                </c:pt>
                <c:pt idx="7704">
                  <c:v>3852.5</c:v>
                </c:pt>
                <c:pt idx="7705">
                  <c:v>3853</c:v>
                </c:pt>
                <c:pt idx="7706">
                  <c:v>3853.5</c:v>
                </c:pt>
                <c:pt idx="7707">
                  <c:v>3854</c:v>
                </c:pt>
                <c:pt idx="7708">
                  <c:v>3854.5</c:v>
                </c:pt>
                <c:pt idx="7709">
                  <c:v>3855</c:v>
                </c:pt>
                <c:pt idx="7710">
                  <c:v>3855.5</c:v>
                </c:pt>
                <c:pt idx="7711">
                  <c:v>3856</c:v>
                </c:pt>
                <c:pt idx="7712">
                  <c:v>3856.5</c:v>
                </c:pt>
                <c:pt idx="7713">
                  <c:v>3857</c:v>
                </c:pt>
                <c:pt idx="7714">
                  <c:v>3857.5</c:v>
                </c:pt>
                <c:pt idx="7715">
                  <c:v>3858</c:v>
                </c:pt>
                <c:pt idx="7716">
                  <c:v>3858.5</c:v>
                </c:pt>
                <c:pt idx="7717">
                  <c:v>3859</c:v>
                </c:pt>
                <c:pt idx="7718">
                  <c:v>3859.5</c:v>
                </c:pt>
                <c:pt idx="7719">
                  <c:v>3860</c:v>
                </c:pt>
                <c:pt idx="7720">
                  <c:v>3860.5</c:v>
                </c:pt>
                <c:pt idx="7721">
                  <c:v>3861</c:v>
                </c:pt>
                <c:pt idx="7722">
                  <c:v>3861.5</c:v>
                </c:pt>
                <c:pt idx="7723">
                  <c:v>3862</c:v>
                </c:pt>
                <c:pt idx="7724">
                  <c:v>3862.5</c:v>
                </c:pt>
                <c:pt idx="7725">
                  <c:v>3863</c:v>
                </c:pt>
                <c:pt idx="7726">
                  <c:v>3863.5</c:v>
                </c:pt>
                <c:pt idx="7727">
                  <c:v>3864</c:v>
                </c:pt>
                <c:pt idx="7728">
                  <c:v>3864.5</c:v>
                </c:pt>
                <c:pt idx="7729">
                  <c:v>3865</c:v>
                </c:pt>
                <c:pt idx="7730">
                  <c:v>3865.5</c:v>
                </c:pt>
                <c:pt idx="7731">
                  <c:v>3866</c:v>
                </c:pt>
                <c:pt idx="7732">
                  <c:v>3866.5</c:v>
                </c:pt>
                <c:pt idx="7733">
                  <c:v>3867</c:v>
                </c:pt>
                <c:pt idx="7734">
                  <c:v>3867.5</c:v>
                </c:pt>
                <c:pt idx="7735">
                  <c:v>3868</c:v>
                </c:pt>
                <c:pt idx="7736">
                  <c:v>3868.5</c:v>
                </c:pt>
                <c:pt idx="7737">
                  <c:v>3869</c:v>
                </c:pt>
                <c:pt idx="7738">
                  <c:v>3869.5</c:v>
                </c:pt>
                <c:pt idx="7739">
                  <c:v>3870</c:v>
                </c:pt>
                <c:pt idx="7740">
                  <c:v>3870.5</c:v>
                </c:pt>
                <c:pt idx="7741">
                  <c:v>3871</c:v>
                </c:pt>
                <c:pt idx="7742">
                  <c:v>3871.5</c:v>
                </c:pt>
                <c:pt idx="7743">
                  <c:v>3872</c:v>
                </c:pt>
                <c:pt idx="7744">
                  <c:v>3872.5</c:v>
                </c:pt>
                <c:pt idx="7745">
                  <c:v>3873</c:v>
                </c:pt>
                <c:pt idx="7746">
                  <c:v>3873.5</c:v>
                </c:pt>
                <c:pt idx="7747">
                  <c:v>3874</c:v>
                </c:pt>
                <c:pt idx="7748">
                  <c:v>3874.5</c:v>
                </c:pt>
                <c:pt idx="7749">
                  <c:v>3875</c:v>
                </c:pt>
                <c:pt idx="7750">
                  <c:v>3875.5</c:v>
                </c:pt>
                <c:pt idx="7751">
                  <c:v>3876</c:v>
                </c:pt>
                <c:pt idx="7752">
                  <c:v>3876.5</c:v>
                </c:pt>
                <c:pt idx="7753">
                  <c:v>3877</c:v>
                </c:pt>
                <c:pt idx="7754">
                  <c:v>3877.5</c:v>
                </c:pt>
                <c:pt idx="7755">
                  <c:v>3878</c:v>
                </c:pt>
                <c:pt idx="7756">
                  <c:v>3878.5</c:v>
                </c:pt>
                <c:pt idx="7757">
                  <c:v>3879</c:v>
                </c:pt>
                <c:pt idx="7758">
                  <c:v>3879.5</c:v>
                </c:pt>
                <c:pt idx="7759">
                  <c:v>3880</c:v>
                </c:pt>
                <c:pt idx="7760">
                  <c:v>3880.5</c:v>
                </c:pt>
                <c:pt idx="7761">
                  <c:v>3881</c:v>
                </c:pt>
                <c:pt idx="7762">
                  <c:v>3881.5</c:v>
                </c:pt>
                <c:pt idx="7763">
                  <c:v>3882</c:v>
                </c:pt>
                <c:pt idx="7764">
                  <c:v>3882.5</c:v>
                </c:pt>
                <c:pt idx="7765">
                  <c:v>3883</c:v>
                </c:pt>
                <c:pt idx="7766">
                  <c:v>3883.5</c:v>
                </c:pt>
                <c:pt idx="7767">
                  <c:v>3884</c:v>
                </c:pt>
                <c:pt idx="7768">
                  <c:v>3884.5</c:v>
                </c:pt>
                <c:pt idx="7769">
                  <c:v>3885</c:v>
                </c:pt>
                <c:pt idx="7770">
                  <c:v>3885.5</c:v>
                </c:pt>
                <c:pt idx="7771">
                  <c:v>3886</c:v>
                </c:pt>
                <c:pt idx="7772">
                  <c:v>3886.5</c:v>
                </c:pt>
                <c:pt idx="7773">
                  <c:v>3887</c:v>
                </c:pt>
                <c:pt idx="7774">
                  <c:v>3887.5</c:v>
                </c:pt>
                <c:pt idx="7775">
                  <c:v>3888</c:v>
                </c:pt>
                <c:pt idx="7776">
                  <c:v>3888.5</c:v>
                </c:pt>
                <c:pt idx="7777">
                  <c:v>3889</c:v>
                </c:pt>
                <c:pt idx="7778">
                  <c:v>3889.5</c:v>
                </c:pt>
                <c:pt idx="7779">
                  <c:v>3890</c:v>
                </c:pt>
                <c:pt idx="7780">
                  <c:v>3890.5</c:v>
                </c:pt>
                <c:pt idx="7781">
                  <c:v>3891</c:v>
                </c:pt>
                <c:pt idx="7782">
                  <c:v>3891.5</c:v>
                </c:pt>
                <c:pt idx="7783">
                  <c:v>3892</c:v>
                </c:pt>
                <c:pt idx="7784">
                  <c:v>3892.5</c:v>
                </c:pt>
                <c:pt idx="7785">
                  <c:v>3893</c:v>
                </c:pt>
                <c:pt idx="7786">
                  <c:v>3893.5</c:v>
                </c:pt>
                <c:pt idx="7787">
                  <c:v>3894</c:v>
                </c:pt>
                <c:pt idx="7788">
                  <c:v>3894.5</c:v>
                </c:pt>
                <c:pt idx="7789">
                  <c:v>3895</c:v>
                </c:pt>
                <c:pt idx="7790">
                  <c:v>3895.5</c:v>
                </c:pt>
                <c:pt idx="7791">
                  <c:v>3896</c:v>
                </c:pt>
                <c:pt idx="7792">
                  <c:v>3896.5</c:v>
                </c:pt>
                <c:pt idx="7793">
                  <c:v>3897</c:v>
                </c:pt>
                <c:pt idx="7794">
                  <c:v>3897.5</c:v>
                </c:pt>
                <c:pt idx="7795">
                  <c:v>3898</c:v>
                </c:pt>
                <c:pt idx="7796">
                  <c:v>3898.5</c:v>
                </c:pt>
                <c:pt idx="7797">
                  <c:v>3899</c:v>
                </c:pt>
                <c:pt idx="7798">
                  <c:v>3899.5</c:v>
                </c:pt>
                <c:pt idx="7799">
                  <c:v>3900</c:v>
                </c:pt>
                <c:pt idx="7800">
                  <c:v>3900.5</c:v>
                </c:pt>
                <c:pt idx="7801">
                  <c:v>3901</c:v>
                </c:pt>
                <c:pt idx="7802">
                  <c:v>3901.5</c:v>
                </c:pt>
                <c:pt idx="7803">
                  <c:v>3902</c:v>
                </c:pt>
                <c:pt idx="7804">
                  <c:v>3902.5</c:v>
                </c:pt>
                <c:pt idx="7805">
                  <c:v>3903</c:v>
                </c:pt>
                <c:pt idx="7806">
                  <c:v>3903.5</c:v>
                </c:pt>
                <c:pt idx="7807">
                  <c:v>3904</c:v>
                </c:pt>
                <c:pt idx="7808">
                  <c:v>3904.5</c:v>
                </c:pt>
                <c:pt idx="7809">
                  <c:v>3905</c:v>
                </c:pt>
                <c:pt idx="7810">
                  <c:v>3905.5</c:v>
                </c:pt>
                <c:pt idx="7811">
                  <c:v>3906</c:v>
                </c:pt>
                <c:pt idx="7812">
                  <c:v>3906.5</c:v>
                </c:pt>
                <c:pt idx="7813">
                  <c:v>3907</c:v>
                </c:pt>
                <c:pt idx="7814">
                  <c:v>3907.5</c:v>
                </c:pt>
                <c:pt idx="7815">
                  <c:v>3908</c:v>
                </c:pt>
                <c:pt idx="7816">
                  <c:v>3908.5</c:v>
                </c:pt>
                <c:pt idx="7817">
                  <c:v>3909</c:v>
                </c:pt>
                <c:pt idx="7818">
                  <c:v>3909.5</c:v>
                </c:pt>
                <c:pt idx="7819">
                  <c:v>3910</c:v>
                </c:pt>
                <c:pt idx="7820">
                  <c:v>3910.5</c:v>
                </c:pt>
                <c:pt idx="7821">
                  <c:v>3911</c:v>
                </c:pt>
                <c:pt idx="7822">
                  <c:v>3911.5</c:v>
                </c:pt>
                <c:pt idx="7823">
                  <c:v>3912</c:v>
                </c:pt>
                <c:pt idx="7824">
                  <c:v>3912.5</c:v>
                </c:pt>
                <c:pt idx="7825">
                  <c:v>3913</c:v>
                </c:pt>
                <c:pt idx="7826">
                  <c:v>3913.5</c:v>
                </c:pt>
                <c:pt idx="7827">
                  <c:v>3914</c:v>
                </c:pt>
                <c:pt idx="7828">
                  <c:v>3914.5</c:v>
                </c:pt>
                <c:pt idx="7829">
                  <c:v>3915</c:v>
                </c:pt>
                <c:pt idx="7830">
                  <c:v>3915.5</c:v>
                </c:pt>
                <c:pt idx="7831">
                  <c:v>3916</c:v>
                </c:pt>
                <c:pt idx="7832">
                  <c:v>3916.5</c:v>
                </c:pt>
                <c:pt idx="7833">
                  <c:v>3917</c:v>
                </c:pt>
                <c:pt idx="7834">
                  <c:v>3917.5</c:v>
                </c:pt>
                <c:pt idx="7835">
                  <c:v>3918</c:v>
                </c:pt>
                <c:pt idx="7836">
                  <c:v>3918.5</c:v>
                </c:pt>
                <c:pt idx="7837">
                  <c:v>3919</c:v>
                </c:pt>
                <c:pt idx="7838">
                  <c:v>3919.5</c:v>
                </c:pt>
                <c:pt idx="7839">
                  <c:v>3920</c:v>
                </c:pt>
                <c:pt idx="7840">
                  <c:v>3920.5</c:v>
                </c:pt>
                <c:pt idx="7841">
                  <c:v>3921</c:v>
                </c:pt>
                <c:pt idx="7842">
                  <c:v>3921.5</c:v>
                </c:pt>
                <c:pt idx="7843">
                  <c:v>3922</c:v>
                </c:pt>
                <c:pt idx="7844">
                  <c:v>3922.5</c:v>
                </c:pt>
                <c:pt idx="7845">
                  <c:v>3923</c:v>
                </c:pt>
                <c:pt idx="7846">
                  <c:v>3923.5</c:v>
                </c:pt>
                <c:pt idx="7847">
                  <c:v>3924</c:v>
                </c:pt>
                <c:pt idx="7848">
                  <c:v>3924.5</c:v>
                </c:pt>
                <c:pt idx="7849">
                  <c:v>3925</c:v>
                </c:pt>
                <c:pt idx="7850">
                  <c:v>3925.5</c:v>
                </c:pt>
                <c:pt idx="7851">
                  <c:v>3926</c:v>
                </c:pt>
                <c:pt idx="7852">
                  <c:v>3926.5</c:v>
                </c:pt>
                <c:pt idx="7853">
                  <c:v>3927</c:v>
                </c:pt>
                <c:pt idx="7854">
                  <c:v>3927.5</c:v>
                </c:pt>
                <c:pt idx="7855">
                  <c:v>3928</c:v>
                </c:pt>
                <c:pt idx="7856">
                  <c:v>3928.5</c:v>
                </c:pt>
                <c:pt idx="7857">
                  <c:v>3929</c:v>
                </c:pt>
                <c:pt idx="7858">
                  <c:v>3929.5</c:v>
                </c:pt>
                <c:pt idx="7859">
                  <c:v>3930</c:v>
                </c:pt>
                <c:pt idx="7860">
                  <c:v>3930.5</c:v>
                </c:pt>
                <c:pt idx="7861">
                  <c:v>3931</c:v>
                </c:pt>
                <c:pt idx="7862">
                  <c:v>3931.5</c:v>
                </c:pt>
                <c:pt idx="7863">
                  <c:v>3932</c:v>
                </c:pt>
                <c:pt idx="7864">
                  <c:v>3932.5</c:v>
                </c:pt>
                <c:pt idx="7865">
                  <c:v>3933</c:v>
                </c:pt>
                <c:pt idx="7866">
                  <c:v>3933.5</c:v>
                </c:pt>
                <c:pt idx="7867">
                  <c:v>3934</c:v>
                </c:pt>
                <c:pt idx="7868">
                  <c:v>3934.5</c:v>
                </c:pt>
                <c:pt idx="7869">
                  <c:v>3935</c:v>
                </c:pt>
                <c:pt idx="7870">
                  <c:v>3935.5</c:v>
                </c:pt>
                <c:pt idx="7871">
                  <c:v>3936</c:v>
                </c:pt>
                <c:pt idx="7872">
                  <c:v>3936.5</c:v>
                </c:pt>
                <c:pt idx="7873">
                  <c:v>3937</c:v>
                </c:pt>
                <c:pt idx="7874">
                  <c:v>3937.5</c:v>
                </c:pt>
                <c:pt idx="7875">
                  <c:v>3938</c:v>
                </c:pt>
                <c:pt idx="7876">
                  <c:v>3938.5</c:v>
                </c:pt>
                <c:pt idx="7877">
                  <c:v>3939</c:v>
                </c:pt>
                <c:pt idx="7878">
                  <c:v>3939.5</c:v>
                </c:pt>
                <c:pt idx="7879">
                  <c:v>3940</c:v>
                </c:pt>
                <c:pt idx="7880">
                  <c:v>3940.5</c:v>
                </c:pt>
                <c:pt idx="7881">
                  <c:v>3941</c:v>
                </c:pt>
                <c:pt idx="7882">
                  <c:v>3941.5</c:v>
                </c:pt>
                <c:pt idx="7883">
                  <c:v>3942</c:v>
                </c:pt>
                <c:pt idx="7884">
                  <c:v>3942.5</c:v>
                </c:pt>
                <c:pt idx="7885">
                  <c:v>3943</c:v>
                </c:pt>
                <c:pt idx="7886">
                  <c:v>3943.5</c:v>
                </c:pt>
                <c:pt idx="7887">
                  <c:v>3944</c:v>
                </c:pt>
                <c:pt idx="7888">
                  <c:v>3944.5</c:v>
                </c:pt>
                <c:pt idx="7889">
                  <c:v>3945</c:v>
                </c:pt>
                <c:pt idx="7890">
                  <c:v>3945.5</c:v>
                </c:pt>
                <c:pt idx="7891">
                  <c:v>3946</c:v>
                </c:pt>
                <c:pt idx="7892">
                  <c:v>3946.5</c:v>
                </c:pt>
                <c:pt idx="7893">
                  <c:v>3947</c:v>
                </c:pt>
                <c:pt idx="7894">
                  <c:v>3947.5</c:v>
                </c:pt>
                <c:pt idx="7895">
                  <c:v>3948</c:v>
                </c:pt>
                <c:pt idx="7896">
                  <c:v>3948.5</c:v>
                </c:pt>
                <c:pt idx="7897">
                  <c:v>3949</c:v>
                </c:pt>
                <c:pt idx="7898">
                  <c:v>3949.5</c:v>
                </c:pt>
                <c:pt idx="7899">
                  <c:v>3950</c:v>
                </c:pt>
                <c:pt idx="7900">
                  <c:v>3950.5</c:v>
                </c:pt>
                <c:pt idx="7901">
                  <c:v>3951</c:v>
                </c:pt>
                <c:pt idx="7902">
                  <c:v>3951.5</c:v>
                </c:pt>
                <c:pt idx="7903">
                  <c:v>3952</c:v>
                </c:pt>
                <c:pt idx="7904">
                  <c:v>3952.5</c:v>
                </c:pt>
                <c:pt idx="7905">
                  <c:v>3953</c:v>
                </c:pt>
                <c:pt idx="7906">
                  <c:v>3953.5</c:v>
                </c:pt>
                <c:pt idx="7907">
                  <c:v>3954</c:v>
                </c:pt>
                <c:pt idx="7908">
                  <c:v>3954.5</c:v>
                </c:pt>
                <c:pt idx="7909">
                  <c:v>3955</c:v>
                </c:pt>
                <c:pt idx="7910">
                  <c:v>3955.5</c:v>
                </c:pt>
                <c:pt idx="7911">
                  <c:v>3956</c:v>
                </c:pt>
                <c:pt idx="7912">
                  <c:v>3956.5</c:v>
                </c:pt>
                <c:pt idx="7913">
                  <c:v>3957</c:v>
                </c:pt>
                <c:pt idx="7914">
                  <c:v>3957.5</c:v>
                </c:pt>
                <c:pt idx="7915">
                  <c:v>3958</c:v>
                </c:pt>
                <c:pt idx="7916">
                  <c:v>3958.5</c:v>
                </c:pt>
                <c:pt idx="7917">
                  <c:v>3959</c:v>
                </c:pt>
                <c:pt idx="7918">
                  <c:v>3959.5</c:v>
                </c:pt>
                <c:pt idx="7919">
                  <c:v>3960</c:v>
                </c:pt>
                <c:pt idx="7920">
                  <c:v>3960.5</c:v>
                </c:pt>
                <c:pt idx="7921">
                  <c:v>3961</c:v>
                </c:pt>
                <c:pt idx="7922">
                  <c:v>3961.5</c:v>
                </c:pt>
                <c:pt idx="7923">
                  <c:v>3962</c:v>
                </c:pt>
                <c:pt idx="7924">
                  <c:v>3962.5</c:v>
                </c:pt>
                <c:pt idx="7925">
                  <c:v>3963</c:v>
                </c:pt>
                <c:pt idx="7926">
                  <c:v>3963.5</c:v>
                </c:pt>
                <c:pt idx="7927">
                  <c:v>3964</c:v>
                </c:pt>
                <c:pt idx="7928">
                  <c:v>3964.5</c:v>
                </c:pt>
                <c:pt idx="7929">
                  <c:v>3965</c:v>
                </c:pt>
                <c:pt idx="7930">
                  <c:v>3965.5</c:v>
                </c:pt>
                <c:pt idx="7931">
                  <c:v>3966</c:v>
                </c:pt>
                <c:pt idx="7932">
                  <c:v>3966.5</c:v>
                </c:pt>
                <c:pt idx="7933">
                  <c:v>3967</c:v>
                </c:pt>
                <c:pt idx="7934">
                  <c:v>3967.5</c:v>
                </c:pt>
                <c:pt idx="7935">
                  <c:v>3968</c:v>
                </c:pt>
                <c:pt idx="7936">
                  <c:v>3968.5</c:v>
                </c:pt>
                <c:pt idx="7937">
                  <c:v>3969</c:v>
                </c:pt>
                <c:pt idx="7938">
                  <c:v>3969.5</c:v>
                </c:pt>
                <c:pt idx="7939">
                  <c:v>3970</c:v>
                </c:pt>
                <c:pt idx="7940">
                  <c:v>3970.5</c:v>
                </c:pt>
                <c:pt idx="7941">
                  <c:v>3971</c:v>
                </c:pt>
                <c:pt idx="7942">
                  <c:v>3971.5</c:v>
                </c:pt>
                <c:pt idx="7943">
                  <c:v>3972</c:v>
                </c:pt>
                <c:pt idx="7944">
                  <c:v>3972.5</c:v>
                </c:pt>
                <c:pt idx="7945">
                  <c:v>3973</c:v>
                </c:pt>
                <c:pt idx="7946">
                  <c:v>3973.5</c:v>
                </c:pt>
                <c:pt idx="7947">
                  <c:v>3974</c:v>
                </c:pt>
                <c:pt idx="7948">
                  <c:v>3974.5</c:v>
                </c:pt>
                <c:pt idx="7949">
                  <c:v>3975</c:v>
                </c:pt>
                <c:pt idx="7950">
                  <c:v>3975.5</c:v>
                </c:pt>
                <c:pt idx="7951">
                  <c:v>3976</c:v>
                </c:pt>
                <c:pt idx="7952">
                  <c:v>3976.5</c:v>
                </c:pt>
                <c:pt idx="7953">
                  <c:v>3977</c:v>
                </c:pt>
                <c:pt idx="7954">
                  <c:v>3977.5</c:v>
                </c:pt>
                <c:pt idx="7955">
                  <c:v>3978</c:v>
                </c:pt>
                <c:pt idx="7956">
                  <c:v>3978.5</c:v>
                </c:pt>
                <c:pt idx="7957">
                  <c:v>3979</c:v>
                </c:pt>
                <c:pt idx="7958">
                  <c:v>3979.5</c:v>
                </c:pt>
                <c:pt idx="7959">
                  <c:v>3980</c:v>
                </c:pt>
                <c:pt idx="7960">
                  <c:v>3980.5</c:v>
                </c:pt>
                <c:pt idx="7961">
                  <c:v>3981</c:v>
                </c:pt>
                <c:pt idx="7962">
                  <c:v>3981.5</c:v>
                </c:pt>
                <c:pt idx="7963">
                  <c:v>3982</c:v>
                </c:pt>
                <c:pt idx="7964">
                  <c:v>3982.5</c:v>
                </c:pt>
                <c:pt idx="7965">
                  <c:v>3983</c:v>
                </c:pt>
                <c:pt idx="7966">
                  <c:v>3983.5</c:v>
                </c:pt>
                <c:pt idx="7967">
                  <c:v>3984</c:v>
                </c:pt>
                <c:pt idx="7968">
                  <c:v>3984.5</c:v>
                </c:pt>
                <c:pt idx="7969">
                  <c:v>3985</c:v>
                </c:pt>
                <c:pt idx="7970">
                  <c:v>3985.5</c:v>
                </c:pt>
                <c:pt idx="7971">
                  <c:v>3986</c:v>
                </c:pt>
                <c:pt idx="7972">
                  <c:v>3986.5</c:v>
                </c:pt>
                <c:pt idx="7973">
                  <c:v>3987</c:v>
                </c:pt>
                <c:pt idx="7974">
                  <c:v>3987.5</c:v>
                </c:pt>
                <c:pt idx="7975">
                  <c:v>3988</c:v>
                </c:pt>
                <c:pt idx="7976">
                  <c:v>3988.5</c:v>
                </c:pt>
                <c:pt idx="7977">
                  <c:v>3989</c:v>
                </c:pt>
                <c:pt idx="7978">
                  <c:v>3989.5</c:v>
                </c:pt>
                <c:pt idx="7979">
                  <c:v>3990</c:v>
                </c:pt>
                <c:pt idx="7980">
                  <c:v>3990.5</c:v>
                </c:pt>
                <c:pt idx="7981">
                  <c:v>3991</c:v>
                </c:pt>
                <c:pt idx="7982">
                  <c:v>3991.5</c:v>
                </c:pt>
                <c:pt idx="7983">
                  <c:v>3992</c:v>
                </c:pt>
                <c:pt idx="7984">
                  <c:v>3992.5</c:v>
                </c:pt>
                <c:pt idx="7985">
                  <c:v>3993</c:v>
                </c:pt>
                <c:pt idx="7986">
                  <c:v>3993.5</c:v>
                </c:pt>
                <c:pt idx="7987">
                  <c:v>3994</c:v>
                </c:pt>
                <c:pt idx="7988">
                  <c:v>3994.5</c:v>
                </c:pt>
                <c:pt idx="7989">
                  <c:v>3995</c:v>
                </c:pt>
                <c:pt idx="7990">
                  <c:v>3995.5</c:v>
                </c:pt>
                <c:pt idx="7991">
                  <c:v>3996</c:v>
                </c:pt>
                <c:pt idx="7992">
                  <c:v>3996.5</c:v>
                </c:pt>
                <c:pt idx="7993">
                  <c:v>3997</c:v>
                </c:pt>
                <c:pt idx="7994">
                  <c:v>3997.5</c:v>
                </c:pt>
                <c:pt idx="7995">
                  <c:v>3998</c:v>
                </c:pt>
                <c:pt idx="7996">
                  <c:v>3998.5</c:v>
                </c:pt>
                <c:pt idx="7997">
                  <c:v>3999</c:v>
                </c:pt>
                <c:pt idx="7998">
                  <c:v>3999.5</c:v>
                </c:pt>
                <c:pt idx="7999">
                  <c:v>4000</c:v>
                </c:pt>
              </c:numCache>
            </c:numRef>
          </c:xVal>
          <c:yVal>
            <c:numRef>
              <c:f>Sheet4!$M$2:$M$8001</c:f>
              <c:numCache>
                <c:formatCode>General</c:formatCode>
                <c:ptCount val="8000"/>
                <c:pt idx="0">
                  <c:v>4</c:v>
                </c:pt>
                <c:pt idx="1">
                  <c:v>4</c:v>
                </c:pt>
                <c:pt idx="2">
                  <c:v>8</c:v>
                </c:pt>
                <c:pt idx="3">
                  <c:v>8</c:v>
                </c:pt>
                <c:pt idx="4">
                  <c:v>12</c:v>
                </c:pt>
                <c:pt idx="5">
                  <c:v>12</c:v>
                </c:pt>
                <c:pt idx="6">
                  <c:v>16</c:v>
                </c:pt>
                <c:pt idx="7">
                  <c:v>16</c:v>
                </c:pt>
                <c:pt idx="8">
                  <c:v>20</c:v>
                </c:pt>
                <c:pt idx="9">
                  <c:v>20</c:v>
                </c:pt>
                <c:pt idx="10">
                  <c:v>24</c:v>
                </c:pt>
                <c:pt idx="11">
                  <c:v>24</c:v>
                </c:pt>
                <c:pt idx="12">
                  <c:v>28</c:v>
                </c:pt>
                <c:pt idx="13">
                  <c:v>28</c:v>
                </c:pt>
                <c:pt idx="14">
                  <c:v>44</c:v>
                </c:pt>
                <c:pt idx="15">
                  <c:v>44</c:v>
                </c:pt>
                <c:pt idx="16">
                  <c:v>48</c:v>
                </c:pt>
                <c:pt idx="17">
                  <c:v>48</c:v>
                </c:pt>
                <c:pt idx="18">
                  <c:v>52</c:v>
                </c:pt>
                <c:pt idx="19">
                  <c:v>52</c:v>
                </c:pt>
                <c:pt idx="20">
                  <c:v>56</c:v>
                </c:pt>
                <c:pt idx="21">
                  <c:v>56</c:v>
                </c:pt>
                <c:pt idx="22">
                  <c:v>60</c:v>
                </c:pt>
                <c:pt idx="23">
                  <c:v>60</c:v>
                </c:pt>
                <c:pt idx="24">
                  <c:v>64</c:v>
                </c:pt>
                <c:pt idx="25">
                  <c:v>64</c:v>
                </c:pt>
                <c:pt idx="26">
                  <c:v>84</c:v>
                </c:pt>
                <c:pt idx="27">
                  <c:v>84</c:v>
                </c:pt>
                <c:pt idx="28">
                  <c:v>88</c:v>
                </c:pt>
                <c:pt idx="29">
                  <c:v>88</c:v>
                </c:pt>
                <c:pt idx="30">
                  <c:v>92</c:v>
                </c:pt>
                <c:pt idx="31">
                  <c:v>92</c:v>
                </c:pt>
                <c:pt idx="32">
                  <c:v>108</c:v>
                </c:pt>
                <c:pt idx="33">
                  <c:v>108</c:v>
                </c:pt>
                <c:pt idx="34">
                  <c:v>112</c:v>
                </c:pt>
                <c:pt idx="35">
                  <c:v>112</c:v>
                </c:pt>
                <c:pt idx="36">
                  <c:v>116</c:v>
                </c:pt>
                <c:pt idx="37">
                  <c:v>116</c:v>
                </c:pt>
                <c:pt idx="38">
                  <c:v>120</c:v>
                </c:pt>
                <c:pt idx="39">
                  <c:v>120</c:v>
                </c:pt>
                <c:pt idx="40">
                  <c:v>152</c:v>
                </c:pt>
                <c:pt idx="41">
                  <c:v>152</c:v>
                </c:pt>
                <c:pt idx="42">
                  <c:v>156</c:v>
                </c:pt>
                <c:pt idx="43">
                  <c:v>156</c:v>
                </c:pt>
                <c:pt idx="44">
                  <c:v>160</c:v>
                </c:pt>
                <c:pt idx="45">
                  <c:v>160</c:v>
                </c:pt>
                <c:pt idx="46">
                  <c:v>164</c:v>
                </c:pt>
                <c:pt idx="47">
                  <c:v>164</c:v>
                </c:pt>
                <c:pt idx="48">
                  <c:v>168</c:v>
                </c:pt>
                <c:pt idx="49">
                  <c:v>168</c:v>
                </c:pt>
                <c:pt idx="50">
                  <c:v>172</c:v>
                </c:pt>
                <c:pt idx="51">
                  <c:v>172</c:v>
                </c:pt>
                <c:pt idx="52">
                  <c:v>176</c:v>
                </c:pt>
                <c:pt idx="53">
                  <c:v>176</c:v>
                </c:pt>
                <c:pt idx="54">
                  <c:v>180</c:v>
                </c:pt>
                <c:pt idx="55">
                  <c:v>180</c:v>
                </c:pt>
                <c:pt idx="56">
                  <c:v>212</c:v>
                </c:pt>
                <c:pt idx="57">
                  <c:v>212</c:v>
                </c:pt>
                <c:pt idx="58">
                  <c:v>216</c:v>
                </c:pt>
                <c:pt idx="59">
                  <c:v>216</c:v>
                </c:pt>
                <c:pt idx="60">
                  <c:v>220</c:v>
                </c:pt>
                <c:pt idx="61">
                  <c:v>220</c:v>
                </c:pt>
                <c:pt idx="62">
                  <c:v>236</c:v>
                </c:pt>
                <c:pt idx="63">
                  <c:v>236</c:v>
                </c:pt>
                <c:pt idx="64">
                  <c:v>240</c:v>
                </c:pt>
                <c:pt idx="65">
                  <c:v>240</c:v>
                </c:pt>
                <c:pt idx="66">
                  <c:v>244</c:v>
                </c:pt>
                <c:pt idx="67">
                  <c:v>244</c:v>
                </c:pt>
                <c:pt idx="68">
                  <c:v>248</c:v>
                </c:pt>
                <c:pt idx="69">
                  <c:v>248</c:v>
                </c:pt>
                <c:pt idx="70">
                  <c:v>252</c:v>
                </c:pt>
                <c:pt idx="71">
                  <c:v>252</c:v>
                </c:pt>
                <c:pt idx="72">
                  <c:v>256</c:v>
                </c:pt>
                <c:pt idx="73">
                  <c:v>256</c:v>
                </c:pt>
                <c:pt idx="74">
                  <c:v>260</c:v>
                </c:pt>
                <c:pt idx="75">
                  <c:v>260</c:v>
                </c:pt>
                <c:pt idx="76">
                  <c:v>264</c:v>
                </c:pt>
                <c:pt idx="77">
                  <c:v>264</c:v>
                </c:pt>
                <c:pt idx="78">
                  <c:v>268</c:v>
                </c:pt>
                <c:pt idx="79">
                  <c:v>268</c:v>
                </c:pt>
                <c:pt idx="80">
                  <c:v>300</c:v>
                </c:pt>
                <c:pt idx="81">
                  <c:v>300</c:v>
                </c:pt>
                <c:pt idx="82">
                  <c:v>304</c:v>
                </c:pt>
                <c:pt idx="83">
                  <c:v>304</c:v>
                </c:pt>
                <c:pt idx="84">
                  <c:v>308</c:v>
                </c:pt>
                <c:pt idx="85">
                  <c:v>308</c:v>
                </c:pt>
                <c:pt idx="86">
                  <c:v>324</c:v>
                </c:pt>
                <c:pt idx="87">
                  <c:v>324</c:v>
                </c:pt>
                <c:pt idx="88">
                  <c:v>328</c:v>
                </c:pt>
                <c:pt idx="89">
                  <c:v>328</c:v>
                </c:pt>
                <c:pt idx="90">
                  <c:v>332</c:v>
                </c:pt>
                <c:pt idx="91">
                  <c:v>332</c:v>
                </c:pt>
                <c:pt idx="92">
                  <c:v>336</c:v>
                </c:pt>
                <c:pt idx="93">
                  <c:v>336</c:v>
                </c:pt>
                <c:pt idx="94">
                  <c:v>340</c:v>
                </c:pt>
                <c:pt idx="95">
                  <c:v>340</c:v>
                </c:pt>
                <c:pt idx="96">
                  <c:v>344</c:v>
                </c:pt>
                <c:pt idx="97">
                  <c:v>344</c:v>
                </c:pt>
                <c:pt idx="98">
                  <c:v>348</c:v>
                </c:pt>
                <c:pt idx="99">
                  <c:v>348</c:v>
                </c:pt>
                <c:pt idx="100">
                  <c:v>352</c:v>
                </c:pt>
                <c:pt idx="101">
                  <c:v>352</c:v>
                </c:pt>
                <c:pt idx="102">
                  <c:v>356</c:v>
                </c:pt>
                <c:pt idx="103">
                  <c:v>356</c:v>
                </c:pt>
                <c:pt idx="104">
                  <c:v>388</c:v>
                </c:pt>
                <c:pt idx="105">
                  <c:v>388</c:v>
                </c:pt>
                <c:pt idx="106">
                  <c:v>392</c:v>
                </c:pt>
                <c:pt idx="107">
                  <c:v>392</c:v>
                </c:pt>
                <c:pt idx="108">
                  <c:v>396</c:v>
                </c:pt>
                <c:pt idx="109">
                  <c:v>396</c:v>
                </c:pt>
                <c:pt idx="110">
                  <c:v>412</c:v>
                </c:pt>
                <c:pt idx="111">
                  <c:v>412</c:v>
                </c:pt>
                <c:pt idx="112">
                  <c:v>416</c:v>
                </c:pt>
                <c:pt idx="113">
                  <c:v>416</c:v>
                </c:pt>
                <c:pt idx="114">
                  <c:v>420</c:v>
                </c:pt>
                <c:pt idx="115">
                  <c:v>420</c:v>
                </c:pt>
                <c:pt idx="116">
                  <c:v>424</c:v>
                </c:pt>
                <c:pt idx="117">
                  <c:v>424</c:v>
                </c:pt>
                <c:pt idx="118">
                  <c:v>428</c:v>
                </c:pt>
                <c:pt idx="119">
                  <c:v>428</c:v>
                </c:pt>
                <c:pt idx="120">
                  <c:v>432</c:v>
                </c:pt>
                <c:pt idx="121">
                  <c:v>432</c:v>
                </c:pt>
                <c:pt idx="122">
                  <c:v>436</c:v>
                </c:pt>
                <c:pt idx="123">
                  <c:v>436</c:v>
                </c:pt>
                <c:pt idx="124">
                  <c:v>440</c:v>
                </c:pt>
                <c:pt idx="125">
                  <c:v>440</c:v>
                </c:pt>
                <c:pt idx="126">
                  <c:v>444</c:v>
                </c:pt>
                <c:pt idx="127">
                  <c:v>444</c:v>
                </c:pt>
                <c:pt idx="128">
                  <c:v>476</c:v>
                </c:pt>
                <c:pt idx="129">
                  <c:v>476</c:v>
                </c:pt>
                <c:pt idx="130">
                  <c:v>480</c:v>
                </c:pt>
                <c:pt idx="131">
                  <c:v>480</c:v>
                </c:pt>
                <c:pt idx="132">
                  <c:v>484</c:v>
                </c:pt>
                <c:pt idx="133">
                  <c:v>484</c:v>
                </c:pt>
                <c:pt idx="134">
                  <c:v>500</c:v>
                </c:pt>
                <c:pt idx="135">
                  <c:v>500</c:v>
                </c:pt>
                <c:pt idx="136">
                  <c:v>504</c:v>
                </c:pt>
                <c:pt idx="137">
                  <c:v>504</c:v>
                </c:pt>
                <c:pt idx="138">
                  <c:v>508</c:v>
                </c:pt>
                <c:pt idx="139">
                  <c:v>508</c:v>
                </c:pt>
                <c:pt idx="140">
                  <c:v>512</c:v>
                </c:pt>
                <c:pt idx="141">
                  <c:v>512</c:v>
                </c:pt>
                <c:pt idx="142">
                  <c:v>516</c:v>
                </c:pt>
                <c:pt idx="143">
                  <c:v>516</c:v>
                </c:pt>
                <c:pt idx="144">
                  <c:v>520</c:v>
                </c:pt>
                <c:pt idx="145">
                  <c:v>520</c:v>
                </c:pt>
                <c:pt idx="146">
                  <c:v>524</c:v>
                </c:pt>
                <c:pt idx="147">
                  <c:v>524</c:v>
                </c:pt>
                <c:pt idx="148">
                  <c:v>528</c:v>
                </c:pt>
                <c:pt idx="149">
                  <c:v>528</c:v>
                </c:pt>
                <c:pt idx="150">
                  <c:v>532</c:v>
                </c:pt>
                <c:pt idx="151">
                  <c:v>532</c:v>
                </c:pt>
                <c:pt idx="152">
                  <c:v>564</c:v>
                </c:pt>
                <c:pt idx="153">
                  <c:v>564</c:v>
                </c:pt>
                <c:pt idx="154">
                  <c:v>568</c:v>
                </c:pt>
                <c:pt idx="155">
                  <c:v>568</c:v>
                </c:pt>
                <c:pt idx="156">
                  <c:v>572</c:v>
                </c:pt>
                <c:pt idx="157">
                  <c:v>572</c:v>
                </c:pt>
                <c:pt idx="158">
                  <c:v>588</c:v>
                </c:pt>
                <c:pt idx="159">
                  <c:v>588</c:v>
                </c:pt>
                <c:pt idx="160">
                  <c:v>592</c:v>
                </c:pt>
                <c:pt idx="161">
                  <c:v>592</c:v>
                </c:pt>
                <c:pt idx="162">
                  <c:v>596</c:v>
                </c:pt>
                <c:pt idx="163">
                  <c:v>596</c:v>
                </c:pt>
                <c:pt idx="164">
                  <c:v>600</c:v>
                </c:pt>
                <c:pt idx="165">
                  <c:v>600</c:v>
                </c:pt>
                <c:pt idx="166">
                  <c:v>604</c:v>
                </c:pt>
                <c:pt idx="167">
                  <c:v>604</c:v>
                </c:pt>
                <c:pt idx="168">
                  <c:v>608</c:v>
                </c:pt>
                <c:pt idx="169">
                  <c:v>608</c:v>
                </c:pt>
                <c:pt idx="170">
                  <c:v>612</c:v>
                </c:pt>
                <c:pt idx="171">
                  <c:v>612</c:v>
                </c:pt>
                <c:pt idx="172">
                  <c:v>616</c:v>
                </c:pt>
                <c:pt idx="173">
                  <c:v>616</c:v>
                </c:pt>
                <c:pt idx="174">
                  <c:v>620</c:v>
                </c:pt>
                <c:pt idx="175">
                  <c:v>620</c:v>
                </c:pt>
                <c:pt idx="176">
                  <c:v>652</c:v>
                </c:pt>
                <c:pt idx="177">
                  <c:v>652</c:v>
                </c:pt>
                <c:pt idx="178">
                  <c:v>656</c:v>
                </c:pt>
                <c:pt idx="179">
                  <c:v>656</c:v>
                </c:pt>
                <c:pt idx="180">
                  <c:v>660</c:v>
                </c:pt>
                <c:pt idx="181">
                  <c:v>660</c:v>
                </c:pt>
                <c:pt idx="182">
                  <c:v>676</c:v>
                </c:pt>
                <c:pt idx="183">
                  <c:v>676</c:v>
                </c:pt>
                <c:pt idx="184">
                  <c:v>680</c:v>
                </c:pt>
                <c:pt idx="185">
                  <c:v>680</c:v>
                </c:pt>
                <c:pt idx="186">
                  <c:v>684</c:v>
                </c:pt>
                <c:pt idx="187">
                  <c:v>684</c:v>
                </c:pt>
                <c:pt idx="188">
                  <c:v>688</c:v>
                </c:pt>
                <c:pt idx="189">
                  <c:v>688</c:v>
                </c:pt>
                <c:pt idx="190">
                  <c:v>692</c:v>
                </c:pt>
                <c:pt idx="191">
                  <c:v>692</c:v>
                </c:pt>
                <c:pt idx="192">
                  <c:v>696</c:v>
                </c:pt>
                <c:pt idx="193">
                  <c:v>696</c:v>
                </c:pt>
                <c:pt idx="194">
                  <c:v>700</c:v>
                </c:pt>
                <c:pt idx="195">
                  <c:v>700</c:v>
                </c:pt>
                <c:pt idx="196">
                  <c:v>704</c:v>
                </c:pt>
                <c:pt idx="197">
                  <c:v>704</c:v>
                </c:pt>
                <c:pt idx="198">
                  <c:v>708</c:v>
                </c:pt>
                <c:pt idx="199">
                  <c:v>708</c:v>
                </c:pt>
                <c:pt idx="200">
                  <c:v>740</c:v>
                </c:pt>
                <c:pt idx="201">
                  <c:v>740</c:v>
                </c:pt>
                <c:pt idx="202">
                  <c:v>744</c:v>
                </c:pt>
                <c:pt idx="203">
                  <c:v>744</c:v>
                </c:pt>
                <c:pt idx="204">
                  <c:v>748</c:v>
                </c:pt>
                <c:pt idx="205">
                  <c:v>748</c:v>
                </c:pt>
                <c:pt idx="206">
                  <c:v>764</c:v>
                </c:pt>
                <c:pt idx="207">
                  <c:v>764</c:v>
                </c:pt>
                <c:pt idx="208">
                  <c:v>768</c:v>
                </c:pt>
                <c:pt idx="209">
                  <c:v>768</c:v>
                </c:pt>
                <c:pt idx="210">
                  <c:v>772</c:v>
                </c:pt>
                <c:pt idx="211">
                  <c:v>772</c:v>
                </c:pt>
                <c:pt idx="212">
                  <c:v>776</c:v>
                </c:pt>
                <c:pt idx="213">
                  <c:v>776</c:v>
                </c:pt>
                <c:pt idx="214">
                  <c:v>780</c:v>
                </c:pt>
                <c:pt idx="215">
                  <c:v>780</c:v>
                </c:pt>
                <c:pt idx="216">
                  <c:v>784</c:v>
                </c:pt>
                <c:pt idx="217">
                  <c:v>784</c:v>
                </c:pt>
                <c:pt idx="218">
                  <c:v>788</c:v>
                </c:pt>
                <c:pt idx="219">
                  <c:v>788</c:v>
                </c:pt>
                <c:pt idx="220">
                  <c:v>792</c:v>
                </c:pt>
                <c:pt idx="221">
                  <c:v>792</c:v>
                </c:pt>
                <c:pt idx="222">
                  <c:v>796</c:v>
                </c:pt>
                <c:pt idx="223">
                  <c:v>796</c:v>
                </c:pt>
                <c:pt idx="224">
                  <c:v>828</c:v>
                </c:pt>
                <c:pt idx="225">
                  <c:v>828</c:v>
                </c:pt>
                <c:pt idx="226">
                  <c:v>832</c:v>
                </c:pt>
                <c:pt idx="227">
                  <c:v>832</c:v>
                </c:pt>
                <c:pt idx="228">
                  <c:v>836</c:v>
                </c:pt>
                <c:pt idx="229">
                  <c:v>836</c:v>
                </c:pt>
                <c:pt idx="230">
                  <c:v>852</c:v>
                </c:pt>
                <c:pt idx="231">
                  <c:v>852</c:v>
                </c:pt>
                <c:pt idx="232">
                  <c:v>856</c:v>
                </c:pt>
                <c:pt idx="233">
                  <c:v>856</c:v>
                </c:pt>
                <c:pt idx="234">
                  <c:v>860</c:v>
                </c:pt>
                <c:pt idx="235">
                  <c:v>860</c:v>
                </c:pt>
                <c:pt idx="236">
                  <c:v>864</c:v>
                </c:pt>
                <c:pt idx="237">
                  <c:v>864</c:v>
                </c:pt>
                <c:pt idx="238">
                  <c:v>868</c:v>
                </c:pt>
                <c:pt idx="239">
                  <c:v>868</c:v>
                </c:pt>
                <c:pt idx="240">
                  <c:v>872</c:v>
                </c:pt>
                <c:pt idx="241">
                  <c:v>872</c:v>
                </c:pt>
                <c:pt idx="242">
                  <c:v>876</c:v>
                </c:pt>
                <c:pt idx="243">
                  <c:v>876</c:v>
                </c:pt>
                <c:pt idx="244">
                  <c:v>880</c:v>
                </c:pt>
                <c:pt idx="245">
                  <c:v>880</c:v>
                </c:pt>
                <c:pt idx="246">
                  <c:v>884</c:v>
                </c:pt>
                <c:pt idx="247">
                  <c:v>884</c:v>
                </c:pt>
                <c:pt idx="248">
                  <c:v>916</c:v>
                </c:pt>
                <c:pt idx="249">
                  <c:v>916</c:v>
                </c:pt>
                <c:pt idx="250">
                  <c:v>920</c:v>
                </c:pt>
                <c:pt idx="251">
                  <c:v>920</c:v>
                </c:pt>
                <c:pt idx="252">
                  <c:v>924</c:v>
                </c:pt>
                <c:pt idx="253">
                  <c:v>924</c:v>
                </c:pt>
                <c:pt idx="254">
                  <c:v>940</c:v>
                </c:pt>
                <c:pt idx="255">
                  <c:v>940</c:v>
                </c:pt>
                <c:pt idx="256">
                  <c:v>944</c:v>
                </c:pt>
                <c:pt idx="257">
                  <c:v>944</c:v>
                </c:pt>
                <c:pt idx="258">
                  <c:v>948</c:v>
                </c:pt>
                <c:pt idx="259">
                  <c:v>948</c:v>
                </c:pt>
                <c:pt idx="260">
                  <c:v>952</c:v>
                </c:pt>
                <c:pt idx="261">
                  <c:v>952</c:v>
                </c:pt>
                <c:pt idx="262">
                  <c:v>956</c:v>
                </c:pt>
                <c:pt idx="263">
                  <c:v>956</c:v>
                </c:pt>
                <c:pt idx="264">
                  <c:v>960</c:v>
                </c:pt>
                <c:pt idx="265">
                  <c:v>960</c:v>
                </c:pt>
                <c:pt idx="266">
                  <c:v>964</c:v>
                </c:pt>
                <c:pt idx="267">
                  <c:v>964</c:v>
                </c:pt>
                <c:pt idx="268">
                  <c:v>968</c:v>
                </c:pt>
                <c:pt idx="269">
                  <c:v>968</c:v>
                </c:pt>
                <c:pt idx="270">
                  <c:v>972</c:v>
                </c:pt>
                <c:pt idx="271">
                  <c:v>972</c:v>
                </c:pt>
                <c:pt idx="272">
                  <c:v>1004</c:v>
                </c:pt>
                <c:pt idx="273">
                  <c:v>1004</c:v>
                </c:pt>
                <c:pt idx="274">
                  <c:v>1008</c:v>
                </c:pt>
                <c:pt idx="275">
                  <c:v>1008</c:v>
                </c:pt>
                <c:pt idx="276">
                  <c:v>1012</c:v>
                </c:pt>
                <c:pt idx="277">
                  <c:v>1012</c:v>
                </c:pt>
                <c:pt idx="278">
                  <c:v>1028</c:v>
                </c:pt>
                <c:pt idx="279">
                  <c:v>1028</c:v>
                </c:pt>
                <c:pt idx="280">
                  <c:v>1032</c:v>
                </c:pt>
                <c:pt idx="281">
                  <c:v>1032</c:v>
                </c:pt>
                <c:pt idx="282">
                  <c:v>1036</c:v>
                </c:pt>
                <c:pt idx="283">
                  <c:v>1036</c:v>
                </c:pt>
                <c:pt idx="284">
                  <c:v>1040</c:v>
                </c:pt>
                <c:pt idx="285">
                  <c:v>1040</c:v>
                </c:pt>
                <c:pt idx="286">
                  <c:v>1044</c:v>
                </c:pt>
                <c:pt idx="287">
                  <c:v>1044</c:v>
                </c:pt>
                <c:pt idx="288">
                  <c:v>1048</c:v>
                </c:pt>
                <c:pt idx="289">
                  <c:v>1048</c:v>
                </c:pt>
                <c:pt idx="290">
                  <c:v>1052</c:v>
                </c:pt>
                <c:pt idx="291">
                  <c:v>1052</c:v>
                </c:pt>
                <c:pt idx="292">
                  <c:v>1056</c:v>
                </c:pt>
                <c:pt idx="293">
                  <c:v>1056</c:v>
                </c:pt>
                <c:pt idx="294">
                  <c:v>1060</c:v>
                </c:pt>
                <c:pt idx="295">
                  <c:v>1060</c:v>
                </c:pt>
                <c:pt idx="296">
                  <c:v>1092</c:v>
                </c:pt>
                <c:pt idx="297">
                  <c:v>1092</c:v>
                </c:pt>
                <c:pt idx="298">
                  <c:v>1096</c:v>
                </c:pt>
                <c:pt idx="299">
                  <c:v>1096</c:v>
                </c:pt>
                <c:pt idx="300">
                  <c:v>1100</c:v>
                </c:pt>
                <c:pt idx="301">
                  <c:v>1100</c:v>
                </c:pt>
                <c:pt idx="302">
                  <c:v>1116</c:v>
                </c:pt>
                <c:pt idx="303">
                  <c:v>1116</c:v>
                </c:pt>
                <c:pt idx="304">
                  <c:v>1120</c:v>
                </c:pt>
                <c:pt idx="305">
                  <c:v>1120</c:v>
                </c:pt>
                <c:pt idx="306">
                  <c:v>1124</c:v>
                </c:pt>
                <c:pt idx="307">
                  <c:v>1124</c:v>
                </c:pt>
                <c:pt idx="308">
                  <c:v>1128</c:v>
                </c:pt>
                <c:pt idx="309">
                  <c:v>1128</c:v>
                </c:pt>
                <c:pt idx="310">
                  <c:v>1132</c:v>
                </c:pt>
                <c:pt idx="311">
                  <c:v>1132</c:v>
                </c:pt>
                <c:pt idx="312">
                  <c:v>1136</c:v>
                </c:pt>
                <c:pt idx="313">
                  <c:v>1136</c:v>
                </c:pt>
                <c:pt idx="314">
                  <c:v>1140</c:v>
                </c:pt>
                <c:pt idx="315">
                  <c:v>1140</c:v>
                </c:pt>
                <c:pt idx="316">
                  <c:v>1144</c:v>
                </c:pt>
                <c:pt idx="317">
                  <c:v>1144</c:v>
                </c:pt>
                <c:pt idx="318">
                  <c:v>1148</c:v>
                </c:pt>
                <c:pt idx="319">
                  <c:v>1148</c:v>
                </c:pt>
                <c:pt idx="320">
                  <c:v>1180</c:v>
                </c:pt>
                <c:pt idx="321">
                  <c:v>1180</c:v>
                </c:pt>
                <c:pt idx="322">
                  <c:v>1184</c:v>
                </c:pt>
                <c:pt idx="323">
                  <c:v>1184</c:v>
                </c:pt>
                <c:pt idx="324">
                  <c:v>1188</c:v>
                </c:pt>
                <c:pt idx="325">
                  <c:v>1188</c:v>
                </c:pt>
                <c:pt idx="326">
                  <c:v>1204</c:v>
                </c:pt>
                <c:pt idx="327">
                  <c:v>1204</c:v>
                </c:pt>
                <c:pt idx="328">
                  <c:v>1208</c:v>
                </c:pt>
                <c:pt idx="329">
                  <c:v>1208</c:v>
                </c:pt>
                <c:pt idx="330">
                  <c:v>1212</c:v>
                </c:pt>
                <c:pt idx="331">
                  <c:v>1212</c:v>
                </c:pt>
                <c:pt idx="332">
                  <c:v>1216</c:v>
                </c:pt>
                <c:pt idx="333">
                  <c:v>1216</c:v>
                </c:pt>
                <c:pt idx="334">
                  <c:v>1220</c:v>
                </c:pt>
                <c:pt idx="335">
                  <c:v>1220</c:v>
                </c:pt>
                <c:pt idx="336">
                  <c:v>1224</c:v>
                </c:pt>
                <c:pt idx="337">
                  <c:v>1224</c:v>
                </c:pt>
                <c:pt idx="338">
                  <c:v>1228</c:v>
                </c:pt>
                <c:pt idx="339">
                  <c:v>1228</c:v>
                </c:pt>
                <c:pt idx="340">
                  <c:v>1232</c:v>
                </c:pt>
                <c:pt idx="341">
                  <c:v>1232</c:v>
                </c:pt>
                <c:pt idx="342">
                  <c:v>1236</c:v>
                </c:pt>
                <c:pt idx="343">
                  <c:v>1236</c:v>
                </c:pt>
                <c:pt idx="344">
                  <c:v>1268</c:v>
                </c:pt>
                <c:pt idx="345">
                  <c:v>1268</c:v>
                </c:pt>
                <c:pt idx="346">
                  <c:v>1272</c:v>
                </c:pt>
                <c:pt idx="347">
                  <c:v>1272</c:v>
                </c:pt>
                <c:pt idx="348">
                  <c:v>1276</c:v>
                </c:pt>
                <c:pt idx="349">
                  <c:v>1276</c:v>
                </c:pt>
                <c:pt idx="350">
                  <c:v>1292</c:v>
                </c:pt>
                <c:pt idx="351">
                  <c:v>1292</c:v>
                </c:pt>
                <c:pt idx="352">
                  <c:v>1296</c:v>
                </c:pt>
                <c:pt idx="353">
                  <c:v>1296</c:v>
                </c:pt>
                <c:pt idx="354">
                  <c:v>1300</c:v>
                </c:pt>
                <c:pt idx="355">
                  <c:v>1300</c:v>
                </c:pt>
                <c:pt idx="356">
                  <c:v>1304</c:v>
                </c:pt>
                <c:pt idx="357">
                  <c:v>1304</c:v>
                </c:pt>
                <c:pt idx="358">
                  <c:v>1308</c:v>
                </c:pt>
                <c:pt idx="359">
                  <c:v>1308</c:v>
                </c:pt>
                <c:pt idx="360">
                  <c:v>1312</c:v>
                </c:pt>
                <c:pt idx="361">
                  <c:v>1312</c:v>
                </c:pt>
                <c:pt idx="362">
                  <c:v>1316</c:v>
                </c:pt>
                <c:pt idx="363">
                  <c:v>1316</c:v>
                </c:pt>
                <c:pt idx="364">
                  <c:v>1320</c:v>
                </c:pt>
                <c:pt idx="365">
                  <c:v>1320</c:v>
                </c:pt>
                <c:pt idx="366">
                  <c:v>1324</c:v>
                </c:pt>
                <c:pt idx="367">
                  <c:v>1324</c:v>
                </c:pt>
                <c:pt idx="368">
                  <c:v>1356</c:v>
                </c:pt>
                <c:pt idx="369">
                  <c:v>1356</c:v>
                </c:pt>
                <c:pt idx="370">
                  <c:v>1360</c:v>
                </c:pt>
                <c:pt idx="371">
                  <c:v>1360</c:v>
                </c:pt>
                <c:pt idx="372">
                  <c:v>1364</c:v>
                </c:pt>
                <c:pt idx="373">
                  <c:v>1364</c:v>
                </c:pt>
                <c:pt idx="374">
                  <c:v>1380</c:v>
                </c:pt>
                <c:pt idx="375">
                  <c:v>1380</c:v>
                </c:pt>
                <c:pt idx="376">
                  <c:v>1384</c:v>
                </c:pt>
                <c:pt idx="377">
                  <c:v>1384</c:v>
                </c:pt>
                <c:pt idx="378">
                  <c:v>1388</c:v>
                </c:pt>
                <c:pt idx="379">
                  <c:v>1388</c:v>
                </c:pt>
                <c:pt idx="380">
                  <c:v>1392</c:v>
                </c:pt>
                <c:pt idx="381">
                  <c:v>1392</c:v>
                </c:pt>
                <c:pt idx="382">
                  <c:v>1396</c:v>
                </c:pt>
                <c:pt idx="383">
                  <c:v>1396</c:v>
                </c:pt>
                <c:pt idx="384">
                  <c:v>1400</c:v>
                </c:pt>
                <c:pt idx="385">
                  <c:v>1400</c:v>
                </c:pt>
                <c:pt idx="386">
                  <c:v>1404</c:v>
                </c:pt>
                <c:pt idx="387">
                  <c:v>1404</c:v>
                </c:pt>
                <c:pt idx="388">
                  <c:v>1408</c:v>
                </c:pt>
                <c:pt idx="389">
                  <c:v>1408</c:v>
                </c:pt>
                <c:pt idx="390">
                  <c:v>1412</c:v>
                </c:pt>
                <c:pt idx="391">
                  <c:v>1412</c:v>
                </c:pt>
                <c:pt idx="392">
                  <c:v>1444</c:v>
                </c:pt>
                <c:pt idx="393">
                  <c:v>1444</c:v>
                </c:pt>
                <c:pt idx="394">
                  <c:v>1448</c:v>
                </c:pt>
                <c:pt idx="395">
                  <c:v>1448</c:v>
                </c:pt>
                <c:pt idx="396">
                  <c:v>1452</c:v>
                </c:pt>
                <c:pt idx="397">
                  <c:v>1452</c:v>
                </c:pt>
                <c:pt idx="398">
                  <c:v>1468</c:v>
                </c:pt>
                <c:pt idx="399">
                  <c:v>1468</c:v>
                </c:pt>
                <c:pt idx="400">
                  <c:v>1472</c:v>
                </c:pt>
                <c:pt idx="401">
                  <c:v>1472</c:v>
                </c:pt>
                <c:pt idx="402">
                  <c:v>1476</c:v>
                </c:pt>
                <c:pt idx="403">
                  <c:v>1476</c:v>
                </c:pt>
                <c:pt idx="404">
                  <c:v>1480</c:v>
                </c:pt>
                <c:pt idx="405">
                  <c:v>1480</c:v>
                </c:pt>
                <c:pt idx="406">
                  <c:v>1484</c:v>
                </c:pt>
                <c:pt idx="407">
                  <c:v>1484</c:v>
                </c:pt>
                <c:pt idx="408">
                  <c:v>1488</c:v>
                </c:pt>
                <c:pt idx="409">
                  <c:v>1488</c:v>
                </c:pt>
                <c:pt idx="410">
                  <c:v>1492</c:v>
                </c:pt>
                <c:pt idx="411">
                  <c:v>1492</c:v>
                </c:pt>
                <c:pt idx="412">
                  <c:v>1496</c:v>
                </c:pt>
                <c:pt idx="413">
                  <c:v>1496</c:v>
                </c:pt>
                <c:pt idx="414">
                  <c:v>1500</c:v>
                </c:pt>
                <c:pt idx="415">
                  <c:v>1500</c:v>
                </c:pt>
                <c:pt idx="416">
                  <c:v>1532</c:v>
                </c:pt>
                <c:pt idx="417">
                  <c:v>1532</c:v>
                </c:pt>
                <c:pt idx="418">
                  <c:v>1536</c:v>
                </c:pt>
                <c:pt idx="419">
                  <c:v>1536</c:v>
                </c:pt>
                <c:pt idx="420">
                  <c:v>1540</c:v>
                </c:pt>
                <c:pt idx="421">
                  <c:v>1540</c:v>
                </c:pt>
                <c:pt idx="422">
                  <c:v>1556</c:v>
                </c:pt>
                <c:pt idx="423">
                  <c:v>1556</c:v>
                </c:pt>
                <c:pt idx="424">
                  <c:v>1560</c:v>
                </c:pt>
                <c:pt idx="425">
                  <c:v>1560</c:v>
                </c:pt>
                <c:pt idx="426">
                  <c:v>1564</c:v>
                </c:pt>
                <c:pt idx="427">
                  <c:v>1564</c:v>
                </c:pt>
                <c:pt idx="428">
                  <c:v>1568</c:v>
                </c:pt>
                <c:pt idx="429">
                  <c:v>1568</c:v>
                </c:pt>
                <c:pt idx="430">
                  <c:v>1572</c:v>
                </c:pt>
                <c:pt idx="431">
                  <c:v>1572</c:v>
                </c:pt>
                <c:pt idx="432">
                  <c:v>1576</c:v>
                </c:pt>
                <c:pt idx="433">
                  <c:v>1576</c:v>
                </c:pt>
                <c:pt idx="434">
                  <c:v>1580</c:v>
                </c:pt>
                <c:pt idx="435">
                  <c:v>1580</c:v>
                </c:pt>
                <c:pt idx="436">
                  <c:v>1584</c:v>
                </c:pt>
                <c:pt idx="437">
                  <c:v>1584</c:v>
                </c:pt>
                <c:pt idx="438">
                  <c:v>1612</c:v>
                </c:pt>
                <c:pt idx="439">
                  <c:v>1612</c:v>
                </c:pt>
                <c:pt idx="440">
                  <c:v>1616</c:v>
                </c:pt>
                <c:pt idx="441">
                  <c:v>1616</c:v>
                </c:pt>
                <c:pt idx="442">
                  <c:v>1640</c:v>
                </c:pt>
                <c:pt idx="443">
                  <c:v>1640</c:v>
                </c:pt>
                <c:pt idx="444">
                  <c:v>1644</c:v>
                </c:pt>
                <c:pt idx="445">
                  <c:v>1644</c:v>
                </c:pt>
                <c:pt idx="446">
                  <c:v>1648</c:v>
                </c:pt>
                <c:pt idx="447">
                  <c:v>1648</c:v>
                </c:pt>
                <c:pt idx="448">
                  <c:v>1652</c:v>
                </c:pt>
                <c:pt idx="449">
                  <c:v>1652</c:v>
                </c:pt>
                <c:pt idx="450">
                  <c:v>1656</c:v>
                </c:pt>
                <c:pt idx="451">
                  <c:v>1656</c:v>
                </c:pt>
                <c:pt idx="452">
                  <c:v>1660</c:v>
                </c:pt>
                <c:pt idx="453">
                  <c:v>1660</c:v>
                </c:pt>
                <c:pt idx="454">
                  <c:v>1696</c:v>
                </c:pt>
                <c:pt idx="455">
                  <c:v>1696</c:v>
                </c:pt>
                <c:pt idx="456">
                  <c:v>1700</c:v>
                </c:pt>
                <c:pt idx="457">
                  <c:v>1700</c:v>
                </c:pt>
                <c:pt idx="458">
                  <c:v>1704</c:v>
                </c:pt>
                <c:pt idx="459">
                  <c:v>1704</c:v>
                </c:pt>
                <c:pt idx="460">
                  <c:v>1708</c:v>
                </c:pt>
                <c:pt idx="461">
                  <c:v>1708</c:v>
                </c:pt>
                <c:pt idx="462">
                  <c:v>1712</c:v>
                </c:pt>
                <c:pt idx="463">
                  <c:v>1712</c:v>
                </c:pt>
                <c:pt idx="464">
                  <c:v>1716</c:v>
                </c:pt>
                <c:pt idx="465">
                  <c:v>1716</c:v>
                </c:pt>
                <c:pt idx="466">
                  <c:v>1720</c:v>
                </c:pt>
                <c:pt idx="467">
                  <c:v>1720</c:v>
                </c:pt>
                <c:pt idx="468">
                  <c:v>1724</c:v>
                </c:pt>
                <c:pt idx="469">
                  <c:v>1724</c:v>
                </c:pt>
                <c:pt idx="470">
                  <c:v>1728</c:v>
                </c:pt>
                <c:pt idx="471">
                  <c:v>1728</c:v>
                </c:pt>
                <c:pt idx="472">
                  <c:v>1732</c:v>
                </c:pt>
                <c:pt idx="473">
                  <c:v>1732</c:v>
                </c:pt>
                <c:pt idx="474">
                  <c:v>1736</c:v>
                </c:pt>
                <c:pt idx="475">
                  <c:v>1736</c:v>
                </c:pt>
                <c:pt idx="476">
                  <c:v>1740</c:v>
                </c:pt>
                <c:pt idx="477">
                  <c:v>1740</c:v>
                </c:pt>
                <c:pt idx="478">
                  <c:v>1744</c:v>
                </c:pt>
                <c:pt idx="479">
                  <c:v>1744</c:v>
                </c:pt>
                <c:pt idx="480">
                  <c:v>1748</c:v>
                </c:pt>
                <c:pt idx="481">
                  <c:v>1748</c:v>
                </c:pt>
                <c:pt idx="482">
                  <c:v>1752</c:v>
                </c:pt>
                <c:pt idx="483">
                  <c:v>1752</c:v>
                </c:pt>
                <c:pt idx="484">
                  <c:v>1756</c:v>
                </c:pt>
                <c:pt idx="485">
                  <c:v>1756</c:v>
                </c:pt>
                <c:pt idx="486">
                  <c:v>1760</c:v>
                </c:pt>
                <c:pt idx="487">
                  <c:v>1760</c:v>
                </c:pt>
                <c:pt idx="488">
                  <c:v>1764</c:v>
                </c:pt>
                <c:pt idx="489">
                  <c:v>1764</c:v>
                </c:pt>
                <c:pt idx="490">
                  <c:v>1768</c:v>
                </c:pt>
                <c:pt idx="491">
                  <c:v>1768</c:v>
                </c:pt>
                <c:pt idx="492">
                  <c:v>1772</c:v>
                </c:pt>
                <c:pt idx="493">
                  <c:v>1772</c:v>
                </c:pt>
                <c:pt idx="494">
                  <c:v>1776</c:v>
                </c:pt>
                <c:pt idx="495">
                  <c:v>1776</c:v>
                </c:pt>
                <c:pt idx="496">
                  <c:v>1820</c:v>
                </c:pt>
                <c:pt idx="497">
                  <c:v>1820</c:v>
                </c:pt>
                <c:pt idx="498">
                  <c:v>1824</c:v>
                </c:pt>
                <c:pt idx="499">
                  <c:v>1824</c:v>
                </c:pt>
                <c:pt idx="500">
                  <c:v>1828</c:v>
                </c:pt>
                <c:pt idx="501">
                  <c:v>1828</c:v>
                </c:pt>
                <c:pt idx="502">
                  <c:v>1880</c:v>
                </c:pt>
                <c:pt idx="503">
                  <c:v>1880</c:v>
                </c:pt>
                <c:pt idx="504">
                  <c:v>1884</c:v>
                </c:pt>
                <c:pt idx="505">
                  <c:v>1884</c:v>
                </c:pt>
                <c:pt idx="506">
                  <c:v>1888</c:v>
                </c:pt>
                <c:pt idx="507">
                  <c:v>1888</c:v>
                </c:pt>
                <c:pt idx="508">
                  <c:v>1940</c:v>
                </c:pt>
                <c:pt idx="509">
                  <c:v>1940</c:v>
                </c:pt>
                <c:pt idx="510">
                  <c:v>1944</c:v>
                </c:pt>
                <c:pt idx="511">
                  <c:v>1944</c:v>
                </c:pt>
                <c:pt idx="512">
                  <c:v>1948</c:v>
                </c:pt>
                <c:pt idx="513">
                  <c:v>1948</c:v>
                </c:pt>
                <c:pt idx="514">
                  <c:v>2000</c:v>
                </c:pt>
                <c:pt idx="515">
                  <c:v>2000</c:v>
                </c:pt>
                <c:pt idx="516">
                  <c:v>2004</c:v>
                </c:pt>
                <c:pt idx="517">
                  <c:v>2004</c:v>
                </c:pt>
                <c:pt idx="518">
                  <c:v>2008</c:v>
                </c:pt>
                <c:pt idx="519">
                  <c:v>2008</c:v>
                </c:pt>
                <c:pt idx="520">
                  <c:v>2060</c:v>
                </c:pt>
                <c:pt idx="521">
                  <c:v>2060</c:v>
                </c:pt>
                <c:pt idx="522">
                  <c:v>2064</c:v>
                </c:pt>
                <c:pt idx="523">
                  <c:v>2064</c:v>
                </c:pt>
                <c:pt idx="524">
                  <c:v>2068</c:v>
                </c:pt>
                <c:pt idx="525">
                  <c:v>2068</c:v>
                </c:pt>
                <c:pt idx="526">
                  <c:v>2120</c:v>
                </c:pt>
                <c:pt idx="527">
                  <c:v>2120</c:v>
                </c:pt>
                <c:pt idx="528">
                  <c:v>2124</c:v>
                </c:pt>
                <c:pt idx="529">
                  <c:v>2124</c:v>
                </c:pt>
                <c:pt idx="530">
                  <c:v>2128</c:v>
                </c:pt>
                <c:pt idx="531">
                  <c:v>2128</c:v>
                </c:pt>
                <c:pt idx="532">
                  <c:v>2180</c:v>
                </c:pt>
                <c:pt idx="533">
                  <c:v>2180</c:v>
                </c:pt>
                <c:pt idx="534">
                  <c:v>2184</c:v>
                </c:pt>
                <c:pt idx="535">
                  <c:v>2184</c:v>
                </c:pt>
                <c:pt idx="536">
                  <c:v>2188</c:v>
                </c:pt>
                <c:pt idx="537">
                  <c:v>2188</c:v>
                </c:pt>
                <c:pt idx="538">
                  <c:v>2240</c:v>
                </c:pt>
                <c:pt idx="539">
                  <c:v>2240</c:v>
                </c:pt>
                <c:pt idx="540">
                  <c:v>2244</c:v>
                </c:pt>
                <c:pt idx="541">
                  <c:v>2244</c:v>
                </c:pt>
                <c:pt idx="542">
                  <c:v>2248</c:v>
                </c:pt>
                <c:pt idx="543">
                  <c:v>2248</c:v>
                </c:pt>
                <c:pt idx="544">
                  <c:v>2300</c:v>
                </c:pt>
                <c:pt idx="545">
                  <c:v>2300</c:v>
                </c:pt>
                <c:pt idx="546">
                  <c:v>2304</c:v>
                </c:pt>
                <c:pt idx="547">
                  <c:v>2304</c:v>
                </c:pt>
                <c:pt idx="548">
                  <c:v>2308</c:v>
                </c:pt>
                <c:pt idx="549">
                  <c:v>2308</c:v>
                </c:pt>
                <c:pt idx="550">
                  <c:v>2360</c:v>
                </c:pt>
                <c:pt idx="551">
                  <c:v>2360</c:v>
                </c:pt>
                <c:pt idx="552">
                  <c:v>2364</c:v>
                </c:pt>
                <c:pt idx="553">
                  <c:v>2364</c:v>
                </c:pt>
                <c:pt idx="554">
                  <c:v>2368</c:v>
                </c:pt>
                <c:pt idx="555">
                  <c:v>2368</c:v>
                </c:pt>
                <c:pt idx="556">
                  <c:v>2420</c:v>
                </c:pt>
                <c:pt idx="557">
                  <c:v>2420</c:v>
                </c:pt>
                <c:pt idx="558">
                  <c:v>2424</c:v>
                </c:pt>
                <c:pt idx="559">
                  <c:v>2424</c:v>
                </c:pt>
                <c:pt idx="560">
                  <c:v>2428</c:v>
                </c:pt>
                <c:pt idx="561">
                  <c:v>2428</c:v>
                </c:pt>
                <c:pt idx="562">
                  <c:v>2480</c:v>
                </c:pt>
                <c:pt idx="563">
                  <c:v>2480</c:v>
                </c:pt>
                <c:pt idx="564">
                  <c:v>2484</c:v>
                </c:pt>
                <c:pt idx="565">
                  <c:v>2484</c:v>
                </c:pt>
                <c:pt idx="566">
                  <c:v>2488</c:v>
                </c:pt>
                <c:pt idx="567">
                  <c:v>2488</c:v>
                </c:pt>
                <c:pt idx="568">
                  <c:v>2540</c:v>
                </c:pt>
                <c:pt idx="569">
                  <c:v>2540</c:v>
                </c:pt>
                <c:pt idx="570">
                  <c:v>2544</c:v>
                </c:pt>
                <c:pt idx="571">
                  <c:v>2544</c:v>
                </c:pt>
                <c:pt idx="572">
                  <c:v>2548</c:v>
                </c:pt>
                <c:pt idx="573">
                  <c:v>2548</c:v>
                </c:pt>
                <c:pt idx="574">
                  <c:v>2600</c:v>
                </c:pt>
                <c:pt idx="575">
                  <c:v>2600</c:v>
                </c:pt>
                <c:pt idx="576">
                  <c:v>2604</c:v>
                </c:pt>
                <c:pt idx="577">
                  <c:v>2604</c:v>
                </c:pt>
                <c:pt idx="578">
                  <c:v>2608</c:v>
                </c:pt>
                <c:pt idx="579">
                  <c:v>2608</c:v>
                </c:pt>
                <c:pt idx="580">
                  <c:v>2660</c:v>
                </c:pt>
                <c:pt idx="581">
                  <c:v>2660</c:v>
                </c:pt>
                <c:pt idx="582">
                  <c:v>2664</c:v>
                </c:pt>
                <c:pt idx="583">
                  <c:v>2664</c:v>
                </c:pt>
                <c:pt idx="584">
                  <c:v>2668</c:v>
                </c:pt>
                <c:pt idx="585">
                  <c:v>2668</c:v>
                </c:pt>
                <c:pt idx="586">
                  <c:v>2720</c:v>
                </c:pt>
                <c:pt idx="587">
                  <c:v>2720</c:v>
                </c:pt>
                <c:pt idx="588">
                  <c:v>2724</c:v>
                </c:pt>
                <c:pt idx="589">
                  <c:v>2724</c:v>
                </c:pt>
                <c:pt idx="590">
                  <c:v>2728</c:v>
                </c:pt>
                <c:pt idx="591">
                  <c:v>2728</c:v>
                </c:pt>
                <c:pt idx="592">
                  <c:v>2780</c:v>
                </c:pt>
                <c:pt idx="593">
                  <c:v>2780</c:v>
                </c:pt>
                <c:pt idx="594">
                  <c:v>2784</c:v>
                </c:pt>
                <c:pt idx="595">
                  <c:v>2784</c:v>
                </c:pt>
                <c:pt idx="596">
                  <c:v>2788</c:v>
                </c:pt>
                <c:pt idx="597">
                  <c:v>2788</c:v>
                </c:pt>
                <c:pt idx="598">
                  <c:v>2840</c:v>
                </c:pt>
                <c:pt idx="599">
                  <c:v>2840</c:v>
                </c:pt>
                <c:pt idx="600">
                  <c:v>2844</c:v>
                </c:pt>
                <c:pt idx="601">
                  <c:v>2844</c:v>
                </c:pt>
                <c:pt idx="602">
                  <c:v>2848</c:v>
                </c:pt>
                <c:pt idx="603">
                  <c:v>2848</c:v>
                </c:pt>
                <c:pt idx="604">
                  <c:v>2852</c:v>
                </c:pt>
                <c:pt idx="605">
                  <c:v>2852</c:v>
                </c:pt>
                <c:pt idx="606">
                  <c:v>2856</c:v>
                </c:pt>
                <c:pt idx="607">
                  <c:v>2856</c:v>
                </c:pt>
                <c:pt idx="608">
                  <c:v>2904</c:v>
                </c:pt>
                <c:pt idx="609">
                  <c:v>2904</c:v>
                </c:pt>
                <c:pt idx="610">
                  <c:v>2908</c:v>
                </c:pt>
                <c:pt idx="611">
                  <c:v>2908</c:v>
                </c:pt>
                <c:pt idx="612">
                  <c:v>2912</c:v>
                </c:pt>
                <c:pt idx="613">
                  <c:v>2912</c:v>
                </c:pt>
                <c:pt idx="614">
                  <c:v>2916</c:v>
                </c:pt>
                <c:pt idx="615">
                  <c:v>2916</c:v>
                </c:pt>
                <c:pt idx="616">
                  <c:v>2920</c:v>
                </c:pt>
                <c:pt idx="617">
                  <c:v>2920</c:v>
                </c:pt>
                <c:pt idx="618">
                  <c:v>2924</c:v>
                </c:pt>
                <c:pt idx="619">
                  <c:v>2924</c:v>
                </c:pt>
                <c:pt idx="620">
                  <c:v>2928</c:v>
                </c:pt>
                <c:pt idx="621">
                  <c:v>2928</c:v>
                </c:pt>
                <c:pt idx="622">
                  <c:v>2932</c:v>
                </c:pt>
                <c:pt idx="623">
                  <c:v>2932</c:v>
                </c:pt>
                <c:pt idx="624">
                  <c:v>2936</c:v>
                </c:pt>
                <c:pt idx="625">
                  <c:v>2936</c:v>
                </c:pt>
                <c:pt idx="626">
                  <c:v>2940</c:v>
                </c:pt>
                <c:pt idx="627">
                  <c:v>2940</c:v>
                </c:pt>
                <c:pt idx="628">
                  <c:v>2944</c:v>
                </c:pt>
                <c:pt idx="629">
                  <c:v>2944</c:v>
                </c:pt>
                <c:pt idx="630">
                  <c:v>2948</c:v>
                </c:pt>
                <c:pt idx="631">
                  <c:v>2948</c:v>
                </c:pt>
                <c:pt idx="632">
                  <c:v>2952</c:v>
                </c:pt>
                <c:pt idx="633">
                  <c:v>2952</c:v>
                </c:pt>
                <c:pt idx="634">
                  <c:v>2956</c:v>
                </c:pt>
                <c:pt idx="635">
                  <c:v>2956</c:v>
                </c:pt>
                <c:pt idx="636">
                  <c:v>2960</c:v>
                </c:pt>
                <c:pt idx="637">
                  <c:v>2960</c:v>
                </c:pt>
                <c:pt idx="638">
                  <c:v>2964</c:v>
                </c:pt>
                <c:pt idx="639">
                  <c:v>2964</c:v>
                </c:pt>
                <c:pt idx="640">
                  <c:v>2968</c:v>
                </c:pt>
                <c:pt idx="641">
                  <c:v>2968</c:v>
                </c:pt>
                <c:pt idx="642">
                  <c:v>2972</c:v>
                </c:pt>
                <c:pt idx="643">
                  <c:v>2972</c:v>
                </c:pt>
                <c:pt idx="644">
                  <c:v>2976</c:v>
                </c:pt>
                <c:pt idx="645">
                  <c:v>2976</c:v>
                </c:pt>
                <c:pt idx="646">
                  <c:v>2980</c:v>
                </c:pt>
                <c:pt idx="647">
                  <c:v>2980</c:v>
                </c:pt>
                <c:pt idx="648">
                  <c:v>2984</c:v>
                </c:pt>
                <c:pt idx="649">
                  <c:v>2984</c:v>
                </c:pt>
                <c:pt idx="650">
                  <c:v>3040</c:v>
                </c:pt>
                <c:pt idx="651">
                  <c:v>3040</c:v>
                </c:pt>
                <c:pt idx="652">
                  <c:v>3044</c:v>
                </c:pt>
                <c:pt idx="653">
                  <c:v>3044</c:v>
                </c:pt>
                <c:pt idx="654">
                  <c:v>3048</c:v>
                </c:pt>
                <c:pt idx="655">
                  <c:v>3048</c:v>
                </c:pt>
                <c:pt idx="656">
                  <c:v>3116</c:v>
                </c:pt>
                <c:pt idx="657">
                  <c:v>3116</c:v>
                </c:pt>
                <c:pt idx="658">
                  <c:v>3120</c:v>
                </c:pt>
                <c:pt idx="659">
                  <c:v>3120</c:v>
                </c:pt>
                <c:pt idx="660">
                  <c:v>3124</c:v>
                </c:pt>
                <c:pt idx="661">
                  <c:v>3124</c:v>
                </c:pt>
                <c:pt idx="662">
                  <c:v>3192</c:v>
                </c:pt>
                <c:pt idx="663">
                  <c:v>3192</c:v>
                </c:pt>
                <c:pt idx="664">
                  <c:v>3196</c:v>
                </c:pt>
                <c:pt idx="665">
                  <c:v>3196</c:v>
                </c:pt>
                <c:pt idx="666">
                  <c:v>3200</c:v>
                </c:pt>
                <c:pt idx="667">
                  <c:v>3200</c:v>
                </c:pt>
                <c:pt idx="668">
                  <c:v>3268</c:v>
                </c:pt>
                <c:pt idx="669">
                  <c:v>3268</c:v>
                </c:pt>
                <c:pt idx="670">
                  <c:v>3272</c:v>
                </c:pt>
                <c:pt idx="671">
                  <c:v>3272</c:v>
                </c:pt>
                <c:pt idx="672">
                  <c:v>3276</c:v>
                </c:pt>
                <c:pt idx="673">
                  <c:v>3276</c:v>
                </c:pt>
                <c:pt idx="674">
                  <c:v>3344</c:v>
                </c:pt>
                <c:pt idx="675">
                  <c:v>3344</c:v>
                </c:pt>
                <c:pt idx="676">
                  <c:v>3348</c:v>
                </c:pt>
                <c:pt idx="677">
                  <c:v>3348</c:v>
                </c:pt>
                <c:pt idx="678">
                  <c:v>3352</c:v>
                </c:pt>
                <c:pt idx="679">
                  <c:v>3352</c:v>
                </c:pt>
                <c:pt idx="680">
                  <c:v>3420</c:v>
                </c:pt>
                <c:pt idx="681">
                  <c:v>3420</c:v>
                </c:pt>
                <c:pt idx="682">
                  <c:v>3424</c:v>
                </c:pt>
                <c:pt idx="683">
                  <c:v>3424</c:v>
                </c:pt>
                <c:pt idx="684">
                  <c:v>3428</c:v>
                </c:pt>
                <c:pt idx="685">
                  <c:v>3428</c:v>
                </c:pt>
                <c:pt idx="686">
                  <c:v>3496</c:v>
                </c:pt>
                <c:pt idx="687">
                  <c:v>3496</c:v>
                </c:pt>
                <c:pt idx="688">
                  <c:v>3500</c:v>
                </c:pt>
                <c:pt idx="689">
                  <c:v>3500</c:v>
                </c:pt>
                <c:pt idx="690">
                  <c:v>3504</c:v>
                </c:pt>
                <c:pt idx="691">
                  <c:v>3504</c:v>
                </c:pt>
                <c:pt idx="692">
                  <c:v>3572</c:v>
                </c:pt>
                <c:pt idx="693">
                  <c:v>3572</c:v>
                </c:pt>
                <c:pt idx="694">
                  <c:v>3576</c:v>
                </c:pt>
                <c:pt idx="695">
                  <c:v>3576</c:v>
                </c:pt>
                <c:pt idx="696">
                  <c:v>3580</c:v>
                </c:pt>
                <c:pt idx="697">
                  <c:v>3580</c:v>
                </c:pt>
                <c:pt idx="698">
                  <c:v>3648</c:v>
                </c:pt>
                <c:pt idx="699">
                  <c:v>3648</c:v>
                </c:pt>
                <c:pt idx="700">
                  <c:v>3652</c:v>
                </c:pt>
                <c:pt idx="701">
                  <c:v>3652</c:v>
                </c:pt>
                <c:pt idx="702">
                  <c:v>3656</c:v>
                </c:pt>
                <c:pt idx="703">
                  <c:v>3656</c:v>
                </c:pt>
                <c:pt idx="704">
                  <c:v>3724</c:v>
                </c:pt>
                <c:pt idx="705">
                  <c:v>3724</c:v>
                </c:pt>
                <c:pt idx="706">
                  <c:v>3728</c:v>
                </c:pt>
                <c:pt idx="707">
                  <c:v>3728</c:v>
                </c:pt>
                <c:pt idx="708">
                  <c:v>3732</c:v>
                </c:pt>
                <c:pt idx="709">
                  <c:v>3732</c:v>
                </c:pt>
                <c:pt idx="710">
                  <c:v>3800</c:v>
                </c:pt>
                <c:pt idx="711">
                  <c:v>3800</c:v>
                </c:pt>
                <c:pt idx="712">
                  <c:v>3804</c:v>
                </c:pt>
                <c:pt idx="713">
                  <c:v>3804</c:v>
                </c:pt>
                <c:pt idx="714">
                  <c:v>3808</c:v>
                </c:pt>
                <c:pt idx="715">
                  <c:v>3808</c:v>
                </c:pt>
                <c:pt idx="716">
                  <c:v>3876</c:v>
                </c:pt>
                <c:pt idx="717">
                  <c:v>3876</c:v>
                </c:pt>
                <c:pt idx="718">
                  <c:v>3880</c:v>
                </c:pt>
                <c:pt idx="719">
                  <c:v>3880</c:v>
                </c:pt>
                <c:pt idx="720">
                  <c:v>3884</c:v>
                </c:pt>
                <c:pt idx="721">
                  <c:v>3884</c:v>
                </c:pt>
                <c:pt idx="722">
                  <c:v>3952</c:v>
                </c:pt>
                <c:pt idx="723">
                  <c:v>3952</c:v>
                </c:pt>
                <c:pt idx="724">
                  <c:v>3956</c:v>
                </c:pt>
                <c:pt idx="725">
                  <c:v>3956</c:v>
                </c:pt>
                <c:pt idx="726">
                  <c:v>3960</c:v>
                </c:pt>
                <c:pt idx="727">
                  <c:v>3960</c:v>
                </c:pt>
                <c:pt idx="728">
                  <c:v>4028</c:v>
                </c:pt>
                <c:pt idx="729">
                  <c:v>4028</c:v>
                </c:pt>
                <c:pt idx="730">
                  <c:v>4032</c:v>
                </c:pt>
                <c:pt idx="731">
                  <c:v>4032</c:v>
                </c:pt>
                <c:pt idx="732">
                  <c:v>4036</c:v>
                </c:pt>
                <c:pt idx="733">
                  <c:v>4036</c:v>
                </c:pt>
                <c:pt idx="734">
                  <c:v>4104</c:v>
                </c:pt>
                <c:pt idx="735">
                  <c:v>4104</c:v>
                </c:pt>
                <c:pt idx="736">
                  <c:v>4108</c:v>
                </c:pt>
                <c:pt idx="737">
                  <c:v>4108</c:v>
                </c:pt>
                <c:pt idx="738">
                  <c:v>4112</c:v>
                </c:pt>
                <c:pt idx="739">
                  <c:v>4112</c:v>
                </c:pt>
                <c:pt idx="740">
                  <c:v>4180</c:v>
                </c:pt>
                <c:pt idx="741">
                  <c:v>4180</c:v>
                </c:pt>
                <c:pt idx="742">
                  <c:v>4184</c:v>
                </c:pt>
                <c:pt idx="743">
                  <c:v>4184</c:v>
                </c:pt>
                <c:pt idx="744">
                  <c:v>4188</c:v>
                </c:pt>
                <c:pt idx="745">
                  <c:v>4188</c:v>
                </c:pt>
                <c:pt idx="746">
                  <c:v>4256</c:v>
                </c:pt>
                <c:pt idx="747">
                  <c:v>4256</c:v>
                </c:pt>
                <c:pt idx="748">
                  <c:v>4260</c:v>
                </c:pt>
                <c:pt idx="749">
                  <c:v>4260</c:v>
                </c:pt>
                <c:pt idx="750">
                  <c:v>4264</c:v>
                </c:pt>
                <c:pt idx="751">
                  <c:v>4264</c:v>
                </c:pt>
                <c:pt idx="752">
                  <c:v>4332</c:v>
                </c:pt>
                <c:pt idx="753">
                  <c:v>4332</c:v>
                </c:pt>
                <c:pt idx="754">
                  <c:v>4336</c:v>
                </c:pt>
                <c:pt idx="755">
                  <c:v>4336</c:v>
                </c:pt>
                <c:pt idx="756">
                  <c:v>4340</c:v>
                </c:pt>
                <c:pt idx="757">
                  <c:v>4340</c:v>
                </c:pt>
                <c:pt idx="758">
                  <c:v>4344</c:v>
                </c:pt>
                <c:pt idx="759">
                  <c:v>4344</c:v>
                </c:pt>
                <c:pt idx="760">
                  <c:v>4348</c:v>
                </c:pt>
                <c:pt idx="761">
                  <c:v>4348</c:v>
                </c:pt>
                <c:pt idx="762">
                  <c:v>4408</c:v>
                </c:pt>
                <c:pt idx="763">
                  <c:v>4408</c:v>
                </c:pt>
                <c:pt idx="764">
                  <c:v>4412</c:v>
                </c:pt>
                <c:pt idx="765">
                  <c:v>4412</c:v>
                </c:pt>
                <c:pt idx="766">
                  <c:v>4416</c:v>
                </c:pt>
                <c:pt idx="767">
                  <c:v>4416</c:v>
                </c:pt>
                <c:pt idx="768">
                  <c:v>4420</c:v>
                </c:pt>
                <c:pt idx="769">
                  <c:v>4420</c:v>
                </c:pt>
                <c:pt idx="770">
                  <c:v>4424</c:v>
                </c:pt>
                <c:pt idx="771">
                  <c:v>4424</c:v>
                </c:pt>
                <c:pt idx="772">
                  <c:v>4428</c:v>
                </c:pt>
                <c:pt idx="773">
                  <c:v>4428</c:v>
                </c:pt>
                <c:pt idx="774">
                  <c:v>4432</c:v>
                </c:pt>
                <c:pt idx="775">
                  <c:v>4432</c:v>
                </c:pt>
                <c:pt idx="776">
                  <c:v>4436</c:v>
                </c:pt>
                <c:pt idx="777">
                  <c:v>4436</c:v>
                </c:pt>
                <c:pt idx="778">
                  <c:v>4440</c:v>
                </c:pt>
                <c:pt idx="779">
                  <c:v>4440</c:v>
                </c:pt>
                <c:pt idx="780">
                  <c:v>4444</c:v>
                </c:pt>
                <c:pt idx="781">
                  <c:v>4444</c:v>
                </c:pt>
                <c:pt idx="782">
                  <c:v>4448</c:v>
                </c:pt>
                <c:pt idx="783">
                  <c:v>4448</c:v>
                </c:pt>
                <c:pt idx="784">
                  <c:v>4452</c:v>
                </c:pt>
                <c:pt idx="785">
                  <c:v>4452</c:v>
                </c:pt>
                <c:pt idx="786">
                  <c:v>4456</c:v>
                </c:pt>
                <c:pt idx="787">
                  <c:v>4456</c:v>
                </c:pt>
                <c:pt idx="788">
                  <c:v>4460</c:v>
                </c:pt>
                <c:pt idx="789">
                  <c:v>4460</c:v>
                </c:pt>
                <c:pt idx="790">
                  <c:v>4464</c:v>
                </c:pt>
                <c:pt idx="791">
                  <c:v>4464</c:v>
                </c:pt>
                <c:pt idx="792">
                  <c:v>4468</c:v>
                </c:pt>
                <c:pt idx="793">
                  <c:v>4468</c:v>
                </c:pt>
                <c:pt idx="794">
                  <c:v>4472</c:v>
                </c:pt>
                <c:pt idx="795">
                  <c:v>4472</c:v>
                </c:pt>
                <c:pt idx="796">
                  <c:v>4476</c:v>
                </c:pt>
                <c:pt idx="797">
                  <c:v>4476</c:v>
                </c:pt>
                <c:pt idx="798">
                  <c:v>4480</c:v>
                </c:pt>
                <c:pt idx="799">
                  <c:v>4480</c:v>
                </c:pt>
                <c:pt idx="800">
                  <c:v>4484</c:v>
                </c:pt>
                <c:pt idx="801">
                  <c:v>4484</c:v>
                </c:pt>
                <c:pt idx="802">
                  <c:v>4488</c:v>
                </c:pt>
                <c:pt idx="803">
                  <c:v>4488</c:v>
                </c:pt>
                <c:pt idx="804">
                  <c:v>4556</c:v>
                </c:pt>
                <c:pt idx="805">
                  <c:v>4556</c:v>
                </c:pt>
                <c:pt idx="806">
                  <c:v>4560</c:v>
                </c:pt>
                <c:pt idx="807">
                  <c:v>4560</c:v>
                </c:pt>
                <c:pt idx="808">
                  <c:v>4564</c:v>
                </c:pt>
                <c:pt idx="809">
                  <c:v>4564</c:v>
                </c:pt>
                <c:pt idx="810">
                  <c:v>4648</c:v>
                </c:pt>
                <c:pt idx="811">
                  <c:v>4648</c:v>
                </c:pt>
                <c:pt idx="812">
                  <c:v>4652</c:v>
                </c:pt>
                <c:pt idx="813">
                  <c:v>4652</c:v>
                </c:pt>
                <c:pt idx="814">
                  <c:v>4656</c:v>
                </c:pt>
                <c:pt idx="815">
                  <c:v>4656</c:v>
                </c:pt>
                <c:pt idx="816">
                  <c:v>4740</c:v>
                </c:pt>
                <c:pt idx="817">
                  <c:v>4740</c:v>
                </c:pt>
                <c:pt idx="818">
                  <c:v>4744</c:v>
                </c:pt>
                <c:pt idx="819">
                  <c:v>4744</c:v>
                </c:pt>
                <c:pt idx="820">
                  <c:v>4748</c:v>
                </c:pt>
                <c:pt idx="821">
                  <c:v>4748</c:v>
                </c:pt>
                <c:pt idx="822">
                  <c:v>4832</c:v>
                </c:pt>
                <c:pt idx="823">
                  <c:v>4832</c:v>
                </c:pt>
                <c:pt idx="824">
                  <c:v>4836</c:v>
                </c:pt>
                <c:pt idx="825">
                  <c:v>4836</c:v>
                </c:pt>
                <c:pt idx="826">
                  <c:v>4840</c:v>
                </c:pt>
                <c:pt idx="827">
                  <c:v>4840</c:v>
                </c:pt>
                <c:pt idx="828">
                  <c:v>4924</c:v>
                </c:pt>
                <c:pt idx="829">
                  <c:v>4924</c:v>
                </c:pt>
                <c:pt idx="830">
                  <c:v>4928</c:v>
                </c:pt>
                <c:pt idx="831">
                  <c:v>4928</c:v>
                </c:pt>
                <c:pt idx="832">
                  <c:v>4932</c:v>
                </c:pt>
                <c:pt idx="833">
                  <c:v>4932</c:v>
                </c:pt>
                <c:pt idx="834">
                  <c:v>5016</c:v>
                </c:pt>
                <c:pt idx="835">
                  <c:v>5016</c:v>
                </c:pt>
                <c:pt idx="836">
                  <c:v>5020</c:v>
                </c:pt>
                <c:pt idx="837">
                  <c:v>5020</c:v>
                </c:pt>
                <c:pt idx="838">
                  <c:v>5024</c:v>
                </c:pt>
                <c:pt idx="839">
                  <c:v>5024</c:v>
                </c:pt>
                <c:pt idx="840">
                  <c:v>5108</c:v>
                </c:pt>
                <c:pt idx="841">
                  <c:v>5108</c:v>
                </c:pt>
                <c:pt idx="842">
                  <c:v>5112</c:v>
                </c:pt>
                <c:pt idx="843">
                  <c:v>5112</c:v>
                </c:pt>
                <c:pt idx="844">
                  <c:v>5116</c:v>
                </c:pt>
                <c:pt idx="845">
                  <c:v>5116</c:v>
                </c:pt>
                <c:pt idx="846">
                  <c:v>5200</c:v>
                </c:pt>
                <c:pt idx="847">
                  <c:v>5200</c:v>
                </c:pt>
                <c:pt idx="848">
                  <c:v>5204</c:v>
                </c:pt>
                <c:pt idx="849">
                  <c:v>5204</c:v>
                </c:pt>
                <c:pt idx="850">
                  <c:v>5208</c:v>
                </c:pt>
                <c:pt idx="851">
                  <c:v>5208</c:v>
                </c:pt>
                <c:pt idx="852">
                  <c:v>5292</c:v>
                </c:pt>
                <c:pt idx="853">
                  <c:v>5292</c:v>
                </c:pt>
                <c:pt idx="854">
                  <c:v>5296</c:v>
                </c:pt>
                <c:pt idx="855">
                  <c:v>5296</c:v>
                </c:pt>
                <c:pt idx="856">
                  <c:v>5300</c:v>
                </c:pt>
                <c:pt idx="857">
                  <c:v>5300</c:v>
                </c:pt>
                <c:pt idx="858">
                  <c:v>5384</c:v>
                </c:pt>
                <c:pt idx="859">
                  <c:v>5384</c:v>
                </c:pt>
                <c:pt idx="860">
                  <c:v>5388</c:v>
                </c:pt>
                <c:pt idx="861">
                  <c:v>5388</c:v>
                </c:pt>
                <c:pt idx="862">
                  <c:v>5392</c:v>
                </c:pt>
                <c:pt idx="863">
                  <c:v>5392</c:v>
                </c:pt>
                <c:pt idx="864">
                  <c:v>5476</c:v>
                </c:pt>
                <c:pt idx="865">
                  <c:v>5476</c:v>
                </c:pt>
                <c:pt idx="866">
                  <c:v>5480</c:v>
                </c:pt>
                <c:pt idx="867">
                  <c:v>5480</c:v>
                </c:pt>
                <c:pt idx="868">
                  <c:v>5484</c:v>
                </c:pt>
                <c:pt idx="869">
                  <c:v>5484</c:v>
                </c:pt>
                <c:pt idx="870">
                  <c:v>5568</c:v>
                </c:pt>
                <c:pt idx="871">
                  <c:v>5568</c:v>
                </c:pt>
                <c:pt idx="872">
                  <c:v>5572</c:v>
                </c:pt>
                <c:pt idx="873">
                  <c:v>5572</c:v>
                </c:pt>
                <c:pt idx="874">
                  <c:v>5576</c:v>
                </c:pt>
                <c:pt idx="875">
                  <c:v>5576</c:v>
                </c:pt>
                <c:pt idx="876">
                  <c:v>5660</c:v>
                </c:pt>
                <c:pt idx="877">
                  <c:v>5660</c:v>
                </c:pt>
                <c:pt idx="878">
                  <c:v>5664</c:v>
                </c:pt>
                <c:pt idx="879">
                  <c:v>5664</c:v>
                </c:pt>
                <c:pt idx="880">
                  <c:v>5668</c:v>
                </c:pt>
                <c:pt idx="881">
                  <c:v>5668</c:v>
                </c:pt>
                <c:pt idx="882">
                  <c:v>5752</c:v>
                </c:pt>
                <c:pt idx="883">
                  <c:v>5752</c:v>
                </c:pt>
                <c:pt idx="884">
                  <c:v>5756</c:v>
                </c:pt>
                <c:pt idx="885">
                  <c:v>5756</c:v>
                </c:pt>
                <c:pt idx="886">
                  <c:v>5760</c:v>
                </c:pt>
                <c:pt idx="887">
                  <c:v>5760</c:v>
                </c:pt>
                <c:pt idx="888">
                  <c:v>5844</c:v>
                </c:pt>
                <c:pt idx="889">
                  <c:v>5844</c:v>
                </c:pt>
                <c:pt idx="890">
                  <c:v>5848</c:v>
                </c:pt>
                <c:pt idx="891">
                  <c:v>5848</c:v>
                </c:pt>
                <c:pt idx="892">
                  <c:v>5852</c:v>
                </c:pt>
                <c:pt idx="893">
                  <c:v>5852</c:v>
                </c:pt>
                <c:pt idx="894">
                  <c:v>5936</c:v>
                </c:pt>
                <c:pt idx="895">
                  <c:v>5936</c:v>
                </c:pt>
                <c:pt idx="896">
                  <c:v>5940</c:v>
                </c:pt>
                <c:pt idx="897">
                  <c:v>5940</c:v>
                </c:pt>
                <c:pt idx="898">
                  <c:v>5944</c:v>
                </c:pt>
                <c:pt idx="899">
                  <c:v>5944</c:v>
                </c:pt>
                <c:pt idx="900">
                  <c:v>6028</c:v>
                </c:pt>
                <c:pt idx="901">
                  <c:v>6028</c:v>
                </c:pt>
                <c:pt idx="902">
                  <c:v>6032</c:v>
                </c:pt>
                <c:pt idx="903">
                  <c:v>6032</c:v>
                </c:pt>
                <c:pt idx="904">
                  <c:v>6036</c:v>
                </c:pt>
                <c:pt idx="905">
                  <c:v>6036</c:v>
                </c:pt>
                <c:pt idx="906">
                  <c:v>6120</c:v>
                </c:pt>
                <c:pt idx="907">
                  <c:v>6120</c:v>
                </c:pt>
                <c:pt idx="908">
                  <c:v>6124</c:v>
                </c:pt>
                <c:pt idx="909">
                  <c:v>6124</c:v>
                </c:pt>
                <c:pt idx="910">
                  <c:v>6128</c:v>
                </c:pt>
                <c:pt idx="911">
                  <c:v>6128</c:v>
                </c:pt>
                <c:pt idx="912">
                  <c:v>6132</c:v>
                </c:pt>
                <c:pt idx="913">
                  <c:v>6132</c:v>
                </c:pt>
                <c:pt idx="914">
                  <c:v>6136</c:v>
                </c:pt>
                <c:pt idx="915">
                  <c:v>6136</c:v>
                </c:pt>
                <c:pt idx="916">
                  <c:v>6208</c:v>
                </c:pt>
                <c:pt idx="917">
                  <c:v>6208</c:v>
                </c:pt>
                <c:pt idx="918">
                  <c:v>6212</c:v>
                </c:pt>
                <c:pt idx="919">
                  <c:v>6212</c:v>
                </c:pt>
                <c:pt idx="920">
                  <c:v>6216</c:v>
                </c:pt>
                <c:pt idx="921">
                  <c:v>6216</c:v>
                </c:pt>
                <c:pt idx="922">
                  <c:v>6220</c:v>
                </c:pt>
                <c:pt idx="923">
                  <c:v>6220</c:v>
                </c:pt>
                <c:pt idx="924">
                  <c:v>6224</c:v>
                </c:pt>
                <c:pt idx="925">
                  <c:v>6224</c:v>
                </c:pt>
                <c:pt idx="926">
                  <c:v>6228</c:v>
                </c:pt>
                <c:pt idx="927">
                  <c:v>6228</c:v>
                </c:pt>
                <c:pt idx="928">
                  <c:v>6232</c:v>
                </c:pt>
                <c:pt idx="929">
                  <c:v>6232</c:v>
                </c:pt>
                <c:pt idx="930">
                  <c:v>6236</c:v>
                </c:pt>
                <c:pt idx="931">
                  <c:v>6236</c:v>
                </c:pt>
                <c:pt idx="932">
                  <c:v>6240</c:v>
                </c:pt>
                <c:pt idx="933">
                  <c:v>6240</c:v>
                </c:pt>
                <c:pt idx="934">
                  <c:v>6244</c:v>
                </c:pt>
                <c:pt idx="935">
                  <c:v>6244</c:v>
                </c:pt>
                <c:pt idx="936">
                  <c:v>6248</c:v>
                </c:pt>
                <c:pt idx="937">
                  <c:v>6248</c:v>
                </c:pt>
                <c:pt idx="938">
                  <c:v>6252</c:v>
                </c:pt>
                <c:pt idx="939">
                  <c:v>6252</c:v>
                </c:pt>
                <c:pt idx="940">
                  <c:v>6256</c:v>
                </c:pt>
                <c:pt idx="941">
                  <c:v>6256</c:v>
                </c:pt>
                <c:pt idx="942">
                  <c:v>6260</c:v>
                </c:pt>
                <c:pt idx="943">
                  <c:v>6260</c:v>
                </c:pt>
                <c:pt idx="944">
                  <c:v>6264</c:v>
                </c:pt>
                <c:pt idx="945">
                  <c:v>6264</c:v>
                </c:pt>
                <c:pt idx="946">
                  <c:v>6268</c:v>
                </c:pt>
                <c:pt idx="947">
                  <c:v>6268</c:v>
                </c:pt>
                <c:pt idx="948">
                  <c:v>6272</c:v>
                </c:pt>
                <c:pt idx="949">
                  <c:v>6272</c:v>
                </c:pt>
                <c:pt idx="950">
                  <c:v>6276</c:v>
                </c:pt>
                <c:pt idx="951">
                  <c:v>6276</c:v>
                </c:pt>
                <c:pt idx="952">
                  <c:v>6280</c:v>
                </c:pt>
                <c:pt idx="953">
                  <c:v>6280</c:v>
                </c:pt>
                <c:pt idx="954">
                  <c:v>6284</c:v>
                </c:pt>
                <c:pt idx="955">
                  <c:v>6284</c:v>
                </c:pt>
                <c:pt idx="956">
                  <c:v>6288</c:v>
                </c:pt>
                <c:pt idx="957">
                  <c:v>6288</c:v>
                </c:pt>
                <c:pt idx="958">
                  <c:v>6368</c:v>
                </c:pt>
                <c:pt idx="959">
                  <c:v>6368</c:v>
                </c:pt>
                <c:pt idx="960">
                  <c:v>6372</c:v>
                </c:pt>
                <c:pt idx="961">
                  <c:v>6372</c:v>
                </c:pt>
                <c:pt idx="962">
                  <c:v>6376</c:v>
                </c:pt>
                <c:pt idx="963">
                  <c:v>6376</c:v>
                </c:pt>
                <c:pt idx="964">
                  <c:v>6476</c:v>
                </c:pt>
                <c:pt idx="965">
                  <c:v>6476</c:v>
                </c:pt>
                <c:pt idx="966">
                  <c:v>6480</c:v>
                </c:pt>
                <c:pt idx="967">
                  <c:v>6480</c:v>
                </c:pt>
                <c:pt idx="968">
                  <c:v>6484</c:v>
                </c:pt>
                <c:pt idx="969">
                  <c:v>6484</c:v>
                </c:pt>
                <c:pt idx="970">
                  <c:v>6584</c:v>
                </c:pt>
                <c:pt idx="971">
                  <c:v>6584</c:v>
                </c:pt>
                <c:pt idx="972">
                  <c:v>6588</c:v>
                </c:pt>
                <c:pt idx="973">
                  <c:v>6588</c:v>
                </c:pt>
                <c:pt idx="974">
                  <c:v>6592</c:v>
                </c:pt>
                <c:pt idx="975">
                  <c:v>6592</c:v>
                </c:pt>
                <c:pt idx="976">
                  <c:v>6692</c:v>
                </c:pt>
                <c:pt idx="977">
                  <c:v>6692</c:v>
                </c:pt>
                <c:pt idx="978">
                  <c:v>6696</c:v>
                </c:pt>
                <c:pt idx="979">
                  <c:v>6696</c:v>
                </c:pt>
                <c:pt idx="980">
                  <c:v>6700</c:v>
                </c:pt>
                <c:pt idx="981">
                  <c:v>6700</c:v>
                </c:pt>
                <c:pt idx="982">
                  <c:v>6800</c:v>
                </c:pt>
                <c:pt idx="983">
                  <c:v>6800</c:v>
                </c:pt>
                <c:pt idx="984">
                  <c:v>6804</c:v>
                </c:pt>
                <c:pt idx="985">
                  <c:v>6804</c:v>
                </c:pt>
                <c:pt idx="986">
                  <c:v>6808</c:v>
                </c:pt>
                <c:pt idx="987">
                  <c:v>6808</c:v>
                </c:pt>
                <c:pt idx="988">
                  <c:v>6908</c:v>
                </c:pt>
                <c:pt idx="989">
                  <c:v>6908</c:v>
                </c:pt>
                <c:pt idx="990">
                  <c:v>6912</c:v>
                </c:pt>
                <c:pt idx="991">
                  <c:v>6912</c:v>
                </c:pt>
                <c:pt idx="992">
                  <c:v>6916</c:v>
                </c:pt>
                <c:pt idx="993">
                  <c:v>6916</c:v>
                </c:pt>
                <c:pt idx="994">
                  <c:v>7016</c:v>
                </c:pt>
                <c:pt idx="995">
                  <c:v>7016</c:v>
                </c:pt>
                <c:pt idx="996">
                  <c:v>7020</c:v>
                </c:pt>
                <c:pt idx="997">
                  <c:v>7020</c:v>
                </c:pt>
                <c:pt idx="998">
                  <c:v>7024</c:v>
                </c:pt>
                <c:pt idx="999">
                  <c:v>7024</c:v>
                </c:pt>
                <c:pt idx="1000">
                  <c:v>7124</c:v>
                </c:pt>
                <c:pt idx="1001">
                  <c:v>7124</c:v>
                </c:pt>
                <c:pt idx="1002">
                  <c:v>7128</c:v>
                </c:pt>
                <c:pt idx="1003">
                  <c:v>7128</c:v>
                </c:pt>
                <c:pt idx="1004">
                  <c:v>7132</c:v>
                </c:pt>
                <c:pt idx="1005">
                  <c:v>7132</c:v>
                </c:pt>
                <c:pt idx="1006">
                  <c:v>7232</c:v>
                </c:pt>
                <c:pt idx="1007">
                  <c:v>7232</c:v>
                </c:pt>
                <c:pt idx="1008">
                  <c:v>7236</c:v>
                </c:pt>
                <c:pt idx="1009">
                  <c:v>7236</c:v>
                </c:pt>
                <c:pt idx="1010">
                  <c:v>7240</c:v>
                </c:pt>
                <c:pt idx="1011">
                  <c:v>7240</c:v>
                </c:pt>
                <c:pt idx="1012">
                  <c:v>7340</c:v>
                </c:pt>
                <c:pt idx="1013">
                  <c:v>7340</c:v>
                </c:pt>
                <c:pt idx="1014">
                  <c:v>7344</c:v>
                </c:pt>
                <c:pt idx="1015">
                  <c:v>7344</c:v>
                </c:pt>
                <c:pt idx="1016">
                  <c:v>7348</c:v>
                </c:pt>
                <c:pt idx="1017">
                  <c:v>7348</c:v>
                </c:pt>
                <c:pt idx="1018">
                  <c:v>7448</c:v>
                </c:pt>
                <c:pt idx="1019">
                  <c:v>7448</c:v>
                </c:pt>
                <c:pt idx="1020">
                  <c:v>7452</c:v>
                </c:pt>
                <c:pt idx="1021">
                  <c:v>7452</c:v>
                </c:pt>
                <c:pt idx="1022">
                  <c:v>7456</c:v>
                </c:pt>
                <c:pt idx="1023">
                  <c:v>7456</c:v>
                </c:pt>
                <c:pt idx="1024">
                  <c:v>7556</c:v>
                </c:pt>
                <c:pt idx="1025">
                  <c:v>7556</c:v>
                </c:pt>
                <c:pt idx="1026">
                  <c:v>7560</c:v>
                </c:pt>
                <c:pt idx="1027">
                  <c:v>7560</c:v>
                </c:pt>
                <c:pt idx="1028">
                  <c:v>7564</c:v>
                </c:pt>
                <c:pt idx="1029">
                  <c:v>7564</c:v>
                </c:pt>
                <c:pt idx="1030">
                  <c:v>7664</c:v>
                </c:pt>
                <c:pt idx="1031">
                  <c:v>7664</c:v>
                </c:pt>
                <c:pt idx="1032">
                  <c:v>7668</c:v>
                </c:pt>
                <c:pt idx="1033">
                  <c:v>7668</c:v>
                </c:pt>
                <c:pt idx="1034">
                  <c:v>7672</c:v>
                </c:pt>
                <c:pt idx="1035">
                  <c:v>7672</c:v>
                </c:pt>
                <c:pt idx="1036">
                  <c:v>7772</c:v>
                </c:pt>
                <c:pt idx="1037">
                  <c:v>7772</c:v>
                </c:pt>
                <c:pt idx="1038">
                  <c:v>7776</c:v>
                </c:pt>
                <c:pt idx="1039">
                  <c:v>7776</c:v>
                </c:pt>
                <c:pt idx="1040">
                  <c:v>7780</c:v>
                </c:pt>
                <c:pt idx="1041">
                  <c:v>7780</c:v>
                </c:pt>
                <c:pt idx="1042">
                  <c:v>7880</c:v>
                </c:pt>
                <c:pt idx="1043">
                  <c:v>7880</c:v>
                </c:pt>
                <c:pt idx="1044">
                  <c:v>7884</c:v>
                </c:pt>
                <c:pt idx="1045">
                  <c:v>7884</c:v>
                </c:pt>
                <c:pt idx="1046">
                  <c:v>7888</c:v>
                </c:pt>
                <c:pt idx="1047">
                  <c:v>7888</c:v>
                </c:pt>
                <c:pt idx="1048">
                  <c:v>7988</c:v>
                </c:pt>
                <c:pt idx="1049">
                  <c:v>7988</c:v>
                </c:pt>
                <c:pt idx="1050">
                  <c:v>7992</c:v>
                </c:pt>
                <c:pt idx="1051">
                  <c:v>7992</c:v>
                </c:pt>
                <c:pt idx="1052">
                  <c:v>7996</c:v>
                </c:pt>
                <c:pt idx="1053">
                  <c:v>7996</c:v>
                </c:pt>
                <c:pt idx="1054">
                  <c:v>8096</c:v>
                </c:pt>
                <c:pt idx="1055">
                  <c:v>8096</c:v>
                </c:pt>
                <c:pt idx="1056">
                  <c:v>8100</c:v>
                </c:pt>
                <c:pt idx="1057">
                  <c:v>8100</c:v>
                </c:pt>
                <c:pt idx="1058">
                  <c:v>8104</c:v>
                </c:pt>
                <c:pt idx="1059">
                  <c:v>8104</c:v>
                </c:pt>
                <c:pt idx="1060">
                  <c:v>8204</c:v>
                </c:pt>
                <c:pt idx="1061">
                  <c:v>8204</c:v>
                </c:pt>
                <c:pt idx="1062">
                  <c:v>8208</c:v>
                </c:pt>
                <c:pt idx="1063">
                  <c:v>8208</c:v>
                </c:pt>
                <c:pt idx="1064">
                  <c:v>8212</c:v>
                </c:pt>
                <c:pt idx="1065">
                  <c:v>8212</c:v>
                </c:pt>
                <c:pt idx="1066">
                  <c:v>8216</c:v>
                </c:pt>
                <c:pt idx="1067">
                  <c:v>8216</c:v>
                </c:pt>
                <c:pt idx="1068">
                  <c:v>8220</c:v>
                </c:pt>
                <c:pt idx="1069">
                  <c:v>8220</c:v>
                </c:pt>
                <c:pt idx="1070">
                  <c:v>8304</c:v>
                </c:pt>
                <c:pt idx="1071">
                  <c:v>8304</c:v>
                </c:pt>
                <c:pt idx="1072">
                  <c:v>8308</c:v>
                </c:pt>
                <c:pt idx="1073">
                  <c:v>8308</c:v>
                </c:pt>
                <c:pt idx="1074">
                  <c:v>8312</c:v>
                </c:pt>
                <c:pt idx="1075">
                  <c:v>8312</c:v>
                </c:pt>
                <c:pt idx="1076">
                  <c:v>8316</c:v>
                </c:pt>
                <c:pt idx="1077">
                  <c:v>8316</c:v>
                </c:pt>
                <c:pt idx="1078">
                  <c:v>8320</c:v>
                </c:pt>
                <c:pt idx="1079">
                  <c:v>8320</c:v>
                </c:pt>
                <c:pt idx="1080">
                  <c:v>8324</c:v>
                </c:pt>
                <c:pt idx="1081">
                  <c:v>8324</c:v>
                </c:pt>
                <c:pt idx="1082">
                  <c:v>8328</c:v>
                </c:pt>
                <c:pt idx="1083">
                  <c:v>8328</c:v>
                </c:pt>
                <c:pt idx="1084">
                  <c:v>8332</c:v>
                </c:pt>
                <c:pt idx="1085">
                  <c:v>8332</c:v>
                </c:pt>
                <c:pt idx="1086">
                  <c:v>8336</c:v>
                </c:pt>
                <c:pt idx="1087">
                  <c:v>8336</c:v>
                </c:pt>
                <c:pt idx="1088">
                  <c:v>8340</c:v>
                </c:pt>
                <c:pt idx="1089">
                  <c:v>8340</c:v>
                </c:pt>
                <c:pt idx="1090">
                  <c:v>8344</c:v>
                </c:pt>
                <c:pt idx="1091">
                  <c:v>8344</c:v>
                </c:pt>
                <c:pt idx="1092">
                  <c:v>8348</c:v>
                </c:pt>
                <c:pt idx="1093">
                  <c:v>8348</c:v>
                </c:pt>
                <c:pt idx="1094">
                  <c:v>8352</c:v>
                </c:pt>
                <c:pt idx="1095">
                  <c:v>8352</c:v>
                </c:pt>
                <c:pt idx="1096">
                  <c:v>8356</c:v>
                </c:pt>
                <c:pt idx="1097">
                  <c:v>8356</c:v>
                </c:pt>
                <c:pt idx="1098">
                  <c:v>8360</c:v>
                </c:pt>
                <c:pt idx="1099">
                  <c:v>8360</c:v>
                </c:pt>
                <c:pt idx="1100">
                  <c:v>8364</c:v>
                </c:pt>
                <c:pt idx="1101">
                  <c:v>8364</c:v>
                </c:pt>
                <c:pt idx="1102">
                  <c:v>8368</c:v>
                </c:pt>
                <c:pt idx="1103">
                  <c:v>8368</c:v>
                </c:pt>
                <c:pt idx="1104">
                  <c:v>8372</c:v>
                </c:pt>
                <c:pt idx="1105">
                  <c:v>8372</c:v>
                </c:pt>
                <c:pt idx="1106">
                  <c:v>8376</c:v>
                </c:pt>
                <c:pt idx="1107">
                  <c:v>8376</c:v>
                </c:pt>
                <c:pt idx="1108">
                  <c:v>8380</c:v>
                </c:pt>
                <c:pt idx="1109">
                  <c:v>8380</c:v>
                </c:pt>
                <c:pt idx="1110">
                  <c:v>8384</c:v>
                </c:pt>
                <c:pt idx="1111">
                  <c:v>8384</c:v>
                </c:pt>
                <c:pt idx="1112">
                  <c:v>8476</c:v>
                </c:pt>
                <c:pt idx="1113">
                  <c:v>8476</c:v>
                </c:pt>
                <c:pt idx="1114">
                  <c:v>8480</c:v>
                </c:pt>
                <c:pt idx="1115">
                  <c:v>8480</c:v>
                </c:pt>
                <c:pt idx="1116">
                  <c:v>8484</c:v>
                </c:pt>
                <c:pt idx="1117">
                  <c:v>8484</c:v>
                </c:pt>
                <c:pt idx="1118">
                  <c:v>8600</c:v>
                </c:pt>
                <c:pt idx="1119">
                  <c:v>8600</c:v>
                </c:pt>
                <c:pt idx="1120">
                  <c:v>8604</c:v>
                </c:pt>
                <c:pt idx="1121">
                  <c:v>8604</c:v>
                </c:pt>
                <c:pt idx="1122">
                  <c:v>8608</c:v>
                </c:pt>
                <c:pt idx="1123">
                  <c:v>8608</c:v>
                </c:pt>
                <c:pt idx="1124">
                  <c:v>8724</c:v>
                </c:pt>
                <c:pt idx="1125">
                  <c:v>8724</c:v>
                </c:pt>
                <c:pt idx="1126">
                  <c:v>8728</c:v>
                </c:pt>
                <c:pt idx="1127">
                  <c:v>8728</c:v>
                </c:pt>
                <c:pt idx="1128">
                  <c:v>8732</c:v>
                </c:pt>
                <c:pt idx="1129">
                  <c:v>8732</c:v>
                </c:pt>
                <c:pt idx="1130">
                  <c:v>8848</c:v>
                </c:pt>
                <c:pt idx="1131">
                  <c:v>8848</c:v>
                </c:pt>
                <c:pt idx="1132">
                  <c:v>8852</c:v>
                </c:pt>
                <c:pt idx="1133">
                  <c:v>8852</c:v>
                </c:pt>
                <c:pt idx="1134">
                  <c:v>8856</c:v>
                </c:pt>
                <c:pt idx="1135">
                  <c:v>8856</c:v>
                </c:pt>
                <c:pt idx="1136">
                  <c:v>8972</c:v>
                </c:pt>
                <c:pt idx="1137">
                  <c:v>8972</c:v>
                </c:pt>
                <c:pt idx="1138">
                  <c:v>8976</c:v>
                </c:pt>
                <c:pt idx="1139">
                  <c:v>8976</c:v>
                </c:pt>
                <c:pt idx="1140">
                  <c:v>8980</c:v>
                </c:pt>
                <c:pt idx="1141">
                  <c:v>8980</c:v>
                </c:pt>
                <c:pt idx="1142">
                  <c:v>9096</c:v>
                </c:pt>
                <c:pt idx="1143">
                  <c:v>9096</c:v>
                </c:pt>
                <c:pt idx="1144">
                  <c:v>9100</c:v>
                </c:pt>
                <c:pt idx="1145">
                  <c:v>9100</c:v>
                </c:pt>
                <c:pt idx="1146">
                  <c:v>9104</c:v>
                </c:pt>
                <c:pt idx="1147">
                  <c:v>9104</c:v>
                </c:pt>
                <c:pt idx="1148">
                  <c:v>9220</c:v>
                </c:pt>
                <c:pt idx="1149">
                  <c:v>9220</c:v>
                </c:pt>
                <c:pt idx="1150">
                  <c:v>9224</c:v>
                </c:pt>
                <c:pt idx="1151">
                  <c:v>9224</c:v>
                </c:pt>
                <c:pt idx="1152">
                  <c:v>9228</c:v>
                </c:pt>
                <c:pt idx="1153">
                  <c:v>9228</c:v>
                </c:pt>
                <c:pt idx="1154">
                  <c:v>9344</c:v>
                </c:pt>
                <c:pt idx="1155">
                  <c:v>9344</c:v>
                </c:pt>
                <c:pt idx="1156">
                  <c:v>9348</c:v>
                </c:pt>
                <c:pt idx="1157">
                  <c:v>9348</c:v>
                </c:pt>
                <c:pt idx="1158">
                  <c:v>9352</c:v>
                </c:pt>
                <c:pt idx="1159">
                  <c:v>9352</c:v>
                </c:pt>
                <c:pt idx="1160">
                  <c:v>9468</c:v>
                </c:pt>
                <c:pt idx="1161">
                  <c:v>9468</c:v>
                </c:pt>
                <c:pt idx="1162">
                  <c:v>9472</c:v>
                </c:pt>
                <c:pt idx="1163">
                  <c:v>9472</c:v>
                </c:pt>
                <c:pt idx="1164">
                  <c:v>9476</c:v>
                </c:pt>
                <c:pt idx="1165">
                  <c:v>9476</c:v>
                </c:pt>
                <c:pt idx="1166">
                  <c:v>9592</c:v>
                </c:pt>
                <c:pt idx="1167">
                  <c:v>9592</c:v>
                </c:pt>
                <c:pt idx="1168">
                  <c:v>9596</c:v>
                </c:pt>
                <c:pt idx="1169">
                  <c:v>9596</c:v>
                </c:pt>
                <c:pt idx="1170">
                  <c:v>9600</c:v>
                </c:pt>
                <c:pt idx="1171">
                  <c:v>9600</c:v>
                </c:pt>
                <c:pt idx="1172">
                  <c:v>9716</c:v>
                </c:pt>
                <c:pt idx="1173">
                  <c:v>9716</c:v>
                </c:pt>
                <c:pt idx="1174">
                  <c:v>9720</c:v>
                </c:pt>
                <c:pt idx="1175">
                  <c:v>9720</c:v>
                </c:pt>
                <c:pt idx="1176">
                  <c:v>9724</c:v>
                </c:pt>
                <c:pt idx="1177">
                  <c:v>9724</c:v>
                </c:pt>
                <c:pt idx="1178">
                  <c:v>9840</c:v>
                </c:pt>
                <c:pt idx="1179">
                  <c:v>9840</c:v>
                </c:pt>
                <c:pt idx="1180">
                  <c:v>9844</c:v>
                </c:pt>
                <c:pt idx="1181">
                  <c:v>9844</c:v>
                </c:pt>
                <c:pt idx="1182">
                  <c:v>9848</c:v>
                </c:pt>
                <c:pt idx="1183">
                  <c:v>9848</c:v>
                </c:pt>
                <c:pt idx="1184">
                  <c:v>9964</c:v>
                </c:pt>
                <c:pt idx="1185">
                  <c:v>9964</c:v>
                </c:pt>
                <c:pt idx="1186">
                  <c:v>9968</c:v>
                </c:pt>
                <c:pt idx="1187">
                  <c:v>9968</c:v>
                </c:pt>
                <c:pt idx="1188">
                  <c:v>9972</c:v>
                </c:pt>
                <c:pt idx="1189">
                  <c:v>9972</c:v>
                </c:pt>
                <c:pt idx="1190">
                  <c:v>10088</c:v>
                </c:pt>
                <c:pt idx="1191">
                  <c:v>10088</c:v>
                </c:pt>
                <c:pt idx="1192">
                  <c:v>10092</c:v>
                </c:pt>
                <c:pt idx="1193">
                  <c:v>10092</c:v>
                </c:pt>
                <c:pt idx="1194">
                  <c:v>10096</c:v>
                </c:pt>
                <c:pt idx="1195">
                  <c:v>10096</c:v>
                </c:pt>
                <c:pt idx="1196">
                  <c:v>10212</c:v>
                </c:pt>
                <c:pt idx="1197">
                  <c:v>10212</c:v>
                </c:pt>
                <c:pt idx="1198">
                  <c:v>10216</c:v>
                </c:pt>
                <c:pt idx="1199">
                  <c:v>10216</c:v>
                </c:pt>
                <c:pt idx="1200">
                  <c:v>10220</c:v>
                </c:pt>
                <c:pt idx="1201">
                  <c:v>10220</c:v>
                </c:pt>
                <c:pt idx="1202">
                  <c:v>10336</c:v>
                </c:pt>
                <c:pt idx="1203">
                  <c:v>10336</c:v>
                </c:pt>
                <c:pt idx="1204">
                  <c:v>10340</c:v>
                </c:pt>
                <c:pt idx="1205">
                  <c:v>10340</c:v>
                </c:pt>
                <c:pt idx="1206">
                  <c:v>10344</c:v>
                </c:pt>
                <c:pt idx="1207">
                  <c:v>10344</c:v>
                </c:pt>
                <c:pt idx="1208">
                  <c:v>10460</c:v>
                </c:pt>
                <c:pt idx="1209">
                  <c:v>10460</c:v>
                </c:pt>
                <c:pt idx="1210">
                  <c:v>10464</c:v>
                </c:pt>
                <c:pt idx="1211">
                  <c:v>10464</c:v>
                </c:pt>
                <c:pt idx="1212">
                  <c:v>10468</c:v>
                </c:pt>
                <c:pt idx="1213">
                  <c:v>10468</c:v>
                </c:pt>
                <c:pt idx="1214">
                  <c:v>10584</c:v>
                </c:pt>
                <c:pt idx="1215">
                  <c:v>10584</c:v>
                </c:pt>
                <c:pt idx="1216">
                  <c:v>10588</c:v>
                </c:pt>
                <c:pt idx="1217">
                  <c:v>10588</c:v>
                </c:pt>
                <c:pt idx="1218">
                  <c:v>10592</c:v>
                </c:pt>
                <c:pt idx="1219">
                  <c:v>10592</c:v>
                </c:pt>
                <c:pt idx="1220">
                  <c:v>10596</c:v>
                </c:pt>
                <c:pt idx="1221">
                  <c:v>10596</c:v>
                </c:pt>
                <c:pt idx="1222">
                  <c:v>10600</c:v>
                </c:pt>
                <c:pt idx="1223">
                  <c:v>10600</c:v>
                </c:pt>
                <c:pt idx="1224">
                  <c:v>10696</c:v>
                </c:pt>
                <c:pt idx="1225">
                  <c:v>10696</c:v>
                </c:pt>
                <c:pt idx="1226">
                  <c:v>10700</c:v>
                </c:pt>
                <c:pt idx="1227">
                  <c:v>10700</c:v>
                </c:pt>
                <c:pt idx="1228">
                  <c:v>10704</c:v>
                </c:pt>
                <c:pt idx="1229">
                  <c:v>10704</c:v>
                </c:pt>
                <c:pt idx="1230">
                  <c:v>10708</c:v>
                </c:pt>
                <c:pt idx="1231">
                  <c:v>10708</c:v>
                </c:pt>
                <c:pt idx="1232">
                  <c:v>10712</c:v>
                </c:pt>
                <c:pt idx="1233">
                  <c:v>10712</c:v>
                </c:pt>
                <c:pt idx="1234">
                  <c:v>10716</c:v>
                </c:pt>
                <c:pt idx="1235">
                  <c:v>10716</c:v>
                </c:pt>
                <c:pt idx="1236">
                  <c:v>10720</c:v>
                </c:pt>
                <c:pt idx="1237">
                  <c:v>10720</c:v>
                </c:pt>
                <c:pt idx="1238">
                  <c:v>10724</c:v>
                </c:pt>
                <c:pt idx="1239">
                  <c:v>10724</c:v>
                </c:pt>
                <c:pt idx="1240">
                  <c:v>10728</c:v>
                </c:pt>
                <c:pt idx="1241">
                  <c:v>10728</c:v>
                </c:pt>
                <c:pt idx="1242">
                  <c:v>10732</c:v>
                </c:pt>
                <c:pt idx="1243">
                  <c:v>10732</c:v>
                </c:pt>
                <c:pt idx="1244">
                  <c:v>10736</c:v>
                </c:pt>
                <c:pt idx="1245">
                  <c:v>10736</c:v>
                </c:pt>
                <c:pt idx="1246">
                  <c:v>10740</c:v>
                </c:pt>
                <c:pt idx="1247">
                  <c:v>10740</c:v>
                </c:pt>
                <c:pt idx="1248">
                  <c:v>10744</c:v>
                </c:pt>
                <c:pt idx="1249">
                  <c:v>10744</c:v>
                </c:pt>
                <c:pt idx="1250">
                  <c:v>10748</c:v>
                </c:pt>
                <c:pt idx="1251">
                  <c:v>10748</c:v>
                </c:pt>
                <c:pt idx="1252">
                  <c:v>10752</c:v>
                </c:pt>
                <c:pt idx="1253">
                  <c:v>10752</c:v>
                </c:pt>
                <c:pt idx="1254">
                  <c:v>10756</c:v>
                </c:pt>
                <c:pt idx="1255">
                  <c:v>10756</c:v>
                </c:pt>
                <c:pt idx="1256">
                  <c:v>10760</c:v>
                </c:pt>
                <c:pt idx="1257">
                  <c:v>10760</c:v>
                </c:pt>
                <c:pt idx="1258">
                  <c:v>10764</c:v>
                </c:pt>
                <c:pt idx="1259">
                  <c:v>10764</c:v>
                </c:pt>
                <c:pt idx="1260">
                  <c:v>10768</c:v>
                </c:pt>
                <c:pt idx="1261">
                  <c:v>10768</c:v>
                </c:pt>
                <c:pt idx="1262">
                  <c:v>10772</c:v>
                </c:pt>
                <c:pt idx="1263">
                  <c:v>10772</c:v>
                </c:pt>
                <c:pt idx="1264">
                  <c:v>10776</c:v>
                </c:pt>
                <c:pt idx="1265">
                  <c:v>10776</c:v>
                </c:pt>
                <c:pt idx="1266">
                  <c:v>10880</c:v>
                </c:pt>
                <c:pt idx="1267">
                  <c:v>10880</c:v>
                </c:pt>
                <c:pt idx="1268">
                  <c:v>10884</c:v>
                </c:pt>
                <c:pt idx="1269">
                  <c:v>10884</c:v>
                </c:pt>
                <c:pt idx="1270">
                  <c:v>10888</c:v>
                </c:pt>
                <c:pt idx="1271">
                  <c:v>10888</c:v>
                </c:pt>
                <c:pt idx="1272">
                  <c:v>11020</c:v>
                </c:pt>
                <c:pt idx="1273">
                  <c:v>11020</c:v>
                </c:pt>
                <c:pt idx="1274">
                  <c:v>11024</c:v>
                </c:pt>
                <c:pt idx="1275">
                  <c:v>11024</c:v>
                </c:pt>
                <c:pt idx="1276">
                  <c:v>11028</c:v>
                </c:pt>
                <c:pt idx="1277">
                  <c:v>11028</c:v>
                </c:pt>
                <c:pt idx="1278">
                  <c:v>11160</c:v>
                </c:pt>
                <c:pt idx="1279">
                  <c:v>11160</c:v>
                </c:pt>
                <c:pt idx="1280">
                  <c:v>11164</c:v>
                </c:pt>
                <c:pt idx="1281">
                  <c:v>11164</c:v>
                </c:pt>
                <c:pt idx="1282">
                  <c:v>11168</c:v>
                </c:pt>
                <c:pt idx="1283">
                  <c:v>11168</c:v>
                </c:pt>
                <c:pt idx="1284">
                  <c:v>11300</c:v>
                </c:pt>
                <c:pt idx="1285">
                  <c:v>11300</c:v>
                </c:pt>
                <c:pt idx="1286">
                  <c:v>11304</c:v>
                </c:pt>
                <c:pt idx="1287">
                  <c:v>11304</c:v>
                </c:pt>
                <c:pt idx="1288">
                  <c:v>11308</c:v>
                </c:pt>
                <c:pt idx="1289">
                  <c:v>11308</c:v>
                </c:pt>
                <c:pt idx="1290">
                  <c:v>11440</c:v>
                </c:pt>
                <c:pt idx="1291">
                  <c:v>11440</c:v>
                </c:pt>
                <c:pt idx="1292">
                  <c:v>11444</c:v>
                </c:pt>
                <c:pt idx="1293">
                  <c:v>11444</c:v>
                </c:pt>
                <c:pt idx="1294">
                  <c:v>11448</c:v>
                </c:pt>
                <c:pt idx="1295">
                  <c:v>11448</c:v>
                </c:pt>
                <c:pt idx="1296">
                  <c:v>11580</c:v>
                </c:pt>
                <c:pt idx="1297">
                  <c:v>11580</c:v>
                </c:pt>
                <c:pt idx="1298">
                  <c:v>11584</c:v>
                </c:pt>
                <c:pt idx="1299">
                  <c:v>11584</c:v>
                </c:pt>
                <c:pt idx="1300">
                  <c:v>11588</c:v>
                </c:pt>
                <c:pt idx="1301">
                  <c:v>11588</c:v>
                </c:pt>
                <c:pt idx="1302">
                  <c:v>11720</c:v>
                </c:pt>
                <c:pt idx="1303">
                  <c:v>11720</c:v>
                </c:pt>
                <c:pt idx="1304">
                  <c:v>11724</c:v>
                </c:pt>
                <c:pt idx="1305">
                  <c:v>11724</c:v>
                </c:pt>
                <c:pt idx="1306">
                  <c:v>11728</c:v>
                </c:pt>
                <c:pt idx="1307">
                  <c:v>11728</c:v>
                </c:pt>
                <c:pt idx="1308">
                  <c:v>11860</c:v>
                </c:pt>
                <c:pt idx="1309">
                  <c:v>11860</c:v>
                </c:pt>
                <c:pt idx="1310">
                  <c:v>11864</c:v>
                </c:pt>
                <c:pt idx="1311">
                  <c:v>11864</c:v>
                </c:pt>
                <c:pt idx="1312">
                  <c:v>11868</c:v>
                </c:pt>
                <c:pt idx="1313">
                  <c:v>11868</c:v>
                </c:pt>
                <c:pt idx="1314">
                  <c:v>12000</c:v>
                </c:pt>
                <c:pt idx="1315">
                  <c:v>12000</c:v>
                </c:pt>
                <c:pt idx="1316">
                  <c:v>12004</c:v>
                </c:pt>
                <c:pt idx="1317">
                  <c:v>12004</c:v>
                </c:pt>
                <c:pt idx="1318">
                  <c:v>12008</c:v>
                </c:pt>
                <c:pt idx="1319">
                  <c:v>12008</c:v>
                </c:pt>
                <c:pt idx="1320">
                  <c:v>12140</c:v>
                </c:pt>
                <c:pt idx="1321">
                  <c:v>12140</c:v>
                </c:pt>
                <c:pt idx="1322">
                  <c:v>12144</c:v>
                </c:pt>
                <c:pt idx="1323">
                  <c:v>12144</c:v>
                </c:pt>
                <c:pt idx="1324">
                  <c:v>12148</c:v>
                </c:pt>
                <c:pt idx="1325">
                  <c:v>12148</c:v>
                </c:pt>
                <c:pt idx="1326">
                  <c:v>12280</c:v>
                </c:pt>
                <c:pt idx="1327">
                  <c:v>12280</c:v>
                </c:pt>
                <c:pt idx="1328">
                  <c:v>12284</c:v>
                </c:pt>
                <c:pt idx="1329">
                  <c:v>12284</c:v>
                </c:pt>
                <c:pt idx="1330">
                  <c:v>12288</c:v>
                </c:pt>
                <c:pt idx="1331">
                  <c:v>12288</c:v>
                </c:pt>
                <c:pt idx="1332">
                  <c:v>12420</c:v>
                </c:pt>
                <c:pt idx="1333">
                  <c:v>12420</c:v>
                </c:pt>
                <c:pt idx="1334">
                  <c:v>12424</c:v>
                </c:pt>
                <c:pt idx="1335">
                  <c:v>12424</c:v>
                </c:pt>
                <c:pt idx="1336">
                  <c:v>12428</c:v>
                </c:pt>
                <c:pt idx="1337">
                  <c:v>12428</c:v>
                </c:pt>
                <c:pt idx="1338">
                  <c:v>12560</c:v>
                </c:pt>
                <c:pt idx="1339">
                  <c:v>12560</c:v>
                </c:pt>
                <c:pt idx="1340">
                  <c:v>12564</c:v>
                </c:pt>
                <c:pt idx="1341">
                  <c:v>12564</c:v>
                </c:pt>
                <c:pt idx="1342">
                  <c:v>12568</c:v>
                </c:pt>
                <c:pt idx="1343">
                  <c:v>12568</c:v>
                </c:pt>
                <c:pt idx="1344">
                  <c:v>12700</c:v>
                </c:pt>
                <c:pt idx="1345">
                  <c:v>12700</c:v>
                </c:pt>
                <c:pt idx="1346">
                  <c:v>12704</c:v>
                </c:pt>
                <c:pt idx="1347">
                  <c:v>12704</c:v>
                </c:pt>
                <c:pt idx="1348">
                  <c:v>12708</c:v>
                </c:pt>
                <c:pt idx="1349">
                  <c:v>12708</c:v>
                </c:pt>
                <c:pt idx="1350">
                  <c:v>12840</c:v>
                </c:pt>
                <c:pt idx="1351">
                  <c:v>12840</c:v>
                </c:pt>
                <c:pt idx="1352">
                  <c:v>12844</c:v>
                </c:pt>
                <c:pt idx="1353">
                  <c:v>12844</c:v>
                </c:pt>
                <c:pt idx="1354">
                  <c:v>12848</c:v>
                </c:pt>
                <c:pt idx="1355">
                  <c:v>12848</c:v>
                </c:pt>
                <c:pt idx="1356">
                  <c:v>12980</c:v>
                </c:pt>
                <c:pt idx="1357">
                  <c:v>12980</c:v>
                </c:pt>
                <c:pt idx="1358">
                  <c:v>12984</c:v>
                </c:pt>
                <c:pt idx="1359">
                  <c:v>12984</c:v>
                </c:pt>
                <c:pt idx="1360">
                  <c:v>12988</c:v>
                </c:pt>
                <c:pt idx="1361">
                  <c:v>12988</c:v>
                </c:pt>
                <c:pt idx="1362">
                  <c:v>13120</c:v>
                </c:pt>
                <c:pt idx="1363">
                  <c:v>13120</c:v>
                </c:pt>
                <c:pt idx="1364">
                  <c:v>13124</c:v>
                </c:pt>
                <c:pt idx="1365">
                  <c:v>13124</c:v>
                </c:pt>
                <c:pt idx="1366">
                  <c:v>13128</c:v>
                </c:pt>
                <c:pt idx="1367">
                  <c:v>13128</c:v>
                </c:pt>
                <c:pt idx="1368">
                  <c:v>13260</c:v>
                </c:pt>
                <c:pt idx="1369">
                  <c:v>13260</c:v>
                </c:pt>
                <c:pt idx="1370">
                  <c:v>13264</c:v>
                </c:pt>
                <c:pt idx="1371">
                  <c:v>13264</c:v>
                </c:pt>
                <c:pt idx="1372">
                  <c:v>13268</c:v>
                </c:pt>
                <c:pt idx="1373">
                  <c:v>13268</c:v>
                </c:pt>
                <c:pt idx="1374">
                  <c:v>13272</c:v>
                </c:pt>
                <c:pt idx="1375">
                  <c:v>13272</c:v>
                </c:pt>
                <c:pt idx="1376">
                  <c:v>13276</c:v>
                </c:pt>
                <c:pt idx="1377">
                  <c:v>13276</c:v>
                </c:pt>
                <c:pt idx="1378">
                  <c:v>13384</c:v>
                </c:pt>
                <c:pt idx="1379">
                  <c:v>13384</c:v>
                </c:pt>
                <c:pt idx="1380">
                  <c:v>13388</c:v>
                </c:pt>
                <c:pt idx="1381">
                  <c:v>13388</c:v>
                </c:pt>
                <c:pt idx="1382">
                  <c:v>13392</c:v>
                </c:pt>
                <c:pt idx="1383">
                  <c:v>13392</c:v>
                </c:pt>
                <c:pt idx="1384">
                  <c:v>13396</c:v>
                </c:pt>
                <c:pt idx="1385">
                  <c:v>13396</c:v>
                </c:pt>
                <c:pt idx="1386">
                  <c:v>13400</c:v>
                </c:pt>
                <c:pt idx="1387">
                  <c:v>13400</c:v>
                </c:pt>
                <c:pt idx="1388">
                  <c:v>13404</c:v>
                </c:pt>
                <c:pt idx="1389">
                  <c:v>13404</c:v>
                </c:pt>
                <c:pt idx="1390">
                  <c:v>13408</c:v>
                </c:pt>
                <c:pt idx="1391">
                  <c:v>13408</c:v>
                </c:pt>
                <c:pt idx="1392">
                  <c:v>13412</c:v>
                </c:pt>
                <c:pt idx="1393">
                  <c:v>13412</c:v>
                </c:pt>
                <c:pt idx="1394">
                  <c:v>13416</c:v>
                </c:pt>
                <c:pt idx="1395">
                  <c:v>13416</c:v>
                </c:pt>
                <c:pt idx="1396">
                  <c:v>13420</c:v>
                </c:pt>
                <c:pt idx="1397">
                  <c:v>13420</c:v>
                </c:pt>
                <c:pt idx="1398">
                  <c:v>13424</c:v>
                </c:pt>
                <c:pt idx="1399">
                  <c:v>13424</c:v>
                </c:pt>
                <c:pt idx="1400">
                  <c:v>13428</c:v>
                </c:pt>
                <c:pt idx="1401">
                  <c:v>13428</c:v>
                </c:pt>
                <c:pt idx="1402">
                  <c:v>13432</c:v>
                </c:pt>
                <c:pt idx="1403">
                  <c:v>13432</c:v>
                </c:pt>
                <c:pt idx="1404">
                  <c:v>13436</c:v>
                </c:pt>
                <c:pt idx="1405">
                  <c:v>13436</c:v>
                </c:pt>
                <c:pt idx="1406">
                  <c:v>13440</c:v>
                </c:pt>
                <c:pt idx="1407">
                  <c:v>13440</c:v>
                </c:pt>
                <c:pt idx="1408">
                  <c:v>13444</c:v>
                </c:pt>
                <c:pt idx="1409">
                  <c:v>13444</c:v>
                </c:pt>
                <c:pt idx="1410">
                  <c:v>13448</c:v>
                </c:pt>
                <c:pt idx="1411">
                  <c:v>13448</c:v>
                </c:pt>
                <c:pt idx="1412">
                  <c:v>13452</c:v>
                </c:pt>
                <c:pt idx="1413">
                  <c:v>13452</c:v>
                </c:pt>
                <c:pt idx="1414">
                  <c:v>13456</c:v>
                </c:pt>
                <c:pt idx="1415">
                  <c:v>13456</c:v>
                </c:pt>
                <c:pt idx="1416">
                  <c:v>13460</c:v>
                </c:pt>
                <c:pt idx="1417">
                  <c:v>13460</c:v>
                </c:pt>
                <c:pt idx="1418">
                  <c:v>13464</c:v>
                </c:pt>
                <c:pt idx="1419">
                  <c:v>13464</c:v>
                </c:pt>
                <c:pt idx="1420">
                  <c:v>13580</c:v>
                </c:pt>
                <c:pt idx="1421">
                  <c:v>13580</c:v>
                </c:pt>
                <c:pt idx="1422">
                  <c:v>13584</c:v>
                </c:pt>
                <c:pt idx="1423">
                  <c:v>13584</c:v>
                </c:pt>
                <c:pt idx="1424">
                  <c:v>13588</c:v>
                </c:pt>
                <c:pt idx="1425">
                  <c:v>13588</c:v>
                </c:pt>
                <c:pt idx="1426">
                  <c:v>13736</c:v>
                </c:pt>
                <c:pt idx="1427">
                  <c:v>13736</c:v>
                </c:pt>
                <c:pt idx="1428">
                  <c:v>13740</c:v>
                </c:pt>
                <c:pt idx="1429">
                  <c:v>13740</c:v>
                </c:pt>
                <c:pt idx="1430">
                  <c:v>13744</c:v>
                </c:pt>
                <c:pt idx="1431">
                  <c:v>13744</c:v>
                </c:pt>
                <c:pt idx="1432">
                  <c:v>13892</c:v>
                </c:pt>
                <c:pt idx="1433">
                  <c:v>13892</c:v>
                </c:pt>
                <c:pt idx="1434">
                  <c:v>13896</c:v>
                </c:pt>
                <c:pt idx="1435">
                  <c:v>13896</c:v>
                </c:pt>
                <c:pt idx="1436">
                  <c:v>13900</c:v>
                </c:pt>
                <c:pt idx="1437">
                  <c:v>13900</c:v>
                </c:pt>
                <c:pt idx="1438">
                  <c:v>14048</c:v>
                </c:pt>
                <c:pt idx="1439">
                  <c:v>14048</c:v>
                </c:pt>
                <c:pt idx="1440">
                  <c:v>14052</c:v>
                </c:pt>
                <c:pt idx="1441">
                  <c:v>14052</c:v>
                </c:pt>
                <c:pt idx="1442">
                  <c:v>14056</c:v>
                </c:pt>
                <c:pt idx="1443">
                  <c:v>14056</c:v>
                </c:pt>
                <c:pt idx="1444">
                  <c:v>14204</c:v>
                </c:pt>
                <c:pt idx="1445">
                  <c:v>14204</c:v>
                </c:pt>
                <c:pt idx="1446">
                  <c:v>14208</c:v>
                </c:pt>
                <c:pt idx="1447">
                  <c:v>14208</c:v>
                </c:pt>
                <c:pt idx="1448">
                  <c:v>14212</c:v>
                </c:pt>
                <c:pt idx="1449">
                  <c:v>14212</c:v>
                </c:pt>
                <c:pt idx="1450">
                  <c:v>14360</c:v>
                </c:pt>
                <c:pt idx="1451">
                  <c:v>14360</c:v>
                </c:pt>
                <c:pt idx="1452">
                  <c:v>14364</c:v>
                </c:pt>
                <c:pt idx="1453">
                  <c:v>14364</c:v>
                </c:pt>
                <c:pt idx="1454">
                  <c:v>14368</c:v>
                </c:pt>
                <c:pt idx="1455">
                  <c:v>14368</c:v>
                </c:pt>
                <c:pt idx="1456">
                  <c:v>14516</c:v>
                </c:pt>
                <c:pt idx="1457">
                  <c:v>14516</c:v>
                </c:pt>
                <c:pt idx="1458">
                  <c:v>14520</c:v>
                </c:pt>
                <c:pt idx="1459">
                  <c:v>14520</c:v>
                </c:pt>
                <c:pt idx="1460">
                  <c:v>14524</c:v>
                </c:pt>
                <c:pt idx="1461">
                  <c:v>14524</c:v>
                </c:pt>
                <c:pt idx="1462">
                  <c:v>14672</c:v>
                </c:pt>
                <c:pt idx="1463">
                  <c:v>14672</c:v>
                </c:pt>
                <c:pt idx="1464">
                  <c:v>14676</c:v>
                </c:pt>
                <c:pt idx="1465">
                  <c:v>14676</c:v>
                </c:pt>
                <c:pt idx="1466">
                  <c:v>14680</c:v>
                </c:pt>
                <c:pt idx="1467">
                  <c:v>14680</c:v>
                </c:pt>
                <c:pt idx="1468">
                  <c:v>14828</c:v>
                </c:pt>
                <c:pt idx="1469">
                  <c:v>14828</c:v>
                </c:pt>
                <c:pt idx="1470">
                  <c:v>14832</c:v>
                </c:pt>
                <c:pt idx="1471">
                  <c:v>14832</c:v>
                </c:pt>
                <c:pt idx="1472">
                  <c:v>14836</c:v>
                </c:pt>
                <c:pt idx="1473">
                  <c:v>14836</c:v>
                </c:pt>
                <c:pt idx="1474">
                  <c:v>14984</c:v>
                </c:pt>
                <c:pt idx="1475">
                  <c:v>14984</c:v>
                </c:pt>
                <c:pt idx="1476">
                  <c:v>14988</c:v>
                </c:pt>
                <c:pt idx="1477">
                  <c:v>14988</c:v>
                </c:pt>
                <c:pt idx="1478">
                  <c:v>14992</c:v>
                </c:pt>
                <c:pt idx="1479">
                  <c:v>14992</c:v>
                </c:pt>
                <c:pt idx="1480">
                  <c:v>15140</c:v>
                </c:pt>
                <c:pt idx="1481">
                  <c:v>15140</c:v>
                </c:pt>
                <c:pt idx="1482">
                  <c:v>15144</c:v>
                </c:pt>
                <c:pt idx="1483">
                  <c:v>15144</c:v>
                </c:pt>
                <c:pt idx="1484">
                  <c:v>15148</c:v>
                </c:pt>
                <c:pt idx="1485">
                  <c:v>15148</c:v>
                </c:pt>
                <c:pt idx="1486">
                  <c:v>15296</c:v>
                </c:pt>
                <c:pt idx="1487">
                  <c:v>15296</c:v>
                </c:pt>
                <c:pt idx="1488">
                  <c:v>15300</c:v>
                </c:pt>
                <c:pt idx="1489">
                  <c:v>15300</c:v>
                </c:pt>
                <c:pt idx="1490">
                  <c:v>15304</c:v>
                </c:pt>
                <c:pt idx="1491">
                  <c:v>15304</c:v>
                </c:pt>
                <c:pt idx="1492">
                  <c:v>15452</c:v>
                </c:pt>
                <c:pt idx="1493">
                  <c:v>15452</c:v>
                </c:pt>
                <c:pt idx="1494">
                  <c:v>15456</c:v>
                </c:pt>
                <c:pt idx="1495">
                  <c:v>15456</c:v>
                </c:pt>
                <c:pt idx="1496">
                  <c:v>15460</c:v>
                </c:pt>
                <c:pt idx="1497">
                  <c:v>15460</c:v>
                </c:pt>
                <c:pt idx="1498">
                  <c:v>15608</c:v>
                </c:pt>
                <c:pt idx="1499">
                  <c:v>15608</c:v>
                </c:pt>
                <c:pt idx="1500">
                  <c:v>15612</c:v>
                </c:pt>
                <c:pt idx="1501">
                  <c:v>15612</c:v>
                </c:pt>
                <c:pt idx="1502">
                  <c:v>15616</c:v>
                </c:pt>
                <c:pt idx="1503">
                  <c:v>15616</c:v>
                </c:pt>
                <c:pt idx="1504">
                  <c:v>15764</c:v>
                </c:pt>
                <c:pt idx="1505">
                  <c:v>15764</c:v>
                </c:pt>
                <c:pt idx="1506">
                  <c:v>15768</c:v>
                </c:pt>
                <c:pt idx="1507">
                  <c:v>15768</c:v>
                </c:pt>
                <c:pt idx="1508">
                  <c:v>15772</c:v>
                </c:pt>
                <c:pt idx="1509">
                  <c:v>15772</c:v>
                </c:pt>
                <c:pt idx="1510">
                  <c:v>15920</c:v>
                </c:pt>
                <c:pt idx="1511">
                  <c:v>15920</c:v>
                </c:pt>
                <c:pt idx="1512">
                  <c:v>15924</c:v>
                </c:pt>
                <c:pt idx="1513">
                  <c:v>15924</c:v>
                </c:pt>
                <c:pt idx="1514">
                  <c:v>15928</c:v>
                </c:pt>
                <c:pt idx="1515">
                  <c:v>15928</c:v>
                </c:pt>
                <c:pt idx="1516">
                  <c:v>16076</c:v>
                </c:pt>
                <c:pt idx="1517">
                  <c:v>16076</c:v>
                </c:pt>
                <c:pt idx="1518">
                  <c:v>16080</c:v>
                </c:pt>
                <c:pt idx="1519">
                  <c:v>16080</c:v>
                </c:pt>
                <c:pt idx="1520">
                  <c:v>16084</c:v>
                </c:pt>
                <c:pt idx="1521">
                  <c:v>16084</c:v>
                </c:pt>
                <c:pt idx="1522">
                  <c:v>16232</c:v>
                </c:pt>
                <c:pt idx="1523">
                  <c:v>16232</c:v>
                </c:pt>
                <c:pt idx="1524">
                  <c:v>16236</c:v>
                </c:pt>
                <c:pt idx="1525">
                  <c:v>16236</c:v>
                </c:pt>
                <c:pt idx="1526">
                  <c:v>16240</c:v>
                </c:pt>
                <c:pt idx="1527">
                  <c:v>16240</c:v>
                </c:pt>
                <c:pt idx="1528">
                  <c:v>16244</c:v>
                </c:pt>
                <c:pt idx="1529">
                  <c:v>16244</c:v>
                </c:pt>
                <c:pt idx="1530">
                  <c:v>16248</c:v>
                </c:pt>
                <c:pt idx="1531">
                  <c:v>16248</c:v>
                </c:pt>
                <c:pt idx="1532">
                  <c:v>16368</c:v>
                </c:pt>
                <c:pt idx="1533">
                  <c:v>16368</c:v>
                </c:pt>
                <c:pt idx="1534">
                  <c:v>16372</c:v>
                </c:pt>
                <c:pt idx="1535">
                  <c:v>16372</c:v>
                </c:pt>
                <c:pt idx="1536">
                  <c:v>16376</c:v>
                </c:pt>
                <c:pt idx="1537">
                  <c:v>16376</c:v>
                </c:pt>
                <c:pt idx="1538">
                  <c:v>16380</c:v>
                </c:pt>
                <c:pt idx="1539">
                  <c:v>16380</c:v>
                </c:pt>
                <c:pt idx="1540">
                  <c:v>16384</c:v>
                </c:pt>
                <c:pt idx="1541">
                  <c:v>16384</c:v>
                </c:pt>
                <c:pt idx="1542">
                  <c:v>16388</c:v>
                </c:pt>
                <c:pt idx="1543">
                  <c:v>16388</c:v>
                </c:pt>
                <c:pt idx="1544">
                  <c:v>16392</c:v>
                </c:pt>
                <c:pt idx="1545">
                  <c:v>16392</c:v>
                </c:pt>
                <c:pt idx="1546">
                  <c:v>16396</c:v>
                </c:pt>
                <c:pt idx="1547">
                  <c:v>16396</c:v>
                </c:pt>
                <c:pt idx="1548">
                  <c:v>16400</c:v>
                </c:pt>
                <c:pt idx="1549">
                  <c:v>16400</c:v>
                </c:pt>
                <c:pt idx="1550">
                  <c:v>16404</c:v>
                </c:pt>
                <c:pt idx="1551">
                  <c:v>16404</c:v>
                </c:pt>
                <c:pt idx="1552">
                  <c:v>16408</c:v>
                </c:pt>
                <c:pt idx="1553">
                  <c:v>16408</c:v>
                </c:pt>
                <c:pt idx="1554">
                  <c:v>16412</c:v>
                </c:pt>
                <c:pt idx="1555">
                  <c:v>16412</c:v>
                </c:pt>
                <c:pt idx="1556">
                  <c:v>16416</c:v>
                </c:pt>
                <c:pt idx="1557">
                  <c:v>16416</c:v>
                </c:pt>
                <c:pt idx="1558">
                  <c:v>16420</c:v>
                </c:pt>
                <c:pt idx="1559">
                  <c:v>16420</c:v>
                </c:pt>
                <c:pt idx="1560">
                  <c:v>16424</c:v>
                </c:pt>
                <c:pt idx="1561">
                  <c:v>16424</c:v>
                </c:pt>
                <c:pt idx="1562">
                  <c:v>16428</c:v>
                </c:pt>
                <c:pt idx="1563">
                  <c:v>16428</c:v>
                </c:pt>
                <c:pt idx="1564">
                  <c:v>16432</c:v>
                </c:pt>
                <c:pt idx="1565">
                  <c:v>16432</c:v>
                </c:pt>
                <c:pt idx="1566">
                  <c:v>16436</c:v>
                </c:pt>
                <c:pt idx="1567">
                  <c:v>16436</c:v>
                </c:pt>
                <c:pt idx="1568">
                  <c:v>16440</c:v>
                </c:pt>
                <c:pt idx="1569">
                  <c:v>16440</c:v>
                </c:pt>
                <c:pt idx="1570">
                  <c:v>16444</c:v>
                </c:pt>
                <c:pt idx="1571">
                  <c:v>16444</c:v>
                </c:pt>
                <c:pt idx="1572">
                  <c:v>16448</c:v>
                </c:pt>
                <c:pt idx="1573">
                  <c:v>16448</c:v>
                </c:pt>
                <c:pt idx="1574">
                  <c:v>16576</c:v>
                </c:pt>
                <c:pt idx="1575">
                  <c:v>16576</c:v>
                </c:pt>
                <c:pt idx="1576">
                  <c:v>16580</c:v>
                </c:pt>
                <c:pt idx="1577">
                  <c:v>16580</c:v>
                </c:pt>
                <c:pt idx="1578">
                  <c:v>16584</c:v>
                </c:pt>
                <c:pt idx="1579">
                  <c:v>16584</c:v>
                </c:pt>
                <c:pt idx="1580">
                  <c:v>16748</c:v>
                </c:pt>
                <c:pt idx="1581">
                  <c:v>16748</c:v>
                </c:pt>
                <c:pt idx="1582">
                  <c:v>16752</c:v>
                </c:pt>
                <c:pt idx="1583">
                  <c:v>16752</c:v>
                </c:pt>
                <c:pt idx="1584">
                  <c:v>16756</c:v>
                </c:pt>
                <c:pt idx="1585">
                  <c:v>16756</c:v>
                </c:pt>
                <c:pt idx="1586">
                  <c:v>16920</c:v>
                </c:pt>
                <c:pt idx="1587">
                  <c:v>16920</c:v>
                </c:pt>
                <c:pt idx="1588">
                  <c:v>16924</c:v>
                </c:pt>
                <c:pt idx="1589">
                  <c:v>16924</c:v>
                </c:pt>
                <c:pt idx="1590">
                  <c:v>16928</c:v>
                </c:pt>
                <c:pt idx="1591">
                  <c:v>16928</c:v>
                </c:pt>
                <c:pt idx="1592">
                  <c:v>17092</c:v>
                </c:pt>
                <c:pt idx="1593">
                  <c:v>17092</c:v>
                </c:pt>
                <c:pt idx="1594">
                  <c:v>17096</c:v>
                </c:pt>
                <c:pt idx="1595">
                  <c:v>17096</c:v>
                </c:pt>
                <c:pt idx="1596">
                  <c:v>17100</c:v>
                </c:pt>
                <c:pt idx="1597">
                  <c:v>17100</c:v>
                </c:pt>
                <c:pt idx="1598">
                  <c:v>17264</c:v>
                </c:pt>
                <c:pt idx="1599">
                  <c:v>17264</c:v>
                </c:pt>
                <c:pt idx="1600">
                  <c:v>17268</c:v>
                </c:pt>
                <c:pt idx="1601">
                  <c:v>17268</c:v>
                </c:pt>
                <c:pt idx="1602">
                  <c:v>17272</c:v>
                </c:pt>
                <c:pt idx="1603">
                  <c:v>17272</c:v>
                </c:pt>
                <c:pt idx="1604">
                  <c:v>17436</c:v>
                </c:pt>
                <c:pt idx="1605">
                  <c:v>17436</c:v>
                </c:pt>
                <c:pt idx="1606">
                  <c:v>17440</c:v>
                </c:pt>
                <c:pt idx="1607">
                  <c:v>17440</c:v>
                </c:pt>
                <c:pt idx="1608">
                  <c:v>17444</c:v>
                </c:pt>
                <c:pt idx="1609">
                  <c:v>17444</c:v>
                </c:pt>
                <c:pt idx="1610">
                  <c:v>17608</c:v>
                </c:pt>
                <c:pt idx="1611">
                  <c:v>17608</c:v>
                </c:pt>
                <c:pt idx="1612">
                  <c:v>17612</c:v>
                </c:pt>
                <c:pt idx="1613">
                  <c:v>17612</c:v>
                </c:pt>
                <c:pt idx="1614">
                  <c:v>17616</c:v>
                </c:pt>
                <c:pt idx="1615">
                  <c:v>17616</c:v>
                </c:pt>
                <c:pt idx="1616">
                  <c:v>17780</c:v>
                </c:pt>
                <c:pt idx="1617">
                  <c:v>17780</c:v>
                </c:pt>
                <c:pt idx="1618">
                  <c:v>17784</c:v>
                </c:pt>
                <c:pt idx="1619">
                  <c:v>17784</c:v>
                </c:pt>
                <c:pt idx="1620">
                  <c:v>17788</c:v>
                </c:pt>
                <c:pt idx="1621">
                  <c:v>17788</c:v>
                </c:pt>
                <c:pt idx="1622">
                  <c:v>17952</c:v>
                </c:pt>
                <c:pt idx="1623">
                  <c:v>17952</c:v>
                </c:pt>
                <c:pt idx="1624">
                  <c:v>17956</c:v>
                </c:pt>
                <c:pt idx="1625">
                  <c:v>17956</c:v>
                </c:pt>
                <c:pt idx="1626">
                  <c:v>17960</c:v>
                </c:pt>
                <c:pt idx="1627">
                  <c:v>17960</c:v>
                </c:pt>
                <c:pt idx="1628">
                  <c:v>18124</c:v>
                </c:pt>
                <c:pt idx="1629">
                  <c:v>18124</c:v>
                </c:pt>
                <c:pt idx="1630">
                  <c:v>18128</c:v>
                </c:pt>
                <c:pt idx="1631">
                  <c:v>18128</c:v>
                </c:pt>
                <c:pt idx="1632">
                  <c:v>18132</c:v>
                </c:pt>
                <c:pt idx="1633">
                  <c:v>18132</c:v>
                </c:pt>
                <c:pt idx="1634">
                  <c:v>18296</c:v>
                </c:pt>
                <c:pt idx="1635">
                  <c:v>18296</c:v>
                </c:pt>
                <c:pt idx="1636">
                  <c:v>18300</c:v>
                </c:pt>
                <c:pt idx="1637">
                  <c:v>18300</c:v>
                </c:pt>
                <c:pt idx="1638">
                  <c:v>18304</c:v>
                </c:pt>
                <c:pt idx="1639">
                  <c:v>18304</c:v>
                </c:pt>
                <c:pt idx="1640">
                  <c:v>18468</c:v>
                </c:pt>
                <c:pt idx="1641">
                  <c:v>18468</c:v>
                </c:pt>
                <c:pt idx="1642">
                  <c:v>18472</c:v>
                </c:pt>
                <c:pt idx="1643">
                  <c:v>18472</c:v>
                </c:pt>
                <c:pt idx="1644">
                  <c:v>18476</c:v>
                </c:pt>
                <c:pt idx="1645">
                  <c:v>18476</c:v>
                </c:pt>
                <c:pt idx="1646">
                  <c:v>18640</c:v>
                </c:pt>
                <c:pt idx="1647">
                  <c:v>18640</c:v>
                </c:pt>
                <c:pt idx="1648">
                  <c:v>18644</c:v>
                </c:pt>
                <c:pt idx="1649">
                  <c:v>18644</c:v>
                </c:pt>
                <c:pt idx="1650">
                  <c:v>18648</c:v>
                </c:pt>
                <c:pt idx="1651">
                  <c:v>18648</c:v>
                </c:pt>
                <c:pt idx="1652">
                  <c:v>18812</c:v>
                </c:pt>
                <c:pt idx="1653">
                  <c:v>18812</c:v>
                </c:pt>
                <c:pt idx="1654">
                  <c:v>18816</c:v>
                </c:pt>
                <c:pt idx="1655">
                  <c:v>18816</c:v>
                </c:pt>
                <c:pt idx="1656">
                  <c:v>18820</c:v>
                </c:pt>
                <c:pt idx="1657">
                  <c:v>18820</c:v>
                </c:pt>
                <c:pt idx="1658">
                  <c:v>18984</c:v>
                </c:pt>
                <c:pt idx="1659">
                  <c:v>18984</c:v>
                </c:pt>
                <c:pt idx="1660">
                  <c:v>18988</c:v>
                </c:pt>
                <c:pt idx="1661">
                  <c:v>18988</c:v>
                </c:pt>
                <c:pt idx="1662">
                  <c:v>18992</c:v>
                </c:pt>
                <c:pt idx="1663">
                  <c:v>18992</c:v>
                </c:pt>
                <c:pt idx="1664">
                  <c:v>19156</c:v>
                </c:pt>
                <c:pt idx="1665">
                  <c:v>19156</c:v>
                </c:pt>
                <c:pt idx="1666">
                  <c:v>19160</c:v>
                </c:pt>
                <c:pt idx="1667">
                  <c:v>19160</c:v>
                </c:pt>
                <c:pt idx="1668">
                  <c:v>19164</c:v>
                </c:pt>
                <c:pt idx="1669">
                  <c:v>19164</c:v>
                </c:pt>
                <c:pt idx="1670">
                  <c:v>19328</c:v>
                </c:pt>
                <c:pt idx="1671">
                  <c:v>19328</c:v>
                </c:pt>
                <c:pt idx="1672">
                  <c:v>19332</c:v>
                </c:pt>
                <c:pt idx="1673">
                  <c:v>19332</c:v>
                </c:pt>
                <c:pt idx="1674">
                  <c:v>19336</c:v>
                </c:pt>
                <c:pt idx="1675">
                  <c:v>19336</c:v>
                </c:pt>
                <c:pt idx="1676">
                  <c:v>19500</c:v>
                </c:pt>
                <c:pt idx="1677">
                  <c:v>19500</c:v>
                </c:pt>
                <c:pt idx="1678">
                  <c:v>19504</c:v>
                </c:pt>
                <c:pt idx="1679">
                  <c:v>19504</c:v>
                </c:pt>
                <c:pt idx="1680">
                  <c:v>19508</c:v>
                </c:pt>
                <c:pt idx="1681">
                  <c:v>19508</c:v>
                </c:pt>
                <c:pt idx="1682">
                  <c:v>19512</c:v>
                </c:pt>
                <c:pt idx="1683">
                  <c:v>19512</c:v>
                </c:pt>
                <c:pt idx="1684">
                  <c:v>19516</c:v>
                </c:pt>
                <c:pt idx="1685">
                  <c:v>19516</c:v>
                </c:pt>
                <c:pt idx="1686">
                  <c:v>19648</c:v>
                </c:pt>
                <c:pt idx="1687">
                  <c:v>19648</c:v>
                </c:pt>
                <c:pt idx="1688">
                  <c:v>19652</c:v>
                </c:pt>
                <c:pt idx="1689">
                  <c:v>19652</c:v>
                </c:pt>
                <c:pt idx="1690">
                  <c:v>19656</c:v>
                </c:pt>
                <c:pt idx="1691">
                  <c:v>19656</c:v>
                </c:pt>
                <c:pt idx="1692">
                  <c:v>19660</c:v>
                </c:pt>
                <c:pt idx="1693">
                  <c:v>19660</c:v>
                </c:pt>
                <c:pt idx="1694">
                  <c:v>19664</c:v>
                </c:pt>
                <c:pt idx="1695">
                  <c:v>19664</c:v>
                </c:pt>
                <c:pt idx="1696">
                  <c:v>19668</c:v>
                </c:pt>
                <c:pt idx="1697">
                  <c:v>19668</c:v>
                </c:pt>
                <c:pt idx="1698">
                  <c:v>19672</c:v>
                </c:pt>
                <c:pt idx="1699">
                  <c:v>19672</c:v>
                </c:pt>
                <c:pt idx="1700">
                  <c:v>19676</c:v>
                </c:pt>
                <c:pt idx="1701">
                  <c:v>19676</c:v>
                </c:pt>
                <c:pt idx="1702">
                  <c:v>19680</c:v>
                </c:pt>
                <c:pt idx="1703">
                  <c:v>19680</c:v>
                </c:pt>
                <c:pt idx="1704">
                  <c:v>19684</c:v>
                </c:pt>
                <c:pt idx="1705">
                  <c:v>19684</c:v>
                </c:pt>
                <c:pt idx="1706">
                  <c:v>19688</c:v>
                </c:pt>
                <c:pt idx="1707">
                  <c:v>19688</c:v>
                </c:pt>
                <c:pt idx="1708">
                  <c:v>19692</c:v>
                </c:pt>
                <c:pt idx="1709">
                  <c:v>19692</c:v>
                </c:pt>
                <c:pt idx="1710">
                  <c:v>19696</c:v>
                </c:pt>
                <c:pt idx="1711">
                  <c:v>19696</c:v>
                </c:pt>
                <c:pt idx="1712">
                  <c:v>19700</c:v>
                </c:pt>
                <c:pt idx="1713">
                  <c:v>19700</c:v>
                </c:pt>
                <c:pt idx="1714">
                  <c:v>19704</c:v>
                </c:pt>
                <c:pt idx="1715">
                  <c:v>19704</c:v>
                </c:pt>
                <c:pt idx="1716">
                  <c:v>19708</c:v>
                </c:pt>
                <c:pt idx="1717">
                  <c:v>19708</c:v>
                </c:pt>
                <c:pt idx="1718">
                  <c:v>19712</c:v>
                </c:pt>
                <c:pt idx="1719">
                  <c:v>19712</c:v>
                </c:pt>
                <c:pt idx="1720">
                  <c:v>19716</c:v>
                </c:pt>
                <c:pt idx="1721">
                  <c:v>19716</c:v>
                </c:pt>
                <c:pt idx="1722">
                  <c:v>19720</c:v>
                </c:pt>
                <c:pt idx="1723">
                  <c:v>19720</c:v>
                </c:pt>
                <c:pt idx="1724">
                  <c:v>19724</c:v>
                </c:pt>
                <c:pt idx="1725">
                  <c:v>19724</c:v>
                </c:pt>
                <c:pt idx="1726">
                  <c:v>19728</c:v>
                </c:pt>
                <c:pt idx="1727">
                  <c:v>19728</c:v>
                </c:pt>
                <c:pt idx="1728">
                  <c:v>19868</c:v>
                </c:pt>
                <c:pt idx="1729">
                  <c:v>19868</c:v>
                </c:pt>
                <c:pt idx="1730">
                  <c:v>19872</c:v>
                </c:pt>
                <c:pt idx="1731">
                  <c:v>19872</c:v>
                </c:pt>
                <c:pt idx="1732">
                  <c:v>19876</c:v>
                </c:pt>
                <c:pt idx="1733">
                  <c:v>19876</c:v>
                </c:pt>
                <c:pt idx="1734">
                  <c:v>20056</c:v>
                </c:pt>
                <c:pt idx="1735">
                  <c:v>20056</c:v>
                </c:pt>
                <c:pt idx="1736">
                  <c:v>20060</c:v>
                </c:pt>
                <c:pt idx="1737">
                  <c:v>20060</c:v>
                </c:pt>
                <c:pt idx="1738">
                  <c:v>20064</c:v>
                </c:pt>
                <c:pt idx="1739">
                  <c:v>20064</c:v>
                </c:pt>
                <c:pt idx="1740">
                  <c:v>20244</c:v>
                </c:pt>
                <c:pt idx="1741">
                  <c:v>20244</c:v>
                </c:pt>
                <c:pt idx="1742">
                  <c:v>20248</c:v>
                </c:pt>
                <c:pt idx="1743">
                  <c:v>20248</c:v>
                </c:pt>
                <c:pt idx="1744">
                  <c:v>20252</c:v>
                </c:pt>
                <c:pt idx="1745">
                  <c:v>20252</c:v>
                </c:pt>
                <c:pt idx="1746">
                  <c:v>20432</c:v>
                </c:pt>
                <c:pt idx="1747">
                  <c:v>20432</c:v>
                </c:pt>
                <c:pt idx="1748">
                  <c:v>20436</c:v>
                </c:pt>
                <c:pt idx="1749">
                  <c:v>20436</c:v>
                </c:pt>
                <c:pt idx="1750">
                  <c:v>20440</c:v>
                </c:pt>
                <c:pt idx="1751">
                  <c:v>20440</c:v>
                </c:pt>
                <c:pt idx="1752">
                  <c:v>20620</c:v>
                </c:pt>
                <c:pt idx="1753">
                  <c:v>20620</c:v>
                </c:pt>
                <c:pt idx="1754">
                  <c:v>20624</c:v>
                </c:pt>
                <c:pt idx="1755">
                  <c:v>20624</c:v>
                </c:pt>
                <c:pt idx="1756">
                  <c:v>20628</c:v>
                </c:pt>
                <c:pt idx="1757">
                  <c:v>20628</c:v>
                </c:pt>
                <c:pt idx="1758">
                  <c:v>20808</c:v>
                </c:pt>
                <c:pt idx="1759">
                  <c:v>20808</c:v>
                </c:pt>
                <c:pt idx="1760">
                  <c:v>20812</c:v>
                </c:pt>
                <c:pt idx="1761">
                  <c:v>20812</c:v>
                </c:pt>
                <c:pt idx="1762">
                  <c:v>20816</c:v>
                </c:pt>
                <c:pt idx="1763">
                  <c:v>20816</c:v>
                </c:pt>
                <c:pt idx="1764">
                  <c:v>20996</c:v>
                </c:pt>
                <c:pt idx="1765">
                  <c:v>20996</c:v>
                </c:pt>
                <c:pt idx="1766">
                  <c:v>21000</c:v>
                </c:pt>
                <c:pt idx="1767">
                  <c:v>21000</c:v>
                </c:pt>
                <c:pt idx="1768">
                  <c:v>21004</c:v>
                </c:pt>
                <c:pt idx="1769">
                  <c:v>21004</c:v>
                </c:pt>
                <c:pt idx="1770">
                  <c:v>21184</c:v>
                </c:pt>
                <c:pt idx="1771">
                  <c:v>21184</c:v>
                </c:pt>
                <c:pt idx="1772">
                  <c:v>21188</c:v>
                </c:pt>
                <c:pt idx="1773">
                  <c:v>21188</c:v>
                </c:pt>
                <c:pt idx="1774">
                  <c:v>21192</c:v>
                </c:pt>
                <c:pt idx="1775">
                  <c:v>21192</c:v>
                </c:pt>
                <c:pt idx="1776">
                  <c:v>21372</c:v>
                </c:pt>
                <c:pt idx="1777">
                  <c:v>21372</c:v>
                </c:pt>
                <c:pt idx="1778">
                  <c:v>21376</c:v>
                </c:pt>
                <c:pt idx="1779">
                  <c:v>21376</c:v>
                </c:pt>
                <c:pt idx="1780">
                  <c:v>21380</c:v>
                </c:pt>
                <c:pt idx="1781">
                  <c:v>21380</c:v>
                </c:pt>
                <c:pt idx="1782">
                  <c:v>21560</c:v>
                </c:pt>
                <c:pt idx="1783">
                  <c:v>21560</c:v>
                </c:pt>
                <c:pt idx="1784">
                  <c:v>21564</c:v>
                </c:pt>
                <c:pt idx="1785">
                  <c:v>21564</c:v>
                </c:pt>
                <c:pt idx="1786">
                  <c:v>21568</c:v>
                </c:pt>
                <c:pt idx="1787">
                  <c:v>21568</c:v>
                </c:pt>
                <c:pt idx="1788">
                  <c:v>21748</c:v>
                </c:pt>
                <c:pt idx="1789">
                  <c:v>21748</c:v>
                </c:pt>
                <c:pt idx="1790">
                  <c:v>21752</c:v>
                </c:pt>
                <c:pt idx="1791">
                  <c:v>21752</c:v>
                </c:pt>
                <c:pt idx="1792">
                  <c:v>21756</c:v>
                </c:pt>
                <c:pt idx="1793">
                  <c:v>21756</c:v>
                </c:pt>
                <c:pt idx="1794">
                  <c:v>21936</c:v>
                </c:pt>
                <c:pt idx="1795">
                  <c:v>21936</c:v>
                </c:pt>
                <c:pt idx="1796">
                  <c:v>21940</c:v>
                </c:pt>
                <c:pt idx="1797">
                  <c:v>21940</c:v>
                </c:pt>
                <c:pt idx="1798">
                  <c:v>21944</c:v>
                </c:pt>
                <c:pt idx="1799">
                  <c:v>21944</c:v>
                </c:pt>
                <c:pt idx="1800">
                  <c:v>22124</c:v>
                </c:pt>
                <c:pt idx="1801">
                  <c:v>22124</c:v>
                </c:pt>
                <c:pt idx="1802">
                  <c:v>22128</c:v>
                </c:pt>
                <c:pt idx="1803">
                  <c:v>22128</c:v>
                </c:pt>
                <c:pt idx="1804">
                  <c:v>22132</c:v>
                </c:pt>
                <c:pt idx="1805">
                  <c:v>22132</c:v>
                </c:pt>
                <c:pt idx="1806">
                  <c:v>22312</c:v>
                </c:pt>
                <c:pt idx="1807">
                  <c:v>22312</c:v>
                </c:pt>
                <c:pt idx="1808">
                  <c:v>22316</c:v>
                </c:pt>
                <c:pt idx="1809">
                  <c:v>22316</c:v>
                </c:pt>
                <c:pt idx="1810">
                  <c:v>22320</c:v>
                </c:pt>
                <c:pt idx="1811">
                  <c:v>22320</c:v>
                </c:pt>
                <c:pt idx="1812">
                  <c:v>22500</c:v>
                </c:pt>
                <c:pt idx="1813">
                  <c:v>22500</c:v>
                </c:pt>
                <c:pt idx="1814">
                  <c:v>22504</c:v>
                </c:pt>
                <c:pt idx="1815">
                  <c:v>22504</c:v>
                </c:pt>
                <c:pt idx="1816">
                  <c:v>22508</c:v>
                </c:pt>
                <c:pt idx="1817">
                  <c:v>22508</c:v>
                </c:pt>
                <c:pt idx="1818">
                  <c:v>22688</c:v>
                </c:pt>
                <c:pt idx="1819">
                  <c:v>22688</c:v>
                </c:pt>
                <c:pt idx="1820">
                  <c:v>22692</c:v>
                </c:pt>
                <c:pt idx="1821">
                  <c:v>22692</c:v>
                </c:pt>
                <c:pt idx="1822">
                  <c:v>22696</c:v>
                </c:pt>
                <c:pt idx="1823">
                  <c:v>22696</c:v>
                </c:pt>
                <c:pt idx="1824">
                  <c:v>22876</c:v>
                </c:pt>
                <c:pt idx="1825">
                  <c:v>22876</c:v>
                </c:pt>
                <c:pt idx="1826">
                  <c:v>22880</c:v>
                </c:pt>
                <c:pt idx="1827">
                  <c:v>22880</c:v>
                </c:pt>
                <c:pt idx="1828">
                  <c:v>22884</c:v>
                </c:pt>
                <c:pt idx="1829">
                  <c:v>22884</c:v>
                </c:pt>
                <c:pt idx="1830">
                  <c:v>23064</c:v>
                </c:pt>
                <c:pt idx="1831">
                  <c:v>23064</c:v>
                </c:pt>
                <c:pt idx="1832">
                  <c:v>23068</c:v>
                </c:pt>
                <c:pt idx="1833">
                  <c:v>23068</c:v>
                </c:pt>
                <c:pt idx="1834">
                  <c:v>23072</c:v>
                </c:pt>
                <c:pt idx="1835">
                  <c:v>23072</c:v>
                </c:pt>
                <c:pt idx="1836">
                  <c:v>23076</c:v>
                </c:pt>
                <c:pt idx="1837">
                  <c:v>23076</c:v>
                </c:pt>
                <c:pt idx="1838">
                  <c:v>23080</c:v>
                </c:pt>
                <c:pt idx="1839">
                  <c:v>23080</c:v>
                </c:pt>
                <c:pt idx="1840">
                  <c:v>23224</c:v>
                </c:pt>
                <c:pt idx="1841">
                  <c:v>23224</c:v>
                </c:pt>
                <c:pt idx="1842">
                  <c:v>23228</c:v>
                </c:pt>
                <c:pt idx="1843">
                  <c:v>23228</c:v>
                </c:pt>
                <c:pt idx="1844">
                  <c:v>23232</c:v>
                </c:pt>
                <c:pt idx="1845">
                  <c:v>23232</c:v>
                </c:pt>
                <c:pt idx="1846">
                  <c:v>23236</c:v>
                </c:pt>
                <c:pt idx="1847">
                  <c:v>23236</c:v>
                </c:pt>
                <c:pt idx="1848">
                  <c:v>23240</c:v>
                </c:pt>
                <c:pt idx="1849">
                  <c:v>23240</c:v>
                </c:pt>
                <c:pt idx="1850">
                  <c:v>23244</c:v>
                </c:pt>
                <c:pt idx="1851">
                  <c:v>23244</c:v>
                </c:pt>
                <c:pt idx="1852">
                  <c:v>23248</c:v>
                </c:pt>
                <c:pt idx="1853">
                  <c:v>23248</c:v>
                </c:pt>
                <c:pt idx="1854">
                  <c:v>23252</c:v>
                </c:pt>
                <c:pt idx="1855">
                  <c:v>23252</c:v>
                </c:pt>
                <c:pt idx="1856">
                  <c:v>23256</c:v>
                </c:pt>
                <c:pt idx="1857">
                  <c:v>23256</c:v>
                </c:pt>
                <c:pt idx="1858">
                  <c:v>23260</c:v>
                </c:pt>
                <c:pt idx="1859">
                  <c:v>23260</c:v>
                </c:pt>
                <c:pt idx="1860">
                  <c:v>23264</c:v>
                </c:pt>
                <c:pt idx="1861">
                  <c:v>23264</c:v>
                </c:pt>
                <c:pt idx="1862">
                  <c:v>23268</c:v>
                </c:pt>
                <c:pt idx="1863">
                  <c:v>23268</c:v>
                </c:pt>
                <c:pt idx="1864">
                  <c:v>23272</c:v>
                </c:pt>
                <c:pt idx="1865">
                  <c:v>23272</c:v>
                </c:pt>
                <c:pt idx="1866">
                  <c:v>23276</c:v>
                </c:pt>
                <c:pt idx="1867">
                  <c:v>23276</c:v>
                </c:pt>
                <c:pt idx="1868">
                  <c:v>23280</c:v>
                </c:pt>
                <c:pt idx="1869">
                  <c:v>23280</c:v>
                </c:pt>
                <c:pt idx="1870">
                  <c:v>23284</c:v>
                </c:pt>
                <c:pt idx="1871">
                  <c:v>23284</c:v>
                </c:pt>
                <c:pt idx="1872">
                  <c:v>23288</c:v>
                </c:pt>
                <c:pt idx="1873">
                  <c:v>23288</c:v>
                </c:pt>
                <c:pt idx="1874">
                  <c:v>23292</c:v>
                </c:pt>
                <c:pt idx="1875">
                  <c:v>23292</c:v>
                </c:pt>
                <c:pt idx="1876">
                  <c:v>23296</c:v>
                </c:pt>
                <c:pt idx="1877">
                  <c:v>23296</c:v>
                </c:pt>
                <c:pt idx="1878">
                  <c:v>23300</c:v>
                </c:pt>
                <c:pt idx="1879">
                  <c:v>23300</c:v>
                </c:pt>
                <c:pt idx="1880">
                  <c:v>23304</c:v>
                </c:pt>
                <c:pt idx="1881">
                  <c:v>23304</c:v>
                </c:pt>
                <c:pt idx="1882">
                  <c:v>23456</c:v>
                </c:pt>
                <c:pt idx="1883">
                  <c:v>23456</c:v>
                </c:pt>
                <c:pt idx="1884">
                  <c:v>23460</c:v>
                </c:pt>
                <c:pt idx="1885">
                  <c:v>23460</c:v>
                </c:pt>
                <c:pt idx="1886">
                  <c:v>23464</c:v>
                </c:pt>
                <c:pt idx="1887">
                  <c:v>23464</c:v>
                </c:pt>
                <c:pt idx="1888">
                  <c:v>23660</c:v>
                </c:pt>
                <c:pt idx="1889">
                  <c:v>23660</c:v>
                </c:pt>
                <c:pt idx="1890">
                  <c:v>23664</c:v>
                </c:pt>
                <c:pt idx="1891">
                  <c:v>23664</c:v>
                </c:pt>
                <c:pt idx="1892">
                  <c:v>23668</c:v>
                </c:pt>
                <c:pt idx="1893">
                  <c:v>23668</c:v>
                </c:pt>
                <c:pt idx="1894">
                  <c:v>23864</c:v>
                </c:pt>
                <c:pt idx="1895">
                  <c:v>23864</c:v>
                </c:pt>
                <c:pt idx="1896">
                  <c:v>23868</c:v>
                </c:pt>
                <c:pt idx="1897">
                  <c:v>23868</c:v>
                </c:pt>
                <c:pt idx="1898">
                  <c:v>23872</c:v>
                </c:pt>
                <c:pt idx="1899">
                  <c:v>23872</c:v>
                </c:pt>
                <c:pt idx="1900">
                  <c:v>24068</c:v>
                </c:pt>
                <c:pt idx="1901">
                  <c:v>24068</c:v>
                </c:pt>
                <c:pt idx="1902">
                  <c:v>24072</c:v>
                </c:pt>
                <c:pt idx="1903">
                  <c:v>24072</c:v>
                </c:pt>
                <c:pt idx="1904">
                  <c:v>24076</c:v>
                </c:pt>
                <c:pt idx="1905">
                  <c:v>24076</c:v>
                </c:pt>
                <c:pt idx="1906">
                  <c:v>24272</c:v>
                </c:pt>
                <c:pt idx="1907">
                  <c:v>24272</c:v>
                </c:pt>
                <c:pt idx="1908">
                  <c:v>24276</c:v>
                </c:pt>
                <c:pt idx="1909">
                  <c:v>24276</c:v>
                </c:pt>
                <c:pt idx="1910">
                  <c:v>24280</c:v>
                </c:pt>
                <c:pt idx="1911">
                  <c:v>24280</c:v>
                </c:pt>
                <c:pt idx="1912">
                  <c:v>24476</c:v>
                </c:pt>
                <c:pt idx="1913">
                  <c:v>24476</c:v>
                </c:pt>
                <c:pt idx="1914">
                  <c:v>24480</c:v>
                </c:pt>
                <c:pt idx="1915">
                  <c:v>24480</c:v>
                </c:pt>
                <c:pt idx="1916">
                  <c:v>24484</c:v>
                </c:pt>
                <c:pt idx="1917">
                  <c:v>24484</c:v>
                </c:pt>
                <c:pt idx="1918">
                  <c:v>24680</c:v>
                </c:pt>
                <c:pt idx="1919">
                  <c:v>24680</c:v>
                </c:pt>
                <c:pt idx="1920">
                  <c:v>24684</c:v>
                </c:pt>
                <c:pt idx="1921">
                  <c:v>24684</c:v>
                </c:pt>
                <c:pt idx="1922">
                  <c:v>24688</c:v>
                </c:pt>
                <c:pt idx="1923">
                  <c:v>24688</c:v>
                </c:pt>
                <c:pt idx="1924">
                  <c:v>24884</c:v>
                </c:pt>
                <c:pt idx="1925">
                  <c:v>24884</c:v>
                </c:pt>
                <c:pt idx="1926">
                  <c:v>24888</c:v>
                </c:pt>
                <c:pt idx="1927">
                  <c:v>24888</c:v>
                </c:pt>
                <c:pt idx="1928">
                  <c:v>24892</c:v>
                </c:pt>
                <c:pt idx="1929">
                  <c:v>24892</c:v>
                </c:pt>
                <c:pt idx="1930">
                  <c:v>25088</c:v>
                </c:pt>
                <c:pt idx="1931">
                  <c:v>25088</c:v>
                </c:pt>
                <c:pt idx="1932">
                  <c:v>25092</c:v>
                </c:pt>
                <c:pt idx="1933">
                  <c:v>25092</c:v>
                </c:pt>
                <c:pt idx="1934">
                  <c:v>25096</c:v>
                </c:pt>
                <c:pt idx="1935">
                  <c:v>25096</c:v>
                </c:pt>
                <c:pt idx="1936">
                  <c:v>25292</c:v>
                </c:pt>
                <c:pt idx="1937">
                  <c:v>25292</c:v>
                </c:pt>
                <c:pt idx="1938">
                  <c:v>25296</c:v>
                </c:pt>
                <c:pt idx="1939">
                  <c:v>25296</c:v>
                </c:pt>
                <c:pt idx="1940">
                  <c:v>25300</c:v>
                </c:pt>
                <c:pt idx="1941">
                  <c:v>25300</c:v>
                </c:pt>
                <c:pt idx="1942">
                  <c:v>25496</c:v>
                </c:pt>
                <c:pt idx="1943">
                  <c:v>25496</c:v>
                </c:pt>
                <c:pt idx="1944">
                  <c:v>25500</c:v>
                </c:pt>
                <c:pt idx="1945">
                  <c:v>25500</c:v>
                </c:pt>
                <c:pt idx="1946">
                  <c:v>25504</c:v>
                </c:pt>
                <c:pt idx="1947">
                  <c:v>25504</c:v>
                </c:pt>
                <c:pt idx="1948">
                  <c:v>25700</c:v>
                </c:pt>
                <c:pt idx="1949">
                  <c:v>25700</c:v>
                </c:pt>
                <c:pt idx="1950">
                  <c:v>25704</c:v>
                </c:pt>
                <c:pt idx="1951">
                  <c:v>25704</c:v>
                </c:pt>
                <c:pt idx="1952">
                  <c:v>25708</c:v>
                </c:pt>
                <c:pt idx="1953">
                  <c:v>25708</c:v>
                </c:pt>
                <c:pt idx="1954">
                  <c:v>25904</c:v>
                </c:pt>
                <c:pt idx="1955">
                  <c:v>25904</c:v>
                </c:pt>
                <c:pt idx="1956">
                  <c:v>25908</c:v>
                </c:pt>
                <c:pt idx="1957">
                  <c:v>25908</c:v>
                </c:pt>
                <c:pt idx="1958">
                  <c:v>25912</c:v>
                </c:pt>
                <c:pt idx="1959">
                  <c:v>25912</c:v>
                </c:pt>
                <c:pt idx="1960">
                  <c:v>26108</c:v>
                </c:pt>
                <c:pt idx="1961">
                  <c:v>26108</c:v>
                </c:pt>
                <c:pt idx="1962">
                  <c:v>26112</c:v>
                </c:pt>
                <c:pt idx="1963">
                  <c:v>26112</c:v>
                </c:pt>
                <c:pt idx="1964">
                  <c:v>26116</c:v>
                </c:pt>
                <c:pt idx="1965">
                  <c:v>26116</c:v>
                </c:pt>
                <c:pt idx="1966">
                  <c:v>26312</c:v>
                </c:pt>
                <c:pt idx="1967">
                  <c:v>26312</c:v>
                </c:pt>
                <c:pt idx="1968">
                  <c:v>26316</c:v>
                </c:pt>
                <c:pt idx="1969">
                  <c:v>26316</c:v>
                </c:pt>
                <c:pt idx="1970">
                  <c:v>26320</c:v>
                </c:pt>
                <c:pt idx="1971">
                  <c:v>26320</c:v>
                </c:pt>
                <c:pt idx="1972">
                  <c:v>26516</c:v>
                </c:pt>
                <c:pt idx="1973">
                  <c:v>26516</c:v>
                </c:pt>
                <c:pt idx="1974">
                  <c:v>26520</c:v>
                </c:pt>
                <c:pt idx="1975">
                  <c:v>26520</c:v>
                </c:pt>
                <c:pt idx="1976">
                  <c:v>26524</c:v>
                </c:pt>
                <c:pt idx="1977">
                  <c:v>26524</c:v>
                </c:pt>
                <c:pt idx="1978">
                  <c:v>26720</c:v>
                </c:pt>
                <c:pt idx="1979">
                  <c:v>26720</c:v>
                </c:pt>
                <c:pt idx="1980">
                  <c:v>26724</c:v>
                </c:pt>
                <c:pt idx="1981">
                  <c:v>26724</c:v>
                </c:pt>
                <c:pt idx="1982">
                  <c:v>26728</c:v>
                </c:pt>
                <c:pt idx="1983">
                  <c:v>26728</c:v>
                </c:pt>
                <c:pt idx="1984">
                  <c:v>26924</c:v>
                </c:pt>
                <c:pt idx="1985">
                  <c:v>26924</c:v>
                </c:pt>
                <c:pt idx="1986">
                  <c:v>26928</c:v>
                </c:pt>
                <c:pt idx="1987">
                  <c:v>26928</c:v>
                </c:pt>
                <c:pt idx="1988">
                  <c:v>26932</c:v>
                </c:pt>
                <c:pt idx="1989">
                  <c:v>26932</c:v>
                </c:pt>
                <c:pt idx="1990">
                  <c:v>26936</c:v>
                </c:pt>
                <c:pt idx="1991">
                  <c:v>26936</c:v>
                </c:pt>
                <c:pt idx="1992">
                  <c:v>26940</c:v>
                </c:pt>
                <c:pt idx="1993">
                  <c:v>26940</c:v>
                </c:pt>
                <c:pt idx="1994">
                  <c:v>27096</c:v>
                </c:pt>
                <c:pt idx="1995">
                  <c:v>27096</c:v>
                </c:pt>
                <c:pt idx="1996">
                  <c:v>27100</c:v>
                </c:pt>
                <c:pt idx="1997">
                  <c:v>27100</c:v>
                </c:pt>
                <c:pt idx="1998">
                  <c:v>27104</c:v>
                </c:pt>
                <c:pt idx="1999">
                  <c:v>27104</c:v>
                </c:pt>
                <c:pt idx="2000">
                  <c:v>27108</c:v>
                </c:pt>
                <c:pt idx="2001">
                  <c:v>27108</c:v>
                </c:pt>
                <c:pt idx="2002">
                  <c:v>27112</c:v>
                </c:pt>
                <c:pt idx="2003">
                  <c:v>27112</c:v>
                </c:pt>
                <c:pt idx="2004">
                  <c:v>27116</c:v>
                </c:pt>
                <c:pt idx="2005">
                  <c:v>27116</c:v>
                </c:pt>
                <c:pt idx="2006">
                  <c:v>27120</c:v>
                </c:pt>
                <c:pt idx="2007">
                  <c:v>27120</c:v>
                </c:pt>
                <c:pt idx="2008">
                  <c:v>27124</c:v>
                </c:pt>
                <c:pt idx="2009">
                  <c:v>27124</c:v>
                </c:pt>
                <c:pt idx="2010">
                  <c:v>27128</c:v>
                </c:pt>
                <c:pt idx="2011">
                  <c:v>27128</c:v>
                </c:pt>
                <c:pt idx="2012">
                  <c:v>27132</c:v>
                </c:pt>
                <c:pt idx="2013">
                  <c:v>27132</c:v>
                </c:pt>
                <c:pt idx="2014">
                  <c:v>27136</c:v>
                </c:pt>
                <c:pt idx="2015">
                  <c:v>27136</c:v>
                </c:pt>
                <c:pt idx="2016">
                  <c:v>27140</c:v>
                </c:pt>
                <c:pt idx="2017">
                  <c:v>27140</c:v>
                </c:pt>
                <c:pt idx="2018">
                  <c:v>27144</c:v>
                </c:pt>
                <c:pt idx="2019">
                  <c:v>27144</c:v>
                </c:pt>
                <c:pt idx="2020">
                  <c:v>27148</c:v>
                </c:pt>
                <c:pt idx="2021">
                  <c:v>27148</c:v>
                </c:pt>
                <c:pt idx="2022">
                  <c:v>27152</c:v>
                </c:pt>
                <c:pt idx="2023">
                  <c:v>27152</c:v>
                </c:pt>
                <c:pt idx="2024">
                  <c:v>27156</c:v>
                </c:pt>
                <c:pt idx="2025">
                  <c:v>27156</c:v>
                </c:pt>
                <c:pt idx="2026">
                  <c:v>27160</c:v>
                </c:pt>
                <c:pt idx="2027">
                  <c:v>27160</c:v>
                </c:pt>
                <c:pt idx="2028">
                  <c:v>27164</c:v>
                </c:pt>
                <c:pt idx="2029">
                  <c:v>27164</c:v>
                </c:pt>
                <c:pt idx="2030">
                  <c:v>27168</c:v>
                </c:pt>
                <c:pt idx="2031">
                  <c:v>27168</c:v>
                </c:pt>
                <c:pt idx="2032">
                  <c:v>27172</c:v>
                </c:pt>
                <c:pt idx="2033">
                  <c:v>27172</c:v>
                </c:pt>
                <c:pt idx="2034">
                  <c:v>27176</c:v>
                </c:pt>
                <c:pt idx="2035">
                  <c:v>27176</c:v>
                </c:pt>
                <c:pt idx="2036">
                  <c:v>27340</c:v>
                </c:pt>
                <c:pt idx="2037">
                  <c:v>27340</c:v>
                </c:pt>
                <c:pt idx="2038">
                  <c:v>27344</c:v>
                </c:pt>
                <c:pt idx="2039">
                  <c:v>27344</c:v>
                </c:pt>
                <c:pt idx="2040">
                  <c:v>27348</c:v>
                </c:pt>
                <c:pt idx="2041">
                  <c:v>27348</c:v>
                </c:pt>
                <c:pt idx="2042">
                  <c:v>27560</c:v>
                </c:pt>
                <c:pt idx="2043">
                  <c:v>27560</c:v>
                </c:pt>
                <c:pt idx="2044">
                  <c:v>27564</c:v>
                </c:pt>
                <c:pt idx="2045">
                  <c:v>27564</c:v>
                </c:pt>
                <c:pt idx="2046">
                  <c:v>27568</c:v>
                </c:pt>
                <c:pt idx="2047">
                  <c:v>27568</c:v>
                </c:pt>
                <c:pt idx="2048">
                  <c:v>27780</c:v>
                </c:pt>
                <c:pt idx="2049">
                  <c:v>27780</c:v>
                </c:pt>
                <c:pt idx="2050">
                  <c:v>27784</c:v>
                </c:pt>
                <c:pt idx="2051">
                  <c:v>27784</c:v>
                </c:pt>
                <c:pt idx="2052">
                  <c:v>27788</c:v>
                </c:pt>
                <c:pt idx="2053">
                  <c:v>27788</c:v>
                </c:pt>
                <c:pt idx="2054">
                  <c:v>28000</c:v>
                </c:pt>
                <c:pt idx="2055">
                  <c:v>28000</c:v>
                </c:pt>
                <c:pt idx="2056">
                  <c:v>28004</c:v>
                </c:pt>
                <c:pt idx="2057">
                  <c:v>28004</c:v>
                </c:pt>
                <c:pt idx="2058">
                  <c:v>28008</c:v>
                </c:pt>
                <c:pt idx="2059">
                  <c:v>28008</c:v>
                </c:pt>
                <c:pt idx="2060">
                  <c:v>28220</c:v>
                </c:pt>
                <c:pt idx="2061">
                  <c:v>28220</c:v>
                </c:pt>
                <c:pt idx="2062">
                  <c:v>28224</c:v>
                </c:pt>
                <c:pt idx="2063">
                  <c:v>28224</c:v>
                </c:pt>
                <c:pt idx="2064">
                  <c:v>28228</c:v>
                </c:pt>
                <c:pt idx="2065">
                  <c:v>28228</c:v>
                </c:pt>
                <c:pt idx="2066">
                  <c:v>28440</c:v>
                </c:pt>
                <c:pt idx="2067">
                  <c:v>28440</c:v>
                </c:pt>
                <c:pt idx="2068">
                  <c:v>28444</c:v>
                </c:pt>
                <c:pt idx="2069">
                  <c:v>28444</c:v>
                </c:pt>
                <c:pt idx="2070">
                  <c:v>28448</c:v>
                </c:pt>
                <c:pt idx="2071">
                  <c:v>28448</c:v>
                </c:pt>
                <c:pt idx="2072">
                  <c:v>28660</c:v>
                </c:pt>
                <c:pt idx="2073">
                  <c:v>28660</c:v>
                </c:pt>
                <c:pt idx="2074">
                  <c:v>28664</c:v>
                </c:pt>
                <c:pt idx="2075">
                  <c:v>28664</c:v>
                </c:pt>
                <c:pt idx="2076">
                  <c:v>28668</c:v>
                </c:pt>
                <c:pt idx="2077">
                  <c:v>28668</c:v>
                </c:pt>
                <c:pt idx="2078">
                  <c:v>28880</c:v>
                </c:pt>
                <c:pt idx="2079">
                  <c:v>28880</c:v>
                </c:pt>
                <c:pt idx="2080">
                  <c:v>28884</c:v>
                </c:pt>
                <c:pt idx="2081">
                  <c:v>28884</c:v>
                </c:pt>
                <c:pt idx="2082">
                  <c:v>28888</c:v>
                </c:pt>
                <c:pt idx="2083">
                  <c:v>28888</c:v>
                </c:pt>
                <c:pt idx="2084">
                  <c:v>29100</c:v>
                </c:pt>
                <c:pt idx="2085">
                  <c:v>29100</c:v>
                </c:pt>
                <c:pt idx="2086">
                  <c:v>29104</c:v>
                </c:pt>
                <c:pt idx="2087">
                  <c:v>29104</c:v>
                </c:pt>
                <c:pt idx="2088">
                  <c:v>29108</c:v>
                </c:pt>
                <c:pt idx="2089">
                  <c:v>29108</c:v>
                </c:pt>
                <c:pt idx="2090">
                  <c:v>29320</c:v>
                </c:pt>
                <c:pt idx="2091">
                  <c:v>29320</c:v>
                </c:pt>
                <c:pt idx="2092">
                  <c:v>29324</c:v>
                </c:pt>
                <c:pt idx="2093">
                  <c:v>29324</c:v>
                </c:pt>
                <c:pt idx="2094">
                  <c:v>29328</c:v>
                </c:pt>
                <c:pt idx="2095">
                  <c:v>29328</c:v>
                </c:pt>
                <c:pt idx="2096">
                  <c:v>29540</c:v>
                </c:pt>
                <c:pt idx="2097">
                  <c:v>29540</c:v>
                </c:pt>
                <c:pt idx="2098">
                  <c:v>29544</c:v>
                </c:pt>
                <c:pt idx="2099">
                  <c:v>29544</c:v>
                </c:pt>
                <c:pt idx="2100">
                  <c:v>29548</c:v>
                </c:pt>
                <c:pt idx="2101">
                  <c:v>29548</c:v>
                </c:pt>
                <c:pt idx="2102">
                  <c:v>29760</c:v>
                </c:pt>
                <c:pt idx="2103">
                  <c:v>29760</c:v>
                </c:pt>
                <c:pt idx="2104">
                  <c:v>29764</c:v>
                </c:pt>
                <c:pt idx="2105">
                  <c:v>29764</c:v>
                </c:pt>
                <c:pt idx="2106">
                  <c:v>29768</c:v>
                </c:pt>
                <c:pt idx="2107">
                  <c:v>29768</c:v>
                </c:pt>
                <c:pt idx="2108">
                  <c:v>29980</c:v>
                </c:pt>
                <c:pt idx="2109">
                  <c:v>29980</c:v>
                </c:pt>
                <c:pt idx="2110">
                  <c:v>29984</c:v>
                </c:pt>
                <c:pt idx="2111">
                  <c:v>29984</c:v>
                </c:pt>
                <c:pt idx="2112">
                  <c:v>29988</c:v>
                </c:pt>
                <c:pt idx="2113">
                  <c:v>29988</c:v>
                </c:pt>
                <c:pt idx="2114">
                  <c:v>30200</c:v>
                </c:pt>
                <c:pt idx="2115">
                  <c:v>30200</c:v>
                </c:pt>
                <c:pt idx="2116">
                  <c:v>30204</c:v>
                </c:pt>
                <c:pt idx="2117">
                  <c:v>30204</c:v>
                </c:pt>
                <c:pt idx="2118">
                  <c:v>30208</c:v>
                </c:pt>
                <c:pt idx="2119">
                  <c:v>30208</c:v>
                </c:pt>
                <c:pt idx="2120">
                  <c:v>30420</c:v>
                </c:pt>
                <c:pt idx="2121">
                  <c:v>30420</c:v>
                </c:pt>
                <c:pt idx="2122">
                  <c:v>30424</c:v>
                </c:pt>
                <c:pt idx="2123">
                  <c:v>30424</c:v>
                </c:pt>
                <c:pt idx="2124">
                  <c:v>30428</c:v>
                </c:pt>
                <c:pt idx="2125">
                  <c:v>30428</c:v>
                </c:pt>
                <c:pt idx="2126">
                  <c:v>30640</c:v>
                </c:pt>
                <c:pt idx="2127">
                  <c:v>30640</c:v>
                </c:pt>
                <c:pt idx="2128">
                  <c:v>30644</c:v>
                </c:pt>
                <c:pt idx="2129">
                  <c:v>30644</c:v>
                </c:pt>
                <c:pt idx="2130">
                  <c:v>30648</c:v>
                </c:pt>
                <c:pt idx="2131">
                  <c:v>30648</c:v>
                </c:pt>
                <c:pt idx="2132">
                  <c:v>30860</c:v>
                </c:pt>
                <c:pt idx="2133">
                  <c:v>30860</c:v>
                </c:pt>
                <c:pt idx="2134">
                  <c:v>30864</c:v>
                </c:pt>
                <c:pt idx="2135">
                  <c:v>30864</c:v>
                </c:pt>
                <c:pt idx="2136">
                  <c:v>30868</c:v>
                </c:pt>
                <c:pt idx="2137">
                  <c:v>30868</c:v>
                </c:pt>
                <c:pt idx="2138">
                  <c:v>31080</c:v>
                </c:pt>
                <c:pt idx="2139">
                  <c:v>31080</c:v>
                </c:pt>
                <c:pt idx="2140">
                  <c:v>31084</c:v>
                </c:pt>
                <c:pt idx="2141">
                  <c:v>31084</c:v>
                </c:pt>
                <c:pt idx="2142">
                  <c:v>31088</c:v>
                </c:pt>
                <c:pt idx="2143">
                  <c:v>31088</c:v>
                </c:pt>
                <c:pt idx="2144">
                  <c:v>31092</c:v>
                </c:pt>
                <c:pt idx="2145">
                  <c:v>31092</c:v>
                </c:pt>
                <c:pt idx="2146">
                  <c:v>31096</c:v>
                </c:pt>
                <c:pt idx="2147">
                  <c:v>31096</c:v>
                </c:pt>
                <c:pt idx="2148">
                  <c:v>31264</c:v>
                </c:pt>
                <c:pt idx="2149">
                  <c:v>31264</c:v>
                </c:pt>
                <c:pt idx="2150">
                  <c:v>31268</c:v>
                </c:pt>
                <c:pt idx="2151">
                  <c:v>31268</c:v>
                </c:pt>
                <c:pt idx="2152">
                  <c:v>31272</c:v>
                </c:pt>
                <c:pt idx="2153">
                  <c:v>31272</c:v>
                </c:pt>
                <c:pt idx="2154">
                  <c:v>31276</c:v>
                </c:pt>
                <c:pt idx="2155">
                  <c:v>31276</c:v>
                </c:pt>
                <c:pt idx="2156">
                  <c:v>31280</c:v>
                </c:pt>
                <c:pt idx="2157">
                  <c:v>31280</c:v>
                </c:pt>
                <c:pt idx="2158">
                  <c:v>31284</c:v>
                </c:pt>
                <c:pt idx="2159">
                  <c:v>31284</c:v>
                </c:pt>
                <c:pt idx="2160">
                  <c:v>31288</c:v>
                </c:pt>
                <c:pt idx="2161">
                  <c:v>31288</c:v>
                </c:pt>
                <c:pt idx="2162">
                  <c:v>31292</c:v>
                </c:pt>
                <c:pt idx="2163">
                  <c:v>31292</c:v>
                </c:pt>
                <c:pt idx="2164">
                  <c:v>31296</c:v>
                </c:pt>
                <c:pt idx="2165">
                  <c:v>31296</c:v>
                </c:pt>
                <c:pt idx="2166">
                  <c:v>31300</c:v>
                </c:pt>
                <c:pt idx="2167">
                  <c:v>31300</c:v>
                </c:pt>
                <c:pt idx="2168">
                  <c:v>31304</c:v>
                </c:pt>
                <c:pt idx="2169">
                  <c:v>31304</c:v>
                </c:pt>
                <c:pt idx="2170">
                  <c:v>31308</c:v>
                </c:pt>
                <c:pt idx="2171">
                  <c:v>31308</c:v>
                </c:pt>
                <c:pt idx="2172">
                  <c:v>31312</c:v>
                </c:pt>
                <c:pt idx="2173">
                  <c:v>31312</c:v>
                </c:pt>
                <c:pt idx="2174">
                  <c:v>31316</c:v>
                </c:pt>
                <c:pt idx="2175">
                  <c:v>31316</c:v>
                </c:pt>
                <c:pt idx="2176">
                  <c:v>31320</c:v>
                </c:pt>
                <c:pt idx="2177">
                  <c:v>31320</c:v>
                </c:pt>
                <c:pt idx="2178">
                  <c:v>31324</c:v>
                </c:pt>
                <c:pt idx="2179">
                  <c:v>31324</c:v>
                </c:pt>
                <c:pt idx="2180">
                  <c:v>31328</c:v>
                </c:pt>
                <c:pt idx="2181">
                  <c:v>31328</c:v>
                </c:pt>
                <c:pt idx="2182">
                  <c:v>31332</c:v>
                </c:pt>
                <c:pt idx="2183">
                  <c:v>31332</c:v>
                </c:pt>
                <c:pt idx="2184">
                  <c:v>31336</c:v>
                </c:pt>
                <c:pt idx="2185">
                  <c:v>31336</c:v>
                </c:pt>
                <c:pt idx="2186">
                  <c:v>31340</c:v>
                </c:pt>
                <c:pt idx="2187">
                  <c:v>31340</c:v>
                </c:pt>
                <c:pt idx="2188">
                  <c:v>31344</c:v>
                </c:pt>
                <c:pt idx="2189">
                  <c:v>31344</c:v>
                </c:pt>
                <c:pt idx="2190">
                  <c:v>31520</c:v>
                </c:pt>
                <c:pt idx="2191">
                  <c:v>31520</c:v>
                </c:pt>
                <c:pt idx="2192">
                  <c:v>31524</c:v>
                </c:pt>
                <c:pt idx="2193">
                  <c:v>31524</c:v>
                </c:pt>
                <c:pt idx="2194">
                  <c:v>31528</c:v>
                </c:pt>
                <c:pt idx="2195">
                  <c:v>31528</c:v>
                </c:pt>
                <c:pt idx="2196">
                  <c:v>31756</c:v>
                </c:pt>
                <c:pt idx="2197">
                  <c:v>31756</c:v>
                </c:pt>
                <c:pt idx="2198">
                  <c:v>31760</c:v>
                </c:pt>
                <c:pt idx="2199">
                  <c:v>31760</c:v>
                </c:pt>
                <c:pt idx="2200">
                  <c:v>31764</c:v>
                </c:pt>
                <c:pt idx="2201">
                  <c:v>31764</c:v>
                </c:pt>
                <c:pt idx="2202">
                  <c:v>31992</c:v>
                </c:pt>
                <c:pt idx="2203">
                  <c:v>31992</c:v>
                </c:pt>
                <c:pt idx="2204">
                  <c:v>31996</c:v>
                </c:pt>
                <c:pt idx="2205">
                  <c:v>31996</c:v>
                </c:pt>
                <c:pt idx="2206">
                  <c:v>32000</c:v>
                </c:pt>
                <c:pt idx="2207">
                  <c:v>32000</c:v>
                </c:pt>
                <c:pt idx="2208">
                  <c:v>32228</c:v>
                </c:pt>
                <c:pt idx="2209">
                  <c:v>32228</c:v>
                </c:pt>
                <c:pt idx="2210">
                  <c:v>32232</c:v>
                </c:pt>
                <c:pt idx="2211">
                  <c:v>32232</c:v>
                </c:pt>
                <c:pt idx="2212">
                  <c:v>32236</c:v>
                </c:pt>
                <c:pt idx="2213">
                  <c:v>32236</c:v>
                </c:pt>
                <c:pt idx="2214">
                  <c:v>32464</c:v>
                </c:pt>
                <c:pt idx="2215">
                  <c:v>32464</c:v>
                </c:pt>
                <c:pt idx="2216">
                  <c:v>32468</c:v>
                </c:pt>
                <c:pt idx="2217">
                  <c:v>32468</c:v>
                </c:pt>
                <c:pt idx="2218">
                  <c:v>32472</c:v>
                </c:pt>
                <c:pt idx="2219">
                  <c:v>32472</c:v>
                </c:pt>
                <c:pt idx="2220">
                  <c:v>32700</c:v>
                </c:pt>
                <c:pt idx="2221">
                  <c:v>32700</c:v>
                </c:pt>
                <c:pt idx="2222">
                  <c:v>32704</c:v>
                </c:pt>
                <c:pt idx="2223">
                  <c:v>32704</c:v>
                </c:pt>
                <c:pt idx="2224">
                  <c:v>32708</c:v>
                </c:pt>
                <c:pt idx="2225">
                  <c:v>32708</c:v>
                </c:pt>
                <c:pt idx="2226">
                  <c:v>32936</c:v>
                </c:pt>
                <c:pt idx="2227">
                  <c:v>32936</c:v>
                </c:pt>
                <c:pt idx="2228">
                  <c:v>32940</c:v>
                </c:pt>
                <c:pt idx="2229">
                  <c:v>32940</c:v>
                </c:pt>
                <c:pt idx="2230">
                  <c:v>32944</c:v>
                </c:pt>
                <c:pt idx="2231">
                  <c:v>32944</c:v>
                </c:pt>
                <c:pt idx="2232">
                  <c:v>33172</c:v>
                </c:pt>
                <c:pt idx="2233">
                  <c:v>33172</c:v>
                </c:pt>
                <c:pt idx="2234">
                  <c:v>33176</c:v>
                </c:pt>
                <c:pt idx="2235">
                  <c:v>33176</c:v>
                </c:pt>
                <c:pt idx="2236">
                  <c:v>33180</c:v>
                </c:pt>
                <c:pt idx="2237">
                  <c:v>33180</c:v>
                </c:pt>
                <c:pt idx="2238">
                  <c:v>33408</c:v>
                </c:pt>
                <c:pt idx="2239">
                  <c:v>33408</c:v>
                </c:pt>
                <c:pt idx="2240">
                  <c:v>33412</c:v>
                </c:pt>
                <c:pt idx="2241">
                  <c:v>33412</c:v>
                </c:pt>
                <c:pt idx="2242">
                  <c:v>33416</c:v>
                </c:pt>
                <c:pt idx="2243">
                  <c:v>33416</c:v>
                </c:pt>
                <c:pt idx="2244">
                  <c:v>33644</c:v>
                </c:pt>
                <c:pt idx="2245">
                  <c:v>33644</c:v>
                </c:pt>
                <c:pt idx="2246">
                  <c:v>33648</c:v>
                </c:pt>
                <c:pt idx="2247">
                  <c:v>33648</c:v>
                </c:pt>
                <c:pt idx="2248">
                  <c:v>33652</c:v>
                </c:pt>
                <c:pt idx="2249">
                  <c:v>33652</c:v>
                </c:pt>
                <c:pt idx="2250">
                  <c:v>33880</c:v>
                </c:pt>
                <c:pt idx="2251">
                  <c:v>33880</c:v>
                </c:pt>
                <c:pt idx="2252">
                  <c:v>33884</c:v>
                </c:pt>
                <c:pt idx="2253">
                  <c:v>33884</c:v>
                </c:pt>
                <c:pt idx="2254">
                  <c:v>33888</c:v>
                </c:pt>
                <c:pt idx="2255">
                  <c:v>33888</c:v>
                </c:pt>
                <c:pt idx="2256">
                  <c:v>34116</c:v>
                </c:pt>
                <c:pt idx="2257">
                  <c:v>34116</c:v>
                </c:pt>
                <c:pt idx="2258">
                  <c:v>34120</c:v>
                </c:pt>
                <c:pt idx="2259">
                  <c:v>34120</c:v>
                </c:pt>
                <c:pt idx="2260">
                  <c:v>34124</c:v>
                </c:pt>
                <c:pt idx="2261">
                  <c:v>34124</c:v>
                </c:pt>
                <c:pt idx="2262">
                  <c:v>34352</c:v>
                </c:pt>
                <c:pt idx="2263">
                  <c:v>34352</c:v>
                </c:pt>
                <c:pt idx="2264">
                  <c:v>34356</c:v>
                </c:pt>
                <c:pt idx="2265">
                  <c:v>34356</c:v>
                </c:pt>
                <c:pt idx="2266">
                  <c:v>34360</c:v>
                </c:pt>
                <c:pt idx="2267">
                  <c:v>34360</c:v>
                </c:pt>
                <c:pt idx="2268">
                  <c:v>34588</c:v>
                </c:pt>
                <c:pt idx="2269">
                  <c:v>34588</c:v>
                </c:pt>
                <c:pt idx="2270">
                  <c:v>34592</c:v>
                </c:pt>
                <c:pt idx="2271">
                  <c:v>34592</c:v>
                </c:pt>
                <c:pt idx="2272">
                  <c:v>34596</c:v>
                </c:pt>
                <c:pt idx="2273">
                  <c:v>34596</c:v>
                </c:pt>
                <c:pt idx="2274">
                  <c:v>34824</c:v>
                </c:pt>
                <c:pt idx="2275">
                  <c:v>34824</c:v>
                </c:pt>
                <c:pt idx="2276">
                  <c:v>34828</c:v>
                </c:pt>
                <c:pt idx="2277">
                  <c:v>34828</c:v>
                </c:pt>
                <c:pt idx="2278">
                  <c:v>34832</c:v>
                </c:pt>
                <c:pt idx="2279">
                  <c:v>34832</c:v>
                </c:pt>
                <c:pt idx="2280">
                  <c:v>35060</c:v>
                </c:pt>
                <c:pt idx="2281">
                  <c:v>35060</c:v>
                </c:pt>
                <c:pt idx="2282">
                  <c:v>35064</c:v>
                </c:pt>
                <c:pt idx="2283">
                  <c:v>35064</c:v>
                </c:pt>
                <c:pt idx="2284">
                  <c:v>35068</c:v>
                </c:pt>
                <c:pt idx="2285">
                  <c:v>35068</c:v>
                </c:pt>
                <c:pt idx="2286">
                  <c:v>35296</c:v>
                </c:pt>
                <c:pt idx="2287">
                  <c:v>35296</c:v>
                </c:pt>
                <c:pt idx="2288">
                  <c:v>35300</c:v>
                </c:pt>
                <c:pt idx="2289">
                  <c:v>35300</c:v>
                </c:pt>
                <c:pt idx="2290">
                  <c:v>35304</c:v>
                </c:pt>
                <c:pt idx="2291">
                  <c:v>35304</c:v>
                </c:pt>
                <c:pt idx="2292">
                  <c:v>35532</c:v>
                </c:pt>
                <c:pt idx="2293">
                  <c:v>35532</c:v>
                </c:pt>
                <c:pt idx="2294">
                  <c:v>35536</c:v>
                </c:pt>
                <c:pt idx="2295">
                  <c:v>35536</c:v>
                </c:pt>
                <c:pt idx="2296">
                  <c:v>35540</c:v>
                </c:pt>
                <c:pt idx="2297">
                  <c:v>35540</c:v>
                </c:pt>
                <c:pt idx="2298">
                  <c:v>35544</c:v>
                </c:pt>
                <c:pt idx="2299">
                  <c:v>35544</c:v>
                </c:pt>
                <c:pt idx="2300">
                  <c:v>35548</c:v>
                </c:pt>
                <c:pt idx="2301">
                  <c:v>35548</c:v>
                </c:pt>
                <c:pt idx="2302">
                  <c:v>35728</c:v>
                </c:pt>
                <c:pt idx="2303">
                  <c:v>35728</c:v>
                </c:pt>
                <c:pt idx="2304">
                  <c:v>35732</c:v>
                </c:pt>
                <c:pt idx="2305">
                  <c:v>35732</c:v>
                </c:pt>
                <c:pt idx="2306">
                  <c:v>35736</c:v>
                </c:pt>
                <c:pt idx="2307">
                  <c:v>35736</c:v>
                </c:pt>
                <c:pt idx="2308">
                  <c:v>35740</c:v>
                </c:pt>
                <c:pt idx="2309">
                  <c:v>35740</c:v>
                </c:pt>
                <c:pt idx="2310">
                  <c:v>35744</c:v>
                </c:pt>
                <c:pt idx="2311">
                  <c:v>35744</c:v>
                </c:pt>
                <c:pt idx="2312">
                  <c:v>35748</c:v>
                </c:pt>
                <c:pt idx="2313">
                  <c:v>35748</c:v>
                </c:pt>
                <c:pt idx="2314">
                  <c:v>35752</c:v>
                </c:pt>
                <c:pt idx="2315">
                  <c:v>35752</c:v>
                </c:pt>
                <c:pt idx="2316">
                  <c:v>35756</c:v>
                </c:pt>
                <c:pt idx="2317">
                  <c:v>35756</c:v>
                </c:pt>
                <c:pt idx="2318">
                  <c:v>35760</c:v>
                </c:pt>
                <c:pt idx="2319">
                  <c:v>35760</c:v>
                </c:pt>
                <c:pt idx="2320">
                  <c:v>35764</c:v>
                </c:pt>
                <c:pt idx="2321">
                  <c:v>35764</c:v>
                </c:pt>
                <c:pt idx="2322">
                  <c:v>35768</c:v>
                </c:pt>
                <c:pt idx="2323">
                  <c:v>35768</c:v>
                </c:pt>
                <c:pt idx="2324">
                  <c:v>35772</c:v>
                </c:pt>
                <c:pt idx="2325">
                  <c:v>35772</c:v>
                </c:pt>
                <c:pt idx="2326">
                  <c:v>35776</c:v>
                </c:pt>
                <c:pt idx="2327">
                  <c:v>35776</c:v>
                </c:pt>
                <c:pt idx="2328">
                  <c:v>35780</c:v>
                </c:pt>
                <c:pt idx="2329">
                  <c:v>35780</c:v>
                </c:pt>
                <c:pt idx="2330">
                  <c:v>35784</c:v>
                </c:pt>
                <c:pt idx="2331">
                  <c:v>35784</c:v>
                </c:pt>
                <c:pt idx="2332">
                  <c:v>35788</c:v>
                </c:pt>
                <c:pt idx="2333">
                  <c:v>35788</c:v>
                </c:pt>
                <c:pt idx="2334">
                  <c:v>35792</c:v>
                </c:pt>
                <c:pt idx="2335">
                  <c:v>35792</c:v>
                </c:pt>
                <c:pt idx="2336">
                  <c:v>35796</c:v>
                </c:pt>
                <c:pt idx="2337">
                  <c:v>35796</c:v>
                </c:pt>
                <c:pt idx="2338">
                  <c:v>35800</c:v>
                </c:pt>
                <c:pt idx="2339">
                  <c:v>35800</c:v>
                </c:pt>
                <c:pt idx="2340">
                  <c:v>35804</c:v>
                </c:pt>
                <c:pt idx="2341">
                  <c:v>35804</c:v>
                </c:pt>
                <c:pt idx="2342">
                  <c:v>35808</c:v>
                </c:pt>
                <c:pt idx="2343">
                  <c:v>35808</c:v>
                </c:pt>
                <c:pt idx="2344">
                  <c:v>35996</c:v>
                </c:pt>
                <c:pt idx="2345">
                  <c:v>35996</c:v>
                </c:pt>
                <c:pt idx="2346">
                  <c:v>36000</c:v>
                </c:pt>
                <c:pt idx="2347">
                  <c:v>36000</c:v>
                </c:pt>
                <c:pt idx="2348">
                  <c:v>36004</c:v>
                </c:pt>
                <c:pt idx="2349">
                  <c:v>36004</c:v>
                </c:pt>
                <c:pt idx="2350">
                  <c:v>36248</c:v>
                </c:pt>
                <c:pt idx="2351">
                  <c:v>36248</c:v>
                </c:pt>
                <c:pt idx="2352">
                  <c:v>36252</c:v>
                </c:pt>
                <c:pt idx="2353">
                  <c:v>36252</c:v>
                </c:pt>
                <c:pt idx="2354">
                  <c:v>36256</c:v>
                </c:pt>
                <c:pt idx="2355">
                  <c:v>36256</c:v>
                </c:pt>
                <c:pt idx="2356">
                  <c:v>36500</c:v>
                </c:pt>
                <c:pt idx="2357">
                  <c:v>36500</c:v>
                </c:pt>
                <c:pt idx="2358">
                  <c:v>36504</c:v>
                </c:pt>
                <c:pt idx="2359">
                  <c:v>36504</c:v>
                </c:pt>
                <c:pt idx="2360">
                  <c:v>36508</c:v>
                </c:pt>
                <c:pt idx="2361">
                  <c:v>36508</c:v>
                </c:pt>
                <c:pt idx="2362">
                  <c:v>36752</c:v>
                </c:pt>
                <c:pt idx="2363">
                  <c:v>36752</c:v>
                </c:pt>
                <c:pt idx="2364">
                  <c:v>36756</c:v>
                </c:pt>
                <c:pt idx="2365">
                  <c:v>36756</c:v>
                </c:pt>
                <c:pt idx="2366">
                  <c:v>36760</c:v>
                </c:pt>
                <c:pt idx="2367">
                  <c:v>36760</c:v>
                </c:pt>
                <c:pt idx="2368">
                  <c:v>37004</c:v>
                </c:pt>
                <c:pt idx="2369">
                  <c:v>37004</c:v>
                </c:pt>
                <c:pt idx="2370">
                  <c:v>37008</c:v>
                </c:pt>
                <c:pt idx="2371">
                  <c:v>37008</c:v>
                </c:pt>
                <c:pt idx="2372">
                  <c:v>37012</c:v>
                </c:pt>
                <c:pt idx="2373">
                  <c:v>37012</c:v>
                </c:pt>
                <c:pt idx="2374">
                  <c:v>37256</c:v>
                </c:pt>
                <c:pt idx="2375">
                  <c:v>37256</c:v>
                </c:pt>
                <c:pt idx="2376">
                  <c:v>37260</c:v>
                </c:pt>
                <c:pt idx="2377">
                  <c:v>37260</c:v>
                </c:pt>
                <c:pt idx="2378">
                  <c:v>37264</c:v>
                </c:pt>
                <c:pt idx="2379">
                  <c:v>37264</c:v>
                </c:pt>
                <c:pt idx="2380">
                  <c:v>37508</c:v>
                </c:pt>
                <c:pt idx="2381">
                  <c:v>37508</c:v>
                </c:pt>
                <c:pt idx="2382">
                  <c:v>37512</c:v>
                </c:pt>
                <c:pt idx="2383">
                  <c:v>37512</c:v>
                </c:pt>
                <c:pt idx="2384">
                  <c:v>37516</c:v>
                </c:pt>
                <c:pt idx="2385">
                  <c:v>37516</c:v>
                </c:pt>
                <c:pt idx="2386">
                  <c:v>37760</c:v>
                </c:pt>
                <c:pt idx="2387">
                  <c:v>37760</c:v>
                </c:pt>
                <c:pt idx="2388">
                  <c:v>37764</c:v>
                </c:pt>
                <c:pt idx="2389">
                  <c:v>37764</c:v>
                </c:pt>
                <c:pt idx="2390">
                  <c:v>37768</c:v>
                </c:pt>
                <c:pt idx="2391">
                  <c:v>37768</c:v>
                </c:pt>
                <c:pt idx="2392">
                  <c:v>38012</c:v>
                </c:pt>
                <c:pt idx="2393">
                  <c:v>38012</c:v>
                </c:pt>
                <c:pt idx="2394">
                  <c:v>38016</c:v>
                </c:pt>
                <c:pt idx="2395">
                  <c:v>38016</c:v>
                </c:pt>
                <c:pt idx="2396">
                  <c:v>38020</c:v>
                </c:pt>
                <c:pt idx="2397">
                  <c:v>38020</c:v>
                </c:pt>
                <c:pt idx="2398">
                  <c:v>38264</c:v>
                </c:pt>
                <c:pt idx="2399">
                  <c:v>38264</c:v>
                </c:pt>
                <c:pt idx="2400">
                  <c:v>38268</c:v>
                </c:pt>
                <c:pt idx="2401">
                  <c:v>38268</c:v>
                </c:pt>
                <c:pt idx="2402">
                  <c:v>38272</c:v>
                </c:pt>
                <c:pt idx="2403">
                  <c:v>38272</c:v>
                </c:pt>
                <c:pt idx="2404">
                  <c:v>38516</c:v>
                </c:pt>
                <c:pt idx="2405">
                  <c:v>38516</c:v>
                </c:pt>
                <c:pt idx="2406">
                  <c:v>38520</c:v>
                </c:pt>
                <c:pt idx="2407">
                  <c:v>38520</c:v>
                </c:pt>
                <c:pt idx="2408">
                  <c:v>38524</c:v>
                </c:pt>
                <c:pt idx="2409">
                  <c:v>38524</c:v>
                </c:pt>
                <c:pt idx="2410">
                  <c:v>38768</c:v>
                </c:pt>
                <c:pt idx="2411">
                  <c:v>38768</c:v>
                </c:pt>
                <c:pt idx="2412">
                  <c:v>38772</c:v>
                </c:pt>
                <c:pt idx="2413">
                  <c:v>38772</c:v>
                </c:pt>
                <c:pt idx="2414">
                  <c:v>38776</c:v>
                </c:pt>
                <c:pt idx="2415">
                  <c:v>38776</c:v>
                </c:pt>
                <c:pt idx="2416">
                  <c:v>39020</c:v>
                </c:pt>
                <c:pt idx="2417">
                  <c:v>39020</c:v>
                </c:pt>
                <c:pt idx="2418">
                  <c:v>39024</c:v>
                </c:pt>
                <c:pt idx="2419">
                  <c:v>39024</c:v>
                </c:pt>
                <c:pt idx="2420">
                  <c:v>39028</c:v>
                </c:pt>
                <c:pt idx="2421">
                  <c:v>39028</c:v>
                </c:pt>
                <c:pt idx="2422">
                  <c:v>39272</c:v>
                </c:pt>
                <c:pt idx="2423">
                  <c:v>39272</c:v>
                </c:pt>
                <c:pt idx="2424">
                  <c:v>39276</c:v>
                </c:pt>
                <c:pt idx="2425">
                  <c:v>39276</c:v>
                </c:pt>
                <c:pt idx="2426">
                  <c:v>39280</c:v>
                </c:pt>
                <c:pt idx="2427">
                  <c:v>39280</c:v>
                </c:pt>
                <c:pt idx="2428">
                  <c:v>39524</c:v>
                </c:pt>
                <c:pt idx="2429">
                  <c:v>39524</c:v>
                </c:pt>
                <c:pt idx="2430">
                  <c:v>39528</c:v>
                </c:pt>
                <c:pt idx="2431">
                  <c:v>39528</c:v>
                </c:pt>
                <c:pt idx="2432">
                  <c:v>39532</c:v>
                </c:pt>
                <c:pt idx="2433">
                  <c:v>39532</c:v>
                </c:pt>
                <c:pt idx="2434">
                  <c:v>39776</c:v>
                </c:pt>
                <c:pt idx="2435">
                  <c:v>39776</c:v>
                </c:pt>
                <c:pt idx="2436">
                  <c:v>39780</c:v>
                </c:pt>
                <c:pt idx="2437">
                  <c:v>39780</c:v>
                </c:pt>
                <c:pt idx="2438">
                  <c:v>39784</c:v>
                </c:pt>
                <c:pt idx="2439">
                  <c:v>39784</c:v>
                </c:pt>
                <c:pt idx="2440">
                  <c:v>40028</c:v>
                </c:pt>
                <c:pt idx="2441">
                  <c:v>40028</c:v>
                </c:pt>
                <c:pt idx="2442">
                  <c:v>40032</c:v>
                </c:pt>
                <c:pt idx="2443">
                  <c:v>40032</c:v>
                </c:pt>
                <c:pt idx="2444">
                  <c:v>40036</c:v>
                </c:pt>
                <c:pt idx="2445">
                  <c:v>40036</c:v>
                </c:pt>
                <c:pt idx="2446">
                  <c:v>40280</c:v>
                </c:pt>
                <c:pt idx="2447">
                  <c:v>40280</c:v>
                </c:pt>
                <c:pt idx="2448">
                  <c:v>40284</c:v>
                </c:pt>
                <c:pt idx="2449">
                  <c:v>40284</c:v>
                </c:pt>
                <c:pt idx="2450">
                  <c:v>40288</c:v>
                </c:pt>
                <c:pt idx="2451">
                  <c:v>40288</c:v>
                </c:pt>
                <c:pt idx="2452">
                  <c:v>40292</c:v>
                </c:pt>
                <c:pt idx="2453">
                  <c:v>40292</c:v>
                </c:pt>
                <c:pt idx="2454">
                  <c:v>40296</c:v>
                </c:pt>
                <c:pt idx="2455">
                  <c:v>40296</c:v>
                </c:pt>
                <c:pt idx="2456">
                  <c:v>40488</c:v>
                </c:pt>
                <c:pt idx="2457">
                  <c:v>40488</c:v>
                </c:pt>
                <c:pt idx="2458">
                  <c:v>40492</c:v>
                </c:pt>
                <c:pt idx="2459">
                  <c:v>40492</c:v>
                </c:pt>
                <c:pt idx="2460">
                  <c:v>40496</c:v>
                </c:pt>
                <c:pt idx="2461">
                  <c:v>40496</c:v>
                </c:pt>
                <c:pt idx="2462">
                  <c:v>40500</c:v>
                </c:pt>
                <c:pt idx="2463">
                  <c:v>40500</c:v>
                </c:pt>
                <c:pt idx="2464">
                  <c:v>40504</c:v>
                </c:pt>
                <c:pt idx="2465">
                  <c:v>40504</c:v>
                </c:pt>
                <c:pt idx="2466">
                  <c:v>40508</c:v>
                </c:pt>
                <c:pt idx="2467">
                  <c:v>40508</c:v>
                </c:pt>
                <c:pt idx="2468">
                  <c:v>40512</c:v>
                </c:pt>
                <c:pt idx="2469">
                  <c:v>40512</c:v>
                </c:pt>
                <c:pt idx="2470">
                  <c:v>40516</c:v>
                </c:pt>
                <c:pt idx="2471">
                  <c:v>40516</c:v>
                </c:pt>
                <c:pt idx="2472">
                  <c:v>40520</c:v>
                </c:pt>
                <c:pt idx="2473">
                  <c:v>40520</c:v>
                </c:pt>
                <c:pt idx="2474">
                  <c:v>40524</c:v>
                </c:pt>
                <c:pt idx="2475">
                  <c:v>40524</c:v>
                </c:pt>
                <c:pt idx="2476">
                  <c:v>40528</c:v>
                </c:pt>
                <c:pt idx="2477">
                  <c:v>40528</c:v>
                </c:pt>
                <c:pt idx="2478">
                  <c:v>40532</c:v>
                </c:pt>
                <c:pt idx="2479">
                  <c:v>40532</c:v>
                </c:pt>
                <c:pt idx="2480">
                  <c:v>40536</c:v>
                </c:pt>
                <c:pt idx="2481">
                  <c:v>40536</c:v>
                </c:pt>
                <c:pt idx="2482">
                  <c:v>40540</c:v>
                </c:pt>
                <c:pt idx="2483">
                  <c:v>40540</c:v>
                </c:pt>
                <c:pt idx="2484">
                  <c:v>40544</c:v>
                </c:pt>
                <c:pt idx="2485">
                  <c:v>40544</c:v>
                </c:pt>
                <c:pt idx="2486">
                  <c:v>40548</c:v>
                </c:pt>
                <c:pt idx="2487">
                  <c:v>40548</c:v>
                </c:pt>
                <c:pt idx="2488">
                  <c:v>40552</c:v>
                </c:pt>
                <c:pt idx="2489">
                  <c:v>40552</c:v>
                </c:pt>
                <c:pt idx="2490">
                  <c:v>40556</c:v>
                </c:pt>
                <c:pt idx="2491">
                  <c:v>40556</c:v>
                </c:pt>
                <c:pt idx="2492">
                  <c:v>40560</c:v>
                </c:pt>
                <c:pt idx="2493">
                  <c:v>40560</c:v>
                </c:pt>
                <c:pt idx="2494">
                  <c:v>40564</c:v>
                </c:pt>
                <c:pt idx="2495">
                  <c:v>40564</c:v>
                </c:pt>
                <c:pt idx="2496">
                  <c:v>40568</c:v>
                </c:pt>
                <c:pt idx="2497">
                  <c:v>40568</c:v>
                </c:pt>
                <c:pt idx="2498">
                  <c:v>40768</c:v>
                </c:pt>
                <c:pt idx="2499">
                  <c:v>40768</c:v>
                </c:pt>
                <c:pt idx="2500">
                  <c:v>40772</c:v>
                </c:pt>
                <c:pt idx="2501">
                  <c:v>40772</c:v>
                </c:pt>
                <c:pt idx="2502">
                  <c:v>40776</c:v>
                </c:pt>
                <c:pt idx="2503">
                  <c:v>40776</c:v>
                </c:pt>
                <c:pt idx="2504">
                  <c:v>41036</c:v>
                </c:pt>
                <c:pt idx="2505">
                  <c:v>41036</c:v>
                </c:pt>
                <c:pt idx="2506">
                  <c:v>41040</c:v>
                </c:pt>
                <c:pt idx="2507">
                  <c:v>41040</c:v>
                </c:pt>
                <c:pt idx="2508">
                  <c:v>41044</c:v>
                </c:pt>
                <c:pt idx="2509">
                  <c:v>41044</c:v>
                </c:pt>
                <c:pt idx="2510">
                  <c:v>41304</c:v>
                </c:pt>
                <c:pt idx="2511">
                  <c:v>41304</c:v>
                </c:pt>
                <c:pt idx="2512">
                  <c:v>41308</c:v>
                </c:pt>
                <c:pt idx="2513">
                  <c:v>41308</c:v>
                </c:pt>
                <c:pt idx="2514">
                  <c:v>41312</c:v>
                </c:pt>
                <c:pt idx="2515">
                  <c:v>41312</c:v>
                </c:pt>
                <c:pt idx="2516">
                  <c:v>41572</c:v>
                </c:pt>
                <c:pt idx="2517">
                  <c:v>41572</c:v>
                </c:pt>
                <c:pt idx="2518">
                  <c:v>41576</c:v>
                </c:pt>
                <c:pt idx="2519">
                  <c:v>41576</c:v>
                </c:pt>
                <c:pt idx="2520">
                  <c:v>41580</c:v>
                </c:pt>
                <c:pt idx="2521">
                  <c:v>41580</c:v>
                </c:pt>
                <c:pt idx="2522">
                  <c:v>41840</c:v>
                </c:pt>
                <c:pt idx="2523">
                  <c:v>41840</c:v>
                </c:pt>
                <c:pt idx="2524">
                  <c:v>41844</c:v>
                </c:pt>
                <c:pt idx="2525">
                  <c:v>41844</c:v>
                </c:pt>
                <c:pt idx="2526">
                  <c:v>41848</c:v>
                </c:pt>
                <c:pt idx="2527">
                  <c:v>41848</c:v>
                </c:pt>
                <c:pt idx="2528">
                  <c:v>42108</c:v>
                </c:pt>
                <c:pt idx="2529">
                  <c:v>42108</c:v>
                </c:pt>
                <c:pt idx="2530">
                  <c:v>42112</c:v>
                </c:pt>
                <c:pt idx="2531">
                  <c:v>42112</c:v>
                </c:pt>
                <c:pt idx="2532">
                  <c:v>42116</c:v>
                </c:pt>
                <c:pt idx="2533">
                  <c:v>42116</c:v>
                </c:pt>
                <c:pt idx="2534">
                  <c:v>42376</c:v>
                </c:pt>
                <c:pt idx="2535">
                  <c:v>42376</c:v>
                </c:pt>
                <c:pt idx="2536">
                  <c:v>42380</c:v>
                </c:pt>
                <c:pt idx="2537">
                  <c:v>42380</c:v>
                </c:pt>
                <c:pt idx="2538">
                  <c:v>42384</c:v>
                </c:pt>
                <c:pt idx="2539">
                  <c:v>42384</c:v>
                </c:pt>
                <c:pt idx="2540">
                  <c:v>42644</c:v>
                </c:pt>
                <c:pt idx="2541">
                  <c:v>42644</c:v>
                </c:pt>
                <c:pt idx="2542">
                  <c:v>42648</c:v>
                </c:pt>
                <c:pt idx="2543">
                  <c:v>42648</c:v>
                </c:pt>
                <c:pt idx="2544">
                  <c:v>42652</c:v>
                </c:pt>
                <c:pt idx="2545">
                  <c:v>42652</c:v>
                </c:pt>
                <c:pt idx="2546">
                  <c:v>42912</c:v>
                </c:pt>
                <c:pt idx="2547">
                  <c:v>42912</c:v>
                </c:pt>
                <c:pt idx="2548">
                  <c:v>42916</c:v>
                </c:pt>
                <c:pt idx="2549">
                  <c:v>42916</c:v>
                </c:pt>
                <c:pt idx="2550">
                  <c:v>42920</c:v>
                </c:pt>
                <c:pt idx="2551">
                  <c:v>42920</c:v>
                </c:pt>
                <c:pt idx="2552">
                  <c:v>43180</c:v>
                </c:pt>
                <c:pt idx="2553">
                  <c:v>43180</c:v>
                </c:pt>
                <c:pt idx="2554">
                  <c:v>43184</c:v>
                </c:pt>
                <c:pt idx="2555">
                  <c:v>43184</c:v>
                </c:pt>
                <c:pt idx="2556">
                  <c:v>43188</c:v>
                </c:pt>
                <c:pt idx="2557">
                  <c:v>43188</c:v>
                </c:pt>
                <c:pt idx="2558">
                  <c:v>43448</c:v>
                </c:pt>
                <c:pt idx="2559">
                  <c:v>43448</c:v>
                </c:pt>
                <c:pt idx="2560">
                  <c:v>43452</c:v>
                </c:pt>
                <c:pt idx="2561">
                  <c:v>43452</c:v>
                </c:pt>
                <c:pt idx="2562">
                  <c:v>43456</c:v>
                </c:pt>
                <c:pt idx="2563">
                  <c:v>43456</c:v>
                </c:pt>
                <c:pt idx="2564">
                  <c:v>43716</c:v>
                </c:pt>
                <c:pt idx="2565">
                  <c:v>43716</c:v>
                </c:pt>
                <c:pt idx="2566">
                  <c:v>43720</c:v>
                </c:pt>
                <c:pt idx="2567">
                  <c:v>43720</c:v>
                </c:pt>
                <c:pt idx="2568">
                  <c:v>43724</c:v>
                </c:pt>
                <c:pt idx="2569">
                  <c:v>43724</c:v>
                </c:pt>
                <c:pt idx="2570">
                  <c:v>43984</c:v>
                </c:pt>
                <c:pt idx="2571">
                  <c:v>43984</c:v>
                </c:pt>
                <c:pt idx="2572">
                  <c:v>43988</c:v>
                </c:pt>
                <c:pt idx="2573">
                  <c:v>43988</c:v>
                </c:pt>
                <c:pt idx="2574">
                  <c:v>43992</c:v>
                </c:pt>
                <c:pt idx="2575">
                  <c:v>43992</c:v>
                </c:pt>
                <c:pt idx="2576">
                  <c:v>44252</c:v>
                </c:pt>
                <c:pt idx="2577">
                  <c:v>44252</c:v>
                </c:pt>
                <c:pt idx="2578">
                  <c:v>44256</c:v>
                </c:pt>
                <c:pt idx="2579">
                  <c:v>44256</c:v>
                </c:pt>
                <c:pt idx="2580">
                  <c:v>44260</c:v>
                </c:pt>
                <c:pt idx="2581">
                  <c:v>44260</c:v>
                </c:pt>
                <c:pt idx="2582">
                  <c:v>44520</c:v>
                </c:pt>
                <c:pt idx="2583">
                  <c:v>44520</c:v>
                </c:pt>
                <c:pt idx="2584">
                  <c:v>44524</c:v>
                </c:pt>
                <c:pt idx="2585">
                  <c:v>44524</c:v>
                </c:pt>
                <c:pt idx="2586">
                  <c:v>44528</c:v>
                </c:pt>
                <c:pt idx="2587">
                  <c:v>44528</c:v>
                </c:pt>
                <c:pt idx="2588">
                  <c:v>44788</c:v>
                </c:pt>
                <c:pt idx="2589">
                  <c:v>44788</c:v>
                </c:pt>
                <c:pt idx="2590">
                  <c:v>44792</c:v>
                </c:pt>
                <c:pt idx="2591">
                  <c:v>44792</c:v>
                </c:pt>
                <c:pt idx="2592">
                  <c:v>44796</c:v>
                </c:pt>
                <c:pt idx="2593">
                  <c:v>44796</c:v>
                </c:pt>
                <c:pt idx="2594">
                  <c:v>45056</c:v>
                </c:pt>
                <c:pt idx="2595">
                  <c:v>45056</c:v>
                </c:pt>
                <c:pt idx="2596">
                  <c:v>45060</c:v>
                </c:pt>
                <c:pt idx="2597">
                  <c:v>45060</c:v>
                </c:pt>
                <c:pt idx="2598">
                  <c:v>45064</c:v>
                </c:pt>
                <c:pt idx="2599">
                  <c:v>45064</c:v>
                </c:pt>
                <c:pt idx="2600">
                  <c:v>45324</c:v>
                </c:pt>
                <c:pt idx="2601">
                  <c:v>45324</c:v>
                </c:pt>
                <c:pt idx="2602">
                  <c:v>45328</c:v>
                </c:pt>
                <c:pt idx="2603">
                  <c:v>45328</c:v>
                </c:pt>
                <c:pt idx="2604">
                  <c:v>45332</c:v>
                </c:pt>
                <c:pt idx="2605">
                  <c:v>45332</c:v>
                </c:pt>
                <c:pt idx="2606">
                  <c:v>45336</c:v>
                </c:pt>
                <c:pt idx="2607">
                  <c:v>45336</c:v>
                </c:pt>
                <c:pt idx="2608">
                  <c:v>45340</c:v>
                </c:pt>
                <c:pt idx="2609">
                  <c:v>45340</c:v>
                </c:pt>
                <c:pt idx="2610">
                  <c:v>45544</c:v>
                </c:pt>
                <c:pt idx="2611">
                  <c:v>45544</c:v>
                </c:pt>
                <c:pt idx="2612">
                  <c:v>45752</c:v>
                </c:pt>
                <c:pt idx="2613">
                  <c:v>45752</c:v>
                </c:pt>
                <c:pt idx="2614">
                  <c:v>45756</c:v>
                </c:pt>
                <c:pt idx="2615">
                  <c:v>45756</c:v>
                </c:pt>
                <c:pt idx="2616">
                  <c:v>45760</c:v>
                </c:pt>
                <c:pt idx="2617">
                  <c:v>45760</c:v>
                </c:pt>
                <c:pt idx="2618">
                  <c:v>45764</c:v>
                </c:pt>
                <c:pt idx="2619">
                  <c:v>45764</c:v>
                </c:pt>
                <c:pt idx="2620">
                  <c:v>45768</c:v>
                </c:pt>
                <c:pt idx="2621">
                  <c:v>45768</c:v>
                </c:pt>
                <c:pt idx="2622">
                  <c:v>45772</c:v>
                </c:pt>
                <c:pt idx="2623">
                  <c:v>45772</c:v>
                </c:pt>
                <c:pt idx="2624">
                  <c:v>45776</c:v>
                </c:pt>
                <c:pt idx="2625">
                  <c:v>45776</c:v>
                </c:pt>
                <c:pt idx="2626">
                  <c:v>45780</c:v>
                </c:pt>
                <c:pt idx="2627">
                  <c:v>45780</c:v>
                </c:pt>
                <c:pt idx="2628">
                  <c:v>45784</c:v>
                </c:pt>
                <c:pt idx="2629">
                  <c:v>45784</c:v>
                </c:pt>
                <c:pt idx="2630">
                  <c:v>45788</c:v>
                </c:pt>
                <c:pt idx="2631">
                  <c:v>45788</c:v>
                </c:pt>
                <c:pt idx="2632">
                  <c:v>45792</c:v>
                </c:pt>
                <c:pt idx="2633">
                  <c:v>45792</c:v>
                </c:pt>
                <c:pt idx="2634">
                  <c:v>45796</c:v>
                </c:pt>
                <c:pt idx="2635">
                  <c:v>45796</c:v>
                </c:pt>
                <c:pt idx="2636">
                  <c:v>45800</c:v>
                </c:pt>
                <c:pt idx="2637">
                  <c:v>45800</c:v>
                </c:pt>
                <c:pt idx="2638">
                  <c:v>45804</c:v>
                </c:pt>
                <c:pt idx="2639">
                  <c:v>45804</c:v>
                </c:pt>
                <c:pt idx="2640">
                  <c:v>45808</c:v>
                </c:pt>
                <c:pt idx="2641">
                  <c:v>45808</c:v>
                </c:pt>
                <c:pt idx="2642">
                  <c:v>45812</c:v>
                </c:pt>
                <c:pt idx="2643">
                  <c:v>45812</c:v>
                </c:pt>
                <c:pt idx="2644">
                  <c:v>46292</c:v>
                </c:pt>
                <c:pt idx="2645">
                  <c:v>46292</c:v>
                </c:pt>
                <c:pt idx="2646">
                  <c:v>46296</c:v>
                </c:pt>
                <c:pt idx="2647">
                  <c:v>46296</c:v>
                </c:pt>
                <c:pt idx="2648">
                  <c:v>46300</c:v>
                </c:pt>
                <c:pt idx="2649">
                  <c:v>46300</c:v>
                </c:pt>
                <c:pt idx="2650">
                  <c:v>46304</c:v>
                </c:pt>
                <c:pt idx="2651">
                  <c:v>46304</c:v>
                </c:pt>
                <c:pt idx="2652">
                  <c:v>46516</c:v>
                </c:pt>
                <c:pt idx="2653">
                  <c:v>46516</c:v>
                </c:pt>
                <c:pt idx="2654">
                  <c:v>46520</c:v>
                </c:pt>
                <c:pt idx="2655">
                  <c:v>46520</c:v>
                </c:pt>
                <c:pt idx="2656">
                  <c:v>46524</c:v>
                </c:pt>
                <c:pt idx="2657">
                  <c:v>46524</c:v>
                </c:pt>
                <c:pt idx="2658">
                  <c:v>46528</c:v>
                </c:pt>
                <c:pt idx="2659">
                  <c:v>46528</c:v>
                </c:pt>
                <c:pt idx="2660">
                  <c:v>46800</c:v>
                </c:pt>
                <c:pt idx="2661">
                  <c:v>46800</c:v>
                </c:pt>
                <c:pt idx="2662">
                  <c:v>46804</c:v>
                </c:pt>
                <c:pt idx="2663">
                  <c:v>46804</c:v>
                </c:pt>
                <c:pt idx="2664">
                  <c:v>46808</c:v>
                </c:pt>
                <c:pt idx="2665">
                  <c:v>46808</c:v>
                </c:pt>
                <c:pt idx="2666">
                  <c:v>46812</c:v>
                </c:pt>
                <c:pt idx="2667">
                  <c:v>46812</c:v>
                </c:pt>
                <c:pt idx="2668">
                  <c:v>46816</c:v>
                </c:pt>
                <c:pt idx="2669">
                  <c:v>46816</c:v>
                </c:pt>
                <c:pt idx="2670">
                  <c:v>47088</c:v>
                </c:pt>
                <c:pt idx="2671">
                  <c:v>47088</c:v>
                </c:pt>
                <c:pt idx="2672">
                  <c:v>47092</c:v>
                </c:pt>
                <c:pt idx="2673">
                  <c:v>47092</c:v>
                </c:pt>
                <c:pt idx="2674">
                  <c:v>47096</c:v>
                </c:pt>
                <c:pt idx="2675">
                  <c:v>47096</c:v>
                </c:pt>
                <c:pt idx="2676">
                  <c:v>47100</c:v>
                </c:pt>
                <c:pt idx="2677">
                  <c:v>47100</c:v>
                </c:pt>
                <c:pt idx="2678">
                  <c:v>47104</c:v>
                </c:pt>
                <c:pt idx="2679">
                  <c:v>47104</c:v>
                </c:pt>
                <c:pt idx="2680">
                  <c:v>47376</c:v>
                </c:pt>
                <c:pt idx="2681">
                  <c:v>47376</c:v>
                </c:pt>
                <c:pt idx="2682">
                  <c:v>47380</c:v>
                </c:pt>
                <c:pt idx="2683">
                  <c:v>47380</c:v>
                </c:pt>
                <c:pt idx="2684">
                  <c:v>47384</c:v>
                </c:pt>
                <c:pt idx="2685">
                  <c:v>47384</c:v>
                </c:pt>
                <c:pt idx="2686">
                  <c:v>47388</c:v>
                </c:pt>
                <c:pt idx="2687">
                  <c:v>47388</c:v>
                </c:pt>
                <c:pt idx="2688">
                  <c:v>47392</c:v>
                </c:pt>
                <c:pt idx="2689">
                  <c:v>47392</c:v>
                </c:pt>
                <c:pt idx="2690">
                  <c:v>47664</c:v>
                </c:pt>
                <c:pt idx="2691">
                  <c:v>47664</c:v>
                </c:pt>
                <c:pt idx="2692">
                  <c:v>47668</c:v>
                </c:pt>
                <c:pt idx="2693">
                  <c:v>47668</c:v>
                </c:pt>
                <c:pt idx="2694">
                  <c:v>47672</c:v>
                </c:pt>
                <c:pt idx="2695">
                  <c:v>47672</c:v>
                </c:pt>
                <c:pt idx="2696">
                  <c:v>47676</c:v>
                </c:pt>
                <c:pt idx="2697">
                  <c:v>47676</c:v>
                </c:pt>
                <c:pt idx="2698">
                  <c:v>47680</c:v>
                </c:pt>
                <c:pt idx="2699">
                  <c:v>47680</c:v>
                </c:pt>
                <c:pt idx="2700">
                  <c:v>47952</c:v>
                </c:pt>
                <c:pt idx="2701">
                  <c:v>47952</c:v>
                </c:pt>
                <c:pt idx="2702">
                  <c:v>47956</c:v>
                </c:pt>
                <c:pt idx="2703">
                  <c:v>47956</c:v>
                </c:pt>
                <c:pt idx="2704">
                  <c:v>47960</c:v>
                </c:pt>
                <c:pt idx="2705">
                  <c:v>47960</c:v>
                </c:pt>
                <c:pt idx="2706">
                  <c:v>47964</c:v>
                </c:pt>
                <c:pt idx="2707">
                  <c:v>47964</c:v>
                </c:pt>
                <c:pt idx="2708">
                  <c:v>47968</c:v>
                </c:pt>
                <c:pt idx="2709">
                  <c:v>47968</c:v>
                </c:pt>
                <c:pt idx="2710">
                  <c:v>48240</c:v>
                </c:pt>
                <c:pt idx="2711">
                  <c:v>48240</c:v>
                </c:pt>
                <c:pt idx="2712">
                  <c:v>48244</c:v>
                </c:pt>
                <c:pt idx="2713">
                  <c:v>48244</c:v>
                </c:pt>
                <c:pt idx="2714">
                  <c:v>48248</c:v>
                </c:pt>
                <c:pt idx="2715">
                  <c:v>48248</c:v>
                </c:pt>
                <c:pt idx="2716">
                  <c:v>48252</c:v>
                </c:pt>
                <c:pt idx="2717">
                  <c:v>48252</c:v>
                </c:pt>
                <c:pt idx="2718">
                  <c:v>48256</c:v>
                </c:pt>
                <c:pt idx="2719">
                  <c:v>48256</c:v>
                </c:pt>
                <c:pt idx="2720">
                  <c:v>48528</c:v>
                </c:pt>
                <c:pt idx="2721">
                  <c:v>48528</c:v>
                </c:pt>
                <c:pt idx="2722">
                  <c:v>48532</c:v>
                </c:pt>
                <c:pt idx="2723">
                  <c:v>48532</c:v>
                </c:pt>
                <c:pt idx="2724">
                  <c:v>48536</c:v>
                </c:pt>
                <c:pt idx="2725">
                  <c:v>48536</c:v>
                </c:pt>
                <c:pt idx="2726">
                  <c:v>48540</c:v>
                </c:pt>
                <c:pt idx="2727">
                  <c:v>48540</c:v>
                </c:pt>
                <c:pt idx="2728">
                  <c:v>48544</c:v>
                </c:pt>
                <c:pt idx="2729">
                  <c:v>48544</c:v>
                </c:pt>
                <c:pt idx="2730">
                  <c:v>48816</c:v>
                </c:pt>
                <c:pt idx="2731">
                  <c:v>48816</c:v>
                </c:pt>
                <c:pt idx="2732">
                  <c:v>48820</c:v>
                </c:pt>
                <c:pt idx="2733">
                  <c:v>48820</c:v>
                </c:pt>
                <c:pt idx="2734">
                  <c:v>48824</c:v>
                </c:pt>
                <c:pt idx="2735">
                  <c:v>48824</c:v>
                </c:pt>
                <c:pt idx="2736">
                  <c:v>48828</c:v>
                </c:pt>
                <c:pt idx="2737">
                  <c:v>48828</c:v>
                </c:pt>
                <c:pt idx="2738">
                  <c:v>48832</c:v>
                </c:pt>
                <c:pt idx="2739">
                  <c:v>48832</c:v>
                </c:pt>
                <c:pt idx="2740">
                  <c:v>49104</c:v>
                </c:pt>
                <c:pt idx="2741">
                  <c:v>49104</c:v>
                </c:pt>
                <c:pt idx="2742">
                  <c:v>49108</c:v>
                </c:pt>
                <c:pt idx="2743">
                  <c:v>49108</c:v>
                </c:pt>
                <c:pt idx="2744">
                  <c:v>49112</c:v>
                </c:pt>
                <c:pt idx="2745">
                  <c:v>49112</c:v>
                </c:pt>
                <c:pt idx="2746">
                  <c:v>49116</c:v>
                </c:pt>
                <c:pt idx="2747">
                  <c:v>49116</c:v>
                </c:pt>
                <c:pt idx="2748">
                  <c:v>49120</c:v>
                </c:pt>
                <c:pt idx="2749">
                  <c:v>49120</c:v>
                </c:pt>
                <c:pt idx="2750">
                  <c:v>49392</c:v>
                </c:pt>
                <c:pt idx="2751">
                  <c:v>49392</c:v>
                </c:pt>
                <c:pt idx="2752">
                  <c:v>49396</c:v>
                </c:pt>
                <c:pt idx="2753">
                  <c:v>49396</c:v>
                </c:pt>
                <c:pt idx="2754">
                  <c:v>49400</c:v>
                </c:pt>
                <c:pt idx="2755">
                  <c:v>49400</c:v>
                </c:pt>
                <c:pt idx="2756">
                  <c:v>49404</c:v>
                </c:pt>
                <c:pt idx="2757">
                  <c:v>49404</c:v>
                </c:pt>
                <c:pt idx="2758">
                  <c:v>49408</c:v>
                </c:pt>
                <c:pt idx="2759">
                  <c:v>49408</c:v>
                </c:pt>
                <c:pt idx="2760">
                  <c:v>49680</c:v>
                </c:pt>
                <c:pt idx="2761">
                  <c:v>49680</c:v>
                </c:pt>
                <c:pt idx="2762">
                  <c:v>49684</c:v>
                </c:pt>
                <c:pt idx="2763">
                  <c:v>49684</c:v>
                </c:pt>
                <c:pt idx="2764">
                  <c:v>49688</c:v>
                </c:pt>
                <c:pt idx="2765">
                  <c:v>49688</c:v>
                </c:pt>
                <c:pt idx="2766">
                  <c:v>49692</c:v>
                </c:pt>
                <c:pt idx="2767">
                  <c:v>49692</c:v>
                </c:pt>
                <c:pt idx="2768">
                  <c:v>49696</c:v>
                </c:pt>
                <c:pt idx="2769">
                  <c:v>49696</c:v>
                </c:pt>
                <c:pt idx="2770">
                  <c:v>49968</c:v>
                </c:pt>
                <c:pt idx="2771">
                  <c:v>49968</c:v>
                </c:pt>
                <c:pt idx="2772">
                  <c:v>49972</c:v>
                </c:pt>
                <c:pt idx="2773">
                  <c:v>49972</c:v>
                </c:pt>
                <c:pt idx="2774">
                  <c:v>49976</c:v>
                </c:pt>
                <c:pt idx="2775">
                  <c:v>49976</c:v>
                </c:pt>
                <c:pt idx="2776">
                  <c:v>49980</c:v>
                </c:pt>
                <c:pt idx="2777">
                  <c:v>49980</c:v>
                </c:pt>
                <c:pt idx="2778">
                  <c:v>49984</c:v>
                </c:pt>
                <c:pt idx="2779">
                  <c:v>49984</c:v>
                </c:pt>
                <c:pt idx="2780">
                  <c:v>50256</c:v>
                </c:pt>
                <c:pt idx="2781">
                  <c:v>50256</c:v>
                </c:pt>
                <c:pt idx="2782">
                  <c:v>50260</c:v>
                </c:pt>
                <c:pt idx="2783">
                  <c:v>50260</c:v>
                </c:pt>
                <c:pt idx="2784">
                  <c:v>50264</c:v>
                </c:pt>
                <c:pt idx="2785">
                  <c:v>50264</c:v>
                </c:pt>
                <c:pt idx="2786">
                  <c:v>50268</c:v>
                </c:pt>
                <c:pt idx="2787">
                  <c:v>50268</c:v>
                </c:pt>
                <c:pt idx="2788">
                  <c:v>50272</c:v>
                </c:pt>
                <c:pt idx="2789">
                  <c:v>50272</c:v>
                </c:pt>
                <c:pt idx="2790">
                  <c:v>50544</c:v>
                </c:pt>
                <c:pt idx="2791">
                  <c:v>50544</c:v>
                </c:pt>
                <c:pt idx="2792">
                  <c:v>50548</c:v>
                </c:pt>
                <c:pt idx="2793">
                  <c:v>50548</c:v>
                </c:pt>
                <c:pt idx="2794">
                  <c:v>50552</c:v>
                </c:pt>
                <c:pt idx="2795">
                  <c:v>50552</c:v>
                </c:pt>
                <c:pt idx="2796">
                  <c:v>50556</c:v>
                </c:pt>
                <c:pt idx="2797">
                  <c:v>50556</c:v>
                </c:pt>
                <c:pt idx="2798">
                  <c:v>50560</c:v>
                </c:pt>
                <c:pt idx="2799">
                  <c:v>50560</c:v>
                </c:pt>
                <c:pt idx="2800">
                  <c:v>50832</c:v>
                </c:pt>
                <c:pt idx="2801">
                  <c:v>50832</c:v>
                </c:pt>
                <c:pt idx="2802">
                  <c:v>50836</c:v>
                </c:pt>
                <c:pt idx="2803">
                  <c:v>50836</c:v>
                </c:pt>
                <c:pt idx="2804">
                  <c:v>50840</c:v>
                </c:pt>
                <c:pt idx="2805">
                  <c:v>50840</c:v>
                </c:pt>
                <c:pt idx="2806">
                  <c:v>50844</c:v>
                </c:pt>
                <c:pt idx="2807">
                  <c:v>50844</c:v>
                </c:pt>
                <c:pt idx="2808">
                  <c:v>50848</c:v>
                </c:pt>
                <c:pt idx="2809">
                  <c:v>50848</c:v>
                </c:pt>
                <c:pt idx="2810">
                  <c:v>51260</c:v>
                </c:pt>
                <c:pt idx="2811">
                  <c:v>51260</c:v>
                </c:pt>
                <c:pt idx="2812">
                  <c:v>51264</c:v>
                </c:pt>
                <c:pt idx="2813">
                  <c:v>51264</c:v>
                </c:pt>
                <c:pt idx="2814">
                  <c:v>51268</c:v>
                </c:pt>
                <c:pt idx="2815">
                  <c:v>51268</c:v>
                </c:pt>
                <c:pt idx="2816">
                  <c:v>51272</c:v>
                </c:pt>
                <c:pt idx="2817">
                  <c:v>51272</c:v>
                </c:pt>
                <c:pt idx="2818">
                  <c:v>51276</c:v>
                </c:pt>
                <c:pt idx="2819">
                  <c:v>51276</c:v>
                </c:pt>
                <c:pt idx="2820">
                  <c:v>51280</c:v>
                </c:pt>
                <c:pt idx="2821">
                  <c:v>51280</c:v>
                </c:pt>
                <c:pt idx="2822">
                  <c:v>51284</c:v>
                </c:pt>
                <c:pt idx="2823">
                  <c:v>51284</c:v>
                </c:pt>
                <c:pt idx="2824">
                  <c:v>51288</c:v>
                </c:pt>
                <c:pt idx="2825">
                  <c:v>51288</c:v>
                </c:pt>
                <c:pt idx="2826">
                  <c:v>51292</c:v>
                </c:pt>
                <c:pt idx="2827">
                  <c:v>51292</c:v>
                </c:pt>
                <c:pt idx="2828">
                  <c:v>51296</c:v>
                </c:pt>
                <c:pt idx="2829">
                  <c:v>51296</c:v>
                </c:pt>
                <c:pt idx="2830">
                  <c:v>51300</c:v>
                </c:pt>
                <c:pt idx="2831">
                  <c:v>51300</c:v>
                </c:pt>
                <c:pt idx="2832">
                  <c:v>51304</c:v>
                </c:pt>
                <c:pt idx="2833">
                  <c:v>51304</c:v>
                </c:pt>
                <c:pt idx="2834">
                  <c:v>51308</c:v>
                </c:pt>
                <c:pt idx="2835">
                  <c:v>51308</c:v>
                </c:pt>
                <c:pt idx="2836">
                  <c:v>51312</c:v>
                </c:pt>
                <c:pt idx="2837">
                  <c:v>51312</c:v>
                </c:pt>
                <c:pt idx="2838">
                  <c:v>51316</c:v>
                </c:pt>
                <c:pt idx="2839">
                  <c:v>51316</c:v>
                </c:pt>
                <c:pt idx="2840">
                  <c:v>51320</c:v>
                </c:pt>
                <c:pt idx="2841">
                  <c:v>51320</c:v>
                </c:pt>
                <c:pt idx="2842">
                  <c:v>51324</c:v>
                </c:pt>
                <c:pt idx="2843">
                  <c:v>51324</c:v>
                </c:pt>
                <c:pt idx="2844">
                  <c:v>52136</c:v>
                </c:pt>
                <c:pt idx="2845">
                  <c:v>52136</c:v>
                </c:pt>
                <c:pt idx="2846">
                  <c:v>52140</c:v>
                </c:pt>
                <c:pt idx="2847">
                  <c:v>52140</c:v>
                </c:pt>
                <c:pt idx="2848">
                  <c:v>52144</c:v>
                </c:pt>
                <c:pt idx="2849">
                  <c:v>52144</c:v>
                </c:pt>
                <c:pt idx="2850">
                  <c:v>52148</c:v>
                </c:pt>
                <c:pt idx="2851">
                  <c:v>52148</c:v>
                </c:pt>
                <c:pt idx="2852">
                  <c:v>52372</c:v>
                </c:pt>
                <c:pt idx="2853">
                  <c:v>52372</c:v>
                </c:pt>
                <c:pt idx="2854">
                  <c:v>52376</c:v>
                </c:pt>
                <c:pt idx="2855">
                  <c:v>52376</c:v>
                </c:pt>
                <c:pt idx="2856">
                  <c:v>52380</c:v>
                </c:pt>
                <c:pt idx="2857">
                  <c:v>52380</c:v>
                </c:pt>
                <c:pt idx="2858">
                  <c:v>52384</c:v>
                </c:pt>
                <c:pt idx="2859">
                  <c:v>52384</c:v>
                </c:pt>
                <c:pt idx="2860">
                  <c:v>52672</c:v>
                </c:pt>
                <c:pt idx="2861">
                  <c:v>52672</c:v>
                </c:pt>
                <c:pt idx="2862">
                  <c:v>52676</c:v>
                </c:pt>
                <c:pt idx="2863">
                  <c:v>52676</c:v>
                </c:pt>
                <c:pt idx="2864">
                  <c:v>52680</c:v>
                </c:pt>
                <c:pt idx="2865">
                  <c:v>52680</c:v>
                </c:pt>
                <c:pt idx="2866">
                  <c:v>52684</c:v>
                </c:pt>
                <c:pt idx="2867">
                  <c:v>52684</c:v>
                </c:pt>
                <c:pt idx="2868">
                  <c:v>52688</c:v>
                </c:pt>
                <c:pt idx="2869">
                  <c:v>52688</c:v>
                </c:pt>
                <c:pt idx="2870">
                  <c:v>52976</c:v>
                </c:pt>
                <c:pt idx="2871">
                  <c:v>52976</c:v>
                </c:pt>
                <c:pt idx="2872">
                  <c:v>52980</c:v>
                </c:pt>
                <c:pt idx="2873">
                  <c:v>52980</c:v>
                </c:pt>
                <c:pt idx="2874">
                  <c:v>52984</c:v>
                </c:pt>
                <c:pt idx="2875">
                  <c:v>52984</c:v>
                </c:pt>
                <c:pt idx="2876">
                  <c:v>52988</c:v>
                </c:pt>
                <c:pt idx="2877">
                  <c:v>52988</c:v>
                </c:pt>
                <c:pt idx="2878">
                  <c:v>52992</c:v>
                </c:pt>
                <c:pt idx="2879">
                  <c:v>52992</c:v>
                </c:pt>
                <c:pt idx="2880">
                  <c:v>53280</c:v>
                </c:pt>
                <c:pt idx="2881">
                  <c:v>53280</c:v>
                </c:pt>
                <c:pt idx="2882">
                  <c:v>53284</c:v>
                </c:pt>
                <c:pt idx="2883">
                  <c:v>53284</c:v>
                </c:pt>
                <c:pt idx="2884">
                  <c:v>53288</c:v>
                </c:pt>
                <c:pt idx="2885">
                  <c:v>53288</c:v>
                </c:pt>
                <c:pt idx="2886">
                  <c:v>53292</c:v>
                </c:pt>
                <c:pt idx="2887">
                  <c:v>53292</c:v>
                </c:pt>
                <c:pt idx="2888">
                  <c:v>53296</c:v>
                </c:pt>
                <c:pt idx="2889">
                  <c:v>53296</c:v>
                </c:pt>
                <c:pt idx="2890">
                  <c:v>53584</c:v>
                </c:pt>
                <c:pt idx="2891">
                  <c:v>53584</c:v>
                </c:pt>
                <c:pt idx="2892">
                  <c:v>53588</c:v>
                </c:pt>
                <c:pt idx="2893">
                  <c:v>53588</c:v>
                </c:pt>
                <c:pt idx="2894">
                  <c:v>53592</c:v>
                </c:pt>
                <c:pt idx="2895">
                  <c:v>53592</c:v>
                </c:pt>
                <c:pt idx="2896">
                  <c:v>53596</c:v>
                </c:pt>
                <c:pt idx="2897">
                  <c:v>53596</c:v>
                </c:pt>
                <c:pt idx="2898">
                  <c:v>53600</c:v>
                </c:pt>
                <c:pt idx="2899">
                  <c:v>53600</c:v>
                </c:pt>
                <c:pt idx="2900">
                  <c:v>53888</c:v>
                </c:pt>
                <c:pt idx="2901">
                  <c:v>53888</c:v>
                </c:pt>
                <c:pt idx="2902">
                  <c:v>53892</c:v>
                </c:pt>
                <c:pt idx="2903">
                  <c:v>53892</c:v>
                </c:pt>
                <c:pt idx="2904">
                  <c:v>53896</c:v>
                </c:pt>
                <c:pt idx="2905">
                  <c:v>53896</c:v>
                </c:pt>
                <c:pt idx="2906">
                  <c:v>53900</c:v>
                </c:pt>
                <c:pt idx="2907">
                  <c:v>53900</c:v>
                </c:pt>
                <c:pt idx="2908">
                  <c:v>53904</c:v>
                </c:pt>
                <c:pt idx="2909">
                  <c:v>53904</c:v>
                </c:pt>
                <c:pt idx="2910">
                  <c:v>54192</c:v>
                </c:pt>
                <c:pt idx="2911">
                  <c:v>54192</c:v>
                </c:pt>
                <c:pt idx="2912">
                  <c:v>54196</c:v>
                </c:pt>
                <c:pt idx="2913">
                  <c:v>54196</c:v>
                </c:pt>
                <c:pt idx="2914">
                  <c:v>54200</c:v>
                </c:pt>
                <c:pt idx="2915">
                  <c:v>54200</c:v>
                </c:pt>
                <c:pt idx="2916">
                  <c:v>54204</c:v>
                </c:pt>
                <c:pt idx="2917">
                  <c:v>54204</c:v>
                </c:pt>
                <c:pt idx="2918">
                  <c:v>54208</c:v>
                </c:pt>
                <c:pt idx="2919">
                  <c:v>54208</c:v>
                </c:pt>
                <c:pt idx="2920">
                  <c:v>54496</c:v>
                </c:pt>
                <c:pt idx="2921">
                  <c:v>54496</c:v>
                </c:pt>
                <c:pt idx="2922">
                  <c:v>54500</c:v>
                </c:pt>
                <c:pt idx="2923">
                  <c:v>54500</c:v>
                </c:pt>
                <c:pt idx="2924">
                  <c:v>54504</c:v>
                </c:pt>
                <c:pt idx="2925">
                  <c:v>54504</c:v>
                </c:pt>
                <c:pt idx="2926">
                  <c:v>54508</c:v>
                </c:pt>
                <c:pt idx="2927">
                  <c:v>54508</c:v>
                </c:pt>
                <c:pt idx="2928">
                  <c:v>54512</c:v>
                </c:pt>
                <c:pt idx="2929">
                  <c:v>54512</c:v>
                </c:pt>
                <c:pt idx="2930">
                  <c:v>54800</c:v>
                </c:pt>
                <c:pt idx="2931">
                  <c:v>54800</c:v>
                </c:pt>
                <c:pt idx="2932">
                  <c:v>54804</c:v>
                </c:pt>
                <c:pt idx="2933">
                  <c:v>54804</c:v>
                </c:pt>
                <c:pt idx="2934">
                  <c:v>54808</c:v>
                </c:pt>
                <c:pt idx="2935">
                  <c:v>54808</c:v>
                </c:pt>
                <c:pt idx="2936">
                  <c:v>54812</c:v>
                </c:pt>
                <c:pt idx="2937">
                  <c:v>54812</c:v>
                </c:pt>
                <c:pt idx="2938">
                  <c:v>54816</c:v>
                </c:pt>
                <c:pt idx="2939">
                  <c:v>54816</c:v>
                </c:pt>
                <c:pt idx="2940">
                  <c:v>55104</c:v>
                </c:pt>
                <c:pt idx="2941">
                  <c:v>55104</c:v>
                </c:pt>
                <c:pt idx="2942">
                  <c:v>55108</c:v>
                </c:pt>
                <c:pt idx="2943">
                  <c:v>55108</c:v>
                </c:pt>
                <c:pt idx="2944">
                  <c:v>55112</c:v>
                </c:pt>
                <c:pt idx="2945">
                  <c:v>55112</c:v>
                </c:pt>
                <c:pt idx="2946">
                  <c:v>55116</c:v>
                </c:pt>
                <c:pt idx="2947">
                  <c:v>55116</c:v>
                </c:pt>
                <c:pt idx="2948">
                  <c:v>55120</c:v>
                </c:pt>
                <c:pt idx="2949">
                  <c:v>55120</c:v>
                </c:pt>
                <c:pt idx="2950">
                  <c:v>55408</c:v>
                </c:pt>
                <c:pt idx="2951">
                  <c:v>55408</c:v>
                </c:pt>
                <c:pt idx="2952">
                  <c:v>55412</c:v>
                </c:pt>
                <c:pt idx="2953">
                  <c:v>55412</c:v>
                </c:pt>
                <c:pt idx="2954">
                  <c:v>55416</c:v>
                </c:pt>
                <c:pt idx="2955">
                  <c:v>55416</c:v>
                </c:pt>
                <c:pt idx="2956">
                  <c:v>55420</c:v>
                </c:pt>
                <c:pt idx="2957">
                  <c:v>55420</c:v>
                </c:pt>
                <c:pt idx="2958">
                  <c:v>55424</c:v>
                </c:pt>
                <c:pt idx="2959">
                  <c:v>55424</c:v>
                </c:pt>
                <c:pt idx="2960">
                  <c:v>55712</c:v>
                </c:pt>
                <c:pt idx="2961">
                  <c:v>55712</c:v>
                </c:pt>
                <c:pt idx="2962">
                  <c:v>55716</c:v>
                </c:pt>
                <c:pt idx="2963">
                  <c:v>55716</c:v>
                </c:pt>
                <c:pt idx="2964">
                  <c:v>55720</c:v>
                </c:pt>
                <c:pt idx="2965">
                  <c:v>55720</c:v>
                </c:pt>
                <c:pt idx="2966">
                  <c:v>55724</c:v>
                </c:pt>
                <c:pt idx="2967">
                  <c:v>55724</c:v>
                </c:pt>
                <c:pt idx="2968">
                  <c:v>55728</c:v>
                </c:pt>
                <c:pt idx="2969">
                  <c:v>55728</c:v>
                </c:pt>
                <c:pt idx="2970">
                  <c:v>56016</c:v>
                </c:pt>
                <c:pt idx="2971">
                  <c:v>56016</c:v>
                </c:pt>
                <c:pt idx="2972">
                  <c:v>56020</c:v>
                </c:pt>
                <c:pt idx="2973">
                  <c:v>56020</c:v>
                </c:pt>
                <c:pt idx="2974">
                  <c:v>56024</c:v>
                </c:pt>
                <c:pt idx="2975">
                  <c:v>56024</c:v>
                </c:pt>
                <c:pt idx="2976">
                  <c:v>56028</c:v>
                </c:pt>
                <c:pt idx="2977">
                  <c:v>56028</c:v>
                </c:pt>
                <c:pt idx="2978">
                  <c:v>56032</c:v>
                </c:pt>
                <c:pt idx="2979">
                  <c:v>56032</c:v>
                </c:pt>
                <c:pt idx="2980">
                  <c:v>56320</c:v>
                </c:pt>
                <c:pt idx="2981">
                  <c:v>56320</c:v>
                </c:pt>
                <c:pt idx="2982">
                  <c:v>56324</c:v>
                </c:pt>
                <c:pt idx="2983">
                  <c:v>56324</c:v>
                </c:pt>
                <c:pt idx="2984">
                  <c:v>56328</c:v>
                </c:pt>
                <c:pt idx="2985">
                  <c:v>56328</c:v>
                </c:pt>
                <c:pt idx="2986">
                  <c:v>56332</c:v>
                </c:pt>
                <c:pt idx="2987">
                  <c:v>56332</c:v>
                </c:pt>
                <c:pt idx="2988">
                  <c:v>56336</c:v>
                </c:pt>
                <c:pt idx="2989">
                  <c:v>56336</c:v>
                </c:pt>
                <c:pt idx="2990">
                  <c:v>56624</c:v>
                </c:pt>
                <c:pt idx="2991">
                  <c:v>56624</c:v>
                </c:pt>
                <c:pt idx="2992">
                  <c:v>56628</c:v>
                </c:pt>
                <c:pt idx="2993">
                  <c:v>56628</c:v>
                </c:pt>
                <c:pt idx="2994">
                  <c:v>56632</c:v>
                </c:pt>
                <c:pt idx="2995">
                  <c:v>56632</c:v>
                </c:pt>
                <c:pt idx="2996">
                  <c:v>56636</c:v>
                </c:pt>
                <c:pt idx="2997">
                  <c:v>56636</c:v>
                </c:pt>
                <c:pt idx="2998">
                  <c:v>56640</c:v>
                </c:pt>
                <c:pt idx="2999">
                  <c:v>56640</c:v>
                </c:pt>
                <c:pt idx="3000">
                  <c:v>56668</c:v>
                </c:pt>
                <c:pt idx="3001">
                  <c:v>56668</c:v>
                </c:pt>
                <c:pt idx="3002">
                  <c:v>56672</c:v>
                </c:pt>
                <c:pt idx="3003">
                  <c:v>56672</c:v>
                </c:pt>
                <c:pt idx="3004">
                  <c:v>56676</c:v>
                </c:pt>
                <c:pt idx="3005">
                  <c:v>56676</c:v>
                </c:pt>
                <c:pt idx="3006">
                  <c:v>56680</c:v>
                </c:pt>
                <c:pt idx="3007">
                  <c:v>56680</c:v>
                </c:pt>
                <c:pt idx="3008">
                  <c:v>56684</c:v>
                </c:pt>
                <c:pt idx="3009">
                  <c:v>56684</c:v>
                </c:pt>
                <c:pt idx="3010">
                  <c:v>56688</c:v>
                </c:pt>
                <c:pt idx="3011">
                  <c:v>56688</c:v>
                </c:pt>
                <c:pt idx="3012">
                  <c:v>56692</c:v>
                </c:pt>
                <c:pt idx="3013">
                  <c:v>56692</c:v>
                </c:pt>
                <c:pt idx="3014">
                  <c:v>56696</c:v>
                </c:pt>
                <c:pt idx="3015">
                  <c:v>56696</c:v>
                </c:pt>
                <c:pt idx="3016">
                  <c:v>56700</c:v>
                </c:pt>
                <c:pt idx="3017">
                  <c:v>56700</c:v>
                </c:pt>
                <c:pt idx="3018">
                  <c:v>56704</c:v>
                </c:pt>
                <c:pt idx="3019">
                  <c:v>56704</c:v>
                </c:pt>
                <c:pt idx="3020">
                  <c:v>56708</c:v>
                </c:pt>
                <c:pt idx="3021">
                  <c:v>56708</c:v>
                </c:pt>
                <c:pt idx="3022">
                  <c:v>56712</c:v>
                </c:pt>
                <c:pt idx="3023">
                  <c:v>56712</c:v>
                </c:pt>
                <c:pt idx="3024">
                  <c:v>56716</c:v>
                </c:pt>
                <c:pt idx="3025">
                  <c:v>56716</c:v>
                </c:pt>
                <c:pt idx="3026">
                  <c:v>56720</c:v>
                </c:pt>
                <c:pt idx="3027">
                  <c:v>56720</c:v>
                </c:pt>
                <c:pt idx="3028">
                  <c:v>56724</c:v>
                </c:pt>
                <c:pt idx="3029">
                  <c:v>56724</c:v>
                </c:pt>
                <c:pt idx="3030">
                  <c:v>56728</c:v>
                </c:pt>
                <c:pt idx="3031">
                  <c:v>56728</c:v>
                </c:pt>
                <c:pt idx="3032">
                  <c:v>56732</c:v>
                </c:pt>
                <c:pt idx="3033">
                  <c:v>56732</c:v>
                </c:pt>
                <c:pt idx="3034">
                  <c:v>56736</c:v>
                </c:pt>
                <c:pt idx="3035">
                  <c:v>56736</c:v>
                </c:pt>
                <c:pt idx="3036">
                  <c:v>57728</c:v>
                </c:pt>
                <c:pt idx="3037">
                  <c:v>57728</c:v>
                </c:pt>
                <c:pt idx="3038">
                  <c:v>57732</c:v>
                </c:pt>
                <c:pt idx="3039">
                  <c:v>57732</c:v>
                </c:pt>
                <c:pt idx="3040">
                  <c:v>58104</c:v>
                </c:pt>
                <c:pt idx="3041">
                  <c:v>58104</c:v>
                </c:pt>
                <c:pt idx="3042">
                  <c:v>58108</c:v>
                </c:pt>
                <c:pt idx="3043">
                  <c:v>58108</c:v>
                </c:pt>
                <c:pt idx="3044">
                  <c:v>58112</c:v>
                </c:pt>
                <c:pt idx="3045">
                  <c:v>58112</c:v>
                </c:pt>
                <c:pt idx="3046">
                  <c:v>59380</c:v>
                </c:pt>
                <c:pt idx="3047">
                  <c:v>59380</c:v>
                </c:pt>
                <c:pt idx="3048">
                  <c:v>59384</c:v>
                </c:pt>
                <c:pt idx="3049">
                  <c:v>59384</c:v>
                </c:pt>
                <c:pt idx="3050">
                  <c:v>60808</c:v>
                </c:pt>
                <c:pt idx="3051">
                  <c:v>60808</c:v>
                </c:pt>
                <c:pt idx="3052">
                  <c:v>60812</c:v>
                </c:pt>
                <c:pt idx="3053">
                  <c:v>60812</c:v>
                </c:pt>
                <c:pt idx="3054">
                  <c:v>62388</c:v>
                </c:pt>
                <c:pt idx="3055">
                  <c:v>62388</c:v>
                </c:pt>
                <c:pt idx="3056">
                  <c:v>62392</c:v>
                </c:pt>
                <c:pt idx="3057">
                  <c:v>62392</c:v>
                </c:pt>
                <c:pt idx="3058">
                  <c:v>64120</c:v>
                </c:pt>
                <c:pt idx="3059">
                  <c:v>64120</c:v>
                </c:pt>
                <c:pt idx="3060">
                  <c:v>64124</c:v>
                </c:pt>
                <c:pt idx="3061">
                  <c:v>64124</c:v>
                </c:pt>
                <c:pt idx="3062">
                  <c:v>66128</c:v>
                </c:pt>
                <c:pt idx="3063">
                  <c:v>66128</c:v>
                </c:pt>
                <c:pt idx="3064">
                  <c:v>66132</c:v>
                </c:pt>
                <c:pt idx="3065">
                  <c:v>66132</c:v>
                </c:pt>
                <c:pt idx="3066">
                  <c:v>67760</c:v>
                </c:pt>
                <c:pt idx="3067">
                  <c:v>67760</c:v>
                </c:pt>
                <c:pt idx="3068">
                  <c:v>67764</c:v>
                </c:pt>
                <c:pt idx="3069">
                  <c:v>67764</c:v>
                </c:pt>
                <c:pt idx="3070">
                  <c:v>69548</c:v>
                </c:pt>
                <c:pt idx="3071">
                  <c:v>69548</c:v>
                </c:pt>
                <c:pt idx="3072">
                  <c:v>69552</c:v>
                </c:pt>
                <c:pt idx="3073">
                  <c:v>69552</c:v>
                </c:pt>
                <c:pt idx="3074">
                  <c:v>71492</c:v>
                </c:pt>
                <c:pt idx="3075">
                  <c:v>71492</c:v>
                </c:pt>
                <c:pt idx="3076">
                  <c:v>71496</c:v>
                </c:pt>
                <c:pt idx="3077">
                  <c:v>71496</c:v>
                </c:pt>
                <c:pt idx="3078">
                  <c:v>73592</c:v>
                </c:pt>
                <c:pt idx="3079">
                  <c:v>73592</c:v>
                </c:pt>
                <c:pt idx="3080">
                  <c:v>73596</c:v>
                </c:pt>
                <c:pt idx="3081">
                  <c:v>73596</c:v>
                </c:pt>
                <c:pt idx="3082">
                  <c:v>75848</c:v>
                </c:pt>
                <c:pt idx="3083">
                  <c:v>75848</c:v>
                </c:pt>
                <c:pt idx="3084">
                  <c:v>75852</c:v>
                </c:pt>
                <c:pt idx="3085">
                  <c:v>75852</c:v>
                </c:pt>
                <c:pt idx="3086">
                  <c:v>78260</c:v>
                </c:pt>
                <c:pt idx="3087">
                  <c:v>78260</c:v>
                </c:pt>
                <c:pt idx="3088">
                  <c:v>78264</c:v>
                </c:pt>
                <c:pt idx="3089">
                  <c:v>78264</c:v>
                </c:pt>
                <c:pt idx="3090">
                  <c:v>80828</c:v>
                </c:pt>
                <c:pt idx="3091">
                  <c:v>80828</c:v>
                </c:pt>
                <c:pt idx="3092">
                  <c:v>80832</c:v>
                </c:pt>
                <c:pt idx="3093">
                  <c:v>80832</c:v>
                </c:pt>
                <c:pt idx="3094">
                  <c:v>83552</c:v>
                </c:pt>
                <c:pt idx="3095">
                  <c:v>83552</c:v>
                </c:pt>
                <c:pt idx="3096">
                  <c:v>83556</c:v>
                </c:pt>
                <c:pt idx="3097">
                  <c:v>83556</c:v>
                </c:pt>
                <c:pt idx="3098">
                  <c:v>83560</c:v>
                </c:pt>
                <c:pt idx="3099">
                  <c:v>83560</c:v>
                </c:pt>
                <c:pt idx="3100">
                  <c:v>83564</c:v>
                </c:pt>
                <c:pt idx="3101">
                  <c:v>83564</c:v>
                </c:pt>
                <c:pt idx="3102">
                  <c:v>83760</c:v>
                </c:pt>
                <c:pt idx="3103">
                  <c:v>83760</c:v>
                </c:pt>
                <c:pt idx="3104">
                  <c:v>83764</c:v>
                </c:pt>
                <c:pt idx="3105">
                  <c:v>83764</c:v>
                </c:pt>
                <c:pt idx="3106">
                  <c:v>83768</c:v>
                </c:pt>
                <c:pt idx="3107">
                  <c:v>83768</c:v>
                </c:pt>
                <c:pt idx="3108">
                  <c:v>87768</c:v>
                </c:pt>
                <c:pt idx="3109">
                  <c:v>87768</c:v>
                </c:pt>
                <c:pt idx="3110">
                  <c:v>91768</c:v>
                </c:pt>
                <c:pt idx="3111">
                  <c:v>91768</c:v>
                </c:pt>
                <c:pt idx="3112">
                  <c:v>95768</c:v>
                </c:pt>
                <c:pt idx="3113">
                  <c:v>95768</c:v>
                </c:pt>
                <c:pt idx="3114">
                  <c:v>99768</c:v>
                </c:pt>
                <c:pt idx="3115">
                  <c:v>99768</c:v>
                </c:pt>
                <c:pt idx="3116">
                  <c:v>103768</c:v>
                </c:pt>
                <c:pt idx="3117">
                  <c:v>103768</c:v>
                </c:pt>
                <c:pt idx="3118">
                  <c:v>107768</c:v>
                </c:pt>
                <c:pt idx="3119">
                  <c:v>107768</c:v>
                </c:pt>
                <c:pt idx="3120">
                  <c:v>111768</c:v>
                </c:pt>
                <c:pt idx="3121">
                  <c:v>111768</c:v>
                </c:pt>
                <c:pt idx="3122">
                  <c:v>115768</c:v>
                </c:pt>
                <c:pt idx="3123">
                  <c:v>115768</c:v>
                </c:pt>
                <c:pt idx="3124">
                  <c:v>116296</c:v>
                </c:pt>
                <c:pt idx="3125">
                  <c:v>116296</c:v>
                </c:pt>
                <c:pt idx="3126">
                  <c:v>116300</c:v>
                </c:pt>
                <c:pt idx="3127">
                  <c:v>116300</c:v>
                </c:pt>
                <c:pt idx="3128">
                  <c:v>116304</c:v>
                </c:pt>
                <c:pt idx="3129">
                  <c:v>116304</c:v>
                </c:pt>
                <c:pt idx="3130">
                  <c:v>116308</c:v>
                </c:pt>
                <c:pt idx="3131">
                  <c:v>116308</c:v>
                </c:pt>
                <c:pt idx="3132">
                  <c:v>116312</c:v>
                </c:pt>
                <c:pt idx="3133">
                  <c:v>116312</c:v>
                </c:pt>
                <c:pt idx="3134">
                  <c:v>116316</c:v>
                </c:pt>
                <c:pt idx="3135">
                  <c:v>116316</c:v>
                </c:pt>
                <c:pt idx="3136">
                  <c:v>116320</c:v>
                </c:pt>
                <c:pt idx="3137">
                  <c:v>116320</c:v>
                </c:pt>
                <c:pt idx="3138">
                  <c:v>116324</c:v>
                </c:pt>
                <c:pt idx="3139">
                  <c:v>116324</c:v>
                </c:pt>
                <c:pt idx="3140">
                  <c:v>116328</c:v>
                </c:pt>
                <c:pt idx="3141">
                  <c:v>116328</c:v>
                </c:pt>
                <c:pt idx="3142">
                  <c:v>116332</c:v>
                </c:pt>
                <c:pt idx="3143">
                  <c:v>116332</c:v>
                </c:pt>
                <c:pt idx="3144">
                  <c:v>116336</c:v>
                </c:pt>
                <c:pt idx="3145">
                  <c:v>116336</c:v>
                </c:pt>
                <c:pt idx="3146">
                  <c:v>116340</c:v>
                </c:pt>
                <c:pt idx="3147">
                  <c:v>116340</c:v>
                </c:pt>
                <c:pt idx="3148">
                  <c:v>116344</c:v>
                </c:pt>
                <c:pt idx="3149">
                  <c:v>116344</c:v>
                </c:pt>
                <c:pt idx="3150">
                  <c:v>116348</c:v>
                </c:pt>
                <c:pt idx="3151">
                  <c:v>116348</c:v>
                </c:pt>
                <c:pt idx="3152">
                  <c:v>116352</c:v>
                </c:pt>
                <c:pt idx="3153">
                  <c:v>116352</c:v>
                </c:pt>
                <c:pt idx="3154">
                  <c:v>116356</c:v>
                </c:pt>
                <c:pt idx="3155">
                  <c:v>116356</c:v>
                </c:pt>
                <c:pt idx="3156">
                  <c:v>116360</c:v>
                </c:pt>
                <c:pt idx="3157">
                  <c:v>116360</c:v>
                </c:pt>
                <c:pt idx="3158">
                  <c:v>116364</c:v>
                </c:pt>
                <c:pt idx="3159">
                  <c:v>116364</c:v>
                </c:pt>
                <c:pt idx="3160">
                  <c:v>116368</c:v>
                </c:pt>
                <c:pt idx="3161">
                  <c:v>116368</c:v>
                </c:pt>
                <c:pt idx="3162">
                  <c:v>116372</c:v>
                </c:pt>
                <c:pt idx="3163">
                  <c:v>116372</c:v>
                </c:pt>
                <c:pt idx="3164">
                  <c:v>116376</c:v>
                </c:pt>
                <c:pt idx="3165">
                  <c:v>116376</c:v>
                </c:pt>
                <c:pt idx="3166">
                  <c:v>116380</c:v>
                </c:pt>
                <c:pt idx="3167">
                  <c:v>116380</c:v>
                </c:pt>
                <c:pt idx="3168">
                  <c:v>116384</c:v>
                </c:pt>
                <c:pt idx="3169">
                  <c:v>116384</c:v>
                </c:pt>
                <c:pt idx="3170">
                  <c:v>116388</c:v>
                </c:pt>
                <c:pt idx="3171">
                  <c:v>116388</c:v>
                </c:pt>
                <c:pt idx="3172">
                  <c:v>116392</c:v>
                </c:pt>
                <c:pt idx="3173">
                  <c:v>116392</c:v>
                </c:pt>
                <c:pt idx="3174">
                  <c:v>116396</c:v>
                </c:pt>
                <c:pt idx="3175">
                  <c:v>116396</c:v>
                </c:pt>
                <c:pt idx="3176">
                  <c:v>116400</c:v>
                </c:pt>
                <c:pt idx="3177">
                  <c:v>116400</c:v>
                </c:pt>
                <c:pt idx="3178">
                  <c:v>116404</c:v>
                </c:pt>
                <c:pt idx="3179">
                  <c:v>116404</c:v>
                </c:pt>
                <c:pt idx="3180">
                  <c:v>116408</c:v>
                </c:pt>
                <c:pt idx="3181">
                  <c:v>116408</c:v>
                </c:pt>
                <c:pt idx="3182">
                  <c:v>116412</c:v>
                </c:pt>
                <c:pt idx="3183">
                  <c:v>116412</c:v>
                </c:pt>
                <c:pt idx="3184">
                  <c:v>116416</c:v>
                </c:pt>
                <c:pt idx="3185">
                  <c:v>116416</c:v>
                </c:pt>
                <c:pt idx="3186">
                  <c:v>116420</c:v>
                </c:pt>
                <c:pt idx="3187">
                  <c:v>116420</c:v>
                </c:pt>
                <c:pt idx="3188">
                  <c:v>116424</c:v>
                </c:pt>
                <c:pt idx="3189">
                  <c:v>116424</c:v>
                </c:pt>
                <c:pt idx="3190">
                  <c:v>116428</c:v>
                </c:pt>
                <c:pt idx="3191">
                  <c:v>116428</c:v>
                </c:pt>
                <c:pt idx="3192">
                  <c:v>116432</c:v>
                </c:pt>
                <c:pt idx="3193">
                  <c:v>116432</c:v>
                </c:pt>
                <c:pt idx="3194">
                  <c:v>116436</c:v>
                </c:pt>
                <c:pt idx="3195">
                  <c:v>116436</c:v>
                </c:pt>
                <c:pt idx="3196">
                  <c:v>116440</c:v>
                </c:pt>
                <c:pt idx="3197">
                  <c:v>116440</c:v>
                </c:pt>
                <c:pt idx="3198">
                  <c:v>116444</c:v>
                </c:pt>
                <c:pt idx="3199">
                  <c:v>116444</c:v>
                </c:pt>
                <c:pt idx="3200">
                  <c:v>116448</c:v>
                </c:pt>
                <c:pt idx="3201">
                  <c:v>116448</c:v>
                </c:pt>
                <c:pt idx="3202">
                  <c:v>116452</c:v>
                </c:pt>
                <c:pt idx="3203">
                  <c:v>116452</c:v>
                </c:pt>
                <c:pt idx="3204">
                  <c:v>116456</c:v>
                </c:pt>
                <c:pt idx="3205">
                  <c:v>116456</c:v>
                </c:pt>
                <c:pt idx="3206">
                  <c:v>116460</c:v>
                </c:pt>
                <c:pt idx="3207">
                  <c:v>116460</c:v>
                </c:pt>
                <c:pt idx="3208">
                  <c:v>116464</c:v>
                </c:pt>
                <c:pt idx="3209">
                  <c:v>116464</c:v>
                </c:pt>
                <c:pt idx="3210">
                  <c:v>116468</c:v>
                </c:pt>
                <c:pt idx="3211">
                  <c:v>116468</c:v>
                </c:pt>
                <c:pt idx="3212">
                  <c:v>116472</c:v>
                </c:pt>
                <c:pt idx="3213">
                  <c:v>116472</c:v>
                </c:pt>
                <c:pt idx="3214">
                  <c:v>116508</c:v>
                </c:pt>
                <c:pt idx="3215">
                  <c:v>116508</c:v>
                </c:pt>
                <c:pt idx="3216">
                  <c:v>116512</c:v>
                </c:pt>
                <c:pt idx="3217">
                  <c:v>116512</c:v>
                </c:pt>
                <c:pt idx="3218">
                  <c:v>116516</c:v>
                </c:pt>
                <c:pt idx="3219">
                  <c:v>116516</c:v>
                </c:pt>
                <c:pt idx="3220">
                  <c:v>116520</c:v>
                </c:pt>
                <c:pt idx="3221">
                  <c:v>116520</c:v>
                </c:pt>
                <c:pt idx="3222">
                  <c:v>116524</c:v>
                </c:pt>
                <c:pt idx="3223">
                  <c:v>116524</c:v>
                </c:pt>
                <c:pt idx="3224">
                  <c:v>116528</c:v>
                </c:pt>
                <c:pt idx="3225">
                  <c:v>116528</c:v>
                </c:pt>
                <c:pt idx="3226">
                  <c:v>116532</c:v>
                </c:pt>
                <c:pt idx="3227">
                  <c:v>116532</c:v>
                </c:pt>
                <c:pt idx="3228">
                  <c:v>116536</c:v>
                </c:pt>
                <c:pt idx="3229">
                  <c:v>116536</c:v>
                </c:pt>
                <c:pt idx="3230">
                  <c:v>116540</c:v>
                </c:pt>
                <c:pt idx="3231">
                  <c:v>116540</c:v>
                </c:pt>
                <c:pt idx="3232">
                  <c:v>116544</c:v>
                </c:pt>
                <c:pt idx="3233">
                  <c:v>116544</c:v>
                </c:pt>
                <c:pt idx="3234">
                  <c:v>116548</c:v>
                </c:pt>
                <c:pt idx="3235">
                  <c:v>116548</c:v>
                </c:pt>
                <c:pt idx="3236">
                  <c:v>116552</c:v>
                </c:pt>
                <c:pt idx="3237">
                  <c:v>116552</c:v>
                </c:pt>
                <c:pt idx="3238">
                  <c:v>116556</c:v>
                </c:pt>
                <c:pt idx="3239">
                  <c:v>116556</c:v>
                </c:pt>
                <c:pt idx="3240">
                  <c:v>116560</c:v>
                </c:pt>
                <c:pt idx="3241">
                  <c:v>116560</c:v>
                </c:pt>
                <c:pt idx="3242">
                  <c:v>116564</c:v>
                </c:pt>
                <c:pt idx="3243">
                  <c:v>116564</c:v>
                </c:pt>
                <c:pt idx="3244">
                  <c:v>116568</c:v>
                </c:pt>
                <c:pt idx="3245">
                  <c:v>116568</c:v>
                </c:pt>
                <c:pt idx="3246">
                  <c:v>116572</c:v>
                </c:pt>
                <c:pt idx="3247">
                  <c:v>116572</c:v>
                </c:pt>
                <c:pt idx="3248">
                  <c:v>116576</c:v>
                </c:pt>
                <c:pt idx="3249">
                  <c:v>116576</c:v>
                </c:pt>
                <c:pt idx="3250">
                  <c:v>116580</c:v>
                </c:pt>
                <c:pt idx="3251">
                  <c:v>116580</c:v>
                </c:pt>
                <c:pt idx="3252">
                  <c:v>116584</c:v>
                </c:pt>
                <c:pt idx="3253">
                  <c:v>116584</c:v>
                </c:pt>
                <c:pt idx="3254">
                  <c:v>116588</c:v>
                </c:pt>
                <c:pt idx="3255">
                  <c:v>116588</c:v>
                </c:pt>
                <c:pt idx="3256">
                  <c:v>116592</c:v>
                </c:pt>
                <c:pt idx="3257">
                  <c:v>116592</c:v>
                </c:pt>
                <c:pt idx="3258">
                  <c:v>116596</c:v>
                </c:pt>
                <c:pt idx="3259">
                  <c:v>116596</c:v>
                </c:pt>
                <c:pt idx="3260">
                  <c:v>116600</c:v>
                </c:pt>
                <c:pt idx="3261">
                  <c:v>116600</c:v>
                </c:pt>
                <c:pt idx="3262">
                  <c:v>116604</c:v>
                </c:pt>
                <c:pt idx="3263">
                  <c:v>116604</c:v>
                </c:pt>
                <c:pt idx="3264">
                  <c:v>116608</c:v>
                </c:pt>
                <c:pt idx="3265">
                  <c:v>116608</c:v>
                </c:pt>
                <c:pt idx="3266">
                  <c:v>116612</c:v>
                </c:pt>
                <c:pt idx="3267">
                  <c:v>116612</c:v>
                </c:pt>
                <c:pt idx="3268">
                  <c:v>116616</c:v>
                </c:pt>
                <c:pt idx="3269">
                  <c:v>116616</c:v>
                </c:pt>
                <c:pt idx="3270">
                  <c:v>116620</c:v>
                </c:pt>
                <c:pt idx="3271">
                  <c:v>116620</c:v>
                </c:pt>
                <c:pt idx="3272">
                  <c:v>116624</c:v>
                </c:pt>
                <c:pt idx="3273">
                  <c:v>116624</c:v>
                </c:pt>
                <c:pt idx="3274">
                  <c:v>116628</c:v>
                </c:pt>
                <c:pt idx="3275">
                  <c:v>116628</c:v>
                </c:pt>
                <c:pt idx="3276">
                  <c:v>116632</c:v>
                </c:pt>
                <c:pt idx="3277">
                  <c:v>116632</c:v>
                </c:pt>
                <c:pt idx="3278">
                  <c:v>116636</c:v>
                </c:pt>
                <c:pt idx="3279">
                  <c:v>116636</c:v>
                </c:pt>
                <c:pt idx="3280">
                  <c:v>116640</c:v>
                </c:pt>
                <c:pt idx="3281">
                  <c:v>116640</c:v>
                </c:pt>
                <c:pt idx="3282">
                  <c:v>116644</c:v>
                </c:pt>
                <c:pt idx="3283">
                  <c:v>116644</c:v>
                </c:pt>
                <c:pt idx="3284">
                  <c:v>116648</c:v>
                </c:pt>
                <c:pt idx="3285">
                  <c:v>116648</c:v>
                </c:pt>
                <c:pt idx="3286">
                  <c:v>116652</c:v>
                </c:pt>
                <c:pt idx="3287">
                  <c:v>116652</c:v>
                </c:pt>
                <c:pt idx="3288">
                  <c:v>116656</c:v>
                </c:pt>
                <c:pt idx="3289">
                  <c:v>116656</c:v>
                </c:pt>
                <c:pt idx="3290">
                  <c:v>116660</c:v>
                </c:pt>
                <c:pt idx="3291">
                  <c:v>116660</c:v>
                </c:pt>
                <c:pt idx="3292">
                  <c:v>116664</c:v>
                </c:pt>
                <c:pt idx="3293">
                  <c:v>116664</c:v>
                </c:pt>
                <c:pt idx="3294">
                  <c:v>116668</c:v>
                </c:pt>
                <c:pt idx="3295">
                  <c:v>116668</c:v>
                </c:pt>
                <c:pt idx="3296">
                  <c:v>116672</c:v>
                </c:pt>
                <c:pt idx="3297">
                  <c:v>116672</c:v>
                </c:pt>
                <c:pt idx="3298">
                  <c:v>116676</c:v>
                </c:pt>
                <c:pt idx="3299">
                  <c:v>116676</c:v>
                </c:pt>
                <c:pt idx="3300">
                  <c:v>116680</c:v>
                </c:pt>
                <c:pt idx="3301">
                  <c:v>116680</c:v>
                </c:pt>
                <c:pt idx="3302">
                  <c:v>116684</c:v>
                </c:pt>
                <c:pt idx="3303">
                  <c:v>116684</c:v>
                </c:pt>
                <c:pt idx="3304">
                  <c:v>116688</c:v>
                </c:pt>
                <c:pt idx="3305">
                  <c:v>116688</c:v>
                </c:pt>
                <c:pt idx="3306">
                  <c:v>116692</c:v>
                </c:pt>
                <c:pt idx="3307">
                  <c:v>116692</c:v>
                </c:pt>
                <c:pt idx="3308">
                  <c:v>116696</c:v>
                </c:pt>
                <c:pt idx="3309">
                  <c:v>116696</c:v>
                </c:pt>
                <c:pt idx="3310">
                  <c:v>116700</c:v>
                </c:pt>
                <c:pt idx="3311">
                  <c:v>116700</c:v>
                </c:pt>
                <c:pt idx="3312">
                  <c:v>116704</c:v>
                </c:pt>
                <c:pt idx="3313">
                  <c:v>116704</c:v>
                </c:pt>
                <c:pt idx="3314">
                  <c:v>116708</c:v>
                </c:pt>
                <c:pt idx="3315">
                  <c:v>116708</c:v>
                </c:pt>
                <c:pt idx="3316">
                  <c:v>116712</c:v>
                </c:pt>
                <c:pt idx="3317">
                  <c:v>116712</c:v>
                </c:pt>
                <c:pt idx="3318">
                  <c:v>116716</c:v>
                </c:pt>
                <c:pt idx="3319">
                  <c:v>116716</c:v>
                </c:pt>
                <c:pt idx="3320">
                  <c:v>116720</c:v>
                </c:pt>
                <c:pt idx="3321">
                  <c:v>116720</c:v>
                </c:pt>
                <c:pt idx="3322">
                  <c:v>116724</c:v>
                </c:pt>
                <c:pt idx="3323">
                  <c:v>116724</c:v>
                </c:pt>
                <c:pt idx="3324">
                  <c:v>116728</c:v>
                </c:pt>
                <c:pt idx="3325">
                  <c:v>116728</c:v>
                </c:pt>
                <c:pt idx="3326">
                  <c:v>116732</c:v>
                </c:pt>
                <c:pt idx="3327">
                  <c:v>116732</c:v>
                </c:pt>
                <c:pt idx="3328">
                  <c:v>116736</c:v>
                </c:pt>
                <c:pt idx="3329">
                  <c:v>116736</c:v>
                </c:pt>
                <c:pt idx="3330">
                  <c:v>116740</c:v>
                </c:pt>
                <c:pt idx="3331">
                  <c:v>116740</c:v>
                </c:pt>
                <c:pt idx="3332">
                  <c:v>116744</c:v>
                </c:pt>
                <c:pt idx="3333">
                  <c:v>116744</c:v>
                </c:pt>
                <c:pt idx="3334">
                  <c:v>116748</c:v>
                </c:pt>
                <c:pt idx="3335">
                  <c:v>116748</c:v>
                </c:pt>
                <c:pt idx="3336">
                  <c:v>116752</c:v>
                </c:pt>
                <c:pt idx="3337">
                  <c:v>116752</c:v>
                </c:pt>
                <c:pt idx="3338">
                  <c:v>116756</c:v>
                </c:pt>
                <c:pt idx="3339">
                  <c:v>116756</c:v>
                </c:pt>
                <c:pt idx="3340">
                  <c:v>116760</c:v>
                </c:pt>
                <c:pt idx="3341">
                  <c:v>116760</c:v>
                </c:pt>
                <c:pt idx="3342">
                  <c:v>116764</c:v>
                </c:pt>
                <c:pt idx="3343">
                  <c:v>116764</c:v>
                </c:pt>
                <c:pt idx="3344">
                  <c:v>116768</c:v>
                </c:pt>
                <c:pt idx="3345">
                  <c:v>116768</c:v>
                </c:pt>
                <c:pt idx="3346">
                  <c:v>116772</c:v>
                </c:pt>
                <c:pt idx="3347">
                  <c:v>116772</c:v>
                </c:pt>
                <c:pt idx="3348">
                  <c:v>116776</c:v>
                </c:pt>
                <c:pt idx="3349">
                  <c:v>116776</c:v>
                </c:pt>
                <c:pt idx="3350">
                  <c:v>116780</c:v>
                </c:pt>
                <c:pt idx="3351">
                  <c:v>116780</c:v>
                </c:pt>
                <c:pt idx="3352">
                  <c:v>116784</c:v>
                </c:pt>
                <c:pt idx="3353">
                  <c:v>116784</c:v>
                </c:pt>
                <c:pt idx="3354">
                  <c:v>116788</c:v>
                </c:pt>
                <c:pt idx="3355">
                  <c:v>116788</c:v>
                </c:pt>
                <c:pt idx="3356">
                  <c:v>116792</c:v>
                </c:pt>
                <c:pt idx="3357">
                  <c:v>116792</c:v>
                </c:pt>
                <c:pt idx="3358">
                  <c:v>116796</c:v>
                </c:pt>
                <c:pt idx="3359">
                  <c:v>116796</c:v>
                </c:pt>
                <c:pt idx="3360">
                  <c:v>116800</c:v>
                </c:pt>
                <c:pt idx="3361">
                  <c:v>116800</c:v>
                </c:pt>
                <c:pt idx="3362">
                  <c:v>116804</c:v>
                </c:pt>
                <c:pt idx="3363">
                  <c:v>116804</c:v>
                </c:pt>
                <c:pt idx="3364">
                  <c:v>116808</c:v>
                </c:pt>
                <c:pt idx="3365">
                  <c:v>116808</c:v>
                </c:pt>
                <c:pt idx="3366">
                  <c:v>116812</c:v>
                </c:pt>
                <c:pt idx="3367">
                  <c:v>116812</c:v>
                </c:pt>
                <c:pt idx="3368">
                  <c:v>116816</c:v>
                </c:pt>
                <c:pt idx="3369">
                  <c:v>116816</c:v>
                </c:pt>
                <c:pt idx="3370">
                  <c:v>116820</c:v>
                </c:pt>
                <c:pt idx="3371">
                  <c:v>116820</c:v>
                </c:pt>
                <c:pt idx="3372">
                  <c:v>116824</c:v>
                </c:pt>
                <c:pt idx="3373">
                  <c:v>116824</c:v>
                </c:pt>
                <c:pt idx="3374">
                  <c:v>116828</c:v>
                </c:pt>
                <c:pt idx="3375">
                  <c:v>116828</c:v>
                </c:pt>
                <c:pt idx="3376">
                  <c:v>116832</c:v>
                </c:pt>
                <c:pt idx="3377">
                  <c:v>116832</c:v>
                </c:pt>
                <c:pt idx="3378">
                  <c:v>116836</c:v>
                </c:pt>
                <c:pt idx="3379">
                  <c:v>116836</c:v>
                </c:pt>
                <c:pt idx="3380">
                  <c:v>116840</c:v>
                </c:pt>
                <c:pt idx="3381">
                  <c:v>116840</c:v>
                </c:pt>
                <c:pt idx="3382">
                  <c:v>116844</c:v>
                </c:pt>
                <c:pt idx="3383">
                  <c:v>116844</c:v>
                </c:pt>
                <c:pt idx="3384">
                  <c:v>116848</c:v>
                </c:pt>
                <c:pt idx="3385">
                  <c:v>116848</c:v>
                </c:pt>
                <c:pt idx="3386">
                  <c:v>116852</c:v>
                </c:pt>
                <c:pt idx="3387">
                  <c:v>116852</c:v>
                </c:pt>
                <c:pt idx="3388">
                  <c:v>116856</c:v>
                </c:pt>
                <c:pt idx="3389">
                  <c:v>116856</c:v>
                </c:pt>
                <c:pt idx="3390">
                  <c:v>116860</c:v>
                </c:pt>
                <c:pt idx="3391">
                  <c:v>116860</c:v>
                </c:pt>
                <c:pt idx="3392">
                  <c:v>116864</c:v>
                </c:pt>
                <c:pt idx="3393">
                  <c:v>116864</c:v>
                </c:pt>
                <c:pt idx="3394">
                  <c:v>116868</c:v>
                </c:pt>
                <c:pt idx="3395">
                  <c:v>116868</c:v>
                </c:pt>
                <c:pt idx="3396">
                  <c:v>116872</c:v>
                </c:pt>
                <c:pt idx="3397">
                  <c:v>116872</c:v>
                </c:pt>
                <c:pt idx="3398">
                  <c:v>116876</c:v>
                </c:pt>
                <c:pt idx="3399">
                  <c:v>116876</c:v>
                </c:pt>
                <c:pt idx="3400">
                  <c:v>116880</c:v>
                </c:pt>
                <c:pt idx="3401">
                  <c:v>116880</c:v>
                </c:pt>
                <c:pt idx="3402">
                  <c:v>116884</c:v>
                </c:pt>
                <c:pt idx="3403">
                  <c:v>116884</c:v>
                </c:pt>
                <c:pt idx="3404">
                  <c:v>116888</c:v>
                </c:pt>
                <c:pt idx="3405">
                  <c:v>116888</c:v>
                </c:pt>
                <c:pt idx="3406">
                  <c:v>116892</c:v>
                </c:pt>
                <c:pt idx="3407">
                  <c:v>116892</c:v>
                </c:pt>
                <c:pt idx="3408">
                  <c:v>116896</c:v>
                </c:pt>
                <c:pt idx="3409">
                  <c:v>116896</c:v>
                </c:pt>
                <c:pt idx="3410">
                  <c:v>116900</c:v>
                </c:pt>
                <c:pt idx="3411">
                  <c:v>116900</c:v>
                </c:pt>
                <c:pt idx="3412">
                  <c:v>116904</c:v>
                </c:pt>
                <c:pt idx="3413">
                  <c:v>116904</c:v>
                </c:pt>
                <c:pt idx="3414">
                  <c:v>116908</c:v>
                </c:pt>
                <c:pt idx="3415">
                  <c:v>116908</c:v>
                </c:pt>
                <c:pt idx="3416">
                  <c:v>116912</c:v>
                </c:pt>
                <c:pt idx="3417">
                  <c:v>116912</c:v>
                </c:pt>
                <c:pt idx="3418">
                  <c:v>116916</c:v>
                </c:pt>
                <c:pt idx="3419">
                  <c:v>116916</c:v>
                </c:pt>
                <c:pt idx="3420">
                  <c:v>116920</c:v>
                </c:pt>
                <c:pt idx="3421">
                  <c:v>116920</c:v>
                </c:pt>
                <c:pt idx="3422">
                  <c:v>116924</c:v>
                </c:pt>
                <c:pt idx="3423">
                  <c:v>116924</c:v>
                </c:pt>
                <c:pt idx="3424">
                  <c:v>116928</c:v>
                </c:pt>
                <c:pt idx="3425">
                  <c:v>116928</c:v>
                </c:pt>
                <c:pt idx="3426">
                  <c:v>116932</c:v>
                </c:pt>
                <c:pt idx="3427">
                  <c:v>116932</c:v>
                </c:pt>
                <c:pt idx="3428">
                  <c:v>116936</c:v>
                </c:pt>
                <c:pt idx="3429">
                  <c:v>116936</c:v>
                </c:pt>
                <c:pt idx="3430">
                  <c:v>116940</c:v>
                </c:pt>
                <c:pt idx="3431">
                  <c:v>116940</c:v>
                </c:pt>
                <c:pt idx="3432">
                  <c:v>116944</c:v>
                </c:pt>
                <c:pt idx="3433">
                  <c:v>116944</c:v>
                </c:pt>
                <c:pt idx="3434">
                  <c:v>116948</c:v>
                </c:pt>
                <c:pt idx="3435">
                  <c:v>116948</c:v>
                </c:pt>
                <c:pt idx="3436">
                  <c:v>116952</c:v>
                </c:pt>
                <c:pt idx="3437">
                  <c:v>116952</c:v>
                </c:pt>
                <c:pt idx="3438">
                  <c:v>116956</c:v>
                </c:pt>
                <c:pt idx="3439">
                  <c:v>116956</c:v>
                </c:pt>
                <c:pt idx="3440">
                  <c:v>116960</c:v>
                </c:pt>
                <c:pt idx="3441">
                  <c:v>116960</c:v>
                </c:pt>
                <c:pt idx="3442">
                  <c:v>116964</c:v>
                </c:pt>
                <c:pt idx="3443">
                  <c:v>116964</c:v>
                </c:pt>
                <c:pt idx="3444">
                  <c:v>116968</c:v>
                </c:pt>
                <c:pt idx="3445">
                  <c:v>116968</c:v>
                </c:pt>
                <c:pt idx="3446">
                  <c:v>116972</c:v>
                </c:pt>
                <c:pt idx="3447">
                  <c:v>116972</c:v>
                </c:pt>
                <c:pt idx="3448">
                  <c:v>116976</c:v>
                </c:pt>
                <c:pt idx="3449">
                  <c:v>116976</c:v>
                </c:pt>
                <c:pt idx="3450">
                  <c:v>116980</c:v>
                </c:pt>
                <c:pt idx="3451">
                  <c:v>116980</c:v>
                </c:pt>
                <c:pt idx="3452">
                  <c:v>116984</c:v>
                </c:pt>
                <c:pt idx="3453">
                  <c:v>116984</c:v>
                </c:pt>
                <c:pt idx="3454">
                  <c:v>116988</c:v>
                </c:pt>
                <c:pt idx="3455">
                  <c:v>116988</c:v>
                </c:pt>
                <c:pt idx="3456">
                  <c:v>116992</c:v>
                </c:pt>
                <c:pt idx="3457">
                  <c:v>116992</c:v>
                </c:pt>
                <c:pt idx="3458">
                  <c:v>116996</c:v>
                </c:pt>
                <c:pt idx="3459">
                  <c:v>116996</c:v>
                </c:pt>
                <c:pt idx="3460">
                  <c:v>117000</c:v>
                </c:pt>
                <c:pt idx="3461">
                  <c:v>117000</c:v>
                </c:pt>
                <c:pt idx="3462">
                  <c:v>117004</c:v>
                </c:pt>
                <c:pt idx="3463">
                  <c:v>117004</c:v>
                </c:pt>
                <c:pt idx="3464">
                  <c:v>117008</c:v>
                </c:pt>
                <c:pt idx="3465">
                  <c:v>117008</c:v>
                </c:pt>
                <c:pt idx="3466">
                  <c:v>117012</c:v>
                </c:pt>
                <c:pt idx="3467">
                  <c:v>117012</c:v>
                </c:pt>
                <c:pt idx="3468">
                  <c:v>117016</c:v>
                </c:pt>
                <c:pt idx="3469">
                  <c:v>117016</c:v>
                </c:pt>
                <c:pt idx="3470">
                  <c:v>117020</c:v>
                </c:pt>
                <c:pt idx="3471">
                  <c:v>117020</c:v>
                </c:pt>
                <c:pt idx="3472">
                  <c:v>117024</c:v>
                </c:pt>
                <c:pt idx="3473">
                  <c:v>117024</c:v>
                </c:pt>
                <c:pt idx="3474">
                  <c:v>117028</c:v>
                </c:pt>
                <c:pt idx="3475">
                  <c:v>117028</c:v>
                </c:pt>
                <c:pt idx="3476">
                  <c:v>117032</c:v>
                </c:pt>
                <c:pt idx="3477">
                  <c:v>117032</c:v>
                </c:pt>
                <c:pt idx="3478">
                  <c:v>117036</c:v>
                </c:pt>
                <c:pt idx="3479">
                  <c:v>117036</c:v>
                </c:pt>
                <c:pt idx="3480">
                  <c:v>117040</c:v>
                </c:pt>
                <c:pt idx="3481">
                  <c:v>117040</c:v>
                </c:pt>
                <c:pt idx="3482">
                  <c:v>117044</c:v>
                </c:pt>
                <c:pt idx="3483">
                  <c:v>117044</c:v>
                </c:pt>
                <c:pt idx="3484">
                  <c:v>117048</c:v>
                </c:pt>
                <c:pt idx="3485">
                  <c:v>117048</c:v>
                </c:pt>
                <c:pt idx="3486">
                  <c:v>117052</c:v>
                </c:pt>
                <c:pt idx="3487">
                  <c:v>117052</c:v>
                </c:pt>
                <c:pt idx="3488">
                  <c:v>117056</c:v>
                </c:pt>
                <c:pt idx="3489">
                  <c:v>117056</c:v>
                </c:pt>
                <c:pt idx="3490">
                  <c:v>117060</c:v>
                </c:pt>
                <c:pt idx="3491">
                  <c:v>117060</c:v>
                </c:pt>
                <c:pt idx="3492">
                  <c:v>117064</c:v>
                </c:pt>
                <c:pt idx="3493">
                  <c:v>117064</c:v>
                </c:pt>
                <c:pt idx="3494">
                  <c:v>117068</c:v>
                </c:pt>
                <c:pt idx="3495">
                  <c:v>117068</c:v>
                </c:pt>
                <c:pt idx="3496">
                  <c:v>117072</c:v>
                </c:pt>
                <c:pt idx="3497">
                  <c:v>117072</c:v>
                </c:pt>
                <c:pt idx="3498">
                  <c:v>117076</c:v>
                </c:pt>
                <c:pt idx="3499">
                  <c:v>117076</c:v>
                </c:pt>
                <c:pt idx="3500">
                  <c:v>117080</c:v>
                </c:pt>
                <c:pt idx="3501">
                  <c:v>117080</c:v>
                </c:pt>
                <c:pt idx="3502">
                  <c:v>117084</c:v>
                </c:pt>
                <c:pt idx="3503">
                  <c:v>117084</c:v>
                </c:pt>
                <c:pt idx="3504">
                  <c:v>117088</c:v>
                </c:pt>
                <c:pt idx="3505">
                  <c:v>117088</c:v>
                </c:pt>
                <c:pt idx="3506">
                  <c:v>117092</c:v>
                </c:pt>
                <c:pt idx="3507">
                  <c:v>117092</c:v>
                </c:pt>
                <c:pt idx="3508">
                  <c:v>117096</c:v>
                </c:pt>
                <c:pt idx="3509">
                  <c:v>117096</c:v>
                </c:pt>
                <c:pt idx="3510">
                  <c:v>117100</c:v>
                </c:pt>
                <c:pt idx="3511">
                  <c:v>117100</c:v>
                </c:pt>
                <c:pt idx="3512">
                  <c:v>117104</c:v>
                </c:pt>
                <c:pt idx="3513">
                  <c:v>117104</c:v>
                </c:pt>
                <c:pt idx="3514">
                  <c:v>117108</c:v>
                </c:pt>
                <c:pt idx="3515">
                  <c:v>117108</c:v>
                </c:pt>
                <c:pt idx="3516">
                  <c:v>117112</c:v>
                </c:pt>
                <c:pt idx="3517">
                  <c:v>117112</c:v>
                </c:pt>
                <c:pt idx="3518">
                  <c:v>117116</c:v>
                </c:pt>
                <c:pt idx="3519">
                  <c:v>117116</c:v>
                </c:pt>
                <c:pt idx="3520">
                  <c:v>117120</c:v>
                </c:pt>
                <c:pt idx="3521">
                  <c:v>117120</c:v>
                </c:pt>
                <c:pt idx="3522">
                  <c:v>117124</c:v>
                </c:pt>
                <c:pt idx="3523">
                  <c:v>117124</c:v>
                </c:pt>
                <c:pt idx="3524">
                  <c:v>117128</c:v>
                </c:pt>
                <c:pt idx="3525">
                  <c:v>117128</c:v>
                </c:pt>
                <c:pt idx="3526">
                  <c:v>117132</c:v>
                </c:pt>
                <c:pt idx="3527">
                  <c:v>117132</c:v>
                </c:pt>
                <c:pt idx="3528">
                  <c:v>117136</c:v>
                </c:pt>
                <c:pt idx="3529">
                  <c:v>117136</c:v>
                </c:pt>
                <c:pt idx="3530">
                  <c:v>117140</c:v>
                </c:pt>
                <c:pt idx="3531">
                  <c:v>117140</c:v>
                </c:pt>
                <c:pt idx="3532">
                  <c:v>117144</c:v>
                </c:pt>
                <c:pt idx="3533">
                  <c:v>117144</c:v>
                </c:pt>
                <c:pt idx="3534">
                  <c:v>117148</c:v>
                </c:pt>
                <c:pt idx="3535">
                  <c:v>117148</c:v>
                </c:pt>
                <c:pt idx="3536">
                  <c:v>117152</c:v>
                </c:pt>
                <c:pt idx="3537">
                  <c:v>117152</c:v>
                </c:pt>
                <c:pt idx="3538">
                  <c:v>117156</c:v>
                </c:pt>
                <c:pt idx="3539">
                  <c:v>117156</c:v>
                </c:pt>
                <c:pt idx="3540">
                  <c:v>117160</c:v>
                </c:pt>
                <c:pt idx="3541">
                  <c:v>117160</c:v>
                </c:pt>
                <c:pt idx="3542">
                  <c:v>117164</c:v>
                </c:pt>
                <c:pt idx="3543">
                  <c:v>117164</c:v>
                </c:pt>
                <c:pt idx="3544">
                  <c:v>117168</c:v>
                </c:pt>
                <c:pt idx="3545">
                  <c:v>117168</c:v>
                </c:pt>
                <c:pt idx="3546">
                  <c:v>117172</c:v>
                </c:pt>
                <c:pt idx="3547">
                  <c:v>117172</c:v>
                </c:pt>
                <c:pt idx="3548">
                  <c:v>117176</c:v>
                </c:pt>
                <c:pt idx="3549">
                  <c:v>117176</c:v>
                </c:pt>
                <c:pt idx="3550">
                  <c:v>117180</c:v>
                </c:pt>
                <c:pt idx="3551">
                  <c:v>117180</c:v>
                </c:pt>
                <c:pt idx="3552">
                  <c:v>117184</c:v>
                </c:pt>
                <c:pt idx="3553">
                  <c:v>117184</c:v>
                </c:pt>
                <c:pt idx="3554">
                  <c:v>117188</c:v>
                </c:pt>
                <c:pt idx="3555">
                  <c:v>117188</c:v>
                </c:pt>
                <c:pt idx="3556">
                  <c:v>117192</c:v>
                </c:pt>
                <c:pt idx="3557">
                  <c:v>117192</c:v>
                </c:pt>
                <c:pt idx="3558">
                  <c:v>117196</c:v>
                </c:pt>
                <c:pt idx="3559">
                  <c:v>117196</c:v>
                </c:pt>
                <c:pt idx="3560">
                  <c:v>117200</c:v>
                </c:pt>
                <c:pt idx="3561">
                  <c:v>117200</c:v>
                </c:pt>
                <c:pt idx="3562">
                  <c:v>117204</c:v>
                </c:pt>
                <c:pt idx="3563">
                  <c:v>117204</c:v>
                </c:pt>
                <c:pt idx="3564">
                  <c:v>117208</c:v>
                </c:pt>
                <c:pt idx="3565">
                  <c:v>117208</c:v>
                </c:pt>
                <c:pt idx="3566">
                  <c:v>117212</c:v>
                </c:pt>
                <c:pt idx="3567">
                  <c:v>117212</c:v>
                </c:pt>
                <c:pt idx="3568">
                  <c:v>117216</c:v>
                </c:pt>
                <c:pt idx="3569">
                  <c:v>117216</c:v>
                </c:pt>
                <c:pt idx="3570">
                  <c:v>117220</c:v>
                </c:pt>
                <c:pt idx="3571">
                  <c:v>117220</c:v>
                </c:pt>
                <c:pt idx="3572">
                  <c:v>117224</c:v>
                </c:pt>
                <c:pt idx="3573">
                  <c:v>117224</c:v>
                </c:pt>
                <c:pt idx="3574">
                  <c:v>117228</c:v>
                </c:pt>
                <c:pt idx="3575">
                  <c:v>117228</c:v>
                </c:pt>
                <c:pt idx="3576">
                  <c:v>117232</c:v>
                </c:pt>
                <c:pt idx="3577">
                  <c:v>117232</c:v>
                </c:pt>
                <c:pt idx="3578">
                  <c:v>117236</c:v>
                </c:pt>
                <c:pt idx="3579">
                  <c:v>117236</c:v>
                </c:pt>
                <c:pt idx="3580">
                  <c:v>117240</c:v>
                </c:pt>
                <c:pt idx="3581">
                  <c:v>117240</c:v>
                </c:pt>
                <c:pt idx="3582">
                  <c:v>117244</c:v>
                </c:pt>
                <c:pt idx="3583">
                  <c:v>117244</c:v>
                </c:pt>
                <c:pt idx="3584">
                  <c:v>117248</c:v>
                </c:pt>
                <c:pt idx="3585">
                  <c:v>117248</c:v>
                </c:pt>
                <c:pt idx="3586">
                  <c:v>117252</c:v>
                </c:pt>
                <c:pt idx="3587">
                  <c:v>117252</c:v>
                </c:pt>
                <c:pt idx="3588">
                  <c:v>117256</c:v>
                </c:pt>
                <c:pt idx="3589">
                  <c:v>117256</c:v>
                </c:pt>
                <c:pt idx="3590">
                  <c:v>117260</c:v>
                </c:pt>
                <c:pt idx="3591">
                  <c:v>117260</c:v>
                </c:pt>
                <c:pt idx="3592">
                  <c:v>117264</c:v>
                </c:pt>
                <c:pt idx="3593">
                  <c:v>117264</c:v>
                </c:pt>
                <c:pt idx="3594">
                  <c:v>117268</c:v>
                </c:pt>
                <c:pt idx="3595">
                  <c:v>117268</c:v>
                </c:pt>
                <c:pt idx="3596">
                  <c:v>117272</c:v>
                </c:pt>
                <c:pt idx="3597">
                  <c:v>117272</c:v>
                </c:pt>
                <c:pt idx="3598">
                  <c:v>117276</c:v>
                </c:pt>
                <c:pt idx="3599">
                  <c:v>117276</c:v>
                </c:pt>
                <c:pt idx="3600">
                  <c:v>117280</c:v>
                </c:pt>
                <c:pt idx="3601">
                  <c:v>117280</c:v>
                </c:pt>
                <c:pt idx="3602">
                  <c:v>117284</c:v>
                </c:pt>
                <c:pt idx="3603">
                  <c:v>117284</c:v>
                </c:pt>
                <c:pt idx="3604">
                  <c:v>117288</c:v>
                </c:pt>
                <c:pt idx="3605">
                  <c:v>117288</c:v>
                </c:pt>
                <c:pt idx="3606">
                  <c:v>117292</c:v>
                </c:pt>
                <c:pt idx="3607">
                  <c:v>117292</c:v>
                </c:pt>
                <c:pt idx="3608">
                  <c:v>117296</c:v>
                </c:pt>
                <c:pt idx="3609">
                  <c:v>117296</c:v>
                </c:pt>
                <c:pt idx="3610">
                  <c:v>117300</c:v>
                </c:pt>
                <c:pt idx="3611">
                  <c:v>117300</c:v>
                </c:pt>
                <c:pt idx="3612">
                  <c:v>117304</c:v>
                </c:pt>
                <c:pt idx="3613">
                  <c:v>117304</c:v>
                </c:pt>
                <c:pt idx="3614">
                  <c:v>117308</c:v>
                </c:pt>
                <c:pt idx="3615">
                  <c:v>117308</c:v>
                </c:pt>
                <c:pt idx="3616">
                  <c:v>117312</c:v>
                </c:pt>
                <c:pt idx="3617">
                  <c:v>117312</c:v>
                </c:pt>
                <c:pt idx="3618">
                  <c:v>117316</c:v>
                </c:pt>
                <c:pt idx="3619">
                  <c:v>117316</c:v>
                </c:pt>
                <c:pt idx="3620">
                  <c:v>117320</c:v>
                </c:pt>
                <c:pt idx="3621">
                  <c:v>117320</c:v>
                </c:pt>
                <c:pt idx="3622">
                  <c:v>117324</c:v>
                </c:pt>
                <c:pt idx="3623">
                  <c:v>117324</c:v>
                </c:pt>
                <c:pt idx="3624">
                  <c:v>117328</c:v>
                </c:pt>
                <c:pt idx="3625">
                  <c:v>117328</c:v>
                </c:pt>
                <c:pt idx="3626">
                  <c:v>117332</c:v>
                </c:pt>
                <c:pt idx="3627">
                  <c:v>117332</c:v>
                </c:pt>
                <c:pt idx="3628">
                  <c:v>117336</c:v>
                </c:pt>
                <c:pt idx="3629">
                  <c:v>117336</c:v>
                </c:pt>
                <c:pt idx="3630">
                  <c:v>117340</c:v>
                </c:pt>
                <c:pt idx="3631">
                  <c:v>117340</c:v>
                </c:pt>
                <c:pt idx="3632">
                  <c:v>117344</c:v>
                </c:pt>
                <c:pt idx="3633">
                  <c:v>117344</c:v>
                </c:pt>
                <c:pt idx="3634">
                  <c:v>117348</c:v>
                </c:pt>
                <c:pt idx="3635">
                  <c:v>117348</c:v>
                </c:pt>
                <c:pt idx="3636">
                  <c:v>117352</c:v>
                </c:pt>
                <c:pt idx="3637">
                  <c:v>117352</c:v>
                </c:pt>
                <c:pt idx="3638">
                  <c:v>117356</c:v>
                </c:pt>
                <c:pt idx="3639">
                  <c:v>117356</c:v>
                </c:pt>
                <c:pt idx="3640">
                  <c:v>117360</c:v>
                </c:pt>
                <c:pt idx="3641">
                  <c:v>117360</c:v>
                </c:pt>
                <c:pt idx="3642">
                  <c:v>117364</c:v>
                </c:pt>
                <c:pt idx="3643">
                  <c:v>117364</c:v>
                </c:pt>
                <c:pt idx="3644">
                  <c:v>117368</c:v>
                </c:pt>
                <c:pt idx="3645">
                  <c:v>117368</c:v>
                </c:pt>
                <c:pt idx="3646">
                  <c:v>117372</c:v>
                </c:pt>
                <c:pt idx="3647">
                  <c:v>117372</c:v>
                </c:pt>
                <c:pt idx="3648">
                  <c:v>117376</c:v>
                </c:pt>
                <c:pt idx="3649">
                  <c:v>117376</c:v>
                </c:pt>
                <c:pt idx="3650">
                  <c:v>117380</c:v>
                </c:pt>
                <c:pt idx="3651">
                  <c:v>117380</c:v>
                </c:pt>
                <c:pt idx="3652">
                  <c:v>117384</c:v>
                </c:pt>
                <c:pt idx="3653">
                  <c:v>117384</c:v>
                </c:pt>
                <c:pt idx="3654">
                  <c:v>117388</c:v>
                </c:pt>
                <c:pt idx="3655">
                  <c:v>117388</c:v>
                </c:pt>
                <c:pt idx="3656">
                  <c:v>117392</c:v>
                </c:pt>
                <c:pt idx="3657">
                  <c:v>117392</c:v>
                </c:pt>
                <c:pt idx="3658">
                  <c:v>117396</c:v>
                </c:pt>
                <c:pt idx="3659">
                  <c:v>117396</c:v>
                </c:pt>
                <c:pt idx="3660">
                  <c:v>117400</c:v>
                </c:pt>
                <c:pt idx="3661">
                  <c:v>117400</c:v>
                </c:pt>
                <c:pt idx="3662">
                  <c:v>117404</c:v>
                </c:pt>
                <c:pt idx="3663">
                  <c:v>117404</c:v>
                </c:pt>
                <c:pt idx="3664">
                  <c:v>117408</c:v>
                </c:pt>
                <c:pt idx="3665">
                  <c:v>117408</c:v>
                </c:pt>
                <c:pt idx="3666">
                  <c:v>117412</c:v>
                </c:pt>
                <c:pt idx="3667">
                  <c:v>117412</c:v>
                </c:pt>
                <c:pt idx="3668">
                  <c:v>117416</c:v>
                </c:pt>
                <c:pt idx="3669">
                  <c:v>117416</c:v>
                </c:pt>
                <c:pt idx="3670">
                  <c:v>117420</c:v>
                </c:pt>
                <c:pt idx="3671">
                  <c:v>117420</c:v>
                </c:pt>
                <c:pt idx="3672">
                  <c:v>117424</c:v>
                </c:pt>
                <c:pt idx="3673">
                  <c:v>117424</c:v>
                </c:pt>
                <c:pt idx="3674">
                  <c:v>117428</c:v>
                </c:pt>
                <c:pt idx="3675">
                  <c:v>117428</c:v>
                </c:pt>
                <c:pt idx="3676">
                  <c:v>117432</c:v>
                </c:pt>
                <c:pt idx="3677">
                  <c:v>117432</c:v>
                </c:pt>
                <c:pt idx="3678">
                  <c:v>117436</c:v>
                </c:pt>
                <c:pt idx="3679">
                  <c:v>117436</c:v>
                </c:pt>
                <c:pt idx="3680">
                  <c:v>117440</c:v>
                </c:pt>
                <c:pt idx="3681">
                  <c:v>117440</c:v>
                </c:pt>
                <c:pt idx="3682">
                  <c:v>117444</c:v>
                </c:pt>
                <c:pt idx="3683">
                  <c:v>117444</c:v>
                </c:pt>
                <c:pt idx="3684">
                  <c:v>117448</c:v>
                </c:pt>
                <c:pt idx="3685">
                  <c:v>117448</c:v>
                </c:pt>
                <c:pt idx="3686">
                  <c:v>117452</c:v>
                </c:pt>
                <c:pt idx="3687">
                  <c:v>117452</c:v>
                </c:pt>
                <c:pt idx="3688">
                  <c:v>117456</c:v>
                </c:pt>
                <c:pt idx="3689">
                  <c:v>117456</c:v>
                </c:pt>
                <c:pt idx="3690">
                  <c:v>117460</c:v>
                </c:pt>
                <c:pt idx="3691">
                  <c:v>117460</c:v>
                </c:pt>
                <c:pt idx="3692">
                  <c:v>117464</c:v>
                </c:pt>
                <c:pt idx="3693">
                  <c:v>117464</c:v>
                </c:pt>
                <c:pt idx="3694">
                  <c:v>117468</c:v>
                </c:pt>
                <c:pt idx="3695">
                  <c:v>117468</c:v>
                </c:pt>
                <c:pt idx="3696">
                  <c:v>117472</c:v>
                </c:pt>
                <c:pt idx="3697">
                  <c:v>117472</c:v>
                </c:pt>
                <c:pt idx="3698">
                  <c:v>117476</c:v>
                </c:pt>
                <c:pt idx="3699">
                  <c:v>117476</c:v>
                </c:pt>
                <c:pt idx="3700">
                  <c:v>117480</c:v>
                </c:pt>
                <c:pt idx="3701">
                  <c:v>117480</c:v>
                </c:pt>
                <c:pt idx="3702">
                  <c:v>117484</c:v>
                </c:pt>
                <c:pt idx="3703">
                  <c:v>117484</c:v>
                </c:pt>
                <c:pt idx="3704">
                  <c:v>117488</c:v>
                </c:pt>
                <c:pt idx="3705">
                  <c:v>117488</c:v>
                </c:pt>
                <c:pt idx="3706">
                  <c:v>117492</c:v>
                </c:pt>
                <c:pt idx="3707">
                  <c:v>117492</c:v>
                </c:pt>
                <c:pt idx="3708">
                  <c:v>117496</c:v>
                </c:pt>
                <c:pt idx="3709">
                  <c:v>117496</c:v>
                </c:pt>
                <c:pt idx="3710">
                  <c:v>117500</c:v>
                </c:pt>
                <c:pt idx="3711">
                  <c:v>117500</c:v>
                </c:pt>
                <c:pt idx="3712">
                  <c:v>117504</c:v>
                </c:pt>
                <c:pt idx="3713">
                  <c:v>117504</c:v>
                </c:pt>
                <c:pt idx="3714">
                  <c:v>117508</c:v>
                </c:pt>
                <c:pt idx="3715">
                  <c:v>117508</c:v>
                </c:pt>
                <c:pt idx="3716">
                  <c:v>117512</c:v>
                </c:pt>
                <c:pt idx="3717">
                  <c:v>117512</c:v>
                </c:pt>
                <c:pt idx="3718">
                  <c:v>117516</c:v>
                </c:pt>
                <c:pt idx="3719">
                  <c:v>117516</c:v>
                </c:pt>
                <c:pt idx="3720">
                  <c:v>117520</c:v>
                </c:pt>
                <c:pt idx="3721">
                  <c:v>117520</c:v>
                </c:pt>
                <c:pt idx="3722">
                  <c:v>117524</c:v>
                </c:pt>
                <c:pt idx="3723">
                  <c:v>117524</c:v>
                </c:pt>
                <c:pt idx="3724">
                  <c:v>117528</c:v>
                </c:pt>
                <c:pt idx="3725">
                  <c:v>117528</c:v>
                </c:pt>
                <c:pt idx="3726">
                  <c:v>117532</c:v>
                </c:pt>
                <c:pt idx="3727">
                  <c:v>117532</c:v>
                </c:pt>
                <c:pt idx="3728">
                  <c:v>117536</c:v>
                </c:pt>
                <c:pt idx="3729">
                  <c:v>117536</c:v>
                </c:pt>
                <c:pt idx="3730">
                  <c:v>117540</c:v>
                </c:pt>
                <c:pt idx="3731">
                  <c:v>117540</c:v>
                </c:pt>
                <c:pt idx="3732">
                  <c:v>117544</c:v>
                </c:pt>
                <c:pt idx="3733">
                  <c:v>117544</c:v>
                </c:pt>
                <c:pt idx="3734">
                  <c:v>117548</c:v>
                </c:pt>
                <c:pt idx="3735">
                  <c:v>117548</c:v>
                </c:pt>
                <c:pt idx="3736">
                  <c:v>117552</c:v>
                </c:pt>
                <c:pt idx="3737">
                  <c:v>117552</c:v>
                </c:pt>
                <c:pt idx="3738">
                  <c:v>117556</c:v>
                </c:pt>
                <c:pt idx="3739">
                  <c:v>117556</c:v>
                </c:pt>
                <c:pt idx="3740">
                  <c:v>117560</c:v>
                </c:pt>
                <c:pt idx="3741">
                  <c:v>117560</c:v>
                </c:pt>
                <c:pt idx="3742">
                  <c:v>117564</c:v>
                </c:pt>
                <c:pt idx="3743">
                  <c:v>117564</c:v>
                </c:pt>
                <c:pt idx="3744">
                  <c:v>117568</c:v>
                </c:pt>
                <c:pt idx="3745">
                  <c:v>117568</c:v>
                </c:pt>
                <c:pt idx="3746">
                  <c:v>117572</c:v>
                </c:pt>
                <c:pt idx="3747">
                  <c:v>117572</c:v>
                </c:pt>
                <c:pt idx="3748">
                  <c:v>117576</c:v>
                </c:pt>
                <c:pt idx="3749">
                  <c:v>117576</c:v>
                </c:pt>
                <c:pt idx="3750">
                  <c:v>117580</c:v>
                </c:pt>
                <c:pt idx="3751">
                  <c:v>117580</c:v>
                </c:pt>
                <c:pt idx="3752">
                  <c:v>117584</c:v>
                </c:pt>
                <c:pt idx="3753">
                  <c:v>117584</c:v>
                </c:pt>
                <c:pt idx="3754">
                  <c:v>117588</c:v>
                </c:pt>
                <c:pt idx="3755">
                  <c:v>117588</c:v>
                </c:pt>
                <c:pt idx="3756">
                  <c:v>117592</c:v>
                </c:pt>
                <c:pt idx="3757">
                  <c:v>117592</c:v>
                </c:pt>
                <c:pt idx="3758">
                  <c:v>117596</c:v>
                </c:pt>
                <c:pt idx="3759">
                  <c:v>117596</c:v>
                </c:pt>
                <c:pt idx="3760">
                  <c:v>117600</c:v>
                </c:pt>
                <c:pt idx="3761">
                  <c:v>117600</c:v>
                </c:pt>
                <c:pt idx="3762">
                  <c:v>117604</c:v>
                </c:pt>
                <c:pt idx="3763">
                  <c:v>117604</c:v>
                </c:pt>
                <c:pt idx="3764">
                  <c:v>117608</c:v>
                </c:pt>
                <c:pt idx="3765">
                  <c:v>117608</c:v>
                </c:pt>
                <c:pt idx="3766">
                  <c:v>117612</c:v>
                </c:pt>
                <c:pt idx="3767">
                  <c:v>117612</c:v>
                </c:pt>
                <c:pt idx="3768">
                  <c:v>117616</c:v>
                </c:pt>
                <c:pt idx="3769">
                  <c:v>117616</c:v>
                </c:pt>
                <c:pt idx="3770">
                  <c:v>117620</c:v>
                </c:pt>
                <c:pt idx="3771">
                  <c:v>117620</c:v>
                </c:pt>
                <c:pt idx="3772">
                  <c:v>117624</c:v>
                </c:pt>
                <c:pt idx="3773">
                  <c:v>117624</c:v>
                </c:pt>
                <c:pt idx="3774">
                  <c:v>117628</c:v>
                </c:pt>
                <c:pt idx="3775">
                  <c:v>117628</c:v>
                </c:pt>
                <c:pt idx="3776">
                  <c:v>117632</c:v>
                </c:pt>
                <c:pt idx="3777">
                  <c:v>117632</c:v>
                </c:pt>
                <c:pt idx="3778">
                  <c:v>117636</c:v>
                </c:pt>
                <c:pt idx="3779">
                  <c:v>117636</c:v>
                </c:pt>
                <c:pt idx="3780">
                  <c:v>117640</c:v>
                </c:pt>
                <c:pt idx="3781">
                  <c:v>117640</c:v>
                </c:pt>
                <c:pt idx="3782">
                  <c:v>117644</c:v>
                </c:pt>
                <c:pt idx="3783">
                  <c:v>117644</c:v>
                </c:pt>
                <c:pt idx="3784">
                  <c:v>117648</c:v>
                </c:pt>
                <c:pt idx="3785">
                  <c:v>117648</c:v>
                </c:pt>
                <c:pt idx="3786">
                  <c:v>117652</c:v>
                </c:pt>
                <c:pt idx="3787">
                  <c:v>117652</c:v>
                </c:pt>
                <c:pt idx="3788">
                  <c:v>117656</c:v>
                </c:pt>
                <c:pt idx="3789">
                  <c:v>117656</c:v>
                </c:pt>
                <c:pt idx="3790">
                  <c:v>117660</c:v>
                </c:pt>
                <c:pt idx="3791">
                  <c:v>117660</c:v>
                </c:pt>
                <c:pt idx="3792">
                  <c:v>117664</c:v>
                </c:pt>
                <c:pt idx="3793">
                  <c:v>117664</c:v>
                </c:pt>
                <c:pt idx="3794">
                  <c:v>117668</c:v>
                </c:pt>
                <c:pt idx="3795">
                  <c:v>117668</c:v>
                </c:pt>
                <c:pt idx="3796">
                  <c:v>117672</c:v>
                </c:pt>
                <c:pt idx="3797">
                  <c:v>117672</c:v>
                </c:pt>
                <c:pt idx="3798">
                  <c:v>117676</c:v>
                </c:pt>
                <c:pt idx="3799">
                  <c:v>117676</c:v>
                </c:pt>
                <c:pt idx="3800">
                  <c:v>117680</c:v>
                </c:pt>
                <c:pt idx="3801">
                  <c:v>117680</c:v>
                </c:pt>
                <c:pt idx="3802">
                  <c:v>117684</c:v>
                </c:pt>
                <c:pt idx="3803">
                  <c:v>117684</c:v>
                </c:pt>
                <c:pt idx="3804">
                  <c:v>117688</c:v>
                </c:pt>
                <c:pt idx="3805">
                  <c:v>117688</c:v>
                </c:pt>
                <c:pt idx="3806">
                  <c:v>117692</c:v>
                </c:pt>
                <c:pt idx="3807">
                  <c:v>117692</c:v>
                </c:pt>
                <c:pt idx="3808">
                  <c:v>117696</c:v>
                </c:pt>
                <c:pt idx="3809">
                  <c:v>117696</c:v>
                </c:pt>
                <c:pt idx="3810">
                  <c:v>117700</c:v>
                </c:pt>
                <c:pt idx="3811">
                  <c:v>117700</c:v>
                </c:pt>
                <c:pt idx="3812">
                  <c:v>117704</c:v>
                </c:pt>
                <c:pt idx="3813">
                  <c:v>117704</c:v>
                </c:pt>
                <c:pt idx="3814">
                  <c:v>117708</c:v>
                </c:pt>
                <c:pt idx="3815">
                  <c:v>117708</c:v>
                </c:pt>
                <c:pt idx="3816">
                  <c:v>117712</c:v>
                </c:pt>
                <c:pt idx="3817">
                  <c:v>117712</c:v>
                </c:pt>
                <c:pt idx="3818">
                  <c:v>117716</c:v>
                </c:pt>
                <c:pt idx="3819">
                  <c:v>117716</c:v>
                </c:pt>
                <c:pt idx="3820">
                  <c:v>117720</c:v>
                </c:pt>
                <c:pt idx="3821">
                  <c:v>117720</c:v>
                </c:pt>
                <c:pt idx="3822">
                  <c:v>117724</c:v>
                </c:pt>
                <c:pt idx="3823">
                  <c:v>117724</c:v>
                </c:pt>
                <c:pt idx="3824">
                  <c:v>117728</c:v>
                </c:pt>
                <c:pt idx="3825">
                  <c:v>117728</c:v>
                </c:pt>
                <c:pt idx="3826">
                  <c:v>117732</c:v>
                </c:pt>
                <c:pt idx="3827">
                  <c:v>117732</c:v>
                </c:pt>
                <c:pt idx="3828">
                  <c:v>117736</c:v>
                </c:pt>
                <c:pt idx="3829">
                  <c:v>117736</c:v>
                </c:pt>
                <c:pt idx="3830">
                  <c:v>117740</c:v>
                </c:pt>
                <c:pt idx="3831">
                  <c:v>117740</c:v>
                </c:pt>
                <c:pt idx="3832">
                  <c:v>117744</c:v>
                </c:pt>
                <c:pt idx="3833">
                  <c:v>117744</c:v>
                </c:pt>
                <c:pt idx="3834">
                  <c:v>117748</c:v>
                </c:pt>
                <c:pt idx="3835">
                  <c:v>117748</c:v>
                </c:pt>
                <c:pt idx="3836">
                  <c:v>117752</c:v>
                </c:pt>
                <c:pt idx="3837">
                  <c:v>117752</c:v>
                </c:pt>
                <c:pt idx="3838">
                  <c:v>117756</c:v>
                </c:pt>
                <c:pt idx="3839">
                  <c:v>117756</c:v>
                </c:pt>
                <c:pt idx="3840">
                  <c:v>117760</c:v>
                </c:pt>
                <c:pt idx="3841">
                  <c:v>117760</c:v>
                </c:pt>
                <c:pt idx="3842">
                  <c:v>117764</c:v>
                </c:pt>
                <c:pt idx="3843">
                  <c:v>117764</c:v>
                </c:pt>
                <c:pt idx="3844">
                  <c:v>117768</c:v>
                </c:pt>
                <c:pt idx="3845">
                  <c:v>117768</c:v>
                </c:pt>
                <c:pt idx="3846">
                  <c:v>117772</c:v>
                </c:pt>
                <c:pt idx="3847">
                  <c:v>117772</c:v>
                </c:pt>
                <c:pt idx="3848">
                  <c:v>117776</c:v>
                </c:pt>
                <c:pt idx="3849">
                  <c:v>117776</c:v>
                </c:pt>
                <c:pt idx="3850">
                  <c:v>117780</c:v>
                </c:pt>
                <c:pt idx="3851">
                  <c:v>117780</c:v>
                </c:pt>
                <c:pt idx="3852">
                  <c:v>117784</c:v>
                </c:pt>
                <c:pt idx="3853">
                  <c:v>117784</c:v>
                </c:pt>
                <c:pt idx="3854">
                  <c:v>117788</c:v>
                </c:pt>
                <c:pt idx="3855">
                  <c:v>117788</c:v>
                </c:pt>
                <c:pt idx="3856">
                  <c:v>117792</c:v>
                </c:pt>
                <c:pt idx="3857">
                  <c:v>117792</c:v>
                </c:pt>
                <c:pt idx="3858">
                  <c:v>117796</c:v>
                </c:pt>
                <c:pt idx="3859">
                  <c:v>117796</c:v>
                </c:pt>
                <c:pt idx="3860">
                  <c:v>117800</c:v>
                </c:pt>
                <c:pt idx="3861">
                  <c:v>117800</c:v>
                </c:pt>
                <c:pt idx="3862">
                  <c:v>117804</c:v>
                </c:pt>
                <c:pt idx="3863">
                  <c:v>117804</c:v>
                </c:pt>
                <c:pt idx="3864">
                  <c:v>117808</c:v>
                </c:pt>
                <c:pt idx="3865">
                  <c:v>117808</c:v>
                </c:pt>
                <c:pt idx="3866">
                  <c:v>117812</c:v>
                </c:pt>
                <c:pt idx="3867">
                  <c:v>117812</c:v>
                </c:pt>
                <c:pt idx="3868">
                  <c:v>117816</c:v>
                </c:pt>
                <c:pt idx="3869">
                  <c:v>117816</c:v>
                </c:pt>
                <c:pt idx="3870">
                  <c:v>117820</c:v>
                </c:pt>
                <c:pt idx="3871">
                  <c:v>117820</c:v>
                </c:pt>
                <c:pt idx="3872">
                  <c:v>117824</c:v>
                </c:pt>
                <c:pt idx="3873">
                  <c:v>117824</c:v>
                </c:pt>
                <c:pt idx="3874">
                  <c:v>117828</c:v>
                </c:pt>
                <c:pt idx="3875">
                  <c:v>117828</c:v>
                </c:pt>
                <c:pt idx="3876">
                  <c:v>117832</c:v>
                </c:pt>
                <c:pt idx="3877">
                  <c:v>117832</c:v>
                </c:pt>
                <c:pt idx="3878">
                  <c:v>117836</c:v>
                </c:pt>
                <c:pt idx="3879">
                  <c:v>117836</c:v>
                </c:pt>
                <c:pt idx="3880">
                  <c:v>117840</c:v>
                </c:pt>
                <c:pt idx="3881">
                  <c:v>117840</c:v>
                </c:pt>
                <c:pt idx="3882">
                  <c:v>117844</c:v>
                </c:pt>
                <c:pt idx="3883">
                  <c:v>117844</c:v>
                </c:pt>
                <c:pt idx="3884">
                  <c:v>117848</c:v>
                </c:pt>
                <c:pt idx="3885">
                  <c:v>117848</c:v>
                </c:pt>
                <c:pt idx="3886">
                  <c:v>117852</c:v>
                </c:pt>
                <c:pt idx="3887">
                  <c:v>117852</c:v>
                </c:pt>
                <c:pt idx="3888">
                  <c:v>117856</c:v>
                </c:pt>
                <c:pt idx="3889">
                  <c:v>117856</c:v>
                </c:pt>
                <c:pt idx="3890">
                  <c:v>117860</c:v>
                </c:pt>
                <c:pt idx="3891">
                  <c:v>117860</c:v>
                </c:pt>
                <c:pt idx="3892">
                  <c:v>117864</c:v>
                </c:pt>
                <c:pt idx="3893">
                  <c:v>117864</c:v>
                </c:pt>
                <c:pt idx="3894">
                  <c:v>117868</c:v>
                </c:pt>
                <c:pt idx="3895">
                  <c:v>117868</c:v>
                </c:pt>
                <c:pt idx="3896">
                  <c:v>117872</c:v>
                </c:pt>
                <c:pt idx="3897">
                  <c:v>117872</c:v>
                </c:pt>
                <c:pt idx="3898">
                  <c:v>117876</c:v>
                </c:pt>
                <c:pt idx="3899">
                  <c:v>117876</c:v>
                </c:pt>
                <c:pt idx="3900">
                  <c:v>117880</c:v>
                </c:pt>
                <c:pt idx="3901">
                  <c:v>117880</c:v>
                </c:pt>
                <c:pt idx="3902">
                  <c:v>117884</c:v>
                </c:pt>
                <c:pt idx="3903">
                  <c:v>117884</c:v>
                </c:pt>
                <c:pt idx="3904">
                  <c:v>117888</c:v>
                </c:pt>
                <c:pt idx="3905">
                  <c:v>117888</c:v>
                </c:pt>
                <c:pt idx="3906">
                  <c:v>117892</c:v>
                </c:pt>
                <c:pt idx="3907">
                  <c:v>117892</c:v>
                </c:pt>
                <c:pt idx="3908">
                  <c:v>117896</c:v>
                </c:pt>
                <c:pt idx="3909">
                  <c:v>117896</c:v>
                </c:pt>
                <c:pt idx="3910">
                  <c:v>117900</c:v>
                </c:pt>
                <c:pt idx="3911">
                  <c:v>117900</c:v>
                </c:pt>
                <c:pt idx="3912">
                  <c:v>117904</c:v>
                </c:pt>
                <c:pt idx="3913">
                  <c:v>117904</c:v>
                </c:pt>
                <c:pt idx="3914">
                  <c:v>117908</c:v>
                </c:pt>
                <c:pt idx="3915">
                  <c:v>117908</c:v>
                </c:pt>
                <c:pt idx="3916">
                  <c:v>117912</c:v>
                </c:pt>
                <c:pt idx="3917">
                  <c:v>117912</c:v>
                </c:pt>
                <c:pt idx="3918">
                  <c:v>117916</c:v>
                </c:pt>
                <c:pt idx="3919">
                  <c:v>117916</c:v>
                </c:pt>
                <c:pt idx="3920">
                  <c:v>117920</c:v>
                </c:pt>
                <c:pt idx="3921">
                  <c:v>117920</c:v>
                </c:pt>
                <c:pt idx="3922">
                  <c:v>117924</c:v>
                </c:pt>
                <c:pt idx="3923">
                  <c:v>117924</c:v>
                </c:pt>
                <c:pt idx="3924">
                  <c:v>117928</c:v>
                </c:pt>
                <c:pt idx="3925">
                  <c:v>117928</c:v>
                </c:pt>
                <c:pt idx="3926">
                  <c:v>117932</c:v>
                </c:pt>
                <c:pt idx="3927">
                  <c:v>117932</c:v>
                </c:pt>
                <c:pt idx="3928">
                  <c:v>117936</c:v>
                </c:pt>
                <c:pt idx="3929">
                  <c:v>117936</c:v>
                </c:pt>
                <c:pt idx="3930">
                  <c:v>117940</c:v>
                </c:pt>
                <c:pt idx="3931">
                  <c:v>117940</c:v>
                </c:pt>
                <c:pt idx="3932">
                  <c:v>117944</c:v>
                </c:pt>
                <c:pt idx="3933">
                  <c:v>117944</c:v>
                </c:pt>
                <c:pt idx="3934">
                  <c:v>117948</c:v>
                </c:pt>
                <c:pt idx="3935">
                  <c:v>117948</c:v>
                </c:pt>
                <c:pt idx="3936">
                  <c:v>117952</c:v>
                </c:pt>
                <c:pt idx="3937">
                  <c:v>117952</c:v>
                </c:pt>
                <c:pt idx="3938">
                  <c:v>117956</c:v>
                </c:pt>
                <c:pt idx="3939">
                  <c:v>117956</c:v>
                </c:pt>
                <c:pt idx="3940">
                  <c:v>117960</c:v>
                </c:pt>
                <c:pt idx="3941">
                  <c:v>117960</c:v>
                </c:pt>
                <c:pt idx="3942">
                  <c:v>117964</c:v>
                </c:pt>
                <c:pt idx="3943">
                  <c:v>117964</c:v>
                </c:pt>
                <c:pt idx="3944">
                  <c:v>117968</c:v>
                </c:pt>
                <c:pt idx="3945">
                  <c:v>117968</c:v>
                </c:pt>
                <c:pt idx="3946">
                  <c:v>117972</c:v>
                </c:pt>
                <c:pt idx="3947">
                  <c:v>117972</c:v>
                </c:pt>
                <c:pt idx="3948">
                  <c:v>117976</c:v>
                </c:pt>
                <c:pt idx="3949">
                  <c:v>117976</c:v>
                </c:pt>
                <c:pt idx="3950">
                  <c:v>117980</c:v>
                </c:pt>
                <c:pt idx="3951">
                  <c:v>117980</c:v>
                </c:pt>
                <c:pt idx="3952">
                  <c:v>117984</c:v>
                </c:pt>
                <c:pt idx="3953">
                  <c:v>117984</c:v>
                </c:pt>
                <c:pt idx="3954">
                  <c:v>117988</c:v>
                </c:pt>
                <c:pt idx="3955">
                  <c:v>117988</c:v>
                </c:pt>
                <c:pt idx="3956">
                  <c:v>117992</c:v>
                </c:pt>
                <c:pt idx="3957">
                  <c:v>117992</c:v>
                </c:pt>
                <c:pt idx="3958">
                  <c:v>117996</c:v>
                </c:pt>
                <c:pt idx="3959">
                  <c:v>117996</c:v>
                </c:pt>
                <c:pt idx="3960">
                  <c:v>118000</c:v>
                </c:pt>
                <c:pt idx="3961">
                  <c:v>118000</c:v>
                </c:pt>
                <c:pt idx="3962">
                  <c:v>118004</c:v>
                </c:pt>
                <c:pt idx="3963">
                  <c:v>118004</c:v>
                </c:pt>
                <c:pt idx="3964">
                  <c:v>118008</c:v>
                </c:pt>
                <c:pt idx="3965">
                  <c:v>118008</c:v>
                </c:pt>
                <c:pt idx="3966">
                  <c:v>118012</c:v>
                </c:pt>
                <c:pt idx="3967">
                  <c:v>118012</c:v>
                </c:pt>
                <c:pt idx="3968">
                  <c:v>118016</c:v>
                </c:pt>
                <c:pt idx="3969">
                  <c:v>118016</c:v>
                </c:pt>
                <c:pt idx="3970">
                  <c:v>118020</c:v>
                </c:pt>
                <c:pt idx="3971">
                  <c:v>118020</c:v>
                </c:pt>
                <c:pt idx="3972">
                  <c:v>118024</c:v>
                </c:pt>
                <c:pt idx="3973">
                  <c:v>118024</c:v>
                </c:pt>
                <c:pt idx="3974">
                  <c:v>118028</c:v>
                </c:pt>
                <c:pt idx="3975">
                  <c:v>118028</c:v>
                </c:pt>
                <c:pt idx="3976">
                  <c:v>118032</c:v>
                </c:pt>
                <c:pt idx="3977">
                  <c:v>118032</c:v>
                </c:pt>
                <c:pt idx="3978">
                  <c:v>118036</c:v>
                </c:pt>
                <c:pt idx="3979">
                  <c:v>118036</c:v>
                </c:pt>
                <c:pt idx="3980">
                  <c:v>118040</c:v>
                </c:pt>
                <c:pt idx="3981">
                  <c:v>118040</c:v>
                </c:pt>
                <c:pt idx="3982">
                  <c:v>118044</c:v>
                </c:pt>
                <c:pt idx="3983">
                  <c:v>118044</c:v>
                </c:pt>
                <c:pt idx="3984">
                  <c:v>118048</c:v>
                </c:pt>
                <c:pt idx="3985">
                  <c:v>118048</c:v>
                </c:pt>
                <c:pt idx="3986">
                  <c:v>118052</c:v>
                </c:pt>
                <c:pt idx="3987">
                  <c:v>118052</c:v>
                </c:pt>
                <c:pt idx="3988">
                  <c:v>118056</c:v>
                </c:pt>
                <c:pt idx="3989">
                  <c:v>118056</c:v>
                </c:pt>
                <c:pt idx="3990">
                  <c:v>118060</c:v>
                </c:pt>
                <c:pt idx="3991">
                  <c:v>118060</c:v>
                </c:pt>
                <c:pt idx="3992">
                  <c:v>118064</c:v>
                </c:pt>
                <c:pt idx="3993">
                  <c:v>118064</c:v>
                </c:pt>
                <c:pt idx="3994">
                  <c:v>118068</c:v>
                </c:pt>
                <c:pt idx="3995">
                  <c:v>118068</c:v>
                </c:pt>
                <c:pt idx="3996">
                  <c:v>118072</c:v>
                </c:pt>
                <c:pt idx="3997">
                  <c:v>118072</c:v>
                </c:pt>
                <c:pt idx="3998">
                  <c:v>118076</c:v>
                </c:pt>
                <c:pt idx="3999">
                  <c:v>118076</c:v>
                </c:pt>
                <c:pt idx="4000">
                  <c:v>118080</c:v>
                </c:pt>
                <c:pt idx="4001">
                  <c:v>118080</c:v>
                </c:pt>
                <c:pt idx="4002">
                  <c:v>118160</c:v>
                </c:pt>
                <c:pt idx="4003">
                  <c:v>118160</c:v>
                </c:pt>
                <c:pt idx="4004">
                  <c:v>118184</c:v>
                </c:pt>
                <c:pt idx="4005">
                  <c:v>118184</c:v>
                </c:pt>
                <c:pt idx="4006">
                  <c:v>118204</c:v>
                </c:pt>
                <c:pt idx="4007">
                  <c:v>118204</c:v>
                </c:pt>
                <c:pt idx="4008">
                  <c:v>118224</c:v>
                </c:pt>
                <c:pt idx="4009">
                  <c:v>118224</c:v>
                </c:pt>
                <c:pt idx="4010">
                  <c:v>118228</c:v>
                </c:pt>
                <c:pt idx="4011">
                  <c:v>118228</c:v>
                </c:pt>
                <c:pt idx="4012">
                  <c:v>118232</c:v>
                </c:pt>
                <c:pt idx="4013">
                  <c:v>118232</c:v>
                </c:pt>
                <c:pt idx="4014">
                  <c:v>118336</c:v>
                </c:pt>
                <c:pt idx="4015">
                  <c:v>118336</c:v>
                </c:pt>
                <c:pt idx="4016">
                  <c:v>118388</c:v>
                </c:pt>
                <c:pt idx="4017">
                  <c:v>118388</c:v>
                </c:pt>
                <c:pt idx="4018">
                  <c:v>118440</c:v>
                </c:pt>
                <c:pt idx="4019">
                  <c:v>118440</c:v>
                </c:pt>
                <c:pt idx="4020">
                  <c:v>118508</c:v>
                </c:pt>
                <c:pt idx="4021">
                  <c:v>118508</c:v>
                </c:pt>
                <c:pt idx="4022">
                  <c:v>118560</c:v>
                </c:pt>
                <c:pt idx="4023">
                  <c:v>118560</c:v>
                </c:pt>
                <c:pt idx="4024">
                  <c:v>118644</c:v>
                </c:pt>
                <c:pt idx="4025">
                  <c:v>118644</c:v>
                </c:pt>
                <c:pt idx="4026">
                  <c:v>118884</c:v>
                </c:pt>
                <c:pt idx="4027">
                  <c:v>118884</c:v>
                </c:pt>
                <c:pt idx="4028">
                  <c:v>118888</c:v>
                </c:pt>
                <c:pt idx="4029">
                  <c:v>118888</c:v>
                </c:pt>
                <c:pt idx="4030">
                  <c:v>118892</c:v>
                </c:pt>
                <c:pt idx="4031">
                  <c:v>118892</c:v>
                </c:pt>
                <c:pt idx="4032">
                  <c:v>118896</c:v>
                </c:pt>
                <c:pt idx="4033">
                  <c:v>118896</c:v>
                </c:pt>
                <c:pt idx="4034">
                  <c:v>118900</c:v>
                </c:pt>
                <c:pt idx="4035">
                  <c:v>118900</c:v>
                </c:pt>
                <c:pt idx="4036">
                  <c:v>118904</c:v>
                </c:pt>
                <c:pt idx="4037">
                  <c:v>118904</c:v>
                </c:pt>
                <c:pt idx="4038">
                  <c:v>118908</c:v>
                </c:pt>
                <c:pt idx="4039">
                  <c:v>118908</c:v>
                </c:pt>
                <c:pt idx="4040">
                  <c:v>118912</c:v>
                </c:pt>
                <c:pt idx="4041">
                  <c:v>118912</c:v>
                </c:pt>
                <c:pt idx="4042">
                  <c:v>118916</c:v>
                </c:pt>
                <c:pt idx="4043">
                  <c:v>118916</c:v>
                </c:pt>
                <c:pt idx="4044">
                  <c:v>119032</c:v>
                </c:pt>
                <c:pt idx="4045">
                  <c:v>119032</c:v>
                </c:pt>
                <c:pt idx="4046">
                  <c:v>119036</c:v>
                </c:pt>
                <c:pt idx="4047">
                  <c:v>119036</c:v>
                </c:pt>
                <c:pt idx="4048">
                  <c:v>120968</c:v>
                </c:pt>
                <c:pt idx="4049">
                  <c:v>120968</c:v>
                </c:pt>
                <c:pt idx="4050">
                  <c:v>121056</c:v>
                </c:pt>
                <c:pt idx="4051">
                  <c:v>121056</c:v>
                </c:pt>
                <c:pt idx="4052">
                  <c:v>121060</c:v>
                </c:pt>
                <c:pt idx="4053">
                  <c:v>121060</c:v>
                </c:pt>
                <c:pt idx="4054">
                  <c:v>121064</c:v>
                </c:pt>
                <c:pt idx="4055">
                  <c:v>121064</c:v>
                </c:pt>
                <c:pt idx="4056">
                  <c:v>125064</c:v>
                </c:pt>
                <c:pt idx="4057">
                  <c:v>125064</c:v>
                </c:pt>
                <c:pt idx="4058">
                  <c:v>125344</c:v>
                </c:pt>
                <c:pt idx="4059">
                  <c:v>125344</c:v>
                </c:pt>
                <c:pt idx="4060">
                  <c:v>125620</c:v>
                </c:pt>
                <c:pt idx="4061">
                  <c:v>125620</c:v>
                </c:pt>
                <c:pt idx="4062">
                  <c:v>125624</c:v>
                </c:pt>
                <c:pt idx="4063">
                  <c:v>125624</c:v>
                </c:pt>
                <c:pt idx="4064">
                  <c:v>125840</c:v>
                </c:pt>
                <c:pt idx="4065">
                  <c:v>125840</c:v>
                </c:pt>
                <c:pt idx="4066">
                  <c:v>125844</c:v>
                </c:pt>
                <c:pt idx="4067">
                  <c:v>125844</c:v>
                </c:pt>
                <c:pt idx="4068">
                  <c:v>126588</c:v>
                </c:pt>
                <c:pt idx="4069">
                  <c:v>126588</c:v>
                </c:pt>
                <c:pt idx="4070">
                  <c:v>126592</c:v>
                </c:pt>
                <c:pt idx="4071">
                  <c:v>126592</c:v>
                </c:pt>
                <c:pt idx="4072">
                  <c:v>126908</c:v>
                </c:pt>
                <c:pt idx="4073">
                  <c:v>126908</c:v>
                </c:pt>
                <c:pt idx="4074">
                  <c:v>126912</c:v>
                </c:pt>
                <c:pt idx="4075">
                  <c:v>126912</c:v>
                </c:pt>
                <c:pt idx="4076">
                  <c:v>127216</c:v>
                </c:pt>
                <c:pt idx="4077">
                  <c:v>127216</c:v>
                </c:pt>
                <c:pt idx="4078">
                  <c:v>127220</c:v>
                </c:pt>
                <c:pt idx="4079">
                  <c:v>127220</c:v>
                </c:pt>
                <c:pt idx="4080">
                  <c:v>127520</c:v>
                </c:pt>
                <c:pt idx="4081">
                  <c:v>127520</c:v>
                </c:pt>
                <c:pt idx="4082">
                  <c:v>127636</c:v>
                </c:pt>
                <c:pt idx="4083">
                  <c:v>127636</c:v>
                </c:pt>
                <c:pt idx="4084">
                  <c:v>128000</c:v>
                </c:pt>
                <c:pt idx="4085">
                  <c:v>128000</c:v>
                </c:pt>
                <c:pt idx="4086">
                  <c:v>128100</c:v>
                </c:pt>
                <c:pt idx="4087">
                  <c:v>128100</c:v>
                </c:pt>
                <c:pt idx="4088">
                  <c:v>128440</c:v>
                </c:pt>
                <c:pt idx="4089">
                  <c:v>128440</c:v>
                </c:pt>
                <c:pt idx="4090">
                  <c:v>128524</c:v>
                </c:pt>
                <c:pt idx="4091">
                  <c:v>128524</c:v>
                </c:pt>
                <c:pt idx="4092">
                  <c:v>128988</c:v>
                </c:pt>
                <c:pt idx="4093">
                  <c:v>128988</c:v>
                </c:pt>
                <c:pt idx="4094">
                  <c:v>129056</c:v>
                </c:pt>
                <c:pt idx="4095">
                  <c:v>129056</c:v>
                </c:pt>
                <c:pt idx="4096">
                  <c:v>129268</c:v>
                </c:pt>
                <c:pt idx="4097">
                  <c:v>129268</c:v>
                </c:pt>
                <c:pt idx="4098">
                  <c:v>129320</c:v>
                </c:pt>
                <c:pt idx="4099">
                  <c:v>129320</c:v>
                </c:pt>
                <c:pt idx="4100">
                  <c:v>129536</c:v>
                </c:pt>
                <c:pt idx="4101">
                  <c:v>129536</c:v>
                </c:pt>
                <c:pt idx="4102">
                  <c:v>129572</c:v>
                </c:pt>
                <c:pt idx="4103">
                  <c:v>129572</c:v>
                </c:pt>
                <c:pt idx="4104">
                  <c:v>129788</c:v>
                </c:pt>
                <c:pt idx="4105">
                  <c:v>129788</c:v>
                </c:pt>
                <c:pt idx="4106">
                  <c:v>129812</c:v>
                </c:pt>
                <c:pt idx="4107">
                  <c:v>129812</c:v>
                </c:pt>
                <c:pt idx="4108">
                  <c:v>130024</c:v>
                </c:pt>
                <c:pt idx="4109">
                  <c:v>130024</c:v>
                </c:pt>
                <c:pt idx="4110">
                  <c:v>130028</c:v>
                </c:pt>
                <c:pt idx="4111">
                  <c:v>130028</c:v>
                </c:pt>
                <c:pt idx="4112">
                  <c:v>130156</c:v>
                </c:pt>
                <c:pt idx="4113">
                  <c:v>130156</c:v>
                </c:pt>
                <c:pt idx="4114">
                  <c:v>130160</c:v>
                </c:pt>
                <c:pt idx="4115">
                  <c:v>130160</c:v>
                </c:pt>
                <c:pt idx="4116">
                  <c:v>130392</c:v>
                </c:pt>
                <c:pt idx="4117">
                  <c:v>130392</c:v>
                </c:pt>
                <c:pt idx="4118">
                  <c:v>130576</c:v>
                </c:pt>
                <c:pt idx="4119">
                  <c:v>130576</c:v>
                </c:pt>
                <c:pt idx="4120">
                  <c:v>130648</c:v>
                </c:pt>
                <c:pt idx="4121">
                  <c:v>130648</c:v>
                </c:pt>
                <c:pt idx="4122">
                  <c:v>130720</c:v>
                </c:pt>
                <c:pt idx="4123">
                  <c:v>130720</c:v>
                </c:pt>
                <c:pt idx="4124">
                  <c:v>130828</c:v>
                </c:pt>
                <c:pt idx="4125">
                  <c:v>130828</c:v>
                </c:pt>
                <c:pt idx="4126">
                  <c:v>131040</c:v>
                </c:pt>
                <c:pt idx="4127">
                  <c:v>131040</c:v>
                </c:pt>
                <c:pt idx="4128">
                  <c:v>131044</c:v>
                </c:pt>
                <c:pt idx="4129">
                  <c:v>131044</c:v>
                </c:pt>
                <c:pt idx="4130">
                  <c:v>131048</c:v>
                </c:pt>
                <c:pt idx="4131">
                  <c:v>131048</c:v>
                </c:pt>
                <c:pt idx="4132">
                  <c:v>131052</c:v>
                </c:pt>
                <c:pt idx="4133">
                  <c:v>131052</c:v>
                </c:pt>
                <c:pt idx="4134">
                  <c:v>131056</c:v>
                </c:pt>
                <c:pt idx="4135">
                  <c:v>131056</c:v>
                </c:pt>
                <c:pt idx="4136">
                  <c:v>131060</c:v>
                </c:pt>
                <c:pt idx="4137">
                  <c:v>131060</c:v>
                </c:pt>
                <c:pt idx="4138">
                  <c:v>131064</c:v>
                </c:pt>
                <c:pt idx="4139">
                  <c:v>131064</c:v>
                </c:pt>
                <c:pt idx="4140">
                  <c:v>131068</c:v>
                </c:pt>
                <c:pt idx="4141">
                  <c:v>131068</c:v>
                </c:pt>
                <c:pt idx="4142">
                  <c:v>131072</c:v>
                </c:pt>
                <c:pt idx="4143">
                  <c:v>131072</c:v>
                </c:pt>
                <c:pt idx="4144">
                  <c:v>131076</c:v>
                </c:pt>
                <c:pt idx="4145">
                  <c:v>131076</c:v>
                </c:pt>
                <c:pt idx="4146">
                  <c:v>131080</c:v>
                </c:pt>
                <c:pt idx="4147">
                  <c:v>131080</c:v>
                </c:pt>
                <c:pt idx="4148">
                  <c:v>131084</c:v>
                </c:pt>
                <c:pt idx="4149">
                  <c:v>131084</c:v>
                </c:pt>
                <c:pt idx="4150">
                  <c:v>131088</c:v>
                </c:pt>
                <c:pt idx="4151">
                  <c:v>131088</c:v>
                </c:pt>
                <c:pt idx="4152">
                  <c:v>131092</c:v>
                </c:pt>
                <c:pt idx="4153">
                  <c:v>131092</c:v>
                </c:pt>
                <c:pt idx="4154">
                  <c:v>131096</c:v>
                </c:pt>
                <c:pt idx="4155">
                  <c:v>131096</c:v>
                </c:pt>
                <c:pt idx="4156">
                  <c:v>131100</c:v>
                </c:pt>
                <c:pt idx="4157">
                  <c:v>131100</c:v>
                </c:pt>
                <c:pt idx="4158">
                  <c:v>131104</c:v>
                </c:pt>
                <c:pt idx="4159">
                  <c:v>131104</c:v>
                </c:pt>
                <c:pt idx="4160">
                  <c:v>135104</c:v>
                </c:pt>
                <c:pt idx="4161">
                  <c:v>135104</c:v>
                </c:pt>
                <c:pt idx="4162">
                  <c:v>139104</c:v>
                </c:pt>
                <c:pt idx="4163">
                  <c:v>139104</c:v>
                </c:pt>
                <c:pt idx="4164">
                  <c:v>143104</c:v>
                </c:pt>
                <c:pt idx="4165">
                  <c:v>143104</c:v>
                </c:pt>
                <c:pt idx="4166">
                  <c:v>147104</c:v>
                </c:pt>
                <c:pt idx="4167">
                  <c:v>147104</c:v>
                </c:pt>
                <c:pt idx="4168">
                  <c:v>151104</c:v>
                </c:pt>
                <c:pt idx="4169">
                  <c:v>151104</c:v>
                </c:pt>
                <c:pt idx="4170">
                  <c:v>155104</c:v>
                </c:pt>
                <c:pt idx="4171">
                  <c:v>155104</c:v>
                </c:pt>
                <c:pt idx="4172">
                  <c:v>159104</c:v>
                </c:pt>
                <c:pt idx="4173">
                  <c:v>159104</c:v>
                </c:pt>
                <c:pt idx="4174">
                  <c:v>161324</c:v>
                </c:pt>
                <c:pt idx="4175">
                  <c:v>161324</c:v>
                </c:pt>
                <c:pt idx="4176">
                  <c:v>165324</c:v>
                </c:pt>
                <c:pt idx="4177">
                  <c:v>165324</c:v>
                </c:pt>
                <c:pt idx="4178">
                  <c:v>169324</c:v>
                </c:pt>
                <c:pt idx="4179">
                  <c:v>169324</c:v>
                </c:pt>
                <c:pt idx="4180">
                  <c:v>173324</c:v>
                </c:pt>
                <c:pt idx="4181">
                  <c:v>173324</c:v>
                </c:pt>
                <c:pt idx="4182">
                  <c:v>177324</c:v>
                </c:pt>
                <c:pt idx="4183">
                  <c:v>177324</c:v>
                </c:pt>
                <c:pt idx="4184">
                  <c:v>181324</c:v>
                </c:pt>
                <c:pt idx="4185">
                  <c:v>181324</c:v>
                </c:pt>
                <c:pt idx="4186">
                  <c:v>185324</c:v>
                </c:pt>
                <c:pt idx="4187">
                  <c:v>185324</c:v>
                </c:pt>
                <c:pt idx="4188">
                  <c:v>189324</c:v>
                </c:pt>
                <c:pt idx="4189">
                  <c:v>189324</c:v>
                </c:pt>
                <c:pt idx="4190">
                  <c:v>193324</c:v>
                </c:pt>
                <c:pt idx="4191">
                  <c:v>193324</c:v>
                </c:pt>
                <c:pt idx="4192">
                  <c:v>197324</c:v>
                </c:pt>
                <c:pt idx="4193">
                  <c:v>197324</c:v>
                </c:pt>
                <c:pt idx="4194">
                  <c:v>201324</c:v>
                </c:pt>
                <c:pt idx="4195">
                  <c:v>201324</c:v>
                </c:pt>
                <c:pt idx="4196">
                  <c:v>205324</c:v>
                </c:pt>
                <c:pt idx="4197">
                  <c:v>205324</c:v>
                </c:pt>
                <c:pt idx="4198">
                  <c:v>209324</c:v>
                </c:pt>
                <c:pt idx="4199">
                  <c:v>209324</c:v>
                </c:pt>
                <c:pt idx="4200">
                  <c:v>213324</c:v>
                </c:pt>
                <c:pt idx="4201">
                  <c:v>213324</c:v>
                </c:pt>
                <c:pt idx="4202">
                  <c:v>217324</c:v>
                </c:pt>
                <c:pt idx="4203">
                  <c:v>217324</c:v>
                </c:pt>
                <c:pt idx="4204">
                  <c:v>221324</c:v>
                </c:pt>
                <c:pt idx="4205">
                  <c:v>221324</c:v>
                </c:pt>
                <c:pt idx="4206">
                  <c:v>223432</c:v>
                </c:pt>
                <c:pt idx="4207">
                  <c:v>223432</c:v>
                </c:pt>
                <c:pt idx="4208">
                  <c:v>223700</c:v>
                </c:pt>
                <c:pt idx="4209">
                  <c:v>223700</c:v>
                </c:pt>
                <c:pt idx="4210">
                  <c:v>223704</c:v>
                </c:pt>
                <c:pt idx="4211">
                  <c:v>223704</c:v>
                </c:pt>
                <c:pt idx="4212">
                  <c:v>224200</c:v>
                </c:pt>
                <c:pt idx="4213">
                  <c:v>224200</c:v>
                </c:pt>
                <c:pt idx="4214">
                  <c:v>224204</c:v>
                </c:pt>
                <c:pt idx="4215">
                  <c:v>224204</c:v>
                </c:pt>
                <c:pt idx="4216">
                  <c:v>224516</c:v>
                </c:pt>
                <c:pt idx="4217">
                  <c:v>224516</c:v>
                </c:pt>
                <c:pt idx="4218">
                  <c:v>224520</c:v>
                </c:pt>
                <c:pt idx="4219">
                  <c:v>224520</c:v>
                </c:pt>
                <c:pt idx="4220">
                  <c:v>224800</c:v>
                </c:pt>
                <c:pt idx="4221">
                  <c:v>224800</c:v>
                </c:pt>
                <c:pt idx="4222">
                  <c:v>224804</c:v>
                </c:pt>
                <c:pt idx="4223">
                  <c:v>224804</c:v>
                </c:pt>
                <c:pt idx="4224">
                  <c:v>225080</c:v>
                </c:pt>
                <c:pt idx="4225">
                  <c:v>225080</c:v>
                </c:pt>
                <c:pt idx="4226">
                  <c:v>225084</c:v>
                </c:pt>
                <c:pt idx="4227">
                  <c:v>225084</c:v>
                </c:pt>
                <c:pt idx="4228">
                  <c:v>225464</c:v>
                </c:pt>
                <c:pt idx="4229">
                  <c:v>225464</c:v>
                </c:pt>
                <c:pt idx="4230">
                  <c:v>225468</c:v>
                </c:pt>
                <c:pt idx="4231">
                  <c:v>225468</c:v>
                </c:pt>
                <c:pt idx="4232">
                  <c:v>225472</c:v>
                </c:pt>
                <c:pt idx="4233">
                  <c:v>225472</c:v>
                </c:pt>
                <c:pt idx="4234">
                  <c:v>225476</c:v>
                </c:pt>
                <c:pt idx="4235">
                  <c:v>225476</c:v>
                </c:pt>
                <c:pt idx="4236">
                  <c:v>225480</c:v>
                </c:pt>
                <c:pt idx="4237">
                  <c:v>225480</c:v>
                </c:pt>
                <c:pt idx="4238">
                  <c:v>225484</c:v>
                </c:pt>
                <c:pt idx="4239">
                  <c:v>225484</c:v>
                </c:pt>
                <c:pt idx="4240">
                  <c:v>225488</c:v>
                </c:pt>
                <c:pt idx="4241">
                  <c:v>225488</c:v>
                </c:pt>
                <c:pt idx="4242">
                  <c:v>225492</c:v>
                </c:pt>
                <c:pt idx="4243">
                  <c:v>225492</c:v>
                </c:pt>
                <c:pt idx="4244">
                  <c:v>225496</c:v>
                </c:pt>
                <c:pt idx="4245">
                  <c:v>225496</c:v>
                </c:pt>
                <c:pt idx="4246">
                  <c:v>225500</c:v>
                </c:pt>
                <c:pt idx="4247">
                  <c:v>225500</c:v>
                </c:pt>
                <c:pt idx="4248">
                  <c:v>225504</c:v>
                </c:pt>
                <c:pt idx="4249">
                  <c:v>225504</c:v>
                </c:pt>
                <c:pt idx="4250">
                  <c:v>225508</c:v>
                </c:pt>
                <c:pt idx="4251">
                  <c:v>225508</c:v>
                </c:pt>
                <c:pt idx="4252">
                  <c:v>225512</c:v>
                </c:pt>
                <c:pt idx="4253">
                  <c:v>225512</c:v>
                </c:pt>
                <c:pt idx="4254">
                  <c:v>225516</c:v>
                </c:pt>
                <c:pt idx="4255">
                  <c:v>225516</c:v>
                </c:pt>
                <c:pt idx="4256">
                  <c:v>225520</c:v>
                </c:pt>
                <c:pt idx="4257">
                  <c:v>225520</c:v>
                </c:pt>
                <c:pt idx="4258">
                  <c:v>225524</c:v>
                </c:pt>
                <c:pt idx="4259">
                  <c:v>225524</c:v>
                </c:pt>
                <c:pt idx="4260">
                  <c:v>225528</c:v>
                </c:pt>
                <c:pt idx="4261">
                  <c:v>225528</c:v>
                </c:pt>
                <c:pt idx="4262">
                  <c:v>225532</c:v>
                </c:pt>
                <c:pt idx="4263">
                  <c:v>225532</c:v>
                </c:pt>
                <c:pt idx="4264">
                  <c:v>225536</c:v>
                </c:pt>
                <c:pt idx="4265">
                  <c:v>225536</c:v>
                </c:pt>
                <c:pt idx="4266">
                  <c:v>225540</c:v>
                </c:pt>
                <c:pt idx="4267">
                  <c:v>225540</c:v>
                </c:pt>
                <c:pt idx="4268">
                  <c:v>225544</c:v>
                </c:pt>
                <c:pt idx="4269">
                  <c:v>225544</c:v>
                </c:pt>
                <c:pt idx="4270">
                  <c:v>225548</c:v>
                </c:pt>
                <c:pt idx="4271">
                  <c:v>225548</c:v>
                </c:pt>
                <c:pt idx="4272">
                  <c:v>225552</c:v>
                </c:pt>
                <c:pt idx="4273">
                  <c:v>225552</c:v>
                </c:pt>
                <c:pt idx="4274">
                  <c:v>229552</c:v>
                </c:pt>
                <c:pt idx="4275">
                  <c:v>229552</c:v>
                </c:pt>
                <c:pt idx="4276">
                  <c:v>233552</c:v>
                </c:pt>
                <c:pt idx="4277">
                  <c:v>233552</c:v>
                </c:pt>
                <c:pt idx="4278">
                  <c:v>237552</c:v>
                </c:pt>
                <c:pt idx="4279">
                  <c:v>237552</c:v>
                </c:pt>
                <c:pt idx="4280">
                  <c:v>241552</c:v>
                </c:pt>
                <c:pt idx="4281">
                  <c:v>241552</c:v>
                </c:pt>
                <c:pt idx="4282">
                  <c:v>245552</c:v>
                </c:pt>
                <c:pt idx="4283">
                  <c:v>245552</c:v>
                </c:pt>
                <c:pt idx="4284">
                  <c:v>249552</c:v>
                </c:pt>
                <c:pt idx="4285">
                  <c:v>249552</c:v>
                </c:pt>
                <c:pt idx="4286">
                  <c:v>253552</c:v>
                </c:pt>
                <c:pt idx="4287">
                  <c:v>253552</c:v>
                </c:pt>
                <c:pt idx="4288">
                  <c:v>257552</c:v>
                </c:pt>
                <c:pt idx="4289">
                  <c:v>257552</c:v>
                </c:pt>
                <c:pt idx="4290">
                  <c:v>261552</c:v>
                </c:pt>
                <c:pt idx="4291">
                  <c:v>261552</c:v>
                </c:pt>
                <c:pt idx="4292">
                  <c:v>265552</c:v>
                </c:pt>
                <c:pt idx="4293">
                  <c:v>265552</c:v>
                </c:pt>
                <c:pt idx="4294">
                  <c:v>269552</c:v>
                </c:pt>
                <c:pt idx="4295">
                  <c:v>269552</c:v>
                </c:pt>
                <c:pt idx="4296">
                  <c:v>273552</c:v>
                </c:pt>
                <c:pt idx="4297">
                  <c:v>273552</c:v>
                </c:pt>
                <c:pt idx="4298">
                  <c:v>277552</c:v>
                </c:pt>
                <c:pt idx="4299">
                  <c:v>277552</c:v>
                </c:pt>
                <c:pt idx="4300">
                  <c:v>281552</c:v>
                </c:pt>
                <c:pt idx="4301">
                  <c:v>281552</c:v>
                </c:pt>
                <c:pt idx="4302">
                  <c:v>285552</c:v>
                </c:pt>
                <c:pt idx="4303">
                  <c:v>285552</c:v>
                </c:pt>
                <c:pt idx="4304">
                  <c:v>289552</c:v>
                </c:pt>
                <c:pt idx="4305">
                  <c:v>289552</c:v>
                </c:pt>
                <c:pt idx="4306">
                  <c:v>293552</c:v>
                </c:pt>
                <c:pt idx="4307">
                  <c:v>293552</c:v>
                </c:pt>
                <c:pt idx="4308">
                  <c:v>296976</c:v>
                </c:pt>
                <c:pt idx="4309">
                  <c:v>296976</c:v>
                </c:pt>
                <c:pt idx="4310">
                  <c:v>297224</c:v>
                </c:pt>
                <c:pt idx="4311">
                  <c:v>297224</c:v>
                </c:pt>
                <c:pt idx="4312">
                  <c:v>297316</c:v>
                </c:pt>
                <c:pt idx="4313">
                  <c:v>297316</c:v>
                </c:pt>
                <c:pt idx="4314">
                  <c:v>297488</c:v>
                </c:pt>
                <c:pt idx="4315">
                  <c:v>297488</c:v>
                </c:pt>
                <c:pt idx="4316">
                  <c:v>297668</c:v>
                </c:pt>
                <c:pt idx="4317">
                  <c:v>297668</c:v>
                </c:pt>
                <c:pt idx="4318">
                  <c:v>297672</c:v>
                </c:pt>
                <c:pt idx="4319">
                  <c:v>297672</c:v>
                </c:pt>
                <c:pt idx="4320">
                  <c:v>301672</c:v>
                </c:pt>
                <c:pt idx="4321">
                  <c:v>301672</c:v>
                </c:pt>
                <c:pt idx="4322">
                  <c:v>305672</c:v>
                </c:pt>
                <c:pt idx="4323">
                  <c:v>305672</c:v>
                </c:pt>
                <c:pt idx="4324">
                  <c:v>309672</c:v>
                </c:pt>
                <c:pt idx="4325">
                  <c:v>309672</c:v>
                </c:pt>
                <c:pt idx="4326">
                  <c:v>313672</c:v>
                </c:pt>
                <c:pt idx="4327">
                  <c:v>313672</c:v>
                </c:pt>
                <c:pt idx="4328">
                  <c:v>317672</c:v>
                </c:pt>
                <c:pt idx="4329">
                  <c:v>317672</c:v>
                </c:pt>
                <c:pt idx="4330">
                  <c:v>321672</c:v>
                </c:pt>
                <c:pt idx="4331">
                  <c:v>321672</c:v>
                </c:pt>
                <c:pt idx="4332">
                  <c:v>324032</c:v>
                </c:pt>
                <c:pt idx="4333">
                  <c:v>324032</c:v>
                </c:pt>
                <c:pt idx="4334">
                  <c:v>324200</c:v>
                </c:pt>
                <c:pt idx="4335">
                  <c:v>324200</c:v>
                </c:pt>
                <c:pt idx="4336">
                  <c:v>324336</c:v>
                </c:pt>
                <c:pt idx="4337">
                  <c:v>324336</c:v>
                </c:pt>
                <c:pt idx="4338">
                  <c:v>324340</c:v>
                </c:pt>
                <c:pt idx="4339">
                  <c:v>324340</c:v>
                </c:pt>
                <c:pt idx="4340">
                  <c:v>328340</c:v>
                </c:pt>
                <c:pt idx="4341">
                  <c:v>328340</c:v>
                </c:pt>
                <c:pt idx="4342">
                  <c:v>332340</c:v>
                </c:pt>
                <c:pt idx="4343">
                  <c:v>332340</c:v>
                </c:pt>
                <c:pt idx="4344">
                  <c:v>336340</c:v>
                </c:pt>
                <c:pt idx="4345">
                  <c:v>336340</c:v>
                </c:pt>
                <c:pt idx="4346">
                  <c:v>340340</c:v>
                </c:pt>
                <c:pt idx="4347">
                  <c:v>340340</c:v>
                </c:pt>
                <c:pt idx="4348">
                  <c:v>344340</c:v>
                </c:pt>
                <c:pt idx="4349">
                  <c:v>344340</c:v>
                </c:pt>
                <c:pt idx="4350">
                  <c:v>348340</c:v>
                </c:pt>
                <c:pt idx="4351">
                  <c:v>348340</c:v>
                </c:pt>
                <c:pt idx="4352">
                  <c:v>352340</c:v>
                </c:pt>
                <c:pt idx="4353">
                  <c:v>352340</c:v>
                </c:pt>
                <c:pt idx="4354">
                  <c:v>356340</c:v>
                </c:pt>
                <c:pt idx="4355">
                  <c:v>356340</c:v>
                </c:pt>
                <c:pt idx="4356">
                  <c:v>356352</c:v>
                </c:pt>
                <c:pt idx="4357">
                  <c:v>356352</c:v>
                </c:pt>
                <c:pt idx="4358">
                  <c:v>356420</c:v>
                </c:pt>
                <c:pt idx="4359">
                  <c:v>356420</c:v>
                </c:pt>
                <c:pt idx="4360">
                  <c:v>360420</c:v>
                </c:pt>
                <c:pt idx="4361">
                  <c:v>360420</c:v>
                </c:pt>
                <c:pt idx="4362">
                  <c:v>364420</c:v>
                </c:pt>
                <c:pt idx="4363">
                  <c:v>364420</c:v>
                </c:pt>
                <c:pt idx="4364">
                  <c:v>368420</c:v>
                </c:pt>
                <c:pt idx="4365">
                  <c:v>368420</c:v>
                </c:pt>
                <c:pt idx="4366">
                  <c:v>372420</c:v>
                </c:pt>
                <c:pt idx="4367">
                  <c:v>372420</c:v>
                </c:pt>
                <c:pt idx="4368">
                  <c:v>374740</c:v>
                </c:pt>
                <c:pt idx="4369">
                  <c:v>374740</c:v>
                </c:pt>
                <c:pt idx="4370">
                  <c:v>375012</c:v>
                </c:pt>
                <c:pt idx="4371">
                  <c:v>375012</c:v>
                </c:pt>
                <c:pt idx="4372">
                  <c:v>375016</c:v>
                </c:pt>
                <c:pt idx="4373">
                  <c:v>375016</c:v>
                </c:pt>
                <c:pt idx="4374">
                  <c:v>375020</c:v>
                </c:pt>
                <c:pt idx="4375">
                  <c:v>375020</c:v>
                </c:pt>
                <c:pt idx="4376">
                  <c:v>375044</c:v>
                </c:pt>
                <c:pt idx="4377">
                  <c:v>375044</c:v>
                </c:pt>
                <c:pt idx="4378">
                  <c:v>375048</c:v>
                </c:pt>
                <c:pt idx="4379">
                  <c:v>375048</c:v>
                </c:pt>
                <c:pt idx="4380">
                  <c:v>379048</c:v>
                </c:pt>
                <c:pt idx="4381">
                  <c:v>379048</c:v>
                </c:pt>
                <c:pt idx="4382">
                  <c:v>383048</c:v>
                </c:pt>
                <c:pt idx="4383">
                  <c:v>383048</c:v>
                </c:pt>
                <c:pt idx="4384">
                  <c:v>387048</c:v>
                </c:pt>
                <c:pt idx="4385">
                  <c:v>387048</c:v>
                </c:pt>
                <c:pt idx="4386">
                  <c:v>387492</c:v>
                </c:pt>
                <c:pt idx="4387">
                  <c:v>387492</c:v>
                </c:pt>
                <c:pt idx="4388">
                  <c:v>387496</c:v>
                </c:pt>
                <c:pt idx="4389">
                  <c:v>387496</c:v>
                </c:pt>
                <c:pt idx="4390">
                  <c:v>391496</c:v>
                </c:pt>
                <c:pt idx="4391">
                  <c:v>391496</c:v>
                </c:pt>
                <c:pt idx="4392">
                  <c:v>395496</c:v>
                </c:pt>
                <c:pt idx="4393">
                  <c:v>395496</c:v>
                </c:pt>
                <c:pt idx="4394">
                  <c:v>399496</c:v>
                </c:pt>
                <c:pt idx="4395">
                  <c:v>399496</c:v>
                </c:pt>
                <c:pt idx="4396">
                  <c:v>400424</c:v>
                </c:pt>
                <c:pt idx="4397">
                  <c:v>400424</c:v>
                </c:pt>
                <c:pt idx="4398">
                  <c:v>400428</c:v>
                </c:pt>
                <c:pt idx="4399">
                  <c:v>400428</c:v>
                </c:pt>
                <c:pt idx="4400">
                  <c:v>400764</c:v>
                </c:pt>
                <c:pt idx="4401">
                  <c:v>400764</c:v>
                </c:pt>
                <c:pt idx="4402">
                  <c:v>400768</c:v>
                </c:pt>
                <c:pt idx="4403">
                  <c:v>400768</c:v>
                </c:pt>
                <c:pt idx="4404">
                  <c:v>400772</c:v>
                </c:pt>
                <c:pt idx="4405">
                  <c:v>400772</c:v>
                </c:pt>
                <c:pt idx="4406">
                  <c:v>404772</c:v>
                </c:pt>
                <c:pt idx="4407">
                  <c:v>404772</c:v>
                </c:pt>
                <c:pt idx="4408">
                  <c:v>408772</c:v>
                </c:pt>
                <c:pt idx="4409">
                  <c:v>408772</c:v>
                </c:pt>
                <c:pt idx="4410">
                  <c:v>412772</c:v>
                </c:pt>
                <c:pt idx="4411">
                  <c:v>412772</c:v>
                </c:pt>
                <c:pt idx="4412">
                  <c:v>416416</c:v>
                </c:pt>
                <c:pt idx="4413">
                  <c:v>416416</c:v>
                </c:pt>
                <c:pt idx="4414">
                  <c:v>416420</c:v>
                </c:pt>
                <c:pt idx="4415">
                  <c:v>416420</c:v>
                </c:pt>
                <c:pt idx="4416">
                  <c:v>416424</c:v>
                </c:pt>
                <c:pt idx="4417">
                  <c:v>416424</c:v>
                </c:pt>
                <c:pt idx="4418">
                  <c:v>416492</c:v>
                </c:pt>
                <c:pt idx="4419">
                  <c:v>416492</c:v>
                </c:pt>
                <c:pt idx="4420">
                  <c:v>416496</c:v>
                </c:pt>
                <c:pt idx="4421">
                  <c:v>416496</c:v>
                </c:pt>
                <c:pt idx="4422">
                  <c:v>416500</c:v>
                </c:pt>
                <c:pt idx="4423">
                  <c:v>416500</c:v>
                </c:pt>
                <c:pt idx="4424">
                  <c:v>416504</c:v>
                </c:pt>
                <c:pt idx="4425">
                  <c:v>416504</c:v>
                </c:pt>
                <c:pt idx="4426">
                  <c:v>416588</c:v>
                </c:pt>
                <c:pt idx="4427">
                  <c:v>416588</c:v>
                </c:pt>
                <c:pt idx="4428">
                  <c:v>416592</c:v>
                </c:pt>
                <c:pt idx="4429">
                  <c:v>416592</c:v>
                </c:pt>
                <c:pt idx="4430">
                  <c:v>416640</c:v>
                </c:pt>
                <c:pt idx="4431">
                  <c:v>416640</c:v>
                </c:pt>
                <c:pt idx="4432">
                  <c:v>416676</c:v>
                </c:pt>
                <c:pt idx="4433">
                  <c:v>416676</c:v>
                </c:pt>
                <c:pt idx="4434">
                  <c:v>417000</c:v>
                </c:pt>
                <c:pt idx="4435">
                  <c:v>417000</c:v>
                </c:pt>
                <c:pt idx="4436">
                  <c:v>421000</c:v>
                </c:pt>
                <c:pt idx="4437">
                  <c:v>421000</c:v>
                </c:pt>
                <c:pt idx="4438">
                  <c:v>423528</c:v>
                </c:pt>
                <c:pt idx="4439">
                  <c:v>423528</c:v>
                </c:pt>
                <c:pt idx="4440">
                  <c:v>425568</c:v>
                </c:pt>
                <c:pt idx="4441">
                  <c:v>425568</c:v>
                </c:pt>
                <c:pt idx="4442">
                  <c:v>426892</c:v>
                </c:pt>
                <c:pt idx="4443">
                  <c:v>426892</c:v>
                </c:pt>
                <c:pt idx="4444">
                  <c:v>427024</c:v>
                </c:pt>
                <c:pt idx="4445">
                  <c:v>427024</c:v>
                </c:pt>
                <c:pt idx="4446">
                  <c:v>427060</c:v>
                </c:pt>
                <c:pt idx="4447">
                  <c:v>427060</c:v>
                </c:pt>
                <c:pt idx="4448">
                  <c:v>431060</c:v>
                </c:pt>
                <c:pt idx="4449">
                  <c:v>431060</c:v>
                </c:pt>
                <c:pt idx="4450">
                  <c:v>435060</c:v>
                </c:pt>
                <c:pt idx="4451">
                  <c:v>435060</c:v>
                </c:pt>
                <c:pt idx="4452">
                  <c:v>439060</c:v>
                </c:pt>
                <c:pt idx="4453">
                  <c:v>439060</c:v>
                </c:pt>
                <c:pt idx="4454">
                  <c:v>443060</c:v>
                </c:pt>
                <c:pt idx="4455">
                  <c:v>443060</c:v>
                </c:pt>
                <c:pt idx="4456">
                  <c:v>447060</c:v>
                </c:pt>
                <c:pt idx="4457">
                  <c:v>447060</c:v>
                </c:pt>
                <c:pt idx="4458">
                  <c:v>451060</c:v>
                </c:pt>
                <c:pt idx="4459">
                  <c:v>451060</c:v>
                </c:pt>
                <c:pt idx="4460">
                  <c:v>455060</c:v>
                </c:pt>
                <c:pt idx="4461">
                  <c:v>455060</c:v>
                </c:pt>
                <c:pt idx="4462">
                  <c:v>459060</c:v>
                </c:pt>
                <c:pt idx="4463">
                  <c:v>459060</c:v>
                </c:pt>
                <c:pt idx="4464">
                  <c:v>463060</c:v>
                </c:pt>
                <c:pt idx="4465">
                  <c:v>463060</c:v>
                </c:pt>
                <c:pt idx="4466">
                  <c:v>467060</c:v>
                </c:pt>
                <c:pt idx="4467">
                  <c:v>467060</c:v>
                </c:pt>
                <c:pt idx="4468">
                  <c:v>471060</c:v>
                </c:pt>
                <c:pt idx="4469">
                  <c:v>471060</c:v>
                </c:pt>
                <c:pt idx="4470">
                  <c:v>475060</c:v>
                </c:pt>
                <c:pt idx="4471">
                  <c:v>475060</c:v>
                </c:pt>
                <c:pt idx="4472">
                  <c:v>479060</c:v>
                </c:pt>
                <c:pt idx="4473">
                  <c:v>479060</c:v>
                </c:pt>
                <c:pt idx="4474">
                  <c:v>483060</c:v>
                </c:pt>
                <c:pt idx="4475">
                  <c:v>483060</c:v>
                </c:pt>
                <c:pt idx="4476">
                  <c:v>487060</c:v>
                </c:pt>
                <c:pt idx="4477">
                  <c:v>487060</c:v>
                </c:pt>
                <c:pt idx="4478">
                  <c:v>491060</c:v>
                </c:pt>
                <c:pt idx="4479">
                  <c:v>491060</c:v>
                </c:pt>
                <c:pt idx="4480">
                  <c:v>495060</c:v>
                </c:pt>
                <c:pt idx="4481">
                  <c:v>495060</c:v>
                </c:pt>
                <c:pt idx="4482">
                  <c:v>499060</c:v>
                </c:pt>
                <c:pt idx="4483">
                  <c:v>499060</c:v>
                </c:pt>
                <c:pt idx="4484">
                  <c:v>503060</c:v>
                </c:pt>
                <c:pt idx="4485">
                  <c:v>503060</c:v>
                </c:pt>
                <c:pt idx="4486">
                  <c:v>507060</c:v>
                </c:pt>
                <c:pt idx="4487">
                  <c:v>507060</c:v>
                </c:pt>
                <c:pt idx="4488">
                  <c:v>511060</c:v>
                </c:pt>
                <c:pt idx="4489">
                  <c:v>511060</c:v>
                </c:pt>
                <c:pt idx="4490">
                  <c:v>515060</c:v>
                </c:pt>
                <c:pt idx="4491">
                  <c:v>515060</c:v>
                </c:pt>
                <c:pt idx="4492">
                  <c:v>519060</c:v>
                </c:pt>
                <c:pt idx="4493">
                  <c:v>519060</c:v>
                </c:pt>
                <c:pt idx="4494">
                  <c:v>523060</c:v>
                </c:pt>
                <c:pt idx="4495">
                  <c:v>523060</c:v>
                </c:pt>
                <c:pt idx="4496">
                  <c:v>527060</c:v>
                </c:pt>
                <c:pt idx="4497">
                  <c:v>527060</c:v>
                </c:pt>
                <c:pt idx="4498">
                  <c:v>531060</c:v>
                </c:pt>
                <c:pt idx="4499">
                  <c:v>531060</c:v>
                </c:pt>
                <c:pt idx="4500">
                  <c:v>535060</c:v>
                </c:pt>
                <c:pt idx="4501">
                  <c:v>535060</c:v>
                </c:pt>
                <c:pt idx="4502">
                  <c:v>539060</c:v>
                </c:pt>
                <c:pt idx="4503">
                  <c:v>539060</c:v>
                </c:pt>
                <c:pt idx="4504">
                  <c:v>543060</c:v>
                </c:pt>
                <c:pt idx="4505">
                  <c:v>543060</c:v>
                </c:pt>
                <c:pt idx="4506">
                  <c:v>547060</c:v>
                </c:pt>
                <c:pt idx="4507">
                  <c:v>547060</c:v>
                </c:pt>
                <c:pt idx="4508">
                  <c:v>551060</c:v>
                </c:pt>
                <c:pt idx="4509">
                  <c:v>551060</c:v>
                </c:pt>
                <c:pt idx="4510">
                  <c:v>555060</c:v>
                </c:pt>
                <c:pt idx="4511">
                  <c:v>555060</c:v>
                </c:pt>
                <c:pt idx="4512">
                  <c:v>559060</c:v>
                </c:pt>
                <c:pt idx="4513">
                  <c:v>559060</c:v>
                </c:pt>
                <c:pt idx="4514">
                  <c:v>563060</c:v>
                </c:pt>
                <c:pt idx="4515">
                  <c:v>563060</c:v>
                </c:pt>
                <c:pt idx="4516">
                  <c:v>567060</c:v>
                </c:pt>
                <c:pt idx="4517">
                  <c:v>567060</c:v>
                </c:pt>
                <c:pt idx="4518">
                  <c:v>571060</c:v>
                </c:pt>
                <c:pt idx="4519">
                  <c:v>571060</c:v>
                </c:pt>
                <c:pt idx="4520">
                  <c:v>575060</c:v>
                </c:pt>
                <c:pt idx="4521">
                  <c:v>575060</c:v>
                </c:pt>
                <c:pt idx="4522">
                  <c:v>579060</c:v>
                </c:pt>
                <c:pt idx="4523">
                  <c:v>579060</c:v>
                </c:pt>
                <c:pt idx="4524">
                  <c:v>583060</c:v>
                </c:pt>
                <c:pt idx="4525">
                  <c:v>583060</c:v>
                </c:pt>
                <c:pt idx="4526">
                  <c:v>587060</c:v>
                </c:pt>
                <c:pt idx="4527">
                  <c:v>587060</c:v>
                </c:pt>
                <c:pt idx="4528">
                  <c:v>591060</c:v>
                </c:pt>
                <c:pt idx="4529">
                  <c:v>591060</c:v>
                </c:pt>
                <c:pt idx="4530">
                  <c:v>595060</c:v>
                </c:pt>
                <c:pt idx="4531">
                  <c:v>595060</c:v>
                </c:pt>
                <c:pt idx="4532">
                  <c:v>599060</c:v>
                </c:pt>
                <c:pt idx="4533">
                  <c:v>599060</c:v>
                </c:pt>
                <c:pt idx="4534">
                  <c:v>603060</c:v>
                </c:pt>
                <c:pt idx="4535">
                  <c:v>603060</c:v>
                </c:pt>
                <c:pt idx="4536">
                  <c:v>607060</c:v>
                </c:pt>
                <c:pt idx="4537">
                  <c:v>607060</c:v>
                </c:pt>
                <c:pt idx="4538">
                  <c:v>611060</c:v>
                </c:pt>
                <c:pt idx="4539">
                  <c:v>611060</c:v>
                </c:pt>
                <c:pt idx="4540">
                  <c:v>615060</c:v>
                </c:pt>
                <c:pt idx="4541">
                  <c:v>615060</c:v>
                </c:pt>
                <c:pt idx="4542">
                  <c:v>619060</c:v>
                </c:pt>
                <c:pt idx="4543">
                  <c:v>619060</c:v>
                </c:pt>
                <c:pt idx="4544">
                  <c:v>623060</c:v>
                </c:pt>
                <c:pt idx="4545">
                  <c:v>623060</c:v>
                </c:pt>
                <c:pt idx="4546">
                  <c:v>627060</c:v>
                </c:pt>
                <c:pt idx="4547">
                  <c:v>627060</c:v>
                </c:pt>
                <c:pt idx="4548">
                  <c:v>631060</c:v>
                </c:pt>
                <c:pt idx="4549">
                  <c:v>631060</c:v>
                </c:pt>
                <c:pt idx="4550">
                  <c:v>635060</c:v>
                </c:pt>
                <c:pt idx="4551">
                  <c:v>635060</c:v>
                </c:pt>
                <c:pt idx="4552">
                  <c:v>639060</c:v>
                </c:pt>
                <c:pt idx="4553">
                  <c:v>639060</c:v>
                </c:pt>
                <c:pt idx="4554">
                  <c:v>643060</c:v>
                </c:pt>
                <c:pt idx="4555">
                  <c:v>643060</c:v>
                </c:pt>
                <c:pt idx="4556">
                  <c:v>647060</c:v>
                </c:pt>
                <c:pt idx="4557">
                  <c:v>647060</c:v>
                </c:pt>
                <c:pt idx="4558">
                  <c:v>651060</c:v>
                </c:pt>
                <c:pt idx="4559">
                  <c:v>651060</c:v>
                </c:pt>
                <c:pt idx="4560">
                  <c:v>655060</c:v>
                </c:pt>
                <c:pt idx="4561">
                  <c:v>655060</c:v>
                </c:pt>
                <c:pt idx="4562">
                  <c:v>659060</c:v>
                </c:pt>
                <c:pt idx="4563">
                  <c:v>659060</c:v>
                </c:pt>
                <c:pt idx="4564">
                  <c:v>663060</c:v>
                </c:pt>
                <c:pt idx="4565">
                  <c:v>663060</c:v>
                </c:pt>
                <c:pt idx="4566">
                  <c:v>667060</c:v>
                </c:pt>
                <c:pt idx="4567">
                  <c:v>667060</c:v>
                </c:pt>
                <c:pt idx="4568">
                  <c:v>671060</c:v>
                </c:pt>
                <c:pt idx="4569">
                  <c:v>671060</c:v>
                </c:pt>
                <c:pt idx="4570">
                  <c:v>675060</c:v>
                </c:pt>
                <c:pt idx="4571">
                  <c:v>675060</c:v>
                </c:pt>
                <c:pt idx="4572">
                  <c:v>679060</c:v>
                </c:pt>
                <c:pt idx="4573">
                  <c:v>679060</c:v>
                </c:pt>
                <c:pt idx="4574">
                  <c:v>683060</c:v>
                </c:pt>
                <c:pt idx="4575">
                  <c:v>683060</c:v>
                </c:pt>
                <c:pt idx="4576">
                  <c:v>687060</c:v>
                </c:pt>
                <c:pt idx="4577">
                  <c:v>687060</c:v>
                </c:pt>
                <c:pt idx="4578">
                  <c:v>691060</c:v>
                </c:pt>
                <c:pt idx="4579">
                  <c:v>691060</c:v>
                </c:pt>
                <c:pt idx="4580">
                  <c:v>695060</c:v>
                </c:pt>
                <c:pt idx="4581">
                  <c:v>695060</c:v>
                </c:pt>
                <c:pt idx="4582">
                  <c:v>699060</c:v>
                </c:pt>
                <c:pt idx="4583">
                  <c:v>699060</c:v>
                </c:pt>
                <c:pt idx="4584">
                  <c:v>703060</c:v>
                </c:pt>
                <c:pt idx="4585">
                  <c:v>703060</c:v>
                </c:pt>
                <c:pt idx="4586">
                  <c:v>707060</c:v>
                </c:pt>
                <c:pt idx="4587">
                  <c:v>707060</c:v>
                </c:pt>
                <c:pt idx="4588">
                  <c:v>711060</c:v>
                </c:pt>
                <c:pt idx="4589">
                  <c:v>711060</c:v>
                </c:pt>
                <c:pt idx="4590">
                  <c:v>715060</c:v>
                </c:pt>
                <c:pt idx="4591">
                  <c:v>715060</c:v>
                </c:pt>
                <c:pt idx="4592">
                  <c:v>719060</c:v>
                </c:pt>
                <c:pt idx="4593">
                  <c:v>719060</c:v>
                </c:pt>
                <c:pt idx="4594">
                  <c:v>723060</c:v>
                </c:pt>
                <c:pt idx="4595">
                  <c:v>723060</c:v>
                </c:pt>
                <c:pt idx="4596">
                  <c:v>727060</c:v>
                </c:pt>
                <c:pt idx="4597">
                  <c:v>727060</c:v>
                </c:pt>
                <c:pt idx="4598">
                  <c:v>731060</c:v>
                </c:pt>
                <c:pt idx="4599">
                  <c:v>731060</c:v>
                </c:pt>
                <c:pt idx="4600">
                  <c:v>735060</c:v>
                </c:pt>
                <c:pt idx="4601">
                  <c:v>735060</c:v>
                </c:pt>
                <c:pt idx="4602">
                  <c:v>739060</c:v>
                </c:pt>
                <c:pt idx="4603">
                  <c:v>739060</c:v>
                </c:pt>
                <c:pt idx="4604">
                  <c:v>743060</c:v>
                </c:pt>
                <c:pt idx="4605">
                  <c:v>743060</c:v>
                </c:pt>
                <c:pt idx="4606">
                  <c:v>747060</c:v>
                </c:pt>
                <c:pt idx="4607">
                  <c:v>747060</c:v>
                </c:pt>
                <c:pt idx="4608">
                  <c:v>751060</c:v>
                </c:pt>
                <c:pt idx="4609">
                  <c:v>751060</c:v>
                </c:pt>
                <c:pt idx="4610">
                  <c:v>755060</c:v>
                </c:pt>
                <c:pt idx="4611">
                  <c:v>755060</c:v>
                </c:pt>
                <c:pt idx="4612">
                  <c:v>759060</c:v>
                </c:pt>
                <c:pt idx="4613">
                  <c:v>759060</c:v>
                </c:pt>
                <c:pt idx="4614">
                  <c:v>763060</c:v>
                </c:pt>
                <c:pt idx="4615">
                  <c:v>763060</c:v>
                </c:pt>
                <c:pt idx="4616">
                  <c:v>767060</c:v>
                </c:pt>
                <c:pt idx="4617">
                  <c:v>767060</c:v>
                </c:pt>
                <c:pt idx="4618">
                  <c:v>771060</c:v>
                </c:pt>
                <c:pt idx="4619">
                  <c:v>771060</c:v>
                </c:pt>
                <c:pt idx="4620">
                  <c:v>775060</c:v>
                </c:pt>
                <c:pt idx="4621">
                  <c:v>775060</c:v>
                </c:pt>
                <c:pt idx="4622">
                  <c:v>779060</c:v>
                </c:pt>
                <c:pt idx="4623">
                  <c:v>779060</c:v>
                </c:pt>
                <c:pt idx="4624">
                  <c:v>783060</c:v>
                </c:pt>
                <c:pt idx="4625">
                  <c:v>783060</c:v>
                </c:pt>
                <c:pt idx="4626">
                  <c:v>787060</c:v>
                </c:pt>
                <c:pt idx="4627">
                  <c:v>787060</c:v>
                </c:pt>
                <c:pt idx="4628">
                  <c:v>791060</c:v>
                </c:pt>
                <c:pt idx="4629">
                  <c:v>791060</c:v>
                </c:pt>
                <c:pt idx="4630">
                  <c:v>795060</c:v>
                </c:pt>
                <c:pt idx="4631">
                  <c:v>795060</c:v>
                </c:pt>
                <c:pt idx="4632">
                  <c:v>799060</c:v>
                </c:pt>
                <c:pt idx="4633">
                  <c:v>799060</c:v>
                </c:pt>
                <c:pt idx="4634">
                  <c:v>803060</c:v>
                </c:pt>
                <c:pt idx="4635">
                  <c:v>803060</c:v>
                </c:pt>
                <c:pt idx="4636">
                  <c:v>807060</c:v>
                </c:pt>
                <c:pt idx="4637">
                  <c:v>807060</c:v>
                </c:pt>
                <c:pt idx="4638">
                  <c:v>811060</c:v>
                </c:pt>
                <c:pt idx="4639">
                  <c:v>811060</c:v>
                </c:pt>
                <c:pt idx="4640">
                  <c:v>815060</c:v>
                </c:pt>
                <c:pt idx="4641">
                  <c:v>815060</c:v>
                </c:pt>
                <c:pt idx="4642">
                  <c:v>819060</c:v>
                </c:pt>
                <c:pt idx="4643">
                  <c:v>819060</c:v>
                </c:pt>
                <c:pt idx="4644">
                  <c:v>823060</c:v>
                </c:pt>
                <c:pt idx="4645">
                  <c:v>823060</c:v>
                </c:pt>
                <c:pt idx="4646">
                  <c:v>827060</c:v>
                </c:pt>
                <c:pt idx="4647">
                  <c:v>827060</c:v>
                </c:pt>
                <c:pt idx="4648">
                  <c:v>831060</c:v>
                </c:pt>
                <c:pt idx="4649">
                  <c:v>831060</c:v>
                </c:pt>
                <c:pt idx="4650">
                  <c:v>831996</c:v>
                </c:pt>
                <c:pt idx="4651">
                  <c:v>831996</c:v>
                </c:pt>
                <c:pt idx="4652">
                  <c:v>835996</c:v>
                </c:pt>
                <c:pt idx="4653">
                  <c:v>835996</c:v>
                </c:pt>
                <c:pt idx="4654">
                  <c:v>836304</c:v>
                </c:pt>
                <c:pt idx="4655">
                  <c:v>836304</c:v>
                </c:pt>
                <c:pt idx="4656">
                  <c:v>836308</c:v>
                </c:pt>
                <c:pt idx="4657">
                  <c:v>836308</c:v>
                </c:pt>
                <c:pt idx="4658">
                  <c:v>836312</c:v>
                </c:pt>
                <c:pt idx="4659">
                  <c:v>836312</c:v>
                </c:pt>
                <c:pt idx="4660">
                  <c:v>836316</c:v>
                </c:pt>
                <c:pt idx="4661">
                  <c:v>836316</c:v>
                </c:pt>
                <c:pt idx="4662">
                  <c:v>840316</c:v>
                </c:pt>
                <c:pt idx="4663">
                  <c:v>840316</c:v>
                </c:pt>
                <c:pt idx="4664">
                  <c:v>844036</c:v>
                </c:pt>
                <c:pt idx="4665">
                  <c:v>844036</c:v>
                </c:pt>
                <c:pt idx="4666">
                  <c:v>844040</c:v>
                </c:pt>
                <c:pt idx="4667">
                  <c:v>844040</c:v>
                </c:pt>
                <c:pt idx="4668">
                  <c:v>844044</c:v>
                </c:pt>
                <c:pt idx="4669">
                  <c:v>844044</c:v>
                </c:pt>
                <c:pt idx="4670">
                  <c:v>848044</c:v>
                </c:pt>
                <c:pt idx="4671">
                  <c:v>848044</c:v>
                </c:pt>
                <c:pt idx="4672">
                  <c:v>852044</c:v>
                </c:pt>
                <c:pt idx="4673">
                  <c:v>852044</c:v>
                </c:pt>
                <c:pt idx="4674">
                  <c:v>852728</c:v>
                </c:pt>
                <c:pt idx="4675">
                  <c:v>852728</c:v>
                </c:pt>
                <c:pt idx="4676">
                  <c:v>852940</c:v>
                </c:pt>
                <c:pt idx="4677">
                  <c:v>852940</c:v>
                </c:pt>
                <c:pt idx="4678">
                  <c:v>853076</c:v>
                </c:pt>
                <c:pt idx="4679">
                  <c:v>853076</c:v>
                </c:pt>
                <c:pt idx="4680">
                  <c:v>853080</c:v>
                </c:pt>
                <c:pt idx="4681">
                  <c:v>853080</c:v>
                </c:pt>
                <c:pt idx="4682">
                  <c:v>857080</c:v>
                </c:pt>
                <c:pt idx="4683">
                  <c:v>857080</c:v>
                </c:pt>
                <c:pt idx="4684">
                  <c:v>861080</c:v>
                </c:pt>
                <c:pt idx="4685">
                  <c:v>861080</c:v>
                </c:pt>
                <c:pt idx="4686">
                  <c:v>865080</c:v>
                </c:pt>
                <c:pt idx="4687">
                  <c:v>865080</c:v>
                </c:pt>
                <c:pt idx="4688">
                  <c:v>869080</c:v>
                </c:pt>
                <c:pt idx="4689">
                  <c:v>869080</c:v>
                </c:pt>
                <c:pt idx="4690">
                  <c:v>873080</c:v>
                </c:pt>
                <c:pt idx="4691">
                  <c:v>873080</c:v>
                </c:pt>
                <c:pt idx="4692">
                  <c:v>877080</c:v>
                </c:pt>
                <c:pt idx="4693">
                  <c:v>877080</c:v>
                </c:pt>
                <c:pt idx="4694">
                  <c:v>881080</c:v>
                </c:pt>
                <c:pt idx="4695">
                  <c:v>881080</c:v>
                </c:pt>
                <c:pt idx="4696">
                  <c:v>885080</c:v>
                </c:pt>
                <c:pt idx="4697">
                  <c:v>885080</c:v>
                </c:pt>
                <c:pt idx="4698">
                  <c:v>886236</c:v>
                </c:pt>
                <c:pt idx="4699">
                  <c:v>886236</c:v>
                </c:pt>
                <c:pt idx="4700">
                  <c:v>886240</c:v>
                </c:pt>
                <c:pt idx="4701">
                  <c:v>886240</c:v>
                </c:pt>
                <c:pt idx="4702">
                  <c:v>890240</c:v>
                </c:pt>
                <c:pt idx="4703">
                  <c:v>890240</c:v>
                </c:pt>
                <c:pt idx="4704">
                  <c:v>892092</c:v>
                </c:pt>
                <c:pt idx="4705">
                  <c:v>892092</c:v>
                </c:pt>
                <c:pt idx="4706">
                  <c:v>892316</c:v>
                </c:pt>
                <c:pt idx="4707">
                  <c:v>892316</c:v>
                </c:pt>
                <c:pt idx="4708">
                  <c:v>892320</c:v>
                </c:pt>
                <c:pt idx="4709">
                  <c:v>892320</c:v>
                </c:pt>
                <c:pt idx="4710">
                  <c:v>892324</c:v>
                </c:pt>
                <c:pt idx="4711">
                  <c:v>892324</c:v>
                </c:pt>
                <c:pt idx="4712">
                  <c:v>896324</c:v>
                </c:pt>
                <c:pt idx="4713">
                  <c:v>896324</c:v>
                </c:pt>
                <c:pt idx="4714">
                  <c:v>899748</c:v>
                </c:pt>
                <c:pt idx="4715">
                  <c:v>899748</c:v>
                </c:pt>
                <c:pt idx="4716">
                  <c:v>899920</c:v>
                </c:pt>
                <c:pt idx="4717">
                  <c:v>899920</c:v>
                </c:pt>
                <c:pt idx="4718">
                  <c:v>903920</c:v>
                </c:pt>
                <c:pt idx="4719">
                  <c:v>903920</c:v>
                </c:pt>
                <c:pt idx="4720">
                  <c:v>907920</c:v>
                </c:pt>
                <c:pt idx="4721">
                  <c:v>907920</c:v>
                </c:pt>
                <c:pt idx="4722">
                  <c:v>909996</c:v>
                </c:pt>
                <c:pt idx="4723">
                  <c:v>909996</c:v>
                </c:pt>
                <c:pt idx="4724">
                  <c:v>910412</c:v>
                </c:pt>
                <c:pt idx="4725">
                  <c:v>910412</c:v>
                </c:pt>
                <c:pt idx="4726">
                  <c:v>910416</c:v>
                </c:pt>
                <c:pt idx="4727">
                  <c:v>910416</c:v>
                </c:pt>
                <c:pt idx="4728">
                  <c:v>910420</c:v>
                </c:pt>
                <c:pt idx="4729">
                  <c:v>910420</c:v>
                </c:pt>
                <c:pt idx="4730">
                  <c:v>914420</c:v>
                </c:pt>
                <c:pt idx="4731">
                  <c:v>914420</c:v>
                </c:pt>
                <c:pt idx="4732">
                  <c:v>917676</c:v>
                </c:pt>
                <c:pt idx="4733">
                  <c:v>917676</c:v>
                </c:pt>
                <c:pt idx="4734">
                  <c:v>917680</c:v>
                </c:pt>
                <c:pt idx="4735">
                  <c:v>917680</c:v>
                </c:pt>
                <c:pt idx="4736">
                  <c:v>921680</c:v>
                </c:pt>
                <c:pt idx="4737">
                  <c:v>921680</c:v>
                </c:pt>
                <c:pt idx="4738">
                  <c:v>923884</c:v>
                </c:pt>
                <c:pt idx="4739">
                  <c:v>923884</c:v>
                </c:pt>
                <c:pt idx="4740">
                  <c:v>923888</c:v>
                </c:pt>
                <c:pt idx="4741">
                  <c:v>923888</c:v>
                </c:pt>
                <c:pt idx="4742">
                  <c:v>924116</c:v>
                </c:pt>
                <c:pt idx="4743">
                  <c:v>924116</c:v>
                </c:pt>
                <c:pt idx="4744">
                  <c:v>924120</c:v>
                </c:pt>
                <c:pt idx="4745">
                  <c:v>924120</c:v>
                </c:pt>
                <c:pt idx="4746">
                  <c:v>924124</c:v>
                </c:pt>
                <c:pt idx="4747">
                  <c:v>924124</c:v>
                </c:pt>
                <c:pt idx="4748">
                  <c:v>928124</c:v>
                </c:pt>
                <c:pt idx="4749">
                  <c:v>928124</c:v>
                </c:pt>
                <c:pt idx="4750">
                  <c:v>932124</c:v>
                </c:pt>
                <c:pt idx="4751">
                  <c:v>932124</c:v>
                </c:pt>
                <c:pt idx="4752">
                  <c:v>935292</c:v>
                </c:pt>
                <c:pt idx="4753">
                  <c:v>935292</c:v>
                </c:pt>
                <c:pt idx="4754">
                  <c:v>935296</c:v>
                </c:pt>
                <c:pt idx="4755">
                  <c:v>935296</c:v>
                </c:pt>
                <c:pt idx="4756">
                  <c:v>939296</c:v>
                </c:pt>
                <c:pt idx="4757">
                  <c:v>939296</c:v>
                </c:pt>
                <c:pt idx="4758">
                  <c:v>942392</c:v>
                </c:pt>
                <c:pt idx="4759">
                  <c:v>942392</c:v>
                </c:pt>
                <c:pt idx="4760">
                  <c:v>942396</c:v>
                </c:pt>
                <c:pt idx="4761">
                  <c:v>942396</c:v>
                </c:pt>
                <c:pt idx="4762">
                  <c:v>942632</c:v>
                </c:pt>
                <c:pt idx="4763">
                  <c:v>942632</c:v>
                </c:pt>
                <c:pt idx="4764">
                  <c:v>942636</c:v>
                </c:pt>
                <c:pt idx="4765">
                  <c:v>942636</c:v>
                </c:pt>
                <c:pt idx="4766">
                  <c:v>942860</c:v>
                </c:pt>
                <c:pt idx="4767">
                  <c:v>942860</c:v>
                </c:pt>
                <c:pt idx="4768">
                  <c:v>942864</c:v>
                </c:pt>
                <c:pt idx="4769">
                  <c:v>942864</c:v>
                </c:pt>
                <c:pt idx="4770">
                  <c:v>946864</c:v>
                </c:pt>
                <c:pt idx="4771">
                  <c:v>946864</c:v>
                </c:pt>
                <c:pt idx="4772">
                  <c:v>950864</c:v>
                </c:pt>
                <c:pt idx="4773">
                  <c:v>950864</c:v>
                </c:pt>
                <c:pt idx="4774">
                  <c:v>951176</c:v>
                </c:pt>
                <c:pt idx="4775">
                  <c:v>951176</c:v>
                </c:pt>
                <c:pt idx="4776">
                  <c:v>951180</c:v>
                </c:pt>
                <c:pt idx="4777">
                  <c:v>951180</c:v>
                </c:pt>
                <c:pt idx="4778">
                  <c:v>951184</c:v>
                </c:pt>
                <c:pt idx="4779">
                  <c:v>951184</c:v>
                </c:pt>
                <c:pt idx="4780">
                  <c:v>955184</c:v>
                </c:pt>
                <c:pt idx="4781">
                  <c:v>955184</c:v>
                </c:pt>
                <c:pt idx="4782">
                  <c:v>959184</c:v>
                </c:pt>
                <c:pt idx="4783">
                  <c:v>959184</c:v>
                </c:pt>
                <c:pt idx="4784">
                  <c:v>963184</c:v>
                </c:pt>
                <c:pt idx="4785">
                  <c:v>963184</c:v>
                </c:pt>
                <c:pt idx="4786">
                  <c:v>964788</c:v>
                </c:pt>
                <c:pt idx="4787">
                  <c:v>964788</c:v>
                </c:pt>
                <c:pt idx="4788">
                  <c:v>967096</c:v>
                </c:pt>
                <c:pt idx="4789">
                  <c:v>967096</c:v>
                </c:pt>
                <c:pt idx="4790">
                  <c:v>967100</c:v>
                </c:pt>
                <c:pt idx="4791">
                  <c:v>967100</c:v>
                </c:pt>
                <c:pt idx="4792">
                  <c:v>967104</c:v>
                </c:pt>
                <c:pt idx="4793">
                  <c:v>967104</c:v>
                </c:pt>
                <c:pt idx="4794">
                  <c:v>971104</c:v>
                </c:pt>
                <c:pt idx="4795">
                  <c:v>971104</c:v>
                </c:pt>
                <c:pt idx="4796">
                  <c:v>973304</c:v>
                </c:pt>
                <c:pt idx="4797">
                  <c:v>973304</c:v>
                </c:pt>
                <c:pt idx="4798">
                  <c:v>973520</c:v>
                </c:pt>
                <c:pt idx="4799">
                  <c:v>973520</c:v>
                </c:pt>
                <c:pt idx="4800">
                  <c:v>973524</c:v>
                </c:pt>
                <c:pt idx="4801">
                  <c:v>973524</c:v>
                </c:pt>
                <c:pt idx="4802">
                  <c:v>973528</c:v>
                </c:pt>
                <c:pt idx="4803">
                  <c:v>973528</c:v>
                </c:pt>
                <c:pt idx="4804">
                  <c:v>973532</c:v>
                </c:pt>
                <c:pt idx="4805">
                  <c:v>973532</c:v>
                </c:pt>
                <c:pt idx="4806">
                  <c:v>974028</c:v>
                </c:pt>
                <c:pt idx="4807">
                  <c:v>974028</c:v>
                </c:pt>
                <c:pt idx="4808">
                  <c:v>974032</c:v>
                </c:pt>
                <c:pt idx="4809">
                  <c:v>974032</c:v>
                </c:pt>
                <c:pt idx="4810">
                  <c:v>978032</c:v>
                </c:pt>
                <c:pt idx="4811">
                  <c:v>978032</c:v>
                </c:pt>
                <c:pt idx="4812">
                  <c:v>981612</c:v>
                </c:pt>
                <c:pt idx="4813">
                  <c:v>981612</c:v>
                </c:pt>
                <c:pt idx="4814">
                  <c:v>985612</c:v>
                </c:pt>
                <c:pt idx="4815">
                  <c:v>985612</c:v>
                </c:pt>
                <c:pt idx="4816">
                  <c:v>987216</c:v>
                </c:pt>
                <c:pt idx="4817">
                  <c:v>987216</c:v>
                </c:pt>
                <c:pt idx="4818">
                  <c:v>987220</c:v>
                </c:pt>
                <c:pt idx="4819">
                  <c:v>987220</c:v>
                </c:pt>
                <c:pt idx="4820">
                  <c:v>987224</c:v>
                </c:pt>
                <c:pt idx="4821">
                  <c:v>987224</c:v>
                </c:pt>
                <c:pt idx="4822">
                  <c:v>991224</c:v>
                </c:pt>
                <c:pt idx="4823">
                  <c:v>991224</c:v>
                </c:pt>
                <c:pt idx="4824">
                  <c:v>995224</c:v>
                </c:pt>
                <c:pt idx="4825">
                  <c:v>995224</c:v>
                </c:pt>
                <c:pt idx="4826">
                  <c:v>999224</c:v>
                </c:pt>
                <c:pt idx="4827">
                  <c:v>999224</c:v>
                </c:pt>
                <c:pt idx="4828">
                  <c:v>1003224</c:v>
                </c:pt>
                <c:pt idx="4829">
                  <c:v>1003224</c:v>
                </c:pt>
                <c:pt idx="4830">
                  <c:v>1006188</c:v>
                </c:pt>
                <c:pt idx="4831">
                  <c:v>1006188</c:v>
                </c:pt>
                <c:pt idx="4832">
                  <c:v>1006292</c:v>
                </c:pt>
                <c:pt idx="4833">
                  <c:v>1006292</c:v>
                </c:pt>
                <c:pt idx="4834">
                  <c:v>1006532</c:v>
                </c:pt>
                <c:pt idx="4835">
                  <c:v>1006532</c:v>
                </c:pt>
                <c:pt idx="4836">
                  <c:v>1006556</c:v>
                </c:pt>
                <c:pt idx="4837">
                  <c:v>1006556</c:v>
                </c:pt>
                <c:pt idx="4838">
                  <c:v>1006792</c:v>
                </c:pt>
                <c:pt idx="4839">
                  <c:v>1006792</c:v>
                </c:pt>
                <c:pt idx="4840">
                  <c:v>1006832</c:v>
                </c:pt>
                <c:pt idx="4841">
                  <c:v>1006832</c:v>
                </c:pt>
                <c:pt idx="4842">
                  <c:v>1007076</c:v>
                </c:pt>
                <c:pt idx="4843">
                  <c:v>1007076</c:v>
                </c:pt>
                <c:pt idx="4844">
                  <c:v>1007180</c:v>
                </c:pt>
                <c:pt idx="4845">
                  <c:v>1007180</c:v>
                </c:pt>
                <c:pt idx="4846">
                  <c:v>1007400</c:v>
                </c:pt>
                <c:pt idx="4847">
                  <c:v>1007400</c:v>
                </c:pt>
                <c:pt idx="4848">
                  <c:v>1007404</c:v>
                </c:pt>
                <c:pt idx="4849">
                  <c:v>1007404</c:v>
                </c:pt>
                <c:pt idx="4850">
                  <c:v>1007916</c:v>
                </c:pt>
                <c:pt idx="4851">
                  <c:v>1007916</c:v>
                </c:pt>
                <c:pt idx="4852">
                  <c:v>1007920</c:v>
                </c:pt>
                <c:pt idx="4853">
                  <c:v>1007920</c:v>
                </c:pt>
                <c:pt idx="4854">
                  <c:v>1007924</c:v>
                </c:pt>
                <c:pt idx="4855">
                  <c:v>1007924</c:v>
                </c:pt>
                <c:pt idx="4856">
                  <c:v>1007928</c:v>
                </c:pt>
                <c:pt idx="4857">
                  <c:v>1007928</c:v>
                </c:pt>
                <c:pt idx="4858">
                  <c:v>1011928</c:v>
                </c:pt>
                <c:pt idx="4859">
                  <c:v>1011928</c:v>
                </c:pt>
                <c:pt idx="4860">
                  <c:v>1015928</c:v>
                </c:pt>
                <c:pt idx="4861">
                  <c:v>1015928</c:v>
                </c:pt>
                <c:pt idx="4862">
                  <c:v>1017328</c:v>
                </c:pt>
                <c:pt idx="4863">
                  <c:v>1017328</c:v>
                </c:pt>
                <c:pt idx="4864">
                  <c:v>1017332</c:v>
                </c:pt>
                <c:pt idx="4865">
                  <c:v>1017332</c:v>
                </c:pt>
                <c:pt idx="4866">
                  <c:v>1021332</c:v>
                </c:pt>
                <c:pt idx="4867">
                  <c:v>1021332</c:v>
                </c:pt>
                <c:pt idx="4868">
                  <c:v>1023828</c:v>
                </c:pt>
                <c:pt idx="4869">
                  <c:v>1023828</c:v>
                </c:pt>
                <c:pt idx="4870">
                  <c:v>1023936</c:v>
                </c:pt>
                <c:pt idx="4871">
                  <c:v>1023936</c:v>
                </c:pt>
                <c:pt idx="4872">
                  <c:v>1023940</c:v>
                </c:pt>
                <c:pt idx="4873">
                  <c:v>1023940</c:v>
                </c:pt>
                <c:pt idx="4874">
                  <c:v>1023944</c:v>
                </c:pt>
                <c:pt idx="4875">
                  <c:v>1023944</c:v>
                </c:pt>
                <c:pt idx="4876">
                  <c:v>1023948</c:v>
                </c:pt>
                <c:pt idx="4877">
                  <c:v>1023948</c:v>
                </c:pt>
                <c:pt idx="4878">
                  <c:v>1027948</c:v>
                </c:pt>
                <c:pt idx="4879">
                  <c:v>1027948</c:v>
                </c:pt>
                <c:pt idx="4880">
                  <c:v>1031948</c:v>
                </c:pt>
                <c:pt idx="4881">
                  <c:v>1031948</c:v>
                </c:pt>
                <c:pt idx="4882">
                  <c:v>1035948</c:v>
                </c:pt>
                <c:pt idx="4883">
                  <c:v>1035948</c:v>
                </c:pt>
                <c:pt idx="4884">
                  <c:v>1039948</c:v>
                </c:pt>
                <c:pt idx="4885">
                  <c:v>1039948</c:v>
                </c:pt>
                <c:pt idx="4886">
                  <c:v>1042460</c:v>
                </c:pt>
                <c:pt idx="4887">
                  <c:v>1042460</c:v>
                </c:pt>
                <c:pt idx="4888">
                  <c:v>1042464</c:v>
                </c:pt>
                <c:pt idx="4889">
                  <c:v>1042464</c:v>
                </c:pt>
                <c:pt idx="4890">
                  <c:v>1042468</c:v>
                </c:pt>
                <c:pt idx="4891">
                  <c:v>1042468</c:v>
                </c:pt>
                <c:pt idx="4892">
                  <c:v>1042472</c:v>
                </c:pt>
                <c:pt idx="4893">
                  <c:v>1042472</c:v>
                </c:pt>
                <c:pt idx="4894">
                  <c:v>1042476</c:v>
                </c:pt>
                <c:pt idx="4895">
                  <c:v>1042476</c:v>
                </c:pt>
                <c:pt idx="4896">
                  <c:v>1042480</c:v>
                </c:pt>
                <c:pt idx="4897">
                  <c:v>1042480</c:v>
                </c:pt>
                <c:pt idx="4898">
                  <c:v>1042484</c:v>
                </c:pt>
                <c:pt idx="4899">
                  <c:v>1042484</c:v>
                </c:pt>
                <c:pt idx="4900">
                  <c:v>1042664</c:v>
                </c:pt>
                <c:pt idx="4901">
                  <c:v>1042664</c:v>
                </c:pt>
                <c:pt idx="4902">
                  <c:v>1042668</c:v>
                </c:pt>
                <c:pt idx="4903">
                  <c:v>1042668</c:v>
                </c:pt>
                <c:pt idx="4904">
                  <c:v>1046668</c:v>
                </c:pt>
                <c:pt idx="4905">
                  <c:v>1046668</c:v>
                </c:pt>
                <c:pt idx="4906">
                  <c:v>1050668</c:v>
                </c:pt>
                <c:pt idx="4907">
                  <c:v>1050668</c:v>
                </c:pt>
                <c:pt idx="4908">
                  <c:v>1051344</c:v>
                </c:pt>
                <c:pt idx="4909">
                  <c:v>1051344</c:v>
                </c:pt>
                <c:pt idx="4910">
                  <c:v>1051368</c:v>
                </c:pt>
                <c:pt idx="4911">
                  <c:v>1051368</c:v>
                </c:pt>
                <c:pt idx="4912">
                  <c:v>1051372</c:v>
                </c:pt>
                <c:pt idx="4913">
                  <c:v>1051372</c:v>
                </c:pt>
                <c:pt idx="4914">
                  <c:v>1051376</c:v>
                </c:pt>
                <c:pt idx="4915">
                  <c:v>1051376</c:v>
                </c:pt>
                <c:pt idx="4916">
                  <c:v>1051380</c:v>
                </c:pt>
                <c:pt idx="4917">
                  <c:v>1051380</c:v>
                </c:pt>
                <c:pt idx="4918">
                  <c:v>1051384</c:v>
                </c:pt>
                <c:pt idx="4919">
                  <c:v>1051384</c:v>
                </c:pt>
                <c:pt idx="4920">
                  <c:v>1051388</c:v>
                </c:pt>
                <c:pt idx="4921">
                  <c:v>1051388</c:v>
                </c:pt>
                <c:pt idx="4922">
                  <c:v>1051392</c:v>
                </c:pt>
                <c:pt idx="4923">
                  <c:v>1051392</c:v>
                </c:pt>
                <c:pt idx="4924">
                  <c:v>1051396</c:v>
                </c:pt>
                <c:pt idx="4925">
                  <c:v>1051396</c:v>
                </c:pt>
                <c:pt idx="4926">
                  <c:v>1051400</c:v>
                </c:pt>
                <c:pt idx="4927">
                  <c:v>1051400</c:v>
                </c:pt>
                <c:pt idx="4928">
                  <c:v>1051404</c:v>
                </c:pt>
                <c:pt idx="4929">
                  <c:v>1051404</c:v>
                </c:pt>
                <c:pt idx="4930">
                  <c:v>1051408</c:v>
                </c:pt>
                <c:pt idx="4931">
                  <c:v>1051408</c:v>
                </c:pt>
                <c:pt idx="4932">
                  <c:v>1051412</c:v>
                </c:pt>
                <c:pt idx="4933">
                  <c:v>1051412</c:v>
                </c:pt>
                <c:pt idx="4934">
                  <c:v>1051416</c:v>
                </c:pt>
                <c:pt idx="4935">
                  <c:v>1051416</c:v>
                </c:pt>
                <c:pt idx="4936">
                  <c:v>1051420</c:v>
                </c:pt>
                <c:pt idx="4937">
                  <c:v>1051420</c:v>
                </c:pt>
                <c:pt idx="4938">
                  <c:v>1051424</c:v>
                </c:pt>
                <c:pt idx="4939">
                  <c:v>1051424</c:v>
                </c:pt>
                <c:pt idx="4940">
                  <c:v>1051428</c:v>
                </c:pt>
                <c:pt idx="4941">
                  <c:v>1051428</c:v>
                </c:pt>
                <c:pt idx="4942">
                  <c:v>1051432</c:v>
                </c:pt>
                <c:pt idx="4943">
                  <c:v>1051432</c:v>
                </c:pt>
                <c:pt idx="4944">
                  <c:v>1051436</c:v>
                </c:pt>
                <c:pt idx="4945">
                  <c:v>1051436</c:v>
                </c:pt>
                <c:pt idx="4946">
                  <c:v>1051440</c:v>
                </c:pt>
                <c:pt idx="4947">
                  <c:v>1051440</c:v>
                </c:pt>
                <c:pt idx="4948">
                  <c:v>1051444</c:v>
                </c:pt>
                <c:pt idx="4949">
                  <c:v>1051444</c:v>
                </c:pt>
                <c:pt idx="4950">
                  <c:v>1051628</c:v>
                </c:pt>
                <c:pt idx="4951">
                  <c:v>1051628</c:v>
                </c:pt>
                <c:pt idx="4952">
                  <c:v>1055628</c:v>
                </c:pt>
                <c:pt idx="4953">
                  <c:v>1055628</c:v>
                </c:pt>
                <c:pt idx="4954">
                  <c:v>1059628</c:v>
                </c:pt>
                <c:pt idx="4955">
                  <c:v>1059628</c:v>
                </c:pt>
                <c:pt idx="4956">
                  <c:v>1063628</c:v>
                </c:pt>
                <c:pt idx="4957">
                  <c:v>1063628</c:v>
                </c:pt>
                <c:pt idx="4958">
                  <c:v>1067628</c:v>
                </c:pt>
                <c:pt idx="4959">
                  <c:v>1067628</c:v>
                </c:pt>
                <c:pt idx="4960">
                  <c:v>1071628</c:v>
                </c:pt>
                <c:pt idx="4961">
                  <c:v>1071628</c:v>
                </c:pt>
                <c:pt idx="4962">
                  <c:v>1075628</c:v>
                </c:pt>
                <c:pt idx="4963">
                  <c:v>1075628</c:v>
                </c:pt>
                <c:pt idx="4964">
                  <c:v>1079628</c:v>
                </c:pt>
                <c:pt idx="4965">
                  <c:v>1079628</c:v>
                </c:pt>
                <c:pt idx="4966">
                  <c:v>1083628</c:v>
                </c:pt>
                <c:pt idx="4967">
                  <c:v>1083628</c:v>
                </c:pt>
                <c:pt idx="4968">
                  <c:v>1087628</c:v>
                </c:pt>
                <c:pt idx="4969">
                  <c:v>1087628</c:v>
                </c:pt>
                <c:pt idx="4970">
                  <c:v>1091628</c:v>
                </c:pt>
                <c:pt idx="4971">
                  <c:v>1091628</c:v>
                </c:pt>
                <c:pt idx="4972">
                  <c:v>1095628</c:v>
                </c:pt>
                <c:pt idx="4973">
                  <c:v>1095628</c:v>
                </c:pt>
                <c:pt idx="4974">
                  <c:v>1099628</c:v>
                </c:pt>
                <c:pt idx="4975">
                  <c:v>1099628</c:v>
                </c:pt>
                <c:pt idx="4976">
                  <c:v>1103628</c:v>
                </c:pt>
                <c:pt idx="4977">
                  <c:v>1103628</c:v>
                </c:pt>
                <c:pt idx="4978">
                  <c:v>1107628</c:v>
                </c:pt>
                <c:pt idx="4979">
                  <c:v>1107628</c:v>
                </c:pt>
                <c:pt idx="4980">
                  <c:v>1111628</c:v>
                </c:pt>
                <c:pt idx="4981">
                  <c:v>1111628</c:v>
                </c:pt>
                <c:pt idx="4982">
                  <c:v>1115628</c:v>
                </c:pt>
                <c:pt idx="4983">
                  <c:v>1115628</c:v>
                </c:pt>
                <c:pt idx="4984">
                  <c:v>1119628</c:v>
                </c:pt>
                <c:pt idx="4985">
                  <c:v>1119628</c:v>
                </c:pt>
                <c:pt idx="4986">
                  <c:v>1123628</c:v>
                </c:pt>
                <c:pt idx="4987">
                  <c:v>1123628</c:v>
                </c:pt>
                <c:pt idx="4988">
                  <c:v>1127628</c:v>
                </c:pt>
                <c:pt idx="4989">
                  <c:v>1127628</c:v>
                </c:pt>
                <c:pt idx="4990">
                  <c:v>1131628</c:v>
                </c:pt>
                <c:pt idx="4991">
                  <c:v>1131628</c:v>
                </c:pt>
                <c:pt idx="4992">
                  <c:v>1135628</c:v>
                </c:pt>
                <c:pt idx="4993">
                  <c:v>1135628</c:v>
                </c:pt>
                <c:pt idx="4994">
                  <c:v>1139628</c:v>
                </c:pt>
                <c:pt idx="4995">
                  <c:v>1139628</c:v>
                </c:pt>
                <c:pt idx="4996">
                  <c:v>1143628</c:v>
                </c:pt>
                <c:pt idx="4997">
                  <c:v>1143628</c:v>
                </c:pt>
                <c:pt idx="4998">
                  <c:v>1147628</c:v>
                </c:pt>
                <c:pt idx="4999">
                  <c:v>1147628</c:v>
                </c:pt>
                <c:pt idx="5000">
                  <c:v>1151628</c:v>
                </c:pt>
                <c:pt idx="5001">
                  <c:v>1151628</c:v>
                </c:pt>
                <c:pt idx="5002">
                  <c:v>1155628</c:v>
                </c:pt>
                <c:pt idx="5003">
                  <c:v>1155628</c:v>
                </c:pt>
                <c:pt idx="5004">
                  <c:v>1159628</c:v>
                </c:pt>
                <c:pt idx="5005">
                  <c:v>1159628</c:v>
                </c:pt>
                <c:pt idx="5006">
                  <c:v>1163092</c:v>
                </c:pt>
                <c:pt idx="5007">
                  <c:v>1163092</c:v>
                </c:pt>
                <c:pt idx="5008">
                  <c:v>1163596</c:v>
                </c:pt>
                <c:pt idx="5009">
                  <c:v>1163596</c:v>
                </c:pt>
                <c:pt idx="5010">
                  <c:v>1163600</c:v>
                </c:pt>
                <c:pt idx="5011">
                  <c:v>1163600</c:v>
                </c:pt>
                <c:pt idx="5012">
                  <c:v>1163604</c:v>
                </c:pt>
                <c:pt idx="5013">
                  <c:v>1163604</c:v>
                </c:pt>
                <c:pt idx="5014">
                  <c:v>1163608</c:v>
                </c:pt>
                <c:pt idx="5015">
                  <c:v>1163608</c:v>
                </c:pt>
                <c:pt idx="5016">
                  <c:v>1163612</c:v>
                </c:pt>
                <c:pt idx="5017">
                  <c:v>1163612</c:v>
                </c:pt>
                <c:pt idx="5018">
                  <c:v>1163616</c:v>
                </c:pt>
                <c:pt idx="5019">
                  <c:v>1163616</c:v>
                </c:pt>
                <c:pt idx="5020">
                  <c:v>1163620</c:v>
                </c:pt>
                <c:pt idx="5021">
                  <c:v>1163620</c:v>
                </c:pt>
                <c:pt idx="5022">
                  <c:v>1163624</c:v>
                </c:pt>
                <c:pt idx="5023">
                  <c:v>1163624</c:v>
                </c:pt>
                <c:pt idx="5024">
                  <c:v>1163628</c:v>
                </c:pt>
                <c:pt idx="5025">
                  <c:v>1163628</c:v>
                </c:pt>
                <c:pt idx="5026">
                  <c:v>1163632</c:v>
                </c:pt>
                <c:pt idx="5027">
                  <c:v>1163632</c:v>
                </c:pt>
                <c:pt idx="5028">
                  <c:v>1163636</c:v>
                </c:pt>
                <c:pt idx="5029">
                  <c:v>1163636</c:v>
                </c:pt>
                <c:pt idx="5030">
                  <c:v>1164372</c:v>
                </c:pt>
                <c:pt idx="5031">
                  <c:v>1164372</c:v>
                </c:pt>
                <c:pt idx="5032">
                  <c:v>1164376</c:v>
                </c:pt>
                <c:pt idx="5033">
                  <c:v>1164376</c:v>
                </c:pt>
                <c:pt idx="5034">
                  <c:v>1164548</c:v>
                </c:pt>
                <c:pt idx="5035">
                  <c:v>1164548</c:v>
                </c:pt>
                <c:pt idx="5036">
                  <c:v>1164552</c:v>
                </c:pt>
                <c:pt idx="5037">
                  <c:v>1164552</c:v>
                </c:pt>
                <c:pt idx="5038">
                  <c:v>1164556</c:v>
                </c:pt>
                <c:pt idx="5039">
                  <c:v>1164556</c:v>
                </c:pt>
                <c:pt idx="5040">
                  <c:v>1164812</c:v>
                </c:pt>
                <c:pt idx="5041">
                  <c:v>1164812</c:v>
                </c:pt>
                <c:pt idx="5042">
                  <c:v>1164880</c:v>
                </c:pt>
                <c:pt idx="5043">
                  <c:v>1164880</c:v>
                </c:pt>
                <c:pt idx="5044">
                  <c:v>1164948</c:v>
                </c:pt>
                <c:pt idx="5045">
                  <c:v>1164948</c:v>
                </c:pt>
                <c:pt idx="5046">
                  <c:v>1164952</c:v>
                </c:pt>
                <c:pt idx="5047">
                  <c:v>1164952</c:v>
                </c:pt>
                <c:pt idx="5048">
                  <c:v>1164956</c:v>
                </c:pt>
                <c:pt idx="5049">
                  <c:v>1164956</c:v>
                </c:pt>
                <c:pt idx="5050">
                  <c:v>1164960</c:v>
                </c:pt>
                <c:pt idx="5051">
                  <c:v>1164960</c:v>
                </c:pt>
                <c:pt idx="5052">
                  <c:v>1164964</c:v>
                </c:pt>
                <c:pt idx="5053">
                  <c:v>1164964</c:v>
                </c:pt>
                <c:pt idx="5054">
                  <c:v>1164968</c:v>
                </c:pt>
                <c:pt idx="5055">
                  <c:v>1164968</c:v>
                </c:pt>
                <c:pt idx="5056">
                  <c:v>1164972</c:v>
                </c:pt>
                <c:pt idx="5057">
                  <c:v>1164972</c:v>
                </c:pt>
                <c:pt idx="5058">
                  <c:v>1164992</c:v>
                </c:pt>
                <c:pt idx="5059">
                  <c:v>1164992</c:v>
                </c:pt>
                <c:pt idx="5060">
                  <c:v>1164996</c:v>
                </c:pt>
                <c:pt idx="5061">
                  <c:v>1164996</c:v>
                </c:pt>
                <c:pt idx="5062">
                  <c:v>1166208</c:v>
                </c:pt>
                <c:pt idx="5063">
                  <c:v>1166208</c:v>
                </c:pt>
                <c:pt idx="5064">
                  <c:v>1166212</c:v>
                </c:pt>
                <c:pt idx="5065">
                  <c:v>1166212</c:v>
                </c:pt>
                <c:pt idx="5066">
                  <c:v>1166400</c:v>
                </c:pt>
                <c:pt idx="5067">
                  <c:v>1166400</c:v>
                </c:pt>
                <c:pt idx="5068">
                  <c:v>1166404</c:v>
                </c:pt>
                <c:pt idx="5069">
                  <c:v>1166404</c:v>
                </c:pt>
                <c:pt idx="5070">
                  <c:v>1166568</c:v>
                </c:pt>
                <c:pt idx="5071">
                  <c:v>1166568</c:v>
                </c:pt>
                <c:pt idx="5072">
                  <c:v>1166572</c:v>
                </c:pt>
                <c:pt idx="5073">
                  <c:v>1166572</c:v>
                </c:pt>
                <c:pt idx="5074">
                  <c:v>1166736</c:v>
                </c:pt>
                <c:pt idx="5075">
                  <c:v>1166736</c:v>
                </c:pt>
                <c:pt idx="5076">
                  <c:v>1166828</c:v>
                </c:pt>
                <c:pt idx="5077">
                  <c:v>1166828</c:v>
                </c:pt>
                <c:pt idx="5078">
                  <c:v>1166992</c:v>
                </c:pt>
                <c:pt idx="5079">
                  <c:v>1166992</c:v>
                </c:pt>
                <c:pt idx="5080">
                  <c:v>1166996</c:v>
                </c:pt>
                <c:pt idx="5081">
                  <c:v>1166996</c:v>
                </c:pt>
                <c:pt idx="5082">
                  <c:v>1167160</c:v>
                </c:pt>
                <c:pt idx="5083">
                  <c:v>1167160</c:v>
                </c:pt>
                <c:pt idx="5084">
                  <c:v>1167208</c:v>
                </c:pt>
                <c:pt idx="5085">
                  <c:v>1167208</c:v>
                </c:pt>
                <c:pt idx="5086">
                  <c:v>1167368</c:v>
                </c:pt>
                <c:pt idx="5087">
                  <c:v>1167368</c:v>
                </c:pt>
                <c:pt idx="5088">
                  <c:v>1167372</c:v>
                </c:pt>
                <c:pt idx="5089">
                  <c:v>1167372</c:v>
                </c:pt>
                <c:pt idx="5090">
                  <c:v>1167532</c:v>
                </c:pt>
                <c:pt idx="5091">
                  <c:v>1167532</c:v>
                </c:pt>
                <c:pt idx="5092">
                  <c:v>1167536</c:v>
                </c:pt>
                <c:pt idx="5093">
                  <c:v>1167536</c:v>
                </c:pt>
                <c:pt idx="5094">
                  <c:v>1167700</c:v>
                </c:pt>
                <c:pt idx="5095">
                  <c:v>1167700</c:v>
                </c:pt>
                <c:pt idx="5096">
                  <c:v>1167704</c:v>
                </c:pt>
                <c:pt idx="5097">
                  <c:v>1167704</c:v>
                </c:pt>
                <c:pt idx="5098">
                  <c:v>1167868</c:v>
                </c:pt>
                <c:pt idx="5099">
                  <c:v>1167868</c:v>
                </c:pt>
                <c:pt idx="5100">
                  <c:v>1167872</c:v>
                </c:pt>
                <c:pt idx="5101">
                  <c:v>1167872</c:v>
                </c:pt>
                <c:pt idx="5102">
                  <c:v>1167876</c:v>
                </c:pt>
                <c:pt idx="5103">
                  <c:v>1167876</c:v>
                </c:pt>
                <c:pt idx="5104">
                  <c:v>1167880</c:v>
                </c:pt>
                <c:pt idx="5105">
                  <c:v>1167880</c:v>
                </c:pt>
                <c:pt idx="5106">
                  <c:v>1168096</c:v>
                </c:pt>
                <c:pt idx="5107">
                  <c:v>1168096</c:v>
                </c:pt>
                <c:pt idx="5108">
                  <c:v>1168100</c:v>
                </c:pt>
                <c:pt idx="5109">
                  <c:v>1168100</c:v>
                </c:pt>
                <c:pt idx="5110">
                  <c:v>1168344</c:v>
                </c:pt>
                <c:pt idx="5111">
                  <c:v>1168344</c:v>
                </c:pt>
                <c:pt idx="5112">
                  <c:v>1168380</c:v>
                </c:pt>
                <c:pt idx="5113">
                  <c:v>1168380</c:v>
                </c:pt>
                <c:pt idx="5114">
                  <c:v>1172380</c:v>
                </c:pt>
                <c:pt idx="5115">
                  <c:v>1172380</c:v>
                </c:pt>
                <c:pt idx="5116">
                  <c:v>1176380</c:v>
                </c:pt>
                <c:pt idx="5117">
                  <c:v>1176380</c:v>
                </c:pt>
                <c:pt idx="5118">
                  <c:v>1180380</c:v>
                </c:pt>
                <c:pt idx="5119">
                  <c:v>1180380</c:v>
                </c:pt>
                <c:pt idx="5120">
                  <c:v>1181640</c:v>
                </c:pt>
                <c:pt idx="5121">
                  <c:v>1181640</c:v>
                </c:pt>
                <c:pt idx="5122">
                  <c:v>1181904</c:v>
                </c:pt>
                <c:pt idx="5123">
                  <c:v>1181904</c:v>
                </c:pt>
                <c:pt idx="5124">
                  <c:v>1181908</c:v>
                </c:pt>
                <c:pt idx="5125">
                  <c:v>1181908</c:v>
                </c:pt>
                <c:pt idx="5126">
                  <c:v>1181912</c:v>
                </c:pt>
                <c:pt idx="5127">
                  <c:v>1181912</c:v>
                </c:pt>
                <c:pt idx="5128">
                  <c:v>1181916</c:v>
                </c:pt>
                <c:pt idx="5129">
                  <c:v>1181916</c:v>
                </c:pt>
                <c:pt idx="5130">
                  <c:v>1182452</c:v>
                </c:pt>
                <c:pt idx="5131">
                  <c:v>1182452</c:v>
                </c:pt>
                <c:pt idx="5132">
                  <c:v>1182456</c:v>
                </c:pt>
                <c:pt idx="5133">
                  <c:v>1182456</c:v>
                </c:pt>
                <c:pt idx="5134">
                  <c:v>1182460</c:v>
                </c:pt>
                <c:pt idx="5135">
                  <c:v>1182460</c:v>
                </c:pt>
                <c:pt idx="5136">
                  <c:v>1182464</c:v>
                </c:pt>
                <c:pt idx="5137">
                  <c:v>1182464</c:v>
                </c:pt>
                <c:pt idx="5138">
                  <c:v>1182468</c:v>
                </c:pt>
                <c:pt idx="5139">
                  <c:v>1182468</c:v>
                </c:pt>
                <c:pt idx="5140">
                  <c:v>1182472</c:v>
                </c:pt>
                <c:pt idx="5141">
                  <c:v>1182472</c:v>
                </c:pt>
                <c:pt idx="5142">
                  <c:v>1182476</c:v>
                </c:pt>
                <c:pt idx="5143">
                  <c:v>1182476</c:v>
                </c:pt>
                <c:pt idx="5144">
                  <c:v>1182480</c:v>
                </c:pt>
                <c:pt idx="5145">
                  <c:v>1182480</c:v>
                </c:pt>
                <c:pt idx="5146">
                  <c:v>1182484</c:v>
                </c:pt>
                <c:pt idx="5147">
                  <c:v>1182484</c:v>
                </c:pt>
                <c:pt idx="5148">
                  <c:v>1182488</c:v>
                </c:pt>
                <c:pt idx="5149">
                  <c:v>1182488</c:v>
                </c:pt>
                <c:pt idx="5150">
                  <c:v>1182576</c:v>
                </c:pt>
                <c:pt idx="5151">
                  <c:v>1182576</c:v>
                </c:pt>
                <c:pt idx="5152">
                  <c:v>1182580</c:v>
                </c:pt>
                <c:pt idx="5153">
                  <c:v>1182580</c:v>
                </c:pt>
                <c:pt idx="5154">
                  <c:v>1182584</c:v>
                </c:pt>
                <c:pt idx="5155">
                  <c:v>1182584</c:v>
                </c:pt>
                <c:pt idx="5156">
                  <c:v>1182588</c:v>
                </c:pt>
                <c:pt idx="5157">
                  <c:v>1182588</c:v>
                </c:pt>
                <c:pt idx="5158">
                  <c:v>1182592</c:v>
                </c:pt>
                <c:pt idx="5159">
                  <c:v>1182592</c:v>
                </c:pt>
                <c:pt idx="5160">
                  <c:v>1183280</c:v>
                </c:pt>
                <c:pt idx="5161">
                  <c:v>1183280</c:v>
                </c:pt>
                <c:pt idx="5162">
                  <c:v>1183284</c:v>
                </c:pt>
                <c:pt idx="5163">
                  <c:v>1183284</c:v>
                </c:pt>
                <c:pt idx="5164">
                  <c:v>1183288</c:v>
                </c:pt>
                <c:pt idx="5165">
                  <c:v>1183288</c:v>
                </c:pt>
                <c:pt idx="5166">
                  <c:v>1183292</c:v>
                </c:pt>
                <c:pt idx="5167">
                  <c:v>1183292</c:v>
                </c:pt>
                <c:pt idx="5168">
                  <c:v>1183296</c:v>
                </c:pt>
                <c:pt idx="5169">
                  <c:v>1183296</c:v>
                </c:pt>
                <c:pt idx="5170">
                  <c:v>1183300</c:v>
                </c:pt>
                <c:pt idx="5171">
                  <c:v>1183300</c:v>
                </c:pt>
                <c:pt idx="5172">
                  <c:v>1183304</c:v>
                </c:pt>
                <c:pt idx="5173">
                  <c:v>1183304</c:v>
                </c:pt>
                <c:pt idx="5174">
                  <c:v>1183308</c:v>
                </c:pt>
                <c:pt idx="5175">
                  <c:v>1183308</c:v>
                </c:pt>
                <c:pt idx="5176">
                  <c:v>1183312</c:v>
                </c:pt>
                <c:pt idx="5177">
                  <c:v>1183312</c:v>
                </c:pt>
                <c:pt idx="5178">
                  <c:v>1183316</c:v>
                </c:pt>
                <c:pt idx="5179">
                  <c:v>1183316</c:v>
                </c:pt>
                <c:pt idx="5180">
                  <c:v>1183320</c:v>
                </c:pt>
                <c:pt idx="5181">
                  <c:v>1183320</c:v>
                </c:pt>
                <c:pt idx="5182">
                  <c:v>1183324</c:v>
                </c:pt>
                <c:pt idx="5183">
                  <c:v>1183324</c:v>
                </c:pt>
                <c:pt idx="5184">
                  <c:v>1183328</c:v>
                </c:pt>
                <c:pt idx="5185">
                  <c:v>1183328</c:v>
                </c:pt>
                <c:pt idx="5186">
                  <c:v>1183332</c:v>
                </c:pt>
                <c:pt idx="5187">
                  <c:v>1183332</c:v>
                </c:pt>
                <c:pt idx="5188">
                  <c:v>1183336</c:v>
                </c:pt>
                <c:pt idx="5189">
                  <c:v>1183336</c:v>
                </c:pt>
                <c:pt idx="5190">
                  <c:v>1183340</c:v>
                </c:pt>
                <c:pt idx="5191">
                  <c:v>1183340</c:v>
                </c:pt>
                <c:pt idx="5192">
                  <c:v>1183344</c:v>
                </c:pt>
                <c:pt idx="5193">
                  <c:v>1183344</c:v>
                </c:pt>
                <c:pt idx="5194">
                  <c:v>1183348</c:v>
                </c:pt>
                <c:pt idx="5195">
                  <c:v>1183348</c:v>
                </c:pt>
                <c:pt idx="5196">
                  <c:v>1187348</c:v>
                </c:pt>
                <c:pt idx="5197">
                  <c:v>1187348</c:v>
                </c:pt>
                <c:pt idx="5198">
                  <c:v>1191348</c:v>
                </c:pt>
                <c:pt idx="5199">
                  <c:v>1191348</c:v>
                </c:pt>
                <c:pt idx="5200">
                  <c:v>1195348</c:v>
                </c:pt>
                <c:pt idx="5201">
                  <c:v>1195348</c:v>
                </c:pt>
                <c:pt idx="5202">
                  <c:v>1199348</c:v>
                </c:pt>
                <c:pt idx="5203">
                  <c:v>1199348</c:v>
                </c:pt>
                <c:pt idx="5204">
                  <c:v>1203348</c:v>
                </c:pt>
                <c:pt idx="5205">
                  <c:v>1203348</c:v>
                </c:pt>
                <c:pt idx="5206">
                  <c:v>1207348</c:v>
                </c:pt>
                <c:pt idx="5207">
                  <c:v>1207348</c:v>
                </c:pt>
                <c:pt idx="5208">
                  <c:v>1211348</c:v>
                </c:pt>
                <c:pt idx="5209">
                  <c:v>1211348</c:v>
                </c:pt>
                <c:pt idx="5210">
                  <c:v>1215348</c:v>
                </c:pt>
                <c:pt idx="5211">
                  <c:v>1215348</c:v>
                </c:pt>
                <c:pt idx="5212">
                  <c:v>1219348</c:v>
                </c:pt>
                <c:pt idx="5213">
                  <c:v>1219348</c:v>
                </c:pt>
                <c:pt idx="5214">
                  <c:v>1223348</c:v>
                </c:pt>
                <c:pt idx="5215">
                  <c:v>1223348</c:v>
                </c:pt>
                <c:pt idx="5216">
                  <c:v>1227348</c:v>
                </c:pt>
                <c:pt idx="5217">
                  <c:v>1227348</c:v>
                </c:pt>
                <c:pt idx="5218">
                  <c:v>1231348</c:v>
                </c:pt>
                <c:pt idx="5219">
                  <c:v>1231348</c:v>
                </c:pt>
                <c:pt idx="5220">
                  <c:v>1235348</c:v>
                </c:pt>
                <c:pt idx="5221">
                  <c:v>1235348</c:v>
                </c:pt>
                <c:pt idx="5222">
                  <c:v>1239348</c:v>
                </c:pt>
                <c:pt idx="5223">
                  <c:v>1239348</c:v>
                </c:pt>
                <c:pt idx="5224">
                  <c:v>1240816</c:v>
                </c:pt>
                <c:pt idx="5225">
                  <c:v>1240816</c:v>
                </c:pt>
                <c:pt idx="5226">
                  <c:v>1240820</c:v>
                </c:pt>
                <c:pt idx="5227">
                  <c:v>1240820</c:v>
                </c:pt>
                <c:pt idx="5228">
                  <c:v>1240824</c:v>
                </c:pt>
                <c:pt idx="5229">
                  <c:v>1240824</c:v>
                </c:pt>
                <c:pt idx="5230">
                  <c:v>1240828</c:v>
                </c:pt>
                <c:pt idx="5231">
                  <c:v>1240828</c:v>
                </c:pt>
                <c:pt idx="5232">
                  <c:v>1240832</c:v>
                </c:pt>
                <c:pt idx="5233">
                  <c:v>1240832</c:v>
                </c:pt>
                <c:pt idx="5234">
                  <c:v>1240836</c:v>
                </c:pt>
                <c:pt idx="5235">
                  <c:v>1240836</c:v>
                </c:pt>
                <c:pt idx="5236">
                  <c:v>1240840</c:v>
                </c:pt>
                <c:pt idx="5237">
                  <c:v>1240840</c:v>
                </c:pt>
                <c:pt idx="5238">
                  <c:v>1240844</c:v>
                </c:pt>
                <c:pt idx="5239">
                  <c:v>1240844</c:v>
                </c:pt>
                <c:pt idx="5240">
                  <c:v>1240848</c:v>
                </c:pt>
                <c:pt idx="5241">
                  <c:v>1240848</c:v>
                </c:pt>
                <c:pt idx="5242">
                  <c:v>1240852</c:v>
                </c:pt>
                <c:pt idx="5243">
                  <c:v>1240852</c:v>
                </c:pt>
                <c:pt idx="5244">
                  <c:v>1240856</c:v>
                </c:pt>
                <c:pt idx="5245">
                  <c:v>1240856</c:v>
                </c:pt>
                <c:pt idx="5246">
                  <c:v>1240860</c:v>
                </c:pt>
                <c:pt idx="5247">
                  <c:v>1240860</c:v>
                </c:pt>
                <c:pt idx="5248">
                  <c:v>1240864</c:v>
                </c:pt>
                <c:pt idx="5249">
                  <c:v>1240864</c:v>
                </c:pt>
                <c:pt idx="5250">
                  <c:v>1240868</c:v>
                </c:pt>
                <c:pt idx="5251">
                  <c:v>1240868</c:v>
                </c:pt>
                <c:pt idx="5252">
                  <c:v>1240872</c:v>
                </c:pt>
                <c:pt idx="5253">
                  <c:v>1240872</c:v>
                </c:pt>
                <c:pt idx="5254">
                  <c:v>1240876</c:v>
                </c:pt>
                <c:pt idx="5255">
                  <c:v>1240876</c:v>
                </c:pt>
                <c:pt idx="5256">
                  <c:v>1240880</c:v>
                </c:pt>
                <c:pt idx="5257">
                  <c:v>1240880</c:v>
                </c:pt>
                <c:pt idx="5258">
                  <c:v>1240884</c:v>
                </c:pt>
                <c:pt idx="5259">
                  <c:v>1240884</c:v>
                </c:pt>
                <c:pt idx="5260">
                  <c:v>1240888</c:v>
                </c:pt>
                <c:pt idx="5261">
                  <c:v>1240888</c:v>
                </c:pt>
                <c:pt idx="5262">
                  <c:v>1240892</c:v>
                </c:pt>
                <c:pt idx="5263">
                  <c:v>1240892</c:v>
                </c:pt>
                <c:pt idx="5264">
                  <c:v>1241060</c:v>
                </c:pt>
                <c:pt idx="5265">
                  <c:v>1241060</c:v>
                </c:pt>
                <c:pt idx="5266">
                  <c:v>1241064</c:v>
                </c:pt>
                <c:pt idx="5267">
                  <c:v>1241064</c:v>
                </c:pt>
                <c:pt idx="5268">
                  <c:v>1241068</c:v>
                </c:pt>
                <c:pt idx="5269">
                  <c:v>1241068</c:v>
                </c:pt>
                <c:pt idx="5270">
                  <c:v>1241072</c:v>
                </c:pt>
                <c:pt idx="5271">
                  <c:v>1241072</c:v>
                </c:pt>
                <c:pt idx="5272">
                  <c:v>1241076</c:v>
                </c:pt>
                <c:pt idx="5273">
                  <c:v>1241076</c:v>
                </c:pt>
                <c:pt idx="5274">
                  <c:v>1245076</c:v>
                </c:pt>
                <c:pt idx="5275">
                  <c:v>1245076</c:v>
                </c:pt>
                <c:pt idx="5276">
                  <c:v>1249076</c:v>
                </c:pt>
                <c:pt idx="5277">
                  <c:v>1249076</c:v>
                </c:pt>
                <c:pt idx="5278">
                  <c:v>1253076</c:v>
                </c:pt>
                <c:pt idx="5279">
                  <c:v>1253076</c:v>
                </c:pt>
                <c:pt idx="5280">
                  <c:v>1257076</c:v>
                </c:pt>
                <c:pt idx="5281">
                  <c:v>1257076</c:v>
                </c:pt>
                <c:pt idx="5282">
                  <c:v>1261076</c:v>
                </c:pt>
                <c:pt idx="5283">
                  <c:v>1261076</c:v>
                </c:pt>
                <c:pt idx="5284">
                  <c:v>1265076</c:v>
                </c:pt>
                <c:pt idx="5285">
                  <c:v>1265076</c:v>
                </c:pt>
                <c:pt idx="5286">
                  <c:v>1269076</c:v>
                </c:pt>
                <c:pt idx="5287">
                  <c:v>1269076</c:v>
                </c:pt>
                <c:pt idx="5288">
                  <c:v>1273076</c:v>
                </c:pt>
                <c:pt idx="5289">
                  <c:v>1273076</c:v>
                </c:pt>
                <c:pt idx="5290">
                  <c:v>1277076</c:v>
                </c:pt>
                <c:pt idx="5291">
                  <c:v>1277076</c:v>
                </c:pt>
                <c:pt idx="5292">
                  <c:v>1281076</c:v>
                </c:pt>
                <c:pt idx="5293">
                  <c:v>1281076</c:v>
                </c:pt>
                <c:pt idx="5294">
                  <c:v>1285076</c:v>
                </c:pt>
                <c:pt idx="5295">
                  <c:v>1285076</c:v>
                </c:pt>
                <c:pt idx="5296">
                  <c:v>1289076</c:v>
                </c:pt>
                <c:pt idx="5297">
                  <c:v>1289076</c:v>
                </c:pt>
                <c:pt idx="5298">
                  <c:v>1293076</c:v>
                </c:pt>
                <c:pt idx="5299">
                  <c:v>1293076</c:v>
                </c:pt>
                <c:pt idx="5300">
                  <c:v>1297076</c:v>
                </c:pt>
                <c:pt idx="5301">
                  <c:v>1297076</c:v>
                </c:pt>
                <c:pt idx="5302">
                  <c:v>1301076</c:v>
                </c:pt>
                <c:pt idx="5303">
                  <c:v>1301076</c:v>
                </c:pt>
                <c:pt idx="5304">
                  <c:v>1305076</c:v>
                </c:pt>
                <c:pt idx="5305">
                  <c:v>1305076</c:v>
                </c:pt>
                <c:pt idx="5306">
                  <c:v>1309076</c:v>
                </c:pt>
                <c:pt idx="5307">
                  <c:v>1309076</c:v>
                </c:pt>
                <c:pt idx="5308">
                  <c:v>1313076</c:v>
                </c:pt>
                <c:pt idx="5309">
                  <c:v>1313076</c:v>
                </c:pt>
                <c:pt idx="5310">
                  <c:v>1317076</c:v>
                </c:pt>
                <c:pt idx="5311">
                  <c:v>1317076</c:v>
                </c:pt>
                <c:pt idx="5312">
                  <c:v>1321076</c:v>
                </c:pt>
                <c:pt idx="5313">
                  <c:v>1321076</c:v>
                </c:pt>
                <c:pt idx="5314">
                  <c:v>1325076</c:v>
                </c:pt>
                <c:pt idx="5315">
                  <c:v>1325076</c:v>
                </c:pt>
                <c:pt idx="5316">
                  <c:v>1329076</c:v>
                </c:pt>
                <c:pt idx="5317">
                  <c:v>1329076</c:v>
                </c:pt>
                <c:pt idx="5318">
                  <c:v>1333076</c:v>
                </c:pt>
                <c:pt idx="5319">
                  <c:v>1333076</c:v>
                </c:pt>
                <c:pt idx="5320">
                  <c:v>1337076</c:v>
                </c:pt>
                <c:pt idx="5321">
                  <c:v>1337076</c:v>
                </c:pt>
                <c:pt idx="5322">
                  <c:v>1341076</c:v>
                </c:pt>
                <c:pt idx="5323">
                  <c:v>1341076</c:v>
                </c:pt>
                <c:pt idx="5324">
                  <c:v>1344408</c:v>
                </c:pt>
                <c:pt idx="5325">
                  <c:v>1344408</c:v>
                </c:pt>
                <c:pt idx="5326">
                  <c:v>1344412</c:v>
                </c:pt>
                <c:pt idx="5327">
                  <c:v>1344412</c:v>
                </c:pt>
                <c:pt idx="5328">
                  <c:v>1344416</c:v>
                </c:pt>
                <c:pt idx="5329">
                  <c:v>1344416</c:v>
                </c:pt>
                <c:pt idx="5330">
                  <c:v>1344420</c:v>
                </c:pt>
                <c:pt idx="5331">
                  <c:v>1344420</c:v>
                </c:pt>
                <c:pt idx="5332">
                  <c:v>1345012</c:v>
                </c:pt>
                <c:pt idx="5333">
                  <c:v>1345012</c:v>
                </c:pt>
                <c:pt idx="5334">
                  <c:v>1345080</c:v>
                </c:pt>
                <c:pt idx="5335">
                  <c:v>1345080</c:v>
                </c:pt>
                <c:pt idx="5336">
                  <c:v>1345084</c:v>
                </c:pt>
                <c:pt idx="5337">
                  <c:v>1345084</c:v>
                </c:pt>
                <c:pt idx="5338">
                  <c:v>1349084</c:v>
                </c:pt>
                <c:pt idx="5339">
                  <c:v>1349084</c:v>
                </c:pt>
                <c:pt idx="5340">
                  <c:v>1353084</c:v>
                </c:pt>
                <c:pt idx="5341">
                  <c:v>1353084</c:v>
                </c:pt>
                <c:pt idx="5342">
                  <c:v>1357084</c:v>
                </c:pt>
                <c:pt idx="5343">
                  <c:v>1357084</c:v>
                </c:pt>
                <c:pt idx="5344">
                  <c:v>1361084</c:v>
                </c:pt>
                <c:pt idx="5345">
                  <c:v>1361084</c:v>
                </c:pt>
                <c:pt idx="5346">
                  <c:v>1365084</c:v>
                </c:pt>
                <c:pt idx="5347">
                  <c:v>1365084</c:v>
                </c:pt>
                <c:pt idx="5348">
                  <c:v>1369084</c:v>
                </c:pt>
                <c:pt idx="5349">
                  <c:v>1369084</c:v>
                </c:pt>
                <c:pt idx="5350">
                  <c:v>1373084</c:v>
                </c:pt>
                <c:pt idx="5351">
                  <c:v>1373084</c:v>
                </c:pt>
                <c:pt idx="5352">
                  <c:v>1377084</c:v>
                </c:pt>
                <c:pt idx="5353">
                  <c:v>1377084</c:v>
                </c:pt>
                <c:pt idx="5354">
                  <c:v>1381084</c:v>
                </c:pt>
                <c:pt idx="5355">
                  <c:v>1381084</c:v>
                </c:pt>
                <c:pt idx="5356">
                  <c:v>1385084</c:v>
                </c:pt>
                <c:pt idx="5357">
                  <c:v>1385084</c:v>
                </c:pt>
                <c:pt idx="5358">
                  <c:v>1389084</c:v>
                </c:pt>
                <c:pt idx="5359">
                  <c:v>1389084</c:v>
                </c:pt>
                <c:pt idx="5360">
                  <c:v>1393084</c:v>
                </c:pt>
                <c:pt idx="5361">
                  <c:v>1393084</c:v>
                </c:pt>
                <c:pt idx="5362">
                  <c:v>1397084</c:v>
                </c:pt>
                <c:pt idx="5363">
                  <c:v>1397084</c:v>
                </c:pt>
                <c:pt idx="5364">
                  <c:v>1401084</c:v>
                </c:pt>
                <c:pt idx="5365">
                  <c:v>1401084</c:v>
                </c:pt>
                <c:pt idx="5366">
                  <c:v>1405084</c:v>
                </c:pt>
                <c:pt idx="5367">
                  <c:v>1405084</c:v>
                </c:pt>
                <c:pt idx="5368">
                  <c:v>1409084</c:v>
                </c:pt>
                <c:pt idx="5369">
                  <c:v>1409084</c:v>
                </c:pt>
                <c:pt idx="5370">
                  <c:v>1413084</c:v>
                </c:pt>
                <c:pt idx="5371">
                  <c:v>1413084</c:v>
                </c:pt>
                <c:pt idx="5372">
                  <c:v>1417084</c:v>
                </c:pt>
                <c:pt idx="5373">
                  <c:v>1417084</c:v>
                </c:pt>
                <c:pt idx="5374">
                  <c:v>1418324</c:v>
                </c:pt>
                <c:pt idx="5375">
                  <c:v>1418324</c:v>
                </c:pt>
                <c:pt idx="5376">
                  <c:v>1418328</c:v>
                </c:pt>
                <c:pt idx="5377">
                  <c:v>1418328</c:v>
                </c:pt>
                <c:pt idx="5378">
                  <c:v>1418332</c:v>
                </c:pt>
                <c:pt idx="5379">
                  <c:v>1418332</c:v>
                </c:pt>
                <c:pt idx="5380">
                  <c:v>1418336</c:v>
                </c:pt>
                <c:pt idx="5381">
                  <c:v>1418336</c:v>
                </c:pt>
                <c:pt idx="5382">
                  <c:v>1418340</c:v>
                </c:pt>
                <c:pt idx="5383">
                  <c:v>1418340</c:v>
                </c:pt>
                <c:pt idx="5384">
                  <c:v>1418344</c:v>
                </c:pt>
                <c:pt idx="5385">
                  <c:v>1418344</c:v>
                </c:pt>
                <c:pt idx="5386">
                  <c:v>1418348</c:v>
                </c:pt>
                <c:pt idx="5387">
                  <c:v>1418348</c:v>
                </c:pt>
                <c:pt idx="5388">
                  <c:v>1418352</c:v>
                </c:pt>
                <c:pt idx="5389">
                  <c:v>1418352</c:v>
                </c:pt>
                <c:pt idx="5390">
                  <c:v>1418356</c:v>
                </c:pt>
                <c:pt idx="5391">
                  <c:v>1418356</c:v>
                </c:pt>
                <c:pt idx="5392">
                  <c:v>1418360</c:v>
                </c:pt>
                <c:pt idx="5393">
                  <c:v>1418360</c:v>
                </c:pt>
                <c:pt idx="5394">
                  <c:v>1418364</c:v>
                </c:pt>
                <c:pt idx="5395">
                  <c:v>1418364</c:v>
                </c:pt>
                <c:pt idx="5396">
                  <c:v>1418368</c:v>
                </c:pt>
                <c:pt idx="5397">
                  <c:v>1418368</c:v>
                </c:pt>
                <c:pt idx="5398">
                  <c:v>1418372</c:v>
                </c:pt>
                <c:pt idx="5399">
                  <c:v>1418372</c:v>
                </c:pt>
                <c:pt idx="5400">
                  <c:v>1418376</c:v>
                </c:pt>
                <c:pt idx="5401">
                  <c:v>1418376</c:v>
                </c:pt>
                <c:pt idx="5402">
                  <c:v>1418380</c:v>
                </c:pt>
                <c:pt idx="5403">
                  <c:v>1418380</c:v>
                </c:pt>
                <c:pt idx="5404">
                  <c:v>1418384</c:v>
                </c:pt>
                <c:pt idx="5405">
                  <c:v>1418384</c:v>
                </c:pt>
                <c:pt idx="5406">
                  <c:v>1418388</c:v>
                </c:pt>
                <c:pt idx="5407">
                  <c:v>1418388</c:v>
                </c:pt>
                <c:pt idx="5408">
                  <c:v>1418392</c:v>
                </c:pt>
                <c:pt idx="5409">
                  <c:v>1418392</c:v>
                </c:pt>
                <c:pt idx="5410">
                  <c:v>1418396</c:v>
                </c:pt>
                <c:pt idx="5411">
                  <c:v>1418396</c:v>
                </c:pt>
                <c:pt idx="5412">
                  <c:v>1418400</c:v>
                </c:pt>
                <c:pt idx="5413">
                  <c:v>1418400</c:v>
                </c:pt>
                <c:pt idx="5414">
                  <c:v>1418404</c:v>
                </c:pt>
                <c:pt idx="5415">
                  <c:v>1418404</c:v>
                </c:pt>
                <c:pt idx="5416">
                  <c:v>1418408</c:v>
                </c:pt>
                <c:pt idx="5417">
                  <c:v>1418408</c:v>
                </c:pt>
                <c:pt idx="5418">
                  <c:v>1418412</c:v>
                </c:pt>
                <c:pt idx="5419">
                  <c:v>1418412</c:v>
                </c:pt>
                <c:pt idx="5420">
                  <c:v>1418416</c:v>
                </c:pt>
                <c:pt idx="5421">
                  <c:v>1418416</c:v>
                </c:pt>
                <c:pt idx="5422">
                  <c:v>1418420</c:v>
                </c:pt>
                <c:pt idx="5423">
                  <c:v>1418420</c:v>
                </c:pt>
                <c:pt idx="5424">
                  <c:v>1418424</c:v>
                </c:pt>
                <c:pt idx="5425">
                  <c:v>1418424</c:v>
                </c:pt>
                <c:pt idx="5426">
                  <c:v>1418428</c:v>
                </c:pt>
                <c:pt idx="5427">
                  <c:v>1418428</c:v>
                </c:pt>
                <c:pt idx="5428">
                  <c:v>1418432</c:v>
                </c:pt>
                <c:pt idx="5429">
                  <c:v>1418432</c:v>
                </c:pt>
                <c:pt idx="5430">
                  <c:v>1418436</c:v>
                </c:pt>
                <c:pt idx="5431">
                  <c:v>1418436</c:v>
                </c:pt>
                <c:pt idx="5432">
                  <c:v>1418440</c:v>
                </c:pt>
                <c:pt idx="5433">
                  <c:v>1418440</c:v>
                </c:pt>
                <c:pt idx="5434">
                  <c:v>1418444</c:v>
                </c:pt>
                <c:pt idx="5435">
                  <c:v>1418444</c:v>
                </c:pt>
                <c:pt idx="5436">
                  <c:v>1418448</c:v>
                </c:pt>
                <c:pt idx="5437">
                  <c:v>1418448</c:v>
                </c:pt>
                <c:pt idx="5438">
                  <c:v>1418452</c:v>
                </c:pt>
                <c:pt idx="5439">
                  <c:v>1418452</c:v>
                </c:pt>
                <c:pt idx="5440">
                  <c:v>1418456</c:v>
                </c:pt>
                <c:pt idx="5441">
                  <c:v>1418456</c:v>
                </c:pt>
                <c:pt idx="5442">
                  <c:v>1418460</c:v>
                </c:pt>
                <c:pt idx="5443">
                  <c:v>1418460</c:v>
                </c:pt>
                <c:pt idx="5444">
                  <c:v>1418464</c:v>
                </c:pt>
                <c:pt idx="5445">
                  <c:v>1418464</c:v>
                </c:pt>
                <c:pt idx="5446">
                  <c:v>1418468</c:v>
                </c:pt>
                <c:pt idx="5447">
                  <c:v>1418468</c:v>
                </c:pt>
                <c:pt idx="5448">
                  <c:v>1418472</c:v>
                </c:pt>
                <c:pt idx="5449">
                  <c:v>1418472</c:v>
                </c:pt>
                <c:pt idx="5450">
                  <c:v>1418476</c:v>
                </c:pt>
                <c:pt idx="5451">
                  <c:v>1418476</c:v>
                </c:pt>
                <c:pt idx="5452">
                  <c:v>1418480</c:v>
                </c:pt>
                <c:pt idx="5453">
                  <c:v>1418480</c:v>
                </c:pt>
                <c:pt idx="5454">
                  <c:v>1418516</c:v>
                </c:pt>
                <c:pt idx="5455">
                  <c:v>1418516</c:v>
                </c:pt>
                <c:pt idx="5456">
                  <c:v>1418520</c:v>
                </c:pt>
                <c:pt idx="5457">
                  <c:v>1418520</c:v>
                </c:pt>
                <c:pt idx="5458">
                  <c:v>1418524</c:v>
                </c:pt>
                <c:pt idx="5459">
                  <c:v>1418524</c:v>
                </c:pt>
                <c:pt idx="5460">
                  <c:v>1418528</c:v>
                </c:pt>
                <c:pt idx="5461">
                  <c:v>1418528</c:v>
                </c:pt>
                <c:pt idx="5462">
                  <c:v>1418532</c:v>
                </c:pt>
                <c:pt idx="5463">
                  <c:v>1418532</c:v>
                </c:pt>
                <c:pt idx="5464">
                  <c:v>1418536</c:v>
                </c:pt>
                <c:pt idx="5465">
                  <c:v>1418536</c:v>
                </c:pt>
                <c:pt idx="5466">
                  <c:v>1418540</c:v>
                </c:pt>
                <c:pt idx="5467">
                  <c:v>1418540</c:v>
                </c:pt>
                <c:pt idx="5468">
                  <c:v>1418544</c:v>
                </c:pt>
                <c:pt idx="5469">
                  <c:v>1418544</c:v>
                </c:pt>
                <c:pt idx="5470">
                  <c:v>1418548</c:v>
                </c:pt>
                <c:pt idx="5471">
                  <c:v>1418548</c:v>
                </c:pt>
                <c:pt idx="5472">
                  <c:v>1418552</c:v>
                </c:pt>
                <c:pt idx="5473">
                  <c:v>1418552</c:v>
                </c:pt>
                <c:pt idx="5474">
                  <c:v>1418556</c:v>
                </c:pt>
                <c:pt idx="5475">
                  <c:v>1418556</c:v>
                </c:pt>
                <c:pt idx="5476">
                  <c:v>1418560</c:v>
                </c:pt>
                <c:pt idx="5477">
                  <c:v>1418560</c:v>
                </c:pt>
                <c:pt idx="5478">
                  <c:v>1418564</c:v>
                </c:pt>
                <c:pt idx="5479">
                  <c:v>1418564</c:v>
                </c:pt>
                <c:pt idx="5480">
                  <c:v>1418568</c:v>
                </c:pt>
                <c:pt idx="5481">
                  <c:v>1418568</c:v>
                </c:pt>
                <c:pt idx="5482">
                  <c:v>1418572</c:v>
                </c:pt>
                <c:pt idx="5483">
                  <c:v>1418572</c:v>
                </c:pt>
                <c:pt idx="5484">
                  <c:v>1418576</c:v>
                </c:pt>
                <c:pt idx="5485">
                  <c:v>1418576</c:v>
                </c:pt>
                <c:pt idx="5486">
                  <c:v>1418580</c:v>
                </c:pt>
                <c:pt idx="5487">
                  <c:v>1418580</c:v>
                </c:pt>
                <c:pt idx="5488">
                  <c:v>1418584</c:v>
                </c:pt>
                <c:pt idx="5489">
                  <c:v>1418584</c:v>
                </c:pt>
                <c:pt idx="5490">
                  <c:v>1418588</c:v>
                </c:pt>
                <c:pt idx="5491">
                  <c:v>1418588</c:v>
                </c:pt>
                <c:pt idx="5492">
                  <c:v>1418592</c:v>
                </c:pt>
                <c:pt idx="5493">
                  <c:v>1418592</c:v>
                </c:pt>
                <c:pt idx="5494">
                  <c:v>1418596</c:v>
                </c:pt>
                <c:pt idx="5495">
                  <c:v>1418596</c:v>
                </c:pt>
                <c:pt idx="5496">
                  <c:v>1422596</c:v>
                </c:pt>
                <c:pt idx="5497">
                  <c:v>1422596</c:v>
                </c:pt>
                <c:pt idx="5498">
                  <c:v>1426596</c:v>
                </c:pt>
                <c:pt idx="5499">
                  <c:v>1426596</c:v>
                </c:pt>
                <c:pt idx="5500">
                  <c:v>1430596</c:v>
                </c:pt>
                <c:pt idx="5501">
                  <c:v>1430596</c:v>
                </c:pt>
                <c:pt idx="5502">
                  <c:v>1434596</c:v>
                </c:pt>
                <c:pt idx="5503">
                  <c:v>1434596</c:v>
                </c:pt>
                <c:pt idx="5504">
                  <c:v>1438596</c:v>
                </c:pt>
                <c:pt idx="5505">
                  <c:v>1438596</c:v>
                </c:pt>
                <c:pt idx="5506">
                  <c:v>1441612</c:v>
                </c:pt>
                <c:pt idx="5507">
                  <c:v>1441612</c:v>
                </c:pt>
                <c:pt idx="5508">
                  <c:v>1441616</c:v>
                </c:pt>
                <c:pt idx="5509">
                  <c:v>1441616</c:v>
                </c:pt>
                <c:pt idx="5510">
                  <c:v>1441620</c:v>
                </c:pt>
                <c:pt idx="5511">
                  <c:v>1441620</c:v>
                </c:pt>
                <c:pt idx="5512">
                  <c:v>1441624</c:v>
                </c:pt>
                <c:pt idx="5513">
                  <c:v>1441624</c:v>
                </c:pt>
                <c:pt idx="5514">
                  <c:v>1441628</c:v>
                </c:pt>
                <c:pt idx="5515">
                  <c:v>1441628</c:v>
                </c:pt>
                <c:pt idx="5516">
                  <c:v>1441632</c:v>
                </c:pt>
                <c:pt idx="5517">
                  <c:v>1441632</c:v>
                </c:pt>
                <c:pt idx="5518">
                  <c:v>1441636</c:v>
                </c:pt>
                <c:pt idx="5519">
                  <c:v>1441636</c:v>
                </c:pt>
                <c:pt idx="5520">
                  <c:v>1441640</c:v>
                </c:pt>
                <c:pt idx="5521">
                  <c:v>1441640</c:v>
                </c:pt>
                <c:pt idx="5522">
                  <c:v>1441644</c:v>
                </c:pt>
                <c:pt idx="5523">
                  <c:v>1441644</c:v>
                </c:pt>
                <c:pt idx="5524">
                  <c:v>1441648</c:v>
                </c:pt>
                <c:pt idx="5525">
                  <c:v>1441648</c:v>
                </c:pt>
                <c:pt idx="5526">
                  <c:v>1441652</c:v>
                </c:pt>
                <c:pt idx="5527">
                  <c:v>1441652</c:v>
                </c:pt>
                <c:pt idx="5528">
                  <c:v>1441656</c:v>
                </c:pt>
                <c:pt idx="5529">
                  <c:v>1441656</c:v>
                </c:pt>
                <c:pt idx="5530">
                  <c:v>1441660</c:v>
                </c:pt>
                <c:pt idx="5531">
                  <c:v>1441660</c:v>
                </c:pt>
                <c:pt idx="5532">
                  <c:v>1441696</c:v>
                </c:pt>
                <c:pt idx="5533">
                  <c:v>1441696</c:v>
                </c:pt>
                <c:pt idx="5534">
                  <c:v>1441700</c:v>
                </c:pt>
                <c:pt idx="5535">
                  <c:v>1441700</c:v>
                </c:pt>
                <c:pt idx="5536">
                  <c:v>1441704</c:v>
                </c:pt>
                <c:pt idx="5537">
                  <c:v>1441704</c:v>
                </c:pt>
                <c:pt idx="5538">
                  <c:v>1441708</c:v>
                </c:pt>
                <c:pt idx="5539">
                  <c:v>1441708</c:v>
                </c:pt>
                <c:pt idx="5540">
                  <c:v>1441712</c:v>
                </c:pt>
                <c:pt idx="5541">
                  <c:v>1441712</c:v>
                </c:pt>
                <c:pt idx="5542">
                  <c:v>1441716</c:v>
                </c:pt>
                <c:pt idx="5543">
                  <c:v>1441716</c:v>
                </c:pt>
                <c:pt idx="5544">
                  <c:v>1441720</c:v>
                </c:pt>
                <c:pt idx="5545">
                  <c:v>1441720</c:v>
                </c:pt>
                <c:pt idx="5546">
                  <c:v>1441724</c:v>
                </c:pt>
                <c:pt idx="5547">
                  <c:v>1441724</c:v>
                </c:pt>
                <c:pt idx="5548">
                  <c:v>1441728</c:v>
                </c:pt>
                <c:pt idx="5549">
                  <c:v>1441728</c:v>
                </c:pt>
                <c:pt idx="5550">
                  <c:v>1441732</c:v>
                </c:pt>
                <c:pt idx="5551">
                  <c:v>1441732</c:v>
                </c:pt>
                <c:pt idx="5552">
                  <c:v>1441736</c:v>
                </c:pt>
                <c:pt idx="5553">
                  <c:v>1441736</c:v>
                </c:pt>
                <c:pt idx="5554">
                  <c:v>1441740</c:v>
                </c:pt>
                <c:pt idx="5555">
                  <c:v>1441740</c:v>
                </c:pt>
                <c:pt idx="5556">
                  <c:v>1441744</c:v>
                </c:pt>
                <c:pt idx="5557">
                  <c:v>1441744</c:v>
                </c:pt>
                <c:pt idx="5558">
                  <c:v>1441748</c:v>
                </c:pt>
                <c:pt idx="5559">
                  <c:v>1441748</c:v>
                </c:pt>
                <c:pt idx="5560">
                  <c:v>1441752</c:v>
                </c:pt>
                <c:pt idx="5561">
                  <c:v>1441752</c:v>
                </c:pt>
                <c:pt idx="5562">
                  <c:v>1441756</c:v>
                </c:pt>
                <c:pt idx="5563">
                  <c:v>1441756</c:v>
                </c:pt>
                <c:pt idx="5564">
                  <c:v>1441760</c:v>
                </c:pt>
                <c:pt idx="5565">
                  <c:v>1441760</c:v>
                </c:pt>
                <c:pt idx="5566">
                  <c:v>1441764</c:v>
                </c:pt>
                <c:pt idx="5567">
                  <c:v>1441764</c:v>
                </c:pt>
                <c:pt idx="5568">
                  <c:v>1441768</c:v>
                </c:pt>
                <c:pt idx="5569">
                  <c:v>1441768</c:v>
                </c:pt>
                <c:pt idx="5570">
                  <c:v>1441772</c:v>
                </c:pt>
                <c:pt idx="5571">
                  <c:v>1441772</c:v>
                </c:pt>
                <c:pt idx="5572">
                  <c:v>1441776</c:v>
                </c:pt>
                <c:pt idx="5573">
                  <c:v>1441776</c:v>
                </c:pt>
                <c:pt idx="5574">
                  <c:v>1441780</c:v>
                </c:pt>
                <c:pt idx="5575">
                  <c:v>1441780</c:v>
                </c:pt>
                <c:pt idx="5576">
                  <c:v>1441784</c:v>
                </c:pt>
                <c:pt idx="5577">
                  <c:v>1441784</c:v>
                </c:pt>
                <c:pt idx="5578">
                  <c:v>1441788</c:v>
                </c:pt>
                <c:pt idx="5579">
                  <c:v>1441788</c:v>
                </c:pt>
                <c:pt idx="5580">
                  <c:v>1441792</c:v>
                </c:pt>
                <c:pt idx="5581">
                  <c:v>1441792</c:v>
                </c:pt>
                <c:pt idx="5582">
                  <c:v>1441796</c:v>
                </c:pt>
                <c:pt idx="5583">
                  <c:v>1441796</c:v>
                </c:pt>
                <c:pt idx="5584">
                  <c:v>1441800</c:v>
                </c:pt>
                <c:pt idx="5585">
                  <c:v>1441800</c:v>
                </c:pt>
                <c:pt idx="5586">
                  <c:v>1441804</c:v>
                </c:pt>
                <c:pt idx="5587">
                  <c:v>1441804</c:v>
                </c:pt>
                <c:pt idx="5588">
                  <c:v>1441808</c:v>
                </c:pt>
                <c:pt idx="5589">
                  <c:v>1441808</c:v>
                </c:pt>
                <c:pt idx="5590">
                  <c:v>1441812</c:v>
                </c:pt>
                <c:pt idx="5591">
                  <c:v>1441812</c:v>
                </c:pt>
                <c:pt idx="5592">
                  <c:v>1441816</c:v>
                </c:pt>
                <c:pt idx="5593">
                  <c:v>1441816</c:v>
                </c:pt>
                <c:pt idx="5594">
                  <c:v>1441820</c:v>
                </c:pt>
                <c:pt idx="5595">
                  <c:v>1441820</c:v>
                </c:pt>
                <c:pt idx="5596">
                  <c:v>1441824</c:v>
                </c:pt>
                <c:pt idx="5597">
                  <c:v>1441824</c:v>
                </c:pt>
                <c:pt idx="5598">
                  <c:v>1441828</c:v>
                </c:pt>
                <c:pt idx="5599">
                  <c:v>1441828</c:v>
                </c:pt>
                <c:pt idx="5600">
                  <c:v>1441832</c:v>
                </c:pt>
                <c:pt idx="5601">
                  <c:v>1441832</c:v>
                </c:pt>
                <c:pt idx="5602">
                  <c:v>1441836</c:v>
                </c:pt>
                <c:pt idx="5603">
                  <c:v>1441836</c:v>
                </c:pt>
                <c:pt idx="5604">
                  <c:v>1441840</c:v>
                </c:pt>
                <c:pt idx="5605">
                  <c:v>1441840</c:v>
                </c:pt>
                <c:pt idx="5606">
                  <c:v>1441844</c:v>
                </c:pt>
                <c:pt idx="5607">
                  <c:v>1441844</c:v>
                </c:pt>
                <c:pt idx="5608">
                  <c:v>1441848</c:v>
                </c:pt>
                <c:pt idx="5609">
                  <c:v>1441848</c:v>
                </c:pt>
                <c:pt idx="5610">
                  <c:v>1441852</c:v>
                </c:pt>
                <c:pt idx="5611">
                  <c:v>1441852</c:v>
                </c:pt>
                <c:pt idx="5612">
                  <c:v>1441856</c:v>
                </c:pt>
                <c:pt idx="5613">
                  <c:v>1441856</c:v>
                </c:pt>
                <c:pt idx="5614">
                  <c:v>1441860</c:v>
                </c:pt>
                <c:pt idx="5615">
                  <c:v>1441860</c:v>
                </c:pt>
                <c:pt idx="5616">
                  <c:v>1441864</c:v>
                </c:pt>
                <c:pt idx="5617">
                  <c:v>1441864</c:v>
                </c:pt>
                <c:pt idx="5618">
                  <c:v>1441868</c:v>
                </c:pt>
                <c:pt idx="5619">
                  <c:v>1441868</c:v>
                </c:pt>
                <c:pt idx="5620">
                  <c:v>1441872</c:v>
                </c:pt>
                <c:pt idx="5621">
                  <c:v>1441872</c:v>
                </c:pt>
                <c:pt idx="5622">
                  <c:v>1441876</c:v>
                </c:pt>
                <c:pt idx="5623">
                  <c:v>1441876</c:v>
                </c:pt>
                <c:pt idx="5624">
                  <c:v>1441880</c:v>
                </c:pt>
                <c:pt idx="5625">
                  <c:v>1441880</c:v>
                </c:pt>
                <c:pt idx="5626">
                  <c:v>1441884</c:v>
                </c:pt>
                <c:pt idx="5627">
                  <c:v>1441884</c:v>
                </c:pt>
                <c:pt idx="5628">
                  <c:v>1441888</c:v>
                </c:pt>
                <c:pt idx="5629">
                  <c:v>1441888</c:v>
                </c:pt>
                <c:pt idx="5630">
                  <c:v>1441892</c:v>
                </c:pt>
                <c:pt idx="5631">
                  <c:v>1441892</c:v>
                </c:pt>
                <c:pt idx="5632">
                  <c:v>1441896</c:v>
                </c:pt>
                <c:pt idx="5633">
                  <c:v>1441896</c:v>
                </c:pt>
                <c:pt idx="5634">
                  <c:v>1441900</c:v>
                </c:pt>
                <c:pt idx="5635">
                  <c:v>1441900</c:v>
                </c:pt>
                <c:pt idx="5636">
                  <c:v>1441904</c:v>
                </c:pt>
                <c:pt idx="5637">
                  <c:v>1441904</c:v>
                </c:pt>
                <c:pt idx="5638">
                  <c:v>1441908</c:v>
                </c:pt>
                <c:pt idx="5639">
                  <c:v>1441908</c:v>
                </c:pt>
                <c:pt idx="5640">
                  <c:v>1441912</c:v>
                </c:pt>
                <c:pt idx="5641">
                  <c:v>1441912</c:v>
                </c:pt>
                <c:pt idx="5642">
                  <c:v>1441916</c:v>
                </c:pt>
                <c:pt idx="5643">
                  <c:v>1441916</c:v>
                </c:pt>
                <c:pt idx="5644">
                  <c:v>1441920</c:v>
                </c:pt>
                <c:pt idx="5645">
                  <c:v>1441920</c:v>
                </c:pt>
                <c:pt idx="5646">
                  <c:v>1441924</c:v>
                </c:pt>
                <c:pt idx="5647">
                  <c:v>1441924</c:v>
                </c:pt>
                <c:pt idx="5648">
                  <c:v>1441928</c:v>
                </c:pt>
                <c:pt idx="5649">
                  <c:v>1441928</c:v>
                </c:pt>
                <c:pt idx="5650">
                  <c:v>1441932</c:v>
                </c:pt>
                <c:pt idx="5651">
                  <c:v>1441932</c:v>
                </c:pt>
                <c:pt idx="5652">
                  <c:v>1441936</c:v>
                </c:pt>
                <c:pt idx="5653">
                  <c:v>1441936</c:v>
                </c:pt>
                <c:pt idx="5654">
                  <c:v>1441940</c:v>
                </c:pt>
                <c:pt idx="5655">
                  <c:v>1441940</c:v>
                </c:pt>
                <c:pt idx="5656">
                  <c:v>1441944</c:v>
                </c:pt>
                <c:pt idx="5657">
                  <c:v>1441944</c:v>
                </c:pt>
                <c:pt idx="5658">
                  <c:v>1441948</c:v>
                </c:pt>
                <c:pt idx="5659">
                  <c:v>1441948</c:v>
                </c:pt>
                <c:pt idx="5660">
                  <c:v>1441952</c:v>
                </c:pt>
                <c:pt idx="5661">
                  <c:v>1441952</c:v>
                </c:pt>
                <c:pt idx="5662">
                  <c:v>1441956</c:v>
                </c:pt>
                <c:pt idx="5663">
                  <c:v>1441956</c:v>
                </c:pt>
                <c:pt idx="5664">
                  <c:v>1441960</c:v>
                </c:pt>
                <c:pt idx="5665">
                  <c:v>1441960</c:v>
                </c:pt>
                <c:pt idx="5666">
                  <c:v>1441964</c:v>
                </c:pt>
                <c:pt idx="5667">
                  <c:v>1441964</c:v>
                </c:pt>
                <c:pt idx="5668">
                  <c:v>1441968</c:v>
                </c:pt>
                <c:pt idx="5669">
                  <c:v>1441968</c:v>
                </c:pt>
                <c:pt idx="5670">
                  <c:v>1441972</c:v>
                </c:pt>
                <c:pt idx="5671">
                  <c:v>1441972</c:v>
                </c:pt>
                <c:pt idx="5672">
                  <c:v>1441976</c:v>
                </c:pt>
                <c:pt idx="5673">
                  <c:v>1441976</c:v>
                </c:pt>
                <c:pt idx="5674">
                  <c:v>1441980</c:v>
                </c:pt>
                <c:pt idx="5675">
                  <c:v>1441980</c:v>
                </c:pt>
                <c:pt idx="5676">
                  <c:v>1441984</c:v>
                </c:pt>
                <c:pt idx="5677">
                  <c:v>1441984</c:v>
                </c:pt>
                <c:pt idx="5678">
                  <c:v>1441988</c:v>
                </c:pt>
                <c:pt idx="5679">
                  <c:v>1441988</c:v>
                </c:pt>
                <c:pt idx="5680">
                  <c:v>1441992</c:v>
                </c:pt>
                <c:pt idx="5681">
                  <c:v>1441992</c:v>
                </c:pt>
                <c:pt idx="5682">
                  <c:v>1441996</c:v>
                </c:pt>
                <c:pt idx="5683">
                  <c:v>1441996</c:v>
                </c:pt>
                <c:pt idx="5684">
                  <c:v>1442000</c:v>
                </c:pt>
                <c:pt idx="5685">
                  <c:v>1442000</c:v>
                </c:pt>
                <c:pt idx="5686">
                  <c:v>1442004</c:v>
                </c:pt>
                <c:pt idx="5687">
                  <c:v>1442004</c:v>
                </c:pt>
                <c:pt idx="5688">
                  <c:v>1442008</c:v>
                </c:pt>
                <c:pt idx="5689">
                  <c:v>1442008</c:v>
                </c:pt>
                <c:pt idx="5690">
                  <c:v>1442012</c:v>
                </c:pt>
                <c:pt idx="5691">
                  <c:v>1442012</c:v>
                </c:pt>
                <c:pt idx="5692">
                  <c:v>1442016</c:v>
                </c:pt>
                <c:pt idx="5693">
                  <c:v>1442016</c:v>
                </c:pt>
                <c:pt idx="5694">
                  <c:v>1442020</c:v>
                </c:pt>
                <c:pt idx="5695">
                  <c:v>1442020</c:v>
                </c:pt>
                <c:pt idx="5696">
                  <c:v>1442024</c:v>
                </c:pt>
                <c:pt idx="5697">
                  <c:v>1442024</c:v>
                </c:pt>
                <c:pt idx="5698">
                  <c:v>1442028</c:v>
                </c:pt>
                <c:pt idx="5699">
                  <c:v>1442028</c:v>
                </c:pt>
                <c:pt idx="5700">
                  <c:v>1442032</c:v>
                </c:pt>
                <c:pt idx="5701">
                  <c:v>1442032</c:v>
                </c:pt>
                <c:pt idx="5702">
                  <c:v>1442036</c:v>
                </c:pt>
                <c:pt idx="5703">
                  <c:v>1442036</c:v>
                </c:pt>
                <c:pt idx="5704">
                  <c:v>1442040</c:v>
                </c:pt>
                <c:pt idx="5705">
                  <c:v>1442040</c:v>
                </c:pt>
                <c:pt idx="5706">
                  <c:v>1442220</c:v>
                </c:pt>
                <c:pt idx="5707">
                  <c:v>1442220</c:v>
                </c:pt>
                <c:pt idx="5708">
                  <c:v>1442224</c:v>
                </c:pt>
                <c:pt idx="5709">
                  <c:v>1442224</c:v>
                </c:pt>
                <c:pt idx="5710">
                  <c:v>1442228</c:v>
                </c:pt>
                <c:pt idx="5711">
                  <c:v>1442228</c:v>
                </c:pt>
                <c:pt idx="5712">
                  <c:v>1442232</c:v>
                </c:pt>
                <c:pt idx="5713">
                  <c:v>1442232</c:v>
                </c:pt>
                <c:pt idx="5714">
                  <c:v>1442236</c:v>
                </c:pt>
                <c:pt idx="5715">
                  <c:v>1442236</c:v>
                </c:pt>
                <c:pt idx="5716">
                  <c:v>1442240</c:v>
                </c:pt>
                <c:pt idx="5717">
                  <c:v>1442240</c:v>
                </c:pt>
                <c:pt idx="5718">
                  <c:v>1442244</c:v>
                </c:pt>
                <c:pt idx="5719">
                  <c:v>1442244</c:v>
                </c:pt>
                <c:pt idx="5720">
                  <c:v>1442248</c:v>
                </c:pt>
                <c:pt idx="5721">
                  <c:v>1442248</c:v>
                </c:pt>
                <c:pt idx="5722">
                  <c:v>1442252</c:v>
                </c:pt>
                <c:pt idx="5723">
                  <c:v>1442252</c:v>
                </c:pt>
                <c:pt idx="5724">
                  <c:v>1442256</c:v>
                </c:pt>
                <c:pt idx="5725">
                  <c:v>1442256</c:v>
                </c:pt>
                <c:pt idx="5726">
                  <c:v>1442260</c:v>
                </c:pt>
                <c:pt idx="5727">
                  <c:v>1442260</c:v>
                </c:pt>
                <c:pt idx="5728">
                  <c:v>1442264</c:v>
                </c:pt>
                <c:pt idx="5729">
                  <c:v>1442264</c:v>
                </c:pt>
                <c:pt idx="5730">
                  <c:v>1442268</c:v>
                </c:pt>
                <c:pt idx="5731">
                  <c:v>1442268</c:v>
                </c:pt>
                <c:pt idx="5732">
                  <c:v>1442272</c:v>
                </c:pt>
                <c:pt idx="5733">
                  <c:v>1442272</c:v>
                </c:pt>
                <c:pt idx="5734">
                  <c:v>1442276</c:v>
                </c:pt>
                <c:pt idx="5735">
                  <c:v>1442276</c:v>
                </c:pt>
                <c:pt idx="5736">
                  <c:v>1442280</c:v>
                </c:pt>
                <c:pt idx="5737">
                  <c:v>1442280</c:v>
                </c:pt>
                <c:pt idx="5738">
                  <c:v>1442284</c:v>
                </c:pt>
                <c:pt idx="5739">
                  <c:v>1442284</c:v>
                </c:pt>
                <c:pt idx="5740">
                  <c:v>1442288</c:v>
                </c:pt>
                <c:pt idx="5741">
                  <c:v>1442288</c:v>
                </c:pt>
                <c:pt idx="5742">
                  <c:v>1442292</c:v>
                </c:pt>
                <c:pt idx="5743">
                  <c:v>1442292</c:v>
                </c:pt>
                <c:pt idx="5744">
                  <c:v>1442296</c:v>
                </c:pt>
                <c:pt idx="5745">
                  <c:v>1442296</c:v>
                </c:pt>
                <c:pt idx="5746">
                  <c:v>1442300</c:v>
                </c:pt>
                <c:pt idx="5747">
                  <c:v>1442300</c:v>
                </c:pt>
                <c:pt idx="5748">
                  <c:v>1442304</c:v>
                </c:pt>
                <c:pt idx="5749">
                  <c:v>1442304</c:v>
                </c:pt>
                <c:pt idx="5750">
                  <c:v>1442308</c:v>
                </c:pt>
                <c:pt idx="5751">
                  <c:v>1442308</c:v>
                </c:pt>
                <c:pt idx="5752">
                  <c:v>1442312</c:v>
                </c:pt>
                <c:pt idx="5753">
                  <c:v>1442312</c:v>
                </c:pt>
                <c:pt idx="5754">
                  <c:v>1442316</c:v>
                </c:pt>
                <c:pt idx="5755">
                  <c:v>1442316</c:v>
                </c:pt>
                <c:pt idx="5756">
                  <c:v>1442320</c:v>
                </c:pt>
                <c:pt idx="5757">
                  <c:v>1442320</c:v>
                </c:pt>
                <c:pt idx="5758">
                  <c:v>1442324</c:v>
                </c:pt>
                <c:pt idx="5759">
                  <c:v>1442324</c:v>
                </c:pt>
                <c:pt idx="5760">
                  <c:v>1442328</c:v>
                </c:pt>
                <c:pt idx="5761">
                  <c:v>1442328</c:v>
                </c:pt>
                <c:pt idx="5762">
                  <c:v>1442332</c:v>
                </c:pt>
                <c:pt idx="5763">
                  <c:v>1442332</c:v>
                </c:pt>
                <c:pt idx="5764">
                  <c:v>1442336</c:v>
                </c:pt>
                <c:pt idx="5765">
                  <c:v>1442336</c:v>
                </c:pt>
                <c:pt idx="5766">
                  <c:v>1442340</c:v>
                </c:pt>
                <c:pt idx="5767">
                  <c:v>1442340</c:v>
                </c:pt>
                <c:pt idx="5768">
                  <c:v>1442344</c:v>
                </c:pt>
                <c:pt idx="5769">
                  <c:v>1442344</c:v>
                </c:pt>
                <c:pt idx="5770">
                  <c:v>1442348</c:v>
                </c:pt>
                <c:pt idx="5771">
                  <c:v>1442348</c:v>
                </c:pt>
                <c:pt idx="5772">
                  <c:v>1442352</c:v>
                </c:pt>
                <c:pt idx="5773">
                  <c:v>1442352</c:v>
                </c:pt>
                <c:pt idx="5774">
                  <c:v>1442356</c:v>
                </c:pt>
                <c:pt idx="5775">
                  <c:v>1442356</c:v>
                </c:pt>
                <c:pt idx="5776">
                  <c:v>1442360</c:v>
                </c:pt>
                <c:pt idx="5777">
                  <c:v>1442360</c:v>
                </c:pt>
                <c:pt idx="5778">
                  <c:v>1442364</c:v>
                </c:pt>
                <c:pt idx="5779">
                  <c:v>1442364</c:v>
                </c:pt>
                <c:pt idx="5780">
                  <c:v>1442368</c:v>
                </c:pt>
                <c:pt idx="5781">
                  <c:v>1442368</c:v>
                </c:pt>
                <c:pt idx="5782">
                  <c:v>1442372</c:v>
                </c:pt>
                <c:pt idx="5783">
                  <c:v>1442372</c:v>
                </c:pt>
                <c:pt idx="5784">
                  <c:v>1442376</c:v>
                </c:pt>
                <c:pt idx="5785">
                  <c:v>1442376</c:v>
                </c:pt>
                <c:pt idx="5786">
                  <c:v>1442380</c:v>
                </c:pt>
                <c:pt idx="5787">
                  <c:v>1442380</c:v>
                </c:pt>
                <c:pt idx="5788">
                  <c:v>1442384</c:v>
                </c:pt>
                <c:pt idx="5789">
                  <c:v>1442384</c:v>
                </c:pt>
                <c:pt idx="5790">
                  <c:v>1442388</c:v>
                </c:pt>
                <c:pt idx="5791">
                  <c:v>1442388</c:v>
                </c:pt>
                <c:pt idx="5792">
                  <c:v>1442392</c:v>
                </c:pt>
                <c:pt idx="5793">
                  <c:v>1442392</c:v>
                </c:pt>
                <c:pt idx="5794">
                  <c:v>1442396</c:v>
                </c:pt>
                <c:pt idx="5795">
                  <c:v>1442396</c:v>
                </c:pt>
                <c:pt idx="5796">
                  <c:v>1442400</c:v>
                </c:pt>
                <c:pt idx="5797">
                  <c:v>1442400</c:v>
                </c:pt>
                <c:pt idx="5798">
                  <c:v>1442404</c:v>
                </c:pt>
                <c:pt idx="5799">
                  <c:v>1442404</c:v>
                </c:pt>
                <c:pt idx="5800">
                  <c:v>1442408</c:v>
                </c:pt>
                <c:pt idx="5801">
                  <c:v>1442408</c:v>
                </c:pt>
                <c:pt idx="5802">
                  <c:v>1442412</c:v>
                </c:pt>
                <c:pt idx="5803">
                  <c:v>1442412</c:v>
                </c:pt>
                <c:pt idx="5804">
                  <c:v>1442416</c:v>
                </c:pt>
                <c:pt idx="5805">
                  <c:v>1442416</c:v>
                </c:pt>
                <c:pt idx="5806">
                  <c:v>1442420</c:v>
                </c:pt>
                <c:pt idx="5807">
                  <c:v>1442420</c:v>
                </c:pt>
                <c:pt idx="5808">
                  <c:v>1442424</c:v>
                </c:pt>
                <c:pt idx="5809">
                  <c:v>1442424</c:v>
                </c:pt>
                <c:pt idx="5810">
                  <c:v>1442428</c:v>
                </c:pt>
                <c:pt idx="5811">
                  <c:v>1442428</c:v>
                </c:pt>
                <c:pt idx="5812">
                  <c:v>1442432</c:v>
                </c:pt>
                <c:pt idx="5813">
                  <c:v>1442432</c:v>
                </c:pt>
                <c:pt idx="5814">
                  <c:v>1442436</c:v>
                </c:pt>
                <c:pt idx="5815">
                  <c:v>1442436</c:v>
                </c:pt>
                <c:pt idx="5816">
                  <c:v>1442440</c:v>
                </c:pt>
                <c:pt idx="5817">
                  <c:v>1442440</c:v>
                </c:pt>
                <c:pt idx="5818">
                  <c:v>1442444</c:v>
                </c:pt>
                <c:pt idx="5819">
                  <c:v>1442444</c:v>
                </c:pt>
                <c:pt idx="5820">
                  <c:v>1442448</c:v>
                </c:pt>
                <c:pt idx="5821">
                  <c:v>1442448</c:v>
                </c:pt>
                <c:pt idx="5822">
                  <c:v>1442452</c:v>
                </c:pt>
                <c:pt idx="5823">
                  <c:v>1442452</c:v>
                </c:pt>
                <c:pt idx="5824">
                  <c:v>1442456</c:v>
                </c:pt>
                <c:pt idx="5825">
                  <c:v>1442456</c:v>
                </c:pt>
                <c:pt idx="5826">
                  <c:v>1442460</c:v>
                </c:pt>
                <c:pt idx="5827">
                  <c:v>1442460</c:v>
                </c:pt>
                <c:pt idx="5828">
                  <c:v>1442464</c:v>
                </c:pt>
                <c:pt idx="5829">
                  <c:v>1442464</c:v>
                </c:pt>
                <c:pt idx="5830">
                  <c:v>1442468</c:v>
                </c:pt>
                <c:pt idx="5831">
                  <c:v>1442468</c:v>
                </c:pt>
                <c:pt idx="5832">
                  <c:v>1442472</c:v>
                </c:pt>
                <c:pt idx="5833">
                  <c:v>1442472</c:v>
                </c:pt>
                <c:pt idx="5834">
                  <c:v>1442476</c:v>
                </c:pt>
                <c:pt idx="5835">
                  <c:v>1442476</c:v>
                </c:pt>
                <c:pt idx="5836">
                  <c:v>1442480</c:v>
                </c:pt>
                <c:pt idx="5837">
                  <c:v>1442480</c:v>
                </c:pt>
                <c:pt idx="5838">
                  <c:v>1442484</c:v>
                </c:pt>
                <c:pt idx="5839">
                  <c:v>1442484</c:v>
                </c:pt>
                <c:pt idx="5840">
                  <c:v>1442488</c:v>
                </c:pt>
                <c:pt idx="5841">
                  <c:v>1442488</c:v>
                </c:pt>
                <c:pt idx="5842">
                  <c:v>1442492</c:v>
                </c:pt>
                <c:pt idx="5843">
                  <c:v>1442492</c:v>
                </c:pt>
                <c:pt idx="5844">
                  <c:v>1442496</c:v>
                </c:pt>
                <c:pt idx="5845">
                  <c:v>1442496</c:v>
                </c:pt>
                <c:pt idx="5846">
                  <c:v>1442532</c:v>
                </c:pt>
                <c:pt idx="5847">
                  <c:v>1442532</c:v>
                </c:pt>
                <c:pt idx="5848">
                  <c:v>1442536</c:v>
                </c:pt>
                <c:pt idx="5849">
                  <c:v>1442536</c:v>
                </c:pt>
                <c:pt idx="5850">
                  <c:v>1442540</c:v>
                </c:pt>
                <c:pt idx="5851">
                  <c:v>1442540</c:v>
                </c:pt>
                <c:pt idx="5852">
                  <c:v>1442544</c:v>
                </c:pt>
                <c:pt idx="5853">
                  <c:v>1442544</c:v>
                </c:pt>
                <c:pt idx="5854">
                  <c:v>1442548</c:v>
                </c:pt>
                <c:pt idx="5855">
                  <c:v>1442548</c:v>
                </c:pt>
                <c:pt idx="5856">
                  <c:v>1442552</c:v>
                </c:pt>
                <c:pt idx="5857">
                  <c:v>1442552</c:v>
                </c:pt>
                <c:pt idx="5858">
                  <c:v>1442556</c:v>
                </c:pt>
                <c:pt idx="5859">
                  <c:v>1442556</c:v>
                </c:pt>
                <c:pt idx="5860">
                  <c:v>1442560</c:v>
                </c:pt>
                <c:pt idx="5861">
                  <c:v>1442560</c:v>
                </c:pt>
                <c:pt idx="5862">
                  <c:v>1442564</c:v>
                </c:pt>
                <c:pt idx="5863">
                  <c:v>1442564</c:v>
                </c:pt>
                <c:pt idx="5864">
                  <c:v>1442568</c:v>
                </c:pt>
                <c:pt idx="5865">
                  <c:v>1442568</c:v>
                </c:pt>
                <c:pt idx="5866">
                  <c:v>1442572</c:v>
                </c:pt>
                <c:pt idx="5867">
                  <c:v>1442572</c:v>
                </c:pt>
                <c:pt idx="5868">
                  <c:v>1442576</c:v>
                </c:pt>
                <c:pt idx="5869">
                  <c:v>1442576</c:v>
                </c:pt>
                <c:pt idx="5870">
                  <c:v>1442580</c:v>
                </c:pt>
                <c:pt idx="5871">
                  <c:v>1442580</c:v>
                </c:pt>
                <c:pt idx="5872">
                  <c:v>1442584</c:v>
                </c:pt>
                <c:pt idx="5873">
                  <c:v>1442584</c:v>
                </c:pt>
                <c:pt idx="5874">
                  <c:v>1442588</c:v>
                </c:pt>
                <c:pt idx="5875">
                  <c:v>1442588</c:v>
                </c:pt>
                <c:pt idx="5876">
                  <c:v>1442592</c:v>
                </c:pt>
                <c:pt idx="5877">
                  <c:v>1442592</c:v>
                </c:pt>
                <c:pt idx="5878">
                  <c:v>1442596</c:v>
                </c:pt>
                <c:pt idx="5879">
                  <c:v>1442596</c:v>
                </c:pt>
                <c:pt idx="5880">
                  <c:v>1442600</c:v>
                </c:pt>
                <c:pt idx="5881">
                  <c:v>1442600</c:v>
                </c:pt>
                <c:pt idx="5882">
                  <c:v>1442604</c:v>
                </c:pt>
                <c:pt idx="5883">
                  <c:v>1442604</c:v>
                </c:pt>
                <c:pt idx="5884">
                  <c:v>1442608</c:v>
                </c:pt>
                <c:pt idx="5885">
                  <c:v>1442608</c:v>
                </c:pt>
                <c:pt idx="5886">
                  <c:v>1442612</c:v>
                </c:pt>
                <c:pt idx="5887">
                  <c:v>1442612</c:v>
                </c:pt>
                <c:pt idx="5888">
                  <c:v>1442616</c:v>
                </c:pt>
                <c:pt idx="5889">
                  <c:v>1442616</c:v>
                </c:pt>
                <c:pt idx="5890">
                  <c:v>1442620</c:v>
                </c:pt>
                <c:pt idx="5891">
                  <c:v>1442620</c:v>
                </c:pt>
                <c:pt idx="5892">
                  <c:v>1442624</c:v>
                </c:pt>
                <c:pt idx="5893">
                  <c:v>1442624</c:v>
                </c:pt>
                <c:pt idx="5894">
                  <c:v>1442628</c:v>
                </c:pt>
                <c:pt idx="5895">
                  <c:v>1442628</c:v>
                </c:pt>
                <c:pt idx="5896">
                  <c:v>1442632</c:v>
                </c:pt>
                <c:pt idx="5897">
                  <c:v>1442632</c:v>
                </c:pt>
                <c:pt idx="5898">
                  <c:v>1442636</c:v>
                </c:pt>
                <c:pt idx="5899">
                  <c:v>1442636</c:v>
                </c:pt>
                <c:pt idx="5900">
                  <c:v>1442640</c:v>
                </c:pt>
                <c:pt idx="5901">
                  <c:v>1442640</c:v>
                </c:pt>
                <c:pt idx="5902">
                  <c:v>1442644</c:v>
                </c:pt>
                <c:pt idx="5903">
                  <c:v>1442644</c:v>
                </c:pt>
                <c:pt idx="5904">
                  <c:v>1442648</c:v>
                </c:pt>
                <c:pt idx="5905">
                  <c:v>1442648</c:v>
                </c:pt>
                <c:pt idx="5906">
                  <c:v>1442652</c:v>
                </c:pt>
                <c:pt idx="5907">
                  <c:v>1442652</c:v>
                </c:pt>
                <c:pt idx="5908">
                  <c:v>1442656</c:v>
                </c:pt>
                <c:pt idx="5909">
                  <c:v>1442656</c:v>
                </c:pt>
                <c:pt idx="5910">
                  <c:v>1442660</c:v>
                </c:pt>
                <c:pt idx="5911">
                  <c:v>1442660</c:v>
                </c:pt>
                <c:pt idx="5912">
                  <c:v>1442664</c:v>
                </c:pt>
                <c:pt idx="5913">
                  <c:v>1442664</c:v>
                </c:pt>
                <c:pt idx="5914">
                  <c:v>1442668</c:v>
                </c:pt>
                <c:pt idx="5915">
                  <c:v>1442668</c:v>
                </c:pt>
                <c:pt idx="5916">
                  <c:v>1442672</c:v>
                </c:pt>
                <c:pt idx="5917">
                  <c:v>1442672</c:v>
                </c:pt>
                <c:pt idx="5918">
                  <c:v>1442676</c:v>
                </c:pt>
                <c:pt idx="5919">
                  <c:v>1442676</c:v>
                </c:pt>
                <c:pt idx="5920">
                  <c:v>1442680</c:v>
                </c:pt>
                <c:pt idx="5921">
                  <c:v>1442680</c:v>
                </c:pt>
                <c:pt idx="5922">
                  <c:v>1442684</c:v>
                </c:pt>
                <c:pt idx="5923">
                  <c:v>1442684</c:v>
                </c:pt>
                <c:pt idx="5924">
                  <c:v>1442688</c:v>
                </c:pt>
                <c:pt idx="5925">
                  <c:v>1442688</c:v>
                </c:pt>
                <c:pt idx="5926">
                  <c:v>1442692</c:v>
                </c:pt>
                <c:pt idx="5927">
                  <c:v>1442692</c:v>
                </c:pt>
                <c:pt idx="5928">
                  <c:v>1442696</c:v>
                </c:pt>
                <c:pt idx="5929">
                  <c:v>1442696</c:v>
                </c:pt>
                <c:pt idx="5930">
                  <c:v>1442700</c:v>
                </c:pt>
                <c:pt idx="5931">
                  <c:v>1442700</c:v>
                </c:pt>
                <c:pt idx="5932">
                  <c:v>1442704</c:v>
                </c:pt>
                <c:pt idx="5933">
                  <c:v>1442704</c:v>
                </c:pt>
                <c:pt idx="5934">
                  <c:v>1442708</c:v>
                </c:pt>
                <c:pt idx="5935">
                  <c:v>1442708</c:v>
                </c:pt>
                <c:pt idx="5936">
                  <c:v>1442712</c:v>
                </c:pt>
                <c:pt idx="5937">
                  <c:v>1442712</c:v>
                </c:pt>
                <c:pt idx="5938">
                  <c:v>1442716</c:v>
                </c:pt>
                <c:pt idx="5939">
                  <c:v>1442716</c:v>
                </c:pt>
                <c:pt idx="5940">
                  <c:v>1442720</c:v>
                </c:pt>
                <c:pt idx="5941">
                  <c:v>1442720</c:v>
                </c:pt>
                <c:pt idx="5942">
                  <c:v>1442724</c:v>
                </c:pt>
                <c:pt idx="5943">
                  <c:v>1442724</c:v>
                </c:pt>
                <c:pt idx="5944">
                  <c:v>1442728</c:v>
                </c:pt>
                <c:pt idx="5945">
                  <c:v>1442728</c:v>
                </c:pt>
                <c:pt idx="5946">
                  <c:v>1442732</c:v>
                </c:pt>
                <c:pt idx="5947">
                  <c:v>1442732</c:v>
                </c:pt>
                <c:pt idx="5948">
                  <c:v>1442736</c:v>
                </c:pt>
                <c:pt idx="5949">
                  <c:v>1442736</c:v>
                </c:pt>
                <c:pt idx="5950">
                  <c:v>1442740</c:v>
                </c:pt>
                <c:pt idx="5951">
                  <c:v>1442740</c:v>
                </c:pt>
                <c:pt idx="5952">
                  <c:v>1442744</c:v>
                </c:pt>
                <c:pt idx="5953">
                  <c:v>1442744</c:v>
                </c:pt>
                <c:pt idx="5954">
                  <c:v>1442748</c:v>
                </c:pt>
                <c:pt idx="5955">
                  <c:v>1442748</c:v>
                </c:pt>
                <c:pt idx="5956">
                  <c:v>1442752</c:v>
                </c:pt>
                <c:pt idx="5957">
                  <c:v>1442752</c:v>
                </c:pt>
                <c:pt idx="5958">
                  <c:v>1442756</c:v>
                </c:pt>
                <c:pt idx="5959">
                  <c:v>1442756</c:v>
                </c:pt>
                <c:pt idx="5960">
                  <c:v>1442760</c:v>
                </c:pt>
                <c:pt idx="5961">
                  <c:v>1442760</c:v>
                </c:pt>
                <c:pt idx="5962">
                  <c:v>1442764</c:v>
                </c:pt>
                <c:pt idx="5963">
                  <c:v>1442764</c:v>
                </c:pt>
                <c:pt idx="5964">
                  <c:v>1442768</c:v>
                </c:pt>
                <c:pt idx="5965">
                  <c:v>1442768</c:v>
                </c:pt>
                <c:pt idx="5966">
                  <c:v>1442772</c:v>
                </c:pt>
                <c:pt idx="5967">
                  <c:v>1442772</c:v>
                </c:pt>
                <c:pt idx="5968">
                  <c:v>1442776</c:v>
                </c:pt>
                <c:pt idx="5969">
                  <c:v>1442776</c:v>
                </c:pt>
                <c:pt idx="5970">
                  <c:v>1442780</c:v>
                </c:pt>
                <c:pt idx="5971">
                  <c:v>1442780</c:v>
                </c:pt>
                <c:pt idx="5972">
                  <c:v>1442784</c:v>
                </c:pt>
                <c:pt idx="5973">
                  <c:v>1442784</c:v>
                </c:pt>
                <c:pt idx="5974">
                  <c:v>1442788</c:v>
                </c:pt>
                <c:pt idx="5975">
                  <c:v>1442788</c:v>
                </c:pt>
                <c:pt idx="5976">
                  <c:v>1442792</c:v>
                </c:pt>
                <c:pt idx="5977">
                  <c:v>1442792</c:v>
                </c:pt>
                <c:pt idx="5978">
                  <c:v>1442796</c:v>
                </c:pt>
                <c:pt idx="5979">
                  <c:v>1442796</c:v>
                </c:pt>
                <c:pt idx="5980">
                  <c:v>1442800</c:v>
                </c:pt>
                <c:pt idx="5981">
                  <c:v>1442800</c:v>
                </c:pt>
                <c:pt idx="5982">
                  <c:v>1442804</c:v>
                </c:pt>
                <c:pt idx="5983">
                  <c:v>1442804</c:v>
                </c:pt>
                <c:pt idx="5984">
                  <c:v>1442808</c:v>
                </c:pt>
                <c:pt idx="5985">
                  <c:v>1442808</c:v>
                </c:pt>
                <c:pt idx="5986">
                  <c:v>1442812</c:v>
                </c:pt>
                <c:pt idx="5987">
                  <c:v>1442812</c:v>
                </c:pt>
                <c:pt idx="5988">
                  <c:v>1442816</c:v>
                </c:pt>
                <c:pt idx="5989">
                  <c:v>1442816</c:v>
                </c:pt>
                <c:pt idx="5990">
                  <c:v>1442820</c:v>
                </c:pt>
                <c:pt idx="5991">
                  <c:v>1442820</c:v>
                </c:pt>
                <c:pt idx="5992">
                  <c:v>1442824</c:v>
                </c:pt>
                <c:pt idx="5993">
                  <c:v>1442824</c:v>
                </c:pt>
                <c:pt idx="5994">
                  <c:v>1442828</c:v>
                </c:pt>
                <c:pt idx="5995">
                  <c:v>1442828</c:v>
                </c:pt>
                <c:pt idx="5996">
                  <c:v>1442832</c:v>
                </c:pt>
                <c:pt idx="5997">
                  <c:v>1442832</c:v>
                </c:pt>
                <c:pt idx="5998">
                  <c:v>1442836</c:v>
                </c:pt>
                <c:pt idx="5999">
                  <c:v>1442836</c:v>
                </c:pt>
                <c:pt idx="6000">
                  <c:v>1442840</c:v>
                </c:pt>
                <c:pt idx="6001">
                  <c:v>1442840</c:v>
                </c:pt>
                <c:pt idx="6002">
                  <c:v>1442844</c:v>
                </c:pt>
                <c:pt idx="6003">
                  <c:v>1442844</c:v>
                </c:pt>
                <c:pt idx="6004">
                  <c:v>1442848</c:v>
                </c:pt>
                <c:pt idx="6005">
                  <c:v>1442848</c:v>
                </c:pt>
                <c:pt idx="6006">
                  <c:v>1442852</c:v>
                </c:pt>
                <c:pt idx="6007">
                  <c:v>1442852</c:v>
                </c:pt>
                <c:pt idx="6008">
                  <c:v>1442856</c:v>
                </c:pt>
                <c:pt idx="6009">
                  <c:v>1442856</c:v>
                </c:pt>
                <c:pt idx="6010">
                  <c:v>1442860</c:v>
                </c:pt>
                <c:pt idx="6011">
                  <c:v>1442860</c:v>
                </c:pt>
                <c:pt idx="6012">
                  <c:v>1442864</c:v>
                </c:pt>
                <c:pt idx="6013">
                  <c:v>1442864</c:v>
                </c:pt>
                <c:pt idx="6014">
                  <c:v>1442868</c:v>
                </c:pt>
                <c:pt idx="6015">
                  <c:v>1442868</c:v>
                </c:pt>
                <c:pt idx="6016">
                  <c:v>1442872</c:v>
                </c:pt>
                <c:pt idx="6017">
                  <c:v>1442872</c:v>
                </c:pt>
                <c:pt idx="6018">
                  <c:v>1442876</c:v>
                </c:pt>
                <c:pt idx="6019">
                  <c:v>1442876</c:v>
                </c:pt>
                <c:pt idx="6020">
                  <c:v>1442880</c:v>
                </c:pt>
                <c:pt idx="6021">
                  <c:v>1442880</c:v>
                </c:pt>
                <c:pt idx="6022">
                  <c:v>1442884</c:v>
                </c:pt>
                <c:pt idx="6023">
                  <c:v>1442884</c:v>
                </c:pt>
                <c:pt idx="6024">
                  <c:v>1442888</c:v>
                </c:pt>
                <c:pt idx="6025">
                  <c:v>1442888</c:v>
                </c:pt>
                <c:pt idx="6026">
                  <c:v>1442892</c:v>
                </c:pt>
                <c:pt idx="6027">
                  <c:v>1442892</c:v>
                </c:pt>
                <c:pt idx="6028">
                  <c:v>1442896</c:v>
                </c:pt>
                <c:pt idx="6029">
                  <c:v>1442896</c:v>
                </c:pt>
                <c:pt idx="6030">
                  <c:v>1442900</c:v>
                </c:pt>
                <c:pt idx="6031">
                  <c:v>1442900</c:v>
                </c:pt>
                <c:pt idx="6032">
                  <c:v>1442904</c:v>
                </c:pt>
                <c:pt idx="6033">
                  <c:v>1442904</c:v>
                </c:pt>
                <c:pt idx="6034">
                  <c:v>1442908</c:v>
                </c:pt>
                <c:pt idx="6035">
                  <c:v>1442908</c:v>
                </c:pt>
                <c:pt idx="6036">
                  <c:v>1442912</c:v>
                </c:pt>
                <c:pt idx="6037">
                  <c:v>1442912</c:v>
                </c:pt>
                <c:pt idx="6038">
                  <c:v>1442916</c:v>
                </c:pt>
                <c:pt idx="6039">
                  <c:v>1442916</c:v>
                </c:pt>
                <c:pt idx="6040">
                  <c:v>1442920</c:v>
                </c:pt>
                <c:pt idx="6041">
                  <c:v>1442920</c:v>
                </c:pt>
                <c:pt idx="6042">
                  <c:v>1442924</c:v>
                </c:pt>
                <c:pt idx="6043">
                  <c:v>1442924</c:v>
                </c:pt>
                <c:pt idx="6044">
                  <c:v>1442928</c:v>
                </c:pt>
                <c:pt idx="6045">
                  <c:v>1442928</c:v>
                </c:pt>
                <c:pt idx="6046">
                  <c:v>1442932</c:v>
                </c:pt>
                <c:pt idx="6047">
                  <c:v>1442932</c:v>
                </c:pt>
                <c:pt idx="6048">
                  <c:v>1442936</c:v>
                </c:pt>
                <c:pt idx="6049">
                  <c:v>1442936</c:v>
                </c:pt>
                <c:pt idx="6050">
                  <c:v>1442940</c:v>
                </c:pt>
                <c:pt idx="6051">
                  <c:v>1442940</c:v>
                </c:pt>
                <c:pt idx="6052">
                  <c:v>1442944</c:v>
                </c:pt>
                <c:pt idx="6053">
                  <c:v>1442944</c:v>
                </c:pt>
                <c:pt idx="6054">
                  <c:v>1442948</c:v>
                </c:pt>
                <c:pt idx="6055">
                  <c:v>1442948</c:v>
                </c:pt>
                <c:pt idx="6056">
                  <c:v>1442952</c:v>
                </c:pt>
                <c:pt idx="6057">
                  <c:v>1442952</c:v>
                </c:pt>
                <c:pt idx="6058">
                  <c:v>1442956</c:v>
                </c:pt>
                <c:pt idx="6059">
                  <c:v>1442956</c:v>
                </c:pt>
                <c:pt idx="6060">
                  <c:v>1442960</c:v>
                </c:pt>
                <c:pt idx="6061">
                  <c:v>1442960</c:v>
                </c:pt>
                <c:pt idx="6062">
                  <c:v>1442964</c:v>
                </c:pt>
                <c:pt idx="6063">
                  <c:v>1442964</c:v>
                </c:pt>
                <c:pt idx="6064">
                  <c:v>1442968</c:v>
                </c:pt>
                <c:pt idx="6065">
                  <c:v>1442968</c:v>
                </c:pt>
                <c:pt idx="6066">
                  <c:v>1442972</c:v>
                </c:pt>
                <c:pt idx="6067">
                  <c:v>1442972</c:v>
                </c:pt>
                <c:pt idx="6068">
                  <c:v>1442976</c:v>
                </c:pt>
                <c:pt idx="6069">
                  <c:v>1442976</c:v>
                </c:pt>
                <c:pt idx="6070">
                  <c:v>1442980</c:v>
                </c:pt>
                <c:pt idx="6071">
                  <c:v>1442980</c:v>
                </c:pt>
                <c:pt idx="6072">
                  <c:v>1442984</c:v>
                </c:pt>
                <c:pt idx="6073">
                  <c:v>1442984</c:v>
                </c:pt>
                <c:pt idx="6074">
                  <c:v>1442988</c:v>
                </c:pt>
                <c:pt idx="6075">
                  <c:v>1442988</c:v>
                </c:pt>
                <c:pt idx="6076">
                  <c:v>1442992</c:v>
                </c:pt>
                <c:pt idx="6077">
                  <c:v>1442992</c:v>
                </c:pt>
                <c:pt idx="6078">
                  <c:v>1442996</c:v>
                </c:pt>
                <c:pt idx="6079">
                  <c:v>1442996</c:v>
                </c:pt>
                <c:pt idx="6080">
                  <c:v>1443000</c:v>
                </c:pt>
                <c:pt idx="6081">
                  <c:v>1443000</c:v>
                </c:pt>
                <c:pt idx="6082">
                  <c:v>1443004</c:v>
                </c:pt>
                <c:pt idx="6083">
                  <c:v>1443004</c:v>
                </c:pt>
                <c:pt idx="6084">
                  <c:v>1443008</c:v>
                </c:pt>
                <c:pt idx="6085">
                  <c:v>1443008</c:v>
                </c:pt>
                <c:pt idx="6086">
                  <c:v>1443012</c:v>
                </c:pt>
                <c:pt idx="6087">
                  <c:v>1443012</c:v>
                </c:pt>
                <c:pt idx="6088">
                  <c:v>1443016</c:v>
                </c:pt>
                <c:pt idx="6089">
                  <c:v>1443016</c:v>
                </c:pt>
                <c:pt idx="6090">
                  <c:v>1443020</c:v>
                </c:pt>
                <c:pt idx="6091">
                  <c:v>1443020</c:v>
                </c:pt>
                <c:pt idx="6092">
                  <c:v>1443024</c:v>
                </c:pt>
                <c:pt idx="6093">
                  <c:v>1443024</c:v>
                </c:pt>
                <c:pt idx="6094">
                  <c:v>1443028</c:v>
                </c:pt>
                <c:pt idx="6095">
                  <c:v>1443028</c:v>
                </c:pt>
                <c:pt idx="6096">
                  <c:v>1443032</c:v>
                </c:pt>
                <c:pt idx="6097">
                  <c:v>1443032</c:v>
                </c:pt>
                <c:pt idx="6098">
                  <c:v>1443036</c:v>
                </c:pt>
                <c:pt idx="6099">
                  <c:v>1443036</c:v>
                </c:pt>
                <c:pt idx="6100">
                  <c:v>1443040</c:v>
                </c:pt>
                <c:pt idx="6101">
                  <c:v>1443040</c:v>
                </c:pt>
                <c:pt idx="6102">
                  <c:v>1443044</c:v>
                </c:pt>
                <c:pt idx="6103">
                  <c:v>1443044</c:v>
                </c:pt>
                <c:pt idx="6104">
                  <c:v>1443048</c:v>
                </c:pt>
                <c:pt idx="6105">
                  <c:v>1443048</c:v>
                </c:pt>
                <c:pt idx="6106">
                  <c:v>1443052</c:v>
                </c:pt>
                <c:pt idx="6107">
                  <c:v>1443052</c:v>
                </c:pt>
                <c:pt idx="6108">
                  <c:v>1443056</c:v>
                </c:pt>
                <c:pt idx="6109">
                  <c:v>1443056</c:v>
                </c:pt>
                <c:pt idx="6110">
                  <c:v>1443060</c:v>
                </c:pt>
                <c:pt idx="6111">
                  <c:v>1443060</c:v>
                </c:pt>
                <c:pt idx="6112">
                  <c:v>1443064</c:v>
                </c:pt>
                <c:pt idx="6113">
                  <c:v>1443064</c:v>
                </c:pt>
                <c:pt idx="6114">
                  <c:v>1443068</c:v>
                </c:pt>
                <c:pt idx="6115">
                  <c:v>1443068</c:v>
                </c:pt>
                <c:pt idx="6116">
                  <c:v>1443072</c:v>
                </c:pt>
                <c:pt idx="6117">
                  <c:v>1443072</c:v>
                </c:pt>
                <c:pt idx="6118">
                  <c:v>1443076</c:v>
                </c:pt>
                <c:pt idx="6119">
                  <c:v>1443076</c:v>
                </c:pt>
                <c:pt idx="6120">
                  <c:v>1443080</c:v>
                </c:pt>
                <c:pt idx="6121">
                  <c:v>1443080</c:v>
                </c:pt>
                <c:pt idx="6122">
                  <c:v>1443084</c:v>
                </c:pt>
                <c:pt idx="6123">
                  <c:v>1443084</c:v>
                </c:pt>
                <c:pt idx="6124">
                  <c:v>1443088</c:v>
                </c:pt>
                <c:pt idx="6125">
                  <c:v>1443088</c:v>
                </c:pt>
                <c:pt idx="6126">
                  <c:v>1443092</c:v>
                </c:pt>
                <c:pt idx="6127">
                  <c:v>1443092</c:v>
                </c:pt>
                <c:pt idx="6128">
                  <c:v>1443096</c:v>
                </c:pt>
                <c:pt idx="6129">
                  <c:v>1443096</c:v>
                </c:pt>
                <c:pt idx="6130">
                  <c:v>1443100</c:v>
                </c:pt>
                <c:pt idx="6131">
                  <c:v>1443100</c:v>
                </c:pt>
                <c:pt idx="6132">
                  <c:v>1443104</c:v>
                </c:pt>
                <c:pt idx="6133">
                  <c:v>1443104</c:v>
                </c:pt>
                <c:pt idx="6134">
                  <c:v>1443108</c:v>
                </c:pt>
                <c:pt idx="6135">
                  <c:v>1443108</c:v>
                </c:pt>
                <c:pt idx="6136">
                  <c:v>1443112</c:v>
                </c:pt>
                <c:pt idx="6137">
                  <c:v>1443112</c:v>
                </c:pt>
                <c:pt idx="6138">
                  <c:v>1443116</c:v>
                </c:pt>
                <c:pt idx="6139">
                  <c:v>1443116</c:v>
                </c:pt>
                <c:pt idx="6140">
                  <c:v>1443120</c:v>
                </c:pt>
                <c:pt idx="6141">
                  <c:v>1443120</c:v>
                </c:pt>
                <c:pt idx="6142">
                  <c:v>1443124</c:v>
                </c:pt>
                <c:pt idx="6143">
                  <c:v>1443124</c:v>
                </c:pt>
                <c:pt idx="6144">
                  <c:v>1443128</c:v>
                </c:pt>
                <c:pt idx="6145">
                  <c:v>1443128</c:v>
                </c:pt>
                <c:pt idx="6146">
                  <c:v>1443132</c:v>
                </c:pt>
                <c:pt idx="6147">
                  <c:v>1443132</c:v>
                </c:pt>
                <c:pt idx="6148">
                  <c:v>1443136</c:v>
                </c:pt>
                <c:pt idx="6149">
                  <c:v>1443136</c:v>
                </c:pt>
                <c:pt idx="6150">
                  <c:v>1443140</c:v>
                </c:pt>
                <c:pt idx="6151">
                  <c:v>1443140</c:v>
                </c:pt>
                <c:pt idx="6152">
                  <c:v>1443144</c:v>
                </c:pt>
                <c:pt idx="6153">
                  <c:v>1443144</c:v>
                </c:pt>
                <c:pt idx="6154">
                  <c:v>1443148</c:v>
                </c:pt>
                <c:pt idx="6155">
                  <c:v>1443148</c:v>
                </c:pt>
                <c:pt idx="6156">
                  <c:v>1443152</c:v>
                </c:pt>
                <c:pt idx="6157">
                  <c:v>1443152</c:v>
                </c:pt>
                <c:pt idx="6158">
                  <c:v>1443156</c:v>
                </c:pt>
                <c:pt idx="6159">
                  <c:v>1443156</c:v>
                </c:pt>
                <c:pt idx="6160">
                  <c:v>1443160</c:v>
                </c:pt>
                <c:pt idx="6161">
                  <c:v>1443160</c:v>
                </c:pt>
                <c:pt idx="6162">
                  <c:v>1443164</c:v>
                </c:pt>
                <c:pt idx="6163">
                  <c:v>1443164</c:v>
                </c:pt>
                <c:pt idx="6164">
                  <c:v>1443168</c:v>
                </c:pt>
                <c:pt idx="6165">
                  <c:v>1443168</c:v>
                </c:pt>
                <c:pt idx="6166">
                  <c:v>1443172</c:v>
                </c:pt>
                <c:pt idx="6167">
                  <c:v>1443172</c:v>
                </c:pt>
                <c:pt idx="6168">
                  <c:v>1443176</c:v>
                </c:pt>
                <c:pt idx="6169">
                  <c:v>1443176</c:v>
                </c:pt>
                <c:pt idx="6170">
                  <c:v>1443180</c:v>
                </c:pt>
                <c:pt idx="6171">
                  <c:v>1443180</c:v>
                </c:pt>
                <c:pt idx="6172">
                  <c:v>1443184</c:v>
                </c:pt>
                <c:pt idx="6173">
                  <c:v>1443184</c:v>
                </c:pt>
                <c:pt idx="6174">
                  <c:v>1443188</c:v>
                </c:pt>
                <c:pt idx="6175">
                  <c:v>1443188</c:v>
                </c:pt>
                <c:pt idx="6176">
                  <c:v>1443192</c:v>
                </c:pt>
                <c:pt idx="6177">
                  <c:v>1443192</c:v>
                </c:pt>
                <c:pt idx="6178">
                  <c:v>1443196</c:v>
                </c:pt>
                <c:pt idx="6179">
                  <c:v>1443196</c:v>
                </c:pt>
                <c:pt idx="6180">
                  <c:v>1443200</c:v>
                </c:pt>
                <c:pt idx="6181">
                  <c:v>1443200</c:v>
                </c:pt>
                <c:pt idx="6182">
                  <c:v>1443204</c:v>
                </c:pt>
                <c:pt idx="6183">
                  <c:v>1443204</c:v>
                </c:pt>
                <c:pt idx="6184">
                  <c:v>1443208</c:v>
                </c:pt>
                <c:pt idx="6185">
                  <c:v>1443208</c:v>
                </c:pt>
                <c:pt idx="6186">
                  <c:v>1443212</c:v>
                </c:pt>
                <c:pt idx="6187">
                  <c:v>1443212</c:v>
                </c:pt>
                <c:pt idx="6188">
                  <c:v>1443216</c:v>
                </c:pt>
                <c:pt idx="6189">
                  <c:v>1443216</c:v>
                </c:pt>
                <c:pt idx="6190">
                  <c:v>1443220</c:v>
                </c:pt>
                <c:pt idx="6191">
                  <c:v>1443220</c:v>
                </c:pt>
                <c:pt idx="6192">
                  <c:v>1443224</c:v>
                </c:pt>
                <c:pt idx="6193">
                  <c:v>1443224</c:v>
                </c:pt>
                <c:pt idx="6194">
                  <c:v>1443228</c:v>
                </c:pt>
                <c:pt idx="6195">
                  <c:v>1443228</c:v>
                </c:pt>
                <c:pt idx="6196">
                  <c:v>1443232</c:v>
                </c:pt>
                <c:pt idx="6197">
                  <c:v>1443232</c:v>
                </c:pt>
                <c:pt idx="6198">
                  <c:v>1443236</c:v>
                </c:pt>
                <c:pt idx="6199">
                  <c:v>1443236</c:v>
                </c:pt>
                <c:pt idx="6200">
                  <c:v>1443240</c:v>
                </c:pt>
                <c:pt idx="6201">
                  <c:v>1443240</c:v>
                </c:pt>
                <c:pt idx="6202">
                  <c:v>1443244</c:v>
                </c:pt>
                <c:pt idx="6203">
                  <c:v>1443244</c:v>
                </c:pt>
                <c:pt idx="6204">
                  <c:v>1443248</c:v>
                </c:pt>
                <c:pt idx="6205">
                  <c:v>1443248</c:v>
                </c:pt>
                <c:pt idx="6206">
                  <c:v>1443252</c:v>
                </c:pt>
                <c:pt idx="6207">
                  <c:v>1443252</c:v>
                </c:pt>
                <c:pt idx="6208">
                  <c:v>1443256</c:v>
                </c:pt>
                <c:pt idx="6209">
                  <c:v>1443256</c:v>
                </c:pt>
                <c:pt idx="6210">
                  <c:v>1443260</c:v>
                </c:pt>
                <c:pt idx="6211">
                  <c:v>1443260</c:v>
                </c:pt>
                <c:pt idx="6212">
                  <c:v>1443264</c:v>
                </c:pt>
                <c:pt idx="6213">
                  <c:v>1443264</c:v>
                </c:pt>
                <c:pt idx="6214">
                  <c:v>1443268</c:v>
                </c:pt>
                <c:pt idx="6215">
                  <c:v>1443268</c:v>
                </c:pt>
                <c:pt idx="6216">
                  <c:v>1443272</c:v>
                </c:pt>
                <c:pt idx="6217">
                  <c:v>1443272</c:v>
                </c:pt>
                <c:pt idx="6218">
                  <c:v>1443276</c:v>
                </c:pt>
                <c:pt idx="6219">
                  <c:v>1443276</c:v>
                </c:pt>
                <c:pt idx="6220">
                  <c:v>1443280</c:v>
                </c:pt>
                <c:pt idx="6221">
                  <c:v>1443280</c:v>
                </c:pt>
                <c:pt idx="6222">
                  <c:v>1443284</c:v>
                </c:pt>
                <c:pt idx="6223">
                  <c:v>1443284</c:v>
                </c:pt>
                <c:pt idx="6224">
                  <c:v>1443288</c:v>
                </c:pt>
                <c:pt idx="6225">
                  <c:v>1443288</c:v>
                </c:pt>
                <c:pt idx="6226">
                  <c:v>1443292</c:v>
                </c:pt>
                <c:pt idx="6227">
                  <c:v>1443292</c:v>
                </c:pt>
                <c:pt idx="6228">
                  <c:v>1443296</c:v>
                </c:pt>
                <c:pt idx="6229">
                  <c:v>1443296</c:v>
                </c:pt>
                <c:pt idx="6230">
                  <c:v>1443300</c:v>
                </c:pt>
                <c:pt idx="6231">
                  <c:v>1443300</c:v>
                </c:pt>
                <c:pt idx="6232">
                  <c:v>1443304</c:v>
                </c:pt>
                <c:pt idx="6233">
                  <c:v>1443304</c:v>
                </c:pt>
                <c:pt idx="6234">
                  <c:v>1443308</c:v>
                </c:pt>
                <c:pt idx="6235">
                  <c:v>1443308</c:v>
                </c:pt>
                <c:pt idx="6236">
                  <c:v>1443312</c:v>
                </c:pt>
                <c:pt idx="6237">
                  <c:v>1443312</c:v>
                </c:pt>
                <c:pt idx="6238">
                  <c:v>1443316</c:v>
                </c:pt>
                <c:pt idx="6239">
                  <c:v>1443316</c:v>
                </c:pt>
                <c:pt idx="6240">
                  <c:v>1443320</c:v>
                </c:pt>
                <c:pt idx="6241">
                  <c:v>1443320</c:v>
                </c:pt>
                <c:pt idx="6242">
                  <c:v>1443324</c:v>
                </c:pt>
                <c:pt idx="6243">
                  <c:v>1443324</c:v>
                </c:pt>
                <c:pt idx="6244">
                  <c:v>1443328</c:v>
                </c:pt>
                <c:pt idx="6245">
                  <c:v>1443328</c:v>
                </c:pt>
                <c:pt idx="6246">
                  <c:v>1443332</c:v>
                </c:pt>
                <c:pt idx="6247">
                  <c:v>1443332</c:v>
                </c:pt>
                <c:pt idx="6248">
                  <c:v>1443336</c:v>
                </c:pt>
                <c:pt idx="6249">
                  <c:v>1443336</c:v>
                </c:pt>
                <c:pt idx="6250">
                  <c:v>1443340</c:v>
                </c:pt>
                <c:pt idx="6251">
                  <c:v>1443340</c:v>
                </c:pt>
                <c:pt idx="6252">
                  <c:v>1443344</c:v>
                </c:pt>
                <c:pt idx="6253">
                  <c:v>1443344</c:v>
                </c:pt>
                <c:pt idx="6254">
                  <c:v>1443348</c:v>
                </c:pt>
                <c:pt idx="6255">
                  <c:v>1443348</c:v>
                </c:pt>
                <c:pt idx="6256">
                  <c:v>1443352</c:v>
                </c:pt>
                <c:pt idx="6257">
                  <c:v>1443352</c:v>
                </c:pt>
                <c:pt idx="6258">
                  <c:v>1443356</c:v>
                </c:pt>
                <c:pt idx="6259">
                  <c:v>1443356</c:v>
                </c:pt>
                <c:pt idx="6260">
                  <c:v>1443360</c:v>
                </c:pt>
                <c:pt idx="6261">
                  <c:v>1443360</c:v>
                </c:pt>
                <c:pt idx="6262">
                  <c:v>1443364</c:v>
                </c:pt>
                <c:pt idx="6263">
                  <c:v>1443364</c:v>
                </c:pt>
                <c:pt idx="6264">
                  <c:v>1443368</c:v>
                </c:pt>
                <c:pt idx="6265">
                  <c:v>1443368</c:v>
                </c:pt>
                <c:pt idx="6266">
                  <c:v>1443372</c:v>
                </c:pt>
                <c:pt idx="6267">
                  <c:v>1443372</c:v>
                </c:pt>
                <c:pt idx="6268">
                  <c:v>1443376</c:v>
                </c:pt>
                <c:pt idx="6269">
                  <c:v>1443376</c:v>
                </c:pt>
                <c:pt idx="6270">
                  <c:v>1443380</c:v>
                </c:pt>
                <c:pt idx="6271">
                  <c:v>1443380</c:v>
                </c:pt>
                <c:pt idx="6272">
                  <c:v>1443384</c:v>
                </c:pt>
                <c:pt idx="6273">
                  <c:v>1443384</c:v>
                </c:pt>
                <c:pt idx="6274">
                  <c:v>1443388</c:v>
                </c:pt>
                <c:pt idx="6275">
                  <c:v>1443388</c:v>
                </c:pt>
                <c:pt idx="6276">
                  <c:v>1443392</c:v>
                </c:pt>
                <c:pt idx="6277">
                  <c:v>1443392</c:v>
                </c:pt>
                <c:pt idx="6278">
                  <c:v>1443396</c:v>
                </c:pt>
                <c:pt idx="6279">
                  <c:v>1443396</c:v>
                </c:pt>
                <c:pt idx="6280">
                  <c:v>1443400</c:v>
                </c:pt>
                <c:pt idx="6281">
                  <c:v>1443400</c:v>
                </c:pt>
                <c:pt idx="6282">
                  <c:v>1443404</c:v>
                </c:pt>
                <c:pt idx="6283">
                  <c:v>1443404</c:v>
                </c:pt>
                <c:pt idx="6284">
                  <c:v>1443408</c:v>
                </c:pt>
                <c:pt idx="6285">
                  <c:v>1443408</c:v>
                </c:pt>
                <c:pt idx="6286">
                  <c:v>1443412</c:v>
                </c:pt>
                <c:pt idx="6287">
                  <c:v>1443412</c:v>
                </c:pt>
                <c:pt idx="6288">
                  <c:v>1443416</c:v>
                </c:pt>
                <c:pt idx="6289">
                  <c:v>1443416</c:v>
                </c:pt>
                <c:pt idx="6290">
                  <c:v>1443420</c:v>
                </c:pt>
                <c:pt idx="6291">
                  <c:v>1443420</c:v>
                </c:pt>
                <c:pt idx="6292">
                  <c:v>1443424</c:v>
                </c:pt>
                <c:pt idx="6293">
                  <c:v>1443424</c:v>
                </c:pt>
                <c:pt idx="6294">
                  <c:v>1443428</c:v>
                </c:pt>
                <c:pt idx="6295">
                  <c:v>1443428</c:v>
                </c:pt>
                <c:pt idx="6296">
                  <c:v>1443432</c:v>
                </c:pt>
                <c:pt idx="6297">
                  <c:v>1443432</c:v>
                </c:pt>
                <c:pt idx="6298">
                  <c:v>1443436</c:v>
                </c:pt>
                <c:pt idx="6299">
                  <c:v>1443436</c:v>
                </c:pt>
                <c:pt idx="6300">
                  <c:v>1443440</c:v>
                </c:pt>
                <c:pt idx="6301">
                  <c:v>1443440</c:v>
                </c:pt>
                <c:pt idx="6302">
                  <c:v>1443444</c:v>
                </c:pt>
                <c:pt idx="6303">
                  <c:v>1443444</c:v>
                </c:pt>
                <c:pt idx="6304">
                  <c:v>1443448</c:v>
                </c:pt>
                <c:pt idx="6305">
                  <c:v>1443448</c:v>
                </c:pt>
                <c:pt idx="6306">
                  <c:v>1443452</c:v>
                </c:pt>
                <c:pt idx="6307">
                  <c:v>1443452</c:v>
                </c:pt>
                <c:pt idx="6308">
                  <c:v>1443456</c:v>
                </c:pt>
                <c:pt idx="6309">
                  <c:v>1443456</c:v>
                </c:pt>
                <c:pt idx="6310">
                  <c:v>1443460</c:v>
                </c:pt>
                <c:pt idx="6311">
                  <c:v>1443460</c:v>
                </c:pt>
                <c:pt idx="6312">
                  <c:v>1443464</c:v>
                </c:pt>
                <c:pt idx="6313">
                  <c:v>1443464</c:v>
                </c:pt>
                <c:pt idx="6314">
                  <c:v>1443468</c:v>
                </c:pt>
                <c:pt idx="6315">
                  <c:v>1443468</c:v>
                </c:pt>
                <c:pt idx="6316">
                  <c:v>1443472</c:v>
                </c:pt>
                <c:pt idx="6317">
                  <c:v>1443472</c:v>
                </c:pt>
                <c:pt idx="6318">
                  <c:v>1443476</c:v>
                </c:pt>
                <c:pt idx="6319">
                  <c:v>1443476</c:v>
                </c:pt>
                <c:pt idx="6320">
                  <c:v>1443480</c:v>
                </c:pt>
                <c:pt idx="6321">
                  <c:v>1443480</c:v>
                </c:pt>
                <c:pt idx="6322">
                  <c:v>1443484</c:v>
                </c:pt>
                <c:pt idx="6323">
                  <c:v>1443484</c:v>
                </c:pt>
                <c:pt idx="6324">
                  <c:v>1443488</c:v>
                </c:pt>
                <c:pt idx="6325">
                  <c:v>1443488</c:v>
                </c:pt>
                <c:pt idx="6326">
                  <c:v>1443492</c:v>
                </c:pt>
                <c:pt idx="6327">
                  <c:v>1443492</c:v>
                </c:pt>
                <c:pt idx="6328">
                  <c:v>1443496</c:v>
                </c:pt>
                <c:pt idx="6329">
                  <c:v>1443496</c:v>
                </c:pt>
                <c:pt idx="6330">
                  <c:v>1443500</c:v>
                </c:pt>
                <c:pt idx="6331">
                  <c:v>1443500</c:v>
                </c:pt>
                <c:pt idx="6332">
                  <c:v>1443504</c:v>
                </c:pt>
                <c:pt idx="6333">
                  <c:v>1443504</c:v>
                </c:pt>
                <c:pt idx="6334">
                  <c:v>1443508</c:v>
                </c:pt>
                <c:pt idx="6335">
                  <c:v>1443508</c:v>
                </c:pt>
                <c:pt idx="6336">
                  <c:v>1443512</c:v>
                </c:pt>
                <c:pt idx="6337">
                  <c:v>1443512</c:v>
                </c:pt>
                <c:pt idx="6338">
                  <c:v>1443516</c:v>
                </c:pt>
                <c:pt idx="6339">
                  <c:v>1443516</c:v>
                </c:pt>
                <c:pt idx="6340">
                  <c:v>1443520</c:v>
                </c:pt>
                <c:pt idx="6341">
                  <c:v>1443520</c:v>
                </c:pt>
                <c:pt idx="6342">
                  <c:v>1443524</c:v>
                </c:pt>
                <c:pt idx="6343">
                  <c:v>1443524</c:v>
                </c:pt>
                <c:pt idx="6344">
                  <c:v>1443528</c:v>
                </c:pt>
                <c:pt idx="6345">
                  <c:v>1443528</c:v>
                </c:pt>
                <c:pt idx="6346">
                  <c:v>1443532</c:v>
                </c:pt>
                <c:pt idx="6347">
                  <c:v>1443532</c:v>
                </c:pt>
                <c:pt idx="6348">
                  <c:v>1443536</c:v>
                </c:pt>
                <c:pt idx="6349">
                  <c:v>1443536</c:v>
                </c:pt>
                <c:pt idx="6350">
                  <c:v>1443540</c:v>
                </c:pt>
                <c:pt idx="6351">
                  <c:v>1443540</c:v>
                </c:pt>
                <c:pt idx="6352">
                  <c:v>1443544</c:v>
                </c:pt>
                <c:pt idx="6353">
                  <c:v>1443544</c:v>
                </c:pt>
                <c:pt idx="6354">
                  <c:v>1443548</c:v>
                </c:pt>
                <c:pt idx="6355">
                  <c:v>1443548</c:v>
                </c:pt>
                <c:pt idx="6356">
                  <c:v>1443552</c:v>
                </c:pt>
                <c:pt idx="6357">
                  <c:v>1443552</c:v>
                </c:pt>
                <c:pt idx="6358">
                  <c:v>1443556</c:v>
                </c:pt>
                <c:pt idx="6359">
                  <c:v>1443556</c:v>
                </c:pt>
                <c:pt idx="6360">
                  <c:v>1443560</c:v>
                </c:pt>
                <c:pt idx="6361">
                  <c:v>1443560</c:v>
                </c:pt>
                <c:pt idx="6362">
                  <c:v>1443564</c:v>
                </c:pt>
                <c:pt idx="6363">
                  <c:v>1443564</c:v>
                </c:pt>
                <c:pt idx="6364">
                  <c:v>1443568</c:v>
                </c:pt>
                <c:pt idx="6365">
                  <c:v>1443568</c:v>
                </c:pt>
                <c:pt idx="6366">
                  <c:v>1443572</c:v>
                </c:pt>
                <c:pt idx="6367">
                  <c:v>1443572</c:v>
                </c:pt>
                <c:pt idx="6368">
                  <c:v>1443576</c:v>
                </c:pt>
                <c:pt idx="6369">
                  <c:v>1443576</c:v>
                </c:pt>
                <c:pt idx="6370">
                  <c:v>1443580</c:v>
                </c:pt>
                <c:pt idx="6371">
                  <c:v>1443580</c:v>
                </c:pt>
                <c:pt idx="6372">
                  <c:v>1443584</c:v>
                </c:pt>
                <c:pt idx="6373">
                  <c:v>1443584</c:v>
                </c:pt>
                <c:pt idx="6374">
                  <c:v>1443588</c:v>
                </c:pt>
                <c:pt idx="6375">
                  <c:v>1443588</c:v>
                </c:pt>
                <c:pt idx="6376">
                  <c:v>1443592</c:v>
                </c:pt>
                <c:pt idx="6377">
                  <c:v>1443592</c:v>
                </c:pt>
                <c:pt idx="6378">
                  <c:v>1443596</c:v>
                </c:pt>
                <c:pt idx="6379">
                  <c:v>1443596</c:v>
                </c:pt>
                <c:pt idx="6380">
                  <c:v>1443600</c:v>
                </c:pt>
                <c:pt idx="6381">
                  <c:v>1443600</c:v>
                </c:pt>
                <c:pt idx="6382">
                  <c:v>1443604</c:v>
                </c:pt>
                <c:pt idx="6383">
                  <c:v>1443604</c:v>
                </c:pt>
                <c:pt idx="6384">
                  <c:v>1443608</c:v>
                </c:pt>
                <c:pt idx="6385">
                  <c:v>1443608</c:v>
                </c:pt>
                <c:pt idx="6386">
                  <c:v>1443612</c:v>
                </c:pt>
                <c:pt idx="6387">
                  <c:v>1443612</c:v>
                </c:pt>
                <c:pt idx="6388">
                  <c:v>1443616</c:v>
                </c:pt>
                <c:pt idx="6389">
                  <c:v>1443616</c:v>
                </c:pt>
                <c:pt idx="6390">
                  <c:v>1443620</c:v>
                </c:pt>
                <c:pt idx="6391">
                  <c:v>1443620</c:v>
                </c:pt>
                <c:pt idx="6392">
                  <c:v>1443624</c:v>
                </c:pt>
                <c:pt idx="6393">
                  <c:v>1443624</c:v>
                </c:pt>
                <c:pt idx="6394">
                  <c:v>1443628</c:v>
                </c:pt>
                <c:pt idx="6395">
                  <c:v>1443628</c:v>
                </c:pt>
                <c:pt idx="6396">
                  <c:v>1443632</c:v>
                </c:pt>
                <c:pt idx="6397">
                  <c:v>1443632</c:v>
                </c:pt>
                <c:pt idx="6398">
                  <c:v>1443636</c:v>
                </c:pt>
                <c:pt idx="6399">
                  <c:v>1443636</c:v>
                </c:pt>
                <c:pt idx="6400">
                  <c:v>1443640</c:v>
                </c:pt>
                <c:pt idx="6401">
                  <c:v>1443640</c:v>
                </c:pt>
                <c:pt idx="6402">
                  <c:v>1443644</c:v>
                </c:pt>
                <c:pt idx="6403">
                  <c:v>1443644</c:v>
                </c:pt>
                <c:pt idx="6404">
                  <c:v>1443648</c:v>
                </c:pt>
                <c:pt idx="6405">
                  <c:v>1443648</c:v>
                </c:pt>
                <c:pt idx="6406">
                  <c:v>1443652</c:v>
                </c:pt>
                <c:pt idx="6407">
                  <c:v>1443652</c:v>
                </c:pt>
                <c:pt idx="6408">
                  <c:v>1443656</c:v>
                </c:pt>
                <c:pt idx="6409">
                  <c:v>1443656</c:v>
                </c:pt>
                <c:pt idx="6410">
                  <c:v>1443660</c:v>
                </c:pt>
                <c:pt idx="6411">
                  <c:v>1443660</c:v>
                </c:pt>
                <c:pt idx="6412">
                  <c:v>1443664</c:v>
                </c:pt>
                <c:pt idx="6413">
                  <c:v>1443664</c:v>
                </c:pt>
                <c:pt idx="6414">
                  <c:v>1443668</c:v>
                </c:pt>
                <c:pt idx="6415">
                  <c:v>1443668</c:v>
                </c:pt>
                <c:pt idx="6416">
                  <c:v>1443672</c:v>
                </c:pt>
                <c:pt idx="6417">
                  <c:v>1443672</c:v>
                </c:pt>
                <c:pt idx="6418">
                  <c:v>1443676</c:v>
                </c:pt>
                <c:pt idx="6419">
                  <c:v>1443676</c:v>
                </c:pt>
                <c:pt idx="6420">
                  <c:v>1443680</c:v>
                </c:pt>
                <c:pt idx="6421">
                  <c:v>1443680</c:v>
                </c:pt>
                <c:pt idx="6422">
                  <c:v>1443684</c:v>
                </c:pt>
                <c:pt idx="6423">
                  <c:v>1443684</c:v>
                </c:pt>
                <c:pt idx="6424">
                  <c:v>1443688</c:v>
                </c:pt>
                <c:pt idx="6425">
                  <c:v>1443688</c:v>
                </c:pt>
                <c:pt idx="6426">
                  <c:v>1443692</c:v>
                </c:pt>
                <c:pt idx="6427">
                  <c:v>1443692</c:v>
                </c:pt>
                <c:pt idx="6428">
                  <c:v>1443696</c:v>
                </c:pt>
                <c:pt idx="6429">
                  <c:v>1443696</c:v>
                </c:pt>
                <c:pt idx="6430">
                  <c:v>1443700</c:v>
                </c:pt>
                <c:pt idx="6431">
                  <c:v>1443700</c:v>
                </c:pt>
                <c:pt idx="6432">
                  <c:v>1443704</c:v>
                </c:pt>
                <c:pt idx="6433">
                  <c:v>1443704</c:v>
                </c:pt>
                <c:pt idx="6434">
                  <c:v>1443708</c:v>
                </c:pt>
                <c:pt idx="6435">
                  <c:v>1443708</c:v>
                </c:pt>
                <c:pt idx="6436">
                  <c:v>1443712</c:v>
                </c:pt>
                <c:pt idx="6437">
                  <c:v>1443712</c:v>
                </c:pt>
                <c:pt idx="6438">
                  <c:v>1443716</c:v>
                </c:pt>
                <c:pt idx="6439">
                  <c:v>1443716</c:v>
                </c:pt>
                <c:pt idx="6440">
                  <c:v>1443720</c:v>
                </c:pt>
                <c:pt idx="6441">
                  <c:v>1443720</c:v>
                </c:pt>
                <c:pt idx="6442">
                  <c:v>1443724</c:v>
                </c:pt>
                <c:pt idx="6443">
                  <c:v>1443724</c:v>
                </c:pt>
                <c:pt idx="6444">
                  <c:v>1443728</c:v>
                </c:pt>
                <c:pt idx="6445">
                  <c:v>1443728</c:v>
                </c:pt>
                <c:pt idx="6446">
                  <c:v>1443732</c:v>
                </c:pt>
                <c:pt idx="6447">
                  <c:v>1443732</c:v>
                </c:pt>
                <c:pt idx="6448">
                  <c:v>1443736</c:v>
                </c:pt>
                <c:pt idx="6449">
                  <c:v>1443736</c:v>
                </c:pt>
                <c:pt idx="6450">
                  <c:v>1443740</c:v>
                </c:pt>
                <c:pt idx="6451">
                  <c:v>1443740</c:v>
                </c:pt>
                <c:pt idx="6452">
                  <c:v>1443744</c:v>
                </c:pt>
                <c:pt idx="6453">
                  <c:v>1443744</c:v>
                </c:pt>
                <c:pt idx="6454">
                  <c:v>1443748</c:v>
                </c:pt>
                <c:pt idx="6455">
                  <c:v>1443748</c:v>
                </c:pt>
                <c:pt idx="6456">
                  <c:v>1443752</c:v>
                </c:pt>
                <c:pt idx="6457">
                  <c:v>1443752</c:v>
                </c:pt>
                <c:pt idx="6458">
                  <c:v>1443756</c:v>
                </c:pt>
                <c:pt idx="6459">
                  <c:v>1443756</c:v>
                </c:pt>
                <c:pt idx="6460">
                  <c:v>1443760</c:v>
                </c:pt>
                <c:pt idx="6461">
                  <c:v>1443760</c:v>
                </c:pt>
                <c:pt idx="6462">
                  <c:v>1443764</c:v>
                </c:pt>
                <c:pt idx="6463">
                  <c:v>1443764</c:v>
                </c:pt>
                <c:pt idx="6464">
                  <c:v>1443768</c:v>
                </c:pt>
                <c:pt idx="6465">
                  <c:v>1443768</c:v>
                </c:pt>
                <c:pt idx="6466">
                  <c:v>1443772</c:v>
                </c:pt>
                <c:pt idx="6467">
                  <c:v>1443772</c:v>
                </c:pt>
                <c:pt idx="6468">
                  <c:v>1443776</c:v>
                </c:pt>
                <c:pt idx="6469">
                  <c:v>1443776</c:v>
                </c:pt>
                <c:pt idx="6470">
                  <c:v>1443780</c:v>
                </c:pt>
                <c:pt idx="6471">
                  <c:v>1443780</c:v>
                </c:pt>
                <c:pt idx="6472">
                  <c:v>1443784</c:v>
                </c:pt>
                <c:pt idx="6473">
                  <c:v>1443784</c:v>
                </c:pt>
                <c:pt idx="6474">
                  <c:v>1443788</c:v>
                </c:pt>
                <c:pt idx="6475">
                  <c:v>1443788</c:v>
                </c:pt>
                <c:pt idx="6476">
                  <c:v>1443792</c:v>
                </c:pt>
                <c:pt idx="6477">
                  <c:v>1443792</c:v>
                </c:pt>
                <c:pt idx="6478">
                  <c:v>1443796</c:v>
                </c:pt>
                <c:pt idx="6479">
                  <c:v>1443796</c:v>
                </c:pt>
                <c:pt idx="6480">
                  <c:v>1443800</c:v>
                </c:pt>
                <c:pt idx="6481">
                  <c:v>1443800</c:v>
                </c:pt>
                <c:pt idx="6482">
                  <c:v>1443804</c:v>
                </c:pt>
                <c:pt idx="6483">
                  <c:v>1443804</c:v>
                </c:pt>
                <c:pt idx="6484">
                  <c:v>1443808</c:v>
                </c:pt>
                <c:pt idx="6485">
                  <c:v>1443808</c:v>
                </c:pt>
                <c:pt idx="6486">
                  <c:v>1443812</c:v>
                </c:pt>
                <c:pt idx="6487">
                  <c:v>1443812</c:v>
                </c:pt>
                <c:pt idx="6488">
                  <c:v>1443816</c:v>
                </c:pt>
                <c:pt idx="6489">
                  <c:v>1443816</c:v>
                </c:pt>
                <c:pt idx="6490">
                  <c:v>1443820</c:v>
                </c:pt>
                <c:pt idx="6491">
                  <c:v>1443820</c:v>
                </c:pt>
                <c:pt idx="6492">
                  <c:v>1443824</c:v>
                </c:pt>
                <c:pt idx="6493">
                  <c:v>1443824</c:v>
                </c:pt>
                <c:pt idx="6494">
                  <c:v>1443828</c:v>
                </c:pt>
                <c:pt idx="6495">
                  <c:v>1443828</c:v>
                </c:pt>
                <c:pt idx="6496">
                  <c:v>1443832</c:v>
                </c:pt>
                <c:pt idx="6497">
                  <c:v>1443832</c:v>
                </c:pt>
                <c:pt idx="6498">
                  <c:v>1443836</c:v>
                </c:pt>
                <c:pt idx="6499">
                  <c:v>1443836</c:v>
                </c:pt>
                <c:pt idx="6500">
                  <c:v>1443840</c:v>
                </c:pt>
                <c:pt idx="6501">
                  <c:v>1443840</c:v>
                </c:pt>
                <c:pt idx="6502">
                  <c:v>1443844</c:v>
                </c:pt>
                <c:pt idx="6503">
                  <c:v>1443844</c:v>
                </c:pt>
                <c:pt idx="6504">
                  <c:v>1443848</c:v>
                </c:pt>
                <c:pt idx="6505">
                  <c:v>1443848</c:v>
                </c:pt>
                <c:pt idx="6506">
                  <c:v>1443852</c:v>
                </c:pt>
                <c:pt idx="6507">
                  <c:v>1443852</c:v>
                </c:pt>
                <c:pt idx="6508">
                  <c:v>1443856</c:v>
                </c:pt>
                <c:pt idx="6509">
                  <c:v>1443856</c:v>
                </c:pt>
                <c:pt idx="6510">
                  <c:v>1443860</c:v>
                </c:pt>
                <c:pt idx="6511">
                  <c:v>1443860</c:v>
                </c:pt>
                <c:pt idx="6512">
                  <c:v>1443864</c:v>
                </c:pt>
                <c:pt idx="6513">
                  <c:v>1443864</c:v>
                </c:pt>
                <c:pt idx="6514">
                  <c:v>1443868</c:v>
                </c:pt>
                <c:pt idx="6515">
                  <c:v>1443868</c:v>
                </c:pt>
                <c:pt idx="6516">
                  <c:v>1443872</c:v>
                </c:pt>
                <c:pt idx="6517">
                  <c:v>1443872</c:v>
                </c:pt>
                <c:pt idx="6518">
                  <c:v>1443876</c:v>
                </c:pt>
                <c:pt idx="6519">
                  <c:v>1443876</c:v>
                </c:pt>
                <c:pt idx="6520">
                  <c:v>1443880</c:v>
                </c:pt>
                <c:pt idx="6521">
                  <c:v>1443880</c:v>
                </c:pt>
                <c:pt idx="6522">
                  <c:v>1443884</c:v>
                </c:pt>
                <c:pt idx="6523">
                  <c:v>1443884</c:v>
                </c:pt>
                <c:pt idx="6524">
                  <c:v>1443888</c:v>
                </c:pt>
                <c:pt idx="6525">
                  <c:v>1443888</c:v>
                </c:pt>
                <c:pt idx="6526">
                  <c:v>1443892</c:v>
                </c:pt>
                <c:pt idx="6527">
                  <c:v>1443892</c:v>
                </c:pt>
                <c:pt idx="6528">
                  <c:v>1443896</c:v>
                </c:pt>
                <c:pt idx="6529">
                  <c:v>1443896</c:v>
                </c:pt>
                <c:pt idx="6530">
                  <c:v>1443900</c:v>
                </c:pt>
                <c:pt idx="6531">
                  <c:v>1443900</c:v>
                </c:pt>
                <c:pt idx="6532">
                  <c:v>1443904</c:v>
                </c:pt>
                <c:pt idx="6533">
                  <c:v>1443904</c:v>
                </c:pt>
                <c:pt idx="6534">
                  <c:v>1443908</c:v>
                </c:pt>
                <c:pt idx="6535">
                  <c:v>1443908</c:v>
                </c:pt>
                <c:pt idx="6536">
                  <c:v>1443912</c:v>
                </c:pt>
                <c:pt idx="6537">
                  <c:v>1443912</c:v>
                </c:pt>
                <c:pt idx="6538">
                  <c:v>1443916</c:v>
                </c:pt>
                <c:pt idx="6539">
                  <c:v>1443916</c:v>
                </c:pt>
                <c:pt idx="6540">
                  <c:v>1443920</c:v>
                </c:pt>
                <c:pt idx="6541">
                  <c:v>1443920</c:v>
                </c:pt>
                <c:pt idx="6542">
                  <c:v>1443924</c:v>
                </c:pt>
                <c:pt idx="6543">
                  <c:v>1443924</c:v>
                </c:pt>
                <c:pt idx="6544">
                  <c:v>1443928</c:v>
                </c:pt>
                <c:pt idx="6545">
                  <c:v>1443928</c:v>
                </c:pt>
                <c:pt idx="6546">
                  <c:v>1443932</c:v>
                </c:pt>
                <c:pt idx="6547">
                  <c:v>1443932</c:v>
                </c:pt>
                <c:pt idx="6548">
                  <c:v>1443936</c:v>
                </c:pt>
                <c:pt idx="6549">
                  <c:v>1443936</c:v>
                </c:pt>
                <c:pt idx="6550">
                  <c:v>1443940</c:v>
                </c:pt>
                <c:pt idx="6551">
                  <c:v>1443940</c:v>
                </c:pt>
                <c:pt idx="6552">
                  <c:v>1443944</c:v>
                </c:pt>
                <c:pt idx="6553">
                  <c:v>1443944</c:v>
                </c:pt>
                <c:pt idx="6554">
                  <c:v>1443948</c:v>
                </c:pt>
                <c:pt idx="6555">
                  <c:v>1443948</c:v>
                </c:pt>
                <c:pt idx="6556">
                  <c:v>1443952</c:v>
                </c:pt>
                <c:pt idx="6557">
                  <c:v>1443952</c:v>
                </c:pt>
                <c:pt idx="6558">
                  <c:v>1443956</c:v>
                </c:pt>
                <c:pt idx="6559">
                  <c:v>1443956</c:v>
                </c:pt>
                <c:pt idx="6560">
                  <c:v>1443960</c:v>
                </c:pt>
                <c:pt idx="6561">
                  <c:v>1443960</c:v>
                </c:pt>
                <c:pt idx="6562">
                  <c:v>1443964</c:v>
                </c:pt>
                <c:pt idx="6563">
                  <c:v>1443964</c:v>
                </c:pt>
                <c:pt idx="6564">
                  <c:v>1443968</c:v>
                </c:pt>
                <c:pt idx="6565">
                  <c:v>1443968</c:v>
                </c:pt>
                <c:pt idx="6566">
                  <c:v>1443972</c:v>
                </c:pt>
                <c:pt idx="6567">
                  <c:v>1443972</c:v>
                </c:pt>
                <c:pt idx="6568">
                  <c:v>1443976</c:v>
                </c:pt>
                <c:pt idx="6569">
                  <c:v>1443976</c:v>
                </c:pt>
                <c:pt idx="6570">
                  <c:v>1443980</c:v>
                </c:pt>
                <c:pt idx="6571">
                  <c:v>1443980</c:v>
                </c:pt>
                <c:pt idx="6572">
                  <c:v>1443984</c:v>
                </c:pt>
                <c:pt idx="6573">
                  <c:v>1443984</c:v>
                </c:pt>
                <c:pt idx="6574">
                  <c:v>1443988</c:v>
                </c:pt>
                <c:pt idx="6575">
                  <c:v>1443988</c:v>
                </c:pt>
                <c:pt idx="6576">
                  <c:v>1443992</c:v>
                </c:pt>
                <c:pt idx="6577">
                  <c:v>1443992</c:v>
                </c:pt>
                <c:pt idx="6578">
                  <c:v>1443996</c:v>
                </c:pt>
                <c:pt idx="6579">
                  <c:v>1443996</c:v>
                </c:pt>
                <c:pt idx="6580">
                  <c:v>1444000</c:v>
                </c:pt>
                <c:pt idx="6581">
                  <c:v>1444000</c:v>
                </c:pt>
                <c:pt idx="6582">
                  <c:v>1444004</c:v>
                </c:pt>
                <c:pt idx="6583">
                  <c:v>1444004</c:v>
                </c:pt>
                <c:pt idx="6584">
                  <c:v>1444008</c:v>
                </c:pt>
                <c:pt idx="6585">
                  <c:v>1444008</c:v>
                </c:pt>
                <c:pt idx="6586">
                  <c:v>1444012</c:v>
                </c:pt>
                <c:pt idx="6587">
                  <c:v>1444012</c:v>
                </c:pt>
                <c:pt idx="6588">
                  <c:v>1444016</c:v>
                </c:pt>
                <c:pt idx="6589">
                  <c:v>1444016</c:v>
                </c:pt>
                <c:pt idx="6590">
                  <c:v>1444020</c:v>
                </c:pt>
                <c:pt idx="6591">
                  <c:v>1444020</c:v>
                </c:pt>
                <c:pt idx="6592">
                  <c:v>1444024</c:v>
                </c:pt>
                <c:pt idx="6593">
                  <c:v>1444024</c:v>
                </c:pt>
                <c:pt idx="6594">
                  <c:v>1444028</c:v>
                </c:pt>
                <c:pt idx="6595">
                  <c:v>1444028</c:v>
                </c:pt>
                <c:pt idx="6596">
                  <c:v>1444032</c:v>
                </c:pt>
                <c:pt idx="6597">
                  <c:v>1444032</c:v>
                </c:pt>
                <c:pt idx="6598">
                  <c:v>1444036</c:v>
                </c:pt>
                <c:pt idx="6599">
                  <c:v>1444036</c:v>
                </c:pt>
                <c:pt idx="6600">
                  <c:v>1444040</c:v>
                </c:pt>
                <c:pt idx="6601">
                  <c:v>1444040</c:v>
                </c:pt>
                <c:pt idx="6602">
                  <c:v>1444044</c:v>
                </c:pt>
                <c:pt idx="6603">
                  <c:v>1444044</c:v>
                </c:pt>
                <c:pt idx="6604">
                  <c:v>1444048</c:v>
                </c:pt>
                <c:pt idx="6605">
                  <c:v>1444048</c:v>
                </c:pt>
                <c:pt idx="6606">
                  <c:v>1444052</c:v>
                </c:pt>
                <c:pt idx="6607">
                  <c:v>1444052</c:v>
                </c:pt>
                <c:pt idx="6608">
                  <c:v>1444056</c:v>
                </c:pt>
                <c:pt idx="6609">
                  <c:v>1444056</c:v>
                </c:pt>
                <c:pt idx="6610">
                  <c:v>1444060</c:v>
                </c:pt>
                <c:pt idx="6611">
                  <c:v>1444060</c:v>
                </c:pt>
                <c:pt idx="6612">
                  <c:v>1444064</c:v>
                </c:pt>
                <c:pt idx="6613">
                  <c:v>1444064</c:v>
                </c:pt>
                <c:pt idx="6614">
                  <c:v>1444068</c:v>
                </c:pt>
                <c:pt idx="6615">
                  <c:v>1444068</c:v>
                </c:pt>
                <c:pt idx="6616">
                  <c:v>1444072</c:v>
                </c:pt>
                <c:pt idx="6617">
                  <c:v>1444072</c:v>
                </c:pt>
                <c:pt idx="6618">
                  <c:v>1444076</c:v>
                </c:pt>
                <c:pt idx="6619">
                  <c:v>1444076</c:v>
                </c:pt>
                <c:pt idx="6620">
                  <c:v>1444080</c:v>
                </c:pt>
                <c:pt idx="6621">
                  <c:v>1444080</c:v>
                </c:pt>
                <c:pt idx="6622">
                  <c:v>1444084</c:v>
                </c:pt>
                <c:pt idx="6623">
                  <c:v>1444084</c:v>
                </c:pt>
                <c:pt idx="6624">
                  <c:v>1444088</c:v>
                </c:pt>
                <c:pt idx="6625">
                  <c:v>1444088</c:v>
                </c:pt>
                <c:pt idx="6626">
                  <c:v>1444092</c:v>
                </c:pt>
                <c:pt idx="6627">
                  <c:v>1444092</c:v>
                </c:pt>
                <c:pt idx="6628">
                  <c:v>1444096</c:v>
                </c:pt>
                <c:pt idx="6629">
                  <c:v>1444096</c:v>
                </c:pt>
                <c:pt idx="6630">
                  <c:v>1444100</c:v>
                </c:pt>
                <c:pt idx="6631">
                  <c:v>1444100</c:v>
                </c:pt>
                <c:pt idx="6632">
                  <c:v>1444104</c:v>
                </c:pt>
                <c:pt idx="6633">
                  <c:v>1444104</c:v>
                </c:pt>
                <c:pt idx="6634">
                  <c:v>1444108</c:v>
                </c:pt>
                <c:pt idx="6635">
                  <c:v>1444108</c:v>
                </c:pt>
                <c:pt idx="6636">
                  <c:v>1444112</c:v>
                </c:pt>
                <c:pt idx="6637">
                  <c:v>1444112</c:v>
                </c:pt>
                <c:pt idx="6638">
                  <c:v>1444116</c:v>
                </c:pt>
                <c:pt idx="6639">
                  <c:v>1444116</c:v>
                </c:pt>
                <c:pt idx="6640">
                  <c:v>1444120</c:v>
                </c:pt>
                <c:pt idx="6641">
                  <c:v>1444120</c:v>
                </c:pt>
                <c:pt idx="6642">
                  <c:v>1444124</c:v>
                </c:pt>
                <c:pt idx="6643">
                  <c:v>1444124</c:v>
                </c:pt>
                <c:pt idx="6644">
                  <c:v>1444128</c:v>
                </c:pt>
                <c:pt idx="6645">
                  <c:v>1444128</c:v>
                </c:pt>
                <c:pt idx="6646">
                  <c:v>1444132</c:v>
                </c:pt>
                <c:pt idx="6647">
                  <c:v>1444132</c:v>
                </c:pt>
                <c:pt idx="6648">
                  <c:v>1444136</c:v>
                </c:pt>
                <c:pt idx="6649">
                  <c:v>1444136</c:v>
                </c:pt>
                <c:pt idx="6650">
                  <c:v>1444140</c:v>
                </c:pt>
                <c:pt idx="6651">
                  <c:v>1444140</c:v>
                </c:pt>
                <c:pt idx="6652">
                  <c:v>1444144</c:v>
                </c:pt>
                <c:pt idx="6653">
                  <c:v>1444144</c:v>
                </c:pt>
                <c:pt idx="6654">
                  <c:v>1444148</c:v>
                </c:pt>
                <c:pt idx="6655">
                  <c:v>1444148</c:v>
                </c:pt>
                <c:pt idx="6656">
                  <c:v>1444152</c:v>
                </c:pt>
                <c:pt idx="6657">
                  <c:v>1444152</c:v>
                </c:pt>
                <c:pt idx="6658">
                  <c:v>1444156</c:v>
                </c:pt>
                <c:pt idx="6659">
                  <c:v>1444156</c:v>
                </c:pt>
                <c:pt idx="6660">
                  <c:v>1444160</c:v>
                </c:pt>
                <c:pt idx="6661">
                  <c:v>1444160</c:v>
                </c:pt>
                <c:pt idx="6662">
                  <c:v>1444164</c:v>
                </c:pt>
                <c:pt idx="6663">
                  <c:v>1444164</c:v>
                </c:pt>
                <c:pt idx="6664">
                  <c:v>1444168</c:v>
                </c:pt>
                <c:pt idx="6665">
                  <c:v>1444168</c:v>
                </c:pt>
                <c:pt idx="6666">
                  <c:v>1444172</c:v>
                </c:pt>
                <c:pt idx="6667">
                  <c:v>1444172</c:v>
                </c:pt>
                <c:pt idx="6668">
                  <c:v>1444176</c:v>
                </c:pt>
                <c:pt idx="6669">
                  <c:v>1444176</c:v>
                </c:pt>
                <c:pt idx="6670">
                  <c:v>1444180</c:v>
                </c:pt>
                <c:pt idx="6671">
                  <c:v>1444180</c:v>
                </c:pt>
                <c:pt idx="6672">
                  <c:v>1444184</c:v>
                </c:pt>
                <c:pt idx="6673">
                  <c:v>1444184</c:v>
                </c:pt>
                <c:pt idx="6674">
                  <c:v>1444188</c:v>
                </c:pt>
                <c:pt idx="6675">
                  <c:v>1444188</c:v>
                </c:pt>
                <c:pt idx="6676">
                  <c:v>1444192</c:v>
                </c:pt>
                <c:pt idx="6677">
                  <c:v>1444192</c:v>
                </c:pt>
                <c:pt idx="6678">
                  <c:v>1444196</c:v>
                </c:pt>
                <c:pt idx="6679">
                  <c:v>1444196</c:v>
                </c:pt>
                <c:pt idx="6680">
                  <c:v>1444200</c:v>
                </c:pt>
                <c:pt idx="6681">
                  <c:v>1444200</c:v>
                </c:pt>
                <c:pt idx="6682">
                  <c:v>1444204</c:v>
                </c:pt>
                <c:pt idx="6683">
                  <c:v>1444204</c:v>
                </c:pt>
                <c:pt idx="6684">
                  <c:v>1444208</c:v>
                </c:pt>
                <c:pt idx="6685">
                  <c:v>1444208</c:v>
                </c:pt>
                <c:pt idx="6686">
                  <c:v>1444212</c:v>
                </c:pt>
                <c:pt idx="6687">
                  <c:v>1444212</c:v>
                </c:pt>
                <c:pt idx="6688">
                  <c:v>1444216</c:v>
                </c:pt>
                <c:pt idx="6689">
                  <c:v>1444216</c:v>
                </c:pt>
                <c:pt idx="6690">
                  <c:v>1444220</c:v>
                </c:pt>
                <c:pt idx="6691">
                  <c:v>1444220</c:v>
                </c:pt>
                <c:pt idx="6692">
                  <c:v>1444224</c:v>
                </c:pt>
                <c:pt idx="6693">
                  <c:v>1444224</c:v>
                </c:pt>
                <c:pt idx="6694">
                  <c:v>1444228</c:v>
                </c:pt>
                <c:pt idx="6695">
                  <c:v>1444228</c:v>
                </c:pt>
                <c:pt idx="6696">
                  <c:v>1444232</c:v>
                </c:pt>
                <c:pt idx="6697">
                  <c:v>1444232</c:v>
                </c:pt>
                <c:pt idx="6698">
                  <c:v>1444236</c:v>
                </c:pt>
                <c:pt idx="6699">
                  <c:v>1444236</c:v>
                </c:pt>
                <c:pt idx="6700">
                  <c:v>1444240</c:v>
                </c:pt>
                <c:pt idx="6701">
                  <c:v>1444240</c:v>
                </c:pt>
                <c:pt idx="6702">
                  <c:v>1444244</c:v>
                </c:pt>
                <c:pt idx="6703">
                  <c:v>1444244</c:v>
                </c:pt>
                <c:pt idx="6704">
                  <c:v>1444248</c:v>
                </c:pt>
                <c:pt idx="6705">
                  <c:v>1444248</c:v>
                </c:pt>
                <c:pt idx="6706">
                  <c:v>1444252</c:v>
                </c:pt>
                <c:pt idx="6707">
                  <c:v>1444252</c:v>
                </c:pt>
                <c:pt idx="6708">
                  <c:v>1444256</c:v>
                </c:pt>
                <c:pt idx="6709">
                  <c:v>1444256</c:v>
                </c:pt>
                <c:pt idx="6710">
                  <c:v>1444260</c:v>
                </c:pt>
                <c:pt idx="6711">
                  <c:v>1444260</c:v>
                </c:pt>
                <c:pt idx="6712">
                  <c:v>1444264</c:v>
                </c:pt>
                <c:pt idx="6713">
                  <c:v>1444264</c:v>
                </c:pt>
                <c:pt idx="6714">
                  <c:v>1444268</c:v>
                </c:pt>
                <c:pt idx="6715">
                  <c:v>1444268</c:v>
                </c:pt>
                <c:pt idx="6716">
                  <c:v>1444272</c:v>
                </c:pt>
                <c:pt idx="6717">
                  <c:v>1444272</c:v>
                </c:pt>
                <c:pt idx="6718">
                  <c:v>1444276</c:v>
                </c:pt>
                <c:pt idx="6719">
                  <c:v>1444276</c:v>
                </c:pt>
                <c:pt idx="6720">
                  <c:v>1444280</c:v>
                </c:pt>
                <c:pt idx="6721">
                  <c:v>1444280</c:v>
                </c:pt>
                <c:pt idx="6722">
                  <c:v>1444284</c:v>
                </c:pt>
                <c:pt idx="6723">
                  <c:v>1444284</c:v>
                </c:pt>
                <c:pt idx="6724">
                  <c:v>1444288</c:v>
                </c:pt>
                <c:pt idx="6725">
                  <c:v>1444288</c:v>
                </c:pt>
                <c:pt idx="6726">
                  <c:v>1444292</c:v>
                </c:pt>
                <c:pt idx="6727">
                  <c:v>1444292</c:v>
                </c:pt>
                <c:pt idx="6728">
                  <c:v>1444296</c:v>
                </c:pt>
                <c:pt idx="6729">
                  <c:v>1444296</c:v>
                </c:pt>
                <c:pt idx="6730">
                  <c:v>1444300</c:v>
                </c:pt>
                <c:pt idx="6731">
                  <c:v>1444300</c:v>
                </c:pt>
                <c:pt idx="6732">
                  <c:v>1444304</c:v>
                </c:pt>
                <c:pt idx="6733">
                  <c:v>1444304</c:v>
                </c:pt>
                <c:pt idx="6734">
                  <c:v>1444308</c:v>
                </c:pt>
                <c:pt idx="6735">
                  <c:v>1444308</c:v>
                </c:pt>
                <c:pt idx="6736">
                  <c:v>1444312</c:v>
                </c:pt>
                <c:pt idx="6737">
                  <c:v>1444312</c:v>
                </c:pt>
                <c:pt idx="6738">
                  <c:v>1444316</c:v>
                </c:pt>
                <c:pt idx="6739">
                  <c:v>1444316</c:v>
                </c:pt>
                <c:pt idx="6740">
                  <c:v>1444320</c:v>
                </c:pt>
                <c:pt idx="6741">
                  <c:v>1444320</c:v>
                </c:pt>
                <c:pt idx="6742">
                  <c:v>1444324</c:v>
                </c:pt>
                <c:pt idx="6743">
                  <c:v>1444324</c:v>
                </c:pt>
                <c:pt idx="6744">
                  <c:v>1444328</c:v>
                </c:pt>
                <c:pt idx="6745">
                  <c:v>1444328</c:v>
                </c:pt>
                <c:pt idx="6746">
                  <c:v>1444332</c:v>
                </c:pt>
                <c:pt idx="6747">
                  <c:v>1444332</c:v>
                </c:pt>
                <c:pt idx="6748">
                  <c:v>1444336</c:v>
                </c:pt>
                <c:pt idx="6749">
                  <c:v>1444336</c:v>
                </c:pt>
                <c:pt idx="6750">
                  <c:v>1444340</c:v>
                </c:pt>
                <c:pt idx="6751">
                  <c:v>1444340</c:v>
                </c:pt>
                <c:pt idx="6752">
                  <c:v>1444344</c:v>
                </c:pt>
                <c:pt idx="6753">
                  <c:v>1444344</c:v>
                </c:pt>
                <c:pt idx="6754">
                  <c:v>1444348</c:v>
                </c:pt>
                <c:pt idx="6755">
                  <c:v>1444348</c:v>
                </c:pt>
                <c:pt idx="6756">
                  <c:v>1444352</c:v>
                </c:pt>
                <c:pt idx="6757">
                  <c:v>1444352</c:v>
                </c:pt>
                <c:pt idx="6758">
                  <c:v>1444356</c:v>
                </c:pt>
                <c:pt idx="6759">
                  <c:v>1444356</c:v>
                </c:pt>
                <c:pt idx="6760">
                  <c:v>1444360</c:v>
                </c:pt>
                <c:pt idx="6761">
                  <c:v>1444360</c:v>
                </c:pt>
                <c:pt idx="6762">
                  <c:v>1444364</c:v>
                </c:pt>
                <c:pt idx="6763">
                  <c:v>1444364</c:v>
                </c:pt>
                <c:pt idx="6764">
                  <c:v>1444368</c:v>
                </c:pt>
                <c:pt idx="6765">
                  <c:v>1444368</c:v>
                </c:pt>
                <c:pt idx="6766">
                  <c:v>1444372</c:v>
                </c:pt>
                <c:pt idx="6767">
                  <c:v>1444372</c:v>
                </c:pt>
                <c:pt idx="6768">
                  <c:v>1444376</c:v>
                </c:pt>
                <c:pt idx="6769">
                  <c:v>1444376</c:v>
                </c:pt>
                <c:pt idx="6770">
                  <c:v>1444380</c:v>
                </c:pt>
                <c:pt idx="6771">
                  <c:v>1444380</c:v>
                </c:pt>
                <c:pt idx="6772">
                  <c:v>1444384</c:v>
                </c:pt>
                <c:pt idx="6773">
                  <c:v>1444384</c:v>
                </c:pt>
                <c:pt idx="6774">
                  <c:v>1444388</c:v>
                </c:pt>
                <c:pt idx="6775">
                  <c:v>1444388</c:v>
                </c:pt>
                <c:pt idx="6776">
                  <c:v>1444392</c:v>
                </c:pt>
                <c:pt idx="6777">
                  <c:v>1444392</c:v>
                </c:pt>
                <c:pt idx="6778">
                  <c:v>1444396</c:v>
                </c:pt>
                <c:pt idx="6779">
                  <c:v>1444396</c:v>
                </c:pt>
                <c:pt idx="6780">
                  <c:v>1444400</c:v>
                </c:pt>
                <c:pt idx="6781">
                  <c:v>1444400</c:v>
                </c:pt>
                <c:pt idx="6782">
                  <c:v>1444404</c:v>
                </c:pt>
                <c:pt idx="6783">
                  <c:v>1444404</c:v>
                </c:pt>
                <c:pt idx="6784">
                  <c:v>1444408</c:v>
                </c:pt>
                <c:pt idx="6785">
                  <c:v>1444408</c:v>
                </c:pt>
                <c:pt idx="6786">
                  <c:v>1444412</c:v>
                </c:pt>
                <c:pt idx="6787">
                  <c:v>1444412</c:v>
                </c:pt>
                <c:pt idx="6788">
                  <c:v>1444416</c:v>
                </c:pt>
                <c:pt idx="6789">
                  <c:v>1444416</c:v>
                </c:pt>
                <c:pt idx="6790">
                  <c:v>1444420</c:v>
                </c:pt>
                <c:pt idx="6791">
                  <c:v>1444420</c:v>
                </c:pt>
                <c:pt idx="6792">
                  <c:v>1444424</c:v>
                </c:pt>
                <c:pt idx="6793">
                  <c:v>1444424</c:v>
                </c:pt>
                <c:pt idx="6794">
                  <c:v>1444428</c:v>
                </c:pt>
                <c:pt idx="6795">
                  <c:v>1444428</c:v>
                </c:pt>
                <c:pt idx="6796">
                  <c:v>1444432</c:v>
                </c:pt>
                <c:pt idx="6797">
                  <c:v>1444432</c:v>
                </c:pt>
                <c:pt idx="6798">
                  <c:v>1444436</c:v>
                </c:pt>
                <c:pt idx="6799">
                  <c:v>1444436</c:v>
                </c:pt>
                <c:pt idx="6800">
                  <c:v>1444440</c:v>
                </c:pt>
                <c:pt idx="6801">
                  <c:v>1444440</c:v>
                </c:pt>
                <c:pt idx="6802">
                  <c:v>1444444</c:v>
                </c:pt>
                <c:pt idx="6803">
                  <c:v>1444444</c:v>
                </c:pt>
                <c:pt idx="6804">
                  <c:v>1444448</c:v>
                </c:pt>
                <c:pt idx="6805">
                  <c:v>1444448</c:v>
                </c:pt>
                <c:pt idx="6806">
                  <c:v>1444452</c:v>
                </c:pt>
                <c:pt idx="6807">
                  <c:v>1444452</c:v>
                </c:pt>
                <c:pt idx="6808">
                  <c:v>1444456</c:v>
                </c:pt>
                <c:pt idx="6809">
                  <c:v>1444456</c:v>
                </c:pt>
                <c:pt idx="6810">
                  <c:v>1444460</c:v>
                </c:pt>
                <c:pt idx="6811">
                  <c:v>1444460</c:v>
                </c:pt>
                <c:pt idx="6812">
                  <c:v>1444464</c:v>
                </c:pt>
                <c:pt idx="6813">
                  <c:v>1444464</c:v>
                </c:pt>
                <c:pt idx="6814">
                  <c:v>1444468</c:v>
                </c:pt>
                <c:pt idx="6815">
                  <c:v>1444468</c:v>
                </c:pt>
                <c:pt idx="6816">
                  <c:v>1444472</c:v>
                </c:pt>
                <c:pt idx="6817">
                  <c:v>1444472</c:v>
                </c:pt>
                <c:pt idx="6818">
                  <c:v>1444476</c:v>
                </c:pt>
                <c:pt idx="6819">
                  <c:v>1444476</c:v>
                </c:pt>
                <c:pt idx="6820">
                  <c:v>1444480</c:v>
                </c:pt>
                <c:pt idx="6821">
                  <c:v>1444480</c:v>
                </c:pt>
                <c:pt idx="6822">
                  <c:v>1444484</c:v>
                </c:pt>
                <c:pt idx="6823">
                  <c:v>1444484</c:v>
                </c:pt>
                <c:pt idx="6824">
                  <c:v>1444488</c:v>
                </c:pt>
                <c:pt idx="6825">
                  <c:v>1444488</c:v>
                </c:pt>
                <c:pt idx="6826">
                  <c:v>1444492</c:v>
                </c:pt>
                <c:pt idx="6827">
                  <c:v>1444492</c:v>
                </c:pt>
                <c:pt idx="6828">
                  <c:v>1444496</c:v>
                </c:pt>
                <c:pt idx="6829">
                  <c:v>1444496</c:v>
                </c:pt>
                <c:pt idx="6830">
                  <c:v>1444500</c:v>
                </c:pt>
                <c:pt idx="6831">
                  <c:v>1444500</c:v>
                </c:pt>
                <c:pt idx="6832">
                  <c:v>1444504</c:v>
                </c:pt>
                <c:pt idx="6833">
                  <c:v>1444504</c:v>
                </c:pt>
                <c:pt idx="6834">
                  <c:v>1444508</c:v>
                </c:pt>
                <c:pt idx="6835">
                  <c:v>1444508</c:v>
                </c:pt>
                <c:pt idx="6836">
                  <c:v>1444512</c:v>
                </c:pt>
                <c:pt idx="6837">
                  <c:v>1444512</c:v>
                </c:pt>
                <c:pt idx="6838">
                  <c:v>1444516</c:v>
                </c:pt>
                <c:pt idx="6839">
                  <c:v>1444516</c:v>
                </c:pt>
                <c:pt idx="6840">
                  <c:v>1444520</c:v>
                </c:pt>
                <c:pt idx="6841">
                  <c:v>1444520</c:v>
                </c:pt>
                <c:pt idx="6842">
                  <c:v>1444524</c:v>
                </c:pt>
                <c:pt idx="6843">
                  <c:v>1444524</c:v>
                </c:pt>
                <c:pt idx="6844">
                  <c:v>1444528</c:v>
                </c:pt>
                <c:pt idx="6845">
                  <c:v>1444528</c:v>
                </c:pt>
                <c:pt idx="6846">
                  <c:v>1444532</c:v>
                </c:pt>
                <c:pt idx="6847">
                  <c:v>1444532</c:v>
                </c:pt>
                <c:pt idx="6848">
                  <c:v>1444536</c:v>
                </c:pt>
                <c:pt idx="6849">
                  <c:v>1444536</c:v>
                </c:pt>
                <c:pt idx="6850">
                  <c:v>1444540</c:v>
                </c:pt>
                <c:pt idx="6851">
                  <c:v>1444540</c:v>
                </c:pt>
                <c:pt idx="6852">
                  <c:v>1444544</c:v>
                </c:pt>
                <c:pt idx="6853">
                  <c:v>1444544</c:v>
                </c:pt>
                <c:pt idx="6854">
                  <c:v>1444548</c:v>
                </c:pt>
                <c:pt idx="6855">
                  <c:v>1444548</c:v>
                </c:pt>
                <c:pt idx="6856">
                  <c:v>1444552</c:v>
                </c:pt>
                <c:pt idx="6857">
                  <c:v>1444552</c:v>
                </c:pt>
                <c:pt idx="6858">
                  <c:v>1444556</c:v>
                </c:pt>
                <c:pt idx="6859">
                  <c:v>1444556</c:v>
                </c:pt>
                <c:pt idx="6860">
                  <c:v>1444560</c:v>
                </c:pt>
                <c:pt idx="6861">
                  <c:v>1444560</c:v>
                </c:pt>
                <c:pt idx="6862">
                  <c:v>1444564</c:v>
                </c:pt>
                <c:pt idx="6863">
                  <c:v>1444564</c:v>
                </c:pt>
                <c:pt idx="6864">
                  <c:v>1444568</c:v>
                </c:pt>
                <c:pt idx="6865">
                  <c:v>1444568</c:v>
                </c:pt>
                <c:pt idx="6866">
                  <c:v>1444572</c:v>
                </c:pt>
                <c:pt idx="6867">
                  <c:v>1444572</c:v>
                </c:pt>
                <c:pt idx="6868">
                  <c:v>1444576</c:v>
                </c:pt>
                <c:pt idx="6869">
                  <c:v>1444576</c:v>
                </c:pt>
                <c:pt idx="6870">
                  <c:v>1444580</c:v>
                </c:pt>
                <c:pt idx="6871">
                  <c:v>1444580</c:v>
                </c:pt>
                <c:pt idx="6872">
                  <c:v>1444584</c:v>
                </c:pt>
                <c:pt idx="6873">
                  <c:v>1444584</c:v>
                </c:pt>
                <c:pt idx="6874">
                  <c:v>1444588</c:v>
                </c:pt>
                <c:pt idx="6875">
                  <c:v>1444588</c:v>
                </c:pt>
                <c:pt idx="6876">
                  <c:v>1444592</c:v>
                </c:pt>
                <c:pt idx="6877">
                  <c:v>1444592</c:v>
                </c:pt>
                <c:pt idx="6878">
                  <c:v>1444596</c:v>
                </c:pt>
                <c:pt idx="6879">
                  <c:v>1444596</c:v>
                </c:pt>
                <c:pt idx="6880">
                  <c:v>1444600</c:v>
                </c:pt>
                <c:pt idx="6881">
                  <c:v>1444600</c:v>
                </c:pt>
                <c:pt idx="6882">
                  <c:v>1444604</c:v>
                </c:pt>
                <c:pt idx="6883">
                  <c:v>1444604</c:v>
                </c:pt>
                <c:pt idx="6884">
                  <c:v>1444608</c:v>
                </c:pt>
                <c:pt idx="6885">
                  <c:v>1444608</c:v>
                </c:pt>
                <c:pt idx="6886">
                  <c:v>1444612</c:v>
                </c:pt>
                <c:pt idx="6887">
                  <c:v>1444612</c:v>
                </c:pt>
                <c:pt idx="6888">
                  <c:v>1444616</c:v>
                </c:pt>
                <c:pt idx="6889">
                  <c:v>1444616</c:v>
                </c:pt>
                <c:pt idx="6890">
                  <c:v>1444620</c:v>
                </c:pt>
                <c:pt idx="6891">
                  <c:v>1444620</c:v>
                </c:pt>
                <c:pt idx="6892">
                  <c:v>1444624</c:v>
                </c:pt>
                <c:pt idx="6893">
                  <c:v>1444624</c:v>
                </c:pt>
                <c:pt idx="6894">
                  <c:v>1444628</c:v>
                </c:pt>
                <c:pt idx="6895">
                  <c:v>1444628</c:v>
                </c:pt>
                <c:pt idx="6896">
                  <c:v>1444632</c:v>
                </c:pt>
                <c:pt idx="6897">
                  <c:v>1444632</c:v>
                </c:pt>
                <c:pt idx="6898">
                  <c:v>1444636</c:v>
                </c:pt>
                <c:pt idx="6899">
                  <c:v>1444636</c:v>
                </c:pt>
                <c:pt idx="6900">
                  <c:v>1444640</c:v>
                </c:pt>
                <c:pt idx="6901">
                  <c:v>1444640</c:v>
                </c:pt>
                <c:pt idx="6902">
                  <c:v>1444644</c:v>
                </c:pt>
                <c:pt idx="6903">
                  <c:v>1444644</c:v>
                </c:pt>
                <c:pt idx="6904">
                  <c:v>1444648</c:v>
                </c:pt>
                <c:pt idx="6905">
                  <c:v>1444648</c:v>
                </c:pt>
                <c:pt idx="6906">
                  <c:v>1444652</c:v>
                </c:pt>
                <c:pt idx="6907">
                  <c:v>1444652</c:v>
                </c:pt>
                <c:pt idx="6908">
                  <c:v>1444656</c:v>
                </c:pt>
                <c:pt idx="6909">
                  <c:v>1444656</c:v>
                </c:pt>
                <c:pt idx="6910">
                  <c:v>1444660</c:v>
                </c:pt>
                <c:pt idx="6911">
                  <c:v>1444660</c:v>
                </c:pt>
                <c:pt idx="6912">
                  <c:v>1444664</c:v>
                </c:pt>
                <c:pt idx="6913">
                  <c:v>1444664</c:v>
                </c:pt>
                <c:pt idx="6914">
                  <c:v>1444668</c:v>
                </c:pt>
                <c:pt idx="6915">
                  <c:v>1444668</c:v>
                </c:pt>
                <c:pt idx="6916">
                  <c:v>1444672</c:v>
                </c:pt>
                <c:pt idx="6917">
                  <c:v>1444672</c:v>
                </c:pt>
                <c:pt idx="6918">
                  <c:v>1444676</c:v>
                </c:pt>
                <c:pt idx="6919">
                  <c:v>1444676</c:v>
                </c:pt>
                <c:pt idx="6920">
                  <c:v>1444680</c:v>
                </c:pt>
                <c:pt idx="6921">
                  <c:v>1444680</c:v>
                </c:pt>
                <c:pt idx="6922">
                  <c:v>1444684</c:v>
                </c:pt>
                <c:pt idx="6923">
                  <c:v>1444684</c:v>
                </c:pt>
                <c:pt idx="6924">
                  <c:v>1444688</c:v>
                </c:pt>
                <c:pt idx="6925">
                  <c:v>1444688</c:v>
                </c:pt>
                <c:pt idx="6926">
                  <c:v>1444692</c:v>
                </c:pt>
                <c:pt idx="6927">
                  <c:v>1444692</c:v>
                </c:pt>
                <c:pt idx="6928">
                  <c:v>1444696</c:v>
                </c:pt>
                <c:pt idx="6929">
                  <c:v>1444696</c:v>
                </c:pt>
                <c:pt idx="6930">
                  <c:v>1444700</c:v>
                </c:pt>
                <c:pt idx="6931">
                  <c:v>1444700</c:v>
                </c:pt>
                <c:pt idx="6932">
                  <c:v>1444704</c:v>
                </c:pt>
                <c:pt idx="6933">
                  <c:v>1444704</c:v>
                </c:pt>
                <c:pt idx="6934">
                  <c:v>1444708</c:v>
                </c:pt>
                <c:pt idx="6935">
                  <c:v>1444708</c:v>
                </c:pt>
                <c:pt idx="6936">
                  <c:v>1444712</c:v>
                </c:pt>
                <c:pt idx="6937">
                  <c:v>1444712</c:v>
                </c:pt>
                <c:pt idx="6938">
                  <c:v>1444716</c:v>
                </c:pt>
                <c:pt idx="6939">
                  <c:v>1444716</c:v>
                </c:pt>
                <c:pt idx="6940">
                  <c:v>1444720</c:v>
                </c:pt>
                <c:pt idx="6941">
                  <c:v>1444720</c:v>
                </c:pt>
                <c:pt idx="6942">
                  <c:v>1444724</c:v>
                </c:pt>
                <c:pt idx="6943">
                  <c:v>1444724</c:v>
                </c:pt>
                <c:pt idx="6944">
                  <c:v>1444728</c:v>
                </c:pt>
                <c:pt idx="6945">
                  <c:v>1444728</c:v>
                </c:pt>
                <c:pt idx="6946">
                  <c:v>1444732</c:v>
                </c:pt>
                <c:pt idx="6947">
                  <c:v>1444732</c:v>
                </c:pt>
                <c:pt idx="6948">
                  <c:v>1444736</c:v>
                </c:pt>
                <c:pt idx="6949">
                  <c:v>1444736</c:v>
                </c:pt>
                <c:pt idx="6950">
                  <c:v>1444740</c:v>
                </c:pt>
                <c:pt idx="6951">
                  <c:v>1444740</c:v>
                </c:pt>
                <c:pt idx="6952">
                  <c:v>1444744</c:v>
                </c:pt>
                <c:pt idx="6953">
                  <c:v>1444744</c:v>
                </c:pt>
                <c:pt idx="6954">
                  <c:v>1444748</c:v>
                </c:pt>
                <c:pt idx="6955">
                  <c:v>1444748</c:v>
                </c:pt>
                <c:pt idx="6956">
                  <c:v>1444752</c:v>
                </c:pt>
                <c:pt idx="6957">
                  <c:v>1444752</c:v>
                </c:pt>
                <c:pt idx="6958">
                  <c:v>1444756</c:v>
                </c:pt>
                <c:pt idx="6959">
                  <c:v>1444756</c:v>
                </c:pt>
                <c:pt idx="6960">
                  <c:v>1444760</c:v>
                </c:pt>
                <c:pt idx="6961">
                  <c:v>1444760</c:v>
                </c:pt>
                <c:pt idx="6962">
                  <c:v>1444764</c:v>
                </c:pt>
                <c:pt idx="6963">
                  <c:v>1444764</c:v>
                </c:pt>
                <c:pt idx="6964">
                  <c:v>1444768</c:v>
                </c:pt>
                <c:pt idx="6965">
                  <c:v>1444768</c:v>
                </c:pt>
                <c:pt idx="6966">
                  <c:v>1444772</c:v>
                </c:pt>
                <c:pt idx="6967">
                  <c:v>1444772</c:v>
                </c:pt>
                <c:pt idx="6968">
                  <c:v>1444776</c:v>
                </c:pt>
                <c:pt idx="6969">
                  <c:v>1444776</c:v>
                </c:pt>
                <c:pt idx="6970">
                  <c:v>1444780</c:v>
                </c:pt>
                <c:pt idx="6971">
                  <c:v>1444780</c:v>
                </c:pt>
                <c:pt idx="6972">
                  <c:v>1444784</c:v>
                </c:pt>
                <c:pt idx="6973">
                  <c:v>1444784</c:v>
                </c:pt>
                <c:pt idx="6974">
                  <c:v>1444788</c:v>
                </c:pt>
                <c:pt idx="6975">
                  <c:v>1444788</c:v>
                </c:pt>
                <c:pt idx="6976">
                  <c:v>1444792</c:v>
                </c:pt>
                <c:pt idx="6977">
                  <c:v>1444792</c:v>
                </c:pt>
                <c:pt idx="6978">
                  <c:v>1444796</c:v>
                </c:pt>
                <c:pt idx="6979">
                  <c:v>1444796</c:v>
                </c:pt>
                <c:pt idx="6980">
                  <c:v>1444800</c:v>
                </c:pt>
                <c:pt idx="6981">
                  <c:v>1444800</c:v>
                </c:pt>
                <c:pt idx="6982">
                  <c:v>1444804</c:v>
                </c:pt>
                <c:pt idx="6983">
                  <c:v>1444804</c:v>
                </c:pt>
                <c:pt idx="6984">
                  <c:v>1444808</c:v>
                </c:pt>
                <c:pt idx="6985">
                  <c:v>1444808</c:v>
                </c:pt>
                <c:pt idx="6986">
                  <c:v>1444812</c:v>
                </c:pt>
                <c:pt idx="6987">
                  <c:v>1444812</c:v>
                </c:pt>
                <c:pt idx="6988">
                  <c:v>1444816</c:v>
                </c:pt>
                <c:pt idx="6989">
                  <c:v>1444816</c:v>
                </c:pt>
                <c:pt idx="6990">
                  <c:v>1444820</c:v>
                </c:pt>
                <c:pt idx="6991">
                  <c:v>1444820</c:v>
                </c:pt>
                <c:pt idx="6992">
                  <c:v>1444824</c:v>
                </c:pt>
                <c:pt idx="6993">
                  <c:v>1444824</c:v>
                </c:pt>
                <c:pt idx="6994">
                  <c:v>1444828</c:v>
                </c:pt>
                <c:pt idx="6995">
                  <c:v>1444828</c:v>
                </c:pt>
                <c:pt idx="6996">
                  <c:v>1444832</c:v>
                </c:pt>
                <c:pt idx="6997">
                  <c:v>1444832</c:v>
                </c:pt>
                <c:pt idx="6998">
                  <c:v>1444836</c:v>
                </c:pt>
                <c:pt idx="6999">
                  <c:v>1444836</c:v>
                </c:pt>
                <c:pt idx="7000">
                  <c:v>1444840</c:v>
                </c:pt>
                <c:pt idx="7001">
                  <c:v>1444840</c:v>
                </c:pt>
                <c:pt idx="7002">
                  <c:v>1444844</c:v>
                </c:pt>
                <c:pt idx="7003">
                  <c:v>1444844</c:v>
                </c:pt>
                <c:pt idx="7004">
                  <c:v>1444848</c:v>
                </c:pt>
                <c:pt idx="7005">
                  <c:v>1444848</c:v>
                </c:pt>
                <c:pt idx="7006">
                  <c:v>1444852</c:v>
                </c:pt>
                <c:pt idx="7007">
                  <c:v>1444852</c:v>
                </c:pt>
                <c:pt idx="7008">
                  <c:v>1444856</c:v>
                </c:pt>
                <c:pt idx="7009">
                  <c:v>1444856</c:v>
                </c:pt>
                <c:pt idx="7010">
                  <c:v>1444860</c:v>
                </c:pt>
                <c:pt idx="7011">
                  <c:v>1444860</c:v>
                </c:pt>
                <c:pt idx="7012">
                  <c:v>1444864</c:v>
                </c:pt>
                <c:pt idx="7013">
                  <c:v>1444864</c:v>
                </c:pt>
                <c:pt idx="7014">
                  <c:v>1444868</c:v>
                </c:pt>
                <c:pt idx="7015">
                  <c:v>1444868</c:v>
                </c:pt>
                <c:pt idx="7016">
                  <c:v>1444872</c:v>
                </c:pt>
                <c:pt idx="7017">
                  <c:v>1444872</c:v>
                </c:pt>
                <c:pt idx="7018">
                  <c:v>1444876</c:v>
                </c:pt>
                <c:pt idx="7019">
                  <c:v>1444876</c:v>
                </c:pt>
                <c:pt idx="7020">
                  <c:v>1444880</c:v>
                </c:pt>
                <c:pt idx="7021">
                  <c:v>1444880</c:v>
                </c:pt>
                <c:pt idx="7022">
                  <c:v>1444884</c:v>
                </c:pt>
                <c:pt idx="7023">
                  <c:v>1444884</c:v>
                </c:pt>
                <c:pt idx="7024">
                  <c:v>1444888</c:v>
                </c:pt>
                <c:pt idx="7025">
                  <c:v>1444888</c:v>
                </c:pt>
                <c:pt idx="7026">
                  <c:v>1444892</c:v>
                </c:pt>
                <c:pt idx="7027">
                  <c:v>1444892</c:v>
                </c:pt>
                <c:pt idx="7028">
                  <c:v>1444896</c:v>
                </c:pt>
                <c:pt idx="7029">
                  <c:v>1444896</c:v>
                </c:pt>
                <c:pt idx="7030">
                  <c:v>1444900</c:v>
                </c:pt>
                <c:pt idx="7031">
                  <c:v>1444900</c:v>
                </c:pt>
                <c:pt idx="7032">
                  <c:v>1444904</c:v>
                </c:pt>
                <c:pt idx="7033">
                  <c:v>1444904</c:v>
                </c:pt>
                <c:pt idx="7034">
                  <c:v>1444908</c:v>
                </c:pt>
                <c:pt idx="7035">
                  <c:v>1444908</c:v>
                </c:pt>
                <c:pt idx="7036">
                  <c:v>1444912</c:v>
                </c:pt>
                <c:pt idx="7037">
                  <c:v>1444912</c:v>
                </c:pt>
                <c:pt idx="7038">
                  <c:v>1444916</c:v>
                </c:pt>
                <c:pt idx="7039">
                  <c:v>1444916</c:v>
                </c:pt>
                <c:pt idx="7040">
                  <c:v>1444920</c:v>
                </c:pt>
                <c:pt idx="7041">
                  <c:v>1444920</c:v>
                </c:pt>
                <c:pt idx="7042">
                  <c:v>1444924</c:v>
                </c:pt>
                <c:pt idx="7043">
                  <c:v>1444924</c:v>
                </c:pt>
                <c:pt idx="7044">
                  <c:v>1444928</c:v>
                </c:pt>
                <c:pt idx="7045">
                  <c:v>1444928</c:v>
                </c:pt>
                <c:pt idx="7046">
                  <c:v>1444932</c:v>
                </c:pt>
                <c:pt idx="7047">
                  <c:v>1444932</c:v>
                </c:pt>
                <c:pt idx="7048">
                  <c:v>1444936</c:v>
                </c:pt>
                <c:pt idx="7049">
                  <c:v>1444936</c:v>
                </c:pt>
                <c:pt idx="7050">
                  <c:v>1444940</c:v>
                </c:pt>
                <c:pt idx="7051">
                  <c:v>1444940</c:v>
                </c:pt>
                <c:pt idx="7052">
                  <c:v>1444944</c:v>
                </c:pt>
                <c:pt idx="7053">
                  <c:v>1444944</c:v>
                </c:pt>
                <c:pt idx="7054">
                  <c:v>1444948</c:v>
                </c:pt>
                <c:pt idx="7055">
                  <c:v>1444948</c:v>
                </c:pt>
                <c:pt idx="7056">
                  <c:v>1444952</c:v>
                </c:pt>
                <c:pt idx="7057">
                  <c:v>1444952</c:v>
                </c:pt>
                <c:pt idx="7058">
                  <c:v>1444956</c:v>
                </c:pt>
                <c:pt idx="7059">
                  <c:v>1444956</c:v>
                </c:pt>
                <c:pt idx="7060">
                  <c:v>1444960</c:v>
                </c:pt>
                <c:pt idx="7061">
                  <c:v>1444960</c:v>
                </c:pt>
                <c:pt idx="7062">
                  <c:v>1444964</c:v>
                </c:pt>
                <c:pt idx="7063">
                  <c:v>1444964</c:v>
                </c:pt>
                <c:pt idx="7064">
                  <c:v>1444968</c:v>
                </c:pt>
                <c:pt idx="7065">
                  <c:v>1444968</c:v>
                </c:pt>
                <c:pt idx="7066">
                  <c:v>1444972</c:v>
                </c:pt>
                <c:pt idx="7067">
                  <c:v>1444972</c:v>
                </c:pt>
                <c:pt idx="7068">
                  <c:v>1444976</c:v>
                </c:pt>
                <c:pt idx="7069">
                  <c:v>1444976</c:v>
                </c:pt>
                <c:pt idx="7070">
                  <c:v>1444980</c:v>
                </c:pt>
                <c:pt idx="7071">
                  <c:v>1444980</c:v>
                </c:pt>
                <c:pt idx="7072">
                  <c:v>1444984</c:v>
                </c:pt>
                <c:pt idx="7073">
                  <c:v>1444984</c:v>
                </c:pt>
                <c:pt idx="7074">
                  <c:v>1444988</c:v>
                </c:pt>
                <c:pt idx="7075">
                  <c:v>1444988</c:v>
                </c:pt>
                <c:pt idx="7076">
                  <c:v>1444992</c:v>
                </c:pt>
                <c:pt idx="7077">
                  <c:v>1444992</c:v>
                </c:pt>
                <c:pt idx="7078">
                  <c:v>1444996</c:v>
                </c:pt>
                <c:pt idx="7079">
                  <c:v>1444996</c:v>
                </c:pt>
                <c:pt idx="7080">
                  <c:v>1445000</c:v>
                </c:pt>
                <c:pt idx="7081">
                  <c:v>1445000</c:v>
                </c:pt>
                <c:pt idx="7082">
                  <c:v>1445004</c:v>
                </c:pt>
                <c:pt idx="7083">
                  <c:v>1445004</c:v>
                </c:pt>
                <c:pt idx="7084">
                  <c:v>1445008</c:v>
                </c:pt>
                <c:pt idx="7085">
                  <c:v>1445008</c:v>
                </c:pt>
                <c:pt idx="7086">
                  <c:v>1445012</c:v>
                </c:pt>
                <c:pt idx="7087">
                  <c:v>1445012</c:v>
                </c:pt>
                <c:pt idx="7088">
                  <c:v>1445016</c:v>
                </c:pt>
                <c:pt idx="7089">
                  <c:v>1445016</c:v>
                </c:pt>
                <c:pt idx="7090">
                  <c:v>1445020</c:v>
                </c:pt>
                <c:pt idx="7091">
                  <c:v>1445020</c:v>
                </c:pt>
                <c:pt idx="7092">
                  <c:v>1445024</c:v>
                </c:pt>
                <c:pt idx="7093">
                  <c:v>1445024</c:v>
                </c:pt>
                <c:pt idx="7094">
                  <c:v>1445028</c:v>
                </c:pt>
                <c:pt idx="7095">
                  <c:v>1445028</c:v>
                </c:pt>
                <c:pt idx="7096">
                  <c:v>1445032</c:v>
                </c:pt>
                <c:pt idx="7097">
                  <c:v>1445032</c:v>
                </c:pt>
                <c:pt idx="7098">
                  <c:v>1445036</c:v>
                </c:pt>
                <c:pt idx="7099">
                  <c:v>1445036</c:v>
                </c:pt>
                <c:pt idx="7100">
                  <c:v>1445040</c:v>
                </c:pt>
                <c:pt idx="7101">
                  <c:v>1445040</c:v>
                </c:pt>
                <c:pt idx="7102">
                  <c:v>1445044</c:v>
                </c:pt>
                <c:pt idx="7103">
                  <c:v>1445044</c:v>
                </c:pt>
                <c:pt idx="7104">
                  <c:v>1445048</c:v>
                </c:pt>
                <c:pt idx="7105">
                  <c:v>1445048</c:v>
                </c:pt>
                <c:pt idx="7106">
                  <c:v>1445052</c:v>
                </c:pt>
                <c:pt idx="7107">
                  <c:v>1445052</c:v>
                </c:pt>
                <c:pt idx="7108">
                  <c:v>1445056</c:v>
                </c:pt>
                <c:pt idx="7109">
                  <c:v>1445056</c:v>
                </c:pt>
                <c:pt idx="7110">
                  <c:v>1445060</c:v>
                </c:pt>
                <c:pt idx="7111">
                  <c:v>1445060</c:v>
                </c:pt>
                <c:pt idx="7112">
                  <c:v>1445064</c:v>
                </c:pt>
                <c:pt idx="7113">
                  <c:v>1445064</c:v>
                </c:pt>
                <c:pt idx="7114">
                  <c:v>1445068</c:v>
                </c:pt>
                <c:pt idx="7115">
                  <c:v>1445068</c:v>
                </c:pt>
                <c:pt idx="7116">
                  <c:v>1445072</c:v>
                </c:pt>
                <c:pt idx="7117">
                  <c:v>1445072</c:v>
                </c:pt>
                <c:pt idx="7118">
                  <c:v>1445076</c:v>
                </c:pt>
                <c:pt idx="7119">
                  <c:v>1445076</c:v>
                </c:pt>
                <c:pt idx="7120">
                  <c:v>1445080</c:v>
                </c:pt>
                <c:pt idx="7121">
                  <c:v>1445080</c:v>
                </c:pt>
                <c:pt idx="7122">
                  <c:v>1445084</c:v>
                </c:pt>
                <c:pt idx="7123">
                  <c:v>1445084</c:v>
                </c:pt>
                <c:pt idx="7124">
                  <c:v>1445088</c:v>
                </c:pt>
                <c:pt idx="7125">
                  <c:v>1445088</c:v>
                </c:pt>
                <c:pt idx="7126">
                  <c:v>1445092</c:v>
                </c:pt>
                <c:pt idx="7127">
                  <c:v>1445092</c:v>
                </c:pt>
                <c:pt idx="7128">
                  <c:v>1445096</c:v>
                </c:pt>
                <c:pt idx="7129">
                  <c:v>1445096</c:v>
                </c:pt>
                <c:pt idx="7130">
                  <c:v>1445100</c:v>
                </c:pt>
                <c:pt idx="7131">
                  <c:v>1445100</c:v>
                </c:pt>
                <c:pt idx="7132">
                  <c:v>1445104</c:v>
                </c:pt>
                <c:pt idx="7133">
                  <c:v>1445104</c:v>
                </c:pt>
                <c:pt idx="7134">
                  <c:v>1445108</c:v>
                </c:pt>
                <c:pt idx="7135">
                  <c:v>1445108</c:v>
                </c:pt>
                <c:pt idx="7136">
                  <c:v>1445112</c:v>
                </c:pt>
                <c:pt idx="7137">
                  <c:v>1445112</c:v>
                </c:pt>
                <c:pt idx="7138">
                  <c:v>1445116</c:v>
                </c:pt>
                <c:pt idx="7139">
                  <c:v>1445116</c:v>
                </c:pt>
                <c:pt idx="7140">
                  <c:v>1445120</c:v>
                </c:pt>
                <c:pt idx="7141">
                  <c:v>1445120</c:v>
                </c:pt>
                <c:pt idx="7142">
                  <c:v>1445124</c:v>
                </c:pt>
                <c:pt idx="7143">
                  <c:v>1445124</c:v>
                </c:pt>
                <c:pt idx="7144">
                  <c:v>1445128</c:v>
                </c:pt>
                <c:pt idx="7145">
                  <c:v>1445128</c:v>
                </c:pt>
                <c:pt idx="7146">
                  <c:v>1445132</c:v>
                </c:pt>
                <c:pt idx="7147">
                  <c:v>1445132</c:v>
                </c:pt>
                <c:pt idx="7148">
                  <c:v>1445136</c:v>
                </c:pt>
                <c:pt idx="7149">
                  <c:v>1445136</c:v>
                </c:pt>
                <c:pt idx="7150">
                  <c:v>1445140</c:v>
                </c:pt>
                <c:pt idx="7151">
                  <c:v>1445140</c:v>
                </c:pt>
                <c:pt idx="7152">
                  <c:v>1445144</c:v>
                </c:pt>
                <c:pt idx="7153">
                  <c:v>1445144</c:v>
                </c:pt>
                <c:pt idx="7154">
                  <c:v>1445148</c:v>
                </c:pt>
                <c:pt idx="7155">
                  <c:v>1445148</c:v>
                </c:pt>
                <c:pt idx="7156">
                  <c:v>1445152</c:v>
                </c:pt>
                <c:pt idx="7157">
                  <c:v>1445152</c:v>
                </c:pt>
                <c:pt idx="7158">
                  <c:v>1445156</c:v>
                </c:pt>
                <c:pt idx="7159">
                  <c:v>1445156</c:v>
                </c:pt>
                <c:pt idx="7160">
                  <c:v>1445160</c:v>
                </c:pt>
                <c:pt idx="7161">
                  <c:v>1445160</c:v>
                </c:pt>
                <c:pt idx="7162">
                  <c:v>1445164</c:v>
                </c:pt>
                <c:pt idx="7163">
                  <c:v>1445164</c:v>
                </c:pt>
                <c:pt idx="7164">
                  <c:v>1445168</c:v>
                </c:pt>
                <c:pt idx="7165">
                  <c:v>1445168</c:v>
                </c:pt>
                <c:pt idx="7166">
                  <c:v>1445172</c:v>
                </c:pt>
                <c:pt idx="7167">
                  <c:v>1445172</c:v>
                </c:pt>
                <c:pt idx="7168">
                  <c:v>1445176</c:v>
                </c:pt>
                <c:pt idx="7169">
                  <c:v>1445176</c:v>
                </c:pt>
                <c:pt idx="7170">
                  <c:v>1445180</c:v>
                </c:pt>
                <c:pt idx="7171">
                  <c:v>1445180</c:v>
                </c:pt>
                <c:pt idx="7172">
                  <c:v>1445184</c:v>
                </c:pt>
                <c:pt idx="7173">
                  <c:v>1445184</c:v>
                </c:pt>
                <c:pt idx="7174">
                  <c:v>1445188</c:v>
                </c:pt>
                <c:pt idx="7175">
                  <c:v>1445188</c:v>
                </c:pt>
                <c:pt idx="7176">
                  <c:v>1445192</c:v>
                </c:pt>
                <c:pt idx="7177">
                  <c:v>1445192</c:v>
                </c:pt>
                <c:pt idx="7178">
                  <c:v>1445196</c:v>
                </c:pt>
                <c:pt idx="7179">
                  <c:v>1445196</c:v>
                </c:pt>
                <c:pt idx="7180">
                  <c:v>1445200</c:v>
                </c:pt>
                <c:pt idx="7181">
                  <c:v>1445200</c:v>
                </c:pt>
                <c:pt idx="7182">
                  <c:v>1445204</c:v>
                </c:pt>
                <c:pt idx="7183">
                  <c:v>1445204</c:v>
                </c:pt>
                <c:pt idx="7184">
                  <c:v>1445208</c:v>
                </c:pt>
                <c:pt idx="7185">
                  <c:v>1445208</c:v>
                </c:pt>
                <c:pt idx="7186">
                  <c:v>1445212</c:v>
                </c:pt>
                <c:pt idx="7187">
                  <c:v>1445212</c:v>
                </c:pt>
                <c:pt idx="7188">
                  <c:v>1445216</c:v>
                </c:pt>
                <c:pt idx="7189">
                  <c:v>1445216</c:v>
                </c:pt>
                <c:pt idx="7190">
                  <c:v>1445220</c:v>
                </c:pt>
                <c:pt idx="7191">
                  <c:v>1445220</c:v>
                </c:pt>
                <c:pt idx="7192">
                  <c:v>1445224</c:v>
                </c:pt>
                <c:pt idx="7193">
                  <c:v>1445224</c:v>
                </c:pt>
                <c:pt idx="7194">
                  <c:v>1445228</c:v>
                </c:pt>
                <c:pt idx="7195">
                  <c:v>1445228</c:v>
                </c:pt>
                <c:pt idx="7196">
                  <c:v>1445232</c:v>
                </c:pt>
                <c:pt idx="7197">
                  <c:v>1445232</c:v>
                </c:pt>
                <c:pt idx="7198">
                  <c:v>1445236</c:v>
                </c:pt>
                <c:pt idx="7199">
                  <c:v>1445236</c:v>
                </c:pt>
                <c:pt idx="7200">
                  <c:v>1445240</c:v>
                </c:pt>
                <c:pt idx="7201">
                  <c:v>1445240</c:v>
                </c:pt>
                <c:pt idx="7202">
                  <c:v>1445244</c:v>
                </c:pt>
                <c:pt idx="7203">
                  <c:v>1445244</c:v>
                </c:pt>
                <c:pt idx="7204">
                  <c:v>1445248</c:v>
                </c:pt>
                <c:pt idx="7205">
                  <c:v>1445248</c:v>
                </c:pt>
                <c:pt idx="7206">
                  <c:v>1445252</c:v>
                </c:pt>
                <c:pt idx="7207">
                  <c:v>1445252</c:v>
                </c:pt>
                <c:pt idx="7208">
                  <c:v>1445256</c:v>
                </c:pt>
                <c:pt idx="7209">
                  <c:v>1445256</c:v>
                </c:pt>
                <c:pt idx="7210">
                  <c:v>1445260</c:v>
                </c:pt>
                <c:pt idx="7211">
                  <c:v>1445260</c:v>
                </c:pt>
                <c:pt idx="7212">
                  <c:v>1445264</c:v>
                </c:pt>
                <c:pt idx="7213">
                  <c:v>1445264</c:v>
                </c:pt>
                <c:pt idx="7214">
                  <c:v>1445268</c:v>
                </c:pt>
                <c:pt idx="7215">
                  <c:v>1445268</c:v>
                </c:pt>
                <c:pt idx="7216">
                  <c:v>1445272</c:v>
                </c:pt>
                <c:pt idx="7217">
                  <c:v>1445272</c:v>
                </c:pt>
                <c:pt idx="7218">
                  <c:v>1445276</c:v>
                </c:pt>
                <c:pt idx="7219">
                  <c:v>1445276</c:v>
                </c:pt>
                <c:pt idx="7220">
                  <c:v>1445280</c:v>
                </c:pt>
                <c:pt idx="7221">
                  <c:v>1445280</c:v>
                </c:pt>
                <c:pt idx="7222">
                  <c:v>1445284</c:v>
                </c:pt>
                <c:pt idx="7223">
                  <c:v>1445284</c:v>
                </c:pt>
                <c:pt idx="7224">
                  <c:v>1445288</c:v>
                </c:pt>
                <c:pt idx="7225">
                  <c:v>1445288</c:v>
                </c:pt>
                <c:pt idx="7226">
                  <c:v>1445292</c:v>
                </c:pt>
                <c:pt idx="7227">
                  <c:v>1445292</c:v>
                </c:pt>
                <c:pt idx="7228">
                  <c:v>1445296</c:v>
                </c:pt>
                <c:pt idx="7229">
                  <c:v>1445296</c:v>
                </c:pt>
                <c:pt idx="7230">
                  <c:v>1445300</c:v>
                </c:pt>
                <c:pt idx="7231">
                  <c:v>1445300</c:v>
                </c:pt>
                <c:pt idx="7232">
                  <c:v>1445304</c:v>
                </c:pt>
                <c:pt idx="7233">
                  <c:v>1445304</c:v>
                </c:pt>
                <c:pt idx="7234">
                  <c:v>1445308</c:v>
                </c:pt>
                <c:pt idx="7235">
                  <c:v>1445308</c:v>
                </c:pt>
                <c:pt idx="7236">
                  <c:v>1445312</c:v>
                </c:pt>
                <c:pt idx="7237">
                  <c:v>1445312</c:v>
                </c:pt>
                <c:pt idx="7238">
                  <c:v>1445316</c:v>
                </c:pt>
                <c:pt idx="7239">
                  <c:v>1445316</c:v>
                </c:pt>
                <c:pt idx="7240">
                  <c:v>1445320</c:v>
                </c:pt>
                <c:pt idx="7241">
                  <c:v>1445320</c:v>
                </c:pt>
                <c:pt idx="7242">
                  <c:v>1445324</c:v>
                </c:pt>
                <c:pt idx="7243">
                  <c:v>1445324</c:v>
                </c:pt>
                <c:pt idx="7244">
                  <c:v>1445328</c:v>
                </c:pt>
                <c:pt idx="7245">
                  <c:v>1445328</c:v>
                </c:pt>
                <c:pt idx="7246">
                  <c:v>1445332</c:v>
                </c:pt>
                <c:pt idx="7247">
                  <c:v>1445332</c:v>
                </c:pt>
                <c:pt idx="7248">
                  <c:v>1445336</c:v>
                </c:pt>
                <c:pt idx="7249">
                  <c:v>1445336</c:v>
                </c:pt>
                <c:pt idx="7250">
                  <c:v>1445340</c:v>
                </c:pt>
                <c:pt idx="7251">
                  <c:v>1445340</c:v>
                </c:pt>
                <c:pt idx="7252">
                  <c:v>1445344</c:v>
                </c:pt>
                <c:pt idx="7253">
                  <c:v>1445344</c:v>
                </c:pt>
                <c:pt idx="7254">
                  <c:v>1445348</c:v>
                </c:pt>
                <c:pt idx="7255">
                  <c:v>1445348</c:v>
                </c:pt>
                <c:pt idx="7256">
                  <c:v>1445352</c:v>
                </c:pt>
                <c:pt idx="7257">
                  <c:v>1445352</c:v>
                </c:pt>
                <c:pt idx="7258">
                  <c:v>1445356</c:v>
                </c:pt>
                <c:pt idx="7259">
                  <c:v>1445356</c:v>
                </c:pt>
                <c:pt idx="7260">
                  <c:v>1445360</c:v>
                </c:pt>
                <c:pt idx="7261">
                  <c:v>1445360</c:v>
                </c:pt>
                <c:pt idx="7262">
                  <c:v>1445364</c:v>
                </c:pt>
                <c:pt idx="7263">
                  <c:v>1445364</c:v>
                </c:pt>
                <c:pt idx="7264">
                  <c:v>1445368</c:v>
                </c:pt>
                <c:pt idx="7265">
                  <c:v>1445368</c:v>
                </c:pt>
                <c:pt idx="7266">
                  <c:v>1445372</c:v>
                </c:pt>
                <c:pt idx="7267">
                  <c:v>1445372</c:v>
                </c:pt>
                <c:pt idx="7268">
                  <c:v>1445376</c:v>
                </c:pt>
                <c:pt idx="7269">
                  <c:v>1445376</c:v>
                </c:pt>
                <c:pt idx="7270">
                  <c:v>1445380</c:v>
                </c:pt>
                <c:pt idx="7271">
                  <c:v>1445380</c:v>
                </c:pt>
                <c:pt idx="7272">
                  <c:v>1445384</c:v>
                </c:pt>
                <c:pt idx="7273">
                  <c:v>1445384</c:v>
                </c:pt>
                <c:pt idx="7274">
                  <c:v>1445388</c:v>
                </c:pt>
                <c:pt idx="7275">
                  <c:v>1445388</c:v>
                </c:pt>
                <c:pt idx="7276">
                  <c:v>1445392</c:v>
                </c:pt>
                <c:pt idx="7277">
                  <c:v>1445392</c:v>
                </c:pt>
                <c:pt idx="7278">
                  <c:v>1445396</c:v>
                </c:pt>
                <c:pt idx="7279">
                  <c:v>1445396</c:v>
                </c:pt>
                <c:pt idx="7280">
                  <c:v>1445400</c:v>
                </c:pt>
                <c:pt idx="7281">
                  <c:v>1445400</c:v>
                </c:pt>
                <c:pt idx="7282">
                  <c:v>1445404</c:v>
                </c:pt>
                <c:pt idx="7283">
                  <c:v>1445404</c:v>
                </c:pt>
                <c:pt idx="7284">
                  <c:v>1445408</c:v>
                </c:pt>
                <c:pt idx="7285">
                  <c:v>1445408</c:v>
                </c:pt>
                <c:pt idx="7286">
                  <c:v>1445412</c:v>
                </c:pt>
                <c:pt idx="7287">
                  <c:v>1445412</c:v>
                </c:pt>
                <c:pt idx="7288">
                  <c:v>1445416</c:v>
                </c:pt>
                <c:pt idx="7289">
                  <c:v>1445416</c:v>
                </c:pt>
                <c:pt idx="7290">
                  <c:v>1445420</c:v>
                </c:pt>
                <c:pt idx="7291">
                  <c:v>1445420</c:v>
                </c:pt>
                <c:pt idx="7292">
                  <c:v>1445424</c:v>
                </c:pt>
                <c:pt idx="7293">
                  <c:v>1445424</c:v>
                </c:pt>
                <c:pt idx="7294">
                  <c:v>1445428</c:v>
                </c:pt>
                <c:pt idx="7295">
                  <c:v>1445428</c:v>
                </c:pt>
                <c:pt idx="7296">
                  <c:v>1445432</c:v>
                </c:pt>
                <c:pt idx="7297">
                  <c:v>1445432</c:v>
                </c:pt>
                <c:pt idx="7298">
                  <c:v>1445436</c:v>
                </c:pt>
                <c:pt idx="7299">
                  <c:v>1445436</c:v>
                </c:pt>
                <c:pt idx="7300">
                  <c:v>1445440</c:v>
                </c:pt>
                <c:pt idx="7301">
                  <c:v>1445440</c:v>
                </c:pt>
                <c:pt idx="7302">
                  <c:v>1445444</c:v>
                </c:pt>
                <c:pt idx="7303">
                  <c:v>1445444</c:v>
                </c:pt>
                <c:pt idx="7304">
                  <c:v>1445448</c:v>
                </c:pt>
                <c:pt idx="7305">
                  <c:v>1445448</c:v>
                </c:pt>
                <c:pt idx="7306">
                  <c:v>1445452</c:v>
                </c:pt>
                <c:pt idx="7307">
                  <c:v>1445452</c:v>
                </c:pt>
                <c:pt idx="7308">
                  <c:v>1445456</c:v>
                </c:pt>
                <c:pt idx="7309">
                  <c:v>1445456</c:v>
                </c:pt>
                <c:pt idx="7310">
                  <c:v>1445460</c:v>
                </c:pt>
                <c:pt idx="7311">
                  <c:v>1445460</c:v>
                </c:pt>
                <c:pt idx="7312">
                  <c:v>1445464</c:v>
                </c:pt>
                <c:pt idx="7313">
                  <c:v>1445464</c:v>
                </c:pt>
                <c:pt idx="7314">
                  <c:v>1445468</c:v>
                </c:pt>
                <c:pt idx="7315">
                  <c:v>1445468</c:v>
                </c:pt>
                <c:pt idx="7316">
                  <c:v>1445472</c:v>
                </c:pt>
                <c:pt idx="7317">
                  <c:v>1445472</c:v>
                </c:pt>
                <c:pt idx="7318">
                  <c:v>1445476</c:v>
                </c:pt>
                <c:pt idx="7319">
                  <c:v>1445476</c:v>
                </c:pt>
                <c:pt idx="7320">
                  <c:v>1445480</c:v>
                </c:pt>
                <c:pt idx="7321">
                  <c:v>1445480</c:v>
                </c:pt>
                <c:pt idx="7322">
                  <c:v>1445484</c:v>
                </c:pt>
                <c:pt idx="7323">
                  <c:v>1445484</c:v>
                </c:pt>
                <c:pt idx="7324">
                  <c:v>1445488</c:v>
                </c:pt>
                <c:pt idx="7325">
                  <c:v>1445488</c:v>
                </c:pt>
                <c:pt idx="7326">
                  <c:v>1445492</c:v>
                </c:pt>
                <c:pt idx="7327">
                  <c:v>1445492</c:v>
                </c:pt>
                <c:pt idx="7328">
                  <c:v>1445496</c:v>
                </c:pt>
                <c:pt idx="7329">
                  <c:v>1445496</c:v>
                </c:pt>
                <c:pt idx="7330">
                  <c:v>1445500</c:v>
                </c:pt>
                <c:pt idx="7331">
                  <c:v>1445500</c:v>
                </c:pt>
                <c:pt idx="7332">
                  <c:v>1445504</c:v>
                </c:pt>
                <c:pt idx="7333">
                  <c:v>1445504</c:v>
                </c:pt>
                <c:pt idx="7334">
                  <c:v>1445508</c:v>
                </c:pt>
                <c:pt idx="7335">
                  <c:v>1445508</c:v>
                </c:pt>
                <c:pt idx="7336">
                  <c:v>1445512</c:v>
                </c:pt>
                <c:pt idx="7337">
                  <c:v>1445512</c:v>
                </c:pt>
                <c:pt idx="7338">
                  <c:v>1445516</c:v>
                </c:pt>
                <c:pt idx="7339">
                  <c:v>1445516</c:v>
                </c:pt>
                <c:pt idx="7340">
                  <c:v>1445520</c:v>
                </c:pt>
                <c:pt idx="7341">
                  <c:v>1445520</c:v>
                </c:pt>
                <c:pt idx="7342">
                  <c:v>1445524</c:v>
                </c:pt>
                <c:pt idx="7343">
                  <c:v>1445524</c:v>
                </c:pt>
                <c:pt idx="7344">
                  <c:v>1445528</c:v>
                </c:pt>
                <c:pt idx="7345">
                  <c:v>1445528</c:v>
                </c:pt>
                <c:pt idx="7346">
                  <c:v>1445532</c:v>
                </c:pt>
                <c:pt idx="7347">
                  <c:v>1445532</c:v>
                </c:pt>
                <c:pt idx="7348">
                  <c:v>1445536</c:v>
                </c:pt>
                <c:pt idx="7349">
                  <c:v>1445536</c:v>
                </c:pt>
                <c:pt idx="7350">
                  <c:v>1445540</c:v>
                </c:pt>
                <c:pt idx="7351">
                  <c:v>1445540</c:v>
                </c:pt>
                <c:pt idx="7352">
                  <c:v>1445544</c:v>
                </c:pt>
                <c:pt idx="7353">
                  <c:v>1445544</c:v>
                </c:pt>
                <c:pt idx="7354">
                  <c:v>1445548</c:v>
                </c:pt>
                <c:pt idx="7355">
                  <c:v>1445548</c:v>
                </c:pt>
                <c:pt idx="7356">
                  <c:v>1445552</c:v>
                </c:pt>
                <c:pt idx="7357">
                  <c:v>1445552</c:v>
                </c:pt>
                <c:pt idx="7358">
                  <c:v>1445556</c:v>
                </c:pt>
                <c:pt idx="7359">
                  <c:v>1445556</c:v>
                </c:pt>
                <c:pt idx="7360">
                  <c:v>1445560</c:v>
                </c:pt>
                <c:pt idx="7361">
                  <c:v>1445560</c:v>
                </c:pt>
                <c:pt idx="7362">
                  <c:v>1445564</c:v>
                </c:pt>
                <c:pt idx="7363">
                  <c:v>1445564</c:v>
                </c:pt>
                <c:pt idx="7364">
                  <c:v>1445568</c:v>
                </c:pt>
                <c:pt idx="7365">
                  <c:v>1445568</c:v>
                </c:pt>
                <c:pt idx="7366">
                  <c:v>1445572</c:v>
                </c:pt>
                <c:pt idx="7367">
                  <c:v>1445572</c:v>
                </c:pt>
                <c:pt idx="7368">
                  <c:v>1445576</c:v>
                </c:pt>
                <c:pt idx="7369">
                  <c:v>1445576</c:v>
                </c:pt>
                <c:pt idx="7370">
                  <c:v>1445580</c:v>
                </c:pt>
                <c:pt idx="7371">
                  <c:v>1445580</c:v>
                </c:pt>
                <c:pt idx="7372">
                  <c:v>1445584</c:v>
                </c:pt>
                <c:pt idx="7373">
                  <c:v>1445584</c:v>
                </c:pt>
                <c:pt idx="7374">
                  <c:v>1445588</c:v>
                </c:pt>
                <c:pt idx="7375">
                  <c:v>1445588</c:v>
                </c:pt>
                <c:pt idx="7376">
                  <c:v>1445592</c:v>
                </c:pt>
                <c:pt idx="7377">
                  <c:v>1445592</c:v>
                </c:pt>
                <c:pt idx="7378">
                  <c:v>1445596</c:v>
                </c:pt>
                <c:pt idx="7379">
                  <c:v>1445596</c:v>
                </c:pt>
                <c:pt idx="7380">
                  <c:v>1445600</c:v>
                </c:pt>
                <c:pt idx="7381">
                  <c:v>1445600</c:v>
                </c:pt>
                <c:pt idx="7382">
                  <c:v>1445604</c:v>
                </c:pt>
                <c:pt idx="7383">
                  <c:v>1445604</c:v>
                </c:pt>
                <c:pt idx="7384">
                  <c:v>1445608</c:v>
                </c:pt>
                <c:pt idx="7385">
                  <c:v>1445608</c:v>
                </c:pt>
                <c:pt idx="7386">
                  <c:v>1445612</c:v>
                </c:pt>
                <c:pt idx="7387">
                  <c:v>1445612</c:v>
                </c:pt>
                <c:pt idx="7388">
                  <c:v>1445616</c:v>
                </c:pt>
                <c:pt idx="7389">
                  <c:v>1445616</c:v>
                </c:pt>
                <c:pt idx="7390">
                  <c:v>1445620</c:v>
                </c:pt>
                <c:pt idx="7391">
                  <c:v>1445620</c:v>
                </c:pt>
                <c:pt idx="7392">
                  <c:v>1445624</c:v>
                </c:pt>
                <c:pt idx="7393">
                  <c:v>1445624</c:v>
                </c:pt>
                <c:pt idx="7394">
                  <c:v>1445628</c:v>
                </c:pt>
                <c:pt idx="7395">
                  <c:v>1445628</c:v>
                </c:pt>
                <c:pt idx="7396">
                  <c:v>1445632</c:v>
                </c:pt>
                <c:pt idx="7397">
                  <c:v>1445632</c:v>
                </c:pt>
                <c:pt idx="7398">
                  <c:v>1445636</c:v>
                </c:pt>
                <c:pt idx="7399">
                  <c:v>1445636</c:v>
                </c:pt>
                <c:pt idx="7400">
                  <c:v>1445640</c:v>
                </c:pt>
                <c:pt idx="7401">
                  <c:v>1445640</c:v>
                </c:pt>
                <c:pt idx="7402">
                  <c:v>1445644</c:v>
                </c:pt>
                <c:pt idx="7403">
                  <c:v>1445644</c:v>
                </c:pt>
                <c:pt idx="7404">
                  <c:v>1445648</c:v>
                </c:pt>
                <c:pt idx="7405">
                  <c:v>1445648</c:v>
                </c:pt>
                <c:pt idx="7406">
                  <c:v>1445652</c:v>
                </c:pt>
                <c:pt idx="7407">
                  <c:v>1445652</c:v>
                </c:pt>
                <c:pt idx="7408">
                  <c:v>1445656</c:v>
                </c:pt>
                <c:pt idx="7409">
                  <c:v>1445656</c:v>
                </c:pt>
                <c:pt idx="7410">
                  <c:v>1445660</c:v>
                </c:pt>
                <c:pt idx="7411">
                  <c:v>1445660</c:v>
                </c:pt>
                <c:pt idx="7412">
                  <c:v>1445664</c:v>
                </c:pt>
                <c:pt idx="7413">
                  <c:v>1445664</c:v>
                </c:pt>
                <c:pt idx="7414">
                  <c:v>1445668</c:v>
                </c:pt>
                <c:pt idx="7415">
                  <c:v>1445668</c:v>
                </c:pt>
                <c:pt idx="7416">
                  <c:v>1445672</c:v>
                </c:pt>
                <c:pt idx="7417">
                  <c:v>1445672</c:v>
                </c:pt>
                <c:pt idx="7418">
                  <c:v>1445676</c:v>
                </c:pt>
                <c:pt idx="7419">
                  <c:v>1445676</c:v>
                </c:pt>
                <c:pt idx="7420">
                  <c:v>1445680</c:v>
                </c:pt>
                <c:pt idx="7421">
                  <c:v>1445680</c:v>
                </c:pt>
                <c:pt idx="7422">
                  <c:v>1445684</c:v>
                </c:pt>
                <c:pt idx="7423">
                  <c:v>1445684</c:v>
                </c:pt>
                <c:pt idx="7424">
                  <c:v>1445688</c:v>
                </c:pt>
                <c:pt idx="7425">
                  <c:v>1445688</c:v>
                </c:pt>
                <c:pt idx="7426">
                  <c:v>1445692</c:v>
                </c:pt>
                <c:pt idx="7427">
                  <c:v>1445692</c:v>
                </c:pt>
                <c:pt idx="7428">
                  <c:v>1445696</c:v>
                </c:pt>
                <c:pt idx="7429">
                  <c:v>1445696</c:v>
                </c:pt>
                <c:pt idx="7430">
                  <c:v>1445700</c:v>
                </c:pt>
                <c:pt idx="7431">
                  <c:v>1445700</c:v>
                </c:pt>
                <c:pt idx="7432">
                  <c:v>1445704</c:v>
                </c:pt>
                <c:pt idx="7433">
                  <c:v>1445704</c:v>
                </c:pt>
                <c:pt idx="7434">
                  <c:v>1445708</c:v>
                </c:pt>
                <c:pt idx="7435">
                  <c:v>1445708</c:v>
                </c:pt>
                <c:pt idx="7436">
                  <c:v>1445712</c:v>
                </c:pt>
                <c:pt idx="7437">
                  <c:v>1445712</c:v>
                </c:pt>
                <c:pt idx="7438">
                  <c:v>1445716</c:v>
                </c:pt>
                <c:pt idx="7439">
                  <c:v>1445716</c:v>
                </c:pt>
                <c:pt idx="7440">
                  <c:v>1445720</c:v>
                </c:pt>
                <c:pt idx="7441">
                  <c:v>1445720</c:v>
                </c:pt>
                <c:pt idx="7442">
                  <c:v>1445724</c:v>
                </c:pt>
                <c:pt idx="7443">
                  <c:v>1445724</c:v>
                </c:pt>
                <c:pt idx="7444">
                  <c:v>1445728</c:v>
                </c:pt>
                <c:pt idx="7445">
                  <c:v>1445728</c:v>
                </c:pt>
                <c:pt idx="7446">
                  <c:v>1445732</c:v>
                </c:pt>
                <c:pt idx="7447">
                  <c:v>1445732</c:v>
                </c:pt>
                <c:pt idx="7448">
                  <c:v>1445736</c:v>
                </c:pt>
                <c:pt idx="7449">
                  <c:v>1445736</c:v>
                </c:pt>
                <c:pt idx="7450">
                  <c:v>1445740</c:v>
                </c:pt>
                <c:pt idx="7451">
                  <c:v>1445740</c:v>
                </c:pt>
                <c:pt idx="7452">
                  <c:v>1445744</c:v>
                </c:pt>
                <c:pt idx="7453">
                  <c:v>1445744</c:v>
                </c:pt>
                <c:pt idx="7454">
                  <c:v>1445748</c:v>
                </c:pt>
                <c:pt idx="7455">
                  <c:v>1445748</c:v>
                </c:pt>
                <c:pt idx="7456">
                  <c:v>1445752</c:v>
                </c:pt>
                <c:pt idx="7457">
                  <c:v>1445752</c:v>
                </c:pt>
                <c:pt idx="7458">
                  <c:v>1445756</c:v>
                </c:pt>
                <c:pt idx="7459">
                  <c:v>1445756</c:v>
                </c:pt>
                <c:pt idx="7460">
                  <c:v>1445760</c:v>
                </c:pt>
                <c:pt idx="7461">
                  <c:v>1445760</c:v>
                </c:pt>
                <c:pt idx="7462">
                  <c:v>1445764</c:v>
                </c:pt>
                <c:pt idx="7463">
                  <c:v>1445764</c:v>
                </c:pt>
                <c:pt idx="7464">
                  <c:v>1445768</c:v>
                </c:pt>
                <c:pt idx="7465">
                  <c:v>1445768</c:v>
                </c:pt>
                <c:pt idx="7466">
                  <c:v>1445772</c:v>
                </c:pt>
                <c:pt idx="7467">
                  <c:v>1445772</c:v>
                </c:pt>
                <c:pt idx="7468">
                  <c:v>1445776</c:v>
                </c:pt>
                <c:pt idx="7469">
                  <c:v>1445776</c:v>
                </c:pt>
                <c:pt idx="7470">
                  <c:v>1445780</c:v>
                </c:pt>
                <c:pt idx="7471">
                  <c:v>1445780</c:v>
                </c:pt>
                <c:pt idx="7472">
                  <c:v>1445784</c:v>
                </c:pt>
                <c:pt idx="7473">
                  <c:v>1445784</c:v>
                </c:pt>
                <c:pt idx="7474">
                  <c:v>1445788</c:v>
                </c:pt>
                <c:pt idx="7475">
                  <c:v>1445788</c:v>
                </c:pt>
                <c:pt idx="7476">
                  <c:v>1445792</c:v>
                </c:pt>
                <c:pt idx="7477">
                  <c:v>1445792</c:v>
                </c:pt>
                <c:pt idx="7478">
                  <c:v>1445796</c:v>
                </c:pt>
                <c:pt idx="7479">
                  <c:v>1445796</c:v>
                </c:pt>
                <c:pt idx="7480">
                  <c:v>1445800</c:v>
                </c:pt>
                <c:pt idx="7481">
                  <c:v>1445800</c:v>
                </c:pt>
                <c:pt idx="7482">
                  <c:v>1445804</c:v>
                </c:pt>
                <c:pt idx="7483">
                  <c:v>1445804</c:v>
                </c:pt>
                <c:pt idx="7484">
                  <c:v>1445808</c:v>
                </c:pt>
                <c:pt idx="7485">
                  <c:v>1445808</c:v>
                </c:pt>
                <c:pt idx="7486">
                  <c:v>1445812</c:v>
                </c:pt>
                <c:pt idx="7487">
                  <c:v>1445812</c:v>
                </c:pt>
                <c:pt idx="7488">
                  <c:v>1445816</c:v>
                </c:pt>
                <c:pt idx="7489">
                  <c:v>1445816</c:v>
                </c:pt>
                <c:pt idx="7490">
                  <c:v>1445820</c:v>
                </c:pt>
                <c:pt idx="7491">
                  <c:v>1445820</c:v>
                </c:pt>
                <c:pt idx="7492">
                  <c:v>1445824</c:v>
                </c:pt>
                <c:pt idx="7493">
                  <c:v>1445824</c:v>
                </c:pt>
                <c:pt idx="7494">
                  <c:v>1445828</c:v>
                </c:pt>
                <c:pt idx="7495">
                  <c:v>1445828</c:v>
                </c:pt>
                <c:pt idx="7496">
                  <c:v>1445832</c:v>
                </c:pt>
                <c:pt idx="7497">
                  <c:v>1445832</c:v>
                </c:pt>
                <c:pt idx="7498">
                  <c:v>1445836</c:v>
                </c:pt>
                <c:pt idx="7499">
                  <c:v>1445836</c:v>
                </c:pt>
                <c:pt idx="7500">
                  <c:v>1445840</c:v>
                </c:pt>
                <c:pt idx="7501">
                  <c:v>1445840</c:v>
                </c:pt>
                <c:pt idx="7502">
                  <c:v>1445844</c:v>
                </c:pt>
                <c:pt idx="7503">
                  <c:v>1445844</c:v>
                </c:pt>
                <c:pt idx="7504">
                  <c:v>1445848</c:v>
                </c:pt>
                <c:pt idx="7505">
                  <c:v>1445848</c:v>
                </c:pt>
                <c:pt idx="7506">
                  <c:v>1445852</c:v>
                </c:pt>
                <c:pt idx="7507">
                  <c:v>1445852</c:v>
                </c:pt>
                <c:pt idx="7508">
                  <c:v>1445856</c:v>
                </c:pt>
                <c:pt idx="7509">
                  <c:v>1445856</c:v>
                </c:pt>
                <c:pt idx="7510">
                  <c:v>1445860</c:v>
                </c:pt>
                <c:pt idx="7511">
                  <c:v>1445860</c:v>
                </c:pt>
                <c:pt idx="7512">
                  <c:v>1445864</c:v>
                </c:pt>
                <c:pt idx="7513">
                  <c:v>1445864</c:v>
                </c:pt>
                <c:pt idx="7514">
                  <c:v>1445868</c:v>
                </c:pt>
                <c:pt idx="7515">
                  <c:v>1445868</c:v>
                </c:pt>
                <c:pt idx="7516">
                  <c:v>1445872</c:v>
                </c:pt>
                <c:pt idx="7517">
                  <c:v>1445872</c:v>
                </c:pt>
                <c:pt idx="7518">
                  <c:v>1445876</c:v>
                </c:pt>
                <c:pt idx="7519">
                  <c:v>1445876</c:v>
                </c:pt>
                <c:pt idx="7520">
                  <c:v>1445880</c:v>
                </c:pt>
                <c:pt idx="7521">
                  <c:v>1445880</c:v>
                </c:pt>
                <c:pt idx="7522">
                  <c:v>1445884</c:v>
                </c:pt>
                <c:pt idx="7523">
                  <c:v>1445884</c:v>
                </c:pt>
                <c:pt idx="7524">
                  <c:v>1445888</c:v>
                </c:pt>
                <c:pt idx="7525">
                  <c:v>1445888</c:v>
                </c:pt>
                <c:pt idx="7526">
                  <c:v>1445892</c:v>
                </c:pt>
                <c:pt idx="7527">
                  <c:v>1445892</c:v>
                </c:pt>
                <c:pt idx="7528">
                  <c:v>1445896</c:v>
                </c:pt>
                <c:pt idx="7529">
                  <c:v>1445896</c:v>
                </c:pt>
                <c:pt idx="7530">
                  <c:v>1445900</c:v>
                </c:pt>
                <c:pt idx="7531">
                  <c:v>1445900</c:v>
                </c:pt>
                <c:pt idx="7532">
                  <c:v>1445904</c:v>
                </c:pt>
                <c:pt idx="7533">
                  <c:v>1445904</c:v>
                </c:pt>
                <c:pt idx="7534">
                  <c:v>1445908</c:v>
                </c:pt>
                <c:pt idx="7535">
                  <c:v>1445908</c:v>
                </c:pt>
                <c:pt idx="7536">
                  <c:v>1445912</c:v>
                </c:pt>
                <c:pt idx="7537">
                  <c:v>1445912</c:v>
                </c:pt>
                <c:pt idx="7538">
                  <c:v>1445916</c:v>
                </c:pt>
                <c:pt idx="7539">
                  <c:v>1445916</c:v>
                </c:pt>
                <c:pt idx="7540">
                  <c:v>1445920</c:v>
                </c:pt>
                <c:pt idx="7541">
                  <c:v>1445920</c:v>
                </c:pt>
                <c:pt idx="7542">
                  <c:v>1445924</c:v>
                </c:pt>
                <c:pt idx="7543">
                  <c:v>1445924</c:v>
                </c:pt>
                <c:pt idx="7544">
                  <c:v>1445928</c:v>
                </c:pt>
                <c:pt idx="7545">
                  <c:v>1445928</c:v>
                </c:pt>
                <c:pt idx="7546">
                  <c:v>1445932</c:v>
                </c:pt>
                <c:pt idx="7547">
                  <c:v>1445932</c:v>
                </c:pt>
                <c:pt idx="7548">
                  <c:v>1445936</c:v>
                </c:pt>
                <c:pt idx="7549">
                  <c:v>1445936</c:v>
                </c:pt>
                <c:pt idx="7550">
                  <c:v>1445940</c:v>
                </c:pt>
                <c:pt idx="7551">
                  <c:v>1445940</c:v>
                </c:pt>
                <c:pt idx="7552">
                  <c:v>1445944</c:v>
                </c:pt>
                <c:pt idx="7553">
                  <c:v>1445944</c:v>
                </c:pt>
                <c:pt idx="7554">
                  <c:v>1445948</c:v>
                </c:pt>
                <c:pt idx="7555">
                  <c:v>1445948</c:v>
                </c:pt>
                <c:pt idx="7556">
                  <c:v>1445952</c:v>
                </c:pt>
                <c:pt idx="7557">
                  <c:v>1445952</c:v>
                </c:pt>
                <c:pt idx="7558">
                  <c:v>1445956</c:v>
                </c:pt>
                <c:pt idx="7559">
                  <c:v>1445956</c:v>
                </c:pt>
                <c:pt idx="7560">
                  <c:v>1445960</c:v>
                </c:pt>
                <c:pt idx="7561">
                  <c:v>1445960</c:v>
                </c:pt>
                <c:pt idx="7562">
                  <c:v>1445964</c:v>
                </c:pt>
                <c:pt idx="7563">
                  <c:v>1445964</c:v>
                </c:pt>
                <c:pt idx="7564">
                  <c:v>1445968</c:v>
                </c:pt>
                <c:pt idx="7565">
                  <c:v>1445968</c:v>
                </c:pt>
                <c:pt idx="7566">
                  <c:v>1445972</c:v>
                </c:pt>
                <c:pt idx="7567">
                  <c:v>1445972</c:v>
                </c:pt>
                <c:pt idx="7568">
                  <c:v>1445976</c:v>
                </c:pt>
                <c:pt idx="7569">
                  <c:v>1445976</c:v>
                </c:pt>
                <c:pt idx="7570">
                  <c:v>1445980</c:v>
                </c:pt>
                <c:pt idx="7571">
                  <c:v>1445980</c:v>
                </c:pt>
                <c:pt idx="7572">
                  <c:v>1445984</c:v>
                </c:pt>
                <c:pt idx="7573">
                  <c:v>1445984</c:v>
                </c:pt>
                <c:pt idx="7574">
                  <c:v>1445988</c:v>
                </c:pt>
                <c:pt idx="7575">
                  <c:v>1445988</c:v>
                </c:pt>
                <c:pt idx="7576">
                  <c:v>1445992</c:v>
                </c:pt>
                <c:pt idx="7577">
                  <c:v>1445992</c:v>
                </c:pt>
                <c:pt idx="7578">
                  <c:v>1445996</c:v>
                </c:pt>
                <c:pt idx="7579">
                  <c:v>1445996</c:v>
                </c:pt>
                <c:pt idx="7580">
                  <c:v>1446000</c:v>
                </c:pt>
                <c:pt idx="7581">
                  <c:v>1446000</c:v>
                </c:pt>
                <c:pt idx="7582">
                  <c:v>1446004</c:v>
                </c:pt>
                <c:pt idx="7583">
                  <c:v>1446004</c:v>
                </c:pt>
                <c:pt idx="7584">
                  <c:v>1446008</c:v>
                </c:pt>
                <c:pt idx="7585">
                  <c:v>1446008</c:v>
                </c:pt>
                <c:pt idx="7586">
                  <c:v>1446012</c:v>
                </c:pt>
                <c:pt idx="7587">
                  <c:v>1446012</c:v>
                </c:pt>
                <c:pt idx="7588">
                  <c:v>1446016</c:v>
                </c:pt>
                <c:pt idx="7589">
                  <c:v>1446016</c:v>
                </c:pt>
                <c:pt idx="7590">
                  <c:v>1446020</c:v>
                </c:pt>
                <c:pt idx="7591">
                  <c:v>1446020</c:v>
                </c:pt>
                <c:pt idx="7592">
                  <c:v>1446024</c:v>
                </c:pt>
                <c:pt idx="7593">
                  <c:v>1446024</c:v>
                </c:pt>
                <c:pt idx="7594">
                  <c:v>1446028</c:v>
                </c:pt>
                <c:pt idx="7595">
                  <c:v>1446028</c:v>
                </c:pt>
                <c:pt idx="7596">
                  <c:v>1446032</c:v>
                </c:pt>
                <c:pt idx="7597">
                  <c:v>1446032</c:v>
                </c:pt>
                <c:pt idx="7598">
                  <c:v>1446036</c:v>
                </c:pt>
                <c:pt idx="7599">
                  <c:v>1446036</c:v>
                </c:pt>
                <c:pt idx="7600">
                  <c:v>1446040</c:v>
                </c:pt>
                <c:pt idx="7601">
                  <c:v>1446040</c:v>
                </c:pt>
                <c:pt idx="7602">
                  <c:v>1446044</c:v>
                </c:pt>
                <c:pt idx="7603">
                  <c:v>1446044</c:v>
                </c:pt>
                <c:pt idx="7604">
                  <c:v>1446048</c:v>
                </c:pt>
                <c:pt idx="7605">
                  <c:v>1446048</c:v>
                </c:pt>
                <c:pt idx="7606">
                  <c:v>1446052</c:v>
                </c:pt>
                <c:pt idx="7607">
                  <c:v>1446052</c:v>
                </c:pt>
                <c:pt idx="7608">
                  <c:v>1446056</c:v>
                </c:pt>
                <c:pt idx="7609">
                  <c:v>1446056</c:v>
                </c:pt>
                <c:pt idx="7610">
                  <c:v>1446060</c:v>
                </c:pt>
                <c:pt idx="7611">
                  <c:v>1446060</c:v>
                </c:pt>
                <c:pt idx="7612">
                  <c:v>1446064</c:v>
                </c:pt>
                <c:pt idx="7613">
                  <c:v>1446064</c:v>
                </c:pt>
                <c:pt idx="7614">
                  <c:v>1446068</c:v>
                </c:pt>
                <c:pt idx="7615">
                  <c:v>1446068</c:v>
                </c:pt>
                <c:pt idx="7616">
                  <c:v>1446072</c:v>
                </c:pt>
                <c:pt idx="7617">
                  <c:v>1446072</c:v>
                </c:pt>
                <c:pt idx="7618">
                  <c:v>1446076</c:v>
                </c:pt>
                <c:pt idx="7619">
                  <c:v>1446076</c:v>
                </c:pt>
                <c:pt idx="7620">
                  <c:v>1446080</c:v>
                </c:pt>
                <c:pt idx="7621">
                  <c:v>1446080</c:v>
                </c:pt>
                <c:pt idx="7622">
                  <c:v>1446084</c:v>
                </c:pt>
                <c:pt idx="7623">
                  <c:v>1446084</c:v>
                </c:pt>
                <c:pt idx="7624">
                  <c:v>1446088</c:v>
                </c:pt>
                <c:pt idx="7625">
                  <c:v>1446088</c:v>
                </c:pt>
                <c:pt idx="7626">
                  <c:v>1446092</c:v>
                </c:pt>
                <c:pt idx="7627">
                  <c:v>1446092</c:v>
                </c:pt>
                <c:pt idx="7628">
                  <c:v>1446096</c:v>
                </c:pt>
                <c:pt idx="7629">
                  <c:v>1446096</c:v>
                </c:pt>
                <c:pt idx="7630">
                  <c:v>1446100</c:v>
                </c:pt>
                <c:pt idx="7631">
                  <c:v>1446100</c:v>
                </c:pt>
                <c:pt idx="7632">
                  <c:v>1446104</c:v>
                </c:pt>
                <c:pt idx="7633">
                  <c:v>1446104</c:v>
                </c:pt>
                <c:pt idx="7634">
                  <c:v>1446108</c:v>
                </c:pt>
                <c:pt idx="7635">
                  <c:v>1446108</c:v>
                </c:pt>
                <c:pt idx="7636">
                  <c:v>1446112</c:v>
                </c:pt>
                <c:pt idx="7637">
                  <c:v>1446112</c:v>
                </c:pt>
                <c:pt idx="7638">
                  <c:v>1446116</c:v>
                </c:pt>
                <c:pt idx="7639">
                  <c:v>1446116</c:v>
                </c:pt>
                <c:pt idx="7640">
                  <c:v>1446120</c:v>
                </c:pt>
                <c:pt idx="7641">
                  <c:v>1446120</c:v>
                </c:pt>
                <c:pt idx="7642">
                  <c:v>1446124</c:v>
                </c:pt>
                <c:pt idx="7643">
                  <c:v>1446124</c:v>
                </c:pt>
                <c:pt idx="7644">
                  <c:v>1446128</c:v>
                </c:pt>
                <c:pt idx="7645">
                  <c:v>1446128</c:v>
                </c:pt>
                <c:pt idx="7646">
                  <c:v>1446132</c:v>
                </c:pt>
                <c:pt idx="7647">
                  <c:v>1446132</c:v>
                </c:pt>
                <c:pt idx="7648">
                  <c:v>1446136</c:v>
                </c:pt>
                <c:pt idx="7649">
                  <c:v>1446136</c:v>
                </c:pt>
                <c:pt idx="7650">
                  <c:v>1446140</c:v>
                </c:pt>
                <c:pt idx="7651">
                  <c:v>1446140</c:v>
                </c:pt>
                <c:pt idx="7652">
                  <c:v>1446144</c:v>
                </c:pt>
                <c:pt idx="7653">
                  <c:v>1446144</c:v>
                </c:pt>
                <c:pt idx="7654">
                  <c:v>1446148</c:v>
                </c:pt>
                <c:pt idx="7655">
                  <c:v>1446148</c:v>
                </c:pt>
                <c:pt idx="7656">
                  <c:v>1446152</c:v>
                </c:pt>
                <c:pt idx="7657">
                  <c:v>1446152</c:v>
                </c:pt>
                <c:pt idx="7658">
                  <c:v>1446156</c:v>
                </c:pt>
                <c:pt idx="7659">
                  <c:v>1446156</c:v>
                </c:pt>
                <c:pt idx="7660">
                  <c:v>1446160</c:v>
                </c:pt>
                <c:pt idx="7661">
                  <c:v>1446160</c:v>
                </c:pt>
                <c:pt idx="7662">
                  <c:v>1446164</c:v>
                </c:pt>
                <c:pt idx="7663">
                  <c:v>1446164</c:v>
                </c:pt>
                <c:pt idx="7664">
                  <c:v>1446168</c:v>
                </c:pt>
                <c:pt idx="7665">
                  <c:v>1446168</c:v>
                </c:pt>
                <c:pt idx="7666">
                  <c:v>1446172</c:v>
                </c:pt>
                <c:pt idx="7667">
                  <c:v>1446172</c:v>
                </c:pt>
                <c:pt idx="7668">
                  <c:v>1446176</c:v>
                </c:pt>
                <c:pt idx="7669">
                  <c:v>1446176</c:v>
                </c:pt>
                <c:pt idx="7670">
                  <c:v>1446180</c:v>
                </c:pt>
                <c:pt idx="7671">
                  <c:v>1446180</c:v>
                </c:pt>
                <c:pt idx="7672">
                  <c:v>1446184</c:v>
                </c:pt>
                <c:pt idx="7673">
                  <c:v>1446184</c:v>
                </c:pt>
                <c:pt idx="7674">
                  <c:v>1446188</c:v>
                </c:pt>
                <c:pt idx="7675">
                  <c:v>1446188</c:v>
                </c:pt>
                <c:pt idx="7676">
                  <c:v>1446192</c:v>
                </c:pt>
                <c:pt idx="7677">
                  <c:v>1446192</c:v>
                </c:pt>
                <c:pt idx="7678">
                  <c:v>1446196</c:v>
                </c:pt>
                <c:pt idx="7679">
                  <c:v>1446196</c:v>
                </c:pt>
                <c:pt idx="7680">
                  <c:v>1446200</c:v>
                </c:pt>
                <c:pt idx="7681">
                  <c:v>1446200</c:v>
                </c:pt>
                <c:pt idx="7682">
                  <c:v>1446204</c:v>
                </c:pt>
                <c:pt idx="7683">
                  <c:v>1446204</c:v>
                </c:pt>
                <c:pt idx="7684">
                  <c:v>1446208</c:v>
                </c:pt>
                <c:pt idx="7685">
                  <c:v>1446208</c:v>
                </c:pt>
                <c:pt idx="7686">
                  <c:v>1446212</c:v>
                </c:pt>
                <c:pt idx="7687">
                  <c:v>1446212</c:v>
                </c:pt>
                <c:pt idx="7688">
                  <c:v>1446216</c:v>
                </c:pt>
                <c:pt idx="7689">
                  <c:v>1446216</c:v>
                </c:pt>
                <c:pt idx="7690">
                  <c:v>1446220</c:v>
                </c:pt>
                <c:pt idx="7691">
                  <c:v>1446220</c:v>
                </c:pt>
                <c:pt idx="7692">
                  <c:v>1446224</c:v>
                </c:pt>
                <c:pt idx="7693">
                  <c:v>1446224</c:v>
                </c:pt>
                <c:pt idx="7694">
                  <c:v>1446228</c:v>
                </c:pt>
                <c:pt idx="7695">
                  <c:v>1446228</c:v>
                </c:pt>
                <c:pt idx="7696">
                  <c:v>1446232</c:v>
                </c:pt>
                <c:pt idx="7697">
                  <c:v>1446232</c:v>
                </c:pt>
                <c:pt idx="7698">
                  <c:v>1446236</c:v>
                </c:pt>
                <c:pt idx="7699">
                  <c:v>1446236</c:v>
                </c:pt>
                <c:pt idx="7700">
                  <c:v>1446240</c:v>
                </c:pt>
                <c:pt idx="7701">
                  <c:v>1446240</c:v>
                </c:pt>
                <c:pt idx="7702">
                  <c:v>1446244</c:v>
                </c:pt>
                <c:pt idx="7703">
                  <c:v>1446244</c:v>
                </c:pt>
                <c:pt idx="7704">
                  <c:v>1446248</c:v>
                </c:pt>
                <c:pt idx="7705">
                  <c:v>1446248</c:v>
                </c:pt>
                <c:pt idx="7706">
                  <c:v>1446252</c:v>
                </c:pt>
                <c:pt idx="7707">
                  <c:v>1446252</c:v>
                </c:pt>
                <c:pt idx="7708">
                  <c:v>1446256</c:v>
                </c:pt>
                <c:pt idx="7709">
                  <c:v>1446256</c:v>
                </c:pt>
                <c:pt idx="7710">
                  <c:v>1446260</c:v>
                </c:pt>
                <c:pt idx="7711">
                  <c:v>1446260</c:v>
                </c:pt>
                <c:pt idx="7712">
                  <c:v>1446264</c:v>
                </c:pt>
                <c:pt idx="7713">
                  <c:v>1446264</c:v>
                </c:pt>
                <c:pt idx="7714">
                  <c:v>1446268</c:v>
                </c:pt>
                <c:pt idx="7715">
                  <c:v>1446268</c:v>
                </c:pt>
                <c:pt idx="7716">
                  <c:v>1446272</c:v>
                </c:pt>
                <c:pt idx="7717">
                  <c:v>1446272</c:v>
                </c:pt>
                <c:pt idx="7718">
                  <c:v>1446276</c:v>
                </c:pt>
                <c:pt idx="7719">
                  <c:v>1446276</c:v>
                </c:pt>
                <c:pt idx="7720">
                  <c:v>1446280</c:v>
                </c:pt>
                <c:pt idx="7721">
                  <c:v>1446280</c:v>
                </c:pt>
                <c:pt idx="7722">
                  <c:v>1446284</c:v>
                </c:pt>
                <c:pt idx="7723">
                  <c:v>1446284</c:v>
                </c:pt>
                <c:pt idx="7724">
                  <c:v>1446288</c:v>
                </c:pt>
                <c:pt idx="7725">
                  <c:v>1446288</c:v>
                </c:pt>
                <c:pt idx="7726">
                  <c:v>1446292</c:v>
                </c:pt>
                <c:pt idx="7727">
                  <c:v>1446292</c:v>
                </c:pt>
                <c:pt idx="7728">
                  <c:v>1446296</c:v>
                </c:pt>
                <c:pt idx="7729">
                  <c:v>1446296</c:v>
                </c:pt>
                <c:pt idx="7730">
                  <c:v>1446300</c:v>
                </c:pt>
                <c:pt idx="7731">
                  <c:v>1446300</c:v>
                </c:pt>
                <c:pt idx="7732">
                  <c:v>1446304</c:v>
                </c:pt>
                <c:pt idx="7733">
                  <c:v>1446304</c:v>
                </c:pt>
                <c:pt idx="7734">
                  <c:v>1446308</c:v>
                </c:pt>
                <c:pt idx="7735">
                  <c:v>1446308</c:v>
                </c:pt>
                <c:pt idx="7736">
                  <c:v>1446312</c:v>
                </c:pt>
                <c:pt idx="7737">
                  <c:v>1446312</c:v>
                </c:pt>
                <c:pt idx="7738">
                  <c:v>1446316</c:v>
                </c:pt>
                <c:pt idx="7739">
                  <c:v>1446316</c:v>
                </c:pt>
                <c:pt idx="7740">
                  <c:v>1446320</c:v>
                </c:pt>
                <c:pt idx="7741">
                  <c:v>1446320</c:v>
                </c:pt>
                <c:pt idx="7742">
                  <c:v>1446324</c:v>
                </c:pt>
                <c:pt idx="7743">
                  <c:v>1446324</c:v>
                </c:pt>
                <c:pt idx="7744">
                  <c:v>1446328</c:v>
                </c:pt>
                <c:pt idx="7745">
                  <c:v>1446328</c:v>
                </c:pt>
                <c:pt idx="7746">
                  <c:v>1446332</c:v>
                </c:pt>
                <c:pt idx="7747">
                  <c:v>1446332</c:v>
                </c:pt>
                <c:pt idx="7748">
                  <c:v>1446336</c:v>
                </c:pt>
                <c:pt idx="7749">
                  <c:v>1446336</c:v>
                </c:pt>
                <c:pt idx="7750">
                  <c:v>1446340</c:v>
                </c:pt>
                <c:pt idx="7751">
                  <c:v>1446340</c:v>
                </c:pt>
                <c:pt idx="7752">
                  <c:v>1446344</c:v>
                </c:pt>
                <c:pt idx="7753">
                  <c:v>1446344</c:v>
                </c:pt>
                <c:pt idx="7754">
                  <c:v>1446348</c:v>
                </c:pt>
                <c:pt idx="7755">
                  <c:v>1446348</c:v>
                </c:pt>
                <c:pt idx="7756">
                  <c:v>1446352</c:v>
                </c:pt>
                <c:pt idx="7757">
                  <c:v>1446352</c:v>
                </c:pt>
                <c:pt idx="7758">
                  <c:v>1446356</c:v>
                </c:pt>
                <c:pt idx="7759">
                  <c:v>1446356</c:v>
                </c:pt>
                <c:pt idx="7760">
                  <c:v>1446360</c:v>
                </c:pt>
                <c:pt idx="7761">
                  <c:v>1446360</c:v>
                </c:pt>
                <c:pt idx="7762">
                  <c:v>1446364</c:v>
                </c:pt>
                <c:pt idx="7763">
                  <c:v>1446364</c:v>
                </c:pt>
                <c:pt idx="7764">
                  <c:v>1446368</c:v>
                </c:pt>
                <c:pt idx="7765">
                  <c:v>1446368</c:v>
                </c:pt>
                <c:pt idx="7766">
                  <c:v>1446372</c:v>
                </c:pt>
                <c:pt idx="7767">
                  <c:v>1446372</c:v>
                </c:pt>
                <c:pt idx="7768">
                  <c:v>1446376</c:v>
                </c:pt>
                <c:pt idx="7769">
                  <c:v>1446376</c:v>
                </c:pt>
                <c:pt idx="7770">
                  <c:v>1446380</c:v>
                </c:pt>
                <c:pt idx="7771">
                  <c:v>1446380</c:v>
                </c:pt>
                <c:pt idx="7772">
                  <c:v>1446384</c:v>
                </c:pt>
                <c:pt idx="7773">
                  <c:v>1446384</c:v>
                </c:pt>
                <c:pt idx="7774">
                  <c:v>1446388</c:v>
                </c:pt>
                <c:pt idx="7775">
                  <c:v>1446388</c:v>
                </c:pt>
                <c:pt idx="7776">
                  <c:v>1446392</c:v>
                </c:pt>
                <c:pt idx="7777">
                  <c:v>1446392</c:v>
                </c:pt>
                <c:pt idx="7778">
                  <c:v>1446396</c:v>
                </c:pt>
                <c:pt idx="7779">
                  <c:v>1446396</c:v>
                </c:pt>
                <c:pt idx="7780">
                  <c:v>1446400</c:v>
                </c:pt>
                <c:pt idx="7781">
                  <c:v>1446400</c:v>
                </c:pt>
                <c:pt idx="7782">
                  <c:v>1446404</c:v>
                </c:pt>
                <c:pt idx="7783">
                  <c:v>1446404</c:v>
                </c:pt>
                <c:pt idx="7784">
                  <c:v>1446408</c:v>
                </c:pt>
                <c:pt idx="7785">
                  <c:v>1446408</c:v>
                </c:pt>
                <c:pt idx="7786">
                  <c:v>1446412</c:v>
                </c:pt>
                <c:pt idx="7787">
                  <c:v>1446412</c:v>
                </c:pt>
                <c:pt idx="7788">
                  <c:v>1446416</c:v>
                </c:pt>
                <c:pt idx="7789">
                  <c:v>1446416</c:v>
                </c:pt>
                <c:pt idx="7790">
                  <c:v>1446420</c:v>
                </c:pt>
                <c:pt idx="7791">
                  <c:v>1446420</c:v>
                </c:pt>
                <c:pt idx="7792">
                  <c:v>1446424</c:v>
                </c:pt>
                <c:pt idx="7793">
                  <c:v>1446424</c:v>
                </c:pt>
                <c:pt idx="7794">
                  <c:v>1446428</c:v>
                </c:pt>
                <c:pt idx="7795">
                  <c:v>1446428</c:v>
                </c:pt>
                <c:pt idx="7796">
                  <c:v>1446432</c:v>
                </c:pt>
                <c:pt idx="7797">
                  <c:v>1446432</c:v>
                </c:pt>
                <c:pt idx="7798">
                  <c:v>1446436</c:v>
                </c:pt>
                <c:pt idx="7799">
                  <c:v>1446436</c:v>
                </c:pt>
                <c:pt idx="7800">
                  <c:v>1446440</c:v>
                </c:pt>
                <c:pt idx="7801">
                  <c:v>1446440</c:v>
                </c:pt>
                <c:pt idx="7802">
                  <c:v>1446444</c:v>
                </c:pt>
                <c:pt idx="7803">
                  <c:v>1446444</c:v>
                </c:pt>
                <c:pt idx="7804">
                  <c:v>1446448</c:v>
                </c:pt>
                <c:pt idx="7805">
                  <c:v>1446448</c:v>
                </c:pt>
                <c:pt idx="7806">
                  <c:v>1446452</c:v>
                </c:pt>
                <c:pt idx="7807">
                  <c:v>1446452</c:v>
                </c:pt>
                <c:pt idx="7808">
                  <c:v>1446456</c:v>
                </c:pt>
                <c:pt idx="7809">
                  <c:v>1446456</c:v>
                </c:pt>
                <c:pt idx="7810">
                  <c:v>1446460</c:v>
                </c:pt>
                <c:pt idx="7811">
                  <c:v>1446460</c:v>
                </c:pt>
                <c:pt idx="7812">
                  <c:v>1446464</c:v>
                </c:pt>
                <c:pt idx="7813">
                  <c:v>1446464</c:v>
                </c:pt>
                <c:pt idx="7814">
                  <c:v>1446468</c:v>
                </c:pt>
                <c:pt idx="7815">
                  <c:v>1446468</c:v>
                </c:pt>
                <c:pt idx="7816">
                  <c:v>1446472</c:v>
                </c:pt>
                <c:pt idx="7817">
                  <c:v>1446472</c:v>
                </c:pt>
                <c:pt idx="7818">
                  <c:v>1446476</c:v>
                </c:pt>
                <c:pt idx="7819">
                  <c:v>1446476</c:v>
                </c:pt>
                <c:pt idx="7820">
                  <c:v>1446480</c:v>
                </c:pt>
                <c:pt idx="7821">
                  <c:v>1446480</c:v>
                </c:pt>
                <c:pt idx="7822">
                  <c:v>1446484</c:v>
                </c:pt>
                <c:pt idx="7823">
                  <c:v>1446484</c:v>
                </c:pt>
                <c:pt idx="7824">
                  <c:v>1446488</c:v>
                </c:pt>
                <c:pt idx="7825">
                  <c:v>1446488</c:v>
                </c:pt>
                <c:pt idx="7826">
                  <c:v>1446492</c:v>
                </c:pt>
                <c:pt idx="7827">
                  <c:v>1446492</c:v>
                </c:pt>
                <c:pt idx="7828">
                  <c:v>1446496</c:v>
                </c:pt>
                <c:pt idx="7829">
                  <c:v>1446496</c:v>
                </c:pt>
                <c:pt idx="7830">
                  <c:v>1446500</c:v>
                </c:pt>
                <c:pt idx="7831">
                  <c:v>1446500</c:v>
                </c:pt>
                <c:pt idx="7832">
                  <c:v>1446504</c:v>
                </c:pt>
                <c:pt idx="7833">
                  <c:v>1446504</c:v>
                </c:pt>
                <c:pt idx="7834">
                  <c:v>1446508</c:v>
                </c:pt>
                <c:pt idx="7835">
                  <c:v>1446508</c:v>
                </c:pt>
                <c:pt idx="7836">
                  <c:v>1446512</c:v>
                </c:pt>
                <c:pt idx="7837">
                  <c:v>1446512</c:v>
                </c:pt>
                <c:pt idx="7838">
                  <c:v>1446516</c:v>
                </c:pt>
                <c:pt idx="7839">
                  <c:v>1446516</c:v>
                </c:pt>
                <c:pt idx="7840">
                  <c:v>1446520</c:v>
                </c:pt>
                <c:pt idx="7841">
                  <c:v>1446520</c:v>
                </c:pt>
                <c:pt idx="7842">
                  <c:v>1446524</c:v>
                </c:pt>
                <c:pt idx="7843">
                  <c:v>1446524</c:v>
                </c:pt>
                <c:pt idx="7844">
                  <c:v>1446528</c:v>
                </c:pt>
                <c:pt idx="7845">
                  <c:v>1446528</c:v>
                </c:pt>
                <c:pt idx="7846">
                  <c:v>1446532</c:v>
                </c:pt>
                <c:pt idx="7847">
                  <c:v>1446532</c:v>
                </c:pt>
                <c:pt idx="7848">
                  <c:v>1446536</c:v>
                </c:pt>
                <c:pt idx="7849">
                  <c:v>1446536</c:v>
                </c:pt>
                <c:pt idx="7850">
                  <c:v>1446540</c:v>
                </c:pt>
                <c:pt idx="7851">
                  <c:v>1446540</c:v>
                </c:pt>
                <c:pt idx="7852">
                  <c:v>1446544</c:v>
                </c:pt>
                <c:pt idx="7853">
                  <c:v>1446544</c:v>
                </c:pt>
                <c:pt idx="7854">
                  <c:v>1446548</c:v>
                </c:pt>
                <c:pt idx="7855">
                  <c:v>1446548</c:v>
                </c:pt>
                <c:pt idx="7856">
                  <c:v>1446552</c:v>
                </c:pt>
                <c:pt idx="7857">
                  <c:v>1446552</c:v>
                </c:pt>
                <c:pt idx="7858">
                  <c:v>1446556</c:v>
                </c:pt>
                <c:pt idx="7859">
                  <c:v>1446556</c:v>
                </c:pt>
                <c:pt idx="7860">
                  <c:v>1446560</c:v>
                </c:pt>
                <c:pt idx="7861">
                  <c:v>1446560</c:v>
                </c:pt>
                <c:pt idx="7862">
                  <c:v>1446564</c:v>
                </c:pt>
                <c:pt idx="7863">
                  <c:v>1446564</c:v>
                </c:pt>
                <c:pt idx="7864">
                  <c:v>1446568</c:v>
                </c:pt>
                <c:pt idx="7865">
                  <c:v>1446568</c:v>
                </c:pt>
                <c:pt idx="7866">
                  <c:v>1446572</c:v>
                </c:pt>
                <c:pt idx="7867">
                  <c:v>1446572</c:v>
                </c:pt>
                <c:pt idx="7868">
                  <c:v>1446576</c:v>
                </c:pt>
                <c:pt idx="7869">
                  <c:v>1446576</c:v>
                </c:pt>
                <c:pt idx="7870">
                  <c:v>1446580</c:v>
                </c:pt>
                <c:pt idx="7871">
                  <c:v>1446580</c:v>
                </c:pt>
                <c:pt idx="7872">
                  <c:v>1446584</c:v>
                </c:pt>
                <c:pt idx="7873">
                  <c:v>1446584</c:v>
                </c:pt>
                <c:pt idx="7874">
                  <c:v>1446588</c:v>
                </c:pt>
                <c:pt idx="7875">
                  <c:v>1446588</c:v>
                </c:pt>
                <c:pt idx="7876">
                  <c:v>1446592</c:v>
                </c:pt>
                <c:pt idx="7877">
                  <c:v>1446592</c:v>
                </c:pt>
                <c:pt idx="7878">
                  <c:v>1446596</c:v>
                </c:pt>
                <c:pt idx="7879">
                  <c:v>1446596</c:v>
                </c:pt>
                <c:pt idx="7880">
                  <c:v>1446600</c:v>
                </c:pt>
                <c:pt idx="7881">
                  <c:v>1446600</c:v>
                </c:pt>
                <c:pt idx="7882">
                  <c:v>1446604</c:v>
                </c:pt>
                <c:pt idx="7883">
                  <c:v>1446604</c:v>
                </c:pt>
                <c:pt idx="7884">
                  <c:v>1446608</c:v>
                </c:pt>
                <c:pt idx="7885">
                  <c:v>1446608</c:v>
                </c:pt>
                <c:pt idx="7886">
                  <c:v>1446612</c:v>
                </c:pt>
                <c:pt idx="7887">
                  <c:v>1446612</c:v>
                </c:pt>
                <c:pt idx="7888">
                  <c:v>1446616</c:v>
                </c:pt>
                <c:pt idx="7889">
                  <c:v>1446616</c:v>
                </c:pt>
                <c:pt idx="7890">
                  <c:v>1446620</c:v>
                </c:pt>
                <c:pt idx="7891">
                  <c:v>1446620</c:v>
                </c:pt>
                <c:pt idx="7892">
                  <c:v>1446624</c:v>
                </c:pt>
                <c:pt idx="7893">
                  <c:v>1446624</c:v>
                </c:pt>
                <c:pt idx="7894">
                  <c:v>1446628</c:v>
                </c:pt>
                <c:pt idx="7895">
                  <c:v>1446628</c:v>
                </c:pt>
                <c:pt idx="7896">
                  <c:v>1446632</c:v>
                </c:pt>
                <c:pt idx="7897">
                  <c:v>1446632</c:v>
                </c:pt>
                <c:pt idx="7898">
                  <c:v>1446636</c:v>
                </c:pt>
                <c:pt idx="7899">
                  <c:v>1446636</c:v>
                </c:pt>
                <c:pt idx="7900">
                  <c:v>1446640</c:v>
                </c:pt>
                <c:pt idx="7901">
                  <c:v>1446640</c:v>
                </c:pt>
                <c:pt idx="7902">
                  <c:v>1446644</c:v>
                </c:pt>
                <c:pt idx="7903">
                  <c:v>1446644</c:v>
                </c:pt>
                <c:pt idx="7904">
                  <c:v>1446648</c:v>
                </c:pt>
                <c:pt idx="7905">
                  <c:v>1446648</c:v>
                </c:pt>
                <c:pt idx="7906">
                  <c:v>1446652</c:v>
                </c:pt>
                <c:pt idx="7907">
                  <c:v>1446652</c:v>
                </c:pt>
                <c:pt idx="7908">
                  <c:v>1446656</c:v>
                </c:pt>
                <c:pt idx="7909">
                  <c:v>1446656</c:v>
                </c:pt>
                <c:pt idx="7910">
                  <c:v>1446660</c:v>
                </c:pt>
                <c:pt idx="7911">
                  <c:v>1446660</c:v>
                </c:pt>
                <c:pt idx="7912">
                  <c:v>1446664</c:v>
                </c:pt>
                <c:pt idx="7913">
                  <c:v>1446664</c:v>
                </c:pt>
                <c:pt idx="7914">
                  <c:v>1446668</c:v>
                </c:pt>
                <c:pt idx="7915">
                  <c:v>1446668</c:v>
                </c:pt>
                <c:pt idx="7916">
                  <c:v>1446672</c:v>
                </c:pt>
                <c:pt idx="7917">
                  <c:v>1446672</c:v>
                </c:pt>
                <c:pt idx="7918">
                  <c:v>1446676</c:v>
                </c:pt>
                <c:pt idx="7919">
                  <c:v>1446676</c:v>
                </c:pt>
                <c:pt idx="7920">
                  <c:v>1446680</c:v>
                </c:pt>
                <c:pt idx="7921">
                  <c:v>1446680</c:v>
                </c:pt>
                <c:pt idx="7922">
                  <c:v>1446684</c:v>
                </c:pt>
                <c:pt idx="7923">
                  <c:v>1446684</c:v>
                </c:pt>
                <c:pt idx="7924">
                  <c:v>1446688</c:v>
                </c:pt>
                <c:pt idx="7925">
                  <c:v>1446688</c:v>
                </c:pt>
                <c:pt idx="7926">
                  <c:v>1446692</c:v>
                </c:pt>
                <c:pt idx="7927">
                  <c:v>1446692</c:v>
                </c:pt>
                <c:pt idx="7928">
                  <c:v>1446696</c:v>
                </c:pt>
                <c:pt idx="7929">
                  <c:v>1446696</c:v>
                </c:pt>
                <c:pt idx="7930">
                  <c:v>1446700</c:v>
                </c:pt>
                <c:pt idx="7931">
                  <c:v>1446700</c:v>
                </c:pt>
                <c:pt idx="7932">
                  <c:v>1446704</c:v>
                </c:pt>
                <c:pt idx="7933">
                  <c:v>1446704</c:v>
                </c:pt>
                <c:pt idx="7934">
                  <c:v>1446708</c:v>
                </c:pt>
                <c:pt idx="7935">
                  <c:v>1446708</c:v>
                </c:pt>
                <c:pt idx="7936">
                  <c:v>1446712</c:v>
                </c:pt>
                <c:pt idx="7937">
                  <c:v>1446712</c:v>
                </c:pt>
                <c:pt idx="7938">
                  <c:v>1446716</c:v>
                </c:pt>
                <c:pt idx="7939">
                  <c:v>1446716</c:v>
                </c:pt>
                <c:pt idx="7940">
                  <c:v>1446720</c:v>
                </c:pt>
                <c:pt idx="7941">
                  <c:v>1446720</c:v>
                </c:pt>
                <c:pt idx="7942">
                  <c:v>1446724</c:v>
                </c:pt>
                <c:pt idx="7943">
                  <c:v>1446724</c:v>
                </c:pt>
                <c:pt idx="7944">
                  <c:v>1446728</c:v>
                </c:pt>
                <c:pt idx="7945">
                  <c:v>1446728</c:v>
                </c:pt>
                <c:pt idx="7946">
                  <c:v>1446732</c:v>
                </c:pt>
                <c:pt idx="7947">
                  <c:v>1446732</c:v>
                </c:pt>
                <c:pt idx="7948">
                  <c:v>1446736</c:v>
                </c:pt>
                <c:pt idx="7949">
                  <c:v>1446736</c:v>
                </c:pt>
                <c:pt idx="7950">
                  <c:v>1446740</c:v>
                </c:pt>
                <c:pt idx="7951">
                  <c:v>1446740</c:v>
                </c:pt>
                <c:pt idx="7952">
                  <c:v>1446744</c:v>
                </c:pt>
                <c:pt idx="7953">
                  <c:v>1446744</c:v>
                </c:pt>
                <c:pt idx="7954">
                  <c:v>1446748</c:v>
                </c:pt>
                <c:pt idx="7955">
                  <c:v>1446748</c:v>
                </c:pt>
                <c:pt idx="7956">
                  <c:v>1446752</c:v>
                </c:pt>
                <c:pt idx="7957">
                  <c:v>1446752</c:v>
                </c:pt>
                <c:pt idx="7958">
                  <c:v>1446756</c:v>
                </c:pt>
                <c:pt idx="7959">
                  <c:v>1446756</c:v>
                </c:pt>
                <c:pt idx="7960">
                  <c:v>1446760</c:v>
                </c:pt>
                <c:pt idx="7961">
                  <c:v>1446760</c:v>
                </c:pt>
                <c:pt idx="7962">
                  <c:v>1446764</c:v>
                </c:pt>
                <c:pt idx="7963">
                  <c:v>1446764</c:v>
                </c:pt>
                <c:pt idx="7964">
                  <c:v>1446768</c:v>
                </c:pt>
                <c:pt idx="7965">
                  <c:v>1446768</c:v>
                </c:pt>
                <c:pt idx="7966">
                  <c:v>1446772</c:v>
                </c:pt>
                <c:pt idx="7967">
                  <c:v>1446772</c:v>
                </c:pt>
                <c:pt idx="7968">
                  <c:v>1446776</c:v>
                </c:pt>
                <c:pt idx="7969">
                  <c:v>1446776</c:v>
                </c:pt>
                <c:pt idx="7970">
                  <c:v>1446780</c:v>
                </c:pt>
                <c:pt idx="7971">
                  <c:v>1446780</c:v>
                </c:pt>
                <c:pt idx="7972">
                  <c:v>1446784</c:v>
                </c:pt>
                <c:pt idx="7973">
                  <c:v>1446784</c:v>
                </c:pt>
                <c:pt idx="7974">
                  <c:v>1446788</c:v>
                </c:pt>
                <c:pt idx="7975">
                  <c:v>1446788</c:v>
                </c:pt>
                <c:pt idx="7976">
                  <c:v>1446792</c:v>
                </c:pt>
                <c:pt idx="7977">
                  <c:v>1446792</c:v>
                </c:pt>
                <c:pt idx="7978">
                  <c:v>1446796</c:v>
                </c:pt>
                <c:pt idx="7979">
                  <c:v>1446796</c:v>
                </c:pt>
                <c:pt idx="7980">
                  <c:v>1446800</c:v>
                </c:pt>
                <c:pt idx="7981">
                  <c:v>1446800</c:v>
                </c:pt>
                <c:pt idx="7982">
                  <c:v>1446804</c:v>
                </c:pt>
                <c:pt idx="7983">
                  <c:v>1446804</c:v>
                </c:pt>
                <c:pt idx="7984">
                  <c:v>1446808</c:v>
                </c:pt>
                <c:pt idx="7985">
                  <c:v>1446808</c:v>
                </c:pt>
                <c:pt idx="7986">
                  <c:v>1446812</c:v>
                </c:pt>
                <c:pt idx="7987">
                  <c:v>1446812</c:v>
                </c:pt>
                <c:pt idx="7988">
                  <c:v>1446816</c:v>
                </c:pt>
                <c:pt idx="7989">
                  <c:v>1446816</c:v>
                </c:pt>
                <c:pt idx="7990">
                  <c:v>1446820</c:v>
                </c:pt>
                <c:pt idx="7991">
                  <c:v>1446820</c:v>
                </c:pt>
                <c:pt idx="7992">
                  <c:v>1446824</c:v>
                </c:pt>
                <c:pt idx="7993">
                  <c:v>1446824</c:v>
                </c:pt>
                <c:pt idx="7994">
                  <c:v>1446828</c:v>
                </c:pt>
                <c:pt idx="7995">
                  <c:v>1446828</c:v>
                </c:pt>
                <c:pt idx="7996">
                  <c:v>1446832</c:v>
                </c:pt>
                <c:pt idx="7997">
                  <c:v>1446832</c:v>
                </c:pt>
                <c:pt idx="7998">
                  <c:v>1446836</c:v>
                </c:pt>
                <c:pt idx="7999">
                  <c:v>1446836</c:v>
                </c:pt>
              </c:numCache>
            </c:numRef>
          </c:yVal>
          <c:smooth val="1"/>
        </c:ser>
        <c:dLbls>
          <c:showLegendKey val="0"/>
          <c:showVal val="0"/>
          <c:showCatName val="0"/>
          <c:showSerName val="0"/>
          <c:showPercent val="0"/>
          <c:showBubbleSize val="0"/>
        </c:dLbls>
        <c:axId val="139830976"/>
        <c:axId val="139830400"/>
      </c:scatterChart>
      <c:valAx>
        <c:axId val="178386560"/>
        <c:scaling>
          <c:orientation val="minMax"/>
          <c:max val="2000"/>
        </c:scaling>
        <c:delete val="0"/>
        <c:axPos val="b"/>
        <c:title>
          <c:tx>
            <c:rich>
              <a:bodyPr/>
              <a:lstStyle/>
              <a:p>
                <a:pPr>
                  <a:defRPr sz="1400"/>
                </a:pPr>
                <a:r>
                  <a:rPr lang="en-US" sz="1400"/>
                  <a:t>Steps</a:t>
                </a:r>
              </a:p>
            </c:rich>
          </c:tx>
          <c:layout/>
          <c:overlay val="0"/>
        </c:title>
        <c:numFmt formatCode="General" sourceLinked="1"/>
        <c:majorTickMark val="out"/>
        <c:minorTickMark val="none"/>
        <c:tickLblPos val="nextTo"/>
        <c:txPr>
          <a:bodyPr/>
          <a:lstStyle/>
          <a:p>
            <a:pPr>
              <a:defRPr sz="1400"/>
            </a:pPr>
            <a:endParaRPr lang="en-US"/>
          </a:p>
        </c:txPr>
        <c:crossAx val="139829824"/>
        <c:crossesAt val="-35"/>
        <c:crossBetween val="midCat"/>
      </c:valAx>
      <c:valAx>
        <c:axId val="139829824"/>
        <c:scaling>
          <c:orientation val="minMax"/>
          <c:max val="45"/>
          <c:min val="-35"/>
        </c:scaling>
        <c:delete val="0"/>
        <c:axPos val="l"/>
        <c:majorGridlines/>
        <c:title>
          <c:tx>
            <c:rich>
              <a:bodyPr rot="-5400000" vert="horz"/>
              <a:lstStyle/>
              <a:p>
                <a:pPr>
                  <a:defRPr sz="1400">
                    <a:solidFill>
                      <a:schemeClr val="accent3">
                        <a:lumMod val="50000"/>
                      </a:schemeClr>
                    </a:solidFill>
                  </a:defRPr>
                </a:pPr>
                <a:r>
                  <a:rPr lang="en-US" sz="1400">
                    <a:solidFill>
                      <a:schemeClr val="accent3">
                        <a:lumMod val="50000"/>
                      </a:schemeClr>
                    </a:solidFill>
                  </a:rPr>
                  <a:t>Total Reward</a:t>
                </a:r>
              </a:p>
            </c:rich>
          </c:tx>
          <c:layout>
            <c:manualLayout>
              <c:xMode val="edge"/>
              <c:yMode val="edge"/>
              <c:x val="1.3537482190088043E-2"/>
              <c:y val="0.62158627673848199"/>
            </c:manualLayout>
          </c:layout>
          <c:overlay val="0"/>
        </c:title>
        <c:numFmt formatCode=";\-#,##0;" sourceLinked="0"/>
        <c:majorTickMark val="out"/>
        <c:minorTickMark val="none"/>
        <c:tickLblPos val="nextTo"/>
        <c:txPr>
          <a:bodyPr/>
          <a:lstStyle/>
          <a:p>
            <a:pPr>
              <a:defRPr sz="1400">
                <a:solidFill>
                  <a:schemeClr val="accent3">
                    <a:lumMod val="50000"/>
                  </a:schemeClr>
                </a:solidFill>
              </a:defRPr>
            </a:pPr>
            <a:endParaRPr lang="en-US"/>
          </a:p>
        </c:txPr>
        <c:crossAx val="178386560"/>
        <c:crosses val="autoZero"/>
        <c:crossBetween val="midCat"/>
      </c:valAx>
      <c:valAx>
        <c:axId val="139830400"/>
        <c:scaling>
          <c:orientation val="minMax"/>
          <c:max val="160000"/>
          <c:min val="-240000"/>
        </c:scaling>
        <c:delete val="0"/>
        <c:axPos val="r"/>
        <c:title>
          <c:tx>
            <c:rich>
              <a:bodyPr rot="-5400000" vert="horz"/>
              <a:lstStyle/>
              <a:p>
                <a:pPr>
                  <a:defRPr sz="1400">
                    <a:solidFill>
                      <a:schemeClr val="tx2"/>
                    </a:solidFill>
                  </a:defRPr>
                </a:pPr>
                <a:r>
                  <a:rPr lang="en-US" sz="1400">
                    <a:solidFill>
                      <a:schemeClr val="tx2"/>
                    </a:solidFill>
                  </a:rPr>
                  <a:t>Total Model Accesses
(x10,000)</a:t>
                </a:r>
              </a:p>
            </c:rich>
          </c:tx>
          <c:layout>
            <c:manualLayout>
              <c:xMode val="edge"/>
              <c:yMode val="edge"/>
              <c:x val="0.93876923031943804"/>
              <c:y val="0.18465085076017196"/>
            </c:manualLayout>
          </c:layout>
          <c:overlay val="0"/>
        </c:title>
        <c:numFmt formatCode="#,##0;" sourceLinked="0"/>
        <c:majorTickMark val="out"/>
        <c:minorTickMark val="none"/>
        <c:tickLblPos val="nextTo"/>
        <c:txPr>
          <a:bodyPr/>
          <a:lstStyle/>
          <a:p>
            <a:pPr>
              <a:defRPr sz="1400">
                <a:solidFill>
                  <a:schemeClr val="tx2"/>
                </a:solidFill>
              </a:defRPr>
            </a:pPr>
            <a:endParaRPr lang="en-US"/>
          </a:p>
        </c:txPr>
        <c:crossAx val="139830976"/>
        <c:crosses val="max"/>
        <c:crossBetween val="midCat"/>
        <c:dispUnits>
          <c:builtInUnit val="tenThousands"/>
        </c:dispUnits>
      </c:valAx>
      <c:valAx>
        <c:axId val="139830976"/>
        <c:scaling>
          <c:orientation val="minMax"/>
        </c:scaling>
        <c:delete val="1"/>
        <c:axPos val="b"/>
        <c:numFmt formatCode="General" sourceLinked="1"/>
        <c:majorTickMark val="out"/>
        <c:minorTickMark val="none"/>
        <c:tickLblPos val="nextTo"/>
        <c:crossAx val="139830400"/>
        <c:crosses val="autoZero"/>
        <c:crossBetween val="midCat"/>
      </c:valAx>
      <c:spPr>
        <a:gradFill>
          <a:gsLst>
            <a:gs pos="0">
              <a:schemeClr val="tx2">
                <a:lumMod val="20000"/>
                <a:lumOff val="80000"/>
              </a:schemeClr>
            </a:gs>
            <a:gs pos="55000">
              <a:schemeClr val="accent3">
                <a:lumMod val="20000"/>
                <a:lumOff val="80000"/>
              </a:schemeClr>
            </a:gs>
            <a:gs pos="45000">
              <a:schemeClr val="tx2">
                <a:lumMod val="20000"/>
                <a:lumOff val="80000"/>
              </a:schemeClr>
            </a:gs>
            <a:gs pos="100000">
              <a:schemeClr val="accent3">
                <a:lumMod val="20000"/>
                <a:lumOff val="80000"/>
              </a:schemeClr>
            </a:gs>
          </a:gsLst>
          <a:lin ang="5400000" scaled="0"/>
        </a:gradFill>
      </c:spPr>
    </c:plotArea>
    <c:legend>
      <c:legendPos val="t"/>
      <c:legendEntry>
        <c:idx val="2"/>
        <c:delete val="1"/>
      </c:legendEntry>
      <c:legendEntry>
        <c:idx val="3"/>
        <c:delete val="1"/>
      </c:legendEntry>
      <c:layout/>
      <c:overlay val="0"/>
      <c:txPr>
        <a:bodyPr/>
        <a:lstStyle/>
        <a:p>
          <a:pPr>
            <a:defRPr sz="1400"/>
          </a:pPr>
          <a:endParaRPr lang="en-US"/>
        </a:p>
      </c:txPr>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600"/>
            </a:pPr>
            <a:r>
              <a:rPr lang="en-US" sz="1400" dirty="0"/>
              <a:t>Cumulative Reward &amp; Model </a:t>
            </a:r>
            <a:r>
              <a:rPr lang="en-US" sz="1400" dirty="0" smtClean="0"/>
              <a:t>Accesses: Open Arena</a:t>
            </a:r>
            <a:r>
              <a:rPr lang="en-US" sz="1400" baseline="0" dirty="0" smtClean="0"/>
              <a:t> w/ Switch to Hairpin Maze</a:t>
            </a:r>
            <a:endParaRPr lang="en-US" sz="1400" dirty="0"/>
          </a:p>
        </c:rich>
      </c:tx>
      <c:layout/>
      <c:overlay val="0"/>
    </c:title>
    <c:autoTitleDeleted val="0"/>
    <c:plotArea>
      <c:layout/>
      <c:scatterChart>
        <c:scatterStyle val="smoothMarker"/>
        <c:varyColors val="0"/>
        <c:ser>
          <c:idx val="3"/>
          <c:order val="2"/>
          <c:tx>
            <c:v>Standard</c:v>
          </c:tx>
          <c:spPr>
            <a:ln>
              <a:solidFill>
                <a:schemeClr val="accent2"/>
              </a:solidFill>
            </a:ln>
          </c:spPr>
          <c:marker>
            <c:symbol val="none"/>
          </c:marker>
          <c:xVal>
            <c:numRef>
              <c:f>Sheet4!$A$2:$A$4001</c:f>
              <c:numCache>
                <c:formatCode>General</c:formatCode>
                <c:ptCount val="4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numCache>
            </c:numRef>
          </c:xVal>
          <c:yVal>
            <c:numRef>
              <c:f>Sheet4!$J$2:$J$4001</c:f>
              <c:numCache>
                <c:formatCode>General</c:formatCode>
                <c:ptCount val="4000"/>
                <c:pt idx="0">
                  <c:v>-0.01</c:v>
                </c:pt>
                <c:pt idx="1">
                  <c:v>-0.11</c:v>
                </c:pt>
                <c:pt idx="2">
                  <c:v>-0.12</c:v>
                </c:pt>
                <c:pt idx="3">
                  <c:v>-0.22</c:v>
                </c:pt>
                <c:pt idx="4">
                  <c:v>-0.32</c:v>
                </c:pt>
                <c:pt idx="5">
                  <c:v>-0.33</c:v>
                </c:pt>
                <c:pt idx="6">
                  <c:v>-0.34</c:v>
                </c:pt>
                <c:pt idx="7">
                  <c:v>-0.35</c:v>
                </c:pt>
                <c:pt idx="8">
                  <c:v>-0.36</c:v>
                </c:pt>
                <c:pt idx="9">
                  <c:v>-0.37</c:v>
                </c:pt>
                <c:pt idx="10">
                  <c:v>-0.47</c:v>
                </c:pt>
                <c:pt idx="11">
                  <c:v>-0.48</c:v>
                </c:pt>
                <c:pt idx="12">
                  <c:v>-0.49</c:v>
                </c:pt>
                <c:pt idx="13">
                  <c:v>-0.5</c:v>
                </c:pt>
                <c:pt idx="14">
                  <c:v>-0.51</c:v>
                </c:pt>
                <c:pt idx="15">
                  <c:v>-0.52</c:v>
                </c:pt>
                <c:pt idx="16">
                  <c:v>-0.53</c:v>
                </c:pt>
                <c:pt idx="17">
                  <c:v>-0.54</c:v>
                </c:pt>
                <c:pt idx="18">
                  <c:v>-0.64</c:v>
                </c:pt>
                <c:pt idx="19">
                  <c:v>-0.65</c:v>
                </c:pt>
                <c:pt idx="20">
                  <c:v>-0.66</c:v>
                </c:pt>
                <c:pt idx="21">
                  <c:v>-0.67</c:v>
                </c:pt>
                <c:pt idx="22">
                  <c:v>-0.68</c:v>
                </c:pt>
                <c:pt idx="23">
                  <c:v>-0.69</c:v>
                </c:pt>
                <c:pt idx="24">
                  <c:v>-0.7</c:v>
                </c:pt>
                <c:pt idx="25">
                  <c:v>-0.8</c:v>
                </c:pt>
                <c:pt idx="26">
                  <c:v>-0.81</c:v>
                </c:pt>
                <c:pt idx="27">
                  <c:v>-0.82</c:v>
                </c:pt>
                <c:pt idx="28">
                  <c:v>-0.83</c:v>
                </c:pt>
                <c:pt idx="29">
                  <c:v>-0.84</c:v>
                </c:pt>
                <c:pt idx="30">
                  <c:v>-0.85</c:v>
                </c:pt>
                <c:pt idx="31">
                  <c:v>-0.86</c:v>
                </c:pt>
                <c:pt idx="32">
                  <c:v>-0.87</c:v>
                </c:pt>
                <c:pt idx="33">
                  <c:v>-0.88</c:v>
                </c:pt>
                <c:pt idx="34">
                  <c:v>-0.89</c:v>
                </c:pt>
                <c:pt idx="35">
                  <c:v>-0.9</c:v>
                </c:pt>
                <c:pt idx="36">
                  <c:v>-0.91</c:v>
                </c:pt>
                <c:pt idx="37">
                  <c:v>-1.01</c:v>
                </c:pt>
                <c:pt idx="38">
                  <c:v>-1.02</c:v>
                </c:pt>
                <c:pt idx="39">
                  <c:v>-1.03</c:v>
                </c:pt>
                <c:pt idx="40">
                  <c:v>-1.04</c:v>
                </c:pt>
                <c:pt idx="41">
                  <c:v>-1.05</c:v>
                </c:pt>
                <c:pt idx="42">
                  <c:v>-1.06</c:v>
                </c:pt>
                <c:pt idx="43">
                  <c:v>-1.07</c:v>
                </c:pt>
                <c:pt idx="44">
                  <c:v>-1.08</c:v>
                </c:pt>
                <c:pt idx="45">
                  <c:v>-1.0900000000000001</c:v>
                </c:pt>
                <c:pt idx="46">
                  <c:v>-1.1000000000000001</c:v>
                </c:pt>
                <c:pt idx="47">
                  <c:v>-1.1100000000000001</c:v>
                </c:pt>
                <c:pt idx="48">
                  <c:v>-1.1200000000000001</c:v>
                </c:pt>
                <c:pt idx="49">
                  <c:v>-1.22</c:v>
                </c:pt>
                <c:pt idx="50">
                  <c:v>-1.23</c:v>
                </c:pt>
                <c:pt idx="51">
                  <c:v>-1.24</c:v>
                </c:pt>
                <c:pt idx="52">
                  <c:v>-1.25</c:v>
                </c:pt>
                <c:pt idx="53">
                  <c:v>-1.26</c:v>
                </c:pt>
                <c:pt idx="54">
                  <c:v>-1.27</c:v>
                </c:pt>
                <c:pt idx="55">
                  <c:v>-1.28</c:v>
                </c:pt>
                <c:pt idx="56">
                  <c:v>-1.29</c:v>
                </c:pt>
                <c:pt idx="57">
                  <c:v>-1.3</c:v>
                </c:pt>
                <c:pt idx="58">
                  <c:v>-1.31</c:v>
                </c:pt>
                <c:pt idx="59">
                  <c:v>-1.32</c:v>
                </c:pt>
                <c:pt idx="60">
                  <c:v>-1.33</c:v>
                </c:pt>
                <c:pt idx="61">
                  <c:v>-1.43</c:v>
                </c:pt>
                <c:pt idx="62">
                  <c:v>-1.44</c:v>
                </c:pt>
                <c:pt idx="63">
                  <c:v>-1.45</c:v>
                </c:pt>
                <c:pt idx="64">
                  <c:v>-1.46</c:v>
                </c:pt>
                <c:pt idx="65">
                  <c:v>-1.47</c:v>
                </c:pt>
                <c:pt idx="66">
                  <c:v>-1.48</c:v>
                </c:pt>
                <c:pt idx="67">
                  <c:v>-1.49</c:v>
                </c:pt>
                <c:pt idx="68">
                  <c:v>-1.5</c:v>
                </c:pt>
                <c:pt idx="69">
                  <c:v>-1.51</c:v>
                </c:pt>
                <c:pt idx="70">
                  <c:v>-1.52</c:v>
                </c:pt>
                <c:pt idx="71">
                  <c:v>-1.53</c:v>
                </c:pt>
                <c:pt idx="72">
                  <c:v>-1.54</c:v>
                </c:pt>
                <c:pt idx="73">
                  <c:v>-1.64</c:v>
                </c:pt>
                <c:pt idx="74">
                  <c:v>-1.65</c:v>
                </c:pt>
                <c:pt idx="75">
                  <c:v>-1.66</c:v>
                </c:pt>
                <c:pt idx="76">
                  <c:v>-1.67</c:v>
                </c:pt>
                <c:pt idx="77">
                  <c:v>-1.68</c:v>
                </c:pt>
                <c:pt idx="78">
                  <c:v>-1.69</c:v>
                </c:pt>
                <c:pt idx="79">
                  <c:v>-1.7</c:v>
                </c:pt>
                <c:pt idx="80">
                  <c:v>-1.71</c:v>
                </c:pt>
                <c:pt idx="81">
                  <c:v>-1.72</c:v>
                </c:pt>
                <c:pt idx="82">
                  <c:v>-1.73</c:v>
                </c:pt>
                <c:pt idx="83">
                  <c:v>-1.74</c:v>
                </c:pt>
                <c:pt idx="84">
                  <c:v>-1.75</c:v>
                </c:pt>
                <c:pt idx="85">
                  <c:v>-1.85</c:v>
                </c:pt>
                <c:pt idx="86">
                  <c:v>-1.86</c:v>
                </c:pt>
                <c:pt idx="87">
                  <c:v>-1.87</c:v>
                </c:pt>
                <c:pt idx="88">
                  <c:v>-1.88</c:v>
                </c:pt>
                <c:pt idx="89">
                  <c:v>-1.89</c:v>
                </c:pt>
                <c:pt idx="90">
                  <c:v>-1.9</c:v>
                </c:pt>
                <c:pt idx="91">
                  <c:v>-1.91</c:v>
                </c:pt>
                <c:pt idx="92">
                  <c:v>-1.92</c:v>
                </c:pt>
                <c:pt idx="93">
                  <c:v>-1.93</c:v>
                </c:pt>
                <c:pt idx="94">
                  <c:v>-1.94</c:v>
                </c:pt>
                <c:pt idx="95">
                  <c:v>-1.95</c:v>
                </c:pt>
                <c:pt idx="96">
                  <c:v>-1.96</c:v>
                </c:pt>
                <c:pt idx="97">
                  <c:v>-2.06</c:v>
                </c:pt>
                <c:pt idx="98">
                  <c:v>-2.0699999999999998</c:v>
                </c:pt>
                <c:pt idx="99">
                  <c:v>-2.08</c:v>
                </c:pt>
                <c:pt idx="100">
                  <c:v>-2.09</c:v>
                </c:pt>
                <c:pt idx="101">
                  <c:v>-2.1</c:v>
                </c:pt>
                <c:pt idx="102">
                  <c:v>-2.11</c:v>
                </c:pt>
                <c:pt idx="103">
                  <c:v>-2.12</c:v>
                </c:pt>
                <c:pt idx="104">
                  <c:v>-2.13</c:v>
                </c:pt>
                <c:pt idx="105">
                  <c:v>-2.14</c:v>
                </c:pt>
                <c:pt idx="106">
                  <c:v>-2.15</c:v>
                </c:pt>
                <c:pt idx="107">
                  <c:v>-2.16</c:v>
                </c:pt>
                <c:pt idx="108">
                  <c:v>-2.17</c:v>
                </c:pt>
                <c:pt idx="109">
                  <c:v>-2.27</c:v>
                </c:pt>
                <c:pt idx="110">
                  <c:v>-2.2799999999999998</c:v>
                </c:pt>
                <c:pt idx="111">
                  <c:v>-2.29</c:v>
                </c:pt>
                <c:pt idx="112">
                  <c:v>-2.2999999999999998</c:v>
                </c:pt>
                <c:pt idx="113">
                  <c:v>-2.31</c:v>
                </c:pt>
                <c:pt idx="114">
                  <c:v>-2.3199999999999998</c:v>
                </c:pt>
                <c:pt idx="115">
                  <c:v>-2.33</c:v>
                </c:pt>
                <c:pt idx="116">
                  <c:v>-2.34</c:v>
                </c:pt>
                <c:pt idx="117">
                  <c:v>-2.35</c:v>
                </c:pt>
                <c:pt idx="118">
                  <c:v>-2.36</c:v>
                </c:pt>
                <c:pt idx="119">
                  <c:v>-2.37</c:v>
                </c:pt>
                <c:pt idx="120">
                  <c:v>-2.38</c:v>
                </c:pt>
                <c:pt idx="121">
                  <c:v>-2.48</c:v>
                </c:pt>
                <c:pt idx="122">
                  <c:v>-2.4900000000000002</c:v>
                </c:pt>
                <c:pt idx="123">
                  <c:v>-2.5</c:v>
                </c:pt>
                <c:pt idx="124">
                  <c:v>-2.5099999999999998</c:v>
                </c:pt>
                <c:pt idx="125">
                  <c:v>-2.52</c:v>
                </c:pt>
                <c:pt idx="126">
                  <c:v>-2.5299999999999998</c:v>
                </c:pt>
                <c:pt idx="127">
                  <c:v>-2.54</c:v>
                </c:pt>
                <c:pt idx="128">
                  <c:v>-2.5499999999999901</c:v>
                </c:pt>
                <c:pt idx="129">
                  <c:v>-2.5599999999999898</c:v>
                </c:pt>
                <c:pt idx="130">
                  <c:v>-2.5699999999999901</c:v>
                </c:pt>
                <c:pt idx="131">
                  <c:v>-2.5799999999999899</c:v>
                </c:pt>
                <c:pt idx="132">
                  <c:v>-2.5899999999999901</c:v>
                </c:pt>
                <c:pt idx="133">
                  <c:v>-2.6899999999999902</c:v>
                </c:pt>
                <c:pt idx="134">
                  <c:v>-2.69999999999999</c:v>
                </c:pt>
                <c:pt idx="135">
                  <c:v>-2.7099999999999902</c:v>
                </c:pt>
                <c:pt idx="136">
                  <c:v>-2.71999999999999</c:v>
                </c:pt>
                <c:pt idx="137">
                  <c:v>-2.7299999999999902</c:v>
                </c:pt>
                <c:pt idx="138">
                  <c:v>-2.73999999999999</c:v>
                </c:pt>
                <c:pt idx="139">
                  <c:v>-2.7499999999999898</c:v>
                </c:pt>
                <c:pt idx="140">
                  <c:v>-2.75999999999999</c:v>
                </c:pt>
                <c:pt idx="141">
                  <c:v>-2.7699999999999898</c:v>
                </c:pt>
                <c:pt idx="142">
                  <c:v>-2.77999999999999</c:v>
                </c:pt>
                <c:pt idx="143">
                  <c:v>-2.7899999999999898</c:v>
                </c:pt>
                <c:pt idx="144">
                  <c:v>-2.7999999999999901</c:v>
                </c:pt>
                <c:pt idx="145">
                  <c:v>-2.8999999999999901</c:v>
                </c:pt>
                <c:pt idx="146">
                  <c:v>-2.9099999999999899</c:v>
                </c:pt>
                <c:pt idx="147">
                  <c:v>-2.9199999999999902</c:v>
                </c:pt>
                <c:pt idx="148">
                  <c:v>-2.9299999999999899</c:v>
                </c:pt>
                <c:pt idx="149">
                  <c:v>-2.9399999999999902</c:v>
                </c:pt>
                <c:pt idx="150">
                  <c:v>-2.94999999999999</c:v>
                </c:pt>
                <c:pt idx="151">
                  <c:v>-2.9599999999999902</c:v>
                </c:pt>
                <c:pt idx="152">
                  <c:v>-2.96999999999999</c:v>
                </c:pt>
                <c:pt idx="153">
                  <c:v>-2.9799999999999902</c:v>
                </c:pt>
                <c:pt idx="154">
                  <c:v>-2.98999999999999</c:v>
                </c:pt>
                <c:pt idx="155">
                  <c:v>-2.9999999999999898</c:v>
                </c:pt>
                <c:pt idx="156">
                  <c:v>-3.00999999999999</c:v>
                </c:pt>
                <c:pt idx="157">
                  <c:v>-3.1099999999999901</c:v>
                </c:pt>
                <c:pt idx="158">
                  <c:v>-3.1199999999999899</c:v>
                </c:pt>
                <c:pt idx="159">
                  <c:v>-3.1299999999999901</c:v>
                </c:pt>
                <c:pt idx="160">
                  <c:v>-3.1399999999999899</c:v>
                </c:pt>
                <c:pt idx="161">
                  <c:v>-3.1499999999999901</c:v>
                </c:pt>
                <c:pt idx="162">
                  <c:v>-3.1599999999999899</c:v>
                </c:pt>
                <c:pt idx="163">
                  <c:v>-3.1699999999999902</c:v>
                </c:pt>
                <c:pt idx="164">
                  <c:v>-3.1799999999999899</c:v>
                </c:pt>
                <c:pt idx="165">
                  <c:v>-3.1899999999999902</c:v>
                </c:pt>
                <c:pt idx="166">
                  <c:v>-3.19999999999999</c:v>
                </c:pt>
                <c:pt idx="167">
                  <c:v>-3.2099999999999902</c:v>
                </c:pt>
                <c:pt idx="168">
                  <c:v>-3.21999999999999</c:v>
                </c:pt>
                <c:pt idx="169">
                  <c:v>-3.3199999999999901</c:v>
                </c:pt>
                <c:pt idx="170">
                  <c:v>-3.3299999999999899</c:v>
                </c:pt>
                <c:pt idx="171">
                  <c:v>-3.3399999999999901</c:v>
                </c:pt>
                <c:pt idx="172">
                  <c:v>-3.3499999999999899</c:v>
                </c:pt>
                <c:pt idx="173">
                  <c:v>-3.3599999999999901</c:v>
                </c:pt>
                <c:pt idx="174">
                  <c:v>-3.3699999999999899</c:v>
                </c:pt>
                <c:pt idx="175">
                  <c:v>-3.3799999999999901</c:v>
                </c:pt>
                <c:pt idx="176">
                  <c:v>-3.3899999999999899</c:v>
                </c:pt>
                <c:pt idx="177">
                  <c:v>-3.3999999999999901</c:v>
                </c:pt>
                <c:pt idx="178">
                  <c:v>-3.4099999999999899</c:v>
                </c:pt>
                <c:pt idx="179">
                  <c:v>-3.4199999999999902</c:v>
                </c:pt>
                <c:pt idx="180">
                  <c:v>-3.4299999999999899</c:v>
                </c:pt>
                <c:pt idx="181">
                  <c:v>-3.52999999999999</c:v>
                </c:pt>
                <c:pt idx="182">
                  <c:v>-3.5399999999999801</c:v>
                </c:pt>
                <c:pt idx="183">
                  <c:v>-3.5499999999999798</c:v>
                </c:pt>
                <c:pt idx="184">
                  <c:v>-3.5599999999999801</c:v>
                </c:pt>
                <c:pt idx="185">
                  <c:v>-3.5699999999999799</c:v>
                </c:pt>
                <c:pt idx="186">
                  <c:v>-3.5799999999999801</c:v>
                </c:pt>
                <c:pt idx="187">
                  <c:v>-3.5899999999999799</c:v>
                </c:pt>
                <c:pt idx="188">
                  <c:v>-3.5999999999999801</c:v>
                </c:pt>
                <c:pt idx="189">
                  <c:v>-3.6099999999999799</c:v>
                </c:pt>
                <c:pt idx="190">
                  <c:v>-3.6199999999999801</c:v>
                </c:pt>
                <c:pt idx="191">
                  <c:v>-3.6299999999999799</c:v>
                </c:pt>
                <c:pt idx="192">
                  <c:v>-3.6399999999999801</c:v>
                </c:pt>
                <c:pt idx="193">
                  <c:v>-3.7399999999999798</c:v>
                </c:pt>
                <c:pt idx="194">
                  <c:v>-3.74999999999998</c:v>
                </c:pt>
                <c:pt idx="195">
                  <c:v>-3.7599999999999798</c:v>
                </c:pt>
                <c:pt idx="196">
                  <c:v>-3.76999999999998</c:v>
                </c:pt>
                <c:pt idx="197">
                  <c:v>-3.7799999999999798</c:v>
                </c:pt>
                <c:pt idx="198">
                  <c:v>-3.7899999999999801</c:v>
                </c:pt>
                <c:pt idx="199">
                  <c:v>-3.7999999999999798</c:v>
                </c:pt>
                <c:pt idx="200">
                  <c:v>-3.8099999999999801</c:v>
                </c:pt>
                <c:pt idx="201">
                  <c:v>-3.8199999999999799</c:v>
                </c:pt>
                <c:pt idx="202">
                  <c:v>-3.8299999999999801</c:v>
                </c:pt>
                <c:pt idx="203">
                  <c:v>-3.8399999999999799</c:v>
                </c:pt>
                <c:pt idx="204">
                  <c:v>-3.8499999999999801</c:v>
                </c:pt>
                <c:pt idx="205">
                  <c:v>-3.9499999999999802</c:v>
                </c:pt>
                <c:pt idx="206">
                  <c:v>-3.95999999999998</c:v>
                </c:pt>
                <c:pt idx="207">
                  <c:v>-3.9699999999999802</c:v>
                </c:pt>
                <c:pt idx="208">
                  <c:v>-3.97999999999998</c:v>
                </c:pt>
                <c:pt idx="209">
                  <c:v>-3.9899999999999798</c:v>
                </c:pt>
                <c:pt idx="210">
                  <c:v>-3.99999999999998</c:v>
                </c:pt>
                <c:pt idx="211">
                  <c:v>-4.0099999999999802</c:v>
                </c:pt>
                <c:pt idx="212">
                  <c:v>-4.01999999999998</c:v>
                </c:pt>
                <c:pt idx="213">
                  <c:v>-4.0299999999999798</c:v>
                </c:pt>
                <c:pt idx="214">
                  <c:v>-4.0399999999999796</c:v>
                </c:pt>
                <c:pt idx="215">
                  <c:v>-4.0499999999999803</c:v>
                </c:pt>
                <c:pt idx="216">
                  <c:v>-4.0599999999999801</c:v>
                </c:pt>
                <c:pt idx="217">
                  <c:v>-4.1599999999999797</c:v>
                </c:pt>
                <c:pt idx="218">
                  <c:v>-4.2599999999999802</c:v>
                </c:pt>
                <c:pt idx="219">
                  <c:v>-4.26999999999998</c:v>
                </c:pt>
                <c:pt idx="220">
                  <c:v>-4.3699999999999797</c:v>
                </c:pt>
                <c:pt idx="221">
                  <c:v>-4.3799999999999804</c:v>
                </c:pt>
                <c:pt idx="222">
                  <c:v>-4.3899999999999801</c:v>
                </c:pt>
                <c:pt idx="223">
                  <c:v>-4.3999999999999799</c:v>
                </c:pt>
                <c:pt idx="224">
                  <c:v>-4.4099999999999797</c:v>
                </c:pt>
                <c:pt idx="225">
                  <c:v>-4.4199999999999804</c:v>
                </c:pt>
                <c:pt idx="226">
                  <c:v>-4.51999999999998</c:v>
                </c:pt>
                <c:pt idx="227">
                  <c:v>-4.5299999999999798</c:v>
                </c:pt>
                <c:pt idx="228">
                  <c:v>-4.5399999999999796</c:v>
                </c:pt>
                <c:pt idx="229">
                  <c:v>-4.5499999999999803</c:v>
                </c:pt>
                <c:pt idx="230">
                  <c:v>-4.5599999999999703</c:v>
                </c:pt>
                <c:pt idx="231">
                  <c:v>-4.5699999999999701</c:v>
                </c:pt>
                <c:pt idx="232">
                  <c:v>-4.5799999999999699</c:v>
                </c:pt>
                <c:pt idx="233">
                  <c:v>-4.5899999999999697</c:v>
                </c:pt>
                <c:pt idx="234">
                  <c:v>-4.5999999999999703</c:v>
                </c:pt>
                <c:pt idx="235">
                  <c:v>-4.6099999999999701</c:v>
                </c:pt>
                <c:pt idx="236">
                  <c:v>-4.6199999999999699</c:v>
                </c:pt>
                <c:pt idx="237">
                  <c:v>-4.6299999999999697</c:v>
                </c:pt>
                <c:pt idx="238">
                  <c:v>-4.6399999999999704</c:v>
                </c:pt>
                <c:pt idx="239">
                  <c:v>-4.6499999999999702</c:v>
                </c:pt>
                <c:pt idx="240">
                  <c:v>-4.6599999999999699</c:v>
                </c:pt>
                <c:pt idx="241">
                  <c:v>-4.6699999999999697</c:v>
                </c:pt>
                <c:pt idx="242">
                  <c:v>-4.6799999999999704</c:v>
                </c:pt>
                <c:pt idx="243">
                  <c:v>-4.6899999999999702</c:v>
                </c:pt>
                <c:pt idx="244">
                  <c:v>-4.69999999999997</c:v>
                </c:pt>
                <c:pt idx="245">
                  <c:v>-4.7099999999999698</c:v>
                </c:pt>
                <c:pt idx="246">
                  <c:v>-4.8099999999999703</c:v>
                </c:pt>
                <c:pt idx="247">
                  <c:v>-4.8199999999999701</c:v>
                </c:pt>
                <c:pt idx="248">
                  <c:v>-4.8299999999999699</c:v>
                </c:pt>
                <c:pt idx="249">
                  <c:v>-4.8399999999999697</c:v>
                </c:pt>
                <c:pt idx="250">
                  <c:v>-4.8499999999999703</c:v>
                </c:pt>
                <c:pt idx="251">
                  <c:v>-4.8599999999999701</c:v>
                </c:pt>
                <c:pt idx="252">
                  <c:v>-4.8699999999999699</c:v>
                </c:pt>
                <c:pt idx="253">
                  <c:v>-4.8799999999999697</c:v>
                </c:pt>
                <c:pt idx="254">
                  <c:v>-4.8899999999999704</c:v>
                </c:pt>
                <c:pt idx="255">
                  <c:v>-4.8999999999999702</c:v>
                </c:pt>
                <c:pt idx="256">
                  <c:v>-4.9099999999999699</c:v>
                </c:pt>
                <c:pt idx="257">
                  <c:v>-4.9199999999999697</c:v>
                </c:pt>
                <c:pt idx="258">
                  <c:v>-4.9299999999999704</c:v>
                </c:pt>
                <c:pt idx="259">
                  <c:v>-4.9399999999999702</c:v>
                </c:pt>
                <c:pt idx="260">
                  <c:v>-4.94999999999997</c:v>
                </c:pt>
                <c:pt idx="261">
                  <c:v>-4.9599999999999698</c:v>
                </c:pt>
                <c:pt idx="262">
                  <c:v>-4.9699999999999704</c:v>
                </c:pt>
                <c:pt idx="263">
                  <c:v>-4.9799999999999702</c:v>
                </c:pt>
                <c:pt idx="264">
                  <c:v>-4.98999999999997</c:v>
                </c:pt>
                <c:pt idx="265">
                  <c:v>-4.9999999999999698</c:v>
                </c:pt>
                <c:pt idx="266">
                  <c:v>-5.0099999999999696</c:v>
                </c:pt>
                <c:pt idx="267">
                  <c:v>-5.0199999999999703</c:v>
                </c:pt>
                <c:pt idx="268">
                  <c:v>-5.0299999999999701</c:v>
                </c:pt>
                <c:pt idx="269">
                  <c:v>-5.0399999999999698</c:v>
                </c:pt>
                <c:pt idx="270">
                  <c:v>-5.0499999999999696</c:v>
                </c:pt>
                <c:pt idx="271">
                  <c:v>-5.0599999999999703</c:v>
                </c:pt>
                <c:pt idx="272">
                  <c:v>-5.0699999999999701</c:v>
                </c:pt>
                <c:pt idx="273">
                  <c:v>-5.0799999999999699</c:v>
                </c:pt>
                <c:pt idx="274">
                  <c:v>-5.0899999999999697</c:v>
                </c:pt>
                <c:pt idx="275">
                  <c:v>-5.0999999999999703</c:v>
                </c:pt>
                <c:pt idx="276">
                  <c:v>-5.1099999999999604</c:v>
                </c:pt>
                <c:pt idx="277">
                  <c:v>-5.1199999999999601</c:v>
                </c:pt>
                <c:pt idx="278">
                  <c:v>-5.1299999999999599</c:v>
                </c:pt>
                <c:pt idx="279">
                  <c:v>-5.1399999999999597</c:v>
                </c:pt>
                <c:pt idx="280">
                  <c:v>-5.1499999999999604</c:v>
                </c:pt>
                <c:pt idx="281">
                  <c:v>-5.1599999999999602</c:v>
                </c:pt>
                <c:pt idx="282">
                  <c:v>-5.16999999999996</c:v>
                </c:pt>
                <c:pt idx="283">
                  <c:v>-5.1799999999999597</c:v>
                </c:pt>
                <c:pt idx="284">
                  <c:v>-5.1899999999999604</c:v>
                </c:pt>
                <c:pt idx="285">
                  <c:v>-5.1999999999999602</c:v>
                </c:pt>
                <c:pt idx="286">
                  <c:v>-5.20999999999996</c:v>
                </c:pt>
                <c:pt idx="287">
                  <c:v>-5.2199999999999598</c:v>
                </c:pt>
                <c:pt idx="288">
                  <c:v>-5.2299999999999596</c:v>
                </c:pt>
                <c:pt idx="289">
                  <c:v>-5.2399999999999602</c:v>
                </c:pt>
                <c:pt idx="290">
                  <c:v>-5.24999999999996</c:v>
                </c:pt>
                <c:pt idx="291">
                  <c:v>-5.2599999999999598</c:v>
                </c:pt>
                <c:pt idx="292">
                  <c:v>-5.2699999999999596</c:v>
                </c:pt>
                <c:pt idx="293">
                  <c:v>-5.2799999999999603</c:v>
                </c:pt>
                <c:pt idx="294">
                  <c:v>-5.2899999999999601</c:v>
                </c:pt>
                <c:pt idx="295">
                  <c:v>-5.2999999999999599</c:v>
                </c:pt>
                <c:pt idx="296">
                  <c:v>-5.3099999999999596</c:v>
                </c:pt>
                <c:pt idx="297">
                  <c:v>-5.3199999999999603</c:v>
                </c:pt>
                <c:pt idx="298">
                  <c:v>-5.3299999999999601</c:v>
                </c:pt>
                <c:pt idx="299">
                  <c:v>-5.3399999999999599</c:v>
                </c:pt>
                <c:pt idx="300">
                  <c:v>-5.3499999999999597</c:v>
                </c:pt>
                <c:pt idx="301">
                  <c:v>-5.3599999999999604</c:v>
                </c:pt>
                <c:pt idx="302">
                  <c:v>-5.3699999999999601</c:v>
                </c:pt>
                <c:pt idx="303">
                  <c:v>-5.4699999999999598</c:v>
                </c:pt>
                <c:pt idx="304">
                  <c:v>-5.4799999999999596</c:v>
                </c:pt>
                <c:pt idx="305">
                  <c:v>-5.4899999999999602</c:v>
                </c:pt>
                <c:pt idx="306">
                  <c:v>-5.49999999999996</c:v>
                </c:pt>
                <c:pt idx="307">
                  <c:v>-5.5099999999999598</c:v>
                </c:pt>
                <c:pt idx="308">
                  <c:v>-5.5199999999999596</c:v>
                </c:pt>
                <c:pt idx="309">
                  <c:v>-5.5299999999999603</c:v>
                </c:pt>
                <c:pt idx="310">
                  <c:v>-5.5399999999999601</c:v>
                </c:pt>
                <c:pt idx="311">
                  <c:v>-5.5499999999999599</c:v>
                </c:pt>
                <c:pt idx="312">
                  <c:v>-5.5599999999999596</c:v>
                </c:pt>
                <c:pt idx="313">
                  <c:v>-5.5699999999999603</c:v>
                </c:pt>
                <c:pt idx="314">
                  <c:v>-5.5799999999999601</c:v>
                </c:pt>
                <c:pt idx="315">
                  <c:v>-5.5899999999999599</c:v>
                </c:pt>
                <c:pt idx="316">
                  <c:v>-5.5999999999999597</c:v>
                </c:pt>
                <c:pt idx="317">
                  <c:v>-5.6099999999999604</c:v>
                </c:pt>
                <c:pt idx="318">
                  <c:v>-5.6199999999999601</c:v>
                </c:pt>
                <c:pt idx="319">
                  <c:v>-5.6299999999999599</c:v>
                </c:pt>
                <c:pt idx="320">
                  <c:v>-5.6399999999999597</c:v>
                </c:pt>
                <c:pt idx="321">
                  <c:v>-5.6499999999999604</c:v>
                </c:pt>
                <c:pt idx="322">
                  <c:v>-5.6599999999999504</c:v>
                </c:pt>
                <c:pt idx="323">
                  <c:v>-5.75999999999995</c:v>
                </c:pt>
                <c:pt idx="324">
                  <c:v>-5.7699999999999498</c:v>
                </c:pt>
                <c:pt idx="325">
                  <c:v>-5.7799999999999496</c:v>
                </c:pt>
                <c:pt idx="326">
                  <c:v>-5.7899999999999503</c:v>
                </c:pt>
                <c:pt idx="327">
                  <c:v>-5.7999999999999501</c:v>
                </c:pt>
                <c:pt idx="328">
                  <c:v>-5.8099999999999499</c:v>
                </c:pt>
                <c:pt idx="329">
                  <c:v>-5.8199999999999497</c:v>
                </c:pt>
                <c:pt idx="330">
                  <c:v>-5.8299999999999503</c:v>
                </c:pt>
                <c:pt idx="331">
                  <c:v>-5.8399999999999501</c:v>
                </c:pt>
                <c:pt idx="332">
                  <c:v>-5.8499999999999499</c:v>
                </c:pt>
                <c:pt idx="333">
                  <c:v>-5.8599999999999497</c:v>
                </c:pt>
                <c:pt idx="334">
                  <c:v>-5.8699999999999504</c:v>
                </c:pt>
                <c:pt idx="335">
                  <c:v>-5.8799999999999502</c:v>
                </c:pt>
                <c:pt idx="336">
                  <c:v>-5.8899999999999499</c:v>
                </c:pt>
                <c:pt idx="337">
                  <c:v>-5.8999999999999497</c:v>
                </c:pt>
                <c:pt idx="338">
                  <c:v>-5.9099999999999504</c:v>
                </c:pt>
                <c:pt idx="339">
                  <c:v>-5.9199999999999502</c:v>
                </c:pt>
                <c:pt idx="340">
                  <c:v>-5.92999999999995</c:v>
                </c:pt>
                <c:pt idx="341">
                  <c:v>-5.9399999999999498</c:v>
                </c:pt>
                <c:pt idx="342">
                  <c:v>-5.9499999999999504</c:v>
                </c:pt>
                <c:pt idx="343">
                  <c:v>-5.9599999999999502</c:v>
                </c:pt>
                <c:pt idx="344">
                  <c:v>-5.96999999999995</c:v>
                </c:pt>
                <c:pt idx="345">
                  <c:v>-5.9799999999999498</c:v>
                </c:pt>
                <c:pt idx="346">
                  <c:v>-5.9899999999999496</c:v>
                </c:pt>
                <c:pt idx="347">
                  <c:v>-5.9999999999999503</c:v>
                </c:pt>
                <c:pt idx="348">
                  <c:v>-6.00999999999995</c:v>
                </c:pt>
                <c:pt idx="349">
                  <c:v>-6.0199999999999498</c:v>
                </c:pt>
                <c:pt idx="350">
                  <c:v>-6.0299999999999496</c:v>
                </c:pt>
                <c:pt idx="351">
                  <c:v>-6.0399999999999503</c:v>
                </c:pt>
                <c:pt idx="352">
                  <c:v>-6.0499999999999501</c:v>
                </c:pt>
                <c:pt idx="353">
                  <c:v>-6.0599999999999499</c:v>
                </c:pt>
                <c:pt idx="354">
                  <c:v>-6.0699999999999497</c:v>
                </c:pt>
                <c:pt idx="355">
                  <c:v>-6.0799999999999503</c:v>
                </c:pt>
                <c:pt idx="356">
                  <c:v>-6.0899999999999501</c:v>
                </c:pt>
                <c:pt idx="357">
                  <c:v>-6.0999999999999499</c:v>
                </c:pt>
                <c:pt idx="358">
                  <c:v>-6.1099999999999497</c:v>
                </c:pt>
                <c:pt idx="359">
                  <c:v>-6.1199999999999504</c:v>
                </c:pt>
                <c:pt idx="360">
                  <c:v>-6.1299999999999502</c:v>
                </c:pt>
                <c:pt idx="361">
                  <c:v>-6.1399999999999499</c:v>
                </c:pt>
                <c:pt idx="362">
                  <c:v>-6.1499999999999497</c:v>
                </c:pt>
                <c:pt idx="363">
                  <c:v>-6.1599999999999504</c:v>
                </c:pt>
                <c:pt idx="364">
                  <c:v>-6.1699999999999502</c:v>
                </c:pt>
                <c:pt idx="365">
                  <c:v>-6.17999999999995</c:v>
                </c:pt>
                <c:pt idx="366">
                  <c:v>-6.1899999999999498</c:v>
                </c:pt>
                <c:pt idx="367">
                  <c:v>-6.1999999999999504</c:v>
                </c:pt>
                <c:pt idx="368">
                  <c:v>-6.2099999999999396</c:v>
                </c:pt>
                <c:pt idx="369">
                  <c:v>-6.2199999999999402</c:v>
                </c:pt>
                <c:pt idx="370">
                  <c:v>-6.22999999999994</c:v>
                </c:pt>
                <c:pt idx="371">
                  <c:v>-6.2399999999999398</c:v>
                </c:pt>
                <c:pt idx="372">
                  <c:v>-6.2499999999999396</c:v>
                </c:pt>
                <c:pt idx="373">
                  <c:v>-6.2599999999999403</c:v>
                </c:pt>
                <c:pt idx="374">
                  <c:v>-6.2699999999999401</c:v>
                </c:pt>
                <c:pt idx="375">
                  <c:v>-6.2799999999999399</c:v>
                </c:pt>
                <c:pt idx="376">
                  <c:v>-6.2899999999999396</c:v>
                </c:pt>
                <c:pt idx="377">
                  <c:v>-6.2999999999999403</c:v>
                </c:pt>
                <c:pt idx="378">
                  <c:v>-6.3099999999999401</c:v>
                </c:pt>
                <c:pt idx="379">
                  <c:v>-6.3199999999999399</c:v>
                </c:pt>
                <c:pt idx="380">
                  <c:v>-6.4199999999999404</c:v>
                </c:pt>
                <c:pt idx="381">
                  <c:v>-6.4299999999999402</c:v>
                </c:pt>
                <c:pt idx="382">
                  <c:v>-6.43999999999994</c:v>
                </c:pt>
                <c:pt idx="383">
                  <c:v>-6.4499999999999398</c:v>
                </c:pt>
                <c:pt idx="384">
                  <c:v>-6.4599999999999396</c:v>
                </c:pt>
                <c:pt idx="385">
                  <c:v>-6.4699999999999402</c:v>
                </c:pt>
                <c:pt idx="386">
                  <c:v>-6.47999999999994</c:v>
                </c:pt>
                <c:pt idx="387">
                  <c:v>-6.4899999999999398</c:v>
                </c:pt>
                <c:pt idx="388">
                  <c:v>-6.4999999999999396</c:v>
                </c:pt>
                <c:pt idx="389">
                  <c:v>-6.5099999999999403</c:v>
                </c:pt>
                <c:pt idx="390">
                  <c:v>-6.5199999999999401</c:v>
                </c:pt>
                <c:pt idx="391">
                  <c:v>-6.5299999999999399</c:v>
                </c:pt>
                <c:pt idx="392">
                  <c:v>-6.5399999999999396</c:v>
                </c:pt>
                <c:pt idx="393">
                  <c:v>-6.5499999999999403</c:v>
                </c:pt>
                <c:pt idx="394">
                  <c:v>-6.5599999999999401</c:v>
                </c:pt>
                <c:pt idx="395">
                  <c:v>-6.5699999999999399</c:v>
                </c:pt>
                <c:pt idx="396">
                  <c:v>-6.5799999999999397</c:v>
                </c:pt>
                <c:pt idx="397">
                  <c:v>-6.5899999999999403</c:v>
                </c:pt>
                <c:pt idx="398">
                  <c:v>-6.5999999999999401</c:v>
                </c:pt>
                <c:pt idx="399">
                  <c:v>-6.6099999999999399</c:v>
                </c:pt>
                <c:pt idx="400">
                  <c:v>-6.7099999999999396</c:v>
                </c:pt>
                <c:pt idx="401">
                  <c:v>-6.7199999999999402</c:v>
                </c:pt>
                <c:pt idx="402">
                  <c:v>-6.72999999999994</c:v>
                </c:pt>
                <c:pt idx="403">
                  <c:v>-6.7399999999999398</c:v>
                </c:pt>
                <c:pt idx="404">
                  <c:v>-6.7499999999999396</c:v>
                </c:pt>
                <c:pt idx="405">
                  <c:v>-6.7599999999999403</c:v>
                </c:pt>
                <c:pt idx="406">
                  <c:v>-6.7699999999999401</c:v>
                </c:pt>
                <c:pt idx="407">
                  <c:v>-6.7799999999999399</c:v>
                </c:pt>
                <c:pt idx="408">
                  <c:v>-6.7899999999999396</c:v>
                </c:pt>
                <c:pt idx="409">
                  <c:v>-6.7999999999999403</c:v>
                </c:pt>
                <c:pt idx="410">
                  <c:v>-6.8099999999999401</c:v>
                </c:pt>
                <c:pt idx="411">
                  <c:v>-6.8199999999999399</c:v>
                </c:pt>
                <c:pt idx="412">
                  <c:v>-6.8299999999999397</c:v>
                </c:pt>
                <c:pt idx="413">
                  <c:v>-6.8399999999999403</c:v>
                </c:pt>
                <c:pt idx="414">
                  <c:v>-6.8499999999999304</c:v>
                </c:pt>
                <c:pt idx="415">
                  <c:v>-6.8599999999999302</c:v>
                </c:pt>
                <c:pt idx="416">
                  <c:v>-6.8699999999999299</c:v>
                </c:pt>
                <c:pt idx="417">
                  <c:v>-6.8799999999999297</c:v>
                </c:pt>
                <c:pt idx="418">
                  <c:v>-6.8899999999999304</c:v>
                </c:pt>
                <c:pt idx="419">
                  <c:v>-6.8999999999999302</c:v>
                </c:pt>
                <c:pt idx="420">
                  <c:v>-6.90999999999993</c:v>
                </c:pt>
                <c:pt idx="421">
                  <c:v>-6.9199999999999298</c:v>
                </c:pt>
                <c:pt idx="422">
                  <c:v>-6.9299999999999304</c:v>
                </c:pt>
                <c:pt idx="423">
                  <c:v>-6.9399999999999302</c:v>
                </c:pt>
                <c:pt idx="424">
                  <c:v>-6.94999999999993</c:v>
                </c:pt>
                <c:pt idx="425">
                  <c:v>-6.9599999999999298</c:v>
                </c:pt>
                <c:pt idx="426">
                  <c:v>-6.9699999999999296</c:v>
                </c:pt>
                <c:pt idx="427">
                  <c:v>-6.9799999999999303</c:v>
                </c:pt>
                <c:pt idx="428">
                  <c:v>-6.98999999999993</c:v>
                </c:pt>
                <c:pt idx="429">
                  <c:v>-6.9999999999999298</c:v>
                </c:pt>
                <c:pt idx="430">
                  <c:v>-7.0099999999999296</c:v>
                </c:pt>
                <c:pt idx="431">
                  <c:v>-7.0199999999999303</c:v>
                </c:pt>
                <c:pt idx="432">
                  <c:v>-7.0299999999999301</c:v>
                </c:pt>
                <c:pt idx="433">
                  <c:v>-7.0399999999999299</c:v>
                </c:pt>
                <c:pt idx="434">
                  <c:v>-7.0499999999999297</c:v>
                </c:pt>
                <c:pt idx="435">
                  <c:v>-7.0599999999999303</c:v>
                </c:pt>
                <c:pt idx="436">
                  <c:v>-7.0699999999999301</c:v>
                </c:pt>
                <c:pt idx="437">
                  <c:v>-7.0799999999999299</c:v>
                </c:pt>
                <c:pt idx="438">
                  <c:v>-7.0899999999999297</c:v>
                </c:pt>
                <c:pt idx="439">
                  <c:v>-7.0999999999999304</c:v>
                </c:pt>
                <c:pt idx="440">
                  <c:v>-7.1099999999999302</c:v>
                </c:pt>
                <c:pt idx="441">
                  <c:v>-7.1199999999999299</c:v>
                </c:pt>
                <c:pt idx="442">
                  <c:v>-7.1299999999999297</c:v>
                </c:pt>
                <c:pt idx="443">
                  <c:v>-7.1399999999999304</c:v>
                </c:pt>
                <c:pt idx="444">
                  <c:v>-7.1499999999999302</c:v>
                </c:pt>
                <c:pt idx="445">
                  <c:v>-7.15999999999993</c:v>
                </c:pt>
                <c:pt idx="446">
                  <c:v>-7.1699999999999298</c:v>
                </c:pt>
                <c:pt idx="447">
                  <c:v>-7.1799999999999304</c:v>
                </c:pt>
                <c:pt idx="448">
                  <c:v>-7.1899999999999302</c:v>
                </c:pt>
                <c:pt idx="449">
                  <c:v>-7.19999999999993</c:v>
                </c:pt>
                <c:pt idx="450">
                  <c:v>-7.2099999999999298</c:v>
                </c:pt>
                <c:pt idx="451">
                  <c:v>-7.2199999999999296</c:v>
                </c:pt>
                <c:pt idx="452">
                  <c:v>-7.2299999999999303</c:v>
                </c:pt>
                <c:pt idx="453">
                  <c:v>-7.23999999999993</c:v>
                </c:pt>
                <c:pt idx="454">
                  <c:v>-7.2499999999999298</c:v>
                </c:pt>
                <c:pt idx="455">
                  <c:v>-7.2599999999999296</c:v>
                </c:pt>
                <c:pt idx="456">
                  <c:v>-7.2699999999999303</c:v>
                </c:pt>
                <c:pt idx="457">
                  <c:v>-7.3699999999999299</c:v>
                </c:pt>
                <c:pt idx="458">
                  <c:v>-7.3799999999999297</c:v>
                </c:pt>
                <c:pt idx="459">
                  <c:v>-7.3899999999999304</c:v>
                </c:pt>
                <c:pt idx="460">
                  <c:v>-7.3999999999999204</c:v>
                </c:pt>
                <c:pt idx="461">
                  <c:v>-7.4099999999999202</c:v>
                </c:pt>
                <c:pt idx="462">
                  <c:v>-7.41999999999992</c:v>
                </c:pt>
                <c:pt idx="463">
                  <c:v>-7.4299999999999198</c:v>
                </c:pt>
                <c:pt idx="464">
                  <c:v>-7.4399999999999196</c:v>
                </c:pt>
                <c:pt idx="465">
                  <c:v>-7.4499999999999202</c:v>
                </c:pt>
                <c:pt idx="466">
                  <c:v>-7.45999999999992</c:v>
                </c:pt>
                <c:pt idx="467">
                  <c:v>-7.4699999999999198</c:v>
                </c:pt>
                <c:pt idx="468">
                  <c:v>-7.4799999999999196</c:v>
                </c:pt>
                <c:pt idx="469">
                  <c:v>-7.4899999999999203</c:v>
                </c:pt>
                <c:pt idx="470">
                  <c:v>-7.4999999999999201</c:v>
                </c:pt>
                <c:pt idx="471">
                  <c:v>-7.5099999999999199</c:v>
                </c:pt>
                <c:pt idx="472">
                  <c:v>-7.5199999999999196</c:v>
                </c:pt>
                <c:pt idx="473">
                  <c:v>-7.5299999999999203</c:v>
                </c:pt>
                <c:pt idx="474">
                  <c:v>-7.5399999999999201</c:v>
                </c:pt>
                <c:pt idx="475">
                  <c:v>-7.5499999999999199</c:v>
                </c:pt>
                <c:pt idx="476">
                  <c:v>-7.5599999999999197</c:v>
                </c:pt>
                <c:pt idx="477">
                  <c:v>-7.6599999999999202</c:v>
                </c:pt>
                <c:pt idx="478">
                  <c:v>-7.66999999999992</c:v>
                </c:pt>
                <c:pt idx="479">
                  <c:v>-7.6799999999999198</c:v>
                </c:pt>
                <c:pt idx="480">
                  <c:v>-7.6899999999999196</c:v>
                </c:pt>
                <c:pt idx="481">
                  <c:v>-7.6999999999999202</c:v>
                </c:pt>
                <c:pt idx="482">
                  <c:v>-7.70999999999992</c:v>
                </c:pt>
                <c:pt idx="483">
                  <c:v>-7.7199999999999198</c:v>
                </c:pt>
                <c:pt idx="484">
                  <c:v>-7.7299999999999196</c:v>
                </c:pt>
                <c:pt idx="485">
                  <c:v>-7.7399999999999203</c:v>
                </c:pt>
                <c:pt idx="486">
                  <c:v>-7.7499999999999201</c:v>
                </c:pt>
                <c:pt idx="487">
                  <c:v>-7.7599999999999199</c:v>
                </c:pt>
                <c:pt idx="488">
                  <c:v>-7.7699999999999196</c:v>
                </c:pt>
                <c:pt idx="489">
                  <c:v>-7.7799999999999203</c:v>
                </c:pt>
                <c:pt idx="490">
                  <c:v>-7.7899999999999201</c:v>
                </c:pt>
                <c:pt idx="491">
                  <c:v>-7.7999999999999199</c:v>
                </c:pt>
                <c:pt idx="492">
                  <c:v>-7.8099999999999197</c:v>
                </c:pt>
                <c:pt idx="493">
                  <c:v>-7.8199999999999203</c:v>
                </c:pt>
                <c:pt idx="494">
                  <c:v>-7.8299999999999201</c:v>
                </c:pt>
                <c:pt idx="495">
                  <c:v>-7.8399999999999199</c:v>
                </c:pt>
                <c:pt idx="496">
                  <c:v>-7.8499999999999197</c:v>
                </c:pt>
                <c:pt idx="497">
                  <c:v>-7.8599999999999204</c:v>
                </c:pt>
                <c:pt idx="498">
                  <c:v>-7.8699999999999202</c:v>
                </c:pt>
                <c:pt idx="499">
                  <c:v>-7.87999999999992</c:v>
                </c:pt>
                <c:pt idx="500">
                  <c:v>-7.8899999999999197</c:v>
                </c:pt>
                <c:pt idx="501">
                  <c:v>-7.8999999999999204</c:v>
                </c:pt>
                <c:pt idx="502">
                  <c:v>-7.9099999999999202</c:v>
                </c:pt>
                <c:pt idx="503">
                  <c:v>-7.91999999999992</c:v>
                </c:pt>
                <c:pt idx="504">
                  <c:v>-7.9299999999999198</c:v>
                </c:pt>
                <c:pt idx="505">
                  <c:v>-7.9399999999999196</c:v>
                </c:pt>
                <c:pt idx="506">
                  <c:v>-7.9499999999999096</c:v>
                </c:pt>
                <c:pt idx="507">
                  <c:v>-7.9599999999999103</c:v>
                </c:pt>
                <c:pt idx="508">
                  <c:v>-7.96999999999991</c:v>
                </c:pt>
                <c:pt idx="509">
                  <c:v>-7.9799999999999098</c:v>
                </c:pt>
                <c:pt idx="510">
                  <c:v>-7.9899999999999096</c:v>
                </c:pt>
                <c:pt idx="511">
                  <c:v>-7.9999999999999103</c:v>
                </c:pt>
                <c:pt idx="512">
                  <c:v>-8.0099999999999092</c:v>
                </c:pt>
                <c:pt idx="513">
                  <c:v>-8.0199999999999108</c:v>
                </c:pt>
                <c:pt idx="514">
                  <c:v>-8.0299999999999105</c:v>
                </c:pt>
                <c:pt idx="515">
                  <c:v>-8.0399999999999103</c:v>
                </c:pt>
                <c:pt idx="516">
                  <c:v>-8.0499999999999101</c:v>
                </c:pt>
                <c:pt idx="517">
                  <c:v>-8.0599999999999099</c:v>
                </c:pt>
                <c:pt idx="518">
                  <c:v>-8.0699999999999097</c:v>
                </c:pt>
                <c:pt idx="519">
                  <c:v>-8.0799999999999095</c:v>
                </c:pt>
                <c:pt idx="520">
                  <c:v>-8.0899999999999093</c:v>
                </c:pt>
                <c:pt idx="521">
                  <c:v>-8.0999999999999108</c:v>
                </c:pt>
                <c:pt idx="522">
                  <c:v>-8.1099999999999106</c:v>
                </c:pt>
                <c:pt idx="523">
                  <c:v>-8.1199999999999104</c:v>
                </c:pt>
                <c:pt idx="524">
                  <c:v>-8.1299999999999102</c:v>
                </c:pt>
                <c:pt idx="525">
                  <c:v>-8.13999999999991</c:v>
                </c:pt>
                <c:pt idx="526">
                  <c:v>-8.1499999999999098</c:v>
                </c:pt>
                <c:pt idx="527">
                  <c:v>-8.1599999999999095</c:v>
                </c:pt>
                <c:pt idx="528">
                  <c:v>-8.1699999999999093</c:v>
                </c:pt>
                <c:pt idx="529">
                  <c:v>-8.1799999999999091</c:v>
                </c:pt>
                <c:pt idx="530">
                  <c:v>-8.1899999999999107</c:v>
                </c:pt>
                <c:pt idx="531">
                  <c:v>-8.1999999999999105</c:v>
                </c:pt>
                <c:pt idx="532">
                  <c:v>-8.2099999999999103</c:v>
                </c:pt>
                <c:pt idx="533">
                  <c:v>-8.21999999999991</c:v>
                </c:pt>
                <c:pt idx="534">
                  <c:v>-8.3199999999999097</c:v>
                </c:pt>
                <c:pt idx="535">
                  <c:v>-8.3299999999999095</c:v>
                </c:pt>
                <c:pt idx="536">
                  <c:v>-8.3399999999999093</c:v>
                </c:pt>
                <c:pt idx="537">
                  <c:v>-8.3499999999999108</c:v>
                </c:pt>
                <c:pt idx="538">
                  <c:v>-8.3599999999999106</c:v>
                </c:pt>
                <c:pt idx="539">
                  <c:v>-8.3699999999999104</c:v>
                </c:pt>
                <c:pt idx="540">
                  <c:v>-8.3799999999999102</c:v>
                </c:pt>
                <c:pt idx="541">
                  <c:v>-8.38999999999991</c:v>
                </c:pt>
                <c:pt idx="542">
                  <c:v>-8.3999999999999098</c:v>
                </c:pt>
                <c:pt idx="543">
                  <c:v>-8.4099999999999095</c:v>
                </c:pt>
                <c:pt idx="544">
                  <c:v>-8.4199999999999093</c:v>
                </c:pt>
                <c:pt idx="545">
                  <c:v>-8.4299999999999091</c:v>
                </c:pt>
                <c:pt idx="546">
                  <c:v>-8.4399999999999107</c:v>
                </c:pt>
                <c:pt idx="547">
                  <c:v>-8.4499999999999105</c:v>
                </c:pt>
                <c:pt idx="548">
                  <c:v>-8.4599999999999103</c:v>
                </c:pt>
                <c:pt idx="549">
                  <c:v>-8.46999999999991</c:v>
                </c:pt>
                <c:pt idx="550">
                  <c:v>-8.4799999999999098</c:v>
                </c:pt>
                <c:pt idx="551">
                  <c:v>-8.4899999999999096</c:v>
                </c:pt>
                <c:pt idx="552">
                  <c:v>-8.4999999999999094</c:v>
                </c:pt>
                <c:pt idx="553">
                  <c:v>-8.5099999999999092</c:v>
                </c:pt>
                <c:pt idx="554">
                  <c:v>-8.6099999999999106</c:v>
                </c:pt>
                <c:pt idx="555">
                  <c:v>-8.6199999999999104</c:v>
                </c:pt>
                <c:pt idx="556">
                  <c:v>-8.6299999999998995</c:v>
                </c:pt>
                <c:pt idx="557">
                  <c:v>-8.6399999999998993</c:v>
                </c:pt>
                <c:pt idx="558">
                  <c:v>-8.6499999999999009</c:v>
                </c:pt>
                <c:pt idx="559">
                  <c:v>-8.6599999999999007</c:v>
                </c:pt>
                <c:pt idx="560">
                  <c:v>-8.6699999999999005</c:v>
                </c:pt>
                <c:pt idx="561">
                  <c:v>-8.6799999999999002</c:v>
                </c:pt>
                <c:pt idx="562">
                  <c:v>-8.6899999999999</c:v>
                </c:pt>
                <c:pt idx="563">
                  <c:v>-8.6999999999998998</c:v>
                </c:pt>
                <c:pt idx="564">
                  <c:v>-8.7099999999998996</c:v>
                </c:pt>
                <c:pt idx="565">
                  <c:v>-8.7199999999998994</c:v>
                </c:pt>
                <c:pt idx="566">
                  <c:v>-8.7299999999998992</c:v>
                </c:pt>
                <c:pt idx="567">
                  <c:v>-8.7399999999999007</c:v>
                </c:pt>
                <c:pt idx="568">
                  <c:v>-8.7499999999999005</c:v>
                </c:pt>
                <c:pt idx="569">
                  <c:v>-8.7599999999999003</c:v>
                </c:pt>
                <c:pt idx="570">
                  <c:v>-8.7699999999999001</c:v>
                </c:pt>
                <c:pt idx="571">
                  <c:v>-8.7799999999998999</c:v>
                </c:pt>
                <c:pt idx="572">
                  <c:v>-8.7899999999998997</c:v>
                </c:pt>
                <c:pt idx="573">
                  <c:v>-8.7999999999998995</c:v>
                </c:pt>
                <c:pt idx="574">
                  <c:v>-8.8099999999998992</c:v>
                </c:pt>
                <c:pt idx="575">
                  <c:v>-8.8199999999999008</c:v>
                </c:pt>
                <c:pt idx="576">
                  <c:v>-8.8299999999999006</c:v>
                </c:pt>
                <c:pt idx="577">
                  <c:v>-8.8399999999999004</c:v>
                </c:pt>
                <c:pt idx="578">
                  <c:v>-8.8499999999999002</c:v>
                </c:pt>
                <c:pt idx="579">
                  <c:v>-8.8599999999999</c:v>
                </c:pt>
                <c:pt idx="580">
                  <c:v>-8.8699999999998997</c:v>
                </c:pt>
                <c:pt idx="581">
                  <c:v>-8.8799999999998995</c:v>
                </c:pt>
                <c:pt idx="582">
                  <c:v>-8.8899999999998993</c:v>
                </c:pt>
                <c:pt idx="583">
                  <c:v>-8.8999999999999009</c:v>
                </c:pt>
                <c:pt idx="584">
                  <c:v>-8.9099999999999007</c:v>
                </c:pt>
                <c:pt idx="585">
                  <c:v>-8.9199999999999005</c:v>
                </c:pt>
                <c:pt idx="586">
                  <c:v>-8.9299999999999002</c:v>
                </c:pt>
                <c:pt idx="587">
                  <c:v>-8.9399999999999</c:v>
                </c:pt>
                <c:pt idx="588">
                  <c:v>-8.9499999999998998</c:v>
                </c:pt>
                <c:pt idx="589">
                  <c:v>-8.9599999999998996</c:v>
                </c:pt>
                <c:pt idx="590">
                  <c:v>-8.9699999999998994</c:v>
                </c:pt>
                <c:pt idx="591">
                  <c:v>-8.9799999999998992</c:v>
                </c:pt>
                <c:pt idx="592">
                  <c:v>-8.9899999999999007</c:v>
                </c:pt>
                <c:pt idx="593">
                  <c:v>-8.9999999999999005</c:v>
                </c:pt>
                <c:pt idx="594">
                  <c:v>-9.0099999999999003</c:v>
                </c:pt>
                <c:pt idx="595">
                  <c:v>-9.0199999999999001</c:v>
                </c:pt>
                <c:pt idx="596">
                  <c:v>-9.0299999999998999</c:v>
                </c:pt>
                <c:pt idx="597">
                  <c:v>-9.0399999999998997</c:v>
                </c:pt>
                <c:pt idx="598">
                  <c:v>-9.0499999999998995</c:v>
                </c:pt>
                <c:pt idx="599">
                  <c:v>-9.0599999999998992</c:v>
                </c:pt>
                <c:pt idx="600">
                  <c:v>-9.0699999999999008</c:v>
                </c:pt>
                <c:pt idx="601">
                  <c:v>-9.0799999999999006</c:v>
                </c:pt>
                <c:pt idx="602">
                  <c:v>-9.0899999999999004</c:v>
                </c:pt>
                <c:pt idx="603">
                  <c:v>-9.0999999999998895</c:v>
                </c:pt>
                <c:pt idx="604">
                  <c:v>-9.1099999999998893</c:v>
                </c:pt>
                <c:pt idx="605">
                  <c:v>-9.1199999999998909</c:v>
                </c:pt>
                <c:pt idx="606">
                  <c:v>-9.1299999999998906</c:v>
                </c:pt>
                <c:pt idx="607">
                  <c:v>-9.1399999999998904</c:v>
                </c:pt>
                <c:pt idx="608">
                  <c:v>-9.1499999999998902</c:v>
                </c:pt>
                <c:pt idx="609">
                  <c:v>-9.15999999999989</c:v>
                </c:pt>
                <c:pt idx="610">
                  <c:v>-9.1699999999998898</c:v>
                </c:pt>
                <c:pt idx="611">
                  <c:v>-9.2699999999998894</c:v>
                </c:pt>
                <c:pt idx="612">
                  <c:v>-9.2799999999998892</c:v>
                </c:pt>
                <c:pt idx="613">
                  <c:v>-9.2899999999998908</c:v>
                </c:pt>
                <c:pt idx="614">
                  <c:v>-9.2999999999998906</c:v>
                </c:pt>
                <c:pt idx="615">
                  <c:v>-9.3099999999998904</c:v>
                </c:pt>
                <c:pt idx="616">
                  <c:v>-9.3199999999998902</c:v>
                </c:pt>
                <c:pt idx="617">
                  <c:v>-9.3299999999998899</c:v>
                </c:pt>
                <c:pt idx="618">
                  <c:v>-9.3399999999998897</c:v>
                </c:pt>
                <c:pt idx="619">
                  <c:v>-9.3499999999998895</c:v>
                </c:pt>
                <c:pt idx="620">
                  <c:v>-9.3599999999998893</c:v>
                </c:pt>
                <c:pt idx="621">
                  <c:v>-9.3699999999998909</c:v>
                </c:pt>
                <c:pt idx="622">
                  <c:v>-9.3799999999998906</c:v>
                </c:pt>
                <c:pt idx="623">
                  <c:v>-9.3899999999998904</c:v>
                </c:pt>
                <c:pt idx="624">
                  <c:v>-9.3999999999998902</c:v>
                </c:pt>
                <c:pt idx="625">
                  <c:v>-9.40999999999989</c:v>
                </c:pt>
                <c:pt idx="626">
                  <c:v>-9.4199999999998898</c:v>
                </c:pt>
                <c:pt idx="627">
                  <c:v>-9.4299999999998896</c:v>
                </c:pt>
                <c:pt idx="628">
                  <c:v>-9.4399999999998894</c:v>
                </c:pt>
                <c:pt idx="629">
                  <c:v>-9.4499999999998892</c:v>
                </c:pt>
                <c:pt idx="630">
                  <c:v>-9.4599999999998907</c:v>
                </c:pt>
                <c:pt idx="631">
                  <c:v>-9.5599999999998904</c:v>
                </c:pt>
                <c:pt idx="632">
                  <c:v>-9.5699999999998902</c:v>
                </c:pt>
                <c:pt idx="633">
                  <c:v>-9.5799999999998899</c:v>
                </c:pt>
                <c:pt idx="634">
                  <c:v>-9.5899999999998897</c:v>
                </c:pt>
                <c:pt idx="635">
                  <c:v>-9.5999999999998895</c:v>
                </c:pt>
                <c:pt idx="636">
                  <c:v>-9.6099999999998893</c:v>
                </c:pt>
                <c:pt idx="637">
                  <c:v>-9.6199999999998909</c:v>
                </c:pt>
                <c:pt idx="638">
                  <c:v>-9.6299999999998906</c:v>
                </c:pt>
                <c:pt idx="639">
                  <c:v>-9.6399999999998904</c:v>
                </c:pt>
                <c:pt idx="640">
                  <c:v>-9.6499999999998902</c:v>
                </c:pt>
                <c:pt idx="641">
                  <c:v>-9.65999999999989</c:v>
                </c:pt>
                <c:pt idx="642">
                  <c:v>-9.6699999999998898</c:v>
                </c:pt>
                <c:pt idx="643">
                  <c:v>-9.6799999999998896</c:v>
                </c:pt>
                <c:pt idx="644">
                  <c:v>-9.6899999999998894</c:v>
                </c:pt>
                <c:pt idx="645">
                  <c:v>-9.6999999999998892</c:v>
                </c:pt>
                <c:pt idx="646">
                  <c:v>-9.7099999999998907</c:v>
                </c:pt>
                <c:pt idx="647">
                  <c:v>-9.7199999999998905</c:v>
                </c:pt>
                <c:pt idx="648">
                  <c:v>-9.7299999999998903</c:v>
                </c:pt>
                <c:pt idx="649">
                  <c:v>-9.7399999999998794</c:v>
                </c:pt>
                <c:pt idx="650">
                  <c:v>-9.7499999999998792</c:v>
                </c:pt>
                <c:pt idx="651">
                  <c:v>-9.7599999999998808</c:v>
                </c:pt>
                <c:pt idx="652">
                  <c:v>-9.7699999999998806</c:v>
                </c:pt>
                <c:pt idx="653">
                  <c:v>-9.7799999999998803</c:v>
                </c:pt>
                <c:pt idx="654">
                  <c:v>-9.7899999999998801</c:v>
                </c:pt>
                <c:pt idx="655">
                  <c:v>-9.7999999999998799</c:v>
                </c:pt>
                <c:pt idx="656">
                  <c:v>-9.8099999999998797</c:v>
                </c:pt>
                <c:pt idx="657">
                  <c:v>-9.8199999999998795</c:v>
                </c:pt>
                <c:pt idx="658">
                  <c:v>-9.8299999999998793</c:v>
                </c:pt>
                <c:pt idx="659">
                  <c:v>-9.8399999999998808</c:v>
                </c:pt>
                <c:pt idx="660">
                  <c:v>-9.8499999999998806</c:v>
                </c:pt>
                <c:pt idx="661">
                  <c:v>-9.8599999999998804</c:v>
                </c:pt>
                <c:pt idx="662">
                  <c:v>-9.8699999999998802</c:v>
                </c:pt>
                <c:pt idx="663">
                  <c:v>-9.87999999999988</c:v>
                </c:pt>
                <c:pt idx="664">
                  <c:v>-9.8899999999998798</c:v>
                </c:pt>
                <c:pt idx="665">
                  <c:v>-9.8999999999998796</c:v>
                </c:pt>
                <c:pt idx="666">
                  <c:v>-9.9099999999998793</c:v>
                </c:pt>
                <c:pt idx="667">
                  <c:v>-9.9199999999998791</c:v>
                </c:pt>
                <c:pt idx="668">
                  <c:v>-9.9299999999998807</c:v>
                </c:pt>
                <c:pt idx="669">
                  <c:v>-9.9399999999998805</c:v>
                </c:pt>
                <c:pt idx="670">
                  <c:v>-9.9499999999998803</c:v>
                </c:pt>
                <c:pt idx="671">
                  <c:v>-9.9599999999998801</c:v>
                </c:pt>
                <c:pt idx="672">
                  <c:v>-9.9699999999998798</c:v>
                </c:pt>
                <c:pt idx="673">
                  <c:v>-9.9799999999998796</c:v>
                </c:pt>
                <c:pt idx="674">
                  <c:v>-9.9899999999998794</c:v>
                </c:pt>
                <c:pt idx="675">
                  <c:v>-9.9999999999998792</c:v>
                </c:pt>
                <c:pt idx="676">
                  <c:v>-10.0099999999999</c:v>
                </c:pt>
                <c:pt idx="677">
                  <c:v>-10.0199999999999</c:v>
                </c:pt>
                <c:pt idx="678">
                  <c:v>-10.0299999999999</c:v>
                </c:pt>
                <c:pt idx="679">
                  <c:v>-10.0399999999999</c:v>
                </c:pt>
                <c:pt idx="680">
                  <c:v>-10.049999999999899</c:v>
                </c:pt>
                <c:pt idx="681">
                  <c:v>-10.059999999999899</c:v>
                </c:pt>
                <c:pt idx="682">
                  <c:v>-10.069999999999901</c:v>
                </c:pt>
                <c:pt idx="683">
                  <c:v>-10.079999999999901</c:v>
                </c:pt>
                <c:pt idx="684">
                  <c:v>-10.0899999999999</c:v>
                </c:pt>
                <c:pt idx="685">
                  <c:v>-10.0999999999999</c:v>
                </c:pt>
                <c:pt idx="686">
                  <c:v>-10.1099999999999</c:v>
                </c:pt>
                <c:pt idx="687">
                  <c:v>-10.1199999999999</c:v>
                </c:pt>
                <c:pt idx="688">
                  <c:v>-10.219999999999899</c:v>
                </c:pt>
                <c:pt idx="689">
                  <c:v>-10.229999999999899</c:v>
                </c:pt>
                <c:pt idx="690">
                  <c:v>-10.239999999999901</c:v>
                </c:pt>
                <c:pt idx="691">
                  <c:v>-10.249999999999901</c:v>
                </c:pt>
                <c:pt idx="692">
                  <c:v>-10.2599999999999</c:v>
                </c:pt>
                <c:pt idx="693">
                  <c:v>-10.2699999999999</c:v>
                </c:pt>
                <c:pt idx="694">
                  <c:v>-10.2799999999999</c:v>
                </c:pt>
                <c:pt idx="695">
                  <c:v>-10.2899999999999</c:v>
                </c:pt>
                <c:pt idx="696">
                  <c:v>-10.299999999999899</c:v>
                </c:pt>
                <c:pt idx="697">
                  <c:v>-10.309999999999899</c:v>
                </c:pt>
                <c:pt idx="698">
                  <c:v>-10.319999999999901</c:v>
                </c:pt>
                <c:pt idx="699">
                  <c:v>-10.329999999999901</c:v>
                </c:pt>
                <c:pt idx="700">
                  <c:v>-10.3399999999999</c:v>
                </c:pt>
                <c:pt idx="701">
                  <c:v>-10.3499999999999</c:v>
                </c:pt>
                <c:pt idx="702">
                  <c:v>-10.3599999999999</c:v>
                </c:pt>
                <c:pt idx="703">
                  <c:v>-10.3699999999999</c:v>
                </c:pt>
                <c:pt idx="704">
                  <c:v>-10.3799999999999</c:v>
                </c:pt>
                <c:pt idx="705">
                  <c:v>-10.389999999999899</c:v>
                </c:pt>
                <c:pt idx="706">
                  <c:v>-10.399999999999901</c:v>
                </c:pt>
                <c:pt idx="707">
                  <c:v>-10.409999999999901</c:v>
                </c:pt>
                <c:pt idx="708">
                  <c:v>-10.5099999999999</c:v>
                </c:pt>
                <c:pt idx="709">
                  <c:v>-10.5199999999999</c:v>
                </c:pt>
                <c:pt idx="710">
                  <c:v>-10.5299999999999</c:v>
                </c:pt>
                <c:pt idx="711">
                  <c:v>-10.5399999999999</c:v>
                </c:pt>
                <c:pt idx="712">
                  <c:v>-10.549999999999899</c:v>
                </c:pt>
                <c:pt idx="713">
                  <c:v>-10.559999999999899</c:v>
                </c:pt>
                <c:pt idx="714">
                  <c:v>-10.569999999999901</c:v>
                </c:pt>
                <c:pt idx="715">
                  <c:v>-10.579999999999901</c:v>
                </c:pt>
                <c:pt idx="716">
                  <c:v>-10.5899999999999</c:v>
                </c:pt>
                <c:pt idx="717">
                  <c:v>-10.5999999999999</c:v>
                </c:pt>
                <c:pt idx="718">
                  <c:v>-10.6099999999999</c:v>
                </c:pt>
                <c:pt idx="719">
                  <c:v>-10.6199999999999</c:v>
                </c:pt>
                <c:pt idx="720">
                  <c:v>-10.6299999999999</c:v>
                </c:pt>
                <c:pt idx="721">
                  <c:v>-10.639999999999899</c:v>
                </c:pt>
                <c:pt idx="722">
                  <c:v>-10.649999999999901</c:v>
                </c:pt>
                <c:pt idx="723">
                  <c:v>-10.659999999999901</c:v>
                </c:pt>
                <c:pt idx="724">
                  <c:v>-10.6699999999999</c:v>
                </c:pt>
                <c:pt idx="725">
                  <c:v>-10.6799999999999</c:v>
                </c:pt>
                <c:pt idx="726">
                  <c:v>-10.6899999999999</c:v>
                </c:pt>
                <c:pt idx="727">
                  <c:v>-10.6999999999999</c:v>
                </c:pt>
                <c:pt idx="728">
                  <c:v>-10.7099999999999</c:v>
                </c:pt>
                <c:pt idx="729">
                  <c:v>-10.719999999999899</c:v>
                </c:pt>
                <c:pt idx="730">
                  <c:v>-10.729999999999899</c:v>
                </c:pt>
                <c:pt idx="731">
                  <c:v>-10.739999999999901</c:v>
                </c:pt>
                <c:pt idx="732">
                  <c:v>-10.749999999999901</c:v>
                </c:pt>
                <c:pt idx="733">
                  <c:v>-10.7599999999999</c:v>
                </c:pt>
                <c:pt idx="734">
                  <c:v>-10.7699999999999</c:v>
                </c:pt>
                <c:pt idx="735">
                  <c:v>-10.7799999999999</c:v>
                </c:pt>
                <c:pt idx="736">
                  <c:v>-10.7899999999999</c:v>
                </c:pt>
                <c:pt idx="737">
                  <c:v>-10.799999999999899</c:v>
                </c:pt>
                <c:pt idx="738">
                  <c:v>-10.809999999999899</c:v>
                </c:pt>
                <c:pt idx="739">
                  <c:v>-10.819999999999901</c:v>
                </c:pt>
                <c:pt idx="740">
                  <c:v>-10.829999999999901</c:v>
                </c:pt>
                <c:pt idx="741">
                  <c:v>-10.8399999999999</c:v>
                </c:pt>
                <c:pt idx="742">
                  <c:v>-10.8499999999999</c:v>
                </c:pt>
                <c:pt idx="743">
                  <c:v>-10.8599999999999</c:v>
                </c:pt>
                <c:pt idx="744">
                  <c:v>-10.8699999999999</c:v>
                </c:pt>
                <c:pt idx="745">
                  <c:v>-10.8799999999999</c:v>
                </c:pt>
                <c:pt idx="746">
                  <c:v>-10.889999999999899</c:v>
                </c:pt>
                <c:pt idx="747">
                  <c:v>-10.899999999999901</c:v>
                </c:pt>
                <c:pt idx="748">
                  <c:v>-10.909999999999901</c:v>
                </c:pt>
                <c:pt idx="749">
                  <c:v>-10.9199999999999</c:v>
                </c:pt>
                <c:pt idx="750">
                  <c:v>-10.9299999999999</c:v>
                </c:pt>
                <c:pt idx="751">
                  <c:v>-10.9399999999999</c:v>
                </c:pt>
                <c:pt idx="752">
                  <c:v>-10.9499999999999</c:v>
                </c:pt>
                <c:pt idx="753">
                  <c:v>-10.9599999999999</c:v>
                </c:pt>
                <c:pt idx="754">
                  <c:v>-10.969999999999899</c:v>
                </c:pt>
                <c:pt idx="755">
                  <c:v>-10.979999999999899</c:v>
                </c:pt>
                <c:pt idx="756">
                  <c:v>-10.989999999999901</c:v>
                </c:pt>
                <c:pt idx="757">
                  <c:v>-10.999999999999901</c:v>
                </c:pt>
                <c:pt idx="758">
                  <c:v>-11.0099999999999</c:v>
                </c:pt>
                <c:pt idx="759">
                  <c:v>-11.0199999999999</c:v>
                </c:pt>
                <c:pt idx="760">
                  <c:v>-11.0299999999999</c:v>
                </c:pt>
                <c:pt idx="761">
                  <c:v>-11.0399999999999</c:v>
                </c:pt>
                <c:pt idx="762">
                  <c:v>-11.049999999999899</c:v>
                </c:pt>
                <c:pt idx="763">
                  <c:v>-11.059999999999899</c:v>
                </c:pt>
                <c:pt idx="764">
                  <c:v>-11.069999999999901</c:v>
                </c:pt>
                <c:pt idx="765">
                  <c:v>-11.1699999999999</c:v>
                </c:pt>
                <c:pt idx="766">
                  <c:v>-11.1799999999999</c:v>
                </c:pt>
                <c:pt idx="767">
                  <c:v>-11.1899999999999</c:v>
                </c:pt>
                <c:pt idx="768">
                  <c:v>-11.1999999999999</c:v>
                </c:pt>
                <c:pt idx="769">
                  <c:v>-11.2099999999999</c:v>
                </c:pt>
                <c:pt idx="770">
                  <c:v>-11.219999999999899</c:v>
                </c:pt>
                <c:pt idx="771">
                  <c:v>-11.229999999999899</c:v>
                </c:pt>
                <c:pt idx="772">
                  <c:v>-11.239999999999901</c:v>
                </c:pt>
                <c:pt idx="773">
                  <c:v>-11.249999999999901</c:v>
                </c:pt>
                <c:pt idx="774">
                  <c:v>-11.2599999999999</c:v>
                </c:pt>
                <c:pt idx="775">
                  <c:v>-11.2699999999999</c:v>
                </c:pt>
                <c:pt idx="776">
                  <c:v>-11.2799999999999</c:v>
                </c:pt>
                <c:pt idx="777">
                  <c:v>-11.2899999999999</c:v>
                </c:pt>
                <c:pt idx="778">
                  <c:v>-11.299999999999899</c:v>
                </c:pt>
                <c:pt idx="779">
                  <c:v>-11.309999999999899</c:v>
                </c:pt>
                <c:pt idx="780">
                  <c:v>-11.319999999999901</c:v>
                </c:pt>
                <c:pt idx="781">
                  <c:v>-11.329999999999901</c:v>
                </c:pt>
                <c:pt idx="782">
                  <c:v>-11.3399999999999</c:v>
                </c:pt>
                <c:pt idx="783">
                  <c:v>-11.3499999999999</c:v>
                </c:pt>
                <c:pt idx="784">
                  <c:v>-11.3599999999999</c:v>
                </c:pt>
                <c:pt idx="785">
                  <c:v>-11.4599999999999</c:v>
                </c:pt>
                <c:pt idx="786">
                  <c:v>-11.469999999999899</c:v>
                </c:pt>
                <c:pt idx="787">
                  <c:v>-11.479999999999899</c:v>
                </c:pt>
                <c:pt idx="788">
                  <c:v>-11.489999999999901</c:v>
                </c:pt>
                <c:pt idx="789">
                  <c:v>-11.499999999999901</c:v>
                </c:pt>
                <c:pt idx="790">
                  <c:v>-11.5099999999999</c:v>
                </c:pt>
                <c:pt idx="791">
                  <c:v>-11.5199999999999</c:v>
                </c:pt>
                <c:pt idx="792">
                  <c:v>-11.5299999999999</c:v>
                </c:pt>
                <c:pt idx="793">
                  <c:v>-11.5399999999999</c:v>
                </c:pt>
                <c:pt idx="794">
                  <c:v>-11.549999999999899</c:v>
                </c:pt>
                <c:pt idx="795">
                  <c:v>-11.559999999999899</c:v>
                </c:pt>
                <c:pt idx="796">
                  <c:v>-11.569999999999901</c:v>
                </c:pt>
                <c:pt idx="797">
                  <c:v>-11.579999999999901</c:v>
                </c:pt>
                <c:pt idx="798">
                  <c:v>-11.5899999999999</c:v>
                </c:pt>
                <c:pt idx="799">
                  <c:v>-11.5999999999999</c:v>
                </c:pt>
                <c:pt idx="800">
                  <c:v>-11.6099999999999</c:v>
                </c:pt>
                <c:pt idx="801">
                  <c:v>-11.6199999999999</c:v>
                </c:pt>
                <c:pt idx="802">
                  <c:v>-11.6299999999999</c:v>
                </c:pt>
                <c:pt idx="803">
                  <c:v>-11.639999999999899</c:v>
                </c:pt>
                <c:pt idx="804">
                  <c:v>-11.649999999999901</c:v>
                </c:pt>
                <c:pt idx="805">
                  <c:v>-11.659999999999901</c:v>
                </c:pt>
                <c:pt idx="806">
                  <c:v>-11.6699999999999</c:v>
                </c:pt>
                <c:pt idx="807">
                  <c:v>-11.6799999999999</c:v>
                </c:pt>
                <c:pt idx="808">
                  <c:v>-11.6899999999999</c:v>
                </c:pt>
                <c:pt idx="809">
                  <c:v>-11.6999999999999</c:v>
                </c:pt>
                <c:pt idx="810">
                  <c:v>-11.7099999999998</c:v>
                </c:pt>
                <c:pt idx="811">
                  <c:v>-11.7199999999998</c:v>
                </c:pt>
                <c:pt idx="812">
                  <c:v>-11.7299999999998</c:v>
                </c:pt>
                <c:pt idx="813">
                  <c:v>-11.739999999999799</c:v>
                </c:pt>
                <c:pt idx="814">
                  <c:v>-11.749999999999799</c:v>
                </c:pt>
                <c:pt idx="815">
                  <c:v>-11.759999999999801</c:v>
                </c:pt>
                <c:pt idx="816">
                  <c:v>-11.769999999999801</c:v>
                </c:pt>
                <c:pt idx="817">
                  <c:v>-11.7799999999998</c:v>
                </c:pt>
                <c:pt idx="818">
                  <c:v>-11.7899999999998</c:v>
                </c:pt>
                <c:pt idx="819">
                  <c:v>-11.7999999999998</c:v>
                </c:pt>
                <c:pt idx="820">
                  <c:v>-11.8099999999998</c:v>
                </c:pt>
                <c:pt idx="821">
                  <c:v>-11.8199999999998</c:v>
                </c:pt>
                <c:pt idx="822">
                  <c:v>-11.829999999999799</c:v>
                </c:pt>
                <c:pt idx="823">
                  <c:v>-11.839999999999799</c:v>
                </c:pt>
                <c:pt idx="824">
                  <c:v>-11.849999999999801</c:v>
                </c:pt>
                <c:pt idx="825">
                  <c:v>-11.8599999999998</c:v>
                </c:pt>
                <c:pt idx="826">
                  <c:v>-11.8699999999998</c:v>
                </c:pt>
                <c:pt idx="827">
                  <c:v>-11.8799999999998</c:v>
                </c:pt>
                <c:pt idx="828">
                  <c:v>-11.8899999999998</c:v>
                </c:pt>
                <c:pt idx="829">
                  <c:v>-11.8999999999998</c:v>
                </c:pt>
                <c:pt idx="830">
                  <c:v>-11.909999999999799</c:v>
                </c:pt>
                <c:pt idx="831">
                  <c:v>-11.919999999999799</c:v>
                </c:pt>
                <c:pt idx="832">
                  <c:v>-11.929999999999801</c:v>
                </c:pt>
                <c:pt idx="833">
                  <c:v>-11.939999999999801</c:v>
                </c:pt>
                <c:pt idx="834">
                  <c:v>-11.9499999999998</c:v>
                </c:pt>
                <c:pt idx="835">
                  <c:v>-11.9599999999998</c:v>
                </c:pt>
                <c:pt idx="836">
                  <c:v>-11.9699999999998</c:v>
                </c:pt>
                <c:pt idx="837">
                  <c:v>-11.9799999999998</c:v>
                </c:pt>
                <c:pt idx="838">
                  <c:v>-11.989999999999799</c:v>
                </c:pt>
                <c:pt idx="839">
                  <c:v>-11.999999999999799</c:v>
                </c:pt>
                <c:pt idx="840">
                  <c:v>-12.009999999999801</c:v>
                </c:pt>
                <c:pt idx="841">
                  <c:v>-12.019999999999801</c:v>
                </c:pt>
                <c:pt idx="842">
                  <c:v>-12.1199999999998</c:v>
                </c:pt>
                <c:pt idx="843">
                  <c:v>-12.1299999999998</c:v>
                </c:pt>
                <c:pt idx="844">
                  <c:v>-12.1399999999998</c:v>
                </c:pt>
                <c:pt idx="845">
                  <c:v>-12.1499999999998</c:v>
                </c:pt>
                <c:pt idx="846">
                  <c:v>-12.159999999999799</c:v>
                </c:pt>
                <c:pt idx="847">
                  <c:v>-12.169999999999799</c:v>
                </c:pt>
                <c:pt idx="848">
                  <c:v>-12.179999999999801</c:v>
                </c:pt>
                <c:pt idx="849">
                  <c:v>-12.189999999999801</c:v>
                </c:pt>
                <c:pt idx="850">
                  <c:v>-12.1999999999998</c:v>
                </c:pt>
                <c:pt idx="851">
                  <c:v>-12.2099999999998</c:v>
                </c:pt>
                <c:pt idx="852">
                  <c:v>-12.2199999999998</c:v>
                </c:pt>
                <c:pt idx="853">
                  <c:v>-12.2299999999998</c:v>
                </c:pt>
                <c:pt idx="854">
                  <c:v>-12.239999999999799</c:v>
                </c:pt>
                <c:pt idx="855">
                  <c:v>-12.249999999999799</c:v>
                </c:pt>
                <c:pt idx="856">
                  <c:v>-12.259999999999801</c:v>
                </c:pt>
                <c:pt idx="857">
                  <c:v>-12.269999999999801</c:v>
                </c:pt>
                <c:pt idx="858">
                  <c:v>-12.2799999999998</c:v>
                </c:pt>
                <c:pt idx="859">
                  <c:v>-12.2899999999998</c:v>
                </c:pt>
                <c:pt idx="860">
                  <c:v>-12.2999999999998</c:v>
                </c:pt>
                <c:pt idx="861">
                  <c:v>-12.3099999999998</c:v>
                </c:pt>
                <c:pt idx="862">
                  <c:v>-12.409999999999799</c:v>
                </c:pt>
                <c:pt idx="863">
                  <c:v>-12.419999999999799</c:v>
                </c:pt>
                <c:pt idx="864">
                  <c:v>-12.429999999999801</c:v>
                </c:pt>
                <c:pt idx="865">
                  <c:v>-12.439999999999801</c:v>
                </c:pt>
                <c:pt idx="866">
                  <c:v>-12.4499999999998</c:v>
                </c:pt>
                <c:pt idx="867">
                  <c:v>-12.4599999999998</c:v>
                </c:pt>
                <c:pt idx="868">
                  <c:v>-12.4699999999998</c:v>
                </c:pt>
                <c:pt idx="869">
                  <c:v>-12.4799999999998</c:v>
                </c:pt>
                <c:pt idx="870">
                  <c:v>-12.489999999999799</c:v>
                </c:pt>
                <c:pt idx="871">
                  <c:v>-12.499999999999799</c:v>
                </c:pt>
                <c:pt idx="872">
                  <c:v>-12.509999999999801</c:v>
                </c:pt>
                <c:pt idx="873">
                  <c:v>-12.519999999999801</c:v>
                </c:pt>
                <c:pt idx="874">
                  <c:v>-12.5299999999998</c:v>
                </c:pt>
                <c:pt idx="875">
                  <c:v>-12.5399999999998</c:v>
                </c:pt>
                <c:pt idx="876">
                  <c:v>-12.5499999999998</c:v>
                </c:pt>
                <c:pt idx="877">
                  <c:v>-12.5599999999998</c:v>
                </c:pt>
                <c:pt idx="878">
                  <c:v>-12.5699999999998</c:v>
                </c:pt>
                <c:pt idx="879">
                  <c:v>-12.579999999999799</c:v>
                </c:pt>
                <c:pt idx="880">
                  <c:v>-12.589999999999799</c:v>
                </c:pt>
                <c:pt idx="881">
                  <c:v>-12.599999999999801</c:v>
                </c:pt>
                <c:pt idx="882">
                  <c:v>-12.6099999999998</c:v>
                </c:pt>
                <c:pt idx="883">
                  <c:v>-12.6199999999998</c:v>
                </c:pt>
                <c:pt idx="884">
                  <c:v>-12.6299999999998</c:v>
                </c:pt>
                <c:pt idx="885">
                  <c:v>-12.6399999999998</c:v>
                </c:pt>
                <c:pt idx="886">
                  <c:v>-12.6499999999998</c:v>
                </c:pt>
                <c:pt idx="887">
                  <c:v>-12.659999999999799</c:v>
                </c:pt>
                <c:pt idx="888">
                  <c:v>-12.669999999999799</c:v>
                </c:pt>
                <c:pt idx="889">
                  <c:v>-12.679999999999801</c:v>
                </c:pt>
                <c:pt idx="890">
                  <c:v>-12.689999999999801</c:v>
                </c:pt>
                <c:pt idx="891">
                  <c:v>-12.6999999999998</c:v>
                </c:pt>
                <c:pt idx="892">
                  <c:v>-12.7099999999998</c:v>
                </c:pt>
                <c:pt idx="893">
                  <c:v>-12.7199999999998</c:v>
                </c:pt>
                <c:pt idx="894">
                  <c:v>-12.7299999999998</c:v>
                </c:pt>
                <c:pt idx="895">
                  <c:v>-12.739999999999799</c:v>
                </c:pt>
                <c:pt idx="896">
                  <c:v>-12.749999999999799</c:v>
                </c:pt>
                <c:pt idx="897">
                  <c:v>-12.759999999999801</c:v>
                </c:pt>
                <c:pt idx="898">
                  <c:v>-12.769999999999801</c:v>
                </c:pt>
                <c:pt idx="899">
                  <c:v>-12.7799999999998</c:v>
                </c:pt>
                <c:pt idx="900">
                  <c:v>-12.7899999999998</c:v>
                </c:pt>
                <c:pt idx="901">
                  <c:v>-12.7999999999998</c:v>
                </c:pt>
                <c:pt idx="902">
                  <c:v>-12.8099999999998</c:v>
                </c:pt>
                <c:pt idx="903">
                  <c:v>-12.8199999999998</c:v>
                </c:pt>
                <c:pt idx="904">
                  <c:v>-12.829999999999799</c:v>
                </c:pt>
                <c:pt idx="905">
                  <c:v>-12.839999999999799</c:v>
                </c:pt>
                <c:pt idx="906">
                  <c:v>-12.849999999999801</c:v>
                </c:pt>
                <c:pt idx="907">
                  <c:v>-12.8599999999998</c:v>
                </c:pt>
                <c:pt idx="908">
                  <c:v>-12.8699999999998</c:v>
                </c:pt>
                <c:pt idx="909">
                  <c:v>-12.8799999999998</c:v>
                </c:pt>
                <c:pt idx="910">
                  <c:v>-12.8899999999998</c:v>
                </c:pt>
                <c:pt idx="911">
                  <c:v>-12.8999999999998</c:v>
                </c:pt>
                <c:pt idx="912">
                  <c:v>-12.909999999999799</c:v>
                </c:pt>
                <c:pt idx="913">
                  <c:v>-12.919999999999799</c:v>
                </c:pt>
                <c:pt idx="914">
                  <c:v>-12.929999999999801</c:v>
                </c:pt>
                <c:pt idx="915">
                  <c:v>-12.939999999999801</c:v>
                </c:pt>
                <c:pt idx="916">
                  <c:v>-12.9499999999998</c:v>
                </c:pt>
                <c:pt idx="917">
                  <c:v>-12.9599999999998</c:v>
                </c:pt>
                <c:pt idx="918">
                  <c:v>-12.9699999999998</c:v>
                </c:pt>
                <c:pt idx="919">
                  <c:v>-13.0699999999998</c:v>
                </c:pt>
                <c:pt idx="920">
                  <c:v>-13.079999999999799</c:v>
                </c:pt>
                <c:pt idx="921">
                  <c:v>-13.089999999999799</c:v>
                </c:pt>
                <c:pt idx="922">
                  <c:v>-13.099999999999801</c:v>
                </c:pt>
                <c:pt idx="923">
                  <c:v>-13.1099999999998</c:v>
                </c:pt>
                <c:pt idx="924">
                  <c:v>-13.1199999999998</c:v>
                </c:pt>
                <c:pt idx="925">
                  <c:v>-13.1299999999998</c:v>
                </c:pt>
                <c:pt idx="926">
                  <c:v>-13.1399999999998</c:v>
                </c:pt>
                <c:pt idx="927">
                  <c:v>-13.1499999999998</c:v>
                </c:pt>
                <c:pt idx="928">
                  <c:v>-13.159999999999799</c:v>
                </c:pt>
                <c:pt idx="929">
                  <c:v>-13.169999999999799</c:v>
                </c:pt>
                <c:pt idx="930">
                  <c:v>-13.179999999999801</c:v>
                </c:pt>
                <c:pt idx="931">
                  <c:v>-13.189999999999801</c:v>
                </c:pt>
                <c:pt idx="932">
                  <c:v>-13.1999999999998</c:v>
                </c:pt>
                <c:pt idx="933">
                  <c:v>-13.2099999999998</c:v>
                </c:pt>
                <c:pt idx="934">
                  <c:v>-13.2199999999998</c:v>
                </c:pt>
                <c:pt idx="935">
                  <c:v>-13.2299999999998</c:v>
                </c:pt>
                <c:pt idx="936">
                  <c:v>-13.239999999999799</c:v>
                </c:pt>
                <c:pt idx="937">
                  <c:v>-13.249999999999799</c:v>
                </c:pt>
                <c:pt idx="938">
                  <c:v>-13.259999999999801</c:v>
                </c:pt>
                <c:pt idx="939">
                  <c:v>-13.3599999999998</c:v>
                </c:pt>
                <c:pt idx="940">
                  <c:v>-13.3699999999998</c:v>
                </c:pt>
                <c:pt idx="941">
                  <c:v>-13.3799999999998</c:v>
                </c:pt>
                <c:pt idx="942">
                  <c:v>-13.3899999999998</c:v>
                </c:pt>
                <c:pt idx="943">
                  <c:v>-13.3999999999998</c:v>
                </c:pt>
                <c:pt idx="944">
                  <c:v>-13.409999999999799</c:v>
                </c:pt>
                <c:pt idx="945">
                  <c:v>-13.419999999999799</c:v>
                </c:pt>
                <c:pt idx="946">
                  <c:v>-13.429999999999801</c:v>
                </c:pt>
                <c:pt idx="947">
                  <c:v>-13.439999999999801</c:v>
                </c:pt>
                <c:pt idx="948">
                  <c:v>-13.4499999999998</c:v>
                </c:pt>
                <c:pt idx="949">
                  <c:v>-13.4599999999998</c:v>
                </c:pt>
                <c:pt idx="950">
                  <c:v>-13.4699999999998</c:v>
                </c:pt>
                <c:pt idx="951">
                  <c:v>-13.4799999999998</c:v>
                </c:pt>
                <c:pt idx="952">
                  <c:v>-13.489999999999799</c:v>
                </c:pt>
                <c:pt idx="953">
                  <c:v>-13.499999999999799</c:v>
                </c:pt>
                <c:pt idx="954">
                  <c:v>-13.509999999999801</c:v>
                </c:pt>
                <c:pt idx="955">
                  <c:v>-13.519999999999801</c:v>
                </c:pt>
                <c:pt idx="956">
                  <c:v>-13.5299999999998</c:v>
                </c:pt>
                <c:pt idx="957">
                  <c:v>-13.5399999999998</c:v>
                </c:pt>
                <c:pt idx="958">
                  <c:v>-13.5499999999998</c:v>
                </c:pt>
                <c:pt idx="959">
                  <c:v>-13.5599999999998</c:v>
                </c:pt>
                <c:pt idx="960">
                  <c:v>-13.5699999999998</c:v>
                </c:pt>
                <c:pt idx="961">
                  <c:v>-13.579999999999799</c:v>
                </c:pt>
                <c:pt idx="962">
                  <c:v>-13.589999999999799</c:v>
                </c:pt>
                <c:pt idx="963">
                  <c:v>-13.599999999999801</c:v>
                </c:pt>
                <c:pt idx="964">
                  <c:v>-13.6099999999998</c:v>
                </c:pt>
                <c:pt idx="965">
                  <c:v>-13.6199999999998</c:v>
                </c:pt>
                <c:pt idx="966">
                  <c:v>-13.6299999999998</c:v>
                </c:pt>
                <c:pt idx="967">
                  <c:v>-13.6399999999998</c:v>
                </c:pt>
                <c:pt idx="968">
                  <c:v>-13.6499999999998</c:v>
                </c:pt>
                <c:pt idx="969">
                  <c:v>-13.659999999999799</c:v>
                </c:pt>
                <c:pt idx="970">
                  <c:v>-13.669999999999799</c:v>
                </c:pt>
                <c:pt idx="971">
                  <c:v>-13.679999999999801</c:v>
                </c:pt>
                <c:pt idx="972">
                  <c:v>-13.689999999999801</c:v>
                </c:pt>
                <c:pt idx="973">
                  <c:v>-13.6999999999998</c:v>
                </c:pt>
                <c:pt idx="974">
                  <c:v>-13.7099999999998</c:v>
                </c:pt>
                <c:pt idx="975">
                  <c:v>-13.7199999999998</c:v>
                </c:pt>
                <c:pt idx="976">
                  <c:v>-13.7299999999998</c:v>
                </c:pt>
                <c:pt idx="977">
                  <c:v>-13.739999999999799</c:v>
                </c:pt>
                <c:pt idx="978">
                  <c:v>-13.749999999999799</c:v>
                </c:pt>
                <c:pt idx="979">
                  <c:v>-13.759999999999801</c:v>
                </c:pt>
                <c:pt idx="980">
                  <c:v>-13.769999999999801</c:v>
                </c:pt>
                <c:pt idx="981">
                  <c:v>-13.7799999999998</c:v>
                </c:pt>
                <c:pt idx="982">
                  <c:v>-13.7899999999998</c:v>
                </c:pt>
                <c:pt idx="983">
                  <c:v>-13.7999999999998</c:v>
                </c:pt>
                <c:pt idx="984">
                  <c:v>-13.8099999999998</c:v>
                </c:pt>
                <c:pt idx="985">
                  <c:v>-13.8199999999998</c:v>
                </c:pt>
                <c:pt idx="986">
                  <c:v>-13.829999999999799</c:v>
                </c:pt>
                <c:pt idx="987">
                  <c:v>-13.839999999999799</c:v>
                </c:pt>
                <c:pt idx="988">
                  <c:v>-13.849999999999801</c:v>
                </c:pt>
                <c:pt idx="989">
                  <c:v>-13.8599999999998</c:v>
                </c:pt>
                <c:pt idx="990">
                  <c:v>-13.8699999999998</c:v>
                </c:pt>
                <c:pt idx="991">
                  <c:v>-13.8799999999998</c:v>
                </c:pt>
                <c:pt idx="992">
                  <c:v>-13.8899999999998</c:v>
                </c:pt>
                <c:pt idx="993">
                  <c:v>-13.8999999999998</c:v>
                </c:pt>
                <c:pt idx="994">
                  <c:v>-13.909999999999799</c:v>
                </c:pt>
                <c:pt idx="995">
                  <c:v>-13.919999999999799</c:v>
                </c:pt>
                <c:pt idx="996">
                  <c:v>-14.019999999999801</c:v>
                </c:pt>
                <c:pt idx="997">
                  <c:v>-14.0299999999998</c:v>
                </c:pt>
                <c:pt idx="998">
                  <c:v>-14.0399999999998</c:v>
                </c:pt>
                <c:pt idx="999">
                  <c:v>-14.0499999999998</c:v>
                </c:pt>
                <c:pt idx="1000">
                  <c:v>-14.0599999999998</c:v>
                </c:pt>
                <c:pt idx="1001">
                  <c:v>-14.0699999999998</c:v>
                </c:pt>
                <c:pt idx="1002">
                  <c:v>-14.079999999999799</c:v>
                </c:pt>
                <c:pt idx="1003">
                  <c:v>-14.089999999999799</c:v>
                </c:pt>
                <c:pt idx="1004">
                  <c:v>-14.099999999999801</c:v>
                </c:pt>
                <c:pt idx="1005">
                  <c:v>-14.1099999999998</c:v>
                </c:pt>
                <c:pt idx="1006">
                  <c:v>-14.1199999999998</c:v>
                </c:pt>
                <c:pt idx="1007">
                  <c:v>-14.1299999999998</c:v>
                </c:pt>
                <c:pt idx="1008">
                  <c:v>-14.1399999999998</c:v>
                </c:pt>
                <c:pt idx="1009">
                  <c:v>-14.1499999999998</c:v>
                </c:pt>
                <c:pt idx="1010">
                  <c:v>-14.159999999999799</c:v>
                </c:pt>
                <c:pt idx="1011">
                  <c:v>-14.169999999999799</c:v>
                </c:pt>
                <c:pt idx="1012">
                  <c:v>-14.179999999999801</c:v>
                </c:pt>
                <c:pt idx="1013">
                  <c:v>-14.189999999999801</c:v>
                </c:pt>
                <c:pt idx="1014">
                  <c:v>-14.1999999999998</c:v>
                </c:pt>
                <c:pt idx="1015">
                  <c:v>-14.2099999999998</c:v>
                </c:pt>
                <c:pt idx="1016">
                  <c:v>-14.3099999999998</c:v>
                </c:pt>
                <c:pt idx="1017">
                  <c:v>-14.3199999999998</c:v>
                </c:pt>
                <c:pt idx="1018">
                  <c:v>-14.329999999999799</c:v>
                </c:pt>
                <c:pt idx="1019">
                  <c:v>-14.339999999999799</c:v>
                </c:pt>
                <c:pt idx="1020">
                  <c:v>-14.349999999999801</c:v>
                </c:pt>
                <c:pt idx="1021">
                  <c:v>-14.3599999999998</c:v>
                </c:pt>
                <c:pt idx="1022">
                  <c:v>-14.3699999999998</c:v>
                </c:pt>
                <c:pt idx="1023">
                  <c:v>-14.3799999999998</c:v>
                </c:pt>
                <c:pt idx="1024">
                  <c:v>-14.3899999999998</c:v>
                </c:pt>
                <c:pt idx="1025">
                  <c:v>-14.3999999999998</c:v>
                </c:pt>
                <c:pt idx="1026">
                  <c:v>-14.409999999999799</c:v>
                </c:pt>
                <c:pt idx="1027">
                  <c:v>-14.419999999999799</c:v>
                </c:pt>
                <c:pt idx="1028">
                  <c:v>-14.429999999999801</c:v>
                </c:pt>
                <c:pt idx="1029">
                  <c:v>-14.439999999999801</c:v>
                </c:pt>
                <c:pt idx="1030">
                  <c:v>-14.4499999999998</c:v>
                </c:pt>
                <c:pt idx="1031">
                  <c:v>-14.4599999999998</c:v>
                </c:pt>
                <c:pt idx="1032">
                  <c:v>-14.4699999999998</c:v>
                </c:pt>
                <c:pt idx="1033">
                  <c:v>-14.4799999999998</c:v>
                </c:pt>
                <c:pt idx="1034">
                  <c:v>-14.489999999999799</c:v>
                </c:pt>
                <c:pt idx="1035">
                  <c:v>-14.499999999999799</c:v>
                </c:pt>
                <c:pt idx="1036">
                  <c:v>-14.509999999999801</c:v>
                </c:pt>
                <c:pt idx="1037">
                  <c:v>-14.519999999999801</c:v>
                </c:pt>
                <c:pt idx="1038">
                  <c:v>-14.5299999999998</c:v>
                </c:pt>
                <c:pt idx="1039">
                  <c:v>-14.5399999999998</c:v>
                </c:pt>
                <c:pt idx="1040">
                  <c:v>-14.5499999999998</c:v>
                </c:pt>
                <c:pt idx="1041">
                  <c:v>-14.5599999999998</c:v>
                </c:pt>
                <c:pt idx="1042">
                  <c:v>-14.5699999999998</c:v>
                </c:pt>
                <c:pt idx="1043">
                  <c:v>-14.579999999999799</c:v>
                </c:pt>
                <c:pt idx="1044">
                  <c:v>-14.589999999999799</c:v>
                </c:pt>
                <c:pt idx="1045">
                  <c:v>-14.599999999999801</c:v>
                </c:pt>
                <c:pt idx="1046">
                  <c:v>-14.6099999999998</c:v>
                </c:pt>
                <c:pt idx="1047">
                  <c:v>-14.6199999999998</c:v>
                </c:pt>
                <c:pt idx="1048">
                  <c:v>-14.6299999999998</c:v>
                </c:pt>
                <c:pt idx="1049">
                  <c:v>-14.6399999999998</c:v>
                </c:pt>
                <c:pt idx="1050">
                  <c:v>-14.6499999999998</c:v>
                </c:pt>
                <c:pt idx="1051">
                  <c:v>-14.659999999999799</c:v>
                </c:pt>
                <c:pt idx="1052">
                  <c:v>-14.669999999999799</c:v>
                </c:pt>
                <c:pt idx="1053">
                  <c:v>-14.679999999999801</c:v>
                </c:pt>
                <c:pt idx="1054">
                  <c:v>-14.689999999999801</c:v>
                </c:pt>
                <c:pt idx="1055">
                  <c:v>-14.6999999999998</c:v>
                </c:pt>
                <c:pt idx="1056">
                  <c:v>-14.7099999999998</c:v>
                </c:pt>
                <c:pt idx="1057">
                  <c:v>-14.7199999999998</c:v>
                </c:pt>
                <c:pt idx="1058">
                  <c:v>-14.7299999999998</c:v>
                </c:pt>
                <c:pt idx="1059">
                  <c:v>-14.739999999999799</c:v>
                </c:pt>
                <c:pt idx="1060">
                  <c:v>-14.749999999999799</c:v>
                </c:pt>
                <c:pt idx="1061">
                  <c:v>-14.759999999999801</c:v>
                </c:pt>
                <c:pt idx="1062">
                  <c:v>-14.769999999999801</c:v>
                </c:pt>
                <c:pt idx="1063">
                  <c:v>-14.7799999999998</c:v>
                </c:pt>
                <c:pt idx="1064">
                  <c:v>-14.7899999999998</c:v>
                </c:pt>
                <c:pt idx="1065">
                  <c:v>-14.7999999999998</c:v>
                </c:pt>
                <c:pt idx="1066">
                  <c:v>-14.8099999999998</c:v>
                </c:pt>
                <c:pt idx="1067">
                  <c:v>-14.8199999999998</c:v>
                </c:pt>
                <c:pt idx="1068">
                  <c:v>-14.829999999999799</c:v>
                </c:pt>
                <c:pt idx="1069">
                  <c:v>-14.839999999999799</c:v>
                </c:pt>
                <c:pt idx="1070">
                  <c:v>-14.849999999999801</c:v>
                </c:pt>
                <c:pt idx="1071">
                  <c:v>-14.8599999999998</c:v>
                </c:pt>
                <c:pt idx="1072">
                  <c:v>-14.8699999999998</c:v>
                </c:pt>
                <c:pt idx="1073">
                  <c:v>-14.9699999999998</c:v>
                </c:pt>
                <c:pt idx="1074">
                  <c:v>-14.9799999999998</c:v>
                </c:pt>
                <c:pt idx="1075">
                  <c:v>-14.989999999999799</c:v>
                </c:pt>
                <c:pt idx="1076">
                  <c:v>-14.999999999999799</c:v>
                </c:pt>
                <c:pt idx="1077">
                  <c:v>-15.009999999999801</c:v>
                </c:pt>
                <c:pt idx="1078">
                  <c:v>-15.019999999999801</c:v>
                </c:pt>
                <c:pt idx="1079">
                  <c:v>-15.0299999999998</c:v>
                </c:pt>
                <c:pt idx="1080">
                  <c:v>-15.0399999999998</c:v>
                </c:pt>
                <c:pt idx="1081">
                  <c:v>-15.0499999999998</c:v>
                </c:pt>
                <c:pt idx="1082">
                  <c:v>-15.0599999999998</c:v>
                </c:pt>
                <c:pt idx="1083">
                  <c:v>-15.0699999999998</c:v>
                </c:pt>
                <c:pt idx="1084">
                  <c:v>-15.079999999999799</c:v>
                </c:pt>
                <c:pt idx="1085">
                  <c:v>-15.089999999999799</c:v>
                </c:pt>
                <c:pt idx="1086">
                  <c:v>-15.099999999999801</c:v>
                </c:pt>
                <c:pt idx="1087">
                  <c:v>-15.1099999999998</c:v>
                </c:pt>
                <c:pt idx="1088">
                  <c:v>-15.1199999999998</c:v>
                </c:pt>
                <c:pt idx="1089">
                  <c:v>-15.1299999999998</c:v>
                </c:pt>
                <c:pt idx="1090">
                  <c:v>-15.1399999999998</c:v>
                </c:pt>
                <c:pt idx="1091">
                  <c:v>-15.1499999999998</c:v>
                </c:pt>
                <c:pt idx="1092">
                  <c:v>-15.159999999999799</c:v>
                </c:pt>
                <c:pt idx="1093">
                  <c:v>-15.259999999999801</c:v>
                </c:pt>
                <c:pt idx="1094">
                  <c:v>-15.269999999999801</c:v>
                </c:pt>
                <c:pt idx="1095">
                  <c:v>-15.2799999999998</c:v>
                </c:pt>
                <c:pt idx="1096">
                  <c:v>-15.2899999999998</c:v>
                </c:pt>
                <c:pt idx="1097">
                  <c:v>-15.2999999999998</c:v>
                </c:pt>
                <c:pt idx="1098">
                  <c:v>-15.3099999999998</c:v>
                </c:pt>
                <c:pt idx="1099">
                  <c:v>-15.3199999999998</c:v>
                </c:pt>
                <c:pt idx="1100">
                  <c:v>-15.329999999999799</c:v>
                </c:pt>
                <c:pt idx="1101">
                  <c:v>-15.339999999999799</c:v>
                </c:pt>
                <c:pt idx="1102">
                  <c:v>-15.349999999999801</c:v>
                </c:pt>
                <c:pt idx="1103">
                  <c:v>-15.3599999999998</c:v>
                </c:pt>
                <c:pt idx="1104">
                  <c:v>-15.3699999999998</c:v>
                </c:pt>
                <c:pt idx="1105">
                  <c:v>-15.3799999999998</c:v>
                </c:pt>
                <c:pt idx="1106">
                  <c:v>-15.3899999999998</c:v>
                </c:pt>
                <c:pt idx="1107">
                  <c:v>-15.3999999999998</c:v>
                </c:pt>
                <c:pt idx="1108">
                  <c:v>-15.409999999999799</c:v>
                </c:pt>
                <c:pt idx="1109">
                  <c:v>-15.419999999999799</c:v>
                </c:pt>
                <c:pt idx="1110">
                  <c:v>-15.429999999999801</c:v>
                </c:pt>
                <c:pt idx="1111">
                  <c:v>-15.439999999999801</c:v>
                </c:pt>
                <c:pt idx="1112">
                  <c:v>-15.4499999999998</c:v>
                </c:pt>
                <c:pt idx="1113">
                  <c:v>-15.4599999999998</c:v>
                </c:pt>
                <c:pt idx="1114">
                  <c:v>-15.4699999999998</c:v>
                </c:pt>
                <c:pt idx="1115">
                  <c:v>-15.4799999999998</c:v>
                </c:pt>
                <c:pt idx="1116">
                  <c:v>-15.489999999999799</c:v>
                </c:pt>
                <c:pt idx="1117">
                  <c:v>-15.499999999999799</c:v>
                </c:pt>
                <c:pt idx="1118">
                  <c:v>-15.509999999999801</c:v>
                </c:pt>
                <c:pt idx="1119">
                  <c:v>-15.519999999999801</c:v>
                </c:pt>
                <c:pt idx="1120">
                  <c:v>-15.5299999999998</c:v>
                </c:pt>
                <c:pt idx="1121">
                  <c:v>-15.5399999999998</c:v>
                </c:pt>
                <c:pt idx="1122">
                  <c:v>-15.5499999999998</c:v>
                </c:pt>
                <c:pt idx="1123">
                  <c:v>-15.5599999999998</c:v>
                </c:pt>
                <c:pt idx="1124">
                  <c:v>-15.5699999999998</c:v>
                </c:pt>
                <c:pt idx="1125">
                  <c:v>-15.579999999999799</c:v>
                </c:pt>
                <c:pt idx="1126">
                  <c:v>-15.589999999999799</c:v>
                </c:pt>
                <c:pt idx="1127">
                  <c:v>-15.599999999999801</c:v>
                </c:pt>
                <c:pt idx="1128">
                  <c:v>-15.6099999999998</c:v>
                </c:pt>
                <c:pt idx="1129">
                  <c:v>-15.6199999999998</c:v>
                </c:pt>
                <c:pt idx="1130">
                  <c:v>-15.6299999999998</c:v>
                </c:pt>
                <c:pt idx="1131">
                  <c:v>-15.6399999999998</c:v>
                </c:pt>
                <c:pt idx="1132">
                  <c:v>-15.6499999999998</c:v>
                </c:pt>
                <c:pt idx="1133">
                  <c:v>-15.659999999999799</c:v>
                </c:pt>
                <c:pt idx="1134">
                  <c:v>-15.669999999999799</c:v>
                </c:pt>
                <c:pt idx="1135">
                  <c:v>-15.679999999999801</c:v>
                </c:pt>
                <c:pt idx="1136">
                  <c:v>-15.689999999999801</c:v>
                </c:pt>
                <c:pt idx="1137">
                  <c:v>-15.6999999999998</c:v>
                </c:pt>
                <c:pt idx="1138">
                  <c:v>-15.7099999999998</c:v>
                </c:pt>
                <c:pt idx="1139">
                  <c:v>-15.7199999999998</c:v>
                </c:pt>
                <c:pt idx="1140">
                  <c:v>-15.7299999999998</c:v>
                </c:pt>
                <c:pt idx="1141">
                  <c:v>-15.739999999999799</c:v>
                </c:pt>
                <c:pt idx="1142">
                  <c:v>-15.749999999999799</c:v>
                </c:pt>
                <c:pt idx="1143">
                  <c:v>-15.759999999999801</c:v>
                </c:pt>
                <c:pt idx="1144">
                  <c:v>-15.769999999999801</c:v>
                </c:pt>
                <c:pt idx="1145">
                  <c:v>-15.7799999999998</c:v>
                </c:pt>
                <c:pt idx="1146">
                  <c:v>-15.7899999999998</c:v>
                </c:pt>
                <c:pt idx="1147">
                  <c:v>-15.7999999999998</c:v>
                </c:pt>
                <c:pt idx="1148">
                  <c:v>-15.8099999999998</c:v>
                </c:pt>
                <c:pt idx="1149">
                  <c:v>-15.8199999999998</c:v>
                </c:pt>
                <c:pt idx="1150">
                  <c:v>-15.919999999999799</c:v>
                </c:pt>
                <c:pt idx="1151">
                  <c:v>-15.929999999999801</c:v>
                </c:pt>
                <c:pt idx="1152">
                  <c:v>-15.939999999999801</c:v>
                </c:pt>
                <c:pt idx="1153">
                  <c:v>-15.9499999999998</c:v>
                </c:pt>
                <c:pt idx="1154">
                  <c:v>-15.9599999999998</c:v>
                </c:pt>
                <c:pt idx="1155">
                  <c:v>-15.9699999999998</c:v>
                </c:pt>
                <c:pt idx="1156">
                  <c:v>-15.9799999999998</c:v>
                </c:pt>
                <c:pt idx="1157">
                  <c:v>-15.989999999999799</c:v>
                </c:pt>
                <c:pt idx="1158">
                  <c:v>-15.999999999999799</c:v>
                </c:pt>
                <c:pt idx="1159">
                  <c:v>-16.009999999999799</c:v>
                </c:pt>
                <c:pt idx="1160">
                  <c:v>-16.019999999999801</c:v>
                </c:pt>
                <c:pt idx="1161">
                  <c:v>-16.029999999999799</c:v>
                </c:pt>
                <c:pt idx="1162">
                  <c:v>-16.0399999999998</c:v>
                </c:pt>
                <c:pt idx="1163">
                  <c:v>-16.049999999999802</c:v>
                </c:pt>
                <c:pt idx="1164">
                  <c:v>-16.0599999999998</c:v>
                </c:pt>
                <c:pt idx="1165">
                  <c:v>-16.069999999999801</c:v>
                </c:pt>
                <c:pt idx="1166">
                  <c:v>-16.079999999999799</c:v>
                </c:pt>
                <c:pt idx="1167">
                  <c:v>-16.089999999999801</c:v>
                </c:pt>
                <c:pt idx="1168">
                  <c:v>-16.099999999999799</c:v>
                </c:pt>
                <c:pt idx="1169">
                  <c:v>-16.1099999999998</c:v>
                </c:pt>
                <c:pt idx="1170">
                  <c:v>-16.209999999999798</c:v>
                </c:pt>
                <c:pt idx="1171">
                  <c:v>-16.2199999999998</c:v>
                </c:pt>
                <c:pt idx="1172">
                  <c:v>-16.229999999999801</c:v>
                </c:pt>
                <c:pt idx="1173">
                  <c:v>-16.239999999999799</c:v>
                </c:pt>
                <c:pt idx="1174">
                  <c:v>-16.249999999999801</c:v>
                </c:pt>
                <c:pt idx="1175">
                  <c:v>-16.259999999999799</c:v>
                </c:pt>
                <c:pt idx="1176">
                  <c:v>-16.269999999999801</c:v>
                </c:pt>
                <c:pt idx="1177">
                  <c:v>-16.279999999999799</c:v>
                </c:pt>
                <c:pt idx="1178">
                  <c:v>-16.2899999999998</c:v>
                </c:pt>
                <c:pt idx="1179">
                  <c:v>-16.299999999999802</c:v>
                </c:pt>
                <c:pt idx="1180">
                  <c:v>-16.3099999999998</c:v>
                </c:pt>
                <c:pt idx="1181">
                  <c:v>-16.319999999999801</c:v>
                </c:pt>
                <c:pt idx="1182">
                  <c:v>-16.329999999999799</c:v>
                </c:pt>
                <c:pt idx="1183">
                  <c:v>-16.339999999999801</c:v>
                </c:pt>
                <c:pt idx="1184">
                  <c:v>-16.349999999999799</c:v>
                </c:pt>
                <c:pt idx="1185">
                  <c:v>-16.3599999999998</c:v>
                </c:pt>
                <c:pt idx="1186">
                  <c:v>-16.369999999999798</c:v>
                </c:pt>
                <c:pt idx="1187">
                  <c:v>-16.3799999999998</c:v>
                </c:pt>
                <c:pt idx="1188">
                  <c:v>-16.389999999999802</c:v>
                </c:pt>
                <c:pt idx="1189">
                  <c:v>-16.3999999999998</c:v>
                </c:pt>
                <c:pt idx="1190">
                  <c:v>-16.409999999999801</c:v>
                </c:pt>
                <c:pt idx="1191">
                  <c:v>-16.419999999999799</c:v>
                </c:pt>
                <c:pt idx="1192">
                  <c:v>-16.429999999999801</c:v>
                </c:pt>
                <c:pt idx="1193">
                  <c:v>-16.439999999999799</c:v>
                </c:pt>
                <c:pt idx="1194">
                  <c:v>-16.4499999999998</c:v>
                </c:pt>
                <c:pt idx="1195">
                  <c:v>-16.459999999999798</c:v>
                </c:pt>
                <c:pt idx="1196">
                  <c:v>-16.4699999999998</c:v>
                </c:pt>
                <c:pt idx="1197">
                  <c:v>-16.479999999999801</c:v>
                </c:pt>
                <c:pt idx="1198">
                  <c:v>-16.489999999999799</c:v>
                </c:pt>
                <c:pt idx="1199">
                  <c:v>-16.499999999999801</c:v>
                </c:pt>
                <c:pt idx="1200">
                  <c:v>-16.509999999999799</c:v>
                </c:pt>
                <c:pt idx="1201">
                  <c:v>-16.519999999999801</c:v>
                </c:pt>
                <c:pt idx="1202">
                  <c:v>-16.529999999999799</c:v>
                </c:pt>
                <c:pt idx="1203">
                  <c:v>-16.5399999999998</c:v>
                </c:pt>
                <c:pt idx="1204">
                  <c:v>-16.549999999999802</c:v>
                </c:pt>
                <c:pt idx="1205">
                  <c:v>-16.5599999999998</c:v>
                </c:pt>
                <c:pt idx="1206">
                  <c:v>-16.569999999999801</c:v>
                </c:pt>
                <c:pt idx="1207">
                  <c:v>-16.579999999999799</c:v>
                </c:pt>
                <c:pt idx="1208">
                  <c:v>-16.5899999999999</c:v>
                </c:pt>
                <c:pt idx="1209">
                  <c:v>-16.599999999999898</c:v>
                </c:pt>
                <c:pt idx="1210">
                  <c:v>-16.6099999999999</c:v>
                </c:pt>
                <c:pt idx="1211">
                  <c:v>-16.619999999999902</c:v>
                </c:pt>
                <c:pt idx="1212">
                  <c:v>-16.6299999999999</c:v>
                </c:pt>
                <c:pt idx="1213">
                  <c:v>-16.639999999999901</c:v>
                </c:pt>
                <c:pt idx="1214">
                  <c:v>-16.649999999999899</c:v>
                </c:pt>
                <c:pt idx="1215">
                  <c:v>-16.659999999999901</c:v>
                </c:pt>
                <c:pt idx="1216">
                  <c:v>-16.669999999999899</c:v>
                </c:pt>
                <c:pt idx="1217">
                  <c:v>-16.6799999999999</c:v>
                </c:pt>
                <c:pt idx="1218">
                  <c:v>-16.689999999999898</c:v>
                </c:pt>
                <c:pt idx="1219">
                  <c:v>-16.6999999999999</c:v>
                </c:pt>
                <c:pt idx="1220">
                  <c:v>-16.709999999999901</c:v>
                </c:pt>
                <c:pt idx="1221">
                  <c:v>-16.719999999999899</c:v>
                </c:pt>
                <c:pt idx="1222">
                  <c:v>-16.729999999999901</c:v>
                </c:pt>
                <c:pt idx="1223">
                  <c:v>-16.739999999999899</c:v>
                </c:pt>
                <c:pt idx="1224">
                  <c:v>-16.749999999999901</c:v>
                </c:pt>
                <c:pt idx="1225">
                  <c:v>-16.759999999999899</c:v>
                </c:pt>
                <c:pt idx="1226">
                  <c:v>-16.7699999999999</c:v>
                </c:pt>
                <c:pt idx="1227">
                  <c:v>-16.869999999999902</c:v>
                </c:pt>
                <c:pt idx="1228">
                  <c:v>-16.8799999999999</c:v>
                </c:pt>
                <c:pt idx="1229">
                  <c:v>-16.889999999999901</c:v>
                </c:pt>
                <c:pt idx="1230">
                  <c:v>-16.899999999999899</c:v>
                </c:pt>
                <c:pt idx="1231">
                  <c:v>-16.909999999999901</c:v>
                </c:pt>
                <c:pt idx="1232">
                  <c:v>-16.919999999999899</c:v>
                </c:pt>
                <c:pt idx="1233">
                  <c:v>-16.9299999999999</c:v>
                </c:pt>
                <c:pt idx="1234">
                  <c:v>-16.939999999999898</c:v>
                </c:pt>
                <c:pt idx="1235">
                  <c:v>-16.9499999999999</c:v>
                </c:pt>
                <c:pt idx="1236">
                  <c:v>-16.959999999999901</c:v>
                </c:pt>
                <c:pt idx="1237">
                  <c:v>-16.969999999999899</c:v>
                </c:pt>
                <c:pt idx="1238">
                  <c:v>-16.979999999999901</c:v>
                </c:pt>
                <c:pt idx="1239">
                  <c:v>-16.989999999999899</c:v>
                </c:pt>
                <c:pt idx="1240">
                  <c:v>-16.999999999999901</c:v>
                </c:pt>
                <c:pt idx="1241">
                  <c:v>-17.009999999999899</c:v>
                </c:pt>
                <c:pt idx="1242">
                  <c:v>-17.0199999999999</c:v>
                </c:pt>
                <c:pt idx="1243">
                  <c:v>-17.029999999999902</c:v>
                </c:pt>
                <c:pt idx="1244">
                  <c:v>-17.0399999999999</c:v>
                </c:pt>
                <c:pt idx="1245">
                  <c:v>-17.049999999999901</c:v>
                </c:pt>
                <c:pt idx="1246">
                  <c:v>-17.059999999999899</c:v>
                </c:pt>
                <c:pt idx="1247">
                  <c:v>-17.159999999999901</c:v>
                </c:pt>
                <c:pt idx="1248">
                  <c:v>-17.169999999999899</c:v>
                </c:pt>
                <c:pt idx="1249">
                  <c:v>-17.1799999999999</c:v>
                </c:pt>
                <c:pt idx="1250">
                  <c:v>-17.189999999999898</c:v>
                </c:pt>
                <c:pt idx="1251">
                  <c:v>-17.1999999999999</c:v>
                </c:pt>
                <c:pt idx="1252">
                  <c:v>-17.209999999999901</c:v>
                </c:pt>
                <c:pt idx="1253">
                  <c:v>-17.219999999999899</c:v>
                </c:pt>
                <c:pt idx="1254">
                  <c:v>-17.229999999999901</c:v>
                </c:pt>
                <c:pt idx="1255">
                  <c:v>-17.239999999999899</c:v>
                </c:pt>
                <c:pt idx="1256">
                  <c:v>-17.249999999999901</c:v>
                </c:pt>
                <c:pt idx="1257">
                  <c:v>-17.259999999999899</c:v>
                </c:pt>
                <c:pt idx="1258">
                  <c:v>-17.2699999999999</c:v>
                </c:pt>
                <c:pt idx="1259">
                  <c:v>-17.279999999999902</c:v>
                </c:pt>
                <c:pt idx="1260">
                  <c:v>-17.2899999999999</c:v>
                </c:pt>
                <c:pt idx="1261">
                  <c:v>-17.299999999999901</c:v>
                </c:pt>
                <c:pt idx="1262">
                  <c:v>-17.309999999999899</c:v>
                </c:pt>
                <c:pt idx="1263">
                  <c:v>-17.319999999999901</c:v>
                </c:pt>
                <c:pt idx="1264">
                  <c:v>-17.329999999999899</c:v>
                </c:pt>
                <c:pt idx="1265">
                  <c:v>-17.3399999999999</c:v>
                </c:pt>
                <c:pt idx="1266">
                  <c:v>-17.349999999999898</c:v>
                </c:pt>
                <c:pt idx="1267">
                  <c:v>-17.3599999999999</c:v>
                </c:pt>
                <c:pt idx="1268">
                  <c:v>-17.369999999999902</c:v>
                </c:pt>
                <c:pt idx="1269">
                  <c:v>-17.3799999999999</c:v>
                </c:pt>
                <c:pt idx="1270">
                  <c:v>-17.389999999999901</c:v>
                </c:pt>
                <c:pt idx="1271">
                  <c:v>-17.399999999999899</c:v>
                </c:pt>
                <c:pt idx="1272">
                  <c:v>-17.41</c:v>
                </c:pt>
                <c:pt idx="1273">
                  <c:v>-17.420000000000002</c:v>
                </c:pt>
                <c:pt idx="1274">
                  <c:v>-17.43</c:v>
                </c:pt>
                <c:pt idx="1275">
                  <c:v>-17.440000000000001</c:v>
                </c:pt>
                <c:pt idx="1276">
                  <c:v>-17.45</c:v>
                </c:pt>
                <c:pt idx="1277">
                  <c:v>-17.46</c:v>
                </c:pt>
                <c:pt idx="1278">
                  <c:v>-17.47</c:v>
                </c:pt>
                <c:pt idx="1279">
                  <c:v>-17.48</c:v>
                </c:pt>
                <c:pt idx="1280">
                  <c:v>-17.489999999999998</c:v>
                </c:pt>
                <c:pt idx="1281">
                  <c:v>-17.5</c:v>
                </c:pt>
                <c:pt idx="1282">
                  <c:v>-17.510000000000002</c:v>
                </c:pt>
                <c:pt idx="1283">
                  <c:v>-17.52</c:v>
                </c:pt>
                <c:pt idx="1284">
                  <c:v>-17.53</c:v>
                </c:pt>
                <c:pt idx="1285">
                  <c:v>-17.54</c:v>
                </c:pt>
                <c:pt idx="1286">
                  <c:v>-17.55</c:v>
                </c:pt>
                <c:pt idx="1287">
                  <c:v>-17.559999999999999</c:v>
                </c:pt>
                <c:pt idx="1288">
                  <c:v>-17.57</c:v>
                </c:pt>
                <c:pt idx="1289">
                  <c:v>-17.579999999999998</c:v>
                </c:pt>
                <c:pt idx="1290">
                  <c:v>-17.59</c:v>
                </c:pt>
                <c:pt idx="1291">
                  <c:v>-17.600000000000001</c:v>
                </c:pt>
                <c:pt idx="1292">
                  <c:v>-17.61</c:v>
                </c:pt>
                <c:pt idx="1293">
                  <c:v>-17.62</c:v>
                </c:pt>
                <c:pt idx="1294">
                  <c:v>-17.63</c:v>
                </c:pt>
                <c:pt idx="1295">
                  <c:v>-17.64</c:v>
                </c:pt>
                <c:pt idx="1296">
                  <c:v>-17.649999999999999</c:v>
                </c:pt>
                <c:pt idx="1297">
                  <c:v>-17.66</c:v>
                </c:pt>
                <c:pt idx="1298">
                  <c:v>-17.670000000000002</c:v>
                </c:pt>
                <c:pt idx="1299">
                  <c:v>-17.68</c:v>
                </c:pt>
                <c:pt idx="1300">
                  <c:v>-17.690000000000001</c:v>
                </c:pt>
                <c:pt idx="1301">
                  <c:v>-17.7</c:v>
                </c:pt>
                <c:pt idx="1302">
                  <c:v>-17.71</c:v>
                </c:pt>
                <c:pt idx="1303">
                  <c:v>-17.72</c:v>
                </c:pt>
                <c:pt idx="1304">
                  <c:v>-17.82</c:v>
                </c:pt>
                <c:pt idx="1305">
                  <c:v>-17.829999999999998</c:v>
                </c:pt>
                <c:pt idx="1306">
                  <c:v>-16.829999999999998</c:v>
                </c:pt>
                <c:pt idx="1307">
                  <c:v>-16.84</c:v>
                </c:pt>
                <c:pt idx="1308">
                  <c:v>-16.850000000000001</c:v>
                </c:pt>
                <c:pt idx="1309">
                  <c:v>-16.86</c:v>
                </c:pt>
                <c:pt idx="1310">
                  <c:v>-16.87</c:v>
                </c:pt>
                <c:pt idx="1311">
                  <c:v>-16.88</c:v>
                </c:pt>
                <c:pt idx="1312">
                  <c:v>-16.89</c:v>
                </c:pt>
                <c:pt idx="1313">
                  <c:v>-16.899999999999999</c:v>
                </c:pt>
                <c:pt idx="1314">
                  <c:v>-16.91</c:v>
                </c:pt>
                <c:pt idx="1315">
                  <c:v>-16.920000000000002</c:v>
                </c:pt>
                <c:pt idx="1316">
                  <c:v>-16.93</c:v>
                </c:pt>
                <c:pt idx="1317">
                  <c:v>-16.940000000000001</c:v>
                </c:pt>
                <c:pt idx="1318">
                  <c:v>-16.95</c:v>
                </c:pt>
                <c:pt idx="1319">
                  <c:v>-16.96</c:v>
                </c:pt>
                <c:pt idx="1320">
                  <c:v>-16.97</c:v>
                </c:pt>
                <c:pt idx="1321">
                  <c:v>-16.98</c:v>
                </c:pt>
                <c:pt idx="1322">
                  <c:v>-16.989999999999998</c:v>
                </c:pt>
                <c:pt idx="1323">
                  <c:v>-17</c:v>
                </c:pt>
                <c:pt idx="1324">
                  <c:v>-17.100000000000001</c:v>
                </c:pt>
                <c:pt idx="1325">
                  <c:v>-17.11</c:v>
                </c:pt>
                <c:pt idx="1326">
                  <c:v>-17.12</c:v>
                </c:pt>
                <c:pt idx="1327">
                  <c:v>-17.13</c:v>
                </c:pt>
                <c:pt idx="1328">
                  <c:v>-17.14</c:v>
                </c:pt>
                <c:pt idx="1329">
                  <c:v>-17.149999999999999</c:v>
                </c:pt>
                <c:pt idx="1330">
                  <c:v>-17.16</c:v>
                </c:pt>
                <c:pt idx="1331">
                  <c:v>-17.170000000000002</c:v>
                </c:pt>
                <c:pt idx="1332">
                  <c:v>-17.18</c:v>
                </c:pt>
                <c:pt idx="1333">
                  <c:v>-17.190000000000001</c:v>
                </c:pt>
                <c:pt idx="1334">
                  <c:v>-17.2</c:v>
                </c:pt>
                <c:pt idx="1335">
                  <c:v>-17.21</c:v>
                </c:pt>
                <c:pt idx="1336">
                  <c:v>-17.22</c:v>
                </c:pt>
                <c:pt idx="1337">
                  <c:v>-17.2300000000001</c:v>
                </c:pt>
                <c:pt idx="1338">
                  <c:v>-17.240000000000101</c:v>
                </c:pt>
                <c:pt idx="1339">
                  <c:v>-17.250000000000099</c:v>
                </c:pt>
                <c:pt idx="1340">
                  <c:v>-17.260000000000101</c:v>
                </c:pt>
                <c:pt idx="1341">
                  <c:v>-17.270000000000099</c:v>
                </c:pt>
                <c:pt idx="1342">
                  <c:v>-17.280000000000101</c:v>
                </c:pt>
                <c:pt idx="1343">
                  <c:v>-17.290000000000099</c:v>
                </c:pt>
                <c:pt idx="1344">
                  <c:v>-17.3000000000001</c:v>
                </c:pt>
                <c:pt idx="1345">
                  <c:v>-17.310000000000102</c:v>
                </c:pt>
                <c:pt idx="1346">
                  <c:v>-17.3200000000001</c:v>
                </c:pt>
                <c:pt idx="1347">
                  <c:v>-17.330000000000101</c:v>
                </c:pt>
                <c:pt idx="1348">
                  <c:v>-17.340000000000099</c:v>
                </c:pt>
                <c:pt idx="1349">
                  <c:v>-17.350000000000101</c:v>
                </c:pt>
                <c:pt idx="1350">
                  <c:v>-17.360000000000099</c:v>
                </c:pt>
                <c:pt idx="1351">
                  <c:v>-17.3700000000001</c:v>
                </c:pt>
                <c:pt idx="1352">
                  <c:v>-17.380000000000098</c:v>
                </c:pt>
                <c:pt idx="1353">
                  <c:v>-17.3900000000001</c:v>
                </c:pt>
                <c:pt idx="1354">
                  <c:v>-17.400000000000102</c:v>
                </c:pt>
                <c:pt idx="1355">
                  <c:v>-17.4100000000001</c:v>
                </c:pt>
                <c:pt idx="1356">
                  <c:v>-17.420000000000101</c:v>
                </c:pt>
                <c:pt idx="1357">
                  <c:v>-17.430000000000099</c:v>
                </c:pt>
                <c:pt idx="1358">
                  <c:v>-17.440000000000101</c:v>
                </c:pt>
                <c:pt idx="1359">
                  <c:v>-17.450000000000099</c:v>
                </c:pt>
                <c:pt idx="1360">
                  <c:v>-17.4600000000001</c:v>
                </c:pt>
                <c:pt idx="1361">
                  <c:v>-17.470000000000098</c:v>
                </c:pt>
                <c:pt idx="1362">
                  <c:v>-17.4800000000001</c:v>
                </c:pt>
                <c:pt idx="1363">
                  <c:v>-17.490000000000101</c:v>
                </c:pt>
                <c:pt idx="1364">
                  <c:v>-17.500000000000099</c:v>
                </c:pt>
                <c:pt idx="1365">
                  <c:v>-17.510000000000101</c:v>
                </c:pt>
                <c:pt idx="1366">
                  <c:v>-17.520000000000099</c:v>
                </c:pt>
                <c:pt idx="1367">
                  <c:v>-17.530000000000101</c:v>
                </c:pt>
                <c:pt idx="1368">
                  <c:v>-17.540000000000099</c:v>
                </c:pt>
                <c:pt idx="1369">
                  <c:v>-17.5500000000001</c:v>
                </c:pt>
                <c:pt idx="1370">
                  <c:v>-17.560000000000102</c:v>
                </c:pt>
                <c:pt idx="1371">
                  <c:v>-17.5700000000001</c:v>
                </c:pt>
                <c:pt idx="1372">
                  <c:v>-17.580000000000101</c:v>
                </c:pt>
                <c:pt idx="1373">
                  <c:v>-17.590000000000099</c:v>
                </c:pt>
                <c:pt idx="1374">
                  <c:v>-17.600000000000101</c:v>
                </c:pt>
                <c:pt idx="1375">
                  <c:v>-17.610000000000099</c:v>
                </c:pt>
                <c:pt idx="1376">
                  <c:v>-17.6200000000001</c:v>
                </c:pt>
                <c:pt idx="1377">
                  <c:v>-17.630000000000098</c:v>
                </c:pt>
                <c:pt idx="1378">
                  <c:v>-17.6400000000001</c:v>
                </c:pt>
                <c:pt idx="1379">
                  <c:v>-17.650000000000102</c:v>
                </c:pt>
                <c:pt idx="1380">
                  <c:v>-17.6600000000001</c:v>
                </c:pt>
                <c:pt idx="1381">
                  <c:v>-17.670000000000101</c:v>
                </c:pt>
                <c:pt idx="1382">
                  <c:v>-17.680000000000099</c:v>
                </c:pt>
                <c:pt idx="1383">
                  <c:v>-17.690000000000101</c:v>
                </c:pt>
                <c:pt idx="1384">
                  <c:v>-17.700000000000099</c:v>
                </c:pt>
                <c:pt idx="1385">
                  <c:v>-17.7100000000001</c:v>
                </c:pt>
                <c:pt idx="1386">
                  <c:v>-17.720000000000098</c:v>
                </c:pt>
                <c:pt idx="1387">
                  <c:v>-17.7300000000001</c:v>
                </c:pt>
                <c:pt idx="1388">
                  <c:v>-17.740000000000101</c:v>
                </c:pt>
                <c:pt idx="1389">
                  <c:v>-17.750000000000099</c:v>
                </c:pt>
                <c:pt idx="1390">
                  <c:v>-17.760000000000101</c:v>
                </c:pt>
                <c:pt idx="1391">
                  <c:v>-17.770000000000099</c:v>
                </c:pt>
                <c:pt idx="1392">
                  <c:v>-17.780000000000101</c:v>
                </c:pt>
                <c:pt idx="1393">
                  <c:v>-17.790000000000099</c:v>
                </c:pt>
                <c:pt idx="1394">
                  <c:v>-17.8000000000001</c:v>
                </c:pt>
                <c:pt idx="1395">
                  <c:v>-17.810000000000102</c:v>
                </c:pt>
                <c:pt idx="1396">
                  <c:v>-17.8200000000001</c:v>
                </c:pt>
                <c:pt idx="1397">
                  <c:v>-17.830000000000101</c:v>
                </c:pt>
                <c:pt idx="1398">
                  <c:v>-17.840000000000099</c:v>
                </c:pt>
                <c:pt idx="1399">
                  <c:v>-17.850000000000101</c:v>
                </c:pt>
                <c:pt idx="1400">
                  <c:v>-17.860000000000099</c:v>
                </c:pt>
                <c:pt idx="1401">
                  <c:v>-17.8700000000002</c:v>
                </c:pt>
                <c:pt idx="1402">
                  <c:v>-17.880000000000202</c:v>
                </c:pt>
                <c:pt idx="1403">
                  <c:v>-17.8900000000002</c:v>
                </c:pt>
                <c:pt idx="1404">
                  <c:v>-17.900000000000201</c:v>
                </c:pt>
                <c:pt idx="1405">
                  <c:v>-16.900000000000201</c:v>
                </c:pt>
                <c:pt idx="1406">
                  <c:v>-16.910000000000199</c:v>
                </c:pt>
                <c:pt idx="1407">
                  <c:v>-16.920000000000201</c:v>
                </c:pt>
                <c:pt idx="1408">
                  <c:v>-16.930000000000199</c:v>
                </c:pt>
                <c:pt idx="1409">
                  <c:v>-16.9400000000002</c:v>
                </c:pt>
                <c:pt idx="1410">
                  <c:v>-16.950000000000198</c:v>
                </c:pt>
                <c:pt idx="1411">
                  <c:v>-16.9600000000002</c:v>
                </c:pt>
                <c:pt idx="1412">
                  <c:v>-16.970000000000201</c:v>
                </c:pt>
                <c:pt idx="1413">
                  <c:v>-16.980000000000199</c:v>
                </c:pt>
                <c:pt idx="1414">
                  <c:v>-16.990000000000201</c:v>
                </c:pt>
                <c:pt idx="1415">
                  <c:v>-17.000000000000199</c:v>
                </c:pt>
                <c:pt idx="1416">
                  <c:v>-17.010000000000201</c:v>
                </c:pt>
                <c:pt idx="1417">
                  <c:v>-17.020000000000199</c:v>
                </c:pt>
                <c:pt idx="1418">
                  <c:v>-17.0300000000002</c:v>
                </c:pt>
                <c:pt idx="1419">
                  <c:v>-17.040000000000202</c:v>
                </c:pt>
                <c:pt idx="1420">
                  <c:v>-17.0500000000002</c:v>
                </c:pt>
                <c:pt idx="1421">
                  <c:v>-17.060000000000201</c:v>
                </c:pt>
                <c:pt idx="1422">
                  <c:v>-17.070000000000199</c:v>
                </c:pt>
                <c:pt idx="1423">
                  <c:v>-17.080000000000201</c:v>
                </c:pt>
                <c:pt idx="1424">
                  <c:v>-17.180000000000199</c:v>
                </c:pt>
                <c:pt idx="1425">
                  <c:v>-17.1900000000002</c:v>
                </c:pt>
                <c:pt idx="1426">
                  <c:v>-17.200000000000198</c:v>
                </c:pt>
                <c:pt idx="1427">
                  <c:v>-17.2100000000002</c:v>
                </c:pt>
                <c:pt idx="1428">
                  <c:v>-17.220000000000201</c:v>
                </c:pt>
                <c:pt idx="1429">
                  <c:v>-17.230000000000199</c:v>
                </c:pt>
                <c:pt idx="1430">
                  <c:v>-17.240000000000201</c:v>
                </c:pt>
                <c:pt idx="1431">
                  <c:v>-17.250000000000199</c:v>
                </c:pt>
                <c:pt idx="1432">
                  <c:v>-17.260000000000201</c:v>
                </c:pt>
                <c:pt idx="1433">
                  <c:v>-17.270000000000199</c:v>
                </c:pt>
                <c:pt idx="1434">
                  <c:v>-17.2800000000002</c:v>
                </c:pt>
                <c:pt idx="1435">
                  <c:v>-17.290000000000202</c:v>
                </c:pt>
                <c:pt idx="1436">
                  <c:v>-17.3000000000002</c:v>
                </c:pt>
                <c:pt idx="1437">
                  <c:v>-17.310000000000201</c:v>
                </c:pt>
                <c:pt idx="1438">
                  <c:v>-17.320000000000199</c:v>
                </c:pt>
                <c:pt idx="1439">
                  <c:v>-17.330000000000201</c:v>
                </c:pt>
                <c:pt idx="1440">
                  <c:v>-17.340000000000199</c:v>
                </c:pt>
                <c:pt idx="1441">
                  <c:v>-17.3500000000002</c:v>
                </c:pt>
                <c:pt idx="1442">
                  <c:v>-17.360000000000198</c:v>
                </c:pt>
                <c:pt idx="1443">
                  <c:v>-17.3700000000002</c:v>
                </c:pt>
                <c:pt idx="1444">
                  <c:v>-17.380000000000202</c:v>
                </c:pt>
                <c:pt idx="1445">
                  <c:v>-17.3900000000002</c:v>
                </c:pt>
                <c:pt idx="1446">
                  <c:v>-17.400000000000201</c:v>
                </c:pt>
                <c:pt idx="1447">
                  <c:v>-17.410000000000199</c:v>
                </c:pt>
                <c:pt idx="1448">
                  <c:v>-17.420000000000201</c:v>
                </c:pt>
                <c:pt idx="1449">
                  <c:v>-17.430000000000199</c:v>
                </c:pt>
                <c:pt idx="1450">
                  <c:v>-17.4400000000002</c:v>
                </c:pt>
                <c:pt idx="1451">
                  <c:v>-17.450000000000198</c:v>
                </c:pt>
                <c:pt idx="1452">
                  <c:v>-17.4600000000002</c:v>
                </c:pt>
                <c:pt idx="1453">
                  <c:v>-17.470000000000201</c:v>
                </c:pt>
                <c:pt idx="1454">
                  <c:v>-17.480000000000199</c:v>
                </c:pt>
                <c:pt idx="1455">
                  <c:v>-17.490000000000201</c:v>
                </c:pt>
                <c:pt idx="1456">
                  <c:v>-17.500000000000199</c:v>
                </c:pt>
                <c:pt idx="1457">
                  <c:v>-17.510000000000201</c:v>
                </c:pt>
                <c:pt idx="1458">
                  <c:v>-17.520000000000199</c:v>
                </c:pt>
                <c:pt idx="1459">
                  <c:v>-17.5300000000002</c:v>
                </c:pt>
                <c:pt idx="1460">
                  <c:v>-17.540000000000202</c:v>
                </c:pt>
                <c:pt idx="1461">
                  <c:v>-17.5500000000002</c:v>
                </c:pt>
                <c:pt idx="1462">
                  <c:v>-17.560000000000201</c:v>
                </c:pt>
                <c:pt idx="1463">
                  <c:v>-17.570000000000199</c:v>
                </c:pt>
                <c:pt idx="1464">
                  <c:v>-17.580000000000201</c:v>
                </c:pt>
                <c:pt idx="1465">
                  <c:v>-17.590000000000199</c:v>
                </c:pt>
                <c:pt idx="1466">
                  <c:v>-17.6000000000003</c:v>
                </c:pt>
                <c:pt idx="1467">
                  <c:v>-17.610000000000301</c:v>
                </c:pt>
                <c:pt idx="1468">
                  <c:v>-17.620000000000299</c:v>
                </c:pt>
                <c:pt idx="1469">
                  <c:v>-17.630000000000301</c:v>
                </c:pt>
                <c:pt idx="1470">
                  <c:v>-17.640000000000299</c:v>
                </c:pt>
                <c:pt idx="1471">
                  <c:v>-17.650000000000301</c:v>
                </c:pt>
                <c:pt idx="1472">
                  <c:v>-17.660000000000299</c:v>
                </c:pt>
                <c:pt idx="1473">
                  <c:v>-17.6700000000003</c:v>
                </c:pt>
                <c:pt idx="1474">
                  <c:v>-17.680000000000302</c:v>
                </c:pt>
                <c:pt idx="1475">
                  <c:v>-17.6900000000003</c:v>
                </c:pt>
                <c:pt idx="1476">
                  <c:v>-17.700000000000301</c:v>
                </c:pt>
                <c:pt idx="1477">
                  <c:v>-17.710000000000299</c:v>
                </c:pt>
                <c:pt idx="1478">
                  <c:v>-17.720000000000301</c:v>
                </c:pt>
                <c:pt idx="1479">
                  <c:v>-17.730000000000299</c:v>
                </c:pt>
                <c:pt idx="1480">
                  <c:v>-17.7400000000003</c:v>
                </c:pt>
                <c:pt idx="1481">
                  <c:v>-17.750000000000298</c:v>
                </c:pt>
                <c:pt idx="1482">
                  <c:v>-17.7600000000003</c:v>
                </c:pt>
                <c:pt idx="1483">
                  <c:v>-17.770000000000302</c:v>
                </c:pt>
                <c:pt idx="1484">
                  <c:v>-17.7800000000003</c:v>
                </c:pt>
                <c:pt idx="1485">
                  <c:v>-17.790000000000301</c:v>
                </c:pt>
                <c:pt idx="1486">
                  <c:v>-17.800000000000299</c:v>
                </c:pt>
                <c:pt idx="1487">
                  <c:v>-17.810000000000301</c:v>
                </c:pt>
                <c:pt idx="1488">
                  <c:v>-17.820000000000299</c:v>
                </c:pt>
                <c:pt idx="1489">
                  <c:v>-17.8300000000003</c:v>
                </c:pt>
                <c:pt idx="1490">
                  <c:v>-17.840000000000298</c:v>
                </c:pt>
                <c:pt idx="1491">
                  <c:v>-17.8500000000003</c:v>
                </c:pt>
                <c:pt idx="1492">
                  <c:v>-17.860000000000301</c:v>
                </c:pt>
                <c:pt idx="1493">
                  <c:v>-17.870000000000299</c:v>
                </c:pt>
                <c:pt idx="1494">
                  <c:v>-17.880000000000301</c:v>
                </c:pt>
                <c:pt idx="1495">
                  <c:v>-17.890000000000299</c:v>
                </c:pt>
                <c:pt idx="1496">
                  <c:v>-17.900000000000301</c:v>
                </c:pt>
                <c:pt idx="1497">
                  <c:v>-17.910000000000299</c:v>
                </c:pt>
                <c:pt idx="1498">
                  <c:v>-17.9200000000003</c:v>
                </c:pt>
                <c:pt idx="1499">
                  <c:v>-17.930000000000302</c:v>
                </c:pt>
                <c:pt idx="1500">
                  <c:v>-16.930000000000302</c:v>
                </c:pt>
                <c:pt idx="1501">
                  <c:v>-16.9400000000003</c:v>
                </c:pt>
                <c:pt idx="1502">
                  <c:v>-16.950000000000301</c:v>
                </c:pt>
                <c:pt idx="1503">
                  <c:v>-16.960000000000299</c:v>
                </c:pt>
                <c:pt idx="1504">
                  <c:v>-16.970000000000301</c:v>
                </c:pt>
                <c:pt idx="1505">
                  <c:v>-16.980000000000299</c:v>
                </c:pt>
                <c:pt idx="1506">
                  <c:v>-16.9900000000003</c:v>
                </c:pt>
                <c:pt idx="1507">
                  <c:v>-17.000000000000298</c:v>
                </c:pt>
                <c:pt idx="1508">
                  <c:v>-17.0100000000003</c:v>
                </c:pt>
                <c:pt idx="1509">
                  <c:v>-17.020000000000302</c:v>
                </c:pt>
                <c:pt idx="1510">
                  <c:v>-17.0300000000003</c:v>
                </c:pt>
                <c:pt idx="1511">
                  <c:v>-17.040000000000301</c:v>
                </c:pt>
                <c:pt idx="1512">
                  <c:v>-17.050000000000299</c:v>
                </c:pt>
                <c:pt idx="1513">
                  <c:v>-17.060000000000301</c:v>
                </c:pt>
                <c:pt idx="1514">
                  <c:v>-17.070000000000299</c:v>
                </c:pt>
                <c:pt idx="1515">
                  <c:v>-17.0800000000003</c:v>
                </c:pt>
                <c:pt idx="1516">
                  <c:v>-17.090000000000298</c:v>
                </c:pt>
                <c:pt idx="1517">
                  <c:v>-17.1000000000003</c:v>
                </c:pt>
                <c:pt idx="1518">
                  <c:v>-17.200000000000301</c:v>
                </c:pt>
                <c:pt idx="1519">
                  <c:v>-17.210000000000299</c:v>
                </c:pt>
                <c:pt idx="1520">
                  <c:v>-17.310000000000301</c:v>
                </c:pt>
                <c:pt idx="1521">
                  <c:v>-17.320000000000299</c:v>
                </c:pt>
                <c:pt idx="1522">
                  <c:v>-17.3300000000003</c:v>
                </c:pt>
                <c:pt idx="1523">
                  <c:v>-17.430000000000302</c:v>
                </c:pt>
                <c:pt idx="1524">
                  <c:v>-17.4400000000003</c:v>
                </c:pt>
                <c:pt idx="1525">
                  <c:v>-17.540000000000301</c:v>
                </c:pt>
                <c:pt idx="1526">
                  <c:v>-17.550000000000299</c:v>
                </c:pt>
                <c:pt idx="1527">
                  <c:v>-17.650000000000301</c:v>
                </c:pt>
                <c:pt idx="1528">
                  <c:v>-17.660000000000299</c:v>
                </c:pt>
                <c:pt idx="1529">
                  <c:v>-17.7600000000003</c:v>
                </c:pt>
                <c:pt idx="1530">
                  <c:v>-17.770000000000302</c:v>
                </c:pt>
                <c:pt idx="1531">
                  <c:v>-17.870000000000299</c:v>
                </c:pt>
                <c:pt idx="1532">
                  <c:v>-17.8800000000004</c:v>
                </c:pt>
                <c:pt idx="1533">
                  <c:v>-17.980000000000398</c:v>
                </c:pt>
                <c:pt idx="1534">
                  <c:v>-17.9900000000004</c:v>
                </c:pt>
                <c:pt idx="1535">
                  <c:v>-18.090000000000401</c:v>
                </c:pt>
                <c:pt idx="1536">
                  <c:v>-18.100000000000399</c:v>
                </c:pt>
                <c:pt idx="1537">
                  <c:v>-18.200000000000401</c:v>
                </c:pt>
                <c:pt idx="1538">
                  <c:v>-18.210000000000399</c:v>
                </c:pt>
                <c:pt idx="1539">
                  <c:v>-18.3100000000004</c:v>
                </c:pt>
                <c:pt idx="1540">
                  <c:v>-18.320000000000402</c:v>
                </c:pt>
                <c:pt idx="1541">
                  <c:v>-18.4200000000004</c:v>
                </c:pt>
                <c:pt idx="1542">
                  <c:v>-18.430000000000401</c:v>
                </c:pt>
                <c:pt idx="1543">
                  <c:v>-18.530000000000399</c:v>
                </c:pt>
                <c:pt idx="1544">
                  <c:v>-18.540000000000401</c:v>
                </c:pt>
                <c:pt idx="1545">
                  <c:v>-18.640000000000398</c:v>
                </c:pt>
                <c:pt idx="1546">
                  <c:v>-18.6500000000004</c:v>
                </c:pt>
                <c:pt idx="1547">
                  <c:v>-18.750000000000401</c:v>
                </c:pt>
                <c:pt idx="1548">
                  <c:v>-18.760000000000399</c:v>
                </c:pt>
                <c:pt idx="1549">
                  <c:v>-18.770000000000401</c:v>
                </c:pt>
                <c:pt idx="1550">
                  <c:v>-18.780000000000399</c:v>
                </c:pt>
                <c:pt idx="1551">
                  <c:v>-18.8800000000004</c:v>
                </c:pt>
                <c:pt idx="1552">
                  <c:v>-18.890000000000398</c:v>
                </c:pt>
                <c:pt idx="1553">
                  <c:v>-18.9000000000004</c:v>
                </c:pt>
                <c:pt idx="1554">
                  <c:v>-18.910000000000402</c:v>
                </c:pt>
                <c:pt idx="1555">
                  <c:v>-18.9200000000004</c:v>
                </c:pt>
                <c:pt idx="1556">
                  <c:v>-18.930000000000401</c:v>
                </c:pt>
                <c:pt idx="1557">
                  <c:v>-19.030000000000399</c:v>
                </c:pt>
                <c:pt idx="1558">
                  <c:v>-19.040000000000401</c:v>
                </c:pt>
                <c:pt idx="1559">
                  <c:v>-18.040000000000401</c:v>
                </c:pt>
                <c:pt idx="1560">
                  <c:v>-18.050000000000399</c:v>
                </c:pt>
                <c:pt idx="1561">
                  <c:v>-18.0600000000004</c:v>
                </c:pt>
                <c:pt idx="1562">
                  <c:v>-18.070000000000402</c:v>
                </c:pt>
                <c:pt idx="1563">
                  <c:v>-18.0800000000004</c:v>
                </c:pt>
                <c:pt idx="1564">
                  <c:v>-18.090000000000401</c:v>
                </c:pt>
                <c:pt idx="1565">
                  <c:v>-18.100000000000399</c:v>
                </c:pt>
                <c:pt idx="1566">
                  <c:v>-18.110000000000401</c:v>
                </c:pt>
                <c:pt idx="1567">
                  <c:v>-18.120000000000399</c:v>
                </c:pt>
                <c:pt idx="1568">
                  <c:v>-18.1300000000004</c:v>
                </c:pt>
                <c:pt idx="1569">
                  <c:v>-18.140000000000398</c:v>
                </c:pt>
                <c:pt idx="1570">
                  <c:v>-18.1500000000004</c:v>
                </c:pt>
                <c:pt idx="1571">
                  <c:v>-18.160000000000402</c:v>
                </c:pt>
                <c:pt idx="1572">
                  <c:v>-18.1700000000004</c:v>
                </c:pt>
                <c:pt idx="1573">
                  <c:v>-18.180000000000401</c:v>
                </c:pt>
                <c:pt idx="1574">
                  <c:v>-18.190000000000399</c:v>
                </c:pt>
                <c:pt idx="1575">
                  <c:v>-18.200000000000401</c:v>
                </c:pt>
                <c:pt idx="1576">
                  <c:v>-18.210000000000399</c:v>
                </c:pt>
                <c:pt idx="1577">
                  <c:v>-18.2200000000004</c:v>
                </c:pt>
                <c:pt idx="1578">
                  <c:v>-18.230000000000398</c:v>
                </c:pt>
                <c:pt idx="1579">
                  <c:v>-18.2400000000004</c:v>
                </c:pt>
                <c:pt idx="1580">
                  <c:v>-18.250000000000401</c:v>
                </c:pt>
                <c:pt idx="1581">
                  <c:v>-18.260000000000399</c:v>
                </c:pt>
                <c:pt idx="1582">
                  <c:v>-18.270000000000401</c:v>
                </c:pt>
                <c:pt idx="1583">
                  <c:v>-18.280000000000399</c:v>
                </c:pt>
                <c:pt idx="1584">
                  <c:v>-18.290000000000401</c:v>
                </c:pt>
                <c:pt idx="1585">
                  <c:v>-18.300000000000399</c:v>
                </c:pt>
                <c:pt idx="1586">
                  <c:v>-18.3100000000004</c:v>
                </c:pt>
                <c:pt idx="1587">
                  <c:v>-18.320000000000402</c:v>
                </c:pt>
                <c:pt idx="1588">
                  <c:v>-18.3300000000004</c:v>
                </c:pt>
                <c:pt idx="1589">
                  <c:v>-18.340000000000401</c:v>
                </c:pt>
                <c:pt idx="1590">
                  <c:v>-18.350000000000399</c:v>
                </c:pt>
                <c:pt idx="1591">
                  <c:v>-17.350000000000399</c:v>
                </c:pt>
                <c:pt idx="1592">
                  <c:v>-17.360000000000401</c:v>
                </c:pt>
                <c:pt idx="1593">
                  <c:v>-17.370000000000399</c:v>
                </c:pt>
                <c:pt idx="1594">
                  <c:v>-17.3800000000004</c:v>
                </c:pt>
                <c:pt idx="1595">
                  <c:v>-17.390000000000398</c:v>
                </c:pt>
                <c:pt idx="1596">
                  <c:v>-17.4000000000004</c:v>
                </c:pt>
                <c:pt idx="1597">
                  <c:v>-17.410000000000402</c:v>
                </c:pt>
                <c:pt idx="1598">
                  <c:v>-17.4200000000004</c:v>
                </c:pt>
                <c:pt idx="1599">
                  <c:v>-17.430000000000501</c:v>
                </c:pt>
                <c:pt idx="1600">
                  <c:v>-17.440000000000499</c:v>
                </c:pt>
                <c:pt idx="1601">
                  <c:v>-17.4500000000005</c:v>
                </c:pt>
                <c:pt idx="1602">
                  <c:v>-17.460000000000498</c:v>
                </c:pt>
                <c:pt idx="1603">
                  <c:v>-17.4700000000005</c:v>
                </c:pt>
                <c:pt idx="1604">
                  <c:v>-17.480000000000501</c:v>
                </c:pt>
                <c:pt idx="1605">
                  <c:v>-17.490000000000499</c:v>
                </c:pt>
                <c:pt idx="1606">
                  <c:v>-17.500000000000501</c:v>
                </c:pt>
                <c:pt idx="1607">
                  <c:v>-17.510000000000499</c:v>
                </c:pt>
                <c:pt idx="1608">
                  <c:v>-17.520000000000501</c:v>
                </c:pt>
                <c:pt idx="1609">
                  <c:v>-17.530000000000499</c:v>
                </c:pt>
                <c:pt idx="1610">
                  <c:v>-17.5400000000005</c:v>
                </c:pt>
                <c:pt idx="1611">
                  <c:v>-17.550000000000502</c:v>
                </c:pt>
                <c:pt idx="1612">
                  <c:v>-17.5600000000005</c:v>
                </c:pt>
                <c:pt idx="1613">
                  <c:v>-17.570000000000501</c:v>
                </c:pt>
                <c:pt idx="1614">
                  <c:v>-17.580000000000499</c:v>
                </c:pt>
                <c:pt idx="1615">
                  <c:v>-17.590000000000501</c:v>
                </c:pt>
                <c:pt idx="1616">
                  <c:v>-17.600000000000499</c:v>
                </c:pt>
                <c:pt idx="1617">
                  <c:v>-17.6100000000005</c:v>
                </c:pt>
                <c:pt idx="1618">
                  <c:v>-17.620000000000498</c:v>
                </c:pt>
                <c:pt idx="1619">
                  <c:v>-17.6300000000005</c:v>
                </c:pt>
                <c:pt idx="1620">
                  <c:v>-17.640000000000502</c:v>
                </c:pt>
                <c:pt idx="1621">
                  <c:v>-17.6500000000005</c:v>
                </c:pt>
                <c:pt idx="1622">
                  <c:v>-17.660000000000501</c:v>
                </c:pt>
                <c:pt idx="1623">
                  <c:v>-16.660000000000501</c:v>
                </c:pt>
                <c:pt idx="1624">
                  <c:v>-16.670000000000499</c:v>
                </c:pt>
                <c:pt idx="1625">
                  <c:v>-16.680000000000501</c:v>
                </c:pt>
                <c:pt idx="1626">
                  <c:v>-16.690000000000499</c:v>
                </c:pt>
                <c:pt idx="1627">
                  <c:v>-16.7000000000005</c:v>
                </c:pt>
                <c:pt idx="1628">
                  <c:v>-16.710000000000498</c:v>
                </c:pt>
                <c:pt idx="1629">
                  <c:v>-16.7200000000005</c:v>
                </c:pt>
                <c:pt idx="1630">
                  <c:v>-16.730000000000501</c:v>
                </c:pt>
                <c:pt idx="1631">
                  <c:v>-16.740000000000499</c:v>
                </c:pt>
                <c:pt idx="1632">
                  <c:v>-16.750000000000501</c:v>
                </c:pt>
                <c:pt idx="1633">
                  <c:v>-16.760000000000499</c:v>
                </c:pt>
                <c:pt idx="1634">
                  <c:v>-16.770000000000501</c:v>
                </c:pt>
                <c:pt idx="1635">
                  <c:v>-16.780000000000499</c:v>
                </c:pt>
                <c:pt idx="1636">
                  <c:v>-16.7900000000005</c:v>
                </c:pt>
                <c:pt idx="1637">
                  <c:v>-16.800000000000502</c:v>
                </c:pt>
                <c:pt idx="1638">
                  <c:v>-16.8100000000005</c:v>
                </c:pt>
                <c:pt idx="1639">
                  <c:v>-16.820000000000501</c:v>
                </c:pt>
                <c:pt idx="1640">
                  <c:v>-16.830000000000499</c:v>
                </c:pt>
                <c:pt idx="1641">
                  <c:v>-16.840000000000501</c:v>
                </c:pt>
                <c:pt idx="1642">
                  <c:v>-16.850000000000499</c:v>
                </c:pt>
                <c:pt idx="1643">
                  <c:v>-16.8600000000005</c:v>
                </c:pt>
                <c:pt idx="1644">
                  <c:v>-16.870000000000498</c:v>
                </c:pt>
                <c:pt idx="1645">
                  <c:v>-16.8800000000005</c:v>
                </c:pt>
                <c:pt idx="1646">
                  <c:v>-16.890000000000502</c:v>
                </c:pt>
                <c:pt idx="1647">
                  <c:v>-16.9000000000005</c:v>
                </c:pt>
                <c:pt idx="1648">
                  <c:v>-16.910000000000501</c:v>
                </c:pt>
                <c:pt idx="1649">
                  <c:v>-16.920000000000499</c:v>
                </c:pt>
                <c:pt idx="1650">
                  <c:v>-16.930000000000501</c:v>
                </c:pt>
                <c:pt idx="1651">
                  <c:v>-16.940000000000499</c:v>
                </c:pt>
                <c:pt idx="1652">
                  <c:v>-16.9500000000005</c:v>
                </c:pt>
                <c:pt idx="1653">
                  <c:v>-16.960000000000498</c:v>
                </c:pt>
                <c:pt idx="1654">
                  <c:v>-16.9700000000005</c:v>
                </c:pt>
                <c:pt idx="1655">
                  <c:v>-15.9700000000005</c:v>
                </c:pt>
                <c:pt idx="1656">
                  <c:v>-15.9800000000005</c:v>
                </c:pt>
                <c:pt idx="1657">
                  <c:v>-15.990000000000499</c:v>
                </c:pt>
                <c:pt idx="1658">
                  <c:v>-16.000000000000501</c:v>
                </c:pt>
                <c:pt idx="1659">
                  <c:v>-16.010000000000499</c:v>
                </c:pt>
                <c:pt idx="1660">
                  <c:v>-16.020000000000501</c:v>
                </c:pt>
                <c:pt idx="1661">
                  <c:v>-16.030000000000499</c:v>
                </c:pt>
                <c:pt idx="1662">
                  <c:v>-16.0400000000005</c:v>
                </c:pt>
                <c:pt idx="1663">
                  <c:v>-16.050000000000502</c:v>
                </c:pt>
                <c:pt idx="1664">
                  <c:v>-16.0600000000005</c:v>
                </c:pt>
                <c:pt idx="1665">
                  <c:v>-16.070000000000501</c:v>
                </c:pt>
                <c:pt idx="1666">
                  <c:v>-16.080000000000499</c:v>
                </c:pt>
                <c:pt idx="1667">
                  <c:v>-16.0900000000006</c:v>
                </c:pt>
                <c:pt idx="1668">
                  <c:v>-16.100000000000598</c:v>
                </c:pt>
                <c:pt idx="1669">
                  <c:v>-16.1100000000006</c:v>
                </c:pt>
                <c:pt idx="1670">
                  <c:v>-16.120000000000601</c:v>
                </c:pt>
                <c:pt idx="1671">
                  <c:v>-16.130000000000599</c:v>
                </c:pt>
                <c:pt idx="1672">
                  <c:v>-16.140000000000601</c:v>
                </c:pt>
                <c:pt idx="1673">
                  <c:v>-16.150000000000599</c:v>
                </c:pt>
                <c:pt idx="1674">
                  <c:v>-16.160000000000601</c:v>
                </c:pt>
                <c:pt idx="1675">
                  <c:v>-16.170000000000599</c:v>
                </c:pt>
                <c:pt idx="1676">
                  <c:v>-16.1800000000006</c:v>
                </c:pt>
                <c:pt idx="1677">
                  <c:v>-16.190000000000602</c:v>
                </c:pt>
                <c:pt idx="1678">
                  <c:v>-16.2000000000006</c:v>
                </c:pt>
                <c:pt idx="1679">
                  <c:v>-16.210000000000601</c:v>
                </c:pt>
                <c:pt idx="1680">
                  <c:v>-16.220000000000599</c:v>
                </c:pt>
                <c:pt idx="1681">
                  <c:v>-16.230000000000601</c:v>
                </c:pt>
                <c:pt idx="1682">
                  <c:v>-16.240000000000599</c:v>
                </c:pt>
                <c:pt idx="1683">
                  <c:v>-16.2500000000006</c:v>
                </c:pt>
                <c:pt idx="1684">
                  <c:v>-16.260000000000598</c:v>
                </c:pt>
                <c:pt idx="1685">
                  <c:v>-16.2700000000006</c:v>
                </c:pt>
                <c:pt idx="1686">
                  <c:v>-16.280000000000602</c:v>
                </c:pt>
                <c:pt idx="1687">
                  <c:v>-15.2800000000006</c:v>
                </c:pt>
                <c:pt idx="1688">
                  <c:v>-15.2900000000006</c:v>
                </c:pt>
                <c:pt idx="1689">
                  <c:v>-15.300000000000599</c:v>
                </c:pt>
                <c:pt idx="1690">
                  <c:v>-15.310000000000599</c:v>
                </c:pt>
                <c:pt idx="1691">
                  <c:v>-15.320000000000601</c:v>
                </c:pt>
                <c:pt idx="1692">
                  <c:v>-15.3300000000006</c:v>
                </c:pt>
                <c:pt idx="1693">
                  <c:v>-15.3400000000006</c:v>
                </c:pt>
                <c:pt idx="1694">
                  <c:v>-15.3500000000006</c:v>
                </c:pt>
                <c:pt idx="1695">
                  <c:v>-15.3600000000006</c:v>
                </c:pt>
                <c:pt idx="1696">
                  <c:v>-15.3700000000006</c:v>
                </c:pt>
                <c:pt idx="1697">
                  <c:v>-15.380000000000599</c:v>
                </c:pt>
                <c:pt idx="1698">
                  <c:v>-15.390000000000599</c:v>
                </c:pt>
                <c:pt idx="1699">
                  <c:v>-15.400000000000601</c:v>
                </c:pt>
                <c:pt idx="1700">
                  <c:v>-15.410000000000601</c:v>
                </c:pt>
                <c:pt idx="1701">
                  <c:v>-15.4200000000006</c:v>
                </c:pt>
                <c:pt idx="1702">
                  <c:v>-15.4300000000006</c:v>
                </c:pt>
                <c:pt idx="1703">
                  <c:v>-15.4400000000006</c:v>
                </c:pt>
                <c:pt idx="1704">
                  <c:v>-15.4500000000006</c:v>
                </c:pt>
                <c:pt idx="1705">
                  <c:v>-15.460000000000599</c:v>
                </c:pt>
                <c:pt idx="1706">
                  <c:v>-15.470000000000599</c:v>
                </c:pt>
                <c:pt idx="1707">
                  <c:v>-15.480000000000601</c:v>
                </c:pt>
                <c:pt idx="1708">
                  <c:v>-15.490000000000601</c:v>
                </c:pt>
                <c:pt idx="1709">
                  <c:v>-15.5000000000006</c:v>
                </c:pt>
                <c:pt idx="1710">
                  <c:v>-15.5100000000006</c:v>
                </c:pt>
                <c:pt idx="1711">
                  <c:v>-15.5200000000006</c:v>
                </c:pt>
                <c:pt idx="1712">
                  <c:v>-15.5300000000006</c:v>
                </c:pt>
                <c:pt idx="1713">
                  <c:v>-15.5400000000006</c:v>
                </c:pt>
                <c:pt idx="1714">
                  <c:v>-15.550000000000599</c:v>
                </c:pt>
                <c:pt idx="1715">
                  <c:v>-15.560000000000599</c:v>
                </c:pt>
                <c:pt idx="1716">
                  <c:v>-15.570000000000601</c:v>
                </c:pt>
                <c:pt idx="1717">
                  <c:v>-15.5800000000006</c:v>
                </c:pt>
                <c:pt idx="1718">
                  <c:v>-15.5900000000006</c:v>
                </c:pt>
                <c:pt idx="1719">
                  <c:v>-14.5900000000006</c:v>
                </c:pt>
                <c:pt idx="1720">
                  <c:v>-14.6000000000006</c:v>
                </c:pt>
                <c:pt idx="1721">
                  <c:v>-14.6100000000006</c:v>
                </c:pt>
                <c:pt idx="1722">
                  <c:v>-14.6200000000006</c:v>
                </c:pt>
                <c:pt idx="1723">
                  <c:v>-14.630000000000599</c:v>
                </c:pt>
                <c:pt idx="1724">
                  <c:v>-14.640000000000599</c:v>
                </c:pt>
                <c:pt idx="1725">
                  <c:v>-14.650000000000601</c:v>
                </c:pt>
                <c:pt idx="1726">
                  <c:v>-14.660000000000601</c:v>
                </c:pt>
                <c:pt idx="1727">
                  <c:v>-14.6700000000006</c:v>
                </c:pt>
                <c:pt idx="1728">
                  <c:v>-14.6800000000006</c:v>
                </c:pt>
                <c:pt idx="1729">
                  <c:v>-14.6900000000006</c:v>
                </c:pt>
                <c:pt idx="1730">
                  <c:v>-14.7000000000006</c:v>
                </c:pt>
                <c:pt idx="1731">
                  <c:v>-14.710000000000599</c:v>
                </c:pt>
                <c:pt idx="1732">
                  <c:v>-14.720000000000599</c:v>
                </c:pt>
                <c:pt idx="1733">
                  <c:v>-14.730000000000601</c:v>
                </c:pt>
                <c:pt idx="1734">
                  <c:v>-14.740000000000601</c:v>
                </c:pt>
                <c:pt idx="1735">
                  <c:v>-14.7500000000006</c:v>
                </c:pt>
                <c:pt idx="1736">
                  <c:v>-14.7600000000006</c:v>
                </c:pt>
                <c:pt idx="1737">
                  <c:v>-14.7700000000006</c:v>
                </c:pt>
                <c:pt idx="1738">
                  <c:v>-14.7800000000006</c:v>
                </c:pt>
                <c:pt idx="1739">
                  <c:v>-14.7900000000006</c:v>
                </c:pt>
                <c:pt idx="1740">
                  <c:v>-14.800000000000599</c:v>
                </c:pt>
                <c:pt idx="1741">
                  <c:v>-14.810000000000599</c:v>
                </c:pt>
                <c:pt idx="1742">
                  <c:v>-14.820000000000601</c:v>
                </c:pt>
                <c:pt idx="1743">
                  <c:v>-14.8300000000006</c:v>
                </c:pt>
                <c:pt idx="1744">
                  <c:v>-14.8400000000006</c:v>
                </c:pt>
                <c:pt idx="1745">
                  <c:v>-14.8500000000006</c:v>
                </c:pt>
                <c:pt idx="1746">
                  <c:v>-14.8600000000006</c:v>
                </c:pt>
                <c:pt idx="1747">
                  <c:v>-14.8700000000006</c:v>
                </c:pt>
                <c:pt idx="1748">
                  <c:v>-14.880000000000599</c:v>
                </c:pt>
                <c:pt idx="1749">
                  <c:v>-14.890000000000599</c:v>
                </c:pt>
                <c:pt idx="1750">
                  <c:v>-14.900000000000601</c:v>
                </c:pt>
                <c:pt idx="1751">
                  <c:v>-13.900000000000601</c:v>
                </c:pt>
                <c:pt idx="1752">
                  <c:v>-13.910000000000601</c:v>
                </c:pt>
                <c:pt idx="1753">
                  <c:v>-13.9200000000006</c:v>
                </c:pt>
                <c:pt idx="1754">
                  <c:v>-13.9300000000006</c:v>
                </c:pt>
                <c:pt idx="1755">
                  <c:v>-13.9400000000006</c:v>
                </c:pt>
                <c:pt idx="1756">
                  <c:v>-13.9500000000006</c:v>
                </c:pt>
                <c:pt idx="1757">
                  <c:v>-13.960000000000599</c:v>
                </c:pt>
                <c:pt idx="1758">
                  <c:v>-13.970000000000599</c:v>
                </c:pt>
                <c:pt idx="1759">
                  <c:v>-13.980000000000601</c:v>
                </c:pt>
                <c:pt idx="1760">
                  <c:v>-13.990000000000601</c:v>
                </c:pt>
                <c:pt idx="1761">
                  <c:v>-14.0000000000006</c:v>
                </c:pt>
                <c:pt idx="1762">
                  <c:v>-14.0100000000006</c:v>
                </c:pt>
                <c:pt idx="1763">
                  <c:v>-14.0200000000006</c:v>
                </c:pt>
                <c:pt idx="1764">
                  <c:v>-14.0300000000006</c:v>
                </c:pt>
                <c:pt idx="1765">
                  <c:v>-14.0400000000006</c:v>
                </c:pt>
                <c:pt idx="1766">
                  <c:v>-14.050000000000599</c:v>
                </c:pt>
                <c:pt idx="1767">
                  <c:v>-14.060000000000599</c:v>
                </c:pt>
                <c:pt idx="1768">
                  <c:v>-14.070000000000601</c:v>
                </c:pt>
                <c:pt idx="1769">
                  <c:v>-14.0800000000006</c:v>
                </c:pt>
                <c:pt idx="1770">
                  <c:v>-14.0900000000006</c:v>
                </c:pt>
                <c:pt idx="1771">
                  <c:v>-14.1000000000006</c:v>
                </c:pt>
                <c:pt idx="1772">
                  <c:v>-14.1100000000006</c:v>
                </c:pt>
                <c:pt idx="1773">
                  <c:v>-14.1200000000006</c:v>
                </c:pt>
                <c:pt idx="1774">
                  <c:v>-14.130000000000599</c:v>
                </c:pt>
                <c:pt idx="1775">
                  <c:v>-14.140000000000599</c:v>
                </c:pt>
                <c:pt idx="1776">
                  <c:v>-14.150000000000601</c:v>
                </c:pt>
                <c:pt idx="1777">
                  <c:v>-14.160000000000601</c:v>
                </c:pt>
                <c:pt idx="1778">
                  <c:v>-14.1700000000006</c:v>
                </c:pt>
                <c:pt idx="1779">
                  <c:v>-14.1800000000006</c:v>
                </c:pt>
                <c:pt idx="1780">
                  <c:v>-14.1900000000006</c:v>
                </c:pt>
                <c:pt idx="1781">
                  <c:v>-14.2000000000006</c:v>
                </c:pt>
                <c:pt idx="1782">
                  <c:v>-14.210000000000599</c:v>
                </c:pt>
                <c:pt idx="1783">
                  <c:v>-13.210000000000599</c:v>
                </c:pt>
                <c:pt idx="1784">
                  <c:v>-13.220000000000599</c:v>
                </c:pt>
                <c:pt idx="1785">
                  <c:v>-13.230000000000601</c:v>
                </c:pt>
                <c:pt idx="1786">
                  <c:v>-13.240000000000601</c:v>
                </c:pt>
                <c:pt idx="1787">
                  <c:v>-13.2500000000006</c:v>
                </c:pt>
                <c:pt idx="1788">
                  <c:v>-13.2600000000006</c:v>
                </c:pt>
                <c:pt idx="1789">
                  <c:v>-13.2700000000006</c:v>
                </c:pt>
                <c:pt idx="1790">
                  <c:v>-13.2800000000006</c:v>
                </c:pt>
                <c:pt idx="1791">
                  <c:v>-13.2900000000006</c:v>
                </c:pt>
                <c:pt idx="1792">
                  <c:v>-13.300000000000599</c:v>
                </c:pt>
                <c:pt idx="1793">
                  <c:v>-13.310000000000599</c:v>
                </c:pt>
                <c:pt idx="1794">
                  <c:v>-13.320000000000601</c:v>
                </c:pt>
                <c:pt idx="1795">
                  <c:v>-13.3300000000006</c:v>
                </c:pt>
                <c:pt idx="1796">
                  <c:v>-13.3400000000006</c:v>
                </c:pt>
                <c:pt idx="1797">
                  <c:v>-13.3500000000006</c:v>
                </c:pt>
                <c:pt idx="1798">
                  <c:v>-13.3600000000006</c:v>
                </c:pt>
                <c:pt idx="1799">
                  <c:v>-13.3700000000006</c:v>
                </c:pt>
                <c:pt idx="1800">
                  <c:v>-13.380000000000599</c:v>
                </c:pt>
                <c:pt idx="1801">
                  <c:v>-13.390000000000599</c:v>
                </c:pt>
                <c:pt idx="1802">
                  <c:v>-13.400000000000601</c:v>
                </c:pt>
                <c:pt idx="1803">
                  <c:v>-13.410000000000601</c:v>
                </c:pt>
                <c:pt idx="1804">
                  <c:v>-13.4200000000006</c:v>
                </c:pt>
                <c:pt idx="1805">
                  <c:v>-13.4300000000006</c:v>
                </c:pt>
                <c:pt idx="1806">
                  <c:v>-13.4400000000006</c:v>
                </c:pt>
                <c:pt idx="1807">
                  <c:v>-13.4500000000006</c:v>
                </c:pt>
                <c:pt idx="1808">
                  <c:v>-13.460000000000599</c:v>
                </c:pt>
                <c:pt idx="1809">
                  <c:v>-13.470000000000599</c:v>
                </c:pt>
                <c:pt idx="1810">
                  <c:v>-13.480000000000601</c:v>
                </c:pt>
                <c:pt idx="1811">
                  <c:v>-13.490000000000601</c:v>
                </c:pt>
                <c:pt idx="1812">
                  <c:v>-13.5000000000006</c:v>
                </c:pt>
                <c:pt idx="1813">
                  <c:v>-13.5100000000006</c:v>
                </c:pt>
                <c:pt idx="1814">
                  <c:v>-13.5200000000006</c:v>
                </c:pt>
                <c:pt idx="1815">
                  <c:v>-12.5200000000006</c:v>
                </c:pt>
                <c:pt idx="1816">
                  <c:v>-12.5300000000006</c:v>
                </c:pt>
                <c:pt idx="1817">
                  <c:v>-12.5400000000006</c:v>
                </c:pt>
                <c:pt idx="1818">
                  <c:v>-12.550000000000599</c:v>
                </c:pt>
                <c:pt idx="1819">
                  <c:v>-12.560000000000599</c:v>
                </c:pt>
                <c:pt idx="1820">
                  <c:v>-12.570000000000601</c:v>
                </c:pt>
                <c:pt idx="1821">
                  <c:v>-12.5800000000006</c:v>
                </c:pt>
                <c:pt idx="1822">
                  <c:v>-12.5900000000006</c:v>
                </c:pt>
                <c:pt idx="1823">
                  <c:v>-12.6000000000006</c:v>
                </c:pt>
                <c:pt idx="1824">
                  <c:v>-12.6100000000006</c:v>
                </c:pt>
                <c:pt idx="1825">
                  <c:v>-12.6200000000006</c:v>
                </c:pt>
                <c:pt idx="1826">
                  <c:v>-12.630000000000599</c:v>
                </c:pt>
                <c:pt idx="1827">
                  <c:v>-12.640000000000599</c:v>
                </c:pt>
                <c:pt idx="1828">
                  <c:v>-12.650000000000601</c:v>
                </c:pt>
                <c:pt idx="1829">
                  <c:v>-12.660000000000601</c:v>
                </c:pt>
                <c:pt idx="1830">
                  <c:v>-12.6700000000006</c:v>
                </c:pt>
                <c:pt idx="1831">
                  <c:v>-12.6800000000006</c:v>
                </c:pt>
                <c:pt idx="1832">
                  <c:v>-12.6900000000006</c:v>
                </c:pt>
                <c:pt idx="1833">
                  <c:v>-12.7000000000006</c:v>
                </c:pt>
                <c:pt idx="1834">
                  <c:v>-12.7100000000005</c:v>
                </c:pt>
                <c:pt idx="1835">
                  <c:v>-12.7200000000005</c:v>
                </c:pt>
                <c:pt idx="1836">
                  <c:v>-12.7300000000005</c:v>
                </c:pt>
                <c:pt idx="1837">
                  <c:v>-12.740000000000499</c:v>
                </c:pt>
                <c:pt idx="1838">
                  <c:v>-12.750000000000499</c:v>
                </c:pt>
                <c:pt idx="1839">
                  <c:v>-12.760000000000501</c:v>
                </c:pt>
                <c:pt idx="1840">
                  <c:v>-12.770000000000501</c:v>
                </c:pt>
                <c:pt idx="1841">
                  <c:v>-12.7800000000005</c:v>
                </c:pt>
                <c:pt idx="1842">
                  <c:v>-12.7900000000005</c:v>
                </c:pt>
                <c:pt idx="1843">
                  <c:v>-12.8000000000005</c:v>
                </c:pt>
                <c:pt idx="1844">
                  <c:v>-12.8100000000005</c:v>
                </c:pt>
                <c:pt idx="1845">
                  <c:v>-12.820000000000499</c:v>
                </c:pt>
                <c:pt idx="1846">
                  <c:v>-12.830000000000499</c:v>
                </c:pt>
                <c:pt idx="1847">
                  <c:v>-11.830000000000499</c:v>
                </c:pt>
                <c:pt idx="1848">
                  <c:v>-11.840000000000501</c:v>
                </c:pt>
                <c:pt idx="1849">
                  <c:v>-11.850000000000501</c:v>
                </c:pt>
                <c:pt idx="1850">
                  <c:v>-11.8600000000005</c:v>
                </c:pt>
                <c:pt idx="1851">
                  <c:v>-11.8700000000005</c:v>
                </c:pt>
                <c:pt idx="1852">
                  <c:v>-11.8800000000005</c:v>
                </c:pt>
                <c:pt idx="1853">
                  <c:v>-11.8900000000005</c:v>
                </c:pt>
                <c:pt idx="1854">
                  <c:v>-11.9000000000005</c:v>
                </c:pt>
                <c:pt idx="1855">
                  <c:v>-11.910000000000499</c:v>
                </c:pt>
                <c:pt idx="1856">
                  <c:v>-11.920000000000501</c:v>
                </c:pt>
                <c:pt idx="1857">
                  <c:v>-11.930000000000501</c:v>
                </c:pt>
                <c:pt idx="1858">
                  <c:v>-11.9400000000005</c:v>
                </c:pt>
                <c:pt idx="1859">
                  <c:v>-11.9500000000005</c:v>
                </c:pt>
                <c:pt idx="1860">
                  <c:v>-11.9600000000005</c:v>
                </c:pt>
                <c:pt idx="1861">
                  <c:v>-11.9700000000005</c:v>
                </c:pt>
                <c:pt idx="1862">
                  <c:v>-11.9800000000005</c:v>
                </c:pt>
                <c:pt idx="1863">
                  <c:v>-11.990000000000499</c:v>
                </c:pt>
                <c:pt idx="1864">
                  <c:v>-12.000000000000499</c:v>
                </c:pt>
                <c:pt idx="1865">
                  <c:v>-12.010000000000501</c:v>
                </c:pt>
                <c:pt idx="1866">
                  <c:v>-12.020000000000501</c:v>
                </c:pt>
                <c:pt idx="1867">
                  <c:v>-12.0300000000005</c:v>
                </c:pt>
                <c:pt idx="1868">
                  <c:v>-12.0400000000005</c:v>
                </c:pt>
                <c:pt idx="1869">
                  <c:v>-12.0500000000005</c:v>
                </c:pt>
                <c:pt idx="1870">
                  <c:v>-12.0600000000005</c:v>
                </c:pt>
                <c:pt idx="1871">
                  <c:v>-12.070000000000499</c:v>
                </c:pt>
                <c:pt idx="1872">
                  <c:v>-12.080000000000499</c:v>
                </c:pt>
                <c:pt idx="1873">
                  <c:v>-12.090000000000501</c:v>
                </c:pt>
                <c:pt idx="1874">
                  <c:v>-12.100000000000501</c:v>
                </c:pt>
                <c:pt idx="1875">
                  <c:v>-12.1100000000005</c:v>
                </c:pt>
                <c:pt idx="1876">
                  <c:v>-12.1200000000005</c:v>
                </c:pt>
                <c:pt idx="1877">
                  <c:v>-12.1300000000005</c:v>
                </c:pt>
                <c:pt idx="1878">
                  <c:v>-12.1400000000005</c:v>
                </c:pt>
                <c:pt idx="1879">
                  <c:v>-11.1400000000005</c:v>
                </c:pt>
                <c:pt idx="1880">
                  <c:v>-11.1500000000005</c:v>
                </c:pt>
                <c:pt idx="1881">
                  <c:v>-11.160000000000499</c:v>
                </c:pt>
                <c:pt idx="1882">
                  <c:v>-11.170000000000501</c:v>
                </c:pt>
                <c:pt idx="1883">
                  <c:v>-11.180000000000501</c:v>
                </c:pt>
                <c:pt idx="1884">
                  <c:v>-11.1900000000005</c:v>
                </c:pt>
                <c:pt idx="1885">
                  <c:v>-11.2000000000005</c:v>
                </c:pt>
                <c:pt idx="1886">
                  <c:v>-11.2100000000005</c:v>
                </c:pt>
                <c:pt idx="1887">
                  <c:v>-11.2200000000005</c:v>
                </c:pt>
                <c:pt idx="1888">
                  <c:v>-11.2300000000005</c:v>
                </c:pt>
                <c:pt idx="1889">
                  <c:v>-11.240000000000499</c:v>
                </c:pt>
                <c:pt idx="1890">
                  <c:v>-11.250000000000499</c:v>
                </c:pt>
                <c:pt idx="1891">
                  <c:v>-11.260000000000501</c:v>
                </c:pt>
                <c:pt idx="1892">
                  <c:v>-11.270000000000501</c:v>
                </c:pt>
                <c:pt idx="1893">
                  <c:v>-11.2800000000005</c:v>
                </c:pt>
                <c:pt idx="1894">
                  <c:v>-11.2900000000005</c:v>
                </c:pt>
                <c:pt idx="1895">
                  <c:v>-11.3000000000005</c:v>
                </c:pt>
                <c:pt idx="1896">
                  <c:v>-11.3100000000005</c:v>
                </c:pt>
                <c:pt idx="1897">
                  <c:v>-11.320000000000499</c:v>
                </c:pt>
                <c:pt idx="1898">
                  <c:v>-11.330000000000499</c:v>
                </c:pt>
                <c:pt idx="1899">
                  <c:v>-11.340000000000501</c:v>
                </c:pt>
                <c:pt idx="1900">
                  <c:v>-11.350000000000501</c:v>
                </c:pt>
                <c:pt idx="1901">
                  <c:v>-11.3600000000005</c:v>
                </c:pt>
                <c:pt idx="1902">
                  <c:v>-11.3700000000005</c:v>
                </c:pt>
                <c:pt idx="1903">
                  <c:v>-11.3800000000005</c:v>
                </c:pt>
                <c:pt idx="1904">
                  <c:v>-11.3900000000005</c:v>
                </c:pt>
                <c:pt idx="1905">
                  <c:v>-11.4000000000005</c:v>
                </c:pt>
                <c:pt idx="1906">
                  <c:v>-11.410000000000499</c:v>
                </c:pt>
                <c:pt idx="1907">
                  <c:v>-11.420000000000501</c:v>
                </c:pt>
                <c:pt idx="1908">
                  <c:v>-11.430000000000501</c:v>
                </c:pt>
                <c:pt idx="1909">
                  <c:v>-11.4400000000005</c:v>
                </c:pt>
                <c:pt idx="1910">
                  <c:v>-11.4500000000005</c:v>
                </c:pt>
                <c:pt idx="1911">
                  <c:v>-10.4500000000005</c:v>
                </c:pt>
                <c:pt idx="1912">
                  <c:v>-10.4600000000005</c:v>
                </c:pt>
                <c:pt idx="1913">
                  <c:v>-10.4700000000005</c:v>
                </c:pt>
                <c:pt idx="1914">
                  <c:v>-10.4800000000005</c:v>
                </c:pt>
                <c:pt idx="1915">
                  <c:v>-10.490000000000499</c:v>
                </c:pt>
                <c:pt idx="1916">
                  <c:v>-10.500000000000499</c:v>
                </c:pt>
                <c:pt idx="1917">
                  <c:v>-10.510000000000501</c:v>
                </c:pt>
                <c:pt idx="1918">
                  <c:v>-10.520000000000501</c:v>
                </c:pt>
                <c:pt idx="1919">
                  <c:v>-10.5300000000005</c:v>
                </c:pt>
                <c:pt idx="1920">
                  <c:v>-10.5400000000005</c:v>
                </c:pt>
                <c:pt idx="1921">
                  <c:v>-10.5500000000005</c:v>
                </c:pt>
                <c:pt idx="1922">
                  <c:v>-10.5600000000005</c:v>
                </c:pt>
                <c:pt idx="1923">
                  <c:v>-10.570000000000499</c:v>
                </c:pt>
                <c:pt idx="1924">
                  <c:v>-10.580000000000499</c:v>
                </c:pt>
                <c:pt idx="1925">
                  <c:v>-10.590000000000501</c:v>
                </c:pt>
                <c:pt idx="1926">
                  <c:v>-10.600000000000501</c:v>
                </c:pt>
                <c:pt idx="1927">
                  <c:v>-10.6100000000005</c:v>
                </c:pt>
                <c:pt idx="1928">
                  <c:v>-10.6200000000005</c:v>
                </c:pt>
                <c:pt idx="1929">
                  <c:v>-10.6300000000005</c:v>
                </c:pt>
                <c:pt idx="1930">
                  <c:v>-10.6400000000005</c:v>
                </c:pt>
                <c:pt idx="1931">
                  <c:v>-10.6500000000005</c:v>
                </c:pt>
                <c:pt idx="1932">
                  <c:v>-10.660000000000499</c:v>
                </c:pt>
                <c:pt idx="1933">
                  <c:v>-10.670000000000501</c:v>
                </c:pt>
                <c:pt idx="1934">
                  <c:v>-10.680000000000501</c:v>
                </c:pt>
                <c:pt idx="1935">
                  <c:v>-10.6900000000005</c:v>
                </c:pt>
                <c:pt idx="1936">
                  <c:v>-10.7000000000005</c:v>
                </c:pt>
                <c:pt idx="1937">
                  <c:v>-10.7100000000005</c:v>
                </c:pt>
                <c:pt idx="1938">
                  <c:v>-10.7200000000005</c:v>
                </c:pt>
                <c:pt idx="1939">
                  <c:v>-10.7300000000005</c:v>
                </c:pt>
                <c:pt idx="1940">
                  <c:v>-10.740000000000499</c:v>
                </c:pt>
                <c:pt idx="1941">
                  <c:v>-10.750000000000499</c:v>
                </c:pt>
                <c:pt idx="1942">
                  <c:v>-10.760000000000501</c:v>
                </c:pt>
                <c:pt idx="1943">
                  <c:v>-9.7600000000005291</c:v>
                </c:pt>
                <c:pt idx="1944">
                  <c:v>-9.7700000000005307</c:v>
                </c:pt>
                <c:pt idx="1945">
                  <c:v>-9.7800000000005305</c:v>
                </c:pt>
                <c:pt idx="1946">
                  <c:v>-9.7900000000005303</c:v>
                </c:pt>
                <c:pt idx="1947">
                  <c:v>-9.8000000000005301</c:v>
                </c:pt>
                <c:pt idx="1948">
                  <c:v>-9.8100000000005299</c:v>
                </c:pt>
                <c:pt idx="1949">
                  <c:v>-9.8200000000005296</c:v>
                </c:pt>
                <c:pt idx="1950">
                  <c:v>-9.8300000000005294</c:v>
                </c:pt>
                <c:pt idx="1951">
                  <c:v>-9.8400000000005292</c:v>
                </c:pt>
                <c:pt idx="1952">
                  <c:v>-9.8500000000005308</c:v>
                </c:pt>
                <c:pt idx="1953">
                  <c:v>-9.8600000000005306</c:v>
                </c:pt>
                <c:pt idx="1954">
                  <c:v>-9.8700000000005303</c:v>
                </c:pt>
                <c:pt idx="1955">
                  <c:v>-9.8800000000005195</c:v>
                </c:pt>
                <c:pt idx="1956">
                  <c:v>-9.8900000000005193</c:v>
                </c:pt>
                <c:pt idx="1957">
                  <c:v>-9.9000000000005208</c:v>
                </c:pt>
                <c:pt idx="1958">
                  <c:v>-9.9100000000005206</c:v>
                </c:pt>
                <c:pt idx="1959">
                  <c:v>-9.9200000000005204</c:v>
                </c:pt>
                <c:pt idx="1960">
                  <c:v>-9.9300000000005202</c:v>
                </c:pt>
                <c:pt idx="1961">
                  <c:v>-9.94000000000052</c:v>
                </c:pt>
                <c:pt idx="1962">
                  <c:v>-9.9500000000005198</c:v>
                </c:pt>
                <c:pt idx="1963">
                  <c:v>-9.9600000000005195</c:v>
                </c:pt>
                <c:pt idx="1964">
                  <c:v>-9.9700000000005193</c:v>
                </c:pt>
                <c:pt idx="1965">
                  <c:v>-9.9800000000005191</c:v>
                </c:pt>
                <c:pt idx="1966">
                  <c:v>-9.9900000000005207</c:v>
                </c:pt>
                <c:pt idx="1967">
                  <c:v>-10.000000000000499</c:v>
                </c:pt>
                <c:pt idx="1968">
                  <c:v>-10.010000000000501</c:v>
                </c:pt>
                <c:pt idx="1969">
                  <c:v>-10.020000000000501</c:v>
                </c:pt>
                <c:pt idx="1970">
                  <c:v>-10.0300000000005</c:v>
                </c:pt>
                <c:pt idx="1971">
                  <c:v>-10.0400000000005</c:v>
                </c:pt>
                <c:pt idx="1972">
                  <c:v>-10.0500000000005</c:v>
                </c:pt>
                <c:pt idx="1973">
                  <c:v>-10.0600000000005</c:v>
                </c:pt>
                <c:pt idx="1974">
                  <c:v>-10.070000000000499</c:v>
                </c:pt>
                <c:pt idx="1975">
                  <c:v>-9.0700000000005208</c:v>
                </c:pt>
                <c:pt idx="1976">
                  <c:v>-9.0800000000005205</c:v>
                </c:pt>
                <c:pt idx="1977">
                  <c:v>-9.0900000000005203</c:v>
                </c:pt>
                <c:pt idx="1978">
                  <c:v>-9.1000000000005201</c:v>
                </c:pt>
                <c:pt idx="1979">
                  <c:v>-9.1100000000005199</c:v>
                </c:pt>
                <c:pt idx="1980">
                  <c:v>-9.1200000000005197</c:v>
                </c:pt>
                <c:pt idx="1981">
                  <c:v>-9.1300000000005195</c:v>
                </c:pt>
                <c:pt idx="1982">
                  <c:v>-9.1400000000005193</c:v>
                </c:pt>
                <c:pt idx="1983">
                  <c:v>-9.1500000000005208</c:v>
                </c:pt>
                <c:pt idx="1984">
                  <c:v>-9.1600000000005206</c:v>
                </c:pt>
                <c:pt idx="1985">
                  <c:v>-9.1700000000005204</c:v>
                </c:pt>
                <c:pt idx="1986">
                  <c:v>-9.1800000000005202</c:v>
                </c:pt>
                <c:pt idx="1987">
                  <c:v>-9.19000000000052</c:v>
                </c:pt>
                <c:pt idx="1988">
                  <c:v>-9.2000000000005198</c:v>
                </c:pt>
                <c:pt idx="1989">
                  <c:v>-9.2100000000005195</c:v>
                </c:pt>
                <c:pt idx="1990">
                  <c:v>-9.2200000000005193</c:v>
                </c:pt>
                <c:pt idx="1991">
                  <c:v>-9.2300000000005191</c:v>
                </c:pt>
                <c:pt idx="1992">
                  <c:v>-9.2400000000005207</c:v>
                </c:pt>
                <c:pt idx="1993">
                  <c:v>-9.2500000000005205</c:v>
                </c:pt>
                <c:pt idx="1994">
                  <c:v>-9.2600000000005203</c:v>
                </c:pt>
                <c:pt idx="1995">
                  <c:v>-9.27000000000052</c:v>
                </c:pt>
                <c:pt idx="1996">
                  <c:v>-9.2800000000005198</c:v>
                </c:pt>
                <c:pt idx="1997">
                  <c:v>-9.2900000000005196</c:v>
                </c:pt>
                <c:pt idx="1998">
                  <c:v>-9.3000000000005194</c:v>
                </c:pt>
                <c:pt idx="1999">
                  <c:v>-9.3100000000005192</c:v>
                </c:pt>
                <c:pt idx="2000">
                  <c:v>-9.3200000000005208</c:v>
                </c:pt>
                <c:pt idx="2001">
                  <c:v>-9.4200000000005204</c:v>
                </c:pt>
                <c:pt idx="2002">
                  <c:v>-9.4300000000005095</c:v>
                </c:pt>
                <c:pt idx="2003">
                  <c:v>-9.4400000000005093</c:v>
                </c:pt>
                <c:pt idx="2004">
                  <c:v>-9.4500000000005109</c:v>
                </c:pt>
                <c:pt idx="2005">
                  <c:v>-9.4600000000005107</c:v>
                </c:pt>
                <c:pt idx="2006">
                  <c:v>-9.4700000000005105</c:v>
                </c:pt>
                <c:pt idx="2007">
                  <c:v>-9.4800000000005102</c:v>
                </c:pt>
                <c:pt idx="2008">
                  <c:v>-9.49000000000051</c:v>
                </c:pt>
                <c:pt idx="2009">
                  <c:v>-9.5000000000005098</c:v>
                </c:pt>
                <c:pt idx="2010">
                  <c:v>-9.5100000000005096</c:v>
                </c:pt>
                <c:pt idx="2011">
                  <c:v>-9.5200000000005094</c:v>
                </c:pt>
                <c:pt idx="2012">
                  <c:v>-9.5300000000005092</c:v>
                </c:pt>
                <c:pt idx="2013">
                  <c:v>-9.5400000000005107</c:v>
                </c:pt>
                <c:pt idx="2014">
                  <c:v>-9.5500000000005105</c:v>
                </c:pt>
                <c:pt idx="2015">
                  <c:v>-9.5600000000005103</c:v>
                </c:pt>
                <c:pt idx="2016">
                  <c:v>-9.5700000000005101</c:v>
                </c:pt>
                <c:pt idx="2017">
                  <c:v>-9.5800000000005099</c:v>
                </c:pt>
                <c:pt idx="2018">
                  <c:v>-9.5900000000005097</c:v>
                </c:pt>
                <c:pt idx="2019">
                  <c:v>-9.6000000000005095</c:v>
                </c:pt>
                <c:pt idx="2020">
                  <c:v>-9.6100000000005092</c:v>
                </c:pt>
                <c:pt idx="2021">
                  <c:v>-9.6200000000005108</c:v>
                </c:pt>
                <c:pt idx="2022">
                  <c:v>-9.7200000000005105</c:v>
                </c:pt>
                <c:pt idx="2023">
                  <c:v>-9.7300000000005102</c:v>
                </c:pt>
                <c:pt idx="2024">
                  <c:v>-9.8300000000005099</c:v>
                </c:pt>
                <c:pt idx="2025">
                  <c:v>-9.9300000000005095</c:v>
                </c:pt>
                <c:pt idx="2026">
                  <c:v>-9.9400000000005093</c:v>
                </c:pt>
                <c:pt idx="2027">
                  <c:v>-9.9500000000005109</c:v>
                </c:pt>
                <c:pt idx="2028">
                  <c:v>-10.0500000000005</c:v>
                </c:pt>
                <c:pt idx="2029">
                  <c:v>-10.0600000000005</c:v>
                </c:pt>
                <c:pt idx="2030">
                  <c:v>-10.160000000000499</c:v>
                </c:pt>
                <c:pt idx="2031">
                  <c:v>-10.170000000000501</c:v>
                </c:pt>
                <c:pt idx="2032">
                  <c:v>-10.270000000000501</c:v>
                </c:pt>
                <c:pt idx="2033">
                  <c:v>-10.2800000000005</c:v>
                </c:pt>
                <c:pt idx="2034">
                  <c:v>-10.3800000000005</c:v>
                </c:pt>
                <c:pt idx="2035">
                  <c:v>-10.3900000000005</c:v>
                </c:pt>
                <c:pt idx="2036">
                  <c:v>-10.490000000000499</c:v>
                </c:pt>
                <c:pt idx="2037">
                  <c:v>-10.500000000000499</c:v>
                </c:pt>
                <c:pt idx="2038">
                  <c:v>-10.600000000000501</c:v>
                </c:pt>
                <c:pt idx="2039">
                  <c:v>-10.6100000000005</c:v>
                </c:pt>
                <c:pt idx="2040">
                  <c:v>-10.7100000000005</c:v>
                </c:pt>
                <c:pt idx="2041">
                  <c:v>-10.7200000000005</c:v>
                </c:pt>
                <c:pt idx="2042">
                  <c:v>-10.820000000000499</c:v>
                </c:pt>
                <c:pt idx="2043">
                  <c:v>-10.830000000000499</c:v>
                </c:pt>
                <c:pt idx="2044">
                  <c:v>-10.930000000000501</c:v>
                </c:pt>
                <c:pt idx="2045">
                  <c:v>-10.9400000000005</c:v>
                </c:pt>
                <c:pt idx="2046">
                  <c:v>-11.0400000000005</c:v>
                </c:pt>
                <c:pt idx="2047">
                  <c:v>-11.0500000000005</c:v>
                </c:pt>
                <c:pt idx="2048">
                  <c:v>-11.1500000000005</c:v>
                </c:pt>
                <c:pt idx="2049">
                  <c:v>-11.160000000000499</c:v>
                </c:pt>
                <c:pt idx="2050">
                  <c:v>-11.260000000000501</c:v>
                </c:pt>
                <c:pt idx="2051">
                  <c:v>-11.270000000000501</c:v>
                </c:pt>
                <c:pt idx="2052">
                  <c:v>-11.3700000000005</c:v>
                </c:pt>
                <c:pt idx="2053">
                  <c:v>-11.3800000000005</c:v>
                </c:pt>
                <c:pt idx="2054">
                  <c:v>-11.4800000000005</c:v>
                </c:pt>
                <c:pt idx="2055">
                  <c:v>-11.490000000000499</c:v>
                </c:pt>
                <c:pt idx="2056">
                  <c:v>-11.500000000000499</c:v>
                </c:pt>
                <c:pt idx="2057">
                  <c:v>-11.600000000000501</c:v>
                </c:pt>
                <c:pt idx="2058">
                  <c:v>-11.6100000000005</c:v>
                </c:pt>
                <c:pt idx="2059">
                  <c:v>-11.6200000000005</c:v>
                </c:pt>
                <c:pt idx="2060">
                  <c:v>-11.6300000000005</c:v>
                </c:pt>
                <c:pt idx="2061">
                  <c:v>-11.6400000000005</c:v>
                </c:pt>
                <c:pt idx="2062">
                  <c:v>-11.6500000000005</c:v>
                </c:pt>
                <c:pt idx="2063">
                  <c:v>-11.660000000000499</c:v>
                </c:pt>
                <c:pt idx="2064">
                  <c:v>-11.670000000000501</c:v>
                </c:pt>
                <c:pt idx="2065">
                  <c:v>-11.680000000000501</c:v>
                </c:pt>
                <c:pt idx="2066">
                  <c:v>-11.6900000000005</c:v>
                </c:pt>
                <c:pt idx="2067">
                  <c:v>-11.7000000000005</c:v>
                </c:pt>
                <c:pt idx="2068">
                  <c:v>-11.7100000000005</c:v>
                </c:pt>
                <c:pt idx="2069">
                  <c:v>-11.7200000000005</c:v>
                </c:pt>
                <c:pt idx="2070">
                  <c:v>-11.7300000000005</c:v>
                </c:pt>
                <c:pt idx="2071">
                  <c:v>-11.740000000000499</c:v>
                </c:pt>
                <c:pt idx="2072">
                  <c:v>-11.750000000000499</c:v>
                </c:pt>
                <c:pt idx="2073">
                  <c:v>-11.760000000000501</c:v>
                </c:pt>
                <c:pt idx="2074">
                  <c:v>-11.770000000000501</c:v>
                </c:pt>
                <c:pt idx="2075">
                  <c:v>-11.7800000000005</c:v>
                </c:pt>
                <c:pt idx="2076">
                  <c:v>-11.7900000000005</c:v>
                </c:pt>
                <c:pt idx="2077">
                  <c:v>-11.8000000000005</c:v>
                </c:pt>
                <c:pt idx="2078">
                  <c:v>-11.8100000000005</c:v>
                </c:pt>
                <c:pt idx="2079">
                  <c:v>-11.820000000000499</c:v>
                </c:pt>
                <c:pt idx="2080">
                  <c:v>-11.920000000000501</c:v>
                </c:pt>
                <c:pt idx="2081">
                  <c:v>-11.930000000000501</c:v>
                </c:pt>
                <c:pt idx="2082">
                  <c:v>-12.0300000000005</c:v>
                </c:pt>
                <c:pt idx="2083">
                  <c:v>-12.1300000000005</c:v>
                </c:pt>
                <c:pt idx="2084">
                  <c:v>-12.2300000000005</c:v>
                </c:pt>
                <c:pt idx="2085">
                  <c:v>-12.240000000000499</c:v>
                </c:pt>
                <c:pt idx="2086">
                  <c:v>-12.340000000000501</c:v>
                </c:pt>
                <c:pt idx="2087">
                  <c:v>-12.350000000000501</c:v>
                </c:pt>
                <c:pt idx="2088">
                  <c:v>-12.4500000000005</c:v>
                </c:pt>
                <c:pt idx="2089">
                  <c:v>-12.4600000000005</c:v>
                </c:pt>
                <c:pt idx="2090">
                  <c:v>-12.5600000000005</c:v>
                </c:pt>
                <c:pt idx="2091">
                  <c:v>-12.570000000000499</c:v>
                </c:pt>
                <c:pt idx="2092">
                  <c:v>-12.670000000000501</c:v>
                </c:pt>
                <c:pt idx="2093">
                  <c:v>-12.680000000000501</c:v>
                </c:pt>
                <c:pt idx="2094">
                  <c:v>-12.7800000000005</c:v>
                </c:pt>
                <c:pt idx="2095">
                  <c:v>-12.7900000000005</c:v>
                </c:pt>
                <c:pt idx="2096">
                  <c:v>-12.8900000000005</c:v>
                </c:pt>
                <c:pt idx="2097">
                  <c:v>-12.9000000000005</c:v>
                </c:pt>
                <c:pt idx="2098">
                  <c:v>-13.000000000000499</c:v>
                </c:pt>
                <c:pt idx="2099">
                  <c:v>-13.010000000000501</c:v>
                </c:pt>
                <c:pt idx="2100">
                  <c:v>-13.1100000000005</c:v>
                </c:pt>
                <c:pt idx="2101">
                  <c:v>-13.1200000000005</c:v>
                </c:pt>
                <c:pt idx="2102">
                  <c:v>-13.2200000000005</c:v>
                </c:pt>
                <c:pt idx="2103">
                  <c:v>-13.2300000000005</c:v>
                </c:pt>
                <c:pt idx="2104">
                  <c:v>-13.330000000000499</c:v>
                </c:pt>
                <c:pt idx="2105">
                  <c:v>-13.340000000000501</c:v>
                </c:pt>
                <c:pt idx="2106">
                  <c:v>-13.4400000000005</c:v>
                </c:pt>
                <c:pt idx="2107">
                  <c:v>-13.4500000000005</c:v>
                </c:pt>
                <c:pt idx="2108">
                  <c:v>-13.5500000000005</c:v>
                </c:pt>
                <c:pt idx="2109">
                  <c:v>-13.5600000000005</c:v>
                </c:pt>
                <c:pt idx="2110">
                  <c:v>-13.660000000000499</c:v>
                </c:pt>
                <c:pt idx="2111">
                  <c:v>-13.670000000000501</c:v>
                </c:pt>
                <c:pt idx="2112">
                  <c:v>-13.770000000000501</c:v>
                </c:pt>
                <c:pt idx="2113">
                  <c:v>-13.7800000000005</c:v>
                </c:pt>
                <c:pt idx="2114">
                  <c:v>-13.8800000000005</c:v>
                </c:pt>
                <c:pt idx="2115">
                  <c:v>-13.8900000000005</c:v>
                </c:pt>
                <c:pt idx="2116">
                  <c:v>-13.9000000000005</c:v>
                </c:pt>
                <c:pt idx="2117">
                  <c:v>-14.000000000000499</c:v>
                </c:pt>
                <c:pt idx="2118">
                  <c:v>-14.010000000000501</c:v>
                </c:pt>
                <c:pt idx="2119">
                  <c:v>-14.020000000000501</c:v>
                </c:pt>
                <c:pt idx="2120">
                  <c:v>-14.0300000000005</c:v>
                </c:pt>
                <c:pt idx="2121">
                  <c:v>-14.0400000000005</c:v>
                </c:pt>
                <c:pt idx="2122">
                  <c:v>-14.0500000000005</c:v>
                </c:pt>
                <c:pt idx="2123">
                  <c:v>-14.0600000000005</c:v>
                </c:pt>
                <c:pt idx="2124">
                  <c:v>-14.070000000000499</c:v>
                </c:pt>
                <c:pt idx="2125">
                  <c:v>-14.080000000000499</c:v>
                </c:pt>
                <c:pt idx="2126">
                  <c:v>-14.090000000000501</c:v>
                </c:pt>
                <c:pt idx="2127">
                  <c:v>-14.100000000000501</c:v>
                </c:pt>
                <c:pt idx="2128">
                  <c:v>-14.1100000000005</c:v>
                </c:pt>
                <c:pt idx="2129">
                  <c:v>-14.1200000000005</c:v>
                </c:pt>
                <c:pt idx="2130">
                  <c:v>-14.1300000000005</c:v>
                </c:pt>
                <c:pt idx="2131">
                  <c:v>-14.1400000000005</c:v>
                </c:pt>
                <c:pt idx="2132">
                  <c:v>-14.1500000000005</c:v>
                </c:pt>
                <c:pt idx="2133">
                  <c:v>-14.160000000000499</c:v>
                </c:pt>
                <c:pt idx="2134">
                  <c:v>-13.160000000000499</c:v>
                </c:pt>
                <c:pt idx="2135">
                  <c:v>-13.170000000000501</c:v>
                </c:pt>
                <c:pt idx="2136">
                  <c:v>-13.180000000000501</c:v>
                </c:pt>
                <c:pt idx="2137">
                  <c:v>-13.2800000000005</c:v>
                </c:pt>
                <c:pt idx="2138">
                  <c:v>-13.2900000000005</c:v>
                </c:pt>
                <c:pt idx="2139">
                  <c:v>-13.3900000000005</c:v>
                </c:pt>
                <c:pt idx="2140">
                  <c:v>-13.4000000000005</c:v>
                </c:pt>
                <c:pt idx="2141">
                  <c:v>-13.500000000000499</c:v>
                </c:pt>
                <c:pt idx="2142">
                  <c:v>-13.510000000000501</c:v>
                </c:pt>
                <c:pt idx="2143">
                  <c:v>-13.6100000000005</c:v>
                </c:pt>
                <c:pt idx="2144">
                  <c:v>-13.6200000000005</c:v>
                </c:pt>
                <c:pt idx="2145">
                  <c:v>-13.7200000000005</c:v>
                </c:pt>
                <c:pt idx="2146">
                  <c:v>-13.7300000000005</c:v>
                </c:pt>
                <c:pt idx="2147">
                  <c:v>-13.740000000000499</c:v>
                </c:pt>
                <c:pt idx="2148">
                  <c:v>-13.750000000000499</c:v>
                </c:pt>
                <c:pt idx="2149">
                  <c:v>-13.760000000000501</c:v>
                </c:pt>
                <c:pt idx="2150">
                  <c:v>-13.770000000000501</c:v>
                </c:pt>
                <c:pt idx="2151">
                  <c:v>-13.7800000000005</c:v>
                </c:pt>
                <c:pt idx="2152">
                  <c:v>-13.7900000000005</c:v>
                </c:pt>
                <c:pt idx="2153">
                  <c:v>-13.8000000000005</c:v>
                </c:pt>
                <c:pt idx="2154">
                  <c:v>-13.8100000000005</c:v>
                </c:pt>
                <c:pt idx="2155">
                  <c:v>-13.820000000000499</c:v>
                </c:pt>
                <c:pt idx="2156">
                  <c:v>-13.830000000000499</c:v>
                </c:pt>
                <c:pt idx="2157">
                  <c:v>-13.840000000000501</c:v>
                </c:pt>
                <c:pt idx="2158">
                  <c:v>-13.850000000000501</c:v>
                </c:pt>
                <c:pt idx="2159">
                  <c:v>-13.8600000000005</c:v>
                </c:pt>
                <c:pt idx="2160">
                  <c:v>-13.9600000000005</c:v>
                </c:pt>
                <c:pt idx="2161">
                  <c:v>-13.9700000000005</c:v>
                </c:pt>
                <c:pt idx="2162">
                  <c:v>-14.070000000000499</c:v>
                </c:pt>
                <c:pt idx="2163">
                  <c:v>-14.080000000000499</c:v>
                </c:pt>
                <c:pt idx="2164">
                  <c:v>-14.180000000000501</c:v>
                </c:pt>
                <c:pt idx="2165">
                  <c:v>-14.2800000000005</c:v>
                </c:pt>
                <c:pt idx="2166">
                  <c:v>-14.2900000000005</c:v>
                </c:pt>
                <c:pt idx="2167">
                  <c:v>-14.3900000000005</c:v>
                </c:pt>
                <c:pt idx="2168">
                  <c:v>-14.4000000000005</c:v>
                </c:pt>
                <c:pt idx="2169">
                  <c:v>-14.410000000000499</c:v>
                </c:pt>
                <c:pt idx="2170">
                  <c:v>-14.510000000000501</c:v>
                </c:pt>
                <c:pt idx="2171">
                  <c:v>-14.520000000000501</c:v>
                </c:pt>
                <c:pt idx="2172">
                  <c:v>-14.6200000000005</c:v>
                </c:pt>
                <c:pt idx="2173">
                  <c:v>-14.6300000000005</c:v>
                </c:pt>
                <c:pt idx="2174">
                  <c:v>-14.6400000000005</c:v>
                </c:pt>
                <c:pt idx="2175">
                  <c:v>-14.740000000000499</c:v>
                </c:pt>
                <c:pt idx="2176">
                  <c:v>-14.750000000000499</c:v>
                </c:pt>
                <c:pt idx="2177">
                  <c:v>-14.850000000000501</c:v>
                </c:pt>
                <c:pt idx="2178">
                  <c:v>-14.8600000000005</c:v>
                </c:pt>
                <c:pt idx="2179">
                  <c:v>-14.8700000000005</c:v>
                </c:pt>
                <c:pt idx="2180">
                  <c:v>-14.9700000000005</c:v>
                </c:pt>
                <c:pt idx="2181">
                  <c:v>-14.9800000000005</c:v>
                </c:pt>
                <c:pt idx="2182">
                  <c:v>-15.080000000000499</c:v>
                </c:pt>
                <c:pt idx="2183">
                  <c:v>-15.090000000000501</c:v>
                </c:pt>
                <c:pt idx="2184">
                  <c:v>-15.100000000000501</c:v>
                </c:pt>
                <c:pt idx="2185">
                  <c:v>-15.2000000000005</c:v>
                </c:pt>
                <c:pt idx="2186">
                  <c:v>-15.2100000000005</c:v>
                </c:pt>
                <c:pt idx="2187">
                  <c:v>-15.2200000000005</c:v>
                </c:pt>
                <c:pt idx="2188">
                  <c:v>-15.2300000000005</c:v>
                </c:pt>
                <c:pt idx="2189">
                  <c:v>-15.240000000000499</c:v>
                </c:pt>
                <c:pt idx="2190">
                  <c:v>-15.340000000000501</c:v>
                </c:pt>
                <c:pt idx="2191">
                  <c:v>-15.4400000000005</c:v>
                </c:pt>
                <c:pt idx="2192">
                  <c:v>-15.4500000000005</c:v>
                </c:pt>
                <c:pt idx="2193">
                  <c:v>-15.5500000000005</c:v>
                </c:pt>
                <c:pt idx="2194">
                  <c:v>-15.5600000000005</c:v>
                </c:pt>
                <c:pt idx="2195">
                  <c:v>-15.660000000000499</c:v>
                </c:pt>
                <c:pt idx="2196">
                  <c:v>-15.670000000000501</c:v>
                </c:pt>
                <c:pt idx="2197">
                  <c:v>-15.770000000000501</c:v>
                </c:pt>
                <c:pt idx="2198">
                  <c:v>-15.7800000000005</c:v>
                </c:pt>
                <c:pt idx="2199">
                  <c:v>-15.7900000000005</c:v>
                </c:pt>
                <c:pt idx="2200">
                  <c:v>-15.8900000000005</c:v>
                </c:pt>
                <c:pt idx="2201">
                  <c:v>-15.9000000000005</c:v>
                </c:pt>
                <c:pt idx="2202">
                  <c:v>-15.910000000000499</c:v>
                </c:pt>
                <c:pt idx="2203">
                  <c:v>-16.010000000000499</c:v>
                </c:pt>
                <c:pt idx="2204">
                  <c:v>-16.020000000000501</c:v>
                </c:pt>
                <c:pt idx="2205">
                  <c:v>-16.120000000000498</c:v>
                </c:pt>
                <c:pt idx="2206">
                  <c:v>-16.1300000000005</c:v>
                </c:pt>
                <c:pt idx="2207">
                  <c:v>-16.140000000000502</c:v>
                </c:pt>
                <c:pt idx="2208">
                  <c:v>-16.1500000000005</c:v>
                </c:pt>
                <c:pt idx="2209">
                  <c:v>-16.160000000000501</c:v>
                </c:pt>
                <c:pt idx="2210">
                  <c:v>-16.170000000000499</c:v>
                </c:pt>
                <c:pt idx="2211">
                  <c:v>-16.180000000000501</c:v>
                </c:pt>
                <c:pt idx="2212">
                  <c:v>-16.190000000000499</c:v>
                </c:pt>
                <c:pt idx="2213">
                  <c:v>-16.2000000000005</c:v>
                </c:pt>
                <c:pt idx="2214">
                  <c:v>-16.210000000000498</c:v>
                </c:pt>
                <c:pt idx="2215">
                  <c:v>-16.2200000000005</c:v>
                </c:pt>
                <c:pt idx="2216">
                  <c:v>-16.230000000000501</c:v>
                </c:pt>
                <c:pt idx="2217">
                  <c:v>-16.240000000000499</c:v>
                </c:pt>
                <c:pt idx="2218">
                  <c:v>-16.340000000000501</c:v>
                </c:pt>
                <c:pt idx="2219">
                  <c:v>-16.350000000000499</c:v>
                </c:pt>
                <c:pt idx="2220">
                  <c:v>-16.4500000000005</c:v>
                </c:pt>
                <c:pt idx="2221">
                  <c:v>-16.550000000000502</c:v>
                </c:pt>
                <c:pt idx="2222">
                  <c:v>-16.6500000000005</c:v>
                </c:pt>
                <c:pt idx="2223">
                  <c:v>-16.660000000000501</c:v>
                </c:pt>
                <c:pt idx="2224">
                  <c:v>-16.760000000000499</c:v>
                </c:pt>
                <c:pt idx="2225">
                  <c:v>-16.770000000000501</c:v>
                </c:pt>
                <c:pt idx="2226">
                  <c:v>-16.780000000000499</c:v>
                </c:pt>
                <c:pt idx="2227">
                  <c:v>-16.7900000000005</c:v>
                </c:pt>
                <c:pt idx="2228">
                  <c:v>-16.890000000000502</c:v>
                </c:pt>
                <c:pt idx="2229">
                  <c:v>-16.9000000000005</c:v>
                </c:pt>
                <c:pt idx="2230">
                  <c:v>-16.910000000000501</c:v>
                </c:pt>
                <c:pt idx="2231">
                  <c:v>-16.920000000000499</c:v>
                </c:pt>
                <c:pt idx="2232">
                  <c:v>-16.930000000000501</c:v>
                </c:pt>
                <c:pt idx="2233">
                  <c:v>-16.940000000000499</c:v>
                </c:pt>
                <c:pt idx="2234">
                  <c:v>-16.9500000000005</c:v>
                </c:pt>
                <c:pt idx="2235">
                  <c:v>-16.960000000000498</c:v>
                </c:pt>
                <c:pt idx="2236">
                  <c:v>-16.9700000000005</c:v>
                </c:pt>
                <c:pt idx="2237">
                  <c:v>-16.980000000000501</c:v>
                </c:pt>
                <c:pt idx="2238">
                  <c:v>-16.990000000000499</c:v>
                </c:pt>
                <c:pt idx="2239">
                  <c:v>-17.000000000000501</c:v>
                </c:pt>
                <c:pt idx="2240">
                  <c:v>-17.010000000000499</c:v>
                </c:pt>
                <c:pt idx="2241">
                  <c:v>-17.020000000000501</c:v>
                </c:pt>
                <c:pt idx="2242">
                  <c:v>-17.030000000000499</c:v>
                </c:pt>
                <c:pt idx="2243">
                  <c:v>-17.0400000000005</c:v>
                </c:pt>
                <c:pt idx="2244">
                  <c:v>-17.050000000000502</c:v>
                </c:pt>
                <c:pt idx="2245">
                  <c:v>-17.0600000000005</c:v>
                </c:pt>
                <c:pt idx="2246">
                  <c:v>-17.160000000000501</c:v>
                </c:pt>
                <c:pt idx="2247">
                  <c:v>-17.170000000000499</c:v>
                </c:pt>
                <c:pt idx="2248">
                  <c:v>-17.270000000000501</c:v>
                </c:pt>
                <c:pt idx="2249">
                  <c:v>-17.370000000000498</c:v>
                </c:pt>
                <c:pt idx="2250">
                  <c:v>-17.3800000000005</c:v>
                </c:pt>
                <c:pt idx="2251">
                  <c:v>-17.480000000000501</c:v>
                </c:pt>
                <c:pt idx="2252">
                  <c:v>-17.580000000000499</c:v>
                </c:pt>
                <c:pt idx="2253">
                  <c:v>-17.680000000000501</c:v>
                </c:pt>
                <c:pt idx="2254">
                  <c:v>-17.780000000000499</c:v>
                </c:pt>
                <c:pt idx="2255">
                  <c:v>-17.8800000000005</c:v>
                </c:pt>
                <c:pt idx="2256">
                  <c:v>-17.890000000000502</c:v>
                </c:pt>
                <c:pt idx="2257">
                  <c:v>-17.990000000000499</c:v>
                </c:pt>
                <c:pt idx="2258">
                  <c:v>-18.000000000000501</c:v>
                </c:pt>
                <c:pt idx="2259">
                  <c:v>-18.100000000000499</c:v>
                </c:pt>
                <c:pt idx="2260">
                  <c:v>-18.1100000000006</c:v>
                </c:pt>
                <c:pt idx="2261">
                  <c:v>-18.210000000000601</c:v>
                </c:pt>
                <c:pt idx="2262">
                  <c:v>-18.310000000000599</c:v>
                </c:pt>
                <c:pt idx="2263">
                  <c:v>-18.320000000000601</c:v>
                </c:pt>
                <c:pt idx="2264">
                  <c:v>-18.420000000000599</c:v>
                </c:pt>
                <c:pt idx="2265">
                  <c:v>-18.5200000000006</c:v>
                </c:pt>
                <c:pt idx="2266">
                  <c:v>-18.530000000000602</c:v>
                </c:pt>
                <c:pt idx="2267">
                  <c:v>-18.630000000000599</c:v>
                </c:pt>
                <c:pt idx="2268">
                  <c:v>-18.730000000000601</c:v>
                </c:pt>
                <c:pt idx="2269">
                  <c:v>-18.740000000000599</c:v>
                </c:pt>
                <c:pt idx="2270">
                  <c:v>-18.8400000000006</c:v>
                </c:pt>
                <c:pt idx="2271">
                  <c:v>-18.940000000000602</c:v>
                </c:pt>
                <c:pt idx="2272">
                  <c:v>-19.0400000000006</c:v>
                </c:pt>
                <c:pt idx="2273">
                  <c:v>-19.140000000000601</c:v>
                </c:pt>
                <c:pt idx="2274">
                  <c:v>-19.150000000000599</c:v>
                </c:pt>
                <c:pt idx="2275">
                  <c:v>-19.160000000000601</c:v>
                </c:pt>
                <c:pt idx="2276">
                  <c:v>-19.170000000000599</c:v>
                </c:pt>
                <c:pt idx="2277">
                  <c:v>-19.1800000000006</c:v>
                </c:pt>
                <c:pt idx="2278">
                  <c:v>-19.280000000000602</c:v>
                </c:pt>
                <c:pt idx="2279">
                  <c:v>-19.380000000000599</c:v>
                </c:pt>
                <c:pt idx="2280">
                  <c:v>-19.390000000000601</c:v>
                </c:pt>
                <c:pt idx="2281">
                  <c:v>-19.490000000000599</c:v>
                </c:pt>
                <c:pt idx="2282">
                  <c:v>-19.5900000000006</c:v>
                </c:pt>
                <c:pt idx="2283">
                  <c:v>-19.600000000000598</c:v>
                </c:pt>
                <c:pt idx="2284">
                  <c:v>-19.6100000000006</c:v>
                </c:pt>
                <c:pt idx="2285">
                  <c:v>-19.710000000000601</c:v>
                </c:pt>
                <c:pt idx="2286">
                  <c:v>-19.810000000000599</c:v>
                </c:pt>
                <c:pt idx="2287">
                  <c:v>-19.820000000000601</c:v>
                </c:pt>
                <c:pt idx="2288">
                  <c:v>-19.920000000000599</c:v>
                </c:pt>
                <c:pt idx="2289">
                  <c:v>-20.0200000000006</c:v>
                </c:pt>
                <c:pt idx="2290">
                  <c:v>-20.030000000000602</c:v>
                </c:pt>
                <c:pt idx="2291">
                  <c:v>-20.130000000000599</c:v>
                </c:pt>
                <c:pt idx="2292">
                  <c:v>-20.230000000000601</c:v>
                </c:pt>
                <c:pt idx="2293">
                  <c:v>-20.240000000000599</c:v>
                </c:pt>
                <c:pt idx="2294">
                  <c:v>-20.2500000000006</c:v>
                </c:pt>
                <c:pt idx="2295">
                  <c:v>-20.260000000000598</c:v>
                </c:pt>
                <c:pt idx="2296">
                  <c:v>-20.3600000000006</c:v>
                </c:pt>
                <c:pt idx="2297">
                  <c:v>-20.460000000000601</c:v>
                </c:pt>
                <c:pt idx="2298">
                  <c:v>-20.470000000000599</c:v>
                </c:pt>
                <c:pt idx="2299">
                  <c:v>-20.480000000000601</c:v>
                </c:pt>
                <c:pt idx="2300">
                  <c:v>-20.580000000000599</c:v>
                </c:pt>
                <c:pt idx="2301">
                  <c:v>-20.6800000000006</c:v>
                </c:pt>
                <c:pt idx="2302">
                  <c:v>-20.690000000000602</c:v>
                </c:pt>
                <c:pt idx="2303">
                  <c:v>-20.7900000000006</c:v>
                </c:pt>
                <c:pt idx="2304">
                  <c:v>-20.890000000000601</c:v>
                </c:pt>
                <c:pt idx="2305">
                  <c:v>-20.900000000000599</c:v>
                </c:pt>
                <c:pt idx="2306">
                  <c:v>-21.0000000000006</c:v>
                </c:pt>
                <c:pt idx="2307">
                  <c:v>-21.100000000000598</c:v>
                </c:pt>
                <c:pt idx="2308">
                  <c:v>-21.1100000000006</c:v>
                </c:pt>
                <c:pt idx="2309">
                  <c:v>-21.120000000000601</c:v>
                </c:pt>
                <c:pt idx="2310">
                  <c:v>-21.130000000000599</c:v>
                </c:pt>
                <c:pt idx="2311">
                  <c:v>-21.230000000000601</c:v>
                </c:pt>
                <c:pt idx="2312">
                  <c:v>-21.330000000000599</c:v>
                </c:pt>
                <c:pt idx="2313">
                  <c:v>-21.3400000000006</c:v>
                </c:pt>
                <c:pt idx="2314">
                  <c:v>-21.350000000000598</c:v>
                </c:pt>
                <c:pt idx="2315">
                  <c:v>-21.4500000000006</c:v>
                </c:pt>
                <c:pt idx="2316">
                  <c:v>-21.550000000000601</c:v>
                </c:pt>
                <c:pt idx="2317">
                  <c:v>-21.560000000000599</c:v>
                </c:pt>
                <c:pt idx="2318">
                  <c:v>-21.660000000000601</c:v>
                </c:pt>
                <c:pt idx="2319">
                  <c:v>-21.760000000000598</c:v>
                </c:pt>
                <c:pt idx="2320">
                  <c:v>-21.7700000000006</c:v>
                </c:pt>
                <c:pt idx="2321">
                  <c:v>-21.780000000000602</c:v>
                </c:pt>
                <c:pt idx="2322">
                  <c:v>-21.880000000000599</c:v>
                </c:pt>
                <c:pt idx="2323">
                  <c:v>-21.980000000000601</c:v>
                </c:pt>
                <c:pt idx="2324">
                  <c:v>-22.080000000000599</c:v>
                </c:pt>
                <c:pt idx="2325">
                  <c:v>-22.0900000000006</c:v>
                </c:pt>
                <c:pt idx="2326">
                  <c:v>-22.190000000000602</c:v>
                </c:pt>
                <c:pt idx="2327">
                  <c:v>-22.2900000000006</c:v>
                </c:pt>
                <c:pt idx="2328">
                  <c:v>-22.300000000000701</c:v>
                </c:pt>
                <c:pt idx="2329">
                  <c:v>-22.310000000000699</c:v>
                </c:pt>
                <c:pt idx="2330">
                  <c:v>-22.3200000000007</c:v>
                </c:pt>
                <c:pt idx="2331">
                  <c:v>-22.420000000000702</c:v>
                </c:pt>
                <c:pt idx="2332">
                  <c:v>-22.520000000000699</c:v>
                </c:pt>
                <c:pt idx="2333">
                  <c:v>-22.530000000000701</c:v>
                </c:pt>
                <c:pt idx="2334">
                  <c:v>-22.540000000000699</c:v>
                </c:pt>
                <c:pt idx="2335">
                  <c:v>-22.6400000000007</c:v>
                </c:pt>
                <c:pt idx="2336">
                  <c:v>-22.740000000000698</c:v>
                </c:pt>
                <c:pt idx="2337">
                  <c:v>-22.7500000000007</c:v>
                </c:pt>
                <c:pt idx="2338">
                  <c:v>-22.850000000000701</c:v>
                </c:pt>
                <c:pt idx="2339">
                  <c:v>-22.860000000000699</c:v>
                </c:pt>
                <c:pt idx="2340">
                  <c:v>-22.870000000000701</c:v>
                </c:pt>
                <c:pt idx="2341">
                  <c:v>-22.970000000000699</c:v>
                </c:pt>
                <c:pt idx="2342">
                  <c:v>-23.0700000000007</c:v>
                </c:pt>
                <c:pt idx="2343">
                  <c:v>-23.080000000000702</c:v>
                </c:pt>
                <c:pt idx="2344">
                  <c:v>-23.1800000000007</c:v>
                </c:pt>
                <c:pt idx="2345">
                  <c:v>-23.190000000000701</c:v>
                </c:pt>
                <c:pt idx="2346">
                  <c:v>-23.290000000000699</c:v>
                </c:pt>
                <c:pt idx="2347">
                  <c:v>-23.300000000000701</c:v>
                </c:pt>
                <c:pt idx="2348">
                  <c:v>-23.400000000000698</c:v>
                </c:pt>
                <c:pt idx="2349">
                  <c:v>-23.4100000000007</c:v>
                </c:pt>
                <c:pt idx="2350">
                  <c:v>-23.420000000000702</c:v>
                </c:pt>
                <c:pt idx="2351">
                  <c:v>-23.520000000000699</c:v>
                </c:pt>
                <c:pt idx="2352">
                  <c:v>-23.530000000000701</c:v>
                </c:pt>
                <c:pt idx="2353">
                  <c:v>-23.630000000000699</c:v>
                </c:pt>
                <c:pt idx="2354">
                  <c:v>-23.6400000000007</c:v>
                </c:pt>
                <c:pt idx="2355">
                  <c:v>-23.650000000000698</c:v>
                </c:pt>
                <c:pt idx="2356">
                  <c:v>-23.7500000000007</c:v>
                </c:pt>
                <c:pt idx="2357">
                  <c:v>-23.760000000000701</c:v>
                </c:pt>
                <c:pt idx="2358">
                  <c:v>-23.770000000000699</c:v>
                </c:pt>
                <c:pt idx="2359">
                  <c:v>-23.870000000000701</c:v>
                </c:pt>
                <c:pt idx="2360">
                  <c:v>-23.970000000000699</c:v>
                </c:pt>
                <c:pt idx="2361">
                  <c:v>-23.9800000000007</c:v>
                </c:pt>
                <c:pt idx="2362">
                  <c:v>-24.080000000000702</c:v>
                </c:pt>
                <c:pt idx="2363">
                  <c:v>-24.0900000000007</c:v>
                </c:pt>
                <c:pt idx="2364">
                  <c:v>-24.100000000000701</c:v>
                </c:pt>
                <c:pt idx="2365">
                  <c:v>-24.200000000000699</c:v>
                </c:pt>
                <c:pt idx="2366">
                  <c:v>-24.300000000000701</c:v>
                </c:pt>
                <c:pt idx="2367">
                  <c:v>-24.310000000000699</c:v>
                </c:pt>
                <c:pt idx="2368">
                  <c:v>-24.4100000000007</c:v>
                </c:pt>
                <c:pt idx="2369">
                  <c:v>-24.510000000000701</c:v>
                </c:pt>
                <c:pt idx="2370">
                  <c:v>-24.520000000000699</c:v>
                </c:pt>
                <c:pt idx="2371">
                  <c:v>-24.620000000000701</c:v>
                </c:pt>
                <c:pt idx="2372">
                  <c:v>-24.630000000000699</c:v>
                </c:pt>
                <c:pt idx="2373">
                  <c:v>-24.6400000000007</c:v>
                </c:pt>
                <c:pt idx="2374">
                  <c:v>-24.740000000000698</c:v>
                </c:pt>
                <c:pt idx="2375">
                  <c:v>-24.7500000000007</c:v>
                </c:pt>
                <c:pt idx="2376">
                  <c:v>-24.850000000000701</c:v>
                </c:pt>
                <c:pt idx="2377">
                  <c:v>-24.860000000000699</c:v>
                </c:pt>
                <c:pt idx="2378">
                  <c:v>-24.960000000000701</c:v>
                </c:pt>
                <c:pt idx="2379">
                  <c:v>-25.060000000000699</c:v>
                </c:pt>
                <c:pt idx="2380">
                  <c:v>-25.0700000000007</c:v>
                </c:pt>
                <c:pt idx="2381">
                  <c:v>-25.170000000000702</c:v>
                </c:pt>
                <c:pt idx="2382">
                  <c:v>-25.1800000000007</c:v>
                </c:pt>
                <c:pt idx="2383">
                  <c:v>-25.280000000000701</c:v>
                </c:pt>
                <c:pt idx="2384">
                  <c:v>-25.290000000000699</c:v>
                </c:pt>
                <c:pt idx="2385">
                  <c:v>-25.3900000000007</c:v>
                </c:pt>
                <c:pt idx="2386">
                  <c:v>-25.400000000000698</c:v>
                </c:pt>
                <c:pt idx="2387">
                  <c:v>-25.5000000000007</c:v>
                </c:pt>
                <c:pt idx="2388">
                  <c:v>-25.510000000000701</c:v>
                </c:pt>
                <c:pt idx="2389">
                  <c:v>-25.520000000000699</c:v>
                </c:pt>
                <c:pt idx="2390">
                  <c:v>-25.620000000000701</c:v>
                </c:pt>
                <c:pt idx="2391">
                  <c:v>-25.720000000000699</c:v>
                </c:pt>
                <c:pt idx="2392">
                  <c:v>-25.8200000000007</c:v>
                </c:pt>
                <c:pt idx="2393">
                  <c:v>-25.830000000000702</c:v>
                </c:pt>
                <c:pt idx="2394">
                  <c:v>-25.9300000000007</c:v>
                </c:pt>
                <c:pt idx="2395">
                  <c:v>-25.940000000000801</c:v>
                </c:pt>
                <c:pt idx="2396">
                  <c:v>-25.950000000000799</c:v>
                </c:pt>
                <c:pt idx="2397">
                  <c:v>-26.0500000000008</c:v>
                </c:pt>
                <c:pt idx="2398">
                  <c:v>-26.060000000000802</c:v>
                </c:pt>
                <c:pt idx="2399">
                  <c:v>-26.1600000000008</c:v>
                </c:pt>
                <c:pt idx="2400">
                  <c:v>-26.170000000000801</c:v>
                </c:pt>
                <c:pt idx="2401">
                  <c:v>-26.180000000000799</c:v>
                </c:pt>
                <c:pt idx="2402">
                  <c:v>-26.190000000000801</c:v>
                </c:pt>
                <c:pt idx="2403">
                  <c:v>-26.290000000000799</c:v>
                </c:pt>
                <c:pt idx="2404">
                  <c:v>-26.3000000000008</c:v>
                </c:pt>
                <c:pt idx="2405">
                  <c:v>-26.400000000000801</c:v>
                </c:pt>
                <c:pt idx="2406">
                  <c:v>-26.4100000000008</c:v>
                </c:pt>
                <c:pt idx="2407">
                  <c:v>-26.510000000000801</c:v>
                </c:pt>
                <c:pt idx="2408">
                  <c:v>-26.520000000000799</c:v>
                </c:pt>
                <c:pt idx="2409">
                  <c:v>-26.5300000000008</c:v>
                </c:pt>
                <c:pt idx="2410">
                  <c:v>-26.540000000000799</c:v>
                </c:pt>
                <c:pt idx="2411">
                  <c:v>-26.6400000000008</c:v>
                </c:pt>
                <c:pt idx="2412">
                  <c:v>-26.650000000000801</c:v>
                </c:pt>
                <c:pt idx="2413">
                  <c:v>-26.750000000000799</c:v>
                </c:pt>
                <c:pt idx="2414">
                  <c:v>-26.760000000000801</c:v>
                </c:pt>
                <c:pt idx="2415">
                  <c:v>-26.860000000000799</c:v>
                </c:pt>
                <c:pt idx="2416">
                  <c:v>-26.8700000000008</c:v>
                </c:pt>
                <c:pt idx="2417">
                  <c:v>-26.970000000000802</c:v>
                </c:pt>
                <c:pt idx="2418">
                  <c:v>-26.9800000000008</c:v>
                </c:pt>
                <c:pt idx="2419">
                  <c:v>-27.080000000000801</c:v>
                </c:pt>
                <c:pt idx="2420">
                  <c:v>-27.090000000000799</c:v>
                </c:pt>
                <c:pt idx="2421">
                  <c:v>-27.190000000000801</c:v>
                </c:pt>
                <c:pt idx="2422">
                  <c:v>-27.200000000000799</c:v>
                </c:pt>
                <c:pt idx="2423">
                  <c:v>-27.3000000000008</c:v>
                </c:pt>
                <c:pt idx="2424">
                  <c:v>-27.310000000000802</c:v>
                </c:pt>
                <c:pt idx="2425">
                  <c:v>-27.4100000000008</c:v>
                </c:pt>
                <c:pt idx="2426">
                  <c:v>-27.420000000000801</c:v>
                </c:pt>
                <c:pt idx="2427">
                  <c:v>-27.430000000000799</c:v>
                </c:pt>
                <c:pt idx="2428">
                  <c:v>-27.440000000000801</c:v>
                </c:pt>
                <c:pt idx="2429">
                  <c:v>-27.540000000000799</c:v>
                </c:pt>
                <c:pt idx="2430">
                  <c:v>-27.5500000000008</c:v>
                </c:pt>
                <c:pt idx="2431">
                  <c:v>-27.650000000000801</c:v>
                </c:pt>
                <c:pt idx="2432">
                  <c:v>-27.6600000000008</c:v>
                </c:pt>
                <c:pt idx="2433">
                  <c:v>-27.760000000000801</c:v>
                </c:pt>
                <c:pt idx="2434">
                  <c:v>-27.860000000000799</c:v>
                </c:pt>
                <c:pt idx="2435">
                  <c:v>-27.9600000000008</c:v>
                </c:pt>
                <c:pt idx="2436">
                  <c:v>-27.970000000000802</c:v>
                </c:pt>
                <c:pt idx="2437">
                  <c:v>-27.9800000000008</c:v>
                </c:pt>
                <c:pt idx="2438">
                  <c:v>-27.990000000000801</c:v>
                </c:pt>
                <c:pt idx="2439">
                  <c:v>-28.090000000000799</c:v>
                </c:pt>
                <c:pt idx="2440">
                  <c:v>-28.100000000000801</c:v>
                </c:pt>
                <c:pt idx="2441">
                  <c:v>-28.200000000000799</c:v>
                </c:pt>
                <c:pt idx="2442">
                  <c:v>-28.2100000000008</c:v>
                </c:pt>
                <c:pt idx="2443">
                  <c:v>-28.310000000000802</c:v>
                </c:pt>
                <c:pt idx="2444">
                  <c:v>-28.3200000000008</c:v>
                </c:pt>
                <c:pt idx="2445">
                  <c:v>-28.330000000000801</c:v>
                </c:pt>
                <c:pt idx="2446">
                  <c:v>-28.340000000000799</c:v>
                </c:pt>
                <c:pt idx="2447">
                  <c:v>-28.350000000000801</c:v>
                </c:pt>
                <c:pt idx="2448">
                  <c:v>-28.360000000000799</c:v>
                </c:pt>
                <c:pt idx="2449">
                  <c:v>-28.3700000000008</c:v>
                </c:pt>
                <c:pt idx="2450">
                  <c:v>-28.380000000000798</c:v>
                </c:pt>
                <c:pt idx="2451">
                  <c:v>-28.3900000000008</c:v>
                </c:pt>
                <c:pt idx="2452">
                  <c:v>-28.490000000000801</c:v>
                </c:pt>
                <c:pt idx="2453">
                  <c:v>-28.500000000000799</c:v>
                </c:pt>
                <c:pt idx="2454">
                  <c:v>-28.510000000000801</c:v>
                </c:pt>
                <c:pt idx="2455">
                  <c:v>-28.520000000000799</c:v>
                </c:pt>
                <c:pt idx="2456">
                  <c:v>-28.5300000000008</c:v>
                </c:pt>
                <c:pt idx="2457">
                  <c:v>-28.540000000000799</c:v>
                </c:pt>
                <c:pt idx="2458">
                  <c:v>-28.5500000000008</c:v>
                </c:pt>
                <c:pt idx="2459">
                  <c:v>-28.560000000000802</c:v>
                </c:pt>
                <c:pt idx="2460">
                  <c:v>-28.5700000000008</c:v>
                </c:pt>
                <c:pt idx="2461">
                  <c:v>-28.580000000000901</c:v>
                </c:pt>
                <c:pt idx="2462">
                  <c:v>-28.590000000000899</c:v>
                </c:pt>
                <c:pt idx="2463">
                  <c:v>-28.6000000000009</c:v>
                </c:pt>
                <c:pt idx="2464">
                  <c:v>-28.610000000000898</c:v>
                </c:pt>
                <c:pt idx="2465">
                  <c:v>-28.6200000000009</c:v>
                </c:pt>
                <c:pt idx="2466">
                  <c:v>-28.630000000000901</c:v>
                </c:pt>
                <c:pt idx="2467">
                  <c:v>-28.640000000000899</c:v>
                </c:pt>
                <c:pt idx="2468">
                  <c:v>-28.650000000000901</c:v>
                </c:pt>
                <c:pt idx="2469">
                  <c:v>-28.660000000000899</c:v>
                </c:pt>
                <c:pt idx="2470">
                  <c:v>-28.670000000000901</c:v>
                </c:pt>
                <c:pt idx="2471">
                  <c:v>-28.680000000000899</c:v>
                </c:pt>
                <c:pt idx="2472">
                  <c:v>-28.6900000000009</c:v>
                </c:pt>
                <c:pt idx="2473">
                  <c:v>-27.6900000000009</c:v>
                </c:pt>
                <c:pt idx="2474">
                  <c:v>-27.700000000000902</c:v>
                </c:pt>
                <c:pt idx="2475">
                  <c:v>-27.7100000000009</c:v>
                </c:pt>
                <c:pt idx="2476">
                  <c:v>-27.810000000000901</c:v>
                </c:pt>
                <c:pt idx="2477">
                  <c:v>-27.820000000000899</c:v>
                </c:pt>
                <c:pt idx="2478">
                  <c:v>-27.920000000000901</c:v>
                </c:pt>
                <c:pt idx="2479">
                  <c:v>-28.020000000000898</c:v>
                </c:pt>
                <c:pt idx="2480">
                  <c:v>-28.1200000000009</c:v>
                </c:pt>
                <c:pt idx="2481">
                  <c:v>-28.220000000000901</c:v>
                </c:pt>
                <c:pt idx="2482">
                  <c:v>-28.230000000000899</c:v>
                </c:pt>
                <c:pt idx="2483">
                  <c:v>-28.240000000000901</c:v>
                </c:pt>
                <c:pt idx="2484">
                  <c:v>-28.250000000000899</c:v>
                </c:pt>
                <c:pt idx="2485">
                  <c:v>-28.2600000000009</c:v>
                </c:pt>
                <c:pt idx="2486">
                  <c:v>-28.270000000000898</c:v>
                </c:pt>
                <c:pt idx="2487">
                  <c:v>-28.2800000000009</c:v>
                </c:pt>
                <c:pt idx="2488">
                  <c:v>-28.380000000000901</c:v>
                </c:pt>
                <c:pt idx="2489">
                  <c:v>-28.390000000000899</c:v>
                </c:pt>
                <c:pt idx="2490">
                  <c:v>-28.490000000000901</c:v>
                </c:pt>
                <c:pt idx="2491">
                  <c:v>-28.500000000000899</c:v>
                </c:pt>
                <c:pt idx="2492">
                  <c:v>-28.6000000000009</c:v>
                </c:pt>
                <c:pt idx="2493">
                  <c:v>-28.610000000000898</c:v>
                </c:pt>
                <c:pt idx="2494">
                  <c:v>-28.7100000000009</c:v>
                </c:pt>
                <c:pt idx="2495">
                  <c:v>-28.720000000000901</c:v>
                </c:pt>
                <c:pt idx="2496">
                  <c:v>-28.820000000000899</c:v>
                </c:pt>
                <c:pt idx="2497">
                  <c:v>-28.830000000000901</c:v>
                </c:pt>
                <c:pt idx="2498">
                  <c:v>-28.930000000000899</c:v>
                </c:pt>
                <c:pt idx="2499">
                  <c:v>-28.9400000000009</c:v>
                </c:pt>
                <c:pt idx="2500">
                  <c:v>-29.040000000000902</c:v>
                </c:pt>
                <c:pt idx="2501">
                  <c:v>-29.0500000000009</c:v>
                </c:pt>
                <c:pt idx="2502">
                  <c:v>-29.150000000000901</c:v>
                </c:pt>
                <c:pt idx="2503">
                  <c:v>-29.160000000000899</c:v>
                </c:pt>
                <c:pt idx="2504">
                  <c:v>-29.2600000000009</c:v>
                </c:pt>
                <c:pt idx="2505">
                  <c:v>-29.270000000000898</c:v>
                </c:pt>
                <c:pt idx="2506">
                  <c:v>-29.2800000000009</c:v>
                </c:pt>
                <c:pt idx="2507">
                  <c:v>-29.380000000000901</c:v>
                </c:pt>
                <c:pt idx="2508">
                  <c:v>-29.390000000000899</c:v>
                </c:pt>
                <c:pt idx="2509">
                  <c:v>-29.400000000000901</c:v>
                </c:pt>
                <c:pt idx="2510">
                  <c:v>-29.410000000000899</c:v>
                </c:pt>
                <c:pt idx="2511">
                  <c:v>-29.420000000000901</c:v>
                </c:pt>
                <c:pt idx="2512">
                  <c:v>-29.430000000000899</c:v>
                </c:pt>
                <c:pt idx="2513">
                  <c:v>-29.4400000000009</c:v>
                </c:pt>
                <c:pt idx="2514">
                  <c:v>-29.450000000000902</c:v>
                </c:pt>
                <c:pt idx="2515">
                  <c:v>-29.4600000000009</c:v>
                </c:pt>
                <c:pt idx="2516">
                  <c:v>-29.470000000000901</c:v>
                </c:pt>
                <c:pt idx="2517">
                  <c:v>-29.480000000000899</c:v>
                </c:pt>
                <c:pt idx="2518">
                  <c:v>-29.490000000000901</c:v>
                </c:pt>
                <c:pt idx="2519">
                  <c:v>-29.500000000000899</c:v>
                </c:pt>
                <c:pt idx="2520">
                  <c:v>-29.5100000000009</c:v>
                </c:pt>
                <c:pt idx="2521">
                  <c:v>-29.520000000000898</c:v>
                </c:pt>
                <c:pt idx="2522">
                  <c:v>-29.5300000000009</c:v>
                </c:pt>
                <c:pt idx="2523">
                  <c:v>-29.540000000000902</c:v>
                </c:pt>
                <c:pt idx="2524">
                  <c:v>-29.5500000000009</c:v>
                </c:pt>
                <c:pt idx="2525">
                  <c:v>-29.560000000000901</c:v>
                </c:pt>
                <c:pt idx="2526">
                  <c:v>-29.570000000000899</c:v>
                </c:pt>
                <c:pt idx="2527">
                  <c:v>-29.580000000001</c:v>
                </c:pt>
                <c:pt idx="2528">
                  <c:v>-29.590000000001002</c:v>
                </c:pt>
                <c:pt idx="2529">
                  <c:v>-29.600000000001</c:v>
                </c:pt>
                <c:pt idx="2530">
                  <c:v>-29.610000000001001</c:v>
                </c:pt>
                <c:pt idx="2531">
                  <c:v>-29.710000000000999</c:v>
                </c:pt>
                <c:pt idx="2532">
                  <c:v>-29.720000000001001</c:v>
                </c:pt>
                <c:pt idx="2533">
                  <c:v>-29.820000000000999</c:v>
                </c:pt>
                <c:pt idx="2534">
                  <c:v>-29.830000000001</c:v>
                </c:pt>
                <c:pt idx="2535">
                  <c:v>-29.930000000001002</c:v>
                </c:pt>
                <c:pt idx="2536">
                  <c:v>-29.940000000001</c:v>
                </c:pt>
                <c:pt idx="2537">
                  <c:v>-30.040000000001001</c:v>
                </c:pt>
                <c:pt idx="2538">
                  <c:v>-30.050000000000999</c:v>
                </c:pt>
                <c:pt idx="2539">
                  <c:v>-30.150000000001</c:v>
                </c:pt>
                <c:pt idx="2540">
                  <c:v>-30.160000000000998</c:v>
                </c:pt>
                <c:pt idx="2541">
                  <c:v>-30.260000000001</c:v>
                </c:pt>
                <c:pt idx="2542">
                  <c:v>-30.270000000001001</c:v>
                </c:pt>
                <c:pt idx="2543">
                  <c:v>-30.370000000000999</c:v>
                </c:pt>
                <c:pt idx="2544">
                  <c:v>-30.380000000001001</c:v>
                </c:pt>
                <c:pt idx="2545">
                  <c:v>-30.480000000000999</c:v>
                </c:pt>
                <c:pt idx="2546">
                  <c:v>-30.490000000001</c:v>
                </c:pt>
                <c:pt idx="2547">
                  <c:v>-30.590000000001002</c:v>
                </c:pt>
                <c:pt idx="2548">
                  <c:v>-30.600000000001</c:v>
                </c:pt>
                <c:pt idx="2549">
                  <c:v>-30.700000000001001</c:v>
                </c:pt>
                <c:pt idx="2550">
                  <c:v>-30.710000000000999</c:v>
                </c:pt>
                <c:pt idx="2551">
                  <c:v>-30.720000000001001</c:v>
                </c:pt>
                <c:pt idx="2552">
                  <c:v>-30.730000000000999</c:v>
                </c:pt>
                <c:pt idx="2553">
                  <c:v>-30.740000000001</c:v>
                </c:pt>
                <c:pt idx="2554">
                  <c:v>-30.750000000000998</c:v>
                </c:pt>
                <c:pt idx="2555">
                  <c:v>-30.760000000001</c:v>
                </c:pt>
                <c:pt idx="2556">
                  <c:v>-30.770000000001001</c:v>
                </c:pt>
                <c:pt idx="2557">
                  <c:v>-30.870000000000999</c:v>
                </c:pt>
                <c:pt idx="2558">
                  <c:v>-30.880000000001001</c:v>
                </c:pt>
                <c:pt idx="2559">
                  <c:v>-30.980000000000999</c:v>
                </c:pt>
                <c:pt idx="2560">
                  <c:v>-30.990000000001</c:v>
                </c:pt>
                <c:pt idx="2561">
                  <c:v>-31.090000000001002</c:v>
                </c:pt>
                <c:pt idx="2562">
                  <c:v>-31.100000000001</c:v>
                </c:pt>
                <c:pt idx="2563">
                  <c:v>-31.110000000001001</c:v>
                </c:pt>
                <c:pt idx="2564">
                  <c:v>-31.120000000000999</c:v>
                </c:pt>
                <c:pt idx="2565">
                  <c:v>-31.220000000001001</c:v>
                </c:pt>
                <c:pt idx="2566">
                  <c:v>-31.230000000000999</c:v>
                </c:pt>
                <c:pt idx="2567">
                  <c:v>-31.240000000001</c:v>
                </c:pt>
                <c:pt idx="2568">
                  <c:v>-31.250000000000998</c:v>
                </c:pt>
                <c:pt idx="2569">
                  <c:v>-31.260000000001</c:v>
                </c:pt>
                <c:pt idx="2570">
                  <c:v>-31.270000000001001</c:v>
                </c:pt>
                <c:pt idx="2571">
                  <c:v>-31.280000000000999</c:v>
                </c:pt>
                <c:pt idx="2572">
                  <c:v>-31.290000000001001</c:v>
                </c:pt>
                <c:pt idx="2573">
                  <c:v>-31.300000000000999</c:v>
                </c:pt>
                <c:pt idx="2574">
                  <c:v>-31.310000000001001</c:v>
                </c:pt>
                <c:pt idx="2575">
                  <c:v>-31.320000000000999</c:v>
                </c:pt>
                <c:pt idx="2576">
                  <c:v>-31.330000000001</c:v>
                </c:pt>
                <c:pt idx="2577">
                  <c:v>-31.340000000001002</c:v>
                </c:pt>
                <c:pt idx="2578">
                  <c:v>-31.350000000001</c:v>
                </c:pt>
                <c:pt idx="2579">
                  <c:v>-31.360000000001001</c:v>
                </c:pt>
                <c:pt idx="2580">
                  <c:v>-31.370000000000999</c:v>
                </c:pt>
                <c:pt idx="2581">
                  <c:v>-31.380000000001001</c:v>
                </c:pt>
                <c:pt idx="2582">
                  <c:v>-31.390000000000999</c:v>
                </c:pt>
                <c:pt idx="2583">
                  <c:v>-31.400000000001</c:v>
                </c:pt>
                <c:pt idx="2584">
                  <c:v>-31.410000000000998</c:v>
                </c:pt>
                <c:pt idx="2585">
                  <c:v>-31.420000000001</c:v>
                </c:pt>
                <c:pt idx="2586">
                  <c:v>-31.430000000001002</c:v>
                </c:pt>
                <c:pt idx="2587">
                  <c:v>-31.440000000001</c:v>
                </c:pt>
                <c:pt idx="2588">
                  <c:v>-31.450000000001001</c:v>
                </c:pt>
                <c:pt idx="2589">
                  <c:v>-31.460000000000999</c:v>
                </c:pt>
                <c:pt idx="2590">
                  <c:v>-31.470000000001001</c:v>
                </c:pt>
                <c:pt idx="2591">
                  <c:v>-31.480000000000999</c:v>
                </c:pt>
                <c:pt idx="2592">
                  <c:v>-31.4900000000011</c:v>
                </c:pt>
                <c:pt idx="2593">
                  <c:v>-31.500000000001101</c:v>
                </c:pt>
                <c:pt idx="2594">
                  <c:v>-31.510000000001099</c:v>
                </c:pt>
                <c:pt idx="2595">
                  <c:v>-31.520000000001101</c:v>
                </c:pt>
                <c:pt idx="2596">
                  <c:v>-30.520000000001101</c:v>
                </c:pt>
                <c:pt idx="2597">
                  <c:v>-30.530000000001099</c:v>
                </c:pt>
                <c:pt idx="2598">
                  <c:v>-30.6300000000011</c:v>
                </c:pt>
                <c:pt idx="2599">
                  <c:v>-30.640000000001098</c:v>
                </c:pt>
                <c:pt idx="2600">
                  <c:v>-30.6500000000011</c:v>
                </c:pt>
                <c:pt idx="2601">
                  <c:v>-30.660000000001101</c:v>
                </c:pt>
                <c:pt idx="2602">
                  <c:v>-30.670000000001099</c:v>
                </c:pt>
                <c:pt idx="2603">
                  <c:v>-30.680000000001101</c:v>
                </c:pt>
                <c:pt idx="2604">
                  <c:v>-30.690000000001099</c:v>
                </c:pt>
                <c:pt idx="2605">
                  <c:v>-30.700000000001101</c:v>
                </c:pt>
                <c:pt idx="2606">
                  <c:v>-30.710000000001099</c:v>
                </c:pt>
                <c:pt idx="2607">
                  <c:v>-30.7200000000011</c:v>
                </c:pt>
                <c:pt idx="2608">
                  <c:v>-30.730000000001102</c:v>
                </c:pt>
                <c:pt idx="2609">
                  <c:v>-30.7400000000011</c:v>
                </c:pt>
                <c:pt idx="2610">
                  <c:v>-30.750000000001101</c:v>
                </c:pt>
                <c:pt idx="2611">
                  <c:v>-30.760000000001099</c:v>
                </c:pt>
                <c:pt idx="2612">
                  <c:v>-30.770000000001101</c:v>
                </c:pt>
                <c:pt idx="2613">
                  <c:v>-30.780000000001099</c:v>
                </c:pt>
                <c:pt idx="2614">
                  <c:v>-30.7900000000011</c:v>
                </c:pt>
                <c:pt idx="2615">
                  <c:v>-30.800000000001098</c:v>
                </c:pt>
                <c:pt idx="2616">
                  <c:v>-30.8100000000011</c:v>
                </c:pt>
                <c:pt idx="2617">
                  <c:v>-30.820000000001102</c:v>
                </c:pt>
                <c:pt idx="2618">
                  <c:v>-30.8300000000011</c:v>
                </c:pt>
                <c:pt idx="2619">
                  <c:v>-30.840000000001101</c:v>
                </c:pt>
                <c:pt idx="2620">
                  <c:v>-30.850000000001099</c:v>
                </c:pt>
                <c:pt idx="2621">
                  <c:v>-30.860000000001101</c:v>
                </c:pt>
                <c:pt idx="2622">
                  <c:v>-30.870000000001099</c:v>
                </c:pt>
                <c:pt idx="2623">
                  <c:v>-30.8800000000011</c:v>
                </c:pt>
                <c:pt idx="2624">
                  <c:v>-30.890000000001098</c:v>
                </c:pt>
                <c:pt idx="2625">
                  <c:v>-30.9000000000011</c:v>
                </c:pt>
                <c:pt idx="2626">
                  <c:v>-30.910000000001101</c:v>
                </c:pt>
                <c:pt idx="2627">
                  <c:v>-30.920000000001099</c:v>
                </c:pt>
                <c:pt idx="2628">
                  <c:v>-30.930000000001101</c:v>
                </c:pt>
                <c:pt idx="2629">
                  <c:v>-30.940000000001099</c:v>
                </c:pt>
                <c:pt idx="2630">
                  <c:v>-30.950000000001101</c:v>
                </c:pt>
                <c:pt idx="2631">
                  <c:v>-30.960000000001099</c:v>
                </c:pt>
                <c:pt idx="2632">
                  <c:v>-30.9700000000011</c:v>
                </c:pt>
                <c:pt idx="2633">
                  <c:v>-30.980000000001102</c:v>
                </c:pt>
                <c:pt idx="2634">
                  <c:v>-30.9900000000011</c:v>
                </c:pt>
                <c:pt idx="2635">
                  <c:v>-31.000000000001101</c:v>
                </c:pt>
                <c:pt idx="2636">
                  <c:v>-31.010000000001099</c:v>
                </c:pt>
                <c:pt idx="2637">
                  <c:v>-31.110000000001101</c:v>
                </c:pt>
                <c:pt idx="2638">
                  <c:v>-31.210000000001099</c:v>
                </c:pt>
                <c:pt idx="2639">
                  <c:v>-31.3100000000011</c:v>
                </c:pt>
                <c:pt idx="2640">
                  <c:v>-31.410000000001101</c:v>
                </c:pt>
                <c:pt idx="2641">
                  <c:v>-31.510000000001099</c:v>
                </c:pt>
                <c:pt idx="2642">
                  <c:v>-31.610000000001101</c:v>
                </c:pt>
                <c:pt idx="2643">
                  <c:v>-31.710000000001099</c:v>
                </c:pt>
                <c:pt idx="2644">
                  <c:v>-31.8100000000011</c:v>
                </c:pt>
                <c:pt idx="2645">
                  <c:v>-31.910000000001101</c:v>
                </c:pt>
                <c:pt idx="2646">
                  <c:v>-32.010000000001099</c:v>
                </c:pt>
                <c:pt idx="2647">
                  <c:v>-32.110000000001101</c:v>
                </c:pt>
                <c:pt idx="2648">
                  <c:v>-32.210000000001102</c:v>
                </c:pt>
                <c:pt idx="2649">
                  <c:v>-32.310000000001097</c:v>
                </c:pt>
                <c:pt idx="2650">
                  <c:v>-32.410000000001098</c:v>
                </c:pt>
                <c:pt idx="2651">
                  <c:v>-32.420000000001103</c:v>
                </c:pt>
                <c:pt idx="2652">
                  <c:v>-32.520000000001097</c:v>
                </c:pt>
                <c:pt idx="2653">
                  <c:v>-32.530000000001102</c:v>
                </c:pt>
                <c:pt idx="2654">
                  <c:v>-32.630000000001097</c:v>
                </c:pt>
                <c:pt idx="2655">
                  <c:v>-32.730000000001098</c:v>
                </c:pt>
                <c:pt idx="2656">
                  <c:v>-32.740000000001103</c:v>
                </c:pt>
                <c:pt idx="2657">
                  <c:v>-32.750000000001101</c:v>
                </c:pt>
                <c:pt idx="2658">
                  <c:v>-32.760000000001099</c:v>
                </c:pt>
                <c:pt idx="2659">
                  <c:v>-32.770000000001097</c:v>
                </c:pt>
                <c:pt idx="2660">
                  <c:v>-32.780000000001102</c:v>
                </c:pt>
                <c:pt idx="2661">
                  <c:v>-32.7900000000011</c:v>
                </c:pt>
                <c:pt idx="2662">
                  <c:v>-32.800000000001098</c:v>
                </c:pt>
                <c:pt idx="2663">
                  <c:v>-32.810000000001097</c:v>
                </c:pt>
                <c:pt idx="2664">
                  <c:v>-32.820000000001102</c:v>
                </c:pt>
                <c:pt idx="2665">
                  <c:v>-32.8300000000011</c:v>
                </c:pt>
                <c:pt idx="2666">
                  <c:v>-32.840000000001098</c:v>
                </c:pt>
                <c:pt idx="2667">
                  <c:v>-32.850000000001103</c:v>
                </c:pt>
                <c:pt idx="2668">
                  <c:v>-32.860000000001101</c:v>
                </c:pt>
                <c:pt idx="2669">
                  <c:v>-32.960000000001102</c:v>
                </c:pt>
                <c:pt idx="2670">
                  <c:v>-32.9700000000011</c:v>
                </c:pt>
                <c:pt idx="2671">
                  <c:v>-33.070000000001102</c:v>
                </c:pt>
                <c:pt idx="2672">
                  <c:v>-33.0800000000011</c:v>
                </c:pt>
                <c:pt idx="2673">
                  <c:v>-33.090000000001098</c:v>
                </c:pt>
                <c:pt idx="2674">
                  <c:v>-33.100000000001103</c:v>
                </c:pt>
                <c:pt idx="2675">
                  <c:v>-33.110000000001101</c:v>
                </c:pt>
                <c:pt idx="2676">
                  <c:v>-33.120000000001099</c:v>
                </c:pt>
                <c:pt idx="2677">
                  <c:v>-33.130000000001097</c:v>
                </c:pt>
                <c:pt idx="2678">
                  <c:v>-33.140000000001102</c:v>
                </c:pt>
                <c:pt idx="2679">
                  <c:v>-33.1500000000011</c:v>
                </c:pt>
                <c:pt idx="2680">
                  <c:v>-33.160000000001098</c:v>
                </c:pt>
                <c:pt idx="2681">
                  <c:v>-33.170000000001103</c:v>
                </c:pt>
                <c:pt idx="2682">
                  <c:v>-33.180000000001101</c:v>
                </c:pt>
                <c:pt idx="2683">
                  <c:v>-33.190000000001099</c:v>
                </c:pt>
                <c:pt idx="2684">
                  <c:v>-33.200000000001097</c:v>
                </c:pt>
                <c:pt idx="2685">
                  <c:v>-33.210000000001102</c:v>
                </c:pt>
                <c:pt idx="2686">
                  <c:v>-33.2200000000011</c:v>
                </c:pt>
                <c:pt idx="2687">
                  <c:v>-33.230000000001098</c:v>
                </c:pt>
                <c:pt idx="2688">
                  <c:v>-33.240000000001103</c:v>
                </c:pt>
                <c:pt idx="2689">
                  <c:v>-33.250000000001101</c:v>
                </c:pt>
                <c:pt idx="2690">
                  <c:v>-33.260000000001099</c:v>
                </c:pt>
                <c:pt idx="2691">
                  <c:v>-33.270000000001097</c:v>
                </c:pt>
                <c:pt idx="2692">
                  <c:v>-33.280000000001102</c:v>
                </c:pt>
                <c:pt idx="2693">
                  <c:v>-33.2900000000011</c:v>
                </c:pt>
                <c:pt idx="2694">
                  <c:v>-33.300000000001098</c:v>
                </c:pt>
                <c:pt idx="2695">
                  <c:v>-33.310000000001097</c:v>
                </c:pt>
                <c:pt idx="2696">
                  <c:v>-33.320000000001102</c:v>
                </c:pt>
                <c:pt idx="2697">
                  <c:v>-33.3300000000011</c:v>
                </c:pt>
                <c:pt idx="2698">
                  <c:v>-33.340000000001098</c:v>
                </c:pt>
                <c:pt idx="2699">
                  <c:v>-33.350000000001103</c:v>
                </c:pt>
                <c:pt idx="2700">
                  <c:v>-33.360000000001101</c:v>
                </c:pt>
                <c:pt idx="2701">
                  <c:v>-33.370000000000999</c:v>
                </c:pt>
                <c:pt idx="2702">
                  <c:v>-33.380000000000997</c:v>
                </c:pt>
                <c:pt idx="2703">
                  <c:v>-33.390000000001002</c:v>
                </c:pt>
                <c:pt idx="2704">
                  <c:v>-33.400000000001</c:v>
                </c:pt>
                <c:pt idx="2705">
                  <c:v>-33.410000000000998</c:v>
                </c:pt>
                <c:pt idx="2706">
                  <c:v>-33.420000000000996</c:v>
                </c:pt>
                <c:pt idx="2707">
                  <c:v>-33.430000000001002</c:v>
                </c:pt>
                <c:pt idx="2708">
                  <c:v>-32.430000000001002</c:v>
                </c:pt>
                <c:pt idx="2709">
                  <c:v>-32.440000000001</c:v>
                </c:pt>
                <c:pt idx="2710">
                  <c:v>-32.450000000000998</c:v>
                </c:pt>
                <c:pt idx="2711">
                  <c:v>-32.460000000001003</c:v>
                </c:pt>
                <c:pt idx="2712">
                  <c:v>-32.470000000001001</c:v>
                </c:pt>
                <c:pt idx="2713">
                  <c:v>-32.480000000000999</c:v>
                </c:pt>
                <c:pt idx="2714">
                  <c:v>-32.490000000000997</c:v>
                </c:pt>
                <c:pt idx="2715">
                  <c:v>-32.500000000001002</c:v>
                </c:pt>
                <c:pt idx="2716">
                  <c:v>-32.510000000001</c:v>
                </c:pt>
                <c:pt idx="2717">
                  <c:v>-32.520000000000998</c:v>
                </c:pt>
                <c:pt idx="2718">
                  <c:v>-32.530000000001003</c:v>
                </c:pt>
                <c:pt idx="2719">
                  <c:v>-32.540000000001001</c:v>
                </c:pt>
                <c:pt idx="2720">
                  <c:v>-32.550000000000999</c:v>
                </c:pt>
                <c:pt idx="2721">
                  <c:v>-32.560000000000997</c:v>
                </c:pt>
                <c:pt idx="2722">
                  <c:v>-32.570000000001002</c:v>
                </c:pt>
                <c:pt idx="2723">
                  <c:v>-32.580000000001</c:v>
                </c:pt>
                <c:pt idx="2724">
                  <c:v>-32.590000000000998</c:v>
                </c:pt>
                <c:pt idx="2725">
                  <c:v>-32.600000000001003</c:v>
                </c:pt>
                <c:pt idx="2726">
                  <c:v>-32.610000000001001</c:v>
                </c:pt>
                <c:pt idx="2727">
                  <c:v>-32.620000000000999</c:v>
                </c:pt>
                <c:pt idx="2728">
                  <c:v>-32.630000000000997</c:v>
                </c:pt>
                <c:pt idx="2729">
                  <c:v>-32.640000000001002</c:v>
                </c:pt>
                <c:pt idx="2730">
                  <c:v>-32.650000000001</c:v>
                </c:pt>
                <c:pt idx="2731">
                  <c:v>-32.660000000000998</c:v>
                </c:pt>
                <c:pt idx="2732">
                  <c:v>-32.670000000000996</c:v>
                </c:pt>
                <c:pt idx="2733">
                  <c:v>-32.680000000001002</c:v>
                </c:pt>
                <c:pt idx="2734">
                  <c:v>-32.690000000001</c:v>
                </c:pt>
                <c:pt idx="2735">
                  <c:v>-32.700000000000998</c:v>
                </c:pt>
                <c:pt idx="2736">
                  <c:v>-32.710000000001003</c:v>
                </c:pt>
                <c:pt idx="2737">
                  <c:v>-32.720000000001001</c:v>
                </c:pt>
                <c:pt idx="2738">
                  <c:v>-32.730000000000999</c:v>
                </c:pt>
                <c:pt idx="2739">
                  <c:v>-32.740000000000997</c:v>
                </c:pt>
                <c:pt idx="2740">
                  <c:v>-32.750000000001002</c:v>
                </c:pt>
                <c:pt idx="2741">
                  <c:v>-32.760000000001</c:v>
                </c:pt>
                <c:pt idx="2742">
                  <c:v>-32.770000000000998</c:v>
                </c:pt>
                <c:pt idx="2743">
                  <c:v>-32.780000000001003</c:v>
                </c:pt>
                <c:pt idx="2744">
                  <c:v>-32.790000000001001</c:v>
                </c:pt>
                <c:pt idx="2745">
                  <c:v>-32.800000000000999</c:v>
                </c:pt>
                <c:pt idx="2746">
                  <c:v>-32.810000000000997</c:v>
                </c:pt>
                <c:pt idx="2747">
                  <c:v>-32.820000000001002</c:v>
                </c:pt>
                <c:pt idx="2748">
                  <c:v>-32.920000000000996</c:v>
                </c:pt>
                <c:pt idx="2749">
                  <c:v>-32.930000000001002</c:v>
                </c:pt>
                <c:pt idx="2750">
                  <c:v>-32.940000000001</c:v>
                </c:pt>
                <c:pt idx="2751">
                  <c:v>-32.950000000000998</c:v>
                </c:pt>
                <c:pt idx="2752">
                  <c:v>-32.960000000001003</c:v>
                </c:pt>
                <c:pt idx="2753">
                  <c:v>-32.970000000001001</c:v>
                </c:pt>
                <c:pt idx="2754">
                  <c:v>-32.980000000000899</c:v>
                </c:pt>
                <c:pt idx="2755">
                  <c:v>-32.990000000000897</c:v>
                </c:pt>
                <c:pt idx="2756">
                  <c:v>-33.000000000000902</c:v>
                </c:pt>
                <c:pt idx="2757">
                  <c:v>-33.0100000000009</c:v>
                </c:pt>
                <c:pt idx="2758">
                  <c:v>-33.020000000000898</c:v>
                </c:pt>
                <c:pt idx="2759">
                  <c:v>-33.030000000000904</c:v>
                </c:pt>
                <c:pt idx="2760">
                  <c:v>-33.040000000000902</c:v>
                </c:pt>
                <c:pt idx="2761">
                  <c:v>-33.0500000000009</c:v>
                </c:pt>
                <c:pt idx="2762">
                  <c:v>-33.060000000000898</c:v>
                </c:pt>
                <c:pt idx="2763">
                  <c:v>-33.070000000000903</c:v>
                </c:pt>
                <c:pt idx="2764">
                  <c:v>-33.080000000000901</c:v>
                </c:pt>
                <c:pt idx="2765">
                  <c:v>-33.090000000000899</c:v>
                </c:pt>
                <c:pt idx="2766">
                  <c:v>-33.100000000000897</c:v>
                </c:pt>
                <c:pt idx="2767">
                  <c:v>-33.110000000000902</c:v>
                </c:pt>
                <c:pt idx="2768">
                  <c:v>-33.1200000000009</c:v>
                </c:pt>
                <c:pt idx="2769">
                  <c:v>-33.130000000000898</c:v>
                </c:pt>
                <c:pt idx="2770">
                  <c:v>-33.140000000000903</c:v>
                </c:pt>
                <c:pt idx="2771">
                  <c:v>-33.150000000000901</c:v>
                </c:pt>
                <c:pt idx="2772">
                  <c:v>-33.160000000000899</c:v>
                </c:pt>
                <c:pt idx="2773">
                  <c:v>-33.170000000000897</c:v>
                </c:pt>
                <c:pt idx="2774">
                  <c:v>-33.180000000000902</c:v>
                </c:pt>
                <c:pt idx="2775">
                  <c:v>-33.1900000000009</c:v>
                </c:pt>
                <c:pt idx="2776">
                  <c:v>-33.200000000000898</c:v>
                </c:pt>
                <c:pt idx="2777">
                  <c:v>-33.210000000000903</c:v>
                </c:pt>
                <c:pt idx="2778">
                  <c:v>-33.220000000000901</c:v>
                </c:pt>
                <c:pt idx="2779">
                  <c:v>-33.230000000000899</c:v>
                </c:pt>
                <c:pt idx="2780">
                  <c:v>-33.240000000000897</c:v>
                </c:pt>
                <c:pt idx="2781">
                  <c:v>-33.250000000000902</c:v>
                </c:pt>
                <c:pt idx="2782">
                  <c:v>-33.2600000000009</c:v>
                </c:pt>
                <c:pt idx="2783">
                  <c:v>-33.270000000000898</c:v>
                </c:pt>
                <c:pt idx="2784">
                  <c:v>-33.280000000000904</c:v>
                </c:pt>
                <c:pt idx="2785">
                  <c:v>-33.290000000000902</c:v>
                </c:pt>
                <c:pt idx="2786">
                  <c:v>-33.3000000000009</c:v>
                </c:pt>
                <c:pt idx="2787">
                  <c:v>-33.310000000000898</c:v>
                </c:pt>
                <c:pt idx="2788">
                  <c:v>-33.320000000000903</c:v>
                </c:pt>
                <c:pt idx="2789">
                  <c:v>-33.330000000000901</c:v>
                </c:pt>
                <c:pt idx="2790">
                  <c:v>-33.340000000000899</c:v>
                </c:pt>
                <c:pt idx="2791">
                  <c:v>-33.350000000000897</c:v>
                </c:pt>
                <c:pt idx="2792">
                  <c:v>-33.360000000000902</c:v>
                </c:pt>
                <c:pt idx="2793">
                  <c:v>-33.3700000000009</c:v>
                </c:pt>
                <c:pt idx="2794">
                  <c:v>-33.380000000000898</c:v>
                </c:pt>
                <c:pt idx="2795">
                  <c:v>-33.390000000000903</c:v>
                </c:pt>
                <c:pt idx="2796">
                  <c:v>-33.400000000000901</c:v>
                </c:pt>
                <c:pt idx="2797">
                  <c:v>-32.400000000000901</c:v>
                </c:pt>
                <c:pt idx="2798">
                  <c:v>-32.410000000000899</c:v>
                </c:pt>
                <c:pt idx="2799">
                  <c:v>-32.420000000000897</c:v>
                </c:pt>
                <c:pt idx="2800">
                  <c:v>-32.430000000000902</c:v>
                </c:pt>
                <c:pt idx="2801">
                  <c:v>-32.4400000000009</c:v>
                </c:pt>
                <c:pt idx="2802">
                  <c:v>-32.450000000000898</c:v>
                </c:pt>
                <c:pt idx="2803">
                  <c:v>-32.460000000000903</c:v>
                </c:pt>
                <c:pt idx="2804">
                  <c:v>-32.470000000000901</c:v>
                </c:pt>
                <c:pt idx="2805">
                  <c:v>-32.480000000000899</c:v>
                </c:pt>
                <c:pt idx="2806">
                  <c:v>-32.490000000000798</c:v>
                </c:pt>
                <c:pt idx="2807">
                  <c:v>-32.500000000000803</c:v>
                </c:pt>
                <c:pt idx="2808">
                  <c:v>-32.510000000000801</c:v>
                </c:pt>
                <c:pt idx="2809">
                  <c:v>-32.520000000000799</c:v>
                </c:pt>
                <c:pt idx="2810">
                  <c:v>-32.530000000000797</c:v>
                </c:pt>
                <c:pt idx="2811">
                  <c:v>-32.540000000000802</c:v>
                </c:pt>
                <c:pt idx="2812">
                  <c:v>-32.5500000000008</c:v>
                </c:pt>
                <c:pt idx="2813">
                  <c:v>-32.560000000000798</c:v>
                </c:pt>
                <c:pt idx="2814">
                  <c:v>-32.570000000000803</c:v>
                </c:pt>
                <c:pt idx="2815">
                  <c:v>-32.580000000000801</c:v>
                </c:pt>
                <c:pt idx="2816">
                  <c:v>-32.590000000000799</c:v>
                </c:pt>
                <c:pt idx="2817">
                  <c:v>-32.600000000000797</c:v>
                </c:pt>
                <c:pt idx="2818">
                  <c:v>-32.610000000000802</c:v>
                </c:pt>
                <c:pt idx="2819">
                  <c:v>-32.6200000000008</c:v>
                </c:pt>
                <c:pt idx="2820">
                  <c:v>-32.630000000000798</c:v>
                </c:pt>
                <c:pt idx="2821">
                  <c:v>-32.640000000000803</c:v>
                </c:pt>
                <c:pt idx="2822">
                  <c:v>-32.650000000000801</c:v>
                </c:pt>
                <c:pt idx="2823">
                  <c:v>-32.6600000000008</c:v>
                </c:pt>
                <c:pt idx="2824">
                  <c:v>-32.670000000000798</c:v>
                </c:pt>
                <c:pt idx="2825">
                  <c:v>-32.680000000000803</c:v>
                </c:pt>
                <c:pt idx="2826">
                  <c:v>-32.690000000000801</c:v>
                </c:pt>
                <c:pt idx="2827">
                  <c:v>-32.700000000000799</c:v>
                </c:pt>
                <c:pt idx="2828">
                  <c:v>-32.710000000000797</c:v>
                </c:pt>
                <c:pt idx="2829">
                  <c:v>-32.720000000000802</c:v>
                </c:pt>
                <c:pt idx="2830">
                  <c:v>-32.7300000000008</c:v>
                </c:pt>
                <c:pt idx="2831">
                  <c:v>-32.740000000000798</c:v>
                </c:pt>
                <c:pt idx="2832">
                  <c:v>-32.750000000000803</c:v>
                </c:pt>
                <c:pt idx="2833">
                  <c:v>-32.760000000000801</c:v>
                </c:pt>
                <c:pt idx="2834">
                  <c:v>-32.770000000000799</c:v>
                </c:pt>
                <c:pt idx="2835">
                  <c:v>-32.780000000000797</c:v>
                </c:pt>
                <c:pt idx="2836">
                  <c:v>-32.790000000000802</c:v>
                </c:pt>
                <c:pt idx="2837">
                  <c:v>-32.8000000000008</c:v>
                </c:pt>
                <c:pt idx="2838">
                  <c:v>-32.810000000000798</c:v>
                </c:pt>
                <c:pt idx="2839">
                  <c:v>-32.820000000000803</c:v>
                </c:pt>
                <c:pt idx="2840">
                  <c:v>-32.830000000000801</c:v>
                </c:pt>
                <c:pt idx="2841">
                  <c:v>-32.840000000000799</c:v>
                </c:pt>
                <c:pt idx="2842">
                  <c:v>-32.850000000000797</c:v>
                </c:pt>
                <c:pt idx="2843">
                  <c:v>-32.860000000000802</c:v>
                </c:pt>
                <c:pt idx="2844">
                  <c:v>-32.8700000000008</c:v>
                </c:pt>
                <c:pt idx="2845">
                  <c:v>-32.880000000000798</c:v>
                </c:pt>
                <c:pt idx="2846">
                  <c:v>-32.890000000000803</c:v>
                </c:pt>
                <c:pt idx="2847">
                  <c:v>-32.900000000000801</c:v>
                </c:pt>
                <c:pt idx="2848">
                  <c:v>-32.9100000000008</c:v>
                </c:pt>
                <c:pt idx="2849">
                  <c:v>-32.920000000000798</c:v>
                </c:pt>
                <c:pt idx="2850">
                  <c:v>-32.930000000000803</c:v>
                </c:pt>
                <c:pt idx="2851">
                  <c:v>-32.940000000000801</c:v>
                </c:pt>
                <c:pt idx="2852">
                  <c:v>-32.950000000000799</c:v>
                </c:pt>
                <c:pt idx="2853">
                  <c:v>-32.960000000000797</c:v>
                </c:pt>
                <c:pt idx="2854">
                  <c:v>-32.970000000000802</c:v>
                </c:pt>
                <c:pt idx="2855">
                  <c:v>-32.9800000000008</c:v>
                </c:pt>
                <c:pt idx="2856">
                  <c:v>-32.990000000000698</c:v>
                </c:pt>
                <c:pt idx="2857">
                  <c:v>-33.000000000000703</c:v>
                </c:pt>
                <c:pt idx="2858">
                  <c:v>-33.010000000000701</c:v>
                </c:pt>
                <c:pt idx="2859">
                  <c:v>-33.020000000000699</c:v>
                </c:pt>
                <c:pt idx="2860">
                  <c:v>-33.030000000000697</c:v>
                </c:pt>
                <c:pt idx="2861">
                  <c:v>-33.040000000000703</c:v>
                </c:pt>
                <c:pt idx="2862">
                  <c:v>-33.050000000000701</c:v>
                </c:pt>
                <c:pt idx="2863">
                  <c:v>-33.060000000000699</c:v>
                </c:pt>
                <c:pt idx="2864">
                  <c:v>-33.070000000000697</c:v>
                </c:pt>
                <c:pt idx="2865">
                  <c:v>-33.080000000000702</c:v>
                </c:pt>
                <c:pt idx="2866">
                  <c:v>-33.0900000000007</c:v>
                </c:pt>
                <c:pt idx="2867">
                  <c:v>-33.100000000000698</c:v>
                </c:pt>
                <c:pt idx="2868">
                  <c:v>-33.110000000000703</c:v>
                </c:pt>
                <c:pt idx="2869">
                  <c:v>-33.120000000000701</c:v>
                </c:pt>
                <c:pt idx="2870">
                  <c:v>-33.130000000000699</c:v>
                </c:pt>
                <c:pt idx="2871">
                  <c:v>-33.140000000000697</c:v>
                </c:pt>
                <c:pt idx="2872">
                  <c:v>-33.150000000000702</c:v>
                </c:pt>
                <c:pt idx="2873">
                  <c:v>-33.1600000000007</c:v>
                </c:pt>
                <c:pt idx="2874">
                  <c:v>-33.170000000000698</c:v>
                </c:pt>
                <c:pt idx="2875">
                  <c:v>-33.180000000000703</c:v>
                </c:pt>
                <c:pt idx="2876">
                  <c:v>-33.190000000000701</c:v>
                </c:pt>
                <c:pt idx="2877">
                  <c:v>-33.200000000000699</c:v>
                </c:pt>
                <c:pt idx="2878">
                  <c:v>-33.210000000000697</c:v>
                </c:pt>
                <c:pt idx="2879">
                  <c:v>-33.220000000000702</c:v>
                </c:pt>
                <c:pt idx="2880">
                  <c:v>-33.2300000000007</c:v>
                </c:pt>
                <c:pt idx="2881">
                  <c:v>-33.240000000000698</c:v>
                </c:pt>
                <c:pt idx="2882">
                  <c:v>-33.250000000000703</c:v>
                </c:pt>
                <c:pt idx="2883">
                  <c:v>-33.260000000000701</c:v>
                </c:pt>
                <c:pt idx="2884">
                  <c:v>-33.270000000000699</c:v>
                </c:pt>
                <c:pt idx="2885">
                  <c:v>-32.270000000000699</c:v>
                </c:pt>
                <c:pt idx="2886">
                  <c:v>-32.280000000000697</c:v>
                </c:pt>
                <c:pt idx="2887">
                  <c:v>-32.290000000000703</c:v>
                </c:pt>
                <c:pt idx="2888">
                  <c:v>-32.300000000000701</c:v>
                </c:pt>
                <c:pt idx="2889">
                  <c:v>-32.310000000000699</c:v>
                </c:pt>
                <c:pt idx="2890">
                  <c:v>-32.320000000000697</c:v>
                </c:pt>
                <c:pt idx="2891">
                  <c:v>-32.330000000000702</c:v>
                </c:pt>
                <c:pt idx="2892">
                  <c:v>-32.3400000000007</c:v>
                </c:pt>
                <c:pt idx="2893">
                  <c:v>-32.350000000000698</c:v>
                </c:pt>
                <c:pt idx="2894">
                  <c:v>-32.360000000000703</c:v>
                </c:pt>
                <c:pt idx="2895">
                  <c:v>-32.370000000000701</c:v>
                </c:pt>
                <c:pt idx="2896">
                  <c:v>-32.380000000000699</c:v>
                </c:pt>
                <c:pt idx="2897">
                  <c:v>-32.390000000000697</c:v>
                </c:pt>
                <c:pt idx="2898">
                  <c:v>-32.400000000000702</c:v>
                </c:pt>
                <c:pt idx="2899">
                  <c:v>-32.4100000000007</c:v>
                </c:pt>
                <c:pt idx="2900">
                  <c:v>-32.420000000000698</c:v>
                </c:pt>
                <c:pt idx="2901">
                  <c:v>-32.430000000000703</c:v>
                </c:pt>
                <c:pt idx="2902">
                  <c:v>-32.440000000000701</c:v>
                </c:pt>
                <c:pt idx="2903">
                  <c:v>-32.450000000000699</c:v>
                </c:pt>
                <c:pt idx="2904">
                  <c:v>-32.460000000000697</c:v>
                </c:pt>
                <c:pt idx="2905">
                  <c:v>-32.470000000000702</c:v>
                </c:pt>
                <c:pt idx="2906">
                  <c:v>-32.4800000000007</c:v>
                </c:pt>
                <c:pt idx="2907">
                  <c:v>-32.490000000000599</c:v>
                </c:pt>
                <c:pt idx="2908">
                  <c:v>-32.500000000000597</c:v>
                </c:pt>
                <c:pt idx="2909">
                  <c:v>-32.510000000000602</c:v>
                </c:pt>
                <c:pt idx="2910">
                  <c:v>-32.5200000000006</c:v>
                </c:pt>
                <c:pt idx="2911">
                  <c:v>-32.530000000000598</c:v>
                </c:pt>
                <c:pt idx="2912">
                  <c:v>-32.540000000000603</c:v>
                </c:pt>
                <c:pt idx="2913">
                  <c:v>-32.550000000000601</c:v>
                </c:pt>
                <c:pt idx="2914">
                  <c:v>-32.560000000000599</c:v>
                </c:pt>
                <c:pt idx="2915">
                  <c:v>-32.570000000000597</c:v>
                </c:pt>
                <c:pt idx="2916">
                  <c:v>-32.580000000000602</c:v>
                </c:pt>
                <c:pt idx="2917">
                  <c:v>-32.5900000000006</c:v>
                </c:pt>
                <c:pt idx="2918">
                  <c:v>-32.600000000000598</c:v>
                </c:pt>
                <c:pt idx="2919">
                  <c:v>-32.610000000000603</c:v>
                </c:pt>
                <c:pt idx="2920">
                  <c:v>-32.620000000000601</c:v>
                </c:pt>
                <c:pt idx="2921">
                  <c:v>-32.630000000000599</c:v>
                </c:pt>
                <c:pt idx="2922">
                  <c:v>-32.640000000000597</c:v>
                </c:pt>
                <c:pt idx="2923">
                  <c:v>-32.650000000000603</c:v>
                </c:pt>
                <c:pt idx="2924">
                  <c:v>-32.660000000000601</c:v>
                </c:pt>
                <c:pt idx="2925">
                  <c:v>-32.670000000000599</c:v>
                </c:pt>
                <c:pt idx="2926">
                  <c:v>-32.680000000000597</c:v>
                </c:pt>
                <c:pt idx="2927">
                  <c:v>-32.690000000000602</c:v>
                </c:pt>
                <c:pt idx="2928">
                  <c:v>-32.7000000000006</c:v>
                </c:pt>
                <c:pt idx="2929">
                  <c:v>-32.710000000000598</c:v>
                </c:pt>
                <c:pt idx="2930">
                  <c:v>-32.720000000000603</c:v>
                </c:pt>
                <c:pt idx="2931">
                  <c:v>-32.730000000000601</c:v>
                </c:pt>
                <c:pt idx="2932">
                  <c:v>-32.740000000000599</c:v>
                </c:pt>
                <c:pt idx="2933">
                  <c:v>-32.750000000000597</c:v>
                </c:pt>
                <c:pt idx="2934">
                  <c:v>-32.760000000000602</c:v>
                </c:pt>
                <c:pt idx="2935">
                  <c:v>-32.7700000000006</c:v>
                </c:pt>
                <c:pt idx="2936">
                  <c:v>-32.780000000000598</c:v>
                </c:pt>
                <c:pt idx="2937">
                  <c:v>-32.790000000000603</c:v>
                </c:pt>
                <c:pt idx="2938">
                  <c:v>-32.800000000000601</c:v>
                </c:pt>
                <c:pt idx="2939">
                  <c:v>-32.810000000000599</c:v>
                </c:pt>
                <c:pt idx="2940">
                  <c:v>-32.820000000000597</c:v>
                </c:pt>
                <c:pt idx="2941">
                  <c:v>-32.830000000000602</c:v>
                </c:pt>
                <c:pt idx="2942">
                  <c:v>-32.8400000000006</c:v>
                </c:pt>
                <c:pt idx="2943">
                  <c:v>-32.850000000000598</c:v>
                </c:pt>
                <c:pt idx="2944">
                  <c:v>-32.860000000000603</c:v>
                </c:pt>
                <c:pt idx="2945">
                  <c:v>-32.870000000000601</c:v>
                </c:pt>
                <c:pt idx="2946">
                  <c:v>-32.880000000000599</c:v>
                </c:pt>
                <c:pt idx="2947">
                  <c:v>-32.890000000000597</c:v>
                </c:pt>
                <c:pt idx="2948">
                  <c:v>-32.900000000000603</c:v>
                </c:pt>
                <c:pt idx="2949">
                  <c:v>-32.910000000000601</c:v>
                </c:pt>
                <c:pt idx="2950">
                  <c:v>-32.920000000000599</c:v>
                </c:pt>
                <c:pt idx="2951">
                  <c:v>-32.930000000000597</c:v>
                </c:pt>
                <c:pt idx="2952">
                  <c:v>-32.940000000000602</c:v>
                </c:pt>
                <c:pt idx="2953">
                  <c:v>-32.9500000000006</c:v>
                </c:pt>
                <c:pt idx="2954">
                  <c:v>-32.960000000000598</c:v>
                </c:pt>
                <c:pt idx="2955">
                  <c:v>-32.970000000000603</c:v>
                </c:pt>
                <c:pt idx="2956">
                  <c:v>-32.980000000000601</c:v>
                </c:pt>
                <c:pt idx="2957">
                  <c:v>-32.990000000000499</c:v>
                </c:pt>
                <c:pt idx="2958">
                  <c:v>-33.000000000000497</c:v>
                </c:pt>
                <c:pt idx="2959">
                  <c:v>-33.010000000000502</c:v>
                </c:pt>
                <c:pt idx="2960">
                  <c:v>-33.020000000000501</c:v>
                </c:pt>
                <c:pt idx="2961">
                  <c:v>-33.030000000000499</c:v>
                </c:pt>
                <c:pt idx="2962">
                  <c:v>-33.040000000000497</c:v>
                </c:pt>
                <c:pt idx="2963">
                  <c:v>-33.050000000000502</c:v>
                </c:pt>
                <c:pt idx="2964">
                  <c:v>-33.0600000000005</c:v>
                </c:pt>
                <c:pt idx="2965">
                  <c:v>-33.070000000000498</c:v>
                </c:pt>
                <c:pt idx="2966">
                  <c:v>-33.080000000000503</c:v>
                </c:pt>
                <c:pt idx="2967">
                  <c:v>-33.090000000000501</c:v>
                </c:pt>
                <c:pt idx="2968">
                  <c:v>-33.100000000000499</c:v>
                </c:pt>
                <c:pt idx="2969">
                  <c:v>-33.110000000000497</c:v>
                </c:pt>
                <c:pt idx="2970">
                  <c:v>-33.120000000000502</c:v>
                </c:pt>
                <c:pt idx="2971">
                  <c:v>-33.1300000000005</c:v>
                </c:pt>
                <c:pt idx="2972">
                  <c:v>-33.140000000000498</c:v>
                </c:pt>
                <c:pt idx="2973">
                  <c:v>-32.140000000000498</c:v>
                </c:pt>
                <c:pt idx="2974">
                  <c:v>-32.150000000000503</c:v>
                </c:pt>
                <c:pt idx="2975">
                  <c:v>-32.160000000000501</c:v>
                </c:pt>
                <c:pt idx="2976">
                  <c:v>-32.170000000000499</c:v>
                </c:pt>
                <c:pt idx="2977">
                  <c:v>-32.180000000000497</c:v>
                </c:pt>
                <c:pt idx="2978">
                  <c:v>-32.190000000000502</c:v>
                </c:pt>
                <c:pt idx="2979">
                  <c:v>-32.2000000000005</c:v>
                </c:pt>
                <c:pt idx="2980">
                  <c:v>-32.210000000000498</c:v>
                </c:pt>
                <c:pt idx="2981">
                  <c:v>-32.220000000000503</c:v>
                </c:pt>
                <c:pt idx="2982">
                  <c:v>-32.230000000000501</c:v>
                </c:pt>
                <c:pt idx="2983">
                  <c:v>-32.240000000000499</c:v>
                </c:pt>
                <c:pt idx="2984">
                  <c:v>-32.250000000000497</c:v>
                </c:pt>
                <c:pt idx="2985">
                  <c:v>-32.260000000000502</c:v>
                </c:pt>
                <c:pt idx="2986">
                  <c:v>-32.270000000000501</c:v>
                </c:pt>
                <c:pt idx="2987">
                  <c:v>-32.280000000000499</c:v>
                </c:pt>
                <c:pt idx="2988">
                  <c:v>-32.290000000000497</c:v>
                </c:pt>
                <c:pt idx="2989">
                  <c:v>-32.300000000000502</c:v>
                </c:pt>
                <c:pt idx="2990">
                  <c:v>-32.3100000000005</c:v>
                </c:pt>
                <c:pt idx="2991">
                  <c:v>-32.320000000000498</c:v>
                </c:pt>
                <c:pt idx="2992">
                  <c:v>-32.330000000000503</c:v>
                </c:pt>
                <c:pt idx="2993">
                  <c:v>-32.340000000000501</c:v>
                </c:pt>
                <c:pt idx="2994">
                  <c:v>-32.350000000000499</c:v>
                </c:pt>
                <c:pt idx="2995">
                  <c:v>-32.360000000000497</c:v>
                </c:pt>
                <c:pt idx="2996">
                  <c:v>-32.370000000000502</c:v>
                </c:pt>
                <c:pt idx="2997">
                  <c:v>-32.3800000000005</c:v>
                </c:pt>
                <c:pt idx="2998">
                  <c:v>-32.390000000000498</c:v>
                </c:pt>
                <c:pt idx="2999">
                  <c:v>-32.400000000000503</c:v>
                </c:pt>
                <c:pt idx="3000">
                  <c:v>-32.410000000000501</c:v>
                </c:pt>
                <c:pt idx="3001">
                  <c:v>-32.420000000000499</c:v>
                </c:pt>
                <c:pt idx="3002">
                  <c:v>-32.430000000000497</c:v>
                </c:pt>
                <c:pt idx="3003">
                  <c:v>-32.440000000000502</c:v>
                </c:pt>
                <c:pt idx="3004">
                  <c:v>-32.4500000000005</c:v>
                </c:pt>
                <c:pt idx="3005">
                  <c:v>-32.460000000000498</c:v>
                </c:pt>
                <c:pt idx="3006">
                  <c:v>-32.470000000000503</c:v>
                </c:pt>
                <c:pt idx="3007">
                  <c:v>-32.480000000000501</c:v>
                </c:pt>
                <c:pt idx="3008">
                  <c:v>-32.490000000000499</c:v>
                </c:pt>
                <c:pt idx="3009">
                  <c:v>-32.500000000000398</c:v>
                </c:pt>
                <c:pt idx="3010">
                  <c:v>-32.510000000000403</c:v>
                </c:pt>
                <c:pt idx="3011">
                  <c:v>-32.520000000000401</c:v>
                </c:pt>
                <c:pt idx="3012">
                  <c:v>-32.530000000000399</c:v>
                </c:pt>
                <c:pt idx="3013">
                  <c:v>-32.540000000000397</c:v>
                </c:pt>
                <c:pt idx="3014">
                  <c:v>-32.550000000000402</c:v>
                </c:pt>
                <c:pt idx="3015">
                  <c:v>-32.5600000000004</c:v>
                </c:pt>
                <c:pt idx="3016">
                  <c:v>-32.570000000000398</c:v>
                </c:pt>
                <c:pt idx="3017">
                  <c:v>-32.580000000000403</c:v>
                </c:pt>
                <c:pt idx="3018">
                  <c:v>-32.590000000000401</c:v>
                </c:pt>
                <c:pt idx="3019">
                  <c:v>-32.600000000000399</c:v>
                </c:pt>
                <c:pt idx="3020">
                  <c:v>-32.610000000000397</c:v>
                </c:pt>
                <c:pt idx="3021">
                  <c:v>-32.620000000000402</c:v>
                </c:pt>
                <c:pt idx="3022">
                  <c:v>-32.6300000000004</c:v>
                </c:pt>
                <c:pt idx="3023">
                  <c:v>-32.640000000000398</c:v>
                </c:pt>
                <c:pt idx="3024">
                  <c:v>-32.650000000000396</c:v>
                </c:pt>
                <c:pt idx="3025">
                  <c:v>-32.660000000000402</c:v>
                </c:pt>
                <c:pt idx="3026">
                  <c:v>-32.6700000000004</c:v>
                </c:pt>
                <c:pt idx="3027">
                  <c:v>-32.680000000000398</c:v>
                </c:pt>
                <c:pt idx="3028">
                  <c:v>-32.690000000000403</c:v>
                </c:pt>
                <c:pt idx="3029">
                  <c:v>-32.700000000000401</c:v>
                </c:pt>
                <c:pt idx="3030">
                  <c:v>-32.710000000000399</c:v>
                </c:pt>
                <c:pt idx="3031">
                  <c:v>-32.720000000000397</c:v>
                </c:pt>
                <c:pt idx="3032">
                  <c:v>-32.730000000000402</c:v>
                </c:pt>
                <c:pt idx="3033">
                  <c:v>-32.7400000000004</c:v>
                </c:pt>
                <c:pt idx="3034">
                  <c:v>-32.750000000000398</c:v>
                </c:pt>
                <c:pt idx="3035">
                  <c:v>-32.760000000000403</c:v>
                </c:pt>
                <c:pt idx="3036">
                  <c:v>-32.770000000000401</c:v>
                </c:pt>
                <c:pt idx="3037">
                  <c:v>-32.780000000000399</c:v>
                </c:pt>
                <c:pt idx="3038">
                  <c:v>-32.790000000000397</c:v>
                </c:pt>
                <c:pt idx="3039">
                  <c:v>-32.800000000000402</c:v>
                </c:pt>
                <c:pt idx="3040">
                  <c:v>-32.8100000000004</c:v>
                </c:pt>
                <c:pt idx="3041">
                  <c:v>-32.820000000000398</c:v>
                </c:pt>
                <c:pt idx="3042">
                  <c:v>-32.830000000000403</c:v>
                </c:pt>
                <c:pt idx="3043">
                  <c:v>-32.840000000000401</c:v>
                </c:pt>
                <c:pt idx="3044">
                  <c:v>-32.850000000000399</c:v>
                </c:pt>
                <c:pt idx="3045">
                  <c:v>-32.860000000000397</c:v>
                </c:pt>
                <c:pt idx="3046">
                  <c:v>-32.870000000000402</c:v>
                </c:pt>
                <c:pt idx="3047">
                  <c:v>-32.8800000000004</c:v>
                </c:pt>
                <c:pt idx="3048">
                  <c:v>-32.890000000000398</c:v>
                </c:pt>
                <c:pt idx="3049">
                  <c:v>-32.900000000000396</c:v>
                </c:pt>
                <c:pt idx="3050">
                  <c:v>-32.910000000000402</c:v>
                </c:pt>
                <c:pt idx="3051">
                  <c:v>-32.9200000000004</c:v>
                </c:pt>
                <c:pt idx="3052">
                  <c:v>-32.930000000000398</c:v>
                </c:pt>
                <c:pt idx="3053">
                  <c:v>-32.940000000000403</c:v>
                </c:pt>
                <c:pt idx="3054">
                  <c:v>-32.950000000000401</c:v>
                </c:pt>
                <c:pt idx="3055">
                  <c:v>-32.960000000000399</c:v>
                </c:pt>
                <c:pt idx="3056">
                  <c:v>-32.970000000000397</c:v>
                </c:pt>
                <c:pt idx="3057">
                  <c:v>-32.980000000000402</c:v>
                </c:pt>
                <c:pt idx="3058">
                  <c:v>-32.9900000000004</c:v>
                </c:pt>
                <c:pt idx="3059">
                  <c:v>-33.000000000000298</c:v>
                </c:pt>
                <c:pt idx="3060">
                  <c:v>-33.010000000000304</c:v>
                </c:pt>
                <c:pt idx="3061">
                  <c:v>-32.010000000000304</c:v>
                </c:pt>
                <c:pt idx="3062">
                  <c:v>-32.020000000000302</c:v>
                </c:pt>
                <c:pt idx="3063">
                  <c:v>-32.0300000000003</c:v>
                </c:pt>
                <c:pt idx="3064">
                  <c:v>-32.040000000000298</c:v>
                </c:pt>
                <c:pt idx="3065">
                  <c:v>-32.050000000000303</c:v>
                </c:pt>
                <c:pt idx="3066">
                  <c:v>-32.060000000000301</c:v>
                </c:pt>
                <c:pt idx="3067">
                  <c:v>-32.070000000000299</c:v>
                </c:pt>
                <c:pt idx="3068">
                  <c:v>-32.080000000000297</c:v>
                </c:pt>
                <c:pt idx="3069">
                  <c:v>-32.090000000000302</c:v>
                </c:pt>
                <c:pt idx="3070">
                  <c:v>-32.1000000000003</c:v>
                </c:pt>
                <c:pt idx="3071">
                  <c:v>-32.110000000000298</c:v>
                </c:pt>
                <c:pt idx="3072">
                  <c:v>-32.120000000000303</c:v>
                </c:pt>
                <c:pt idx="3073">
                  <c:v>-32.130000000000301</c:v>
                </c:pt>
                <c:pt idx="3074">
                  <c:v>-32.140000000000299</c:v>
                </c:pt>
                <c:pt idx="3075">
                  <c:v>-32.150000000000297</c:v>
                </c:pt>
                <c:pt idx="3076">
                  <c:v>-32.160000000000302</c:v>
                </c:pt>
                <c:pt idx="3077">
                  <c:v>-32.1700000000003</c:v>
                </c:pt>
                <c:pt idx="3078">
                  <c:v>-32.180000000000298</c:v>
                </c:pt>
                <c:pt idx="3079">
                  <c:v>-32.190000000000303</c:v>
                </c:pt>
                <c:pt idx="3080">
                  <c:v>-32.200000000000301</c:v>
                </c:pt>
                <c:pt idx="3081">
                  <c:v>-32.210000000000299</c:v>
                </c:pt>
                <c:pt idx="3082">
                  <c:v>-32.220000000000297</c:v>
                </c:pt>
                <c:pt idx="3083">
                  <c:v>-32.230000000000302</c:v>
                </c:pt>
                <c:pt idx="3084">
                  <c:v>-32.2400000000003</c:v>
                </c:pt>
                <c:pt idx="3085">
                  <c:v>-32.250000000000298</c:v>
                </c:pt>
                <c:pt idx="3086">
                  <c:v>-32.260000000000304</c:v>
                </c:pt>
                <c:pt idx="3087">
                  <c:v>-32.270000000000302</c:v>
                </c:pt>
                <c:pt idx="3088">
                  <c:v>-32.2800000000003</c:v>
                </c:pt>
                <c:pt idx="3089">
                  <c:v>-32.290000000000298</c:v>
                </c:pt>
                <c:pt idx="3090">
                  <c:v>-32.300000000000303</c:v>
                </c:pt>
                <c:pt idx="3091">
                  <c:v>-32.310000000000301</c:v>
                </c:pt>
                <c:pt idx="3092">
                  <c:v>-32.320000000000299</c:v>
                </c:pt>
                <c:pt idx="3093">
                  <c:v>-32.330000000000297</c:v>
                </c:pt>
                <c:pt idx="3094">
                  <c:v>-32.340000000000302</c:v>
                </c:pt>
                <c:pt idx="3095">
                  <c:v>-32.3500000000003</c:v>
                </c:pt>
                <c:pt idx="3096">
                  <c:v>-32.360000000000298</c:v>
                </c:pt>
                <c:pt idx="3097">
                  <c:v>-32.370000000000303</c:v>
                </c:pt>
                <c:pt idx="3098">
                  <c:v>-32.380000000000301</c:v>
                </c:pt>
                <c:pt idx="3099">
                  <c:v>-32.390000000000299</c:v>
                </c:pt>
                <c:pt idx="3100">
                  <c:v>-32.400000000000297</c:v>
                </c:pt>
                <c:pt idx="3101">
                  <c:v>-32.410000000000302</c:v>
                </c:pt>
                <c:pt idx="3102">
                  <c:v>-32.4200000000003</c:v>
                </c:pt>
                <c:pt idx="3103">
                  <c:v>-32.430000000000298</c:v>
                </c:pt>
                <c:pt idx="3104">
                  <c:v>-32.440000000000303</c:v>
                </c:pt>
                <c:pt idx="3105">
                  <c:v>-32.450000000000301</c:v>
                </c:pt>
                <c:pt idx="3106">
                  <c:v>-32.460000000000299</c:v>
                </c:pt>
                <c:pt idx="3107">
                  <c:v>-32.470000000000297</c:v>
                </c:pt>
                <c:pt idx="3108">
                  <c:v>-32.480000000000302</c:v>
                </c:pt>
                <c:pt idx="3109">
                  <c:v>-32.4900000000003</c:v>
                </c:pt>
                <c:pt idx="3110">
                  <c:v>-32.500000000000199</c:v>
                </c:pt>
                <c:pt idx="3111">
                  <c:v>-32.510000000000197</c:v>
                </c:pt>
                <c:pt idx="3112">
                  <c:v>-32.520000000000202</c:v>
                </c:pt>
                <c:pt idx="3113">
                  <c:v>-32.5300000000002</c:v>
                </c:pt>
                <c:pt idx="3114">
                  <c:v>-32.540000000000198</c:v>
                </c:pt>
                <c:pt idx="3115">
                  <c:v>-32.550000000000203</c:v>
                </c:pt>
                <c:pt idx="3116">
                  <c:v>-32.560000000000201</c:v>
                </c:pt>
                <c:pt idx="3117">
                  <c:v>-32.570000000000199</c:v>
                </c:pt>
                <c:pt idx="3118">
                  <c:v>-32.580000000000197</c:v>
                </c:pt>
                <c:pt idx="3119">
                  <c:v>-32.590000000000202</c:v>
                </c:pt>
                <c:pt idx="3120">
                  <c:v>-32.6000000000002</c:v>
                </c:pt>
                <c:pt idx="3121">
                  <c:v>-32.610000000000198</c:v>
                </c:pt>
                <c:pt idx="3122">
                  <c:v>-32.620000000000203</c:v>
                </c:pt>
                <c:pt idx="3123">
                  <c:v>-32.630000000000202</c:v>
                </c:pt>
                <c:pt idx="3124">
                  <c:v>-32.6400000000002</c:v>
                </c:pt>
                <c:pt idx="3125">
                  <c:v>-32.650000000000198</c:v>
                </c:pt>
                <c:pt idx="3126">
                  <c:v>-32.660000000000203</c:v>
                </c:pt>
                <c:pt idx="3127">
                  <c:v>-32.670000000000201</c:v>
                </c:pt>
                <c:pt idx="3128">
                  <c:v>-32.680000000000199</c:v>
                </c:pt>
                <c:pt idx="3129">
                  <c:v>-32.690000000000197</c:v>
                </c:pt>
                <c:pt idx="3130">
                  <c:v>-32.700000000000202</c:v>
                </c:pt>
                <c:pt idx="3131">
                  <c:v>-32.7100000000002</c:v>
                </c:pt>
                <c:pt idx="3132">
                  <c:v>-32.720000000000198</c:v>
                </c:pt>
                <c:pt idx="3133">
                  <c:v>-32.730000000000203</c:v>
                </c:pt>
                <c:pt idx="3134">
                  <c:v>-32.740000000000201</c:v>
                </c:pt>
                <c:pt idx="3135">
                  <c:v>-32.750000000000199</c:v>
                </c:pt>
                <c:pt idx="3136">
                  <c:v>-32.760000000000197</c:v>
                </c:pt>
                <c:pt idx="3137">
                  <c:v>-32.770000000000202</c:v>
                </c:pt>
                <c:pt idx="3138">
                  <c:v>-32.7800000000002</c:v>
                </c:pt>
                <c:pt idx="3139">
                  <c:v>-32.790000000000198</c:v>
                </c:pt>
                <c:pt idx="3140">
                  <c:v>-32.800000000000203</c:v>
                </c:pt>
                <c:pt idx="3141">
                  <c:v>-32.810000000000201</c:v>
                </c:pt>
                <c:pt idx="3142">
                  <c:v>-32.820000000000199</c:v>
                </c:pt>
                <c:pt idx="3143">
                  <c:v>-32.830000000000197</c:v>
                </c:pt>
                <c:pt idx="3144">
                  <c:v>-32.840000000000202</c:v>
                </c:pt>
                <c:pt idx="3145">
                  <c:v>-32.8500000000002</c:v>
                </c:pt>
                <c:pt idx="3146">
                  <c:v>-32.860000000000198</c:v>
                </c:pt>
                <c:pt idx="3147">
                  <c:v>-32.870000000000203</c:v>
                </c:pt>
                <c:pt idx="3148">
                  <c:v>-32.880000000000202</c:v>
                </c:pt>
                <c:pt idx="3149">
                  <c:v>-31.880000000000202</c:v>
                </c:pt>
                <c:pt idx="3150">
                  <c:v>-31.8900000000002</c:v>
                </c:pt>
                <c:pt idx="3151">
                  <c:v>-31.900000000000201</c:v>
                </c:pt>
                <c:pt idx="3152">
                  <c:v>-31.910000000000199</c:v>
                </c:pt>
                <c:pt idx="3153">
                  <c:v>-31.920000000000201</c:v>
                </c:pt>
                <c:pt idx="3154">
                  <c:v>-31.930000000000199</c:v>
                </c:pt>
                <c:pt idx="3155">
                  <c:v>-31.9400000000002</c:v>
                </c:pt>
                <c:pt idx="3156">
                  <c:v>-31.950000000000198</c:v>
                </c:pt>
                <c:pt idx="3157">
                  <c:v>-31.9600000000002</c:v>
                </c:pt>
                <c:pt idx="3158">
                  <c:v>-31.970000000000201</c:v>
                </c:pt>
                <c:pt idx="3159">
                  <c:v>-31.980000000000199</c:v>
                </c:pt>
                <c:pt idx="3160">
                  <c:v>-31.990000000000201</c:v>
                </c:pt>
                <c:pt idx="3161">
                  <c:v>-32.000000000000199</c:v>
                </c:pt>
                <c:pt idx="3162">
                  <c:v>-32.010000000000197</c:v>
                </c:pt>
                <c:pt idx="3163">
                  <c:v>-32.020000000000202</c:v>
                </c:pt>
                <c:pt idx="3164">
                  <c:v>-32.0300000000002</c:v>
                </c:pt>
                <c:pt idx="3165">
                  <c:v>-32.040000000000198</c:v>
                </c:pt>
                <c:pt idx="3166">
                  <c:v>-32.050000000000203</c:v>
                </c:pt>
                <c:pt idx="3167">
                  <c:v>-32.060000000000201</c:v>
                </c:pt>
                <c:pt idx="3168">
                  <c:v>-32.070000000000199</c:v>
                </c:pt>
                <c:pt idx="3169">
                  <c:v>-32.080000000000197</c:v>
                </c:pt>
                <c:pt idx="3170">
                  <c:v>-32.090000000000202</c:v>
                </c:pt>
                <c:pt idx="3171">
                  <c:v>-32.1000000000002</c:v>
                </c:pt>
                <c:pt idx="3172">
                  <c:v>-32.110000000000198</c:v>
                </c:pt>
                <c:pt idx="3173">
                  <c:v>-32.120000000000203</c:v>
                </c:pt>
                <c:pt idx="3174">
                  <c:v>-32.130000000000202</c:v>
                </c:pt>
                <c:pt idx="3175">
                  <c:v>-32.1400000000002</c:v>
                </c:pt>
                <c:pt idx="3176">
                  <c:v>-32.150000000000198</c:v>
                </c:pt>
                <c:pt idx="3177">
                  <c:v>-32.160000000000203</c:v>
                </c:pt>
                <c:pt idx="3178">
                  <c:v>-32.170000000000201</c:v>
                </c:pt>
                <c:pt idx="3179">
                  <c:v>-32.180000000000199</c:v>
                </c:pt>
                <c:pt idx="3180">
                  <c:v>-32.190000000000197</c:v>
                </c:pt>
                <c:pt idx="3181">
                  <c:v>-32.200000000000202</c:v>
                </c:pt>
                <c:pt idx="3182">
                  <c:v>-32.2100000000002</c:v>
                </c:pt>
                <c:pt idx="3183">
                  <c:v>-32.220000000000098</c:v>
                </c:pt>
                <c:pt idx="3184">
                  <c:v>-32.230000000000103</c:v>
                </c:pt>
                <c:pt idx="3185">
                  <c:v>-32.240000000000101</c:v>
                </c:pt>
                <c:pt idx="3186">
                  <c:v>-32.250000000000099</c:v>
                </c:pt>
                <c:pt idx="3187">
                  <c:v>-32.260000000000097</c:v>
                </c:pt>
                <c:pt idx="3188">
                  <c:v>-32.270000000000103</c:v>
                </c:pt>
                <c:pt idx="3189">
                  <c:v>-32.280000000000101</c:v>
                </c:pt>
                <c:pt idx="3190">
                  <c:v>-32.290000000000099</c:v>
                </c:pt>
                <c:pt idx="3191">
                  <c:v>-32.300000000000097</c:v>
                </c:pt>
                <c:pt idx="3192">
                  <c:v>-32.310000000000102</c:v>
                </c:pt>
                <c:pt idx="3193">
                  <c:v>-32.3200000000001</c:v>
                </c:pt>
                <c:pt idx="3194">
                  <c:v>-32.330000000000098</c:v>
                </c:pt>
                <c:pt idx="3195">
                  <c:v>-32.340000000000103</c:v>
                </c:pt>
                <c:pt idx="3196">
                  <c:v>-32.350000000000101</c:v>
                </c:pt>
                <c:pt idx="3197">
                  <c:v>-32.360000000000099</c:v>
                </c:pt>
                <c:pt idx="3198">
                  <c:v>-32.370000000000097</c:v>
                </c:pt>
                <c:pt idx="3199">
                  <c:v>-32.380000000000102</c:v>
                </c:pt>
                <c:pt idx="3200">
                  <c:v>-32.3900000000001</c:v>
                </c:pt>
                <c:pt idx="3201">
                  <c:v>-32.400000000000098</c:v>
                </c:pt>
                <c:pt idx="3202">
                  <c:v>-32.410000000000103</c:v>
                </c:pt>
                <c:pt idx="3203">
                  <c:v>-32.420000000000101</c:v>
                </c:pt>
                <c:pt idx="3204">
                  <c:v>-32.430000000000099</c:v>
                </c:pt>
                <c:pt idx="3205">
                  <c:v>-32.440000000000097</c:v>
                </c:pt>
                <c:pt idx="3206">
                  <c:v>-32.450000000000102</c:v>
                </c:pt>
                <c:pt idx="3207">
                  <c:v>-32.4600000000001</c:v>
                </c:pt>
                <c:pt idx="3208">
                  <c:v>-32.470000000000098</c:v>
                </c:pt>
                <c:pt idx="3209">
                  <c:v>-32.480000000000103</c:v>
                </c:pt>
                <c:pt idx="3210">
                  <c:v>-32.490000000000101</c:v>
                </c:pt>
                <c:pt idx="3211">
                  <c:v>-32.500000000000099</c:v>
                </c:pt>
                <c:pt idx="3212">
                  <c:v>-32.510000000000097</c:v>
                </c:pt>
                <c:pt idx="3213">
                  <c:v>-32.520000000000103</c:v>
                </c:pt>
                <c:pt idx="3214">
                  <c:v>-32.530000000000101</c:v>
                </c:pt>
                <c:pt idx="3215">
                  <c:v>-32.540000000000099</c:v>
                </c:pt>
                <c:pt idx="3216">
                  <c:v>-32.550000000000097</c:v>
                </c:pt>
                <c:pt idx="3217">
                  <c:v>-32.560000000000102</c:v>
                </c:pt>
                <c:pt idx="3218">
                  <c:v>-32.5700000000001</c:v>
                </c:pt>
                <c:pt idx="3219">
                  <c:v>-32.580000000000098</c:v>
                </c:pt>
                <c:pt idx="3220">
                  <c:v>-32.590000000000103</c:v>
                </c:pt>
                <c:pt idx="3221">
                  <c:v>-32.600000000000101</c:v>
                </c:pt>
                <c:pt idx="3222">
                  <c:v>-32.610000000000099</c:v>
                </c:pt>
                <c:pt idx="3223">
                  <c:v>-32.620000000000097</c:v>
                </c:pt>
                <c:pt idx="3224">
                  <c:v>-32.630000000000102</c:v>
                </c:pt>
                <c:pt idx="3225">
                  <c:v>-32.6400000000001</c:v>
                </c:pt>
                <c:pt idx="3226">
                  <c:v>-32.650000000000098</c:v>
                </c:pt>
                <c:pt idx="3227">
                  <c:v>-32.660000000000103</c:v>
                </c:pt>
                <c:pt idx="3228">
                  <c:v>-32.670000000000101</c:v>
                </c:pt>
                <c:pt idx="3229">
                  <c:v>-32.680000000000099</c:v>
                </c:pt>
                <c:pt idx="3230">
                  <c:v>-32.690000000000097</c:v>
                </c:pt>
                <c:pt idx="3231">
                  <c:v>-32.700000000000102</c:v>
                </c:pt>
                <c:pt idx="3232">
                  <c:v>-32.7100000000001</c:v>
                </c:pt>
                <c:pt idx="3233">
                  <c:v>-32.72</c:v>
                </c:pt>
                <c:pt idx="3234">
                  <c:v>-32.729999999999997</c:v>
                </c:pt>
                <c:pt idx="3235">
                  <c:v>-32.74</c:v>
                </c:pt>
                <c:pt idx="3236">
                  <c:v>-32.75</c:v>
                </c:pt>
                <c:pt idx="3237">
                  <c:v>-31.75</c:v>
                </c:pt>
                <c:pt idx="3238">
                  <c:v>-31.76</c:v>
                </c:pt>
                <c:pt idx="3239">
                  <c:v>-31.77</c:v>
                </c:pt>
                <c:pt idx="3240">
                  <c:v>-31.78</c:v>
                </c:pt>
                <c:pt idx="3241">
                  <c:v>-31.79</c:v>
                </c:pt>
                <c:pt idx="3242">
                  <c:v>-31.8000000000001</c:v>
                </c:pt>
                <c:pt idx="3243">
                  <c:v>-31.810000000000102</c:v>
                </c:pt>
                <c:pt idx="3244">
                  <c:v>-31.8200000000001</c:v>
                </c:pt>
                <c:pt idx="3245">
                  <c:v>-31.830000000000101</c:v>
                </c:pt>
                <c:pt idx="3246">
                  <c:v>-31.840000000000099</c:v>
                </c:pt>
                <c:pt idx="3247">
                  <c:v>-31.850000000000101</c:v>
                </c:pt>
                <c:pt idx="3248">
                  <c:v>-31.860000000000099</c:v>
                </c:pt>
                <c:pt idx="3249">
                  <c:v>-31.8700000000001</c:v>
                </c:pt>
                <c:pt idx="3250">
                  <c:v>-31.880000000000098</c:v>
                </c:pt>
                <c:pt idx="3251">
                  <c:v>-31.8900000000001</c:v>
                </c:pt>
                <c:pt idx="3252">
                  <c:v>-31.900000000000102</c:v>
                </c:pt>
                <c:pt idx="3253">
                  <c:v>-31.9100000000001</c:v>
                </c:pt>
                <c:pt idx="3254">
                  <c:v>-31.920000000000101</c:v>
                </c:pt>
                <c:pt idx="3255">
                  <c:v>-31.930000000000099</c:v>
                </c:pt>
                <c:pt idx="3256">
                  <c:v>-31.940000000000101</c:v>
                </c:pt>
                <c:pt idx="3257">
                  <c:v>-31.950000000000099</c:v>
                </c:pt>
                <c:pt idx="3258">
                  <c:v>-31.9600000000001</c:v>
                </c:pt>
                <c:pt idx="3259">
                  <c:v>-31.970000000000098</c:v>
                </c:pt>
                <c:pt idx="3260">
                  <c:v>-31.9800000000001</c:v>
                </c:pt>
                <c:pt idx="3261">
                  <c:v>-31.990000000000101</c:v>
                </c:pt>
                <c:pt idx="3262">
                  <c:v>-32.000000000000099</c:v>
                </c:pt>
                <c:pt idx="3263">
                  <c:v>-32.010000000000097</c:v>
                </c:pt>
                <c:pt idx="3264">
                  <c:v>-32.020000000000103</c:v>
                </c:pt>
                <c:pt idx="3265">
                  <c:v>-32.030000000000101</c:v>
                </c:pt>
                <c:pt idx="3266">
                  <c:v>-32.040000000000099</c:v>
                </c:pt>
                <c:pt idx="3267">
                  <c:v>-32.050000000000097</c:v>
                </c:pt>
                <c:pt idx="3268">
                  <c:v>-32.060000000000102</c:v>
                </c:pt>
                <c:pt idx="3269">
                  <c:v>-32.0700000000001</c:v>
                </c:pt>
                <c:pt idx="3270">
                  <c:v>-32.080000000000098</c:v>
                </c:pt>
                <c:pt idx="3271">
                  <c:v>-32.090000000000103</c:v>
                </c:pt>
                <c:pt idx="3272">
                  <c:v>-32.100000000000101</c:v>
                </c:pt>
                <c:pt idx="3273">
                  <c:v>-32.110000000000099</c:v>
                </c:pt>
                <c:pt idx="3274">
                  <c:v>-32.120000000000097</c:v>
                </c:pt>
                <c:pt idx="3275">
                  <c:v>-32.130000000000102</c:v>
                </c:pt>
                <c:pt idx="3276">
                  <c:v>-32.1400000000001</c:v>
                </c:pt>
                <c:pt idx="3277">
                  <c:v>-32.15</c:v>
                </c:pt>
                <c:pt idx="3278">
                  <c:v>-32.159999999999997</c:v>
                </c:pt>
                <c:pt idx="3279">
                  <c:v>-32.17</c:v>
                </c:pt>
                <c:pt idx="3280">
                  <c:v>-32.18</c:v>
                </c:pt>
                <c:pt idx="3281">
                  <c:v>-32.19</c:v>
                </c:pt>
                <c:pt idx="3282">
                  <c:v>-32.200000000000003</c:v>
                </c:pt>
                <c:pt idx="3283">
                  <c:v>-32.21</c:v>
                </c:pt>
                <c:pt idx="3284">
                  <c:v>-32.22</c:v>
                </c:pt>
                <c:pt idx="3285">
                  <c:v>-32.229999999999997</c:v>
                </c:pt>
                <c:pt idx="3286">
                  <c:v>-32.24</c:v>
                </c:pt>
                <c:pt idx="3287">
                  <c:v>-32.25</c:v>
                </c:pt>
                <c:pt idx="3288">
                  <c:v>-32.26</c:v>
                </c:pt>
                <c:pt idx="3289">
                  <c:v>-32.270000000000003</c:v>
                </c:pt>
                <c:pt idx="3290">
                  <c:v>-32.28</c:v>
                </c:pt>
                <c:pt idx="3291">
                  <c:v>-32.29</c:v>
                </c:pt>
                <c:pt idx="3292">
                  <c:v>-32.299999999999997</c:v>
                </c:pt>
                <c:pt idx="3293">
                  <c:v>-32.31</c:v>
                </c:pt>
                <c:pt idx="3294">
                  <c:v>-32.32</c:v>
                </c:pt>
                <c:pt idx="3295">
                  <c:v>-32.33</c:v>
                </c:pt>
                <c:pt idx="3296">
                  <c:v>-32.340000000000003</c:v>
                </c:pt>
                <c:pt idx="3297">
                  <c:v>-32.35</c:v>
                </c:pt>
                <c:pt idx="3298">
                  <c:v>-32.36</c:v>
                </c:pt>
                <c:pt idx="3299">
                  <c:v>-32.369999999999997</c:v>
                </c:pt>
                <c:pt idx="3300">
                  <c:v>-32.380000000000003</c:v>
                </c:pt>
                <c:pt idx="3301">
                  <c:v>-32.39</c:v>
                </c:pt>
                <c:pt idx="3302">
                  <c:v>-32.4</c:v>
                </c:pt>
                <c:pt idx="3303">
                  <c:v>-32.409999999999997</c:v>
                </c:pt>
                <c:pt idx="3304">
                  <c:v>-32.42</c:v>
                </c:pt>
                <c:pt idx="3305">
                  <c:v>-32.43</c:v>
                </c:pt>
                <c:pt idx="3306">
                  <c:v>-32.44</c:v>
                </c:pt>
                <c:pt idx="3307">
                  <c:v>-32.450000000000003</c:v>
                </c:pt>
                <c:pt idx="3308">
                  <c:v>-32.46</c:v>
                </c:pt>
                <c:pt idx="3309">
                  <c:v>-32.47</c:v>
                </c:pt>
                <c:pt idx="3310">
                  <c:v>-32.479999999999997</c:v>
                </c:pt>
                <c:pt idx="3311">
                  <c:v>-32.49</c:v>
                </c:pt>
                <c:pt idx="3312">
                  <c:v>-32.5</c:v>
                </c:pt>
                <c:pt idx="3313">
                  <c:v>-32.51</c:v>
                </c:pt>
                <c:pt idx="3314">
                  <c:v>-32.520000000000003</c:v>
                </c:pt>
                <c:pt idx="3315">
                  <c:v>-32.53</c:v>
                </c:pt>
                <c:pt idx="3316">
                  <c:v>-32.54</c:v>
                </c:pt>
                <c:pt idx="3317">
                  <c:v>-32.549999999999997</c:v>
                </c:pt>
                <c:pt idx="3318">
                  <c:v>-32.56</c:v>
                </c:pt>
                <c:pt idx="3319">
                  <c:v>-32.57</c:v>
                </c:pt>
                <c:pt idx="3320">
                  <c:v>-32.58</c:v>
                </c:pt>
                <c:pt idx="3321">
                  <c:v>-32.590000000000003</c:v>
                </c:pt>
                <c:pt idx="3322">
                  <c:v>-32.6</c:v>
                </c:pt>
                <c:pt idx="3323">
                  <c:v>-32.61</c:v>
                </c:pt>
                <c:pt idx="3324">
                  <c:v>-32.619999999999997</c:v>
                </c:pt>
                <c:pt idx="3325">
                  <c:v>-31.62</c:v>
                </c:pt>
                <c:pt idx="3326">
                  <c:v>-31.63</c:v>
                </c:pt>
                <c:pt idx="3327">
                  <c:v>-31.64</c:v>
                </c:pt>
                <c:pt idx="3328">
                  <c:v>-31.65</c:v>
                </c:pt>
                <c:pt idx="3329">
                  <c:v>-31.66</c:v>
                </c:pt>
                <c:pt idx="3330">
                  <c:v>-31.67</c:v>
                </c:pt>
                <c:pt idx="3331">
                  <c:v>-31.68</c:v>
                </c:pt>
                <c:pt idx="3332">
                  <c:v>-31.69</c:v>
                </c:pt>
                <c:pt idx="3333">
                  <c:v>-31.7</c:v>
                </c:pt>
                <c:pt idx="3334">
                  <c:v>-31.71</c:v>
                </c:pt>
                <c:pt idx="3335">
                  <c:v>-31.72</c:v>
                </c:pt>
                <c:pt idx="3336">
                  <c:v>-31.73</c:v>
                </c:pt>
                <c:pt idx="3337">
                  <c:v>-31.74</c:v>
                </c:pt>
                <c:pt idx="3338">
                  <c:v>-31.75</c:v>
                </c:pt>
                <c:pt idx="3339">
                  <c:v>-31.76</c:v>
                </c:pt>
                <c:pt idx="3340">
                  <c:v>-31.77</c:v>
                </c:pt>
                <c:pt idx="3341">
                  <c:v>-31.78</c:v>
                </c:pt>
                <c:pt idx="3342">
                  <c:v>-31.79</c:v>
                </c:pt>
                <c:pt idx="3343">
                  <c:v>-31.8</c:v>
                </c:pt>
                <c:pt idx="3344">
                  <c:v>-31.81</c:v>
                </c:pt>
                <c:pt idx="3345">
                  <c:v>-31.82</c:v>
                </c:pt>
                <c:pt idx="3346">
                  <c:v>-31.83</c:v>
                </c:pt>
                <c:pt idx="3347">
                  <c:v>-31.84</c:v>
                </c:pt>
                <c:pt idx="3348">
                  <c:v>-31.85</c:v>
                </c:pt>
                <c:pt idx="3349">
                  <c:v>-31.86</c:v>
                </c:pt>
                <c:pt idx="3350">
                  <c:v>-31.87</c:v>
                </c:pt>
                <c:pt idx="3351">
                  <c:v>-31.88</c:v>
                </c:pt>
                <c:pt idx="3352">
                  <c:v>-31.89</c:v>
                </c:pt>
                <c:pt idx="3353">
                  <c:v>-31.9</c:v>
                </c:pt>
                <c:pt idx="3354">
                  <c:v>-31.91</c:v>
                </c:pt>
                <c:pt idx="3355">
                  <c:v>-31.92</c:v>
                </c:pt>
                <c:pt idx="3356">
                  <c:v>-31.93</c:v>
                </c:pt>
                <c:pt idx="3357">
                  <c:v>-31.94</c:v>
                </c:pt>
                <c:pt idx="3358">
                  <c:v>-31.95</c:v>
                </c:pt>
                <c:pt idx="3359">
                  <c:v>-31.96</c:v>
                </c:pt>
                <c:pt idx="3360">
                  <c:v>-31.97</c:v>
                </c:pt>
                <c:pt idx="3361">
                  <c:v>-31.98</c:v>
                </c:pt>
                <c:pt idx="3362">
                  <c:v>-31.99</c:v>
                </c:pt>
                <c:pt idx="3363">
                  <c:v>-32</c:v>
                </c:pt>
                <c:pt idx="3364">
                  <c:v>-32.01</c:v>
                </c:pt>
                <c:pt idx="3365">
                  <c:v>-32.020000000000003</c:v>
                </c:pt>
                <c:pt idx="3366">
                  <c:v>-32.03</c:v>
                </c:pt>
                <c:pt idx="3367">
                  <c:v>-32.04</c:v>
                </c:pt>
                <c:pt idx="3368">
                  <c:v>-32.049999999999997</c:v>
                </c:pt>
                <c:pt idx="3369">
                  <c:v>-32.06</c:v>
                </c:pt>
                <c:pt idx="3370">
                  <c:v>-32.07</c:v>
                </c:pt>
                <c:pt idx="3371">
                  <c:v>-32.08</c:v>
                </c:pt>
                <c:pt idx="3372">
                  <c:v>-32.090000000000003</c:v>
                </c:pt>
                <c:pt idx="3373">
                  <c:v>-32.1</c:v>
                </c:pt>
                <c:pt idx="3374">
                  <c:v>-32.11</c:v>
                </c:pt>
                <c:pt idx="3375">
                  <c:v>-32.119999999999997</c:v>
                </c:pt>
                <c:pt idx="3376">
                  <c:v>-32.130000000000003</c:v>
                </c:pt>
                <c:pt idx="3377">
                  <c:v>-32.14</c:v>
                </c:pt>
                <c:pt idx="3378">
                  <c:v>-32.15</c:v>
                </c:pt>
                <c:pt idx="3379">
                  <c:v>-32.159999999999997</c:v>
                </c:pt>
                <c:pt idx="3380">
                  <c:v>-32.17</c:v>
                </c:pt>
                <c:pt idx="3381">
                  <c:v>-32.18</c:v>
                </c:pt>
                <c:pt idx="3382">
                  <c:v>-32.19</c:v>
                </c:pt>
                <c:pt idx="3383">
                  <c:v>-32.200000000000003</c:v>
                </c:pt>
                <c:pt idx="3384">
                  <c:v>-32.21</c:v>
                </c:pt>
                <c:pt idx="3385">
                  <c:v>-32.22</c:v>
                </c:pt>
                <c:pt idx="3386">
                  <c:v>-32.229999999999997</c:v>
                </c:pt>
                <c:pt idx="3387">
                  <c:v>-32.24</c:v>
                </c:pt>
                <c:pt idx="3388">
                  <c:v>-32.25</c:v>
                </c:pt>
                <c:pt idx="3389">
                  <c:v>-32.26</c:v>
                </c:pt>
                <c:pt idx="3390">
                  <c:v>-32.270000000000003</c:v>
                </c:pt>
                <c:pt idx="3391">
                  <c:v>-32.28</c:v>
                </c:pt>
                <c:pt idx="3392">
                  <c:v>-32.29</c:v>
                </c:pt>
                <c:pt idx="3393">
                  <c:v>-32.299999999999997</c:v>
                </c:pt>
                <c:pt idx="3394">
                  <c:v>-32.31</c:v>
                </c:pt>
                <c:pt idx="3395">
                  <c:v>-32.32</c:v>
                </c:pt>
                <c:pt idx="3396">
                  <c:v>-32.329999999999899</c:v>
                </c:pt>
                <c:pt idx="3397">
                  <c:v>-32.339999999999897</c:v>
                </c:pt>
                <c:pt idx="3398">
                  <c:v>-32.349999999999902</c:v>
                </c:pt>
                <c:pt idx="3399">
                  <c:v>-32.3599999999999</c:v>
                </c:pt>
                <c:pt idx="3400">
                  <c:v>-32.369999999999898</c:v>
                </c:pt>
                <c:pt idx="3401">
                  <c:v>-32.379999999999903</c:v>
                </c:pt>
                <c:pt idx="3402">
                  <c:v>-32.389999999999901</c:v>
                </c:pt>
                <c:pt idx="3403">
                  <c:v>-32.399999999999899</c:v>
                </c:pt>
                <c:pt idx="3404">
                  <c:v>-32.409999999999897</c:v>
                </c:pt>
                <c:pt idx="3405">
                  <c:v>-32.419999999999902</c:v>
                </c:pt>
                <c:pt idx="3406">
                  <c:v>-32.4299999999999</c:v>
                </c:pt>
                <c:pt idx="3407">
                  <c:v>-32.439999999999898</c:v>
                </c:pt>
                <c:pt idx="3408">
                  <c:v>-32.449999999999903</c:v>
                </c:pt>
                <c:pt idx="3409">
                  <c:v>-32.459999999999901</c:v>
                </c:pt>
                <c:pt idx="3410">
                  <c:v>-32.469999999999899</c:v>
                </c:pt>
                <c:pt idx="3411">
                  <c:v>-32.479999999999897</c:v>
                </c:pt>
                <c:pt idx="3412">
                  <c:v>-32.489999999999903</c:v>
                </c:pt>
                <c:pt idx="3413">
                  <c:v>-31.489999999999899</c:v>
                </c:pt>
                <c:pt idx="3414">
                  <c:v>-31.499999999999901</c:v>
                </c:pt>
                <c:pt idx="3415">
                  <c:v>-31.509999999999899</c:v>
                </c:pt>
                <c:pt idx="3416">
                  <c:v>-31.5199999999999</c:v>
                </c:pt>
                <c:pt idx="3417">
                  <c:v>-31.529999999999902</c:v>
                </c:pt>
                <c:pt idx="3418">
                  <c:v>-31.5399999999999</c:v>
                </c:pt>
                <c:pt idx="3419">
                  <c:v>-31.549999999999901</c:v>
                </c:pt>
                <c:pt idx="3420">
                  <c:v>-31.559999999999899</c:v>
                </c:pt>
                <c:pt idx="3421">
                  <c:v>-31.569999999999901</c:v>
                </c:pt>
                <c:pt idx="3422">
                  <c:v>-31.579999999999899</c:v>
                </c:pt>
                <c:pt idx="3423">
                  <c:v>-31.5899999999999</c:v>
                </c:pt>
                <c:pt idx="3424">
                  <c:v>-31.599999999999898</c:v>
                </c:pt>
                <c:pt idx="3425">
                  <c:v>-31.6099999999999</c:v>
                </c:pt>
                <c:pt idx="3426">
                  <c:v>-31.619999999999902</c:v>
                </c:pt>
                <c:pt idx="3427">
                  <c:v>-31.6299999999999</c:v>
                </c:pt>
                <c:pt idx="3428">
                  <c:v>-31.639999999999901</c:v>
                </c:pt>
                <c:pt idx="3429">
                  <c:v>-31.649999999999899</c:v>
                </c:pt>
                <c:pt idx="3430">
                  <c:v>-31.659999999999901</c:v>
                </c:pt>
                <c:pt idx="3431">
                  <c:v>-31.669999999999899</c:v>
                </c:pt>
                <c:pt idx="3432">
                  <c:v>-31.6799999999999</c:v>
                </c:pt>
                <c:pt idx="3433">
                  <c:v>-31.689999999999898</c:v>
                </c:pt>
                <c:pt idx="3434">
                  <c:v>-31.7</c:v>
                </c:pt>
                <c:pt idx="3435">
                  <c:v>-31.71</c:v>
                </c:pt>
                <c:pt idx="3436">
                  <c:v>-31.72</c:v>
                </c:pt>
                <c:pt idx="3437">
                  <c:v>-31.73</c:v>
                </c:pt>
                <c:pt idx="3438">
                  <c:v>-31.74</c:v>
                </c:pt>
                <c:pt idx="3439">
                  <c:v>-31.75</c:v>
                </c:pt>
                <c:pt idx="3440">
                  <c:v>-31.76</c:v>
                </c:pt>
                <c:pt idx="3441">
                  <c:v>-31.77</c:v>
                </c:pt>
                <c:pt idx="3442">
                  <c:v>-31.78</c:v>
                </c:pt>
                <c:pt idx="3443">
                  <c:v>-31.79</c:v>
                </c:pt>
                <c:pt idx="3444">
                  <c:v>-31.8</c:v>
                </c:pt>
                <c:pt idx="3445">
                  <c:v>-31.81</c:v>
                </c:pt>
                <c:pt idx="3446">
                  <c:v>-31.82</c:v>
                </c:pt>
                <c:pt idx="3447">
                  <c:v>-31.83</c:v>
                </c:pt>
                <c:pt idx="3448">
                  <c:v>-31.84</c:v>
                </c:pt>
                <c:pt idx="3449">
                  <c:v>-31.85</c:v>
                </c:pt>
                <c:pt idx="3450">
                  <c:v>-31.86</c:v>
                </c:pt>
                <c:pt idx="3451">
                  <c:v>-31.87</c:v>
                </c:pt>
                <c:pt idx="3452">
                  <c:v>-31.88</c:v>
                </c:pt>
                <c:pt idx="3453">
                  <c:v>-31.89</c:v>
                </c:pt>
                <c:pt idx="3454">
                  <c:v>-31.9</c:v>
                </c:pt>
                <c:pt idx="3455">
                  <c:v>-31.91</c:v>
                </c:pt>
                <c:pt idx="3456">
                  <c:v>-31.92</c:v>
                </c:pt>
                <c:pt idx="3457">
                  <c:v>-31.93</c:v>
                </c:pt>
                <c:pt idx="3458">
                  <c:v>-31.94</c:v>
                </c:pt>
                <c:pt idx="3459">
                  <c:v>-31.95</c:v>
                </c:pt>
                <c:pt idx="3460">
                  <c:v>-31.96</c:v>
                </c:pt>
                <c:pt idx="3461">
                  <c:v>-31.97</c:v>
                </c:pt>
                <c:pt idx="3462">
                  <c:v>-31.98</c:v>
                </c:pt>
                <c:pt idx="3463">
                  <c:v>-31.99</c:v>
                </c:pt>
                <c:pt idx="3464">
                  <c:v>-32</c:v>
                </c:pt>
                <c:pt idx="3465">
                  <c:v>-32.01</c:v>
                </c:pt>
                <c:pt idx="3466">
                  <c:v>-32.020000000000003</c:v>
                </c:pt>
                <c:pt idx="3467">
                  <c:v>-32.03</c:v>
                </c:pt>
                <c:pt idx="3468">
                  <c:v>-32.04</c:v>
                </c:pt>
                <c:pt idx="3469">
                  <c:v>-32.049999999999997</c:v>
                </c:pt>
                <c:pt idx="3470">
                  <c:v>-32.06</c:v>
                </c:pt>
                <c:pt idx="3471">
                  <c:v>-32.07</c:v>
                </c:pt>
                <c:pt idx="3472">
                  <c:v>-32.08</c:v>
                </c:pt>
                <c:pt idx="3473">
                  <c:v>-32.090000000000003</c:v>
                </c:pt>
                <c:pt idx="3474">
                  <c:v>-32.1</c:v>
                </c:pt>
                <c:pt idx="3475">
                  <c:v>-32.11</c:v>
                </c:pt>
                <c:pt idx="3476">
                  <c:v>-32.119999999999997</c:v>
                </c:pt>
                <c:pt idx="3477">
                  <c:v>-32.130000000000003</c:v>
                </c:pt>
                <c:pt idx="3478">
                  <c:v>-32.14</c:v>
                </c:pt>
                <c:pt idx="3479">
                  <c:v>-32.15</c:v>
                </c:pt>
                <c:pt idx="3480">
                  <c:v>-32.159999999999997</c:v>
                </c:pt>
                <c:pt idx="3481">
                  <c:v>-32.17</c:v>
                </c:pt>
                <c:pt idx="3482">
                  <c:v>-32.18</c:v>
                </c:pt>
                <c:pt idx="3483">
                  <c:v>-32.19</c:v>
                </c:pt>
                <c:pt idx="3484">
                  <c:v>-32.200000000000003</c:v>
                </c:pt>
                <c:pt idx="3485">
                  <c:v>-32.21</c:v>
                </c:pt>
                <c:pt idx="3486">
                  <c:v>-32.22</c:v>
                </c:pt>
                <c:pt idx="3487">
                  <c:v>-32.229999999999997</c:v>
                </c:pt>
                <c:pt idx="3488">
                  <c:v>-32.24</c:v>
                </c:pt>
                <c:pt idx="3489">
                  <c:v>-32.25</c:v>
                </c:pt>
                <c:pt idx="3490">
                  <c:v>-32.259999999999899</c:v>
                </c:pt>
                <c:pt idx="3491">
                  <c:v>-32.269999999999897</c:v>
                </c:pt>
                <c:pt idx="3492">
                  <c:v>-32.279999999999902</c:v>
                </c:pt>
                <c:pt idx="3493">
                  <c:v>-32.2899999999999</c:v>
                </c:pt>
                <c:pt idx="3494">
                  <c:v>-32.299999999999898</c:v>
                </c:pt>
                <c:pt idx="3495">
                  <c:v>-32.309999999999903</c:v>
                </c:pt>
                <c:pt idx="3496">
                  <c:v>-32.319999999999901</c:v>
                </c:pt>
                <c:pt idx="3497">
                  <c:v>-32.329999999999899</c:v>
                </c:pt>
                <c:pt idx="3498">
                  <c:v>-32.339999999999897</c:v>
                </c:pt>
                <c:pt idx="3499">
                  <c:v>-32.349999999999902</c:v>
                </c:pt>
                <c:pt idx="3500">
                  <c:v>-32.3599999999999</c:v>
                </c:pt>
                <c:pt idx="3501">
                  <c:v>-31.3599999999999</c:v>
                </c:pt>
                <c:pt idx="3502">
                  <c:v>-31.369999999999902</c:v>
                </c:pt>
                <c:pt idx="3503">
                  <c:v>-31.3799999999999</c:v>
                </c:pt>
                <c:pt idx="3504">
                  <c:v>-31.389999999999901</c:v>
                </c:pt>
                <c:pt idx="3505">
                  <c:v>-31.399999999999899</c:v>
                </c:pt>
                <c:pt idx="3506">
                  <c:v>-31.409999999999901</c:v>
                </c:pt>
                <c:pt idx="3507">
                  <c:v>-31.419999999999899</c:v>
                </c:pt>
                <c:pt idx="3508">
                  <c:v>-31.4299999999999</c:v>
                </c:pt>
                <c:pt idx="3509">
                  <c:v>-31.439999999999898</c:v>
                </c:pt>
                <c:pt idx="3510">
                  <c:v>-31.4499999999999</c:v>
                </c:pt>
                <c:pt idx="3511">
                  <c:v>-31.459999999999901</c:v>
                </c:pt>
                <c:pt idx="3512">
                  <c:v>-31.469999999999899</c:v>
                </c:pt>
                <c:pt idx="3513">
                  <c:v>-31.479999999999901</c:v>
                </c:pt>
                <c:pt idx="3514">
                  <c:v>-31.489999999999899</c:v>
                </c:pt>
                <c:pt idx="3515">
                  <c:v>-31.5</c:v>
                </c:pt>
                <c:pt idx="3516">
                  <c:v>-31.51</c:v>
                </c:pt>
                <c:pt idx="3517">
                  <c:v>-31.52</c:v>
                </c:pt>
                <c:pt idx="3518">
                  <c:v>-31.53</c:v>
                </c:pt>
                <c:pt idx="3519">
                  <c:v>-31.54</c:v>
                </c:pt>
                <c:pt idx="3520">
                  <c:v>-31.55</c:v>
                </c:pt>
                <c:pt idx="3521">
                  <c:v>-31.56</c:v>
                </c:pt>
                <c:pt idx="3522">
                  <c:v>-31.57</c:v>
                </c:pt>
                <c:pt idx="3523">
                  <c:v>-31.58</c:v>
                </c:pt>
                <c:pt idx="3524">
                  <c:v>-31.59</c:v>
                </c:pt>
                <c:pt idx="3525">
                  <c:v>-31.6</c:v>
                </c:pt>
                <c:pt idx="3526">
                  <c:v>-31.61</c:v>
                </c:pt>
                <c:pt idx="3527">
                  <c:v>-31.62</c:v>
                </c:pt>
                <c:pt idx="3528">
                  <c:v>-31.63</c:v>
                </c:pt>
                <c:pt idx="3529">
                  <c:v>-31.64</c:v>
                </c:pt>
                <c:pt idx="3530">
                  <c:v>-31.65</c:v>
                </c:pt>
                <c:pt idx="3531">
                  <c:v>-31.66</c:v>
                </c:pt>
                <c:pt idx="3532">
                  <c:v>-31.67</c:v>
                </c:pt>
                <c:pt idx="3533">
                  <c:v>-31.68</c:v>
                </c:pt>
                <c:pt idx="3534">
                  <c:v>-31.69</c:v>
                </c:pt>
                <c:pt idx="3535">
                  <c:v>-31.7</c:v>
                </c:pt>
                <c:pt idx="3536">
                  <c:v>-31.71</c:v>
                </c:pt>
                <c:pt idx="3537">
                  <c:v>-31.72</c:v>
                </c:pt>
                <c:pt idx="3538">
                  <c:v>-31.73</c:v>
                </c:pt>
                <c:pt idx="3539">
                  <c:v>-31.74</c:v>
                </c:pt>
                <c:pt idx="3540">
                  <c:v>-31.75</c:v>
                </c:pt>
                <c:pt idx="3541">
                  <c:v>-31.76</c:v>
                </c:pt>
                <c:pt idx="3542">
                  <c:v>-31.77</c:v>
                </c:pt>
                <c:pt idx="3543">
                  <c:v>-31.78</c:v>
                </c:pt>
                <c:pt idx="3544">
                  <c:v>-31.79</c:v>
                </c:pt>
                <c:pt idx="3545">
                  <c:v>-31.8</c:v>
                </c:pt>
                <c:pt idx="3546">
                  <c:v>-31.81</c:v>
                </c:pt>
                <c:pt idx="3547">
                  <c:v>-31.82</c:v>
                </c:pt>
                <c:pt idx="3548">
                  <c:v>-31.83</c:v>
                </c:pt>
                <c:pt idx="3549">
                  <c:v>-31.84</c:v>
                </c:pt>
                <c:pt idx="3550">
                  <c:v>-31.85</c:v>
                </c:pt>
                <c:pt idx="3551">
                  <c:v>-31.86</c:v>
                </c:pt>
                <c:pt idx="3552">
                  <c:v>-31.87</c:v>
                </c:pt>
                <c:pt idx="3553">
                  <c:v>-31.88</c:v>
                </c:pt>
                <c:pt idx="3554">
                  <c:v>-31.89</c:v>
                </c:pt>
                <c:pt idx="3555">
                  <c:v>-31.9</c:v>
                </c:pt>
                <c:pt idx="3556">
                  <c:v>-31.91</c:v>
                </c:pt>
                <c:pt idx="3557">
                  <c:v>-31.92</c:v>
                </c:pt>
                <c:pt idx="3558">
                  <c:v>-31.93</c:v>
                </c:pt>
                <c:pt idx="3559">
                  <c:v>-31.94</c:v>
                </c:pt>
                <c:pt idx="3560">
                  <c:v>-31.95</c:v>
                </c:pt>
                <c:pt idx="3561">
                  <c:v>-31.96</c:v>
                </c:pt>
                <c:pt idx="3562">
                  <c:v>-31.97</c:v>
                </c:pt>
                <c:pt idx="3563">
                  <c:v>-31.98</c:v>
                </c:pt>
                <c:pt idx="3564">
                  <c:v>-31.99</c:v>
                </c:pt>
                <c:pt idx="3565">
                  <c:v>-32</c:v>
                </c:pt>
                <c:pt idx="3566">
                  <c:v>-32.01</c:v>
                </c:pt>
                <c:pt idx="3567">
                  <c:v>-32.020000000000003</c:v>
                </c:pt>
                <c:pt idx="3568">
                  <c:v>-32.03</c:v>
                </c:pt>
                <c:pt idx="3569">
                  <c:v>-32.04</c:v>
                </c:pt>
                <c:pt idx="3570">
                  <c:v>-32.049999999999997</c:v>
                </c:pt>
                <c:pt idx="3571">
                  <c:v>-32.06</c:v>
                </c:pt>
                <c:pt idx="3572">
                  <c:v>-32.07</c:v>
                </c:pt>
                <c:pt idx="3573">
                  <c:v>-32.08</c:v>
                </c:pt>
                <c:pt idx="3574">
                  <c:v>-32.090000000000003</c:v>
                </c:pt>
                <c:pt idx="3575">
                  <c:v>-32.1</c:v>
                </c:pt>
                <c:pt idx="3576">
                  <c:v>-32.11</c:v>
                </c:pt>
                <c:pt idx="3577">
                  <c:v>-32.119999999999997</c:v>
                </c:pt>
                <c:pt idx="3578">
                  <c:v>-32.130000000000003</c:v>
                </c:pt>
                <c:pt idx="3579">
                  <c:v>-32.14</c:v>
                </c:pt>
                <c:pt idx="3580">
                  <c:v>-32.15</c:v>
                </c:pt>
                <c:pt idx="3581">
                  <c:v>-32.159999999999997</c:v>
                </c:pt>
                <c:pt idx="3582">
                  <c:v>-32.17</c:v>
                </c:pt>
                <c:pt idx="3583">
                  <c:v>-32.18</c:v>
                </c:pt>
                <c:pt idx="3584">
                  <c:v>-32.19</c:v>
                </c:pt>
                <c:pt idx="3585">
                  <c:v>-32.200000000000003</c:v>
                </c:pt>
                <c:pt idx="3586">
                  <c:v>-32.21</c:v>
                </c:pt>
                <c:pt idx="3587">
                  <c:v>-32.22</c:v>
                </c:pt>
                <c:pt idx="3588">
                  <c:v>-32.229999999999997</c:v>
                </c:pt>
                <c:pt idx="3589">
                  <c:v>-31.23</c:v>
                </c:pt>
                <c:pt idx="3590">
                  <c:v>-31.24</c:v>
                </c:pt>
                <c:pt idx="3591">
                  <c:v>-31.25</c:v>
                </c:pt>
                <c:pt idx="3592">
                  <c:v>-31.26</c:v>
                </c:pt>
                <c:pt idx="3593">
                  <c:v>-31.27</c:v>
                </c:pt>
                <c:pt idx="3594">
                  <c:v>-31.28</c:v>
                </c:pt>
                <c:pt idx="3595">
                  <c:v>-31.29</c:v>
                </c:pt>
                <c:pt idx="3596">
                  <c:v>-31.3</c:v>
                </c:pt>
                <c:pt idx="3597">
                  <c:v>-31.31</c:v>
                </c:pt>
                <c:pt idx="3598">
                  <c:v>-31.32</c:v>
                </c:pt>
                <c:pt idx="3599">
                  <c:v>-31.33</c:v>
                </c:pt>
                <c:pt idx="3600">
                  <c:v>-31.34</c:v>
                </c:pt>
                <c:pt idx="3601">
                  <c:v>-31.35</c:v>
                </c:pt>
                <c:pt idx="3602">
                  <c:v>-31.36</c:v>
                </c:pt>
                <c:pt idx="3603">
                  <c:v>-31.37</c:v>
                </c:pt>
                <c:pt idx="3604">
                  <c:v>-31.38</c:v>
                </c:pt>
                <c:pt idx="3605">
                  <c:v>-31.39</c:v>
                </c:pt>
                <c:pt idx="3606">
                  <c:v>-31.4</c:v>
                </c:pt>
                <c:pt idx="3607">
                  <c:v>-31.41</c:v>
                </c:pt>
                <c:pt idx="3608">
                  <c:v>-31.42</c:v>
                </c:pt>
                <c:pt idx="3609">
                  <c:v>-31.43</c:v>
                </c:pt>
                <c:pt idx="3610">
                  <c:v>-31.44</c:v>
                </c:pt>
                <c:pt idx="3611">
                  <c:v>-31.45</c:v>
                </c:pt>
                <c:pt idx="3612">
                  <c:v>-31.46</c:v>
                </c:pt>
                <c:pt idx="3613">
                  <c:v>-31.47</c:v>
                </c:pt>
                <c:pt idx="3614">
                  <c:v>-31.48</c:v>
                </c:pt>
                <c:pt idx="3615">
                  <c:v>-31.49</c:v>
                </c:pt>
                <c:pt idx="3616">
                  <c:v>-31.5</c:v>
                </c:pt>
                <c:pt idx="3617">
                  <c:v>-31.51</c:v>
                </c:pt>
                <c:pt idx="3618">
                  <c:v>-31.52</c:v>
                </c:pt>
                <c:pt idx="3619">
                  <c:v>-31.53</c:v>
                </c:pt>
                <c:pt idx="3620">
                  <c:v>-31.54</c:v>
                </c:pt>
                <c:pt idx="3621">
                  <c:v>-31.55</c:v>
                </c:pt>
                <c:pt idx="3622">
                  <c:v>-31.56</c:v>
                </c:pt>
                <c:pt idx="3623">
                  <c:v>-31.57</c:v>
                </c:pt>
                <c:pt idx="3624">
                  <c:v>-31.58</c:v>
                </c:pt>
                <c:pt idx="3625">
                  <c:v>-31.59</c:v>
                </c:pt>
                <c:pt idx="3626">
                  <c:v>-31.6</c:v>
                </c:pt>
                <c:pt idx="3627">
                  <c:v>-31.61</c:v>
                </c:pt>
                <c:pt idx="3628">
                  <c:v>-31.62</c:v>
                </c:pt>
                <c:pt idx="3629">
                  <c:v>-31.63</c:v>
                </c:pt>
                <c:pt idx="3630">
                  <c:v>-31.64</c:v>
                </c:pt>
                <c:pt idx="3631">
                  <c:v>-31.65</c:v>
                </c:pt>
                <c:pt idx="3632">
                  <c:v>-31.6600000000001</c:v>
                </c:pt>
                <c:pt idx="3633">
                  <c:v>-31.670000000000101</c:v>
                </c:pt>
                <c:pt idx="3634">
                  <c:v>-31.680000000000099</c:v>
                </c:pt>
                <c:pt idx="3635">
                  <c:v>-31.690000000000101</c:v>
                </c:pt>
                <c:pt idx="3636">
                  <c:v>-31.700000000000099</c:v>
                </c:pt>
                <c:pt idx="3637">
                  <c:v>-31.7100000000001</c:v>
                </c:pt>
                <c:pt idx="3638">
                  <c:v>-31.720000000000098</c:v>
                </c:pt>
                <c:pt idx="3639">
                  <c:v>-31.7300000000001</c:v>
                </c:pt>
                <c:pt idx="3640">
                  <c:v>-31.740000000000101</c:v>
                </c:pt>
                <c:pt idx="3641">
                  <c:v>-31.750000000000099</c:v>
                </c:pt>
                <c:pt idx="3642">
                  <c:v>-31.760000000000101</c:v>
                </c:pt>
                <c:pt idx="3643">
                  <c:v>-31.770000000000099</c:v>
                </c:pt>
                <c:pt idx="3644">
                  <c:v>-31.780000000000101</c:v>
                </c:pt>
                <c:pt idx="3645">
                  <c:v>-31.790000000000099</c:v>
                </c:pt>
                <c:pt idx="3646">
                  <c:v>-31.8000000000001</c:v>
                </c:pt>
                <c:pt idx="3647">
                  <c:v>-31.810000000000102</c:v>
                </c:pt>
                <c:pt idx="3648">
                  <c:v>-31.8200000000001</c:v>
                </c:pt>
                <c:pt idx="3649">
                  <c:v>-31.830000000000101</c:v>
                </c:pt>
                <c:pt idx="3650">
                  <c:v>-31.840000000000099</c:v>
                </c:pt>
                <c:pt idx="3651">
                  <c:v>-31.850000000000101</c:v>
                </c:pt>
                <c:pt idx="3652">
                  <c:v>-31.860000000000099</c:v>
                </c:pt>
                <c:pt idx="3653">
                  <c:v>-31.8700000000001</c:v>
                </c:pt>
                <c:pt idx="3654">
                  <c:v>-31.880000000000098</c:v>
                </c:pt>
                <c:pt idx="3655">
                  <c:v>-31.8900000000001</c:v>
                </c:pt>
                <c:pt idx="3656">
                  <c:v>-31.900000000000102</c:v>
                </c:pt>
                <c:pt idx="3657">
                  <c:v>-31.9100000000001</c:v>
                </c:pt>
                <c:pt idx="3658">
                  <c:v>-31.920000000000101</c:v>
                </c:pt>
                <c:pt idx="3659">
                  <c:v>-31.930000000000099</c:v>
                </c:pt>
                <c:pt idx="3660">
                  <c:v>-31.940000000000101</c:v>
                </c:pt>
                <c:pt idx="3661">
                  <c:v>-31.950000000000099</c:v>
                </c:pt>
                <c:pt idx="3662">
                  <c:v>-31.9600000000001</c:v>
                </c:pt>
                <c:pt idx="3663">
                  <c:v>-31.970000000000098</c:v>
                </c:pt>
                <c:pt idx="3664">
                  <c:v>-31.9800000000001</c:v>
                </c:pt>
                <c:pt idx="3665">
                  <c:v>-31.990000000000101</c:v>
                </c:pt>
                <c:pt idx="3666">
                  <c:v>-32.000000000000099</c:v>
                </c:pt>
                <c:pt idx="3667">
                  <c:v>-32.010000000000097</c:v>
                </c:pt>
                <c:pt idx="3668">
                  <c:v>-32.020000000000103</c:v>
                </c:pt>
                <c:pt idx="3669">
                  <c:v>-32.030000000000101</c:v>
                </c:pt>
                <c:pt idx="3670">
                  <c:v>-32.040000000000099</c:v>
                </c:pt>
                <c:pt idx="3671">
                  <c:v>-32.050000000000097</c:v>
                </c:pt>
                <c:pt idx="3672">
                  <c:v>-32.060000000000102</c:v>
                </c:pt>
                <c:pt idx="3673">
                  <c:v>-32.0700000000001</c:v>
                </c:pt>
                <c:pt idx="3674">
                  <c:v>-32.080000000000098</c:v>
                </c:pt>
                <c:pt idx="3675">
                  <c:v>-32.090000000000103</c:v>
                </c:pt>
                <c:pt idx="3676">
                  <c:v>-32.100000000000101</c:v>
                </c:pt>
                <c:pt idx="3677">
                  <c:v>-31.100000000000101</c:v>
                </c:pt>
                <c:pt idx="3678">
                  <c:v>-31.110000000000099</c:v>
                </c:pt>
                <c:pt idx="3679">
                  <c:v>-31.1200000000001</c:v>
                </c:pt>
                <c:pt idx="3680">
                  <c:v>-31.130000000000098</c:v>
                </c:pt>
                <c:pt idx="3681">
                  <c:v>-31.1400000000001</c:v>
                </c:pt>
                <c:pt idx="3682">
                  <c:v>-31.150000000000102</c:v>
                </c:pt>
                <c:pt idx="3683">
                  <c:v>-31.1600000000001</c:v>
                </c:pt>
                <c:pt idx="3684">
                  <c:v>-31.170000000000101</c:v>
                </c:pt>
                <c:pt idx="3685">
                  <c:v>-31.180000000000099</c:v>
                </c:pt>
                <c:pt idx="3686">
                  <c:v>-31.190000000000101</c:v>
                </c:pt>
                <c:pt idx="3687">
                  <c:v>-31.200000000000099</c:v>
                </c:pt>
                <c:pt idx="3688">
                  <c:v>-31.2100000000001</c:v>
                </c:pt>
                <c:pt idx="3689">
                  <c:v>-31.220000000000098</c:v>
                </c:pt>
                <c:pt idx="3690">
                  <c:v>-31.2300000000001</c:v>
                </c:pt>
                <c:pt idx="3691">
                  <c:v>-31.240000000000101</c:v>
                </c:pt>
                <c:pt idx="3692">
                  <c:v>-31.250000000000099</c:v>
                </c:pt>
                <c:pt idx="3693">
                  <c:v>-31.260000000000101</c:v>
                </c:pt>
                <c:pt idx="3694">
                  <c:v>-31.270000000000099</c:v>
                </c:pt>
                <c:pt idx="3695">
                  <c:v>-31.280000000000101</c:v>
                </c:pt>
                <c:pt idx="3696">
                  <c:v>-31.290000000000099</c:v>
                </c:pt>
                <c:pt idx="3697">
                  <c:v>-31.3000000000001</c:v>
                </c:pt>
                <c:pt idx="3698">
                  <c:v>-31.310000000000102</c:v>
                </c:pt>
                <c:pt idx="3699">
                  <c:v>-31.3200000000001</c:v>
                </c:pt>
                <c:pt idx="3700">
                  <c:v>-31.330000000000101</c:v>
                </c:pt>
                <c:pt idx="3701">
                  <c:v>-31.340000000000099</c:v>
                </c:pt>
                <c:pt idx="3702">
                  <c:v>-31.350000000000101</c:v>
                </c:pt>
                <c:pt idx="3703">
                  <c:v>-31.360000000000099</c:v>
                </c:pt>
                <c:pt idx="3704">
                  <c:v>-31.3700000000001</c:v>
                </c:pt>
                <c:pt idx="3705">
                  <c:v>-31.380000000000098</c:v>
                </c:pt>
                <c:pt idx="3706">
                  <c:v>-31.3900000000001</c:v>
                </c:pt>
                <c:pt idx="3707">
                  <c:v>-31.400000000000102</c:v>
                </c:pt>
                <c:pt idx="3708">
                  <c:v>-31.4100000000001</c:v>
                </c:pt>
                <c:pt idx="3709">
                  <c:v>-31.420000000000101</c:v>
                </c:pt>
                <c:pt idx="3710">
                  <c:v>-31.430000000000099</c:v>
                </c:pt>
                <c:pt idx="3711">
                  <c:v>-31.440000000000101</c:v>
                </c:pt>
                <c:pt idx="3712">
                  <c:v>-31.450000000000099</c:v>
                </c:pt>
                <c:pt idx="3713">
                  <c:v>-31.4600000000001</c:v>
                </c:pt>
                <c:pt idx="3714">
                  <c:v>-31.470000000000098</c:v>
                </c:pt>
                <c:pt idx="3715">
                  <c:v>-31.4800000000001</c:v>
                </c:pt>
                <c:pt idx="3716">
                  <c:v>-31.490000000000101</c:v>
                </c:pt>
                <c:pt idx="3717">
                  <c:v>-31.500000000000099</c:v>
                </c:pt>
                <c:pt idx="3718">
                  <c:v>-31.510000000000101</c:v>
                </c:pt>
                <c:pt idx="3719">
                  <c:v>-31.520000000000099</c:v>
                </c:pt>
                <c:pt idx="3720">
                  <c:v>-31.530000000000101</c:v>
                </c:pt>
                <c:pt idx="3721">
                  <c:v>-31.540000000000099</c:v>
                </c:pt>
                <c:pt idx="3722">
                  <c:v>-31.5500000000002</c:v>
                </c:pt>
                <c:pt idx="3723">
                  <c:v>-31.560000000000201</c:v>
                </c:pt>
                <c:pt idx="3724">
                  <c:v>-31.570000000000199</c:v>
                </c:pt>
                <c:pt idx="3725">
                  <c:v>-31.580000000000201</c:v>
                </c:pt>
                <c:pt idx="3726">
                  <c:v>-31.590000000000199</c:v>
                </c:pt>
                <c:pt idx="3727">
                  <c:v>-31.6000000000002</c:v>
                </c:pt>
                <c:pt idx="3728">
                  <c:v>-31.610000000000198</c:v>
                </c:pt>
                <c:pt idx="3729">
                  <c:v>-31.6200000000002</c:v>
                </c:pt>
                <c:pt idx="3730">
                  <c:v>-31.630000000000202</c:v>
                </c:pt>
                <c:pt idx="3731">
                  <c:v>-31.6400000000002</c:v>
                </c:pt>
                <c:pt idx="3732">
                  <c:v>-31.650000000000201</c:v>
                </c:pt>
                <c:pt idx="3733">
                  <c:v>-31.660000000000199</c:v>
                </c:pt>
                <c:pt idx="3734">
                  <c:v>-31.670000000000201</c:v>
                </c:pt>
                <c:pt idx="3735">
                  <c:v>-31.680000000000199</c:v>
                </c:pt>
                <c:pt idx="3736">
                  <c:v>-31.6900000000002</c:v>
                </c:pt>
                <c:pt idx="3737">
                  <c:v>-31.700000000000198</c:v>
                </c:pt>
                <c:pt idx="3738">
                  <c:v>-31.7100000000002</c:v>
                </c:pt>
                <c:pt idx="3739">
                  <c:v>-31.720000000000201</c:v>
                </c:pt>
                <c:pt idx="3740">
                  <c:v>-31.730000000000199</c:v>
                </c:pt>
                <c:pt idx="3741">
                  <c:v>-31.740000000000201</c:v>
                </c:pt>
                <c:pt idx="3742">
                  <c:v>-31.750000000000199</c:v>
                </c:pt>
                <c:pt idx="3743">
                  <c:v>-31.760000000000201</c:v>
                </c:pt>
                <c:pt idx="3744">
                  <c:v>-31.770000000000199</c:v>
                </c:pt>
                <c:pt idx="3745">
                  <c:v>-31.7800000000002</c:v>
                </c:pt>
                <c:pt idx="3746">
                  <c:v>-31.790000000000202</c:v>
                </c:pt>
                <c:pt idx="3747">
                  <c:v>-31.8000000000002</c:v>
                </c:pt>
                <c:pt idx="3748">
                  <c:v>-31.810000000000201</c:v>
                </c:pt>
                <c:pt idx="3749">
                  <c:v>-31.820000000000199</c:v>
                </c:pt>
                <c:pt idx="3750">
                  <c:v>-31.830000000000201</c:v>
                </c:pt>
                <c:pt idx="3751">
                  <c:v>-31.840000000000199</c:v>
                </c:pt>
                <c:pt idx="3752">
                  <c:v>-31.8500000000002</c:v>
                </c:pt>
                <c:pt idx="3753">
                  <c:v>-31.860000000000198</c:v>
                </c:pt>
                <c:pt idx="3754">
                  <c:v>-31.8700000000002</c:v>
                </c:pt>
                <c:pt idx="3755">
                  <c:v>-31.880000000000202</c:v>
                </c:pt>
                <c:pt idx="3756">
                  <c:v>-31.8900000000002</c:v>
                </c:pt>
                <c:pt idx="3757">
                  <c:v>-31.900000000000201</c:v>
                </c:pt>
                <c:pt idx="3758">
                  <c:v>-31.910000000000199</c:v>
                </c:pt>
                <c:pt idx="3759">
                  <c:v>-31.920000000000201</c:v>
                </c:pt>
                <c:pt idx="3760">
                  <c:v>-31.930000000000199</c:v>
                </c:pt>
                <c:pt idx="3761">
                  <c:v>-31.9400000000002</c:v>
                </c:pt>
                <c:pt idx="3762">
                  <c:v>-31.950000000000198</c:v>
                </c:pt>
                <c:pt idx="3763">
                  <c:v>-31.9600000000002</c:v>
                </c:pt>
                <c:pt idx="3764">
                  <c:v>-31.970000000000201</c:v>
                </c:pt>
                <c:pt idx="3765">
                  <c:v>-30.970000000000201</c:v>
                </c:pt>
                <c:pt idx="3766">
                  <c:v>-30.980000000000199</c:v>
                </c:pt>
                <c:pt idx="3767">
                  <c:v>-30.990000000000201</c:v>
                </c:pt>
                <c:pt idx="3768">
                  <c:v>-31.000000000000199</c:v>
                </c:pt>
                <c:pt idx="3769">
                  <c:v>-31.010000000000201</c:v>
                </c:pt>
                <c:pt idx="3770">
                  <c:v>-31.020000000000199</c:v>
                </c:pt>
                <c:pt idx="3771">
                  <c:v>-31.0300000000002</c:v>
                </c:pt>
                <c:pt idx="3772">
                  <c:v>-31.040000000000202</c:v>
                </c:pt>
                <c:pt idx="3773">
                  <c:v>-31.0500000000002</c:v>
                </c:pt>
                <c:pt idx="3774">
                  <c:v>-31.060000000000201</c:v>
                </c:pt>
                <c:pt idx="3775">
                  <c:v>-31.070000000000199</c:v>
                </c:pt>
                <c:pt idx="3776">
                  <c:v>-31.080000000000201</c:v>
                </c:pt>
                <c:pt idx="3777">
                  <c:v>-31.090000000000199</c:v>
                </c:pt>
                <c:pt idx="3778">
                  <c:v>-31.1000000000002</c:v>
                </c:pt>
                <c:pt idx="3779">
                  <c:v>-31.110000000000198</c:v>
                </c:pt>
                <c:pt idx="3780">
                  <c:v>-31.1200000000002</c:v>
                </c:pt>
                <c:pt idx="3781">
                  <c:v>-31.130000000000202</c:v>
                </c:pt>
                <c:pt idx="3782">
                  <c:v>-31.1400000000002</c:v>
                </c:pt>
                <c:pt idx="3783">
                  <c:v>-31.150000000000201</c:v>
                </c:pt>
                <c:pt idx="3784">
                  <c:v>-31.160000000000199</c:v>
                </c:pt>
                <c:pt idx="3785">
                  <c:v>-31.170000000000201</c:v>
                </c:pt>
                <c:pt idx="3786">
                  <c:v>-31.180000000000199</c:v>
                </c:pt>
                <c:pt idx="3787">
                  <c:v>-31.1900000000003</c:v>
                </c:pt>
                <c:pt idx="3788">
                  <c:v>-31.200000000000301</c:v>
                </c:pt>
                <c:pt idx="3789">
                  <c:v>-31.210000000000299</c:v>
                </c:pt>
                <c:pt idx="3790">
                  <c:v>-31.220000000000301</c:v>
                </c:pt>
                <c:pt idx="3791">
                  <c:v>-31.230000000000299</c:v>
                </c:pt>
                <c:pt idx="3792">
                  <c:v>-31.2400000000003</c:v>
                </c:pt>
                <c:pt idx="3793">
                  <c:v>-31.250000000000298</c:v>
                </c:pt>
                <c:pt idx="3794">
                  <c:v>-31.2600000000003</c:v>
                </c:pt>
                <c:pt idx="3795">
                  <c:v>-31.270000000000302</c:v>
                </c:pt>
                <c:pt idx="3796">
                  <c:v>-31.2800000000003</c:v>
                </c:pt>
                <c:pt idx="3797">
                  <c:v>-31.290000000000301</c:v>
                </c:pt>
                <c:pt idx="3798">
                  <c:v>-31.300000000000299</c:v>
                </c:pt>
                <c:pt idx="3799">
                  <c:v>-31.310000000000301</c:v>
                </c:pt>
                <c:pt idx="3800">
                  <c:v>-31.320000000000299</c:v>
                </c:pt>
                <c:pt idx="3801">
                  <c:v>-31.3300000000003</c:v>
                </c:pt>
                <c:pt idx="3802">
                  <c:v>-31.340000000000298</c:v>
                </c:pt>
                <c:pt idx="3803">
                  <c:v>-31.3500000000003</c:v>
                </c:pt>
                <c:pt idx="3804">
                  <c:v>-31.360000000000301</c:v>
                </c:pt>
                <c:pt idx="3805">
                  <c:v>-31.370000000000299</c:v>
                </c:pt>
                <c:pt idx="3806">
                  <c:v>-31.380000000000301</c:v>
                </c:pt>
                <c:pt idx="3807">
                  <c:v>-31.390000000000299</c:v>
                </c:pt>
                <c:pt idx="3808">
                  <c:v>-31.400000000000301</c:v>
                </c:pt>
                <c:pt idx="3809">
                  <c:v>-31.410000000000299</c:v>
                </c:pt>
                <c:pt idx="3810">
                  <c:v>-31.4200000000003</c:v>
                </c:pt>
                <c:pt idx="3811">
                  <c:v>-31.430000000000302</c:v>
                </c:pt>
                <c:pt idx="3812">
                  <c:v>-31.4400000000003</c:v>
                </c:pt>
                <c:pt idx="3813">
                  <c:v>-31.450000000000301</c:v>
                </c:pt>
                <c:pt idx="3814">
                  <c:v>-31.460000000000299</c:v>
                </c:pt>
                <c:pt idx="3815">
                  <c:v>-31.470000000000301</c:v>
                </c:pt>
                <c:pt idx="3816">
                  <c:v>-31.480000000000299</c:v>
                </c:pt>
                <c:pt idx="3817">
                  <c:v>-31.4900000000003</c:v>
                </c:pt>
                <c:pt idx="3818">
                  <c:v>-31.500000000000298</c:v>
                </c:pt>
                <c:pt idx="3819">
                  <c:v>-31.5100000000003</c:v>
                </c:pt>
                <c:pt idx="3820">
                  <c:v>-31.520000000000302</c:v>
                </c:pt>
                <c:pt idx="3821">
                  <c:v>-31.5300000000003</c:v>
                </c:pt>
                <c:pt idx="3822">
                  <c:v>-31.540000000000301</c:v>
                </c:pt>
                <c:pt idx="3823">
                  <c:v>-31.550000000000299</c:v>
                </c:pt>
                <c:pt idx="3824">
                  <c:v>-31.560000000000301</c:v>
                </c:pt>
                <c:pt idx="3825">
                  <c:v>-31.570000000000299</c:v>
                </c:pt>
                <c:pt idx="3826">
                  <c:v>-31.5800000000003</c:v>
                </c:pt>
                <c:pt idx="3827">
                  <c:v>-31.590000000000298</c:v>
                </c:pt>
                <c:pt idx="3828">
                  <c:v>-31.6000000000003</c:v>
                </c:pt>
                <c:pt idx="3829">
                  <c:v>-31.610000000000301</c:v>
                </c:pt>
                <c:pt idx="3830">
                  <c:v>-31.620000000000299</c:v>
                </c:pt>
                <c:pt idx="3831">
                  <c:v>-31.630000000000301</c:v>
                </c:pt>
                <c:pt idx="3832">
                  <c:v>-31.640000000000299</c:v>
                </c:pt>
                <c:pt idx="3833">
                  <c:v>-31.650000000000301</c:v>
                </c:pt>
                <c:pt idx="3834">
                  <c:v>-31.660000000000299</c:v>
                </c:pt>
                <c:pt idx="3835">
                  <c:v>-31.6700000000003</c:v>
                </c:pt>
                <c:pt idx="3836">
                  <c:v>-31.680000000000302</c:v>
                </c:pt>
                <c:pt idx="3837">
                  <c:v>-31.6900000000003</c:v>
                </c:pt>
                <c:pt idx="3838">
                  <c:v>-31.700000000000301</c:v>
                </c:pt>
                <c:pt idx="3839">
                  <c:v>-31.710000000000299</c:v>
                </c:pt>
                <c:pt idx="3840">
                  <c:v>-31.720000000000301</c:v>
                </c:pt>
                <c:pt idx="3841">
                  <c:v>-31.730000000000299</c:v>
                </c:pt>
                <c:pt idx="3842">
                  <c:v>-31.7400000000003</c:v>
                </c:pt>
                <c:pt idx="3843">
                  <c:v>-31.750000000000298</c:v>
                </c:pt>
                <c:pt idx="3844">
                  <c:v>-31.7600000000003</c:v>
                </c:pt>
                <c:pt idx="3845">
                  <c:v>-31.770000000000302</c:v>
                </c:pt>
                <c:pt idx="3846">
                  <c:v>-31.7800000000003</c:v>
                </c:pt>
                <c:pt idx="3847">
                  <c:v>-31.790000000000301</c:v>
                </c:pt>
                <c:pt idx="3848">
                  <c:v>-31.800000000000299</c:v>
                </c:pt>
                <c:pt idx="3849">
                  <c:v>-31.810000000000301</c:v>
                </c:pt>
                <c:pt idx="3850">
                  <c:v>-31.820000000000299</c:v>
                </c:pt>
                <c:pt idx="3851">
                  <c:v>-31.8300000000004</c:v>
                </c:pt>
                <c:pt idx="3852">
                  <c:v>-31.840000000000401</c:v>
                </c:pt>
                <c:pt idx="3853">
                  <c:v>-30.840000000000401</c:v>
                </c:pt>
                <c:pt idx="3854">
                  <c:v>-30.850000000000399</c:v>
                </c:pt>
                <c:pt idx="3855">
                  <c:v>-30.860000000000401</c:v>
                </c:pt>
                <c:pt idx="3856">
                  <c:v>-30.870000000000399</c:v>
                </c:pt>
                <c:pt idx="3857">
                  <c:v>-30.8800000000004</c:v>
                </c:pt>
                <c:pt idx="3858">
                  <c:v>-30.890000000000398</c:v>
                </c:pt>
                <c:pt idx="3859">
                  <c:v>-30.9000000000004</c:v>
                </c:pt>
                <c:pt idx="3860">
                  <c:v>-30.910000000000402</c:v>
                </c:pt>
                <c:pt idx="3861">
                  <c:v>-30.9200000000004</c:v>
                </c:pt>
                <c:pt idx="3862">
                  <c:v>-30.930000000000401</c:v>
                </c:pt>
                <c:pt idx="3863">
                  <c:v>-30.940000000000399</c:v>
                </c:pt>
                <c:pt idx="3864">
                  <c:v>-30.950000000000401</c:v>
                </c:pt>
                <c:pt idx="3865">
                  <c:v>-30.960000000000399</c:v>
                </c:pt>
                <c:pt idx="3866">
                  <c:v>-30.9700000000004</c:v>
                </c:pt>
                <c:pt idx="3867">
                  <c:v>-30.980000000000398</c:v>
                </c:pt>
                <c:pt idx="3868">
                  <c:v>-30.9900000000004</c:v>
                </c:pt>
                <c:pt idx="3869">
                  <c:v>-31.000000000000401</c:v>
                </c:pt>
                <c:pt idx="3870">
                  <c:v>-31.010000000000399</c:v>
                </c:pt>
                <c:pt idx="3871">
                  <c:v>-31.020000000000401</c:v>
                </c:pt>
                <c:pt idx="3872">
                  <c:v>-31.030000000000399</c:v>
                </c:pt>
                <c:pt idx="3873">
                  <c:v>-31.040000000000401</c:v>
                </c:pt>
                <c:pt idx="3874">
                  <c:v>-31.050000000000399</c:v>
                </c:pt>
                <c:pt idx="3875">
                  <c:v>-31.0600000000004</c:v>
                </c:pt>
                <c:pt idx="3876">
                  <c:v>-31.070000000000402</c:v>
                </c:pt>
                <c:pt idx="3877">
                  <c:v>-31.0800000000004</c:v>
                </c:pt>
                <c:pt idx="3878">
                  <c:v>-31.090000000000401</c:v>
                </c:pt>
                <c:pt idx="3879">
                  <c:v>-31.100000000000399</c:v>
                </c:pt>
                <c:pt idx="3880">
                  <c:v>-31.110000000000401</c:v>
                </c:pt>
                <c:pt idx="3881">
                  <c:v>-31.120000000000399</c:v>
                </c:pt>
                <c:pt idx="3882">
                  <c:v>-31.1300000000004</c:v>
                </c:pt>
                <c:pt idx="3883">
                  <c:v>-31.140000000000398</c:v>
                </c:pt>
                <c:pt idx="3884">
                  <c:v>-31.1500000000004</c:v>
                </c:pt>
                <c:pt idx="3885">
                  <c:v>-31.160000000000402</c:v>
                </c:pt>
                <c:pt idx="3886">
                  <c:v>-31.1700000000004</c:v>
                </c:pt>
                <c:pt idx="3887">
                  <c:v>-31.180000000000401</c:v>
                </c:pt>
                <c:pt idx="3888">
                  <c:v>-31.190000000000399</c:v>
                </c:pt>
                <c:pt idx="3889">
                  <c:v>-31.200000000000401</c:v>
                </c:pt>
                <c:pt idx="3890">
                  <c:v>-31.210000000000399</c:v>
                </c:pt>
                <c:pt idx="3891">
                  <c:v>-31.2200000000004</c:v>
                </c:pt>
                <c:pt idx="3892">
                  <c:v>-31.230000000000398</c:v>
                </c:pt>
                <c:pt idx="3893">
                  <c:v>-31.2400000000004</c:v>
                </c:pt>
                <c:pt idx="3894">
                  <c:v>-31.250000000000401</c:v>
                </c:pt>
                <c:pt idx="3895">
                  <c:v>-31.260000000000399</c:v>
                </c:pt>
                <c:pt idx="3896">
                  <c:v>-31.270000000000401</c:v>
                </c:pt>
                <c:pt idx="3897">
                  <c:v>-31.280000000000399</c:v>
                </c:pt>
                <c:pt idx="3898">
                  <c:v>-31.290000000000401</c:v>
                </c:pt>
                <c:pt idx="3899">
                  <c:v>-31.300000000000399</c:v>
                </c:pt>
                <c:pt idx="3900">
                  <c:v>-31.3100000000004</c:v>
                </c:pt>
                <c:pt idx="3901">
                  <c:v>-31.320000000000402</c:v>
                </c:pt>
                <c:pt idx="3902">
                  <c:v>-31.3300000000004</c:v>
                </c:pt>
                <c:pt idx="3903">
                  <c:v>-31.340000000000401</c:v>
                </c:pt>
                <c:pt idx="3904">
                  <c:v>-31.350000000000399</c:v>
                </c:pt>
                <c:pt idx="3905">
                  <c:v>-31.360000000000401</c:v>
                </c:pt>
                <c:pt idx="3906">
                  <c:v>-31.370000000000399</c:v>
                </c:pt>
                <c:pt idx="3907">
                  <c:v>-31.3800000000004</c:v>
                </c:pt>
                <c:pt idx="3908">
                  <c:v>-31.390000000000398</c:v>
                </c:pt>
                <c:pt idx="3909">
                  <c:v>-31.4000000000004</c:v>
                </c:pt>
                <c:pt idx="3910">
                  <c:v>-31.410000000000402</c:v>
                </c:pt>
                <c:pt idx="3911">
                  <c:v>-31.4200000000004</c:v>
                </c:pt>
                <c:pt idx="3912">
                  <c:v>-31.430000000000401</c:v>
                </c:pt>
                <c:pt idx="3913">
                  <c:v>-31.440000000000399</c:v>
                </c:pt>
                <c:pt idx="3914">
                  <c:v>-31.450000000000401</c:v>
                </c:pt>
                <c:pt idx="3915">
                  <c:v>-31.460000000000399</c:v>
                </c:pt>
                <c:pt idx="3916">
                  <c:v>-31.4700000000005</c:v>
                </c:pt>
                <c:pt idx="3917">
                  <c:v>-31.480000000000501</c:v>
                </c:pt>
                <c:pt idx="3918">
                  <c:v>-31.490000000000499</c:v>
                </c:pt>
                <c:pt idx="3919">
                  <c:v>-31.500000000000501</c:v>
                </c:pt>
                <c:pt idx="3920">
                  <c:v>-31.510000000000499</c:v>
                </c:pt>
                <c:pt idx="3921">
                  <c:v>-31.520000000000501</c:v>
                </c:pt>
                <c:pt idx="3922">
                  <c:v>-31.530000000000499</c:v>
                </c:pt>
                <c:pt idx="3923">
                  <c:v>-31.5400000000005</c:v>
                </c:pt>
                <c:pt idx="3924">
                  <c:v>-31.550000000000502</c:v>
                </c:pt>
                <c:pt idx="3925">
                  <c:v>-31.5600000000005</c:v>
                </c:pt>
                <c:pt idx="3926">
                  <c:v>-31.570000000000501</c:v>
                </c:pt>
                <c:pt idx="3927">
                  <c:v>-31.580000000000499</c:v>
                </c:pt>
                <c:pt idx="3928">
                  <c:v>-31.590000000000501</c:v>
                </c:pt>
                <c:pt idx="3929">
                  <c:v>-31.600000000000499</c:v>
                </c:pt>
                <c:pt idx="3930">
                  <c:v>-31.6100000000005</c:v>
                </c:pt>
                <c:pt idx="3931">
                  <c:v>-31.620000000000498</c:v>
                </c:pt>
                <c:pt idx="3932">
                  <c:v>-31.6300000000005</c:v>
                </c:pt>
                <c:pt idx="3933">
                  <c:v>-31.640000000000502</c:v>
                </c:pt>
                <c:pt idx="3934">
                  <c:v>-31.6500000000005</c:v>
                </c:pt>
                <c:pt idx="3935">
                  <c:v>-31.660000000000501</c:v>
                </c:pt>
                <c:pt idx="3936">
                  <c:v>-31.670000000000499</c:v>
                </c:pt>
                <c:pt idx="3937">
                  <c:v>-31.680000000000501</c:v>
                </c:pt>
                <c:pt idx="3938">
                  <c:v>-31.690000000000499</c:v>
                </c:pt>
                <c:pt idx="3939">
                  <c:v>-31.7000000000005</c:v>
                </c:pt>
                <c:pt idx="3940">
                  <c:v>-31.710000000000498</c:v>
                </c:pt>
                <c:pt idx="3941">
                  <c:v>-30.710000000000498</c:v>
                </c:pt>
                <c:pt idx="3942">
                  <c:v>-30.7200000000005</c:v>
                </c:pt>
                <c:pt idx="3943">
                  <c:v>-30.730000000000501</c:v>
                </c:pt>
                <c:pt idx="3944">
                  <c:v>-30.740000000000499</c:v>
                </c:pt>
                <c:pt idx="3945">
                  <c:v>-30.750000000000501</c:v>
                </c:pt>
                <c:pt idx="3946">
                  <c:v>-30.760000000000499</c:v>
                </c:pt>
                <c:pt idx="3947">
                  <c:v>-30.770000000000501</c:v>
                </c:pt>
                <c:pt idx="3948">
                  <c:v>-30.780000000000499</c:v>
                </c:pt>
                <c:pt idx="3949">
                  <c:v>-30.7900000000005</c:v>
                </c:pt>
                <c:pt idx="3950">
                  <c:v>-30.800000000000502</c:v>
                </c:pt>
                <c:pt idx="3951">
                  <c:v>-30.8100000000005</c:v>
                </c:pt>
                <c:pt idx="3952">
                  <c:v>-30.820000000000501</c:v>
                </c:pt>
                <c:pt idx="3953">
                  <c:v>-30.830000000000499</c:v>
                </c:pt>
                <c:pt idx="3954">
                  <c:v>-30.840000000000501</c:v>
                </c:pt>
                <c:pt idx="3955">
                  <c:v>-30.850000000000499</c:v>
                </c:pt>
                <c:pt idx="3956">
                  <c:v>-30.8600000000005</c:v>
                </c:pt>
                <c:pt idx="3957">
                  <c:v>-30.870000000000498</c:v>
                </c:pt>
                <c:pt idx="3958">
                  <c:v>-30.8800000000005</c:v>
                </c:pt>
                <c:pt idx="3959">
                  <c:v>-30.890000000000502</c:v>
                </c:pt>
                <c:pt idx="3960">
                  <c:v>-30.9000000000005</c:v>
                </c:pt>
                <c:pt idx="3961">
                  <c:v>-30.910000000000501</c:v>
                </c:pt>
                <c:pt idx="3962">
                  <c:v>-30.920000000000499</c:v>
                </c:pt>
                <c:pt idx="3963">
                  <c:v>-30.930000000000501</c:v>
                </c:pt>
                <c:pt idx="3964">
                  <c:v>-30.940000000000499</c:v>
                </c:pt>
                <c:pt idx="3965">
                  <c:v>-30.9500000000005</c:v>
                </c:pt>
                <c:pt idx="3966">
                  <c:v>-30.960000000000498</c:v>
                </c:pt>
                <c:pt idx="3967">
                  <c:v>-30.9700000000005</c:v>
                </c:pt>
                <c:pt idx="3968">
                  <c:v>-30.980000000000501</c:v>
                </c:pt>
                <c:pt idx="3969">
                  <c:v>-30.990000000000499</c:v>
                </c:pt>
                <c:pt idx="3970">
                  <c:v>-31.000000000000501</c:v>
                </c:pt>
                <c:pt idx="3971">
                  <c:v>-31.010000000000499</c:v>
                </c:pt>
                <c:pt idx="3972">
                  <c:v>-31.020000000000501</c:v>
                </c:pt>
                <c:pt idx="3973">
                  <c:v>-31.030000000000499</c:v>
                </c:pt>
                <c:pt idx="3974">
                  <c:v>-31.0400000000005</c:v>
                </c:pt>
                <c:pt idx="3975">
                  <c:v>-31.050000000000502</c:v>
                </c:pt>
                <c:pt idx="3976">
                  <c:v>-31.0600000000005</c:v>
                </c:pt>
                <c:pt idx="3977">
                  <c:v>-31.070000000000501</c:v>
                </c:pt>
                <c:pt idx="3978">
                  <c:v>-31.080000000000499</c:v>
                </c:pt>
                <c:pt idx="3979">
                  <c:v>-31.090000000000501</c:v>
                </c:pt>
                <c:pt idx="3980">
                  <c:v>-31.100000000000499</c:v>
                </c:pt>
                <c:pt idx="3981">
                  <c:v>-31.1100000000006</c:v>
                </c:pt>
                <c:pt idx="3982">
                  <c:v>-31.120000000000601</c:v>
                </c:pt>
                <c:pt idx="3983">
                  <c:v>-31.130000000000599</c:v>
                </c:pt>
                <c:pt idx="3984">
                  <c:v>-31.140000000000601</c:v>
                </c:pt>
                <c:pt idx="3985">
                  <c:v>-31.150000000000599</c:v>
                </c:pt>
                <c:pt idx="3986">
                  <c:v>-31.160000000000601</c:v>
                </c:pt>
                <c:pt idx="3987">
                  <c:v>-31.170000000000599</c:v>
                </c:pt>
                <c:pt idx="3988">
                  <c:v>-31.1800000000006</c:v>
                </c:pt>
                <c:pt idx="3989">
                  <c:v>-31.190000000000602</c:v>
                </c:pt>
                <c:pt idx="3990">
                  <c:v>-31.2000000000006</c:v>
                </c:pt>
                <c:pt idx="3991">
                  <c:v>-31.210000000000601</c:v>
                </c:pt>
                <c:pt idx="3992">
                  <c:v>-31.220000000000599</c:v>
                </c:pt>
                <c:pt idx="3993">
                  <c:v>-31.230000000000601</c:v>
                </c:pt>
                <c:pt idx="3994">
                  <c:v>-31.240000000000599</c:v>
                </c:pt>
                <c:pt idx="3995">
                  <c:v>-31.2500000000006</c:v>
                </c:pt>
                <c:pt idx="3996">
                  <c:v>-31.260000000000598</c:v>
                </c:pt>
                <c:pt idx="3997">
                  <c:v>-31.2700000000006</c:v>
                </c:pt>
                <c:pt idx="3998">
                  <c:v>-31.280000000000602</c:v>
                </c:pt>
                <c:pt idx="3999">
                  <c:v>-31.2900000000006</c:v>
                </c:pt>
              </c:numCache>
            </c:numRef>
          </c:yVal>
          <c:smooth val="1"/>
        </c:ser>
        <c:ser>
          <c:idx val="2"/>
          <c:order val="3"/>
          <c:tx>
            <c:v>Multi-level</c:v>
          </c:tx>
          <c:spPr>
            <a:ln>
              <a:solidFill>
                <a:schemeClr val="accent1"/>
              </a:solidFill>
            </a:ln>
          </c:spPr>
          <c:marker>
            <c:symbol val="none"/>
          </c:marker>
          <c:xVal>
            <c:numRef>
              <c:f>Sheet4!$A$2:$A$4001</c:f>
              <c:numCache>
                <c:formatCode>General</c:formatCode>
                <c:ptCount val="40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numCache>
            </c:numRef>
          </c:xVal>
          <c:yVal>
            <c:numRef>
              <c:f>Sheet4!$C$2:$C$4001</c:f>
              <c:numCache>
                <c:formatCode>General</c:formatCode>
                <c:ptCount val="4000"/>
                <c:pt idx="0">
                  <c:v>-0.01</c:v>
                </c:pt>
                <c:pt idx="1">
                  <c:v>-0.11</c:v>
                </c:pt>
                <c:pt idx="2">
                  <c:v>-0.12</c:v>
                </c:pt>
                <c:pt idx="3">
                  <c:v>-0.22</c:v>
                </c:pt>
                <c:pt idx="4">
                  <c:v>-0.32</c:v>
                </c:pt>
                <c:pt idx="5">
                  <c:v>-0.33</c:v>
                </c:pt>
                <c:pt idx="6">
                  <c:v>-0.34</c:v>
                </c:pt>
                <c:pt idx="7">
                  <c:v>-0.35</c:v>
                </c:pt>
                <c:pt idx="8">
                  <c:v>-0.36</c:v>
                </c:pt>
                <c:pt idx="9">
                  <c:v>-0.37</c:v>
                </c:pt>
                <c:pt idx="10">
                  <c:v>-0.47</c:v>
                </c:pt>
                <c:pt idx="11">
                  <c:v>-0.48</c:v>
                </c:pt>
                <c:pt idx="12">
                  <c:v>-0.49</c:v>
                </c:pt>
                <c:pt idx="13">
                  <c:v>-0.5</c:v>
                </c:pt>
                <c:pt idx="14">
                  <c:v>-0.51</c:v>
                </c:pt>
                <c:pt idx="15">
                  <c:v>-0.52</c:v>
                </c:pt>
                <c:pt idx="16">
                  <c:v>-0.53</c:v>
                </c:pt>
                <c:pt idx="17">
                  <c:v>-0.54</c:v>
                </c:pt>
                <c:pt idx="18">
                  <c:v>-0.64</c:v>
                </c:pt>
                <c:pt idx="19">
                  <c:v>-0.65</c:v>
                </c:pt>
                <c:pt idx="20">
                  <c:v>-0.66</c:v>
                </c:pt>
                <c:pt idx="21">
                  <c:v>-0.67</c:v>
                </c:pt>
                <c:pt idx="22">
                  <c:v>-0.68</c:v>
                </c:pt>
                <c:pt idx="23">
                  <c:v>-0.69</c:v>
                </c:pt>
                <c:pt idx="24">
                  <c:v>-0.7</c:v>
                </c:pt>
                <c:pt idx="25">
                  <c:v>-0.8</c:v>
                </c:pt>
                <c:pt idx="26">
                  <c:v>-0.81</c:v>
                </c:pt>
                <c:pt idx="27">
                  <c:v>-0.82</c:v>
                </c:pt>
                <c:pt idx="28">
                  <c:v>-0.83</c:v>
                </c:pt>
                <c:pt idx="29">
                  <c:v>-0.84</c:v>
                </c:pt>
                <c:pt idx="30">
                  <c:v>-0.85</c:v>
                </c:pt>
                <c:pt idx="31">
                  <c:v>-0.86</c:v>
                </c:pt>
                <c:pt idx="32">
                  <c:v>-0.87</c:v>
                </c:pt>
                <c:pt idx="33">
                  <c:v>-0.88</c:v>
                </c:pt>
                <c:pt idx="34">
                  <c:v>-0.89</c:v>
                </c:pt>
                <c:pt idx="35">
                  <c:v>-0.9</c:v>
                </c:pt>
                <c:pt idx="36">
                  <c:v>-0.91</c:v>
                </c:pt>
                <c:pt idx="37">
                  <c:v>-1.01</c:v>
                </c:pt>
                <c:pt idx="38">
                  <c:v>-1.02</c:v>
                </c:pt>
                <c:pt idx="39">
                  <c:v>-1.03</c:v>
                </c:pt>
                <c:pt idx="40">
                  <c:v>-1.04</c:v>
                </c:pt>
                <c:pt idx="41">
                  <c:v>-1.05</c:v>
                </c:pt>
                <c:pt idx="42">
                  <c:v>-1.06</c:v>
                </c:pt>
                <c:pt idx="43">
                  <c:v>-1.07</c:v>
                </c:pt>
                <c:pt idx="44">
                  <c:v>-1.08</c:v>
                </c:pt>
                <c:pt idx="45">
                  <c:v>-1.0900000000000001</c:v>
                </c:pt>
                <c:pt idx="46">
                  <c:v>-1.1000000000000001</c:v>
                </c:pt>
                <c:pt idx="47">
                  <c:v>-1.1100000000000001</c:v>
                </c:pt>
                <c:pt idx="48">
                  <c:v>-1.1200000000000001</c:v>
                </c:pt>
                <c:pt idx="49">
                  <c:v>-1.22</c:v>
                </c:pt>
                <c:pt idx="50">
                  <c:v>-1.23</c:v>
                </c:pt>
                <c:pt idx="51">
                  <c:v>-1.24</c:v>
                </c:pt>
                <c:pt idx="52">
                  <c:v>-1.25</c:v>
                </c:pt>
                <c:pt idx="53">
                  <c:v>-1.26</c:v>
                </c:pt>
                <c:pt idx="54">
                  <c:v>-1.27</c:v>
                </c:pt>
                <c:pt idx="55">
                  <c:v>-1.28</c:v>
                </c:pt>
                <c:pt idx="56">
                  <c:v>-1.29</c:v>
                </c:pt>
                <c:pt idx="57">
                  <c:v>-1.3</c:v>
                </c:pt>
                <c:pt idx="58">
                  <c:v>-1.31</c:v>
                </c:pt>
                <c:pt idx="59">
                  <c:v>-1.32</c:v>
                </c:pt>
                <c:pt idx="60">
                  <c:v>-1.33</c:v>
                </c:pt>
                <c:pt idx="61">
                  <c:v>-1.43</c:v>
                </c:pt>
                <c:pt idx="62">
                  <c:v>-1.44</c:v>
                </c:pt>
                <c:pt idx="63">
                  <c:v>-1.45</c:v>
                </c:pt>
                <c:pt idx="64">
                  <c:v>-1.46</c:v>
                </c:pt>
                <c:pt idx="65">
                  <c:v>-1.47</c:v>
                </c:pt>
                <c:pt idx="66">
                  <c:v>-1.48</c:v>
                </c:pt>
                <c:pt idx="67">
                  <c:v>-1.49</c:v>
                </c:pt>
                <c:pt idx="68">
                  <c:v>-1.5</c:v>
                </c:pt>
                <c:pt idx="69">
                  <c:v>-1.51</c:v>
                </c:pt>
                <c:pt idx="70">
                  <c:v>-1.52</c:v>
                </c:pt>
                <c:pt idx="71">
                  <c:v>-1.53</c:v>
                </c:pt>
                <c:pt idx="72">
                  <c:v>-1.54</c:v>
                </c:pt>
                <c:pt idx="73">
                  <c:v>-1.64</c:v>
                </c:pt>
                <c:pt idx="74">
                  <c:v>-1.65</c:v>
                </c:pt>
                <c:pt idx="75">
                  <c:v>-1.66</c:v>
                </c:pt>
                <c:pt idx="76">
                  <c:v>-1.67</c:v>
                </c:pt>
                <c:pt idx="77">
                  <c:v>-1.68</c:v>
                </c:pt>
                <c:pt idx="78">
                  <c:v>-1.69</c:v>
                </c:pt>
                <c:pt idx="79">
                  <c:v>-1.7</c:v>
                </c:pt>
                <c:pt idx="80">
                  <c:v>-1.71</c:v>
                </c:pt>
                <c:pt idx="81">
                  <c:v>-1.72</c:v>
                </c:pt>
                <c:pt idx="82">
                  <c:v>-1.73</c:v>
                </c:pt>
                <c:pt idx="83">
                  <c:v>-1.74</c:v>
                </c:pt>
                <c:pt idx="84">
                  <c:v>-1.75</c:v>
                </c:pt>
                <c:pt idx="85">
                  <c:v>-1.85</c:v>
                </c:pt>
                <c:pt idx="86">
                  <c:v>-1.86</c:v>
                </c:pt>
                <c:pt idx="87">
                  <c:v>-1.87</c:v>
                </c:pt>
                <c:pt idx="88">
                  <c:v>-1.88</c:v>
                </c:pt>
                <c:pt idx="89">
                  <c:v>-1.89</c:v>
                </c:pt>
                <c:pt idx="90">
                  <c:v>-1.9</c:v>
                </c:pt>
                <c:pt idx="91">
                  <c:v>-1.91</c:v>
                </c:pt>
                <c:pt idx="92">
                  <c:v>-1.92</c:v>
                </c:pt>
                <c:pt idx="93">
                  <c:v>-1.93</c:v>
                </c:pt>
                <c:pt idx="94">
                  <c:v>-1.94</c:v>
                </c:pt>
                <c:pt idx="95">
                  <c:v>-1.95</c:v>
                </c:pt>
                <c:pt idx="96">
                  <c:v>-1.96</c:v>
                </c:pt>
                <c:pt idx="97">
                  <c:v>-2.06</c:v>
                </c:pt>
                <c:pt idx="98">
                  <c:v>-2.0699999999999998</c:v>
                </c:pt>
                <c:pt idx="99">
                  <c:v>-2.08</c:v>
                </c:pt>
                <c:pt idx="100">
                  <c:v>-2.09</c:v>
                </c:pt>
                <c:pt idx="101">
                  <c:v>-2.1</c:v>
                </c:pt>
                <c:pt idx="102">
                  <c:v>-2.11</c:v>
                </c:pt>
                <c:pt idx="103">
                  <c:v>-2.12</c:v>
                </c:pt>
                <c:pt idx="104">
                  <c:v>-2.13</c:v>
                </c:pt>
                <c:pt idx="105">
                  <c:v>-2.14</c:v>
                </c:pt>
                <c:pt idx="106">
                  <c:v>-2.15</c:v>
                </c:pt>
                <c:pt idx="107">
                  <c:v>-2.16</c:v>
                </c:pt>
                <c:pt idx="108">
                  <c:v>-2.17</c:v>
                </c:pt>
                <c:pt idx="109">
                  <c:v>-2.27</c:v>
                </c:pt>
                <c:pt idx="110">
                  <c:v>-2.2799999999999998</c:v>
                </c:pt>
                <c:pt idx="111">
                  <c:v>-2.29</c:v>
                </c:pt>
                <c:pt idx="112">
                  <c:v>-2.2999999999999998</c:v>
                </c:pt>
                <c:pt idx="113">
                  <c:v>-2.31</c:v>
                </c:pt>
                <c:pt idx="114">
                  <c:v>-2.3199999999999998</c:v>
                </c:pt>
                <c:pt idx="115">
                  <c:v>-2.33</c:v>
                </c:pt>
                <c:pt idx="116">
                  <c:v>-2.34</c:v>
                </c:pt>
                <c:pt idx="117">
                  <c:v>-2.35</c:v>
                </c:pt>
                <c:pt idx="118">
                  <c:v>-2.36</c:v>
                </c:pt>
                <c:pt idx="119">
                  <c:v>-2.37</c:v>
                </c:pt>
                <c:pt idx="120">
                  <c:v>-2.38</c:v>
                </c:pt>
                <c:pt idx="121">
                  <c:v>-2.48</c:v>
                </c:pt>
                <c:pt idx="122">
                  <c:v>-2.4900000000000002</c:v>
                </c:pt>
                <c:pt idx="123">
                  <c:v>-2.5</c:v>
                </c:pt>
                <c:pt idx="124">
                  <c:v>-2.5099999999999998</c:v>
                </c:pt>
                <c:pt idx="125">
                  <c:v>-2.52</c:v>
                </c:pt>
                <c:pt idx="126">
                  <c:v>-2.5299999999999998</c:v>
                </c:pt>
                <c:pt idx="127">
                  <c:v>-2.54</c:v>
                </c:pt>
                <c:pt idx="128">
                  <c:v>-2.5499999999999901</c:v>
                </c:pt>
                <c:pt idx="129">
                  <c:v>-2.5599999999999898</c:v>
                </c:pt>
                <c:pt idx="130">
                  <c:v>-2.5699999999999901</c:v>
                </c:pt>
                <c:pt idx="131">
                  <c:v>-2.5799999999999899</c:v>
                </c:pt>
                <c:pt idx="132">
                  <c:v>-2.5899999999999901</c:v>
                </c:pt>
                <c:pt idx="133">
                  <c:v>-2.6899999999999902</c:v>
                </c:pt>
                <c:pt idx="134">
                  <c:v>-2.69999999999999</c:v>
                </c:pt>
                <c:pt idx="135">
                  <c:v>-2.7099999999999902</c:v>
                </c:pt>
                <c:pt idx="136">
                  <c:v>-2.71999999999999</c:v>
                </c:pt>
                <c:pt idx="137">
                  <c:v>-2.7299999999999902</c:v>
                </c:pt>
                <c:pt idx="138">
                  <c:v>-2.73999999999999</c:v>
                </c:pt>
                <c:pt idx="139">
                  <c:v>-2.7499999999999898</c:v>
                </c:pt>
                <c:pt idx="140">
                  <c:v>-2.75999999999999</c:v>
                </c:pt>
                <c:pt idx="141">
                  <c:v>-2.7699999999999898</c:v>
                </c:pt>
                <c:pt idx="142">
                  <c:v>-2.77999999999999</c:v>
                </c:pt>
                <c:pt idx="143">
                  <c:v>-2.7899999999999898</c:v>
                </c:pt>
                <c:pt idx="144">
                  <c:v>-2.7999999999999901</c:v>
                </c:pt>
                <c:pt idx="145">
                  <c:v>-2.8999999999999901</c:v>
                </c:pt>
                <c:pt idx="146">
                  <c:v>-2.9099999999999899</c:v>
                </c:pt>
                <c:pt idx="147">
                  <c:v>-2.9199999999999902</c:v>
                </c:pt>
                <c:pt idx="148">
                  <c:v>-2.9299999999999899</c:v>
                </c:pt>
                <c:pt idx="149">
                  <c:v>-2.9399999999999902</c:v>
                </c:pt>
                <c:pt idx="150">
                  <c:v>-2.94999999999999</c:v>
                </c:pt>
                <c:pt idx="151">
                  <c:v>-2.9599999999999902</c:v>
                </c:pt>
                <c:pt idx="152">
                  <c:v>-2.96999999999999</c:v>
                </c:pt>
                <c:pt idx="153">
                  <c:v>-2.9799999999999902</c:v>
                </c:pt>
                <c:pt idx="154">
                  <c:v>-2.98999999999999</c:v>
                </c:pt>
                <c:pt idx="155">
                  <c:v>-2.9999999999999898</c:v>
                </c:pt>
                <c:pt idx="156">
                  <c:v>-3.00999999999999</c:v>
                </c:pt>
                <c:pt idx="157">
                  <c:v>-3.1099999999999901</c:v>
                </c:pt>
                <c:pt idx="158">
                  <c:v>-3.1199999999999899</c:v>
                </c:pt>
                <c:pt idx="159">
                  <c:v>-3.1299999999999901</c:v>
                </c:pt>
                <c:pt idx="160">
                  <c:v>-3.1399999999999899</c:v>
                </c:pt>
                <c:pt idx="161">
                  <c:v>-3.1499999999999901</c:v>
                </c:pt>
                <c:pt idx="162">
                  <c:v>-3.1599999999999899</c:v>
                </c:pt>
                <c:pt idx="163">
                  <c:v>-3.1699999999999902</c:v>
                </c:pt>
                <c:pt idx="164">
                  <c:v>-3.1799999999999899</c:v>
                </c:pt>
                <c:pt idx="165">
                  <c:v>-3.1899999999999902</c:v>
                </c:pt>
                <c:pt idx="166">
                  <c:v>-3.19999999999999</c:v>
                </c:pt>
                <c:pt idx="167">
                  <c:v>-3.2099999999999902</c:v>
                </c:pt>
                <c:pt idx="168">
                  <c:v>-3.21999999999999</c:v>
                </c:pt>
                <c:pt idx="169">
                  <c:v>-3.3199999999999901</c:v>
                </c:pt>
                <c:pt idx="170">
                  <c:v>-3.3299999999999899</c:v>
                </c:pt>
                <c:pt idx="171">
                  <c:v>-3.3399999999999901</c:v>
                </c:pt>
                <c:pt idx="172">
                  <c:v>-3.3499999999999899</c:v>
                </c:pt>
                <c:pt idx="173">
                  <c:v>-3.3599999999999901</c:v>
                </c:pt>
                <c:pt idx="174">
                  <c:v>-3.3699999999999899</c:v>
                </c:pt>
                <c:pt idx="175">
                  <c:v>-3.3799999999999901</c:v>
                </c:pt>
                <c:pt idx="176">
                  <c:v>-3.3899999999999899</c:v>
                </c:pt>
                <c:pt idx="177">
                  <c:v>-3.3999999999999901</c:v>
                </c:pt>
                <c:pt idx="178">
                  <c:v>-3.4099999999999899</c:v>
                </c:pt>
                <c:pt idx="179">
                  <c:v>-3.4199999999999902</c:v>
                </c:pt>
                <c:pt idx="180">
                  <c:v>-3.4299999999999899</c:v>
                </c:pt>
                <c:pt idx="181">
                  <c:v>-3.52999999999999</c:v>
                </c:pt>
                <c:pt idx="182">
                  <c:v>-3.5399999999999801</c:v>
                </c:pt>
                <c:pt idx="183">
                  <c:v>-3.5499999999999798</c:v>
                </c:pt>
                <c:pt idx="184">
                  <c:v>-3.5599999999999801</c:v>
                </c:pt>
                <c:pt idx="185">
                  <c:v>-3.5699999999999799</c:v>
                </c:pt>
                <c:pt idx="186">
                  <c:v>-3.5799999999999801</c:v>
                </c:pt>
                <c:pt idx="187">
                  <c:v>-3.5899999999999799</c:v>
                </c:pt>
                <c:pt idx="188">
                  <c:v>-3.5999999999999801</c:v>
                </c:pt>
                <c:pt idx="189">
                  <c:v>-3.6099999999999799</c:v>
                </c:pt>
                <c:pt idx="190">
                  <c:v>-3.6199999999999801</c:v>
                </c:pt>
                <c:pt idx="191">
                  <c:v>-3.6299999999999799</c:v>
                </c:pt>
                <c:pt idx="192">
                  <c:v>-3.6399999999999801</c:v>
                </c:pt>
                <c:pt idx="193">
                  <c:v>-3.7399999999999798</c:v>
                </c:pt>
                <c:pt idx="194">
                  <c:v>-3.74999999999998</c:v>
                </c:pt>
                <c:pt idx="195">
                  <c:v>-3.7599999999999798</c:v>
                </c:pt>
                <c:pt idx="196">
                  <c:v>-3.76999999999998</c:v>
                </c:pt>
                <c:pt idx="197">
                  <c:v>-3.7799999999999798</c:v>
                </c:pt>
                <c:pt idx="198">
                  <c:v>-3.7899999999999801</c:v>
                </c:pt>
                <c:pt idx="199">
                  <c:v>-3.7999999999999798</c:v>
                </c:pt>
                <c:pt idx="200">
                  <c:v>-3.8099999999999801</c:v>
                </c:pt>
                <c:pt idx="201">
                  <c:v>-3.8199999999999799</c:v>
                </c:pt>
                <c:pt idx="202">
                  <c:v>-3.8299999999999801</c:v>
                </c:pt>
                <c:pt idx="203">
                  <c:v>-3.8399999999999799</c:v>
                </c:pt>
                <c:pt idx="204">
                  <c:v>-3.8499999999999801</c:v>
                </c:pt>
                <c:pt idx="205">
                  <c:v>-3.9499999999999802</c:v>
                </c:pt>
                <c:pt idx="206">
                  <c:v>-3.95999999999998</c:v>
                </c:pt>
                <c:pt idx="207">
                  <c:v>-3.9699999999999802</c:v>
                </c:pt>
                <c:pt idx="208">
                  <c:v>-3.97999999999998</c:v>
                </c:pt>
                <c:pt idx="209">
                  <c:v>-3.9899999999999798</c:v>
                </c:pt>
                <c:pt idx="210">
                  <c:v>-3.99999999999998</c:v>
                </c:pt>
                <c:pt idx="211">
                  <c:v>-4.0099999999999802</c:v>
                </c:pt>
                <c:pt idx="212">
                  <c:v>-4.01999999999998</c:v>
                </c:pt>
                <c:pt idx="213">
                  <c:v>-4.0299999999999798</c:v>
                </c:pt>
                <c:pt idx="214">
                  <c:v>-4.0399999999999796</c:v>
                </c:pt>
                <c:pt idx="215">
                  <c:v>-4.0499999999999803</c:v>
                </c:pt>
                <c:pt idx="216">
                  <c:v>-4.0599999999999801</c:v>
                </c:pt>
                <c:pt idx="217">
                  <c:v>-4.1599999999999797</c:v>
                </c:pt>
                <c:pt idx="218">
                  <c:v>-4.2599999999999802</c:v>
                </c:pt>
                <c:pt idx="219">
                  <c:v>-4.26999999999998</c:v>
                </c:pt>
                <c:pt idx="220">
                  <c:v>-4.3699999999999797</c:v>
                </c:pt>
                <c:pt idx="221">
                  <c:v>-4.3799999999999804</c:v>
                </c:pt>
                <c:pt idx="222">
                  <c:v>-4.3899999999999801</c:v>
                </c:pt>
                <c:pt idx="223">
                  <c:v>-4.3999999999999799</c:v>
                </c:pt>
                <c:pt idx="224">
                  <c:v>-4.4099999999999797</c:v>
                </c:pt>
                <c:pt idx="225">
                  <c:v>-4.4199999999999804</c:v>
                </c:pt>
                <c:pt idx="226">
                  <c:v>-4.51999999999998</c:v>
                </c:pt>
                <c:pt idx="227">
                  <c:v>-4.5299999999999798</c:v>
                </c:pt>
                <c:pt idx="228">
                  <c:v>-4.5399999999999796</c:v>
                </c:pt>
                <c:pt idx="229">
                  <c:v>-4.5499999999999803</c:v>
                </c:pt>
                <c:pt idx="230">
                  <c:v>-4.5599999999999703</c:v>
                </c:pt>
                <c:pt idx="231">
                  <c:v>-4.5699999999999701</c:v>
                </c:pt>
                <c:pt idx="232">
                  <c:v>-4.5799999999999699</c:v>
                </c:pt>
                <c:pt idx="233">
                  <c:v>-4.5899999999999697</c:v>
                </c:pt>
                <c:pt idx="234">
                  <c:v>-4.5999999999999703</c:v>
                </c:pt>
                <c:pt idx="235">
                  <c:v>-4.6099999999999701</c:v>
                </c:pt>
                <c:pt idx="236">
                  <c:v>-4.6199999999999699</c:v>
                </c:pt>
                <c:pt idx="237">
                  <c:v>-4.6299999999999697</c:v>
                </c:pt>
                <c:pt idx="238">
                  <c:v>-4.6399999999999704</c:v>
                </c:pt>
                <c:pt idx="239">
                  <c:v>-4.6499999999999702</c:v>
                </c:pt>
                <c:pt idx="240">
                  <c:v>-4.6599999999999699</c:v>
                </c:pt>
                <c:pt idx="241">
                  <c:v>-4.6699999999999697</c:v>
                </c:pt>
                <c:pt idx="242">
                  <c:v>-4.6799999999999704</c:v>
                </c:pt>
                <c:pt idx="243">
                  <c:v>-4.6899999999999702</c:v>
                </c:pt>
                <c:pt idx="244">
                  <c:v>-4.69999999999997</c:v>
                </c:pt>
                <c:pt idx="245">
                  <c:v>-4.7099999999999698</c:v>
                </c:pt>
                <c:pt idx="246">
                  <c:v>-4.8099999999999703</c:v>
                </c:pt>
                <c:pt idx="247">
                  <c:v>-4.8199999999999701</c:v>
                </c:pt>
                <c:pt idx="248">
                  <c:v>-4.8299999999999699</c:v>
                </c:pt>
                <c:pt idx="249">
                  <c:v>-4.8399999999999697</c:v>
                </c:pt>
                <c:pt idx="250">
                  <c:v>-4.8499999999999703</c:v>
                </c:pt>
                <c:pt idx="251">
                  <c:v>-4.8599999999999701</c:v>
                </c:pt>
                <c:pt idx="252">
                  <c:v>-4.8699999999999699</c:v>
                </c:pt>
                <c:pt idx="253">
                  <c:v>-4.8799999999999697</c:v>
                </c:pt>
                <c:pt idx="254">
                  <c:v>-4.8899999999999704</c:v>
                </c:pt>
                <c:pt idx="255">
                  <c:v>-4.8999999999999702</c:v>
                </c:pt>
                <c:pt idx="256">
                  <c:v>-4.9099999999999699</c:v>
                </c:pt>
                <c:pt idx="257">
                  <c:v>-4.9199999999999697</c:v>
                </c:pt>
                <c:pt idx="258">
                  <c:v>-4.9299999999999704</c:v>
                </c:pt>
                <c:pt idx="259">
                  <c:v>-4.9399999999999702</c:v>
                </c:pt>
                <c:pt idx="260">
                  <c:v>-4.94999999999997</c:v>
                </c:pt>
                <c:pt idx="261">
                  <c:v>-4.9599999999999698</c:v>
                </c:pt>
                <c:pt idx="262">
                  <c:v>-4.9699999999999704</c:v>
                </c:pt>
                <c:pt idx="263">
                  <c:v>-4.9799999999999702</c:v>
                </c:pt>
                <c:pt idx="264">
                  <c:v>-4.98999999999997</c:v>
                </c:pt>
                <c:pt idx="265">
                  <c:v>-4.9999999999999698</c:v>
                </c:pt>
                <c:pt idx="266">
                  <c:v>-5.0099999999999696</c:v>
                </c:pt>
                <c:pt idx="267">
                  <c:v>-5.0199999999999703</c:v>
                </c:pt>
                <c:pt idx="268">
                  <c:v>-5.0299999999999701</c:v>
                </c:pt>
                <c:pt idx="269">
                  <c:v>-5.0399999999999698</c:v>
                </c:pt>
                <c:pt idx="270">
                  <c:v>-5.0499999999999696</c:v>
                </c:pt>
                <c:pt idx="271">
                  <c:v>-5.0599999999999703</c:v>
                </c:pt>
                <c:pt idx="272">
                  <c:v>-5.0699999999999701</c:v>
                </c:pt>
                <c:pt idx="273">
                  <c:v>-5.0799999999999699</c:v>
                </c:pt>
                <c:pt idx="274">
                  <c:v>-5.0899999999999697</c:v>
                </c:pt>
                <c:pt idx="275">
                  <c:v>-5.0999999999999703</c:v>
                </c:pt>
                <c:pt idx="276">
                  <c:v>-5.1099999999999604</c:v>
                </c:pt>
                <c:pt idx="277">
                  <c:v>-5.1199999999999601</c:v>
                </c:pt>
                <c:pt idx="278">
                  <c:v>-5.1299999999999599</c:v>
                </c:pt>
                <c:pt idx="279">
                  <c:v>-5.1399999999999597</c:v>
                </c:pt>
                <c:pt idx="280">
                  <c:v>-5.1499999999999604</c:v>
                </c:pt>
                <c:pt idx="281">
                  <c:v>-5.1599999999999602</c:v>
                </c:pt>
                <c:pt idx="282">
                  <c:v>-5.16999999999996</c:v>
                </c:pt>
                <c:pt idx="283">
                  <c:v>-5.1799999999999597</c:v>
                </c:pt>
                <c:pt idx="284">
                  <c:v>-5.1899999999999604</c:v>
                </c:pt>
                <c:pt idx="285">
                  <c:v>-5.1999999999999602</c:v>
                </c:pt>
                <c:pt idx="286">
                  <c:v>-5.20999999999996</c:v>
                </c:pt>
                <c:pt idx="287">
                  <c:v>-5.2199999999999598</c:v>
                </c:pt>
                <c:pt idx="288">
                  <c:v>-5.2299999999999596</c:v>
                </c:pt>
                <c:pt idx="289">
                  <c:v>-5.2399999999999602</c:v>
                </c:pt>
                <c:pt idx="290">
                  <c:v>-5.24999999999996</c:v>
                </c:pt>
                <c:pt idx="291">
                  <c:v>-5.2599999999999598</c:v>
                </c:pt>
                <c:pt idx="292">
                  <c:v>-5.2699999999999596</c:v>
                </c:pt>
                <c:pt idx="293">
                  <c:v>-5.2799999999999603</c:v>
                </c:pt>
                <c:pt idx="294">
                  <c:v>-5.2899999999999601</c:v>
                </c:pt>
                <c:pt idx="295">
                  <c:v>-5.2999999999999599</c:v>
                </c:pt>
                <c:pt idx="296">
                  <c:v>-5.3099999999999596</c:v>
                </c:pt>
                <c:pt idx="297">
                  <c:v>-5.3199999999999603</c:v>
                </c:pt>
                <c:pt idx="298">
                  <c:v>-5.3299999999999601</c:v>
                </c:pt>
                <c:pt idx="299">
                  <c:v>-5.3399999999999599</c:v>
                </c:pt>
                <c:pt idx="300">
                  <c:v>-5.3499999999999597</c:v>
                </c:pt>
                <c:pt idx="301">
                  <c:v>-5.3599999999999604</c:v>
                </c:pt>
                <c:pt idx="302">
                  <c:v>-5.3699999999999601</c:v>
                </c:pt>
                <c:pt idx="303">
                  <c:v>-5.4699999999999598</c:v>
                </c:pt>
                <c:pt idx="304">
                  <c:v>-5.4799999999999596</c:v>
                </c:pt>
                <c:pt idx="305">
                  <c:v>-5.4899999999999602</c:v>
                </c:pt>
                <c:pt idx="306">
                  <c:v>-5.49999999999996</c:v>
                </c:pt>
                <c:pt idx="307">
                  <c:v>-5.5099999999999598</c:v>
                </c:pt>
                <c:pt idx="308">
                  <c:v>-5.5199999999999596</c:v>
                </c:pt>
                <c:pt idx="309">
                  <c:v>-5.5299999999999603</c:v>
                </c:pt>
                <c:pt idx="310">
                  <c:v>-5.5399999999999601</c:v>
                </c:pt>
                <c:pt idx="311">
                  <c:v>-5.5499999999999599</c:v>
                </c:pt>
                <c:pt idx="312">
                  <c:v>-5.5599999999999596</c:v>
                </c:pt>
                <c:pt idx="313">
                  <c:v>-5.5699999999999603</c:v>
                </c:pt>
                <c:pt idx="314">
                  <c:v>-5.5799999999999601</c:v>
                </c:pt>
                <c:pt idx="315">
                  <c:v>-5.5899999999999599</c:v>
                </c:pt>
                <c:pt idx="316">
                  <c:v>-5.5999999999999597</c:v>
                </c:pt>
                <c:pt idx="317">
                  <c:v>-5.6099999999999604</c:v>
                </c:pt>
                <c:pt idx="318">
                  <c:v>-5.6199999999999601</c:v>
                </c:pt>
                <c:pt idx="319">
                  <c:v>-5.6299999999999599</c:v>
                </c:pt>
                <c:pt idx="320">
                  <c:v>-5.6399999999999597</c:v>
                </c:pt>
                <c:pt idx="321">
                  <c:v>-5.6499999999999604</c:v>
                </c:pt>
                <c:pt idx="322">
                  <c:v>-5.6599999999999504</c:v>
                </c:pt>
                <c:pt idx="323">
                  <c:v>-5.75999999999995</c:v>
                </c:pt>
                <c:pt idx="324">
                  <c:v>-5.7699999999999498</c:v>
                </c:pt>
                <c:pt idx="325">
                  <c:v>-5.7799999999999496</c:v>
                </c:pt>
                <c:pt idx="326">
                  <c:v>-5.7899999999999503</c:v>
                </c:pt>
                <c:pt idx="327">
                  <c:v>-5.7999999999999501</c:v>
                </c:pt>
                <c:pt idx="328">
                  <c:v>-5.8099999999999499</c:v>
                </c:pt>
                <c:pt idx="329">
                  <c:v>-5.8199999999999497</c:v>
                </c:pt>
                <c:pt idx="330">
                  <c:v>-5.8299999999999503</c:v>
                </c:pt>
                <c:pt idx="331">
                  <c:v>-5.8399999999999501</c:v>
                </c:pt>
                <c:pt idx="332">
                  <c:v>-5.8499999999999499</c:v>
                </c:pt>
                <c:pt idx="333">
                  <c:v>-5.8599999999999497</c:v>
                </c:pt>
                <c:pt idx="334">
                  <c:v>-5.8699999999999504</c:v>
                </c:pt>
                <c:pt idx="335">
                  <c:v>-5.8799999999999502</c:v>
                </c:pt>
                <c:pt idx="336">
                  <c:v>-5.8899999999999499</c:v>
                </c:pt>
                <c:pt idx="337">
                  <c:v>-5.8999999999999497</c:v>
                </c:pt>
                <c:pt idx="338">
                  <c:v>-5.9099999999999504</c:v>
                </c:pt>
                <c:pt idx="339">
                  <c:v>-5.9199999999999502</c:v>
                </c:pt>
                <c:pt idx="340">
                  <c:v>-5.92999999999995</c:v>
                </c:pt>
                <c:pt idx="341">
                  <c:v>-5.9399999999999498</c:v>
                </c:pt>
                <c:pt idx="342">
                  <c:v>-5.9499999999999504</c:v>
                </c:pt>
                <c:pt idx="343">
                  <c:v>-5.9599999999999502</c:v>
                </c:pt>
                <c:pt idx="344">
                  <c:v>-5.96999999999995</c:v>
                </c:pt>
                <c:pt idx="345">
                  <c:v>-5.9799999999999498</c:v>
                </c:pt>
                <c:pt idx="346">
                  <c:v>-5.9899999999999496</c:v>
                </c:pt>
                <c:pt idx="347">
                  <c:v>-5.9999999999999503</c:v>
                </c:pt>
                <c:pt idx="348">
                  <c:v>-6.00999999999995</c:v>
                </c:pt>
                <c:pt idx="349">
                  <c:v>-6.0199999999999498</c:v>
                </c:pt>
                <c:pt idx="350">
                  <c:v>-6.0299999999999496</c:v>
                </c:pt>
                <c:pt idx="351">
                  <c:v>-6.0399999999999503</c:v>
                </c:pt>
                <c:pt idx="352">
                  <c:v>-6.0499999999999501</c:v>
                </c:pt>
                <c:pt idx="353">
                  <c:v>-6.0599999999999499</c:v>
                </c:pt>
                <c:pt idx="354">
                  <c:v>-6.0699999999999497</c:v>
                </c:pt>
                <c:pt idx="355">
                  <c:v>-6.0799999999999503</c:v>
                </c:pt>
                <c:pt idx="356">
                  <c:v>-6.0899999999999501</c:v>
                </c:pt>
                <c:pt idx="357">
                  <c:v>-6.0999999999999499</c:v>
                </c:pt>
                <c:pt idx="358">
                  <c:v>-6.1099999999999497</c:v>
                </c:pt>
                <c:pt idx="359">
                  <c:v>-6.1199999999999504</c:v>
                </c:pt>
                <c:pt idx="360">
                  <c:v>-6.1299999999999502</c:v>
                </c:pt>
                <c:pt idx="361">
                  <c:v>-6.1399999999999499</c:v>
                </c:pt>
                <c:pt idx="362">
                  <c:v>-6.1499999999999497</c:v>
                </c:pt>
                <c:pt idx="363">
                  <c:v>-6.1599999999999504</c:v>
                </c:pt>
                <c:pt idx="364">
                  <c:v>-6.1699999999999502</c:v>
                </c:pt>
                <c:pt idx="365">
                  <c:v>-6.17999999999995</c:v>
                </c:pt>
                <c:pt idx="366">
                  <c:v>-6.1899999999999498</c:v>
                </c:pt>
                <c:pt idx="367">
                  <c:v>-6.1999999999999504</c:v>
                </c:pt>
                <c:pt idx="368">
                  <c:v>-6.2099999999999396</c:v>
                </c:pt>
                <c:pt idx="369">
                  <c:v>-6.2199999999999402</c:v>
                </c:pt>
                <c:pt idx="370">
                  <c:v>-6.22999999999994</c:v>
                </c:pt>
                <c:pt idx="371">
                  <c:v>-6.2399999999999398</c:v>
                </c:pt>
                <c:pt idx="372">
                  <c:v>-6.2499999999999396</c:v>
                </c:pt>
                <c:pt idx="373">
                  <c:v>-6.2599999999999403</c:v>
                </c:pt>
                <c:pt idx="374">
                  <c:v>-6.2699999999999401</c:v>
                </c:pt>
                <c:pt idx="375">
                  <c:v>-6.2799999999999399</c:v>
                </c:pt>
                <c:pt idx="376">
                  <c:v>-6.2899999999999396</c:v>
                </c:pt>
                <c:pt idx="377">
                  <c:v>-6.2999999999999403</c:v>
                </c:pt>
                <c:pt idx="378">
                  <c:v>-6.3099999999999401</c:v>
                </c:pt>
                <c:pt idx="379">
                  <c:v>-6.3199999999999399</c:v>
                </c:pt>
                <c:pt idx="380">
                  <c:v>-6.4199999999999404</c:v>
                </c:pt>
                <c:pt idx="381">
                  <c:v>-6.4299999999999402</c:v>
                </c:pt>
                <c:pt idx="382">
                  <c:v>-6.43999999999994</c:v>
                </c:pt>
                <c:pt idx="383">
                  <c:v>-6.4499999999999398</c:v>
                </c:pt>
                <c:pt idx="384">
                  <c:v>-6.4599999999999396</c:v>
                </c:pt>
                <c:pt idx="385">
                  <c:v>-6.4699999999999402</c:v>
                </c:pt>
                <c:pt idx="386">
                  <c:v>-6.47999999999994</c:v>
                </c:pt>
                <c:pt idx="387">
                  <c:v>-6.4899999999999398</c:v>
                </c:pt>
                <c:pt idx="388">
                  <c:v>-6.4999999999999396</c:v>
                </c:pt>
                <c:pt idx="389">
                  <c:v>-6.5099999999999403</c:v>
                </c:pt>
                <c:pt idx="390">
                  <c:v>-6.5199999999999401</c:v>
                </c:pt>
                <c:pt idx="391">
                  <c:v>-6.5299999999999399</c:v>
                </c:pt>
                <c:pt idx="392">
                  <c:v>-6.5399999999999396</c:v>
                </c:pt>
                <c:pt idx="393">
                  <c:v>-6.5499999999999403</c:v>
                </c:pt>
                <c:pt idx="394">
                  <c:v>-6.5599999999999401</c:v>
                </c:pt>
                <c:pt idx="395">
                  <c:v>-6.5699999999999399</c:v>
                </c:pt>
                <c:pt idx="396">
                  <c:v>-6.5799999999999397</c:v>
                </c:pt>
                <c:pt idx="397">
                  <c:v>-6.5899999999999403</c:v>
                </c:pt>
                <c:pt idx="398">
                  <c:v>-6.5999999999999401</c:v>
                </c:pt>
                <c:pt idx="399">
                  <c:v>-6.6099999999999399</c:v>
                </c:pt>
                <c:pt idx="400">
                  <c:v>-6.7099999999999396</c:v>
                </c:pt>
                <c:pt idx="401">
                  <c:v>-6.7199999999999402</c:v>
                </c:pt>
                <c:pt idx="402">
                  <c:v>-6.72999999999994</c:v>
                </c:pt>
                <c:pt idx="403">
                  <c:v>-6.7399999999999398</c:v>
                </c:pt>
                <c:pt idx="404">
                  <c:v>-6.7499999999999396</c:v>
                </c:pt>
                <c:pt idx="405">
                  <c:v>-6.7599999999999403</c:v>
                </c:pt>
                <c:pt idx="406">
                  <c:v>-6.7699999999999401</c:v>
                </c:pt>
                <c:pt idx="407">
                  <c:v>-6.7799999999999399</c:v>
                </c:pt>
                <c:pt idx="408">
                  <c:v>-6.7899999999999396</c:v>
                </c:pt>
                <c:pt idx="409">
                  <c:v>-6.7999999999999403</c:v>
                </c:pt>
                <c:pt idx="410">
                  <c:v>-6.8099999999999401</c:v>
                </c:pt>
                <c:pt idx="411">
                  <c:v>-6.8199999999999399</c:v>
                </c:pt>
                <c:pt idx="412">
                  <c:v>-6.8299999999999397</c:v>
                </c:pt>
                <c:pt idx="413">
                  <c:v>-6.8399999999999403</c:v>
                </c:pt>
                <c:pt idx="414">
                  <c:v>-6.8499999999999304</c:v>
                </c:pt>
                <c:pt idx="415">
                  <c:v>-6.8599999999999302</c:v>
                </c:pt>
                <c:pt idx="416">
                  <c:v>-6.8699999999999299</c:v>
                </c:pt>
                <c:pt idx="417">
                  <c:v>-6.8799999999999297</c:v>
                </c:pt>
                <c:pt idx="418">
                  <c:v>-6.8899999999999304</c:v>
                </c:pt>
                <c:pt idx="419">
                  <c:v>-6.8999999999999302</c:v>
                </c:pt>
                <c:pt idx="420">
                  <c:v>-6.90999999999993</c:v>
                </c:pt>
                <c:pt idx="421">
                  <c:v>-6.9199999999999298</c:v>
                </c:pt>
                <c:pt idx="422">
                  <c:v>-6.9299999999999304</c:v>
                </c:pt>
                <c:pt idx="423">
                  <c:v>-6.9399999999999302</c:v>
                </c:pt>
                <c:pt idx="424">
                  <c:v>-6.94999999999993</c:v>
                </c:pt>
                <c:pt idx="425">
                  <c:v>-6.9599999999999298</c:v>
                </c:pt>
                <c:pt idx="426">
                  <c:v>-6.9699999999999296</c:v>
                </c:pt>
                <c:pt idx="427">
                  <c:v>-6.9799999999999303</c:v>
                </c:pt>
                <c:pt idx="428">
                  <c:v>-6.98999999999993</c:v>
                </c:pt>
                <c:pt idx="429">
                  <c:v>-6.9999999999999298</c:v>
                </c:pt>
                <c:pt idx="430">
                  <c:v>-7.0099999999999296</c:v>
                </c:pt>
                <c:pt idx="431">
                  <c:v>-7.0199999999999303</c:v>
                </c:pt>
                <c:pt idx="432">
                  <c:v>-7.0299999999999301</c:v>
                </c:pt>
                <c:pt idx="433">
                  <c:v>-7.0399999999999299</c:v>
                </c:pt>
                <c:pt idx="434">
                  <c:v>-7.0499999999999297</c:v>
                </c:pt>
                <c:pt idx="435">
                  <c:v>-7.0599999999999303</c:v>
                </c:pt>
                <c:pt idx="436">
                  <c:v>-7.0699999999999301</c:v>
                </c:pt>
                <c:pt idx="437">
                  <c:v>-7.0799999999999299</c:v>
                </c:pt>
                <c:pt idx="438">
                  <c:v>-7.0899999999999297</c:v>
                </c:pt>
                <c:pt idx="439">
                  <c:v>-7.0999999999999304</c:v>
                </c:pt>
                <c:pt idx="440">
                  <c:v>-7.1099999999999302</c:v>
                </c:pt>
                <c:pt idx="441">
                  <c:v>-7.1199999999999299</c:v>
                </c:pt>
                <c:pt idx="442">
                  <c:v>-7.1299999999999297</c:v>
                </c:pt>
                <c:pt idx="443">
                  <c:v>-7.1399999999999304</c:v>
                </c:pt>
                <c:pt idx="444">
                  <c:v>-7.1499999999999302</c:v>
                </c:pt>
                <c:pt idx="445">
                  <c:v>-7.15999999999993</c:v>
                </c:pt>
                <c:pt idx="446">
                  <c:v>-7.1699999999999298</c:v>
                </c:pt>
                <c:pt idx="447">
                  <c:v>-7.1799999999999304</c:v>
                </c:pt>
                <c:pt idx="448">
                  <c:v>-7.1899999999999302</c:v>
                </c:pt>
                <c:pt idx="449">
                  <c:v>-7.19999999999993</c:v>
                </c:pt>
                <c:pt idx="450">
                  <c:v>-7.2099999999999298</c:v>
                </c:pt>
                <c:pt idx="451">
                  <c:v>-7.2199999999999296</c:v>
                </c:pt>
                <c:pt idx="452">
                  <c:v>-7.2299999999999303</c:v>
                </c:pt>
                <c:pt idx="453">
                  <c:v>-7.23999999999993</c:v>
                </c:pt>
                <c:pt idx="454">
                  <c:v>-7.2499999999999298</c:v>
                </c:pt>
                <c:pt idx="455">
                  <c:v>-7.2599999999999296</c:v>
                </c:pt>
                <c:pt idx="456">
                  <c:v>-7.2699999999999303</c:v>
                </c:pt>
                <c:pt idx="457">
                  <c:v>-7.3699999999999299</c:v>
                </c:pt>
                <c:pt idx="458">
                  <c:v>-7.3799999999999297</c:v>
                </c:pt>
                <c:pt idx="459">
                  <c:v>-7.3899999999999304</c:v>
                </c:pt>
                <c:pt idx="460">
                  <c:v>-7.3999999999999204</c:v>
                </c:pt>
                <c:pt idx="461">
                  <c:v>-7.4099999999999202</c:v>
                </c:pt>
                <c:pt idx="462">
                  <c:v>-7.41999999999992</c:v>
                </c:pt>
                <c:pt idx="463">
                  <c:v>-7.4299999999999198</c:v>
                </c:pt>
                <c:pt idx="464">
                  <c:v>-7.4399999999999196</c:v>
                </c:pt>
                <c:pt idx="465">
                  <c:v>-7.4499999999999202</c:v>
                </c:pt>
                <c:pt idx="466">
                  <c:v>-7.45999999999992</c:v>
                </c:pt>
                <c:pt idx="467">
                  <c:v>-7.4699999999999198</c:v>
                </c:pt>
                <c:pt idx="468">
                  <c:v>-7.4799999999999196</c:v>
                </c:pt>
                <c:pt idx="469">
                  <c:v>-7.4899999999999203</c:v>
                </c:pt>
                <c:pt idx="470">
                  <c:v>-7.4999999999999201</c:v>
                </c:pt>
                <c:pt idx="471">
                  <c:v>-7.5099999999999199</c:v>
                </c:pt>
                <c:pt idx="472">
                  <c:v>-7.5199999999999196</c:v>
                </c:pt>
                <c:pt idx="473">
                  <c:v>-7.5299999999999203</c:v>
                </c:pt>
                <c:pt idx="474">
                  <c:v>-7.5399999999999201</c:v>
                </c:pt>
                <c:pt idx="475">
                  <c:v>-7.5499999999999199</c:v>
                </c:pt>
                <c:pt idx="476">
                  <c:v>-7.5599999999999197</c:v>
                </c:pt>
                <c:pt idx="477">
                  <c:v>-7.6599999999999202</c:v>
                </c:pt>
                <c:pt idx="478">
                  <c:v>-7.66999999999992</c:v>
                </c:pt>
                <c:pt idx="479">
                  <c:v>-7.6799999999999198</c:v>
                </c:pt>
                <c:pt idx="480">
                  <c:v>-7.6899999999999196</c:v>
                </c:pt>
                <c:pt idx="481">
                  <c:v>-7.6999999999999202</c:v>
                </c:pt>
                <c:pt idx="482">
                  <c:v>-7.70999999999992</c:v>
                </c:pt>
                <c:pt idx="483">
                  <c:v>-7.7199999999999198</c:v>
                </c:pt>
                <c:pt idx="484">
                  <c:v>-7.7299999999999196</c:v>
                </c:pt>
                <c:pt idx="485">
                  <c:v>-7.7399999999999203</c:v>
                </c:pt>
                <c:pt idx="486">
                  <c:v>-7.7499999999999201</c:v>
                </c:pt>
                <c:pt idx="487">
                  <c:v>-7.7599999999999199</c:v>
                </c:pt>
                <c:pt idx="488">
                  <c:v>-7.7699999999999196</c:v>
                </c:pt>
                <c:pt idx="489">
                  <c:v>-7.7799999999999203</c:v>
                </c:pt>
                <c:pt idx="490">
                  <c:v>-7.7899999999999201</c:v>
                </c:pt>
                <c:pt idx="491">
                  <c:v>-7.7999999999999199</c:v>
                </c:pt>
                <c:pt idx="492">
                  <c:v>-7.8099999999999197</c:v>
                </c:pt>
                <c:pt idx="493">
                  <c:v>-7.8199999999999203</c:v>
                </c:pt>
                <c:pt idx="494">
                  <c:v>-7.8299999999999201</c:v>
                </c:pt>
                <c:pt idx="495">
                  <c:v>-7.8399999999999199</c:v>
                </c:pt>
                <c:pt idx="496">
                  <c:v>-7.8499999999999197</c:v>
                </c:pt>
                <c:pt idx="497">
                  <c:v>-7.8599999999999204</c:v>
                </c:pt>
                <c:pt idx="498">
                  <c:v>-7.8699999999999202</c:v>
                </c:pt>
                <c:pt idx="499">
                  <c:v>-7.87999999999992</c:v>
                </c:pt>
                <c:pt idx="500">
                  <c:v>-7.8899999999999197</c:v>
                </c:pt>
                <c:pt idx="501">
                  <c:v>-7.8999999999999204</c:v>
                </c:pt>
                <c:pt idx="502">
                  <c:v>-7.9099999999999202</c:v>
                </c:pt>
                <c:pt idx="503">
                  <c:v>-7.91999999999992</c:v>
                </c:pt>
                <c:pt idx="504">
                  <c:v>-7.9299999999999198</c:v>
                </c:pt>
                <c:pt idx="505">
                  <c:v>-7.9399999999999196</c:v>
                </c:pt>
                <c:pt idx="506">
                  <c:v>-7.9499999999999096</c:v>
                </c:pt>
                <c:pt idx="507">
                  <c:v>-7.9599999999999103</c:v>
                </c:pt>
                <c:pt idx="508">
                  <c:v>-7.96999999999991</c:v>
                </c:pt>
                <c:pt idx="509">
                  <c:v>-7.9799999999999098</c:v>
                </c:pt>
                <c:pt idx="510">
                  <c:v>-7.9899999999999096</c:v>
                </c:pt>
                <c:pt idx="511">
                  <c:v>-7.9999999999999103</c:v>
                </c:pt>
                <c:pt idx="512">
                  <c:v>-8.0099999999999092</c:v>
                </c:pt>
                <c:pt idx="513">
                  <c:v>-8.0199999999999108</c:v>
                </c:pt>
                <c:pt idx="514">
                  <c:v>-8.0299999999999105</c:v>
                </c:pt>
                <c:pt idx="515">
                  <c:v>-8.0399999999999103</c:v>
                </c:pt>
                <c:pt idx="516">
                  <c:v>-8.0499999999999101</c:v>
                </c:pt>
                <c:pt idx="517">
                  <c:v>-8.0599999999999099</c:v>
                </c:pt>
                <c:pt idx="518">
                  <c:v>-8.0699999999999097</c:v>
                </c:pt>
                <c:pt idx="519">
                  <c:v>-8.0799999999999095</c:v>
                </c:pt>
                <c:pt idx="520">
                  <c:v>-8.0899999999999093</c:v>
                </c:pt>
                <c:pt idx="521">
                  <c:v>-8.0999999999999108</c:v>
                </c:pt>
                <c:pt idx="522">
                  <c:v>-8.1099999999999106</c:v>
                </c:pt>
                <c:pt idx="523">
                  <c:v>-8.1199999999999104</c:v>
                </c:pt>
                <c:pt idx="524">
                  <c:v>-8.1299999999999102</c:v>
                </c:pt>
                <c:pt idx="525">
                  <c:v>-8.13999999999991</c:v>
                </c:pt>
                <c:pt idx="526">
                  <c:v>-8.1499999999999098</c:v>
                </c:pt>
                <c:pt idx="527">
                  <c:v>-8.1599999999999095</c:v>
                </c:pt>
                <c:pt idx="528">
                  <c:v>-8.1699999999999093</c:v>
                </c:pt>
                <c:pt idx="529">
                  <c:v>-8.1799999999999091</c:v>
                </c:pt>
                <c:pt idx="530">
                  <c:v>-8.1899999999999107</c:v>
                </c:pt>
                <c:pt idx="531">
                  <c:v>-8.1999999999999105</c:v>
                </c:pt>
                <c:pt idx="532">
                  <c:v>-8.2099999999999103</c:v>
                </c:pt>
                <c:pt idx="533">
                  <c:v>-8.21999999999991</c:v>
                </c:pt>
                <c:pt idx="534">
                  <c:v>-8.3199999999999097</c:v>
                </c:pt>
                <c:pt idx="535">
                  <c:v>-8.3299999999999095</c:v>
                </c:pt>
                <c:pt idx="536">
                  <c:v>-8.3399999999999093</c:v>
                </c:pt>
                <c:pt idx="537">
                  <c:v>-8.3499999999999108</c:v>
                </c:pt>
                <c:pt idx="538">
                  <c:v>-8.3599999999999106</c:v>
                </c:pt>
                <c:pt idx="539">
                  <c:v>-8.3699999999999104</c:v>
                </c:pt>
                <c:pt idx="540">
                  <c:v>-8.3799999999999102</c:v>
                </c:pt>
                <c:pt idx="541">
                  <c:v>-8.38999999999991</c:v>
                </c:pt>
                <c:pt idx="542">
                  <c:v>-8.3999999999999098</c:v>
                </c:pt>
                <c:pt idx="543">
                  <c:v>-8.4099999999999095</c:v>
                </c:pt>
                <c:pt idx="544">
                  <c:v>-8.4199999999999093</c:v>
                </c:pt>
                <c:pt idx="545">
                  <c:v>-8.4299999999999091</c:v>
                </c:pt>
                <c:pt idx="546">
                  <c:v>-8.4399999999999107</c:v>
                </c:pt>
                <c:pt idx="547">
                  <c:v>-8.4499999999999105</c:v>
                </c:pt>
                <c:pt idx="548">
                  <c:v>-8.4599999999999103</c:v>
                </c:pt>
                <c:pt idx="549">
                  <c:v>-8.46999999999991</c:v>
                </c:pt>
                <c:pt idx="550">
                  <c:v>-8.4799999999999098</c:v>
                </c:pt>
                <c:pt idx="551">
                  <c:v>-8.4899999999999096</c:v>
                </c:pt>
                <c:pt idx="552">
                  <c:v>-8.4999999999999094</c:v>
                </c:pt>
                <c:pt idx="553">
                  <c:v>-8.5099999999999092</c:v>
                </c:pt>
                <c:pt idx="554">
                  <c:v>-8.6099999999999106</c:v>
                </c:pt>
                <c:pt idx="555">
                  <c:v>-8.6199999999999104</c:v>
                </c:pt>
                <c:pt idx="556">
                  <c:v>-8.6299999999998995</c:v>
                </c:pt>
                <c:pt idx="557">
                  <c:v>-8.6399999999998993</c:v>
                </c:pt>
                <c:pt idx="558">
                  <c:v>-8.6499999999999009</c:v>
                </c:pt>
                <c:pt idx="559">
                  <c:v>-8.6599999999999007</c:v>
                </c:pt>
                <c:pt idx="560">
                  <c:v>-8.6699999999999005</c:v>
                </c:pt>
                <c:pt idx="561">
                  <c:v>-8.6799999999999002</c:v>
                </c:pt>
                <c:pt idx="562">
                  <c:v>-8.6899999999999</c:v>
                </c:pt>
                <c:pt idx="563">
                  <c:v>-8.6999999999998998</c:v>
                </c:pt>
                <c:pt idx="564">
                  <c:v>-8.7099999999998996</c:v>
                </c:pt>
                <c:pt idx="565">
                  <c:v>-8.7199999999998994</c:v>
                </c:pt>
                <c:pt idx="566">
                  <c:v>-8.7299999999998992</c:v>
                </c:pt>
                <c:pt idx="567">
                  <c:v>-8.7399999999999007</c:v>
                </c:pt>
                <c:pt idx="568">
                  <c:v>-8.7499999999999005</c:v>
                </c:pt>
                <c:pt idx="569">
                  <c:v>-8.7599999999999003</c:v>
                </c:pt>
                <c:pt idx="570">
                  <c:v>-8.7699999999999001</c:v>
                </c:pt>
                <c:pt idx="571">
                  <c:v>-8.7799999999998999</c:v>
                </c:pt>
                <c:pt idx="572">
                  <c:v>-8.7899999999998997</c:v>
                </c:pt>
                <c:pt idx="573">
                  <c:v>-8.7999999999998995</c:v>
                </c:pt>
                <c:pt idx="574">
                  <c:v>-8.8099999999998992</c:v>
                </c:pt>
                <c:pt idx="575">
                  <c:v>-8.8199999999999008</c:v>
                </c:pt>
                <c:pt idx="576">
                  <c:v>-8.8299999999999006</c:v>
                </c:pt>
                <c:pt idx="577">
                  <c:v>-8.8399999999999004</c:v>
                </c:pt>
                <c:pt idx="578">
                  <c:v>-8.8499999999999002</c:v>
                </c:pt>
                <c:pt idx="579">
                  <c:v>-8.8599999999999</c:v>
                </c:pt>
                <c:pt idx="580">
                  <c:v>-8.8699999999998997</c:v>
                </c:pt>
                <c:pt idx="581">
                  <c:v>-8.8799999999998995</c:v>
                </c:pt>
                <c:pt idx="582">
                  <c:v>-8.8899999999998993</c:v>
                </c:pt>
                <c:pt idx="583">
                  <c:v>-8.8999999999999009</c:v>
                </c:pt>
                <c:pt idx="584">
                  <c:v>-8.9099999999999007</c:v>
                </c:pt>
                <c:pt idx="585">
                  <c:v>-8.9199999999999005</c:v>
                </c:pt>
                <c:pt idx="586">
                  <c:v>-8.9299999999999002</c:v>
                </c:pt>
                <c:pt idx="587">
                  <c:v>-8.9399999999999</c:v>
                </c:pt>
                <c:pt idx="588">
                  <c:v>-8.9499999999998998</c:v>
                </c:pt>
                <c:pt idx="589">
                  <c:v>-8.9599999999998996</c:v>
                </c:pt>
                <c:pt idx="590">
                  <c:v>-8.9699999999998994</c:v>
                </c:pt>
                <c:pt idx="591">
                  <c:v>-8.9799999999998992</c:v>
                </c:pt>
                <c:pt idx="592">
                  <c:v>-8.9899999999999007</c:v>
                </c:pt>
                <c:pt idx="593">
                  <c:v>-8.9999999999999005</c:v>
                </c:pt>
                <c:pt idx="594">
                  <c:v>-9.0099999999999003</c:v>
                </c:pt>
                <c:pt idx="595">
                  <c:v>-9.0199999999999001</c:v>
                </c:pt>
                <c:pt idx="596">
                  <c:v>-9.0299999999998999</c:v>
                </c:pt>
                <c:pt idx="597">
                  <c:v>-9.0399999999998997</c:v>
                </c:pt>
                <c:pt idx="598">
                  <c:v>-9.0499999999998995</c:v>
                </c:pt>
                <c:pt idx="599">
                  <c:v>-9.0599999999998992</c:v>
                </c:pt>
                <c:pt idx="600">
                  <c:v>-9.0699999999999008</c:v>
                </c:pt>
                <c:pt idx="601">
                  <c:v>-9.0799999999999006</c:v>
                </c:pt>
                <c:pt idx="602">
                  <c:v>-9.0899999999999004</c:v>
                </c:pt>
                <c:pt idx="603">
                  <c:v>-9.0999999999998895</c:v>
                </c:pt>
                <c:pt idx="604">
                  <c:v>-9.1099999999998893</c:v>
                </c:pt>
                <c:pt idx="605">
                  <c:v>-9.1199999999998909</c:v>
                </c:pt>
                <c:pt idx="606">
                  <c:v>-9.1299999999998906</c:v>
                </c:pt>
                <c:pt idx="607">
                  <c:v>-9.1399999999998904</c:v>
                </c:pt>
                <c:pt idx="608">
                  <c:v>-9.1499999999998902</c:v>
                </c:pt>
                <c:pt idx="609">
                  <c:v>-9.15999999999989</c:v>
                </c:pt>
                <c:pt idx="610">
                  <c:v>-9.1699999999998898</c:v>
                </c:pt>
                <c:pt idx="611">
                  <c:v>-9.2699999999998894</c:v>
                </c:pt>
                <c:pt idx="612">
                  <c:v>-9.2799999999998892</c:v>
                </c:pt>
                <c:pt idx="613">
                  <c:v>-9.2899999999998908</c:v>
                </c:pt>
                <c:pt idx="614">
                  <c:v>-9.2999999999998906</c:v>
                </c:pt>
                <c:pt idx="615">
                  <c:v>-9.3099999999998904</c:v>
                </c:pt>
                <c:pt idx="616">
                  <c:v>-9.3199999999998902</c:v>
                </c:pt>
                <c:pt idx="617">
                  <c:v>-9.3299999999998899</c:v>
                </c:pt>
                <c:pt idx="618">
                  <c:v>-9.3399999999998897</c:v>
                </c:pt>
                <c:pt idx="619">
                  <c:v>-9.3499999999998895</c:v>
                </c:pt>
                <c:pt idx="620">
                  <c:v>-9.3599999999998893</c:v>
                </c:pt>
                <c:pt idx="621">
                  <c:v>-9.3699999999998909</c:v>
                </c:pt>
                <c:pt idx="622">
                  <c:v>-9.3799999999998906</c:v>
                </c:pt>
                <c:pt idx="623">
                  <c:v>-9.3899999999998904</c:v>
                </c:pt>
                <c:pt idx="624">
                  <c:v>-9.3999999999998902</c:v>
                </c:pt>
                <c:pt idx="625">
                  <c:v>-9.40999999999989</c:v>
                </c:pt>
                <c:pt idx="626">
                  <c:v>-9.4199999999998898</c:v>
                </c:pt>
                <c:pt idx="627">
                  <c:v>-9.4299999999998896</c:v>
                </c:pt>
                <c:pt idx="628">
                  <c:v>-9.4399999999998894</c:v>
                </c:pt>
                <c:pt idx="629">
                  <c:v>-9.4499999999998892</c:v>
                </c:pt>
                <c:pt idx="630">
                  <c:v>-9.4599999999998907</c:v>
                </c:pt>
                <c:pt idx="631">
                  <c:v>-9.5599999999998904</c:v>
                </c:pt>
                <c:pt idx="632">
                  <c:v>-9.5699999999998902</c:v>
                </c:pt>
                <c:pt idx="633">
                  <c:v>-9.5799999999998899</c:v>
                </c:pt>
                <c:pt idx="634">
                  <c:v>-9.5899999999998897</c:v>
                </c:pt>
                <c:pt idx="635">
                  <c:v>-9.5999999999998895</c:v>
                </c:pt>
                <c:pt idx="636">
                  <c:v>-9.6099999999998893</c:v>
                </c:pt>
                <c:pt idx="637">
                  <c:v>-9.6199999999998909</c:v>
                </c:pt>
                <c:pt idx="638">
                  <c:v>-9.6299999999998906</c:v>
                </c:pt>
                <c:pt idx="639">
                  <c:v>-9.6399999999998904</c:v>
                </c:pt>
                <c:pt idx="640">
                  <c:v>-9.6499999999998902</c:v>
                </c:pt>
                <c:pt idx="641">
                  <c:v>-9.65999999999989</c:v>
                </c:pt>
                <c:pt idx="642">
                  <c:v>-9.6699999999998898</c:v>
                </c:pt>
                <c:pt idx="643">
                  <c:v>-9.6799999999998896</c:v>
                </c:pt>
                <c:pt idx="644">
                  <c:v>-9.6899999999998894</c:v>
                </c:pt>
                <c:pt idx="645">
                  <c:v>-9.6999999999998892</c:v>
                </c:pt>
                <c:pt idx="646">
                  <c:v>-9.7099999999998907</c:v>
                </c:pt>
                <c:pt idx="647">
                  <c:v>-9.7199999999998905</c:v>
                </c:pt>
                <c:pt idx="648">
                  <c:v>-9.7299999999998903</c:v>
                </c:pt>
                <c:pt idx="649">
                  <c:v>-9.7399999999998794</c:v>
                </c:pt>
                <c:pt idx="650">
                  <c:v>-9.7499999999998792</c:v>
                </c:pt>
                <c:pt idx="651">
                  <c:v>-9.7599999999998808</c:v>
                </c:pt>
                <c:pt idx="652">
                  <c:v>-9.7699999999998806</c:v>
                </c:pt>
                <c:pt idx="653">
                  <c:v>-9.7799999999998803</c:v>
                </c:pt>
                <c:pt idx="654">
                  <c:v>-9.7899999999998801</c:v>
                </c:pt>
                <c:pt idx="655">
                  <c:v>-9.7999999999998799</c:v>
                </c:pt>
                <c:pt idx="656">
                  <c:v>-9.8099999999998797</c:v>
                </c:pt>
                <c:pt idx="657">
                  <c:v>-9.8199999999998795</c:v>
                </c:pt>
                <c:pt idx="658">
                  <c:v>-9.8299999999998793</c:v>
                </c:pt>
                <c:pt idx="659">
                  <c:v>-9.8399999999998808</c:v>
                </c:pt>
                <c:pt idx="660">
                  <c:v>-9.8499999999998806</c:v>
                </c:pt>
                <c:pt idx="661">
                  <c:v>-9.8599999999998804</c:v>
                </c:pt>
                <c:pt idx="662">
                  <c:v>-9.8699999999998802</c:v>
                </c:pt>
                <c:pt idx="663">
                  <c:v>-9.87999999999988</c:v>
                </c:pt>
                <c:pt idx="664">
                  <c:v>-9.8899999999998798</c:v>
                </c:pt>
                <c:pt idx="665">
                  <c:v>-9.8999999999998796</c:v>
                </c:pt>
                <c:pt idx="666">
                  <c:v>-9.9099999999998793</c:v>
                </c:pt>
                <c:pt idx="667">
                  <c:v>-9.9199999999998791</c:v>
                </c:pt>
                <c:pt idx="668">
                  <c:v>-9.9299999999998807</c:v>
                </c:pt>
                <c:pt idx="669">
                  <c:v>-9.9399999999998805</c:v>
                </c:pt>
                <c:pt idx="670">
                  <c:v>-9.9499999999998803</c:v>
                </c:pt>
                <c:pt idx="671">
                  <c:v>-9.9599999999998801</c:v>
                </c:pt>
                <c:pt idx="672">
                  <c:v>-9.9699999999998798</c:v>
                </c:pt>
                <c:pt idx="673">
                  <c:v>-9.9799999999998796</c:v>
                </c:pt>
                <c:pt idx="674">
                  <c:v>-9.9899999999998794</c:v>
                </c:pt>
                <c:pt idx="675">
                  <c:v>-9.9999999999998792</c:v>
                </c:pt>
                <c:pt idx="676">
                  <c:v>-10.0099999999999</c:v>
                </c:pt>
                <c:pt idx="677">
                  <c:v>-10.0199999999999</c:v>
                </c:pt>
                <c:pt idx="678">
                  <c:v>-10.0299999999999</c:v>
                </c:pt>
                <c:pt idx="679">
                  <c:v>-10.0399999999999</c:v>
                </c:pt>
                <c:pt idx="680">
                  <c:v>-10.049999999999899</c:v>
                </c:pt>
                <c:pt idx="681">
                  <c:v>-10.059999999999899</c:v>
                </c:pt>
                <c:pt idx="682">
                  <c:v>-10.069999999999901</c:v>
                </c:pt>
                <c:pt idx="683">
                  <c:v>-10.079999999999901</c:v>
                </c:pt>
                <c:pt idx="684">
                  <c:v>-10.0899999999999</c:v>
                </c:pt>
                <c:pt idx="685">
                  <c:v>-10.0999999999999</c:v>
                </c:pt>
                <c:pt idx="686">
                  <c:v>-10.1099999999999</c:v>
                </c:pt>
                <c:pt idx="687">
                  <c:v>-10.1199999999999</c:v>
                </c:pt>
                <c:pt idx="688">
                  <c:v>-10.219999999999899</c:v>
                </c:pt>
                <c:pt idx="689">
                  <c:v>-10.229999999999899</c:v>
                </c:pt>
                <c:pt idx="690">
                  <c:v>-10.239999999999901</c:v>
                </c:pt>
                <c:pt idx="691">
                  <c:v>-10.249999999999901</c:v>
                </c:pt>
                <c:pt idx="692">
                  <c:v>-10.2599999999999</c:v>
                </c:pt>
                <c:pt idx="693">
                  <c:v>-10.2699999999999</c:v>
                </c:pt>
                <c:pt idx="694">
                  <c:v>-10.2799999999999</c:v>
                </c:pt>
                <c:pt idx="695">
                  <c:v>-10.2899999999999</c:v>
                </c:pt>
                <c:pt idx="696">
                  <c:v>-10.299999999999899</c:v>
                </c:pt>
                <c:pt idx="697">
                  <c:v>-10.309999999999899</c:v>
                </c:pt>
                <c:pt idx="698">
                  <c:v>-10.319999999999901</c:v>
                </c:pt>
                <c:pt idx="699">
                  <c:v>-10.329999999999901</c:v>
                </c:pt>
                <c:pt idx="700">
                  <c:v>-10.3399999999999</c:v>
                </c:pt>
                <c:pt idx="701">
                  <c:v>-10.3499999999999</c:v>
                </c:pt>
                <c:pt idx="702">
                  <c:v>-10.3599999999999</c:v>
                </c:pt>
                <c:pt idx="703">
                  <c:v>-10.3699999999999</c:v>
                </c:pt>
                <c:pt idx="704">
                  <c:v>-10.3799999999999</c:v>
                </c:pt>
                <c:pt idx="705">
                  <c:v>-10.389999999999899</c:v>
                </c:pt>
                <c:pt idx="706">
                  <c:v>-10.399999999999901</c:v>
                </c:pt>
                <c:pt idx="707">
                  <c:v>-10.409999999999901</c:v>
                </c:pt>
                <c:pt idx="708">
                  <c:v>-10.5099999999999</c:v>
                </c:pt>
                <c:pt idx="709">
                  <c:v>-10.5199999999999</c:v>
                </c:pt>
                <c:pt idx="710">
                  <c:v>-10.5299999999999</c:v>
                </c:pt>
                <c:pt idx="711">
                  <c:v>-10.5399999999999</c:v>
                </c:pt>
                <c:pt idx="712">
                  <c:v>-10.549999999999899</c:v>
                </c:pt>
                <c:pt idx="713">
                  <c:v>-10.559999999999899</c:v>
                </c:pt>
                <c:pt idx="714">
                  <c:v>-10.569999999999901</c:v>
                </c:pt>
                <c:pt idx="715">
                  <c:v>-10.579999999999901</c:v>
                </c:pt>
                <c:pt idx="716">
                  <c:v>-10.5899999999999</c:v>
                </c:pt>
                <c:pt idx="717">
                  <c:v>-10.5999999999999</c:v>
                </c:pt>
                <c:pt idx="718">
                  <c:v>-10.6099999999999</c:v>
                </c:pt>
                <c:pt idx="719">
                  <c:v>-10.6199999999999</c:v>
                </c:pt>
                <c:pt idx="720">
                  <c:v>-10.6299999999999</c:v>
                </c:pt>
                <c:pt idx="721">
                  <c:v>-10.639999999999899</c:v>
                </c:pt>
                <c:pt idx="722">
                  <c:v>-10.649999999999901</c:v>
                </c:pt>
                <c:pt idx="723">
                  <c:v>-10.659999999999901</c:v>
                </c:pt>
                <c:pt idx="724">
                  <c:v>-10.6699999999999</c:v>
                </c:pt>
                <c:pt idx="725">
                  <c:v>-10.6799999999999</c:v>
                </c:pt>
                <c:pt idx="726">
                  <c:v>-10.6899999999999</c:v>
                </c:pt>
                <c:pt idx="727">
                  <c:v>-10.6999999999999</c:v>
                </c:pt>
                <c:pt idx="728">
                  <c:v>-10.7099999999999</c:v>
                </c:pt>
                <c:pt idx="729">
                  <c:v>-10.719999999999899</c:v>
                </c:pt>
                <c:pt idx="730">
                  <c:v>-10.729999999999899</c:v>
                </c:pt>
                <c:pt idx="731">
                  <c:v>-10.739999999999901</c:v>
                </c:pt>
                <c:pt idx="732">
                  <c:v>-10.749999999999901</c:v>
                </c:pt>
                <c:pt idx="733">
                  <c:v>-10.7599999999999</c:v>
                </c:pt>
                <c:pt idx="734">
                  <c:v>-10.7699999999999</c:v>
                </c:pt>
                <c:pt idx="735">
                  <c:v>-10.7799999999999</c:v>
                </c:pt>
                <c:pt idx="736">
                  <c:v>-10.7899999999999</c:v>
                </c:pt>
                <c:pt idx="737">
                  <c:v>-10.799999999999899</c:v>
                </c:pt>
                <c:pt idx="738">
                  <c:v>-10.809999999999899</c:v>
                </c:pt>
                <c:pt idx="739">
                  <c:v>-10.819999999999901</c:v>
                </c:pt>
                <c:pt idx="740">
                  <c:v>-10.829999999999901</c:v>
                </c:pt>
                <c:pt idx="741">
                  <c:v>-10.8399999999999</c:v>
                </c:pt>
                <c:pt idx="742">
                  <c:v>-10.8499999999999</c:v>
                </c:pt>
                <c:pt idx="743">
                  <c:v>-10.8599999999999</c:v>
                </c:pt>
                <c:pt idx="744">
                  <c:v>-10.8699999999999</c:v>
                </c:pt>
                <c:pt idx="745">
                  <c:v>-10.8799999999999</c:v>
                </c:pt>
                <c:pt idx="746">
                  <c:v>-10.889999999999899</c:v>
                </c:pt>
                <c:pt idx="747">
                  <c:v>-10.899999999999901</c:v>
                </c:pt>
                <c:pt idx="748">
                  <c:v>-10.909999999999901</c:v>
                </c:pt>
                <c:pt idx="749">
                  <c:v>-10.9199999999999</c:v>
                </c:pt>
                <c:pt idx="750">
                  <c:v>-10.9299999999999</c:v>
                </c:pt>
                <c:pt idx="751">
                  <c:v>-10.9399999999999</c:v>
                </c:pt>
                <c:pt idx="752">
                  <c:v>-10.9499999999999</c:v>
                </c:pt>
                <c:pt idx="753">
                  <c:v>-10.9599999999999</c:v>
                </c:pt>
                <c:pt idx="754">
                  <c:v>-10.969999999999899</c:v>
                </c:pt>
                <c:pt idx="755">
                  <c:v>-10.979999999999899</c:v>
                </c:pt>
                <c:pt idx="756">
                  <c:v>-10.989999999999901</c:v>
                </c:pt>
                <c:pt idx="757">
                  <c:v>-10.999999999999901</c:v>
                </c:pt>
                <c:pt idx="758">
                  <c:v>-11.0099999999999</c:v>
                </c:pt>
                <c:pt idx="759">
                  <c:v>-11.0199999999999</c:v>
                </c:pt>
                <c:pt idx="760">
                  <c:v>-11.0299999999999</c:v>
                </c:pt>
                <c:pt idx="761">
                  <c:v>-11.0399999999999</c:v>
                </c:pt>
                <c:pt idx="762">
                  <c:v>-11.049999999999899</c:v>
                </c:pt>
                <c:pt idx="763">
                  <c:v>-11.059999999999899</c:v>
                </c:pt>
                <c:pt idx="764">
                  <c:v>-11.069999999999901</c:v>
                </c:pt>
                <c:pt idx="765">
                  <c:v>-11.1699999999999</c:v>
                </c:pt>
                <c:pt idx="766">
                  <c:v>-11.1799999999999</c:v>
                </c:pt>
                <c:pt idx="767">
                  <c:v>-11.1899999999999</c:v>
                </c:pt>
                <c:pt idx="768">
                  <c:v>-11.1999999999999</c:v>
                </c:pt>
                <c:pt idx="769">
                  <c:v>-11.2099999999999</c:v>
                </c:pt>
                <c:pt idx="770">
                  <c:v>-11.219999999999899</c:v>
                </c:pt>
                <c:pt idx="771">
                  <c:v>-11.229999999999899</c:v>
                </c:pt>
                <c:pt idx="772">
                  <c:v>-11.239999999999901</c:v>
                </c:pt>
                <c:pt idx="773">
                  <c:v>-11.249999999999901</c:v>
                </c:pt>
                <c:pt idx="774">
                  <c:v>-11.2599999999999</c:v>
                </c:pt>
                <c:pt idx="775">
                  <c:v>-11.2699999999999</c:v>
                </c:pt>
                <c:pt idx="776">
                  <c:v>-11.2799999999999</c:v>
                </c:pt>
                <c:pt idx="777">
                  <c:v>-11.2899999999999</c:v>
                </c:pt>
                <c:pt idx="778">
                  <c:v>-11.299999999999899</c:v>
                </c:pt>
                <c:pt idx="779">
                  <c:v>-11.309999999999899</c:v>
                </c:pt>
                <c:pt idx="780">
                  <c:v>-11.319999999999901</c:v>
                </c:pt>
                <c:pt idx="781">
                  <c:v>-11.329999999999901</c:v>
                </c:pt>
                <c:pt idx="782">
                  <c:v>-11.3399999999999</c:v>
                </c:pt>
                <c:pt idx="783">
                  <c:v>-11.3499999999999</c:v>
                </c:pt>
                <c:pt idx="784">
                  <c:v>-11.3599999999999</c:v>
                </c:pt>
                <c:pt idx="785">
                  <c:v>-11.4599999999999</c:v>
                </c:pt>
                <c:pt idx="786">
                  <c:v>-11.469999999999899</c:v>
                </c:pt>
                <c:pt idx="787">
                  <c:v>-11.479999999999899</c:v>
                </c:pt>
                <c:pt idx="788">
                  <c:v>-11.489999999999901</c:v>
                </c:pt>
                <c:pt idx="789">
                  <c:v>-11.499999999999901</c:v>
                </c:pt>
                <c:pt idx="790">
                  <c:v>-11.5099999999999</c:v>
                </c:pt>
                <c:pt idx="791">
                  <c:v>-11.5199999999999</c:v>
                </c:pt>
                <c:pt idx="792">
                  <c:v>-11.5299999999999</c:v>
                </c:pt>
                <c:pt idx="793">
                  <c:v>-11.5399999999999</c:v>
                </c:pt>
                <c:pt idx="794">
                  <c:v>-11.549999999999899</c:v>
                </c:pt>
                <c:pt idx="795">
                  <c:v>-11.559999999999899</c:v>
                </c:pt>
                <c:pt idx="796">
                  <c:v>-11.569999999999901</c:v>
                </c:pt>
                <c:pt idx="797">
                  <c:v>-11.579999999999901</c:v>
                </c:pt>
                <c:pt idx="798">
                  <c:v>-11.5899999999999</c:v>
                </c:pt>
                <c:pt idx="799">
                  <c:v>-11.5999999999999</c:v>
                </c:pt>
                <c:pt idx="800">
                  <c:v>-11.6099999999999</c:v>
                </c:pt>
                <c:pt idx="801">
                  <c:v>-11.6199999999999</c:v>
                </c:pt>
                <c:pt idx="802">
                  <c:v>-11.6299999999999</c:v>
                </c:pt>
                <c:pt idx="803">
                  <c:v>-11.639999999999899</c:v>
                </c:pt>
                <c:pt idx="804">
                  <c:v>-11.649999999999901</c:v>
                </c:pt>
                <c:pt idx="805">
                  <c:v>-11.659999999999901</c:v>
                </c:pt>
                <c:pt idx="806">
                  <c:v>-11.6699999999999</c:v>
                </c:pt>
                <c:pt idx="807">
                  <c:v>-11.6799999999999</c:v>
                </c:pt>
                <c:pt idx="808">
                  <c:v>-11.6899999999999</c:v>
                </c:pt>
                <c:pt idx="809">
                  <c:v>-11.6999999999999</c:v>
                </c:pt>
                <c:pt idx="810">
                  <c:v>-11.7099999999998</c:v>
                </c:pt>
                <c:pt idx="811">
                  <c:v>-11.7199999999998</c:v>
                </c:pt>
                <c:pt idx="812">
                  <c:v>-11.7299999999998</c:v>
                </c:pt>
                <c:pt idx="813">
                  <c:v>-11.739999999999799</c:v>
                </c:pt>
                <c:pt idx="814">
                  <c:v>-11.749999999999799</c:v>
                </c:pt>
                <c:pt idx="815">
                  <c:v>-11.759999999999801</c:v>
                </c:pt>
                <c:pt idx="816">
                  <c:v>-11.769999999999801</c:v>
                </c:pt>
                <c:pt idx="817">
                  <c:v>-11.7799999999998</c:v>
                </c:pt>
                <c:pt idx="818">
                  <c:v>-11.7899999999998</c:v>
                </c:pt>
                <c:pt idx="819">
                  <c:v>-11.7999999999998</c:v>
                </c:pt>
                <c:pt idx="820">
                  <c:v>-11.8099999999998</c:v>
                </c:pt>
                <c:pt idx="821">
                  <c:v>-11.8199999999998</c:v>
                </c:pt>
                <c:pt idx="822">
                  <c:v>-11.829999999999799</c:v>
                </c:pt>
                <c:pt idx="823">
                  <c:v>-11.839999999999799</c:v>
                </c:pt>
                <c:pt idx="824">
                  <c:v>-11.849999999999801</c:v>
                </c:pt>
                <c:pt idx="825">
                  <c:v>-11.8599999999998</c:v>
                </c:pt>
                <c:pt idx="826">
                  <c:v>-11.8699999999998</c:v>
                </c:pt>
                <c:pt idx="827">
                  <c:v>-11.8799999999998</c:v>
                </c:pt>
                <c:pt idx="828">
                  <c:v>-11.8899999999998</c:v>
                </c:pt>
                <c:pt idx="829">
                  <c:v>-11.8999999999998</c:v>
                </c:pt>
                <c:pt idx="830">
                  <c:v>-11.909999999999799</c:v>
                </c:pt>
                <c:pt idx="831">
                  <c:v>-11.919999999999799</c:v>
                </c:pt>
                <c:pt idx="832">
                  <c:v>-11.929999999999801</c:v>
                </c:pt>
                <c:pt idx="833">
                  <c:v>-11.939999999999801</c:v>
                </c:pt>
                <c:pt idx="834">
                  <c:v>-11.9499999999998</c:v>
                </c:pt>
                <c:pt idx="835">
                  <c:v>-11.9599999999998</c:v>
                </c:pt>
                <c:pt idx="836">
                  <c:v>-11.9699999999998</c:v>
                </c:pt>
                <c:pt idx="837">
                  <c:v>-11.9799999999998</c:v>
                </c:pt>
                <c:pt idx="838">
                  <c:v>-11.989999999999799</c:v>
                </c:pt>
                <c:pt idx="839">
                  <c:v>-11.999999999999799</c:v>
                </c:pt>
                <c:pt idx="840">
                  <c:v>-12.009999999999801</c:v>
                </c:pt>
                <c:pt idx="841">
                  <c:v>-12.019999999999801</c:v>
                </c:pt>
                <c:pt idx="842">
                  <c:v>-12.1199999999998</c:v>
                </c:pt>
                <c:pt idx="843">
                  <c:v>-12.1299999999998</c:v>
                </c:pt>
                <c:pt idx="844">
                  <c:v>-12.1399999999998</c:v>
                </c:pt>
                <c:pt idx="845">
                  <c:v>-12.1499999999998</c:v>
                </c:pt>
                <c:pt idx="846">
                  <c:v>-12.159999999999799</c:v>
                </c:pt>
                <c:pt idx="847">
                  <c:v>-12.169999999999799</c:v>
                </c:pt>
                <c:pt idx="848">
                  <c:v>-12.179999999999801</c:v>
                </c:pt>
                <c:pt idx="849">
                  <c:v>-12.189999999999801</c:v>
                </c:pt>
                <c:pt idx="850">
                  <c:v>-12.1999999999998</c:v>
                </c:pt>
                <c:pt idx="851">
                  <c:v>-12.2099999999998</c:v>
                </c:pt>
                <c:pt idx="852">
                  <c:v>-12.2199999999998</c:v>
                </c:pt>
                <c:pt idx="853">
                  <c:v>-12.2299999999998</c:v>
                </c:pt>
                <c:pt idx="854">
                  <c:v>-12.239999999999799</c:v>
                </c:pt>
                <c:pt idx="855">
                  <c:v>-12.249999999999799</c:v>
                </c:pt>
                <c:pt idx="856">
                  <c:v>-12.259999999999801</c:v>
                </c:pt>
                <c:pt idx="857">
                  <c:v>-12.269999999999801</c:v>
                </c:pt>
                <c:pt idx="858">
                  <c:v>-12.2799999999998</c:v>
                </c:pt>
                <c:pt idx="859">
                  <c:v>-12.2899999999998</c:v>
                </c:pt>
                <c:pt idx="860">
                  <c:v>-12.2999999999998</c:v>
                </c:pt>
                <c:pt idx="861">
                  <c:v>-12.3099999999998</c:v>
                </c:pt>
                <c:pt idx="862">
                  <c:v>-12.409999999999799</c:v>
                </c:pt>
                <c:pt idx="863">
                  <c:v>-12.419999999999799</c:v>
                </c:pt>
                <c:pt idx="864">
                  <c:v>-12.429999999999801</c:v>
                </c:pt>
                <c:pt idx="865">
                  <c:v>-12.439999999999801</c:v>
                </c:pt>
                <c:pt idx="866">
                  <c:v>-12.4499999999998</c:v>
                </c:pt>
                <c:pt idx="867">
                  <c:v>-12.4599999999998</c:v>
                </c:pt>
                <c:pt idx="868">
                  <c:v>-12.4699999999998</c:v>
                </c:pt>
                <c:pt idx="869">
                  <c:v>-12.4799999999998</c:v>
                </c:pt>
                <c:pt idx="870">
                  <c:v>-12.489999999999799</c:v>
                </c:pt>
                <c:pt idx="871">
                  <c:v>-12.499999999999799</c:v>
                </c:pt>
                <c:pt idx="872">
                  <c:v>-12.509999999999801</c:v>
                </c:pt>
                <c:pt idx="873">
                  <c:v>-12.519999999999801</c:v>
                </c:pt>
                <c:pt idx="874">
                  <c:v>-12.5299999999998</c:v>
                </c:pt>
                <c:pt idx="875">
                  <c:v>-12.5399999999998</c:v>
                </c:pt>
                <c:pt idx="876">
                  <c:v>-12.5499999999998</c:v>
                </c:pt>
                <c:pt idx="877">
                  <c:v>-12.5599999999998</c:v>
                </c:pt>
                <c:pt idx="878">
                  <c:v>-12.5699999999998</c:v>
                </c:pt>
                <c:pt idx="879">
                  <c:v>-12.579999999999799</c:v>
                </c:pt>
                <c:pt idx="880">
                  <c:v>-12.589999999999799</c:v>
                </c:pt>
                <c:pt idx="881">
                  <c:v>-12.599999999999801</c:v>
                </c:pt>
                <c:pt idx="882">
                  <c:v>-12.6099999999998</c:v>
                </c:pt>
                <c:pt idx="883">
                  <c:v>-12.6199999999998</c:v>
                </c:pt>
                <c:pt idx="884">
                  <c:v>-12.6299999999998</c:v>
                </c:pt>
                <c:pt idx="885">
                  <c:v>-12.6399999999998</c:v>
                </c:pt>
                <c:pt idx="886">
                  <c:v>-12.6499999999998</c:v>
                </c:pt>
                <c:pt idx="887">
                  <c:v>-12.659999999999799</c:v>
                </c:pt>
                <c:pt idx="888">
                  <c:v>-12.669999999999799</c:v>
                </c:pt>
                <c:pt idx="889">
                  <c:v>-12.679999999999801</c:v>
                </c:pt>
                <c:pt idx="890">
                  <c:v>-12.689999999999801</c:v>
                </c:pt>
                <c:pt idx="891">
                  <c:v>-12.6999999999998</c:v>
                </c:pt>
                <c:pt idx="892">
                  <c:v>-12.7099999999998</c:v>
                </c:pt>
                <c:pt idx="893">
                  <c:v>-12.7199999999998</c:v>
                </c:pt>
                <c:pt idx="894">
                  <c:v>-12.7299999999998</c:v>
                </c:pt>
                <c:pt idx="895">
                  <c:v>-12.739999999999799</c:v>
                </c:pt>
                <c:pt idx="896">
                  <c:v>-12.749999999999799</c:v>
                </c:pt>
                <c:pt idx="897">
                  <c:v>-12.759999999999801</c:v>
                </c:pt>
                <c:pt idx="898">
                  <c:v>-12.769999999999801</c:v>
                </c:pt>
                <c:pt idx="899">
                  <c:v>-12.7799999999998</c:v>
                </c:pt>
                <c:pt idx="900">
                  <c:v>-12.7899999999998</c:v>
                </c:pt>
                <c:pt idx="901">
                  <c:v>-12.7999999999998</c:v>
                </c:pt>
                <c:pt idx="902">
                  <c:v>-12.8099999999998</c:v>
                </c:pt>
                <c:pt idx="903">
                  <c:v>-12.8199999999998</c:v>
                </c:pt>
                <c:pt idx="904">
                  <c:v>-12.829999999999799</c:v>
                </c:pt>
                <c:pt idx="905">
                  <c:v>-12.839999999999799</c:v>
                </c:pt>
                <c:pt idx="906">
                  <c:v>-12.849999999999801</c:v>
                </c:pt>
                <c:pt idx="907">
                  <c:v>-12.8599999999998</c:v>
                </c:pt>
                <c:pt idx="908">
                  <c:v>-12.8699999999998</c:v>
                </c:pt>
                <c:pt idx="909">
                  <c:v>-12.8799999999998</c:v>
                </c:pt>
                <c:pt idx="910">
                  <c:v>-12.8899999999998</c:v>
                </c:pt>
                <c:pt idx="911">
                  <c:v>-12.8999999999998</c:v>
                </c:pt>
                <c:pt idx="912">
                  <c:v>-12.909999999999799</c:v>
                </c:pt>
                <c:pt idx="913">
                  <c:v>-12.919999999999799</c:v>
                </c:pt>
                <c:pt idx="914">
                  <c:v>-12.929999999999801</c:v>
                </c:pt>
                <c:pt idx="915">
                  <c:v>-12.939999999999801</c:v>
                </c:pt>
                <c:pt idx="916">
                  <c:v>-12.9499999999998</c:v>
                </c:pt>
                <c:pt idx="917">
                  <c:v>-12.9599999999998</c:v>
                </c:pt>
                <c:pt idx="918">
                  <c:v>-12.9699999999998</c:v>
                </c:pt>
                <c:pt idx="919">
                  <c:v>-13.0699999999998</c:v>
                </c:pt>
                <c:pt idx="920">
                  <c:v>-13.079999999999799</c:v>
                </c:pt>
                <c:pt idx="921">
                  <c:v>-13.089999999999799</c:v>
                </c:pt>
                <c:pt idx="922">
                  <c:v>-13.099999999999801</c:v>
                </c:pt>
                <c:pt idx="923">
                  <c:v>-13.1099999999998</c:v>
                </c:pt>
                <c:pt idx="924">
                  <c:v>-13.1199999999998</c:v>
                </c:pt>
                <c:pt idx="925">
                  <c:v>-13.1299999999998</c:v>
                </c:pt>
                <c:pt idx="926">
                  <c:v>-13.1399999999998</c:v>
                </c:pt>
                <c:pt idx="927">
                  <c:v>-13.1499999999998</c:v>
                </c:pt>
                <c:pt idx="928">
                  <c:v>-13.159999999999799</c:v>
                </c:pt>
                <c:pt idx="929">
                  <c:v>-13.169999999999799</c:v>
                </c:pt>
                <c:pt idx="930">
                  <c:v>-13.179999999999801</c:v>
                </c:pt>
                <c:pt idx="931">
                  <c:v>-13.189999999999801</c:v>
                </c:pt>
                <c:pt idx="932">
                  <c:v>-13.1999999999998</c:v>
                </c:pt>
                <c:pt idx="933">
                  <c:v>-13.2099999999998</c:v>
                </c:pt>
                <c:pt idx="934">
                  <c:v>-13.2199999999998</c:v>
                </c:pt>
                <c:pt idx="935">
                  <c:v>-13.2299999999998</c:v>
                </c:pt>
                <c:pt idx="936">
                  <c:v>-13.239999999999799</c:v>
                </c:pt>
                <c:pt idx="937">
                  <c:v>-13.249999999999799</c:v>
                </c:pt>
                <c:pt idx="938">
                  <c:v>-13.259999999999801</c:v>
                </c:pt>
                <c:pt idx="939">
                  <c:v>-13.3599999999998</c:v>
                </c:pt>
                <c:pt idx="940">
                  <c:v>-13.3699999999998</c:v>
                </c:pt>
                <c:pt idx="941">
                  <c:v>-13.3799999999998</c:v>
                </c:pt>
                <c:pt idx="942">
                  <c:v>-13.3899999999998</c:v>
                </c:pt>
                <c:pt idx="943">
                  <c:v>-13.3999999999998</c:v>
                </c:pt>
                <c:pt idx="944">
                  <c:v>-13.409999999999799</c:v>
                </c:pt>
                <c:pt idx="945">
                  <c:v>-13.419999999999799</c:v>
                </c:pt>
                <c:pt idx="946">
                  <c:v>-13.429999999999801</c:v>
                </c:pt>
                <c:pt idx="947">
                  <c:v>-13.439999999999801</c:v>
                </c:pt>
                <c:pt idx="948">
                  <c:v>-13.4499999999998</c:v>
                </c:pt>
                <c:pt idx="949">
                  <c:v>-13.4599999999998</c:v>
                </c:pt>
                <c:pt idx="950">
                  <c:v>-13.4699999999998</c:v>
                </c:pt>
                <c:pt idx="951">
                  <c:v>-13.4799999999998</c:v>
                </c:pt>
                <c:pt idx="952">
                  <c:v>-13.489999999999799</c:v>
                </c:pt>
                <c:pt idx="953">
                  <c:v>-13.499999999999799</c:v>
                </c:pt>
                <c:pt idx="954">
                  <c:v>-13.509999999999801</c:v>
                </c:pt>
                <c:pt idx="955">
                  <c:v>-13.519999999999801</c:v>
                </c:pt>
                <c:pt idx="956">
                  <c:v>-13.5299999999998</c:v>
                </c:pt>
                <c:pt idx="957">
                  <c:v>-13.5399999999998</c:v>
                </c:pt>
                <c:pt idx="958">
                  <c:v>-13.5499999999998</c:v>
                </c:pt>
                <c:pt idx="959">
                  <c:v>-13.5599999999998</c:v>
                </c:pt>
                <c:pt idx="960">
                  <c:v>-13.5699999999998</c:v>
                </c:pt>
                <c:pt idx="961">
                  <c:v>-13.579999999999799</c:v>
                </c:pt>
                <c:pt idx="962">
                  <c:v>-13.589999999999799</c:v>
                </c:pt>
                <c:pt idx="963">
                  <c:v>-13.599999999999801</c:v>
                </c:pt>
                <c:pt idx="964">
                  <c:v>-13.6099999999998</c:v>
                </c:pt>
                <c:pt idx="965">
                  <c:v>-13.6199999999998</c:v>
                </c:pt>
                <c:pt idx="966">
                  <c:v>-13.6299999999998</c:v>
                </c:pt>
                <c:pt idx="967">
                  <c:v>-13.6399999999998</c:v>
                </c:pt>
                <c:pt idx="968">
                  <c:v>-13.6499999999998</c:v>
                </c:pt>
                <c:pt idx="969">
                  <c:v>-13.659999999999799</c:v>
                </c:pt>
                <c:pt idx="970">
                  <c:v>-13.669999999999799</c:v>
                </c:pt>
                <c:pt idx="971">
                  <c:v>-13.679999999999801</c:v>
                </c:pt>
                <c:pt idx="972">
                  <c:v>-13.689999999999801</c:v>
                </c:pt>
                <c:pt idx="973">
                  <c:v>-13.6999999999998</c:v>
                </c:pt>
                <c:pt idx="974">
                  <c:v>-13.7099999999998</c:v>
                </c:pt>
                <c:pt idx="975">
                  <c:v>-13.7199999999998</c:v>
                </c:pt>
                <c:pt idx="976">
                  <c:v>-13.7299999999998</c:v>
                </c:pt>
                <c:pt idx="977">
                  <c:v>-13.739999999999799</c:v>
                </c:pt>
                <c:pt idx="978">
                  <c:v>-13.749999999999799</c:v>
                </c:pt>
                <c:pt idx="979">
                  <c:v>-13.759999999999801</c:v>
                </c:pt>
                <c:pt idx="980">
                  <c:v>-13.769999999999801</c:v>
                </c:pt>
                <c:pt idx="981">
                  <c:v>-13.7799999999998</c:v>
                </c:pt>
                <c:pt idx="982">
                  <c:v>-13.7899999999998</c:v>
                </c:pt>
                <c:pt idx="983">
                  <c:v>-13.7999999999998</c:v>
                </c:pt>
                <c:pt idx="984">
                  <c:v>-13.8099999999998</c:v>
                </c:pt>
                <c:pt idx="985">
                  <c:v>-13.8199999999998</c:v>
                </c:pt>
                <c:pt idx="986">
                  <c:v>-13.829999999999799</c:v>
                </c:pt>
                <c:pt idx="987">
                  <c:v>-13.839999999999799</c:v>
                </c:pt>
                <c:pt idx="988">
                  <c:v>-13.849999999999801</c:v>
                </c:pt>
                <c:pt idx="989">
                  <c:v>-13.8599999999998</c:v>
                </c:pt>
                <c:pt idx="990">
                  <c:v>-13.8699999999998</c:v>
                </c:pt>
                <c:pt idx="991">
                  <c:v>-13.8799999999998</c:v>
                </c:pt>
                <c:pt idx="992">
                  <c:v>-13.8899999999998</c:v>
                </c:pt>
                <c:pt idx="993">
                  <c:v>-13.8999999999998</c:v>
                </c:pt>
                <c:pt idx="994">
                  <c:v>-13.909999999999799</c:v>
                </c:pt>
                <c:pt idx="995">
                  <c:v>-13.919999999999799</c:v>
                </c:pt>
                <c:pt idx="996">
                  <c:v>-14.019999999999801</c:v>
                </c:pt>
                <c:pt idx="997">
                  <c:v>-14.0299999999998</c:v>
                </c:pt>
                <c:pt idx="998">
                  <c:v>-14.0399999999998</c:v>
                </c:pt>
                <c:pt idx="999">
                  <c:v>-14.0499999999998</c:v>
                </c:pt>
                <c:pt idx="1000">
                  <c:v>-14.0599999999998</c:v>
                </c:pt>
                <c:pt idx="1001">
                  <c:v>-14.0699999999998</c:v>
                </c:pt>
                <c:pt idx="1002">
                  <c:v>-14.079999999999799</c:v>
                </c:pt>
                <c:pt idx="1003">
                  <c:v>-14.089999999999799</c:v>
                </c:pt>
                <c:pt idx="1004">
                  <c:v>-14.099999999999801</c:v>
                </c:pt>
                <c:pt idx="1005">
                  <c:v>-14.1099999999998</c:v>
                </c:pt>
                <c:pt idx="1006">
                  <c:v>-14.1199999999998</c:v>
                </c:pt>
                <c:pt idx="1007">
                  <c:v>-14.1299999999998</c:v>
                </c:pt>
                <c:pt idx="1008">
                  <c:v>-14.1399999999998</c:v>
                </c:pt>
                <c:pt idx="1009">
                  <c:v>-14.1499999999998</c:v>
                </c:pt>
                <c:pt idx="1010">
                  <c:v>-14.159999999999799</c:v>
                </c:pt>
                <c:pt idx="1011">
                  <c:v>-14.169999999999799</c:v>
                </c:pt>
                <c:pt idx="1012">
                  <c:v>-14.179999999999801</c:v>
                </c:pt>
                <c:pt idx="1013">
                  <c:v>-14.189999999999801</c:v>
                </c:pt>
                <c:pt idx="1014">
                  <c:v>-14.1999999999998</c:v>
                </c:pt>
                <c:pt idx="1015">
                  <c:v>-14.2099999999998</c:v>
                </c:pt>
                <c:pt idx="1016">
                  <c:v>-14.3099999999998</c:v>
                </c:pt>
                <c:pt idx="1017">
                  <c:v>-14.3199999999998</c:v>
                </c:pt>
                <c:pt idx="1018">
                  <c:v>-14.329999999999799</c:v>
                </c:pt>
                <c:pt idx="1019">
                  <c:v>-14.339999999999799</c:v>
                </c:pt>
                <c:pt idx="1020">
                  <c:v>-14.349999999999801</c:v>
                </c:pt>
                <c:pt idx="1021">
                  <c:v>-14.3599999999998</c:v>
                </c:pt>
                <c:pt idx="1022">
                  <c:v>-14.3699999999998</c:v>
                </c:pt>
                <c:pt idx="1023">
                  <c:v>-14.3799999999998</c:v>
                </c:pt>
                <c:pt idx="1024">
                  <c:v>-14.3899999999998</c:v>
                </c:pt>
                <c:pt idx="1025">
                  <c:v>-14.3999999999998</c:v>
                </c:pt>
                <c:pt idx="1026">
                  <c:v>-14.409999999999799</c:v>
                </c:pt>
                <c:pt idx="1027">
                  <c:v>-14.419999999999799</c:v>
                </c:pt>
                <c:pt idx="1028">
                  <c:v>-14.429999999999801</c:v>
                </c:pt>
                <c:pt idx="1029">
                  <c:v>-14.439999999999801</c:v>
                </c:pt>
                <c:pt idx="1030">
                  <c:v>-14.4499999999998</c:v>
                </c:pt>
                <c:pt idx="1031">
                  <c:v>-14.4599999999998</c:v>
                </c:pt>
                <c:pt idx="1032">
                  <c:v>-14.4699999999998</c:v>
                </c:pt>
                <c:pt idx="1033">
                  <c:v>-14.4799999999998</c:v>
                </c:pt>
                <c:pt idx="1034">
                  <c:v>-14.489999999999799</c:v>
                </c:pt>
                <c:pt idx="1035">
                  <c:v>-14.499999999999799</c:v>
                </c:pt>
                <c:pt idx="1036">
                  <c:v>-14.509999999999801</c:v>
                </c:pt>
                <c:pt idx="1037">
                  <c:v>-14.519999999999801</c:v>
                </c:pt>
                <c:pt idx="1038">
                  <c:v>-14.5299999999998</c:v>
                </c:pt>
                <c:pt idx="1039">
                  <c:v>-14.5399999999998</c:v>
                </c:pt>
                <c:pt idx="1040">
                  <c:v>-14.5499999999998</c:v>
                </c:pt>
                <c:pt idx="1041">
                  <c:v>-14.5599999999998</c:v>
                </c:pt>
                <c:pt idx="1042">
                  <c:v>-14.5699999999998</c:v>
                </c:pt>
                <c:pt idx="1043">
                  <c:v>-14.579999999999799</c:v>
                </c:pt>
                <c:pt idx="1044">
                  <c:v>-14.589999999999799</c:v>
                </c:pt>
                <c:pt idx="1045">
                  <c:v>-14.599999999999801</c:v>
                </c:pt>
                <c:pt idx="1046">
                  <c:v>-14.6099999999998</c:v>
                </c:pt>
                <c:pt idx="1047">
                  <c:v>-14.6199999999998</c:v>
                </c:pt>
                <c:pt idx="1048">
                  <c:v>-14.6299999999998</c:v>
                </c:pt>
                <c:pt idx="1049">
                  <c:v>-14.6399999999998</c:v>
                </c:pt>
                <c:pt idx="1050">
                  <c:v>-14.6499999999998</c:v>
                </c:pt>
                <c:pt idx="1051">
                  <c:v>-14.659999999999799</c:v>
                </c:pt>
                <c:pt idx="1052">
                  <c:v>-14.669999999999799</c:v>
                </c:pt>
                <c:pt idx="1053">
                  <c:v>-14.679999999999801</c:v>
                </c:pt>
                <c:pt idx="1054">
                  <c:v>-14.689999999999801</c:v>
                </c:pt>
                <c:pt idx="1055">
                  <c:v>-14.6999999999998</c:v>
                </c:pt>
                <c:pt idx="1056">
                  <c:v>-14.7099999999998</c:v>
                </c:pt>
                <c:pt idx="1057">
                  <c:v>-14.7199999999998</c:v>
                </c:pt>
                <c:pt idx="1058">
                  <c:v>-14.7299999999998</c:v>
                </c:pt>
                <c:pt idx="1059">
                  <c:v>-14.739999999999799</c:v>
                </c:pt>
                <c:pt idx="1060">
                  <c:v>-14.749999999999799</c:v>
                </c:pt>
                <c:pt idx="1061">
                  <c:v>-14.759999999999801</c:v>
                </c:pt>
                <c:pt idx="1062">
                  <c:v>-14.769999999999801</c:v>
                </c:pt>
                <c:pt idx="1063">
                  <c:v>-14.7799999999998</c:v>
                </c:pt>
                <c:pt idx="1064">
                  <c:v>-14.7899999999998</c:v>
                </c:pt>
                <c:pt idx="1065">
                  <c:v>-14.7999999999998</c:v>
                </c:pt>
                <c:pt idx="1066">
                  <c:v>-14.8099999999998</c:v>
                </c:pt>
                <c:pt idx="1067">
                  <c:v>-14.8199999999998</c:v>
                </c:pt>
                <c:pt idx="1068">
                  <c:v>-14.829999999999799</c:v>
                </c:pt>
                <c:pt idx="1069">
                  <c:v>-14.839999999999799</c:v>
                </c:pt>
                <c:pt idx="1070">
                  <c:v>-14.849999999999801</c:v>
                </c:pt>
                <c:pt idx="1071">
                  <c:v>-14.8599999999998</c:v>
                </c:pt>
                <c:pt idx="1072">
                  <c:v>-14.8699999999998</c:v>
                </c:pt>
                <c:pt idx="1073">
                  <c:v>-14.9699999999998</c:v>
                </c:pt>
                <c:pt idx="1074">
                  <c:v>-14.9799999999998</c:v>
                </c:pt>
                <c:pt idx="1075">
                  <c:v>-14.989999999999799</c:v>
                </c:pt>
                <c:pt idx="1076">
                  <c:v>-14.999999999999799</c:v>
                </c:pt>
                <c:pt idx="1077">
                  <c:v>-15.009999999999801</c:v>
                </c:pt>
                <c:pt idx="1078">
                  <c:v>-15.019999999999801</c:v>
                </c:pt>
                <c:pt idx="1079">
                  <c:v>-15.0299999999998</c:v>
                </c:pt>
                <c:pt idx="1080">
                  <c:v>-15.0399999999998</c:v>
                </c:pt>
                <c:pt idx="1081">
                  <c:v>-15.0499999999998</c:v>
                </c:pt>
                <c:pt idx="1082">
                  <c:v>-15.0599999999998</c:v>
                </c:pt>
                <c:pt idx="1083">
                  <c:v>-15.0699999999998</c:v>
                </c:pt>
                <c:pt idx="1084">
                  <c:v>-15.079999999999799</c:v>
                </c:pt>
                <c:pt idx="1085">
                  <c:v>-15.089999999999799</c:v>
                </c:pt>
                <c:pt idx="1086">
                  <c:v>-15.099999999999801</c:v>
                </c:pt>
                <c:pt idx="1087">
                  <c:v>-15.1099999999998</c:v>
                </c:pt>
                <c:pt idx="1088">
                  <c:v>-15.1199999999998</c:v>
                </c:pt>
                <c:pt idx="1089">
                  <c:v>-15.1299999999998</c:v>
                </c:pt>
                <c:pt idx="1090">
                  <c:v>-15.1399999999998</c:v>
                </c:pt>
                <c:pt idx="1091">
                  <c:v>-15.1499999999998</c:v>
                </c:pt>
                <c:pt idx="1092">
                  <c:v>-15.159999999999799</c:v>
                </c:pt>
                <c:pt idx="1093">
                  <c:v>-15.259999999999801</c:v>
                </c:pt>
                <c:pt idx="1094">
                  <c:v>-15.269999999999801</c:v>
                </c:pt>
                <c:pt idx="1095">
                  <c:v>-15.2799999999998</c:v>
                </c:pt>
                <c:pt idx="1096">
                  <c:v>-15.2899999999998</c:v>
                </c:pt>
                <c:pt idx="1097">
                  <c:v>-15.2999999999998</c:v>
                </c:pt>
                <c:pt idx="1098">
                  <c:v>-15.3099999999998</c:v>
                </c:pt>
                <c:pt idx="1099">
                  <c:v>-15.3199999999998</c:v>
                </c:pt>
                <c:pt idx="1100">
                  <c:v>-15.329999999999799</c:v>
                </c:pt>
                <c:pt idx="1101">
                  <c:v>-15.339999999999799</c:v>
                </c:pt>
                <c:pt idx="1102">
                  <c:v>-15.349999999999801</c:v>
                </c:pt>
                <c:pt idx="1103">
                  <c:v>-15.3599999999998</c:v>
                </c:pt>
                <c:pt idx="1104">
                  <c:v>-15.3699999999998</c:v>
                </c:pt>
                <c:pt idx="1105">
                  <c:v>-15.3799999999998</c:v>
                </c:pt>
                <c:pt idx="1106">
                  <c:v>-15.3899999999998</c:v>
                </c:pt>
                <c:pt idx="1107">
                  <c:v>-15.3999999999998</c:v>
                </c:pt>
                <c:pt idx="1108">
                  <c:v>-15.409999999999799</c:v>
                </c:pt>
                <c:pt idx="1109">
                  <c:v>-15.419999999999799</c:v>
                </c:pt>
                <c:pt idx="1110">
                  <c:v>-15.429999999999801</c:v>
                </c:pt>
                <c:pt idx="1111">
                  <c:v>-15.439999999999801</c:v>
                </c:pt>
                <c:pt idx="1112">
                  <c:v>-15.4499999999998</c:v>
                </c:pt>
                <c:pt idx="1113">
                  <c:v>-15.4599999999998</c:v>
                </c:pt>
                <c:pt idx="1114">
                  <c:v>-15.4699999999998</c:v>
                </c:pt>
                <c:pt idx="1115">
                  <c:v>-15.4799999999998</c:v>
                </c:pt>
                <c:pt idx="1116">
                  <c:v>-15.489999999999799</c:v>
                </c:pt>
                <c:pt idx="1117">
                  <c:v>-15.499999999999799</c:v>
                </c:pt>
                <c:pt idx="1118">
                  <c:v>-15.509999999999801</c:v>
                </c:pt>
                <c:pt idx="1119">
                  <c:v>-15.519999999999801</c:v>
                </c:pt>
                <c:pt idx="1120">
                  <c:v>-15.5299999999998</c:v>
                </c:pt>
                <c:pt idx="1121">
                  <c:v>-15.5399999999998</c:v>
                </c:pt>
                <c:pt idx="1122">
                  <c:v>-15.5499999999998</c:v>
                </c:pt>
                <c:pt idx="1123">
                  <c:v>-15.5599999999998</c:v>
                </c:pt>
                <c:pt idx="1124">
                  <c:v>-15.5699999999998</c:v>
                </c:pt>
                <c:pt idx="1125">
                  <c:v>-15.579999999999799</c:v>
                </c:pt>
                <c:pt idx="1126">
                  <c:v>-15.589999999999799</c:v>
                </c:pt>
                <c:pt idx="1127">
                  <c:v>-15.599999999999801</c:v>
                </c:pt>
                <c:pt idx="1128">
                  <c:v>-15.6099999999998</c:v>
                </c:pt>
                <c:pt idx="1129">
                  <c:v>-15.6199999999998</c:v>
                </c:pt>
                <c:pt idx="1130">
                  <c:v>-15.6299999999998</c:v>
                </c:pt>
                <c:pt idx="1131">
                  <c:v>-15.6399999999998</c:v>
                </c:pt>
                <c:pt idx="1132">
                  <c:v>-15.6499999999998</c:v>
                </c:pt>
                <c:pt idx="1133">
                  <c:v>-15.659999999999799</c:v>
                </c:pt>
                <c:pt idx="1134">
                  <c:v>-15.669999999999799</c:v>
                </c:pt>
                <c:pt idx="1135">
                  <c:v>-15.679999999999801</c:v>
                </c:pt>
                <c:pt idx="1136">
                  <c:v>-15.689999999999801</c:v>
                </c:pt>
                <c:pt idx="1137">
                  <c:v>-15.6999999999998</c:v>
                </c:pt>
                <c:pt idx="1138">
                  <c:v>-15.7099999999998</c:v>
                </c:pt>
                <c:pt idx="1139">
                  <c:v>-15.7199999999998</c:v>
                </c:pt>
                <c:pt idx="1140">
                  <c:v>-15.7299999999998</c:v>
                </c:pt>
                <c:pt idx="1141">
                  <c:v>-15.739999999999799</c:v>
                </c:pt>
                <c:pt idx="1142">
                  <c:v>-15.749999999999799</c:v>
                </c:pt>
                <c:pt idx="1143">
                  <c:v>-15.759999999999801</c:v>
                </c:pt>
                <c:pt idx="1144">
                  <c:v>-15.769999999999801</c:v>
                </c:pt>
                <c:pt idx="1145">
                  <c:v>-15.7799999999998</c:v>
                </c:pt>
                <c:pt idx="1146">
                  <c:v>-15.7899999999998</c:v>
                </c:pt>
                <c:pt idx="1147">
                  <c:v>-15.7999999999998</c:v>
                </c:pt>
                <c:pt idx="1148">
                  <c:v>-15.8099999999998</c:v>
                </c:pt>
                <c:pt idx="1149">
                  <c:v>-15.8199999999998</c:v>
                </c:pt>
                <c:pt idx="1150">
                  <c:v>-15.919999999999799</c:v>
                </c:pt>
                <c:pt idx="1151">
                  <c:v>-15.929999999999801</c:v>
                </c:pt>
                <c:pt idx="1152">
                  <c:v>-15.939999999999801</c:v>
                </c:pt>
                <c:pt idx="1153">
                  <c:v>-15.9499999999998</c:v>
                </c:pt>
                <c:pt idx="1154">
                  <c:v>-15.9599999999998</c:v>
                </c:pt>
                <c:pt idx="1155">
                  <c:v>-15.9699999999998</c:v>
                </c:pt>
                <c:pt idx="1156">
                  <c:v>-15.9799999999998</c:v>
                </c:pt>
                <c:pt idx="1157">
                  <c:v>-15.989999999999799</c:v>
                </c:pt>
                <c:pt idx="1158">
                  <c:v>-15.999999999999799</c:v>
                </c:pt>
                <c:pt idx="1159">
                  <c:v>-16.009999999999799</c:v>
                </c:pt>
                <c:pt idx="1160">
                  <c:v>-16.019999999999801</c:v>
                </c:pt>
                <c:pt idx="1161">
                  <c:v>-16.029999999999799</c:v>
                </c:pt>
                <c:pt idx="1162">
                  <c:v>-16.0399999999998</c:v>
                </c:pt>
                <c:pt idx="1163">
                  <c:v>-16.049999999999802</c:v>
                </c:pt>
                <c:pt idx="1164">
                  <c:v>-16.0599999999998</c:v>
                </c:pt>
                <c:pt idx="1165">
                  <c:v>-16.069999999999801</c:v>
                </c:pt>
                <c:pt idx="1166">
                  <c:v>-16.079999999999799</c:v>
                </c:pt>
                <c:pt idx="1167">
                  <c:v>-16.089999999999801</c:v>
                </c:pt>
                <c:pt idx="1168">
                  <c:v>-16.099999999999799</c:v>
                </c:pt>
                <c:pt idx="1169">
                  <c:v>-16.1099999999998</c:v>
                </c:pt>
                <c:pt idx="1170">
                  <c:v>-16.209999999999798</c:v>
                </c:pt>
                <c:pt idx="1171">
                  <c:v>-16.2199999999998</c:v>
                </c:pt>
                <c:pt idx="1172">
                  <c:v>-16.229999999999801</c:v>
                </c:pt>
                <c:pt idx="1173">
                  <c:v>-16.239999999999799</c:v>
                </c:pt>
                <c:pt idx="1174">
                  <c:v>-16.249999999999801</c:v>
                </c:pt>
                <c:pt idx="1175">
                  <c:v>-16.259999999999799</c:v>
                </c:pt>
                <c:pt idx="1176">
                  <c:v>-16.269999999999801</c:v>
                </c:pt>
                <c:pt idx="1177">
                  <c:v>-16.279999999999799</c:v>
                </c:pt>
                <c:pt idx="1178">
                  <c:v>-16.2899999999998</c:v>
                </c:pt>
                <c:pt idx="1179">
                  <c:v>-16.299999999999802</c:v>
                </c:pt>
                <c:pt idx="1180">
                  <c:v>-16.3099999999998</c:v>
                </c:pt>
                <c:pt idx="1181">
                  <c:v>-16.319999999999801</c:v>
                </c:pt>
                <c:pt idx="1182">
                  <c:v>-16.329999999999799</c:v>
                </c:pt>
                <c:pt idx="1183">
                  <c:v>-16.339999999999801</c:v>
                </c:pt>
                <c:pt idx="1184">
                  <c:v>-16.349999999999799</c:v>
                </c:pt>
                <c:pt idx="1185">
                  <c:v>-16.3599999999998</c:v>
                </c:pt>
                <c:pt idx="1186">
                  <c:v>-16.369999999999798</c:v>
                </c:pt>
                <c:pt idx="1187">
                  <c:v>-16.3799999999998</c:v>
                </c:pt>
                <c:pt idx="1188">
                  <c:v>-16.389999999999802</c:v>
                </c:pt>
                <c:pt idx="1189">
                  <c:v>-16.3999999999998</c:v>
                </c:pt>
                <c:pt idx="1190">
                  <c:v>-16.409999999999801</c:v>
                </c:pt>
                <c:pt idx="1191">
                  <c:v>-16.419999999999799</c:v>
                </c:pt>
                <c:pt idx="1192">
                  <c:v>-16.429999999999801</c:v>
                </c:pt>
                <c:pt idx="1193">
                  <c:v>-16.439999999999799</c:v>
                </c:pt>
                <c:pt idx="1194">
                  <c:v>-16.4499999999998</c:v>
                </c:pt>
                <c:pt idx="1195">
                  <c:v>-16.459999999999798</c:v>
                </c:pt>
                <c:pt idx="1196">
                  <c:v>-16.4699999999998</c:v>
                </c:pt>
                <c:pt idx="1197">
                  <c:v>-16.479999999999801</c:v>
                </c:pt>
                <c:pt idx="1198">
                  <c:v>-16.489999999999799</c:v>
                </c:pt>
                <c:pt idx="1199">
                  <c:v>-16.499999999999801</c:v>
                </c:pt>
                <c:pt idx="1200">
                  <c:v>-16.509999999999799</c:v>
                </c:pt>
                <c:pt idx="1201">
                  <c:v>-16.519999999999801</c:v>
                </c:pt>
                <c:pt idx="1202">
                  <c:v>-16.529999999999799</c:v>
                </c:pt>
                <c:pt idx="1203">
                  <c:v>-16.5399999999998</c:v>
                </c:pt>
                <c:pt idx="1204">
                  <c:v>-16.549999999999802</c:v>
                </c:pt>
                <c:pt idx="1205">
                  <c:v>-16.5599999999998</c:v>
                </c:pt>
                <c:pt idx="1206">
                  <c:v>-16.569999999999801</c:v>
                </c:pt>
                <c:pt idx="1207">
                  <c:v>-16.579999999999799</c:v>
                </c:pt>
                <c:pt idx="1208">
                  <c:v>-16.5899999999999</c:v>
                </c:pt>
                <c:pt idx="1209">
                  <c:v>-16.599999999999898</c:v>
                </c:pt>
                <c:pt idx="1210">
                  <c:v>-16.6099999999999</c:v>
                </c:pt>
                <c:pt idx="1211">
                  <c:v>-16.619999999999902</c:v>
                </c:pt>
                <c:pt idx="1212">
                  <c:v>-16.6299999999999</c:v>
                </c:pt>
                <c:pt idx="1213">
                  <c:v>-16.639999999999901</c:v>
                </c:pt>
                <c:pt idx="1214">
                  <c:v>-16.649999999999899</c:v>
                </c:pt>
                <c:pt idx="1215">
                  <c:v>-16.659999999999901</c:v>
                </c:pt>
                <c:pt idx="1216">
                  <c:v>-16.669999999999899</c:v>
                </c:pt>
                <c:pt idx="1217">
                  <c:v>-16.6799999999999</c:v>
                </c:pt>
                <c:pt idx="1218">
                  <c:v>-16.689999999999898</c:v>
                </c:pt>
                <c:pt idx="1219">
                  <c:v>-16.6999999999999</c:v>
                </c:pt>
                <c:pt idx="1220">
                  <c:v>-16.709999999999901</c:v>
                </c:pt>
                <c:pt idx="1221">
                  <c:v>-16.719999999999899</c:v>
                </c:pt>
                <c:pt idx="1222">
                  <c:v>-16.729999999999901</c:v>
                </c:pt>
                <c:pt idx="1223">
                  <c:v>-16.739999999999899</c:v>
                </c:pt>
                <c:pt idx="1224">
                  <c:v>-16.749999999999901</c:v>
                </c:pt>
                <c:pt idx="1225">
                  <c:v>-16.759999999999899</c:v>
                </c:pt>
                <c:pt idx="1226">
                  <c:v>-16.7699999999999</c:v>
                </c:pt>
                <c:pt idx="1227">
                  <c:v>-16.869999999999902</c:v>
                </c:pt>
                <c:pt idx="1228">
                  <c:v>-16.8799999999999</c:v>
                </c:pt>
                <c:pt idx="1229">
                  <c:v>-16.889999999999901</c:v>
                </c:pt>
                <c:pt idx="1230">
                  <c:v>-16.899999999999899</c:v>
                </c:pt>
                <c:pt idx="1231">
                  <c:v>-16.909999999999901</c:v>
                </c:pt>
                <c:pt idx="1232">
                  <c:v>-16.919999999999899</c:v>
                </c:pt>
                <c:pt idx="1233">
                  <c:v>-16.9299999999999</c:v>
                </c:pt>
                <c:pt idx="1234">
                  <c:v>-16.939999999999898</c:v>
                </c:pt>
                <c:pt idx="1235">
                  <c:v>-16.9499999999999</c:v>
                </c:pt>
                <c:pt idx="1236">
                  <c:v>-16.959999999999901</c:v>
                </c:pt>
                <c:pt idx="1237">
                  <c:v>-16.969999999999899</c:v>
                </c:pt>
                <c:pt idx="1238">
                  <c:v>-16.979999999999901</c:v>
                </c:pt>
                <c:pt idx="1239">
                  <c:v>-16.989999999999899</c:v>
                </c:pt>
                <c:pt idx="1240">
                  <c:v>-16.999999999999901</c:v>
                </c:pt>
                <c:pt idx="1241">
                  <c:v>-17.009999999999899</c:v>
                </c:pt>
                <c:pt idx="1242">
                  <c:v>-17.0199999999999</c:v>
                </c:pt>
                <c:pt idx="1243">
                  <c:v>-17.029999999999902</c:v>
                </c:pt>
                <c:pt idx="1244">
                  <c:v>-17.0399999999999</c:v>
                </c:pt>
                <c:pt idx="1245">
                  <c:v>-17.049999999999901</c:v>
                </c:pt>
                <c:pt idx="1246">
                  <c:v>-17.059999999999899</c:v>
                </c:pt>
                <c:pt idx="1247">
                  <c:v>-17.159999999999901</c:v>
                </c:pt>
                <c:pt idx="1248">
                  <c:v>-17.169999999999899</c:v>
                </c:pt>
                <c:pt idx="1249">
                  <c:v>-17.1799999999999</c:v>
                </c:pt>
                <c:pt idx="1250">
                  <c:v>-17.189999999999898</c:v>
                </c:pt>
                <c:pt idx="1251">
                  <c:v>-17.1999999999999</c:v>
                </c:pt>
                <c:pt idx="1252">
                  <c:v>-17.209999999999901</c:v>
                </c:pt>
                <c:pt idx="1253">
                  <c:v>-17.219999999999899</c:v>
                </c:pt>
                <c:pt idx="1254">
                  <c:v>-17.229999999999901</c:v>
                </c:pt>
                <c:pt idx="1255">
                  <c:v>-17.239999999999899</c:v>
                </c:pt>
                <c:pt idx="1256">
                  <c:v>-17.249999999999901</c:v>
                </c:pt>
                <c:pt idx="1257">
                  <c:v>-17.259999999999899</c:v>
                </c:pt>
                <c:pt idx="1258">
                  <c:v>-17.2699999999999</c:v>
                </c:pt>
                <c:pt idx="1259">
                  <c:v>-17.279999999999902</c:v>
                </c:pt>
                <c:pt idx="1260">
                  <c:v>-17.2899999999999</c:v>
                </c:pt>
                <c:pt idx="1261">
                  <c:v>-17.299999999999901</c:v>
                </c:pt>
                <c:pt idx="1262">
                  <c:v>-17.309999999999899</c:v>
                </c:pt>
                <c:pt idx="1263">
                  <c:v>-17.319999999999901</c:v>
                </c:pt>
                <c:pt idx="1264">
                  <c:v>-17.329999999999899</c:v>
                </c:pt>
                <c:pt idx="1265">
                  <c:v>-17.3399999999999</c:v>
                </c:pt>
                <c:pt idx="1266">
                  <c:v>-17.349999999999898</c:v>
                </c:pt>
                <c:pt idx="1267">
                  <c:v>-17.3599999999999</c:v>
                </c:pt>
                <c:pt idx="1268">
                  <c:v>-17.369999999999902</c:v>
                </c:pt>
                <c:pt idx="1269">
                  <c:v>-17.3799999999999</c:v>
                </c:pt>
                <c:pt idx="1270">
                  <c:v>-17.389999999999901</c:v>
                </c:pt>
                <c:pt idx="1271">
                  <c:v>-17.399999999999899</c:v>
                </c:pt>
                <c:pt idx="1272">
                  <c:v>-17.41</c:v>
                </c:pt>
                <c:pt idx="1273">
                  <c:v>-17.420000000000002</c:v>
                </c:pt>
                <c:pt idx="1274">
                  <c:v>-17.43</c:v>
                </c:pt>
                <c:pt idx="1275">
                  <c:v>-17.440000000000001</c:v>
                </c:pt>
                <c:pt idx="1276">
                  <c:v>-17.45</c:v>
                </c:pt>
                <c:pt idx="1277">
                  <c:v>-17.46</c:v>
                </c:pt>
                <c:pt idx="1278">
                  <c:v>-17.47</c:v>
                </c:pt>
                <c:pt idx="1279">
                  <c:v>-17.48</c:v>
                </c:pt>
                <c:pt idx="1280">
                  <c:v>-17.489999999999998</c:v>
                </c:pt>
                <c:pt idx="1281">
                  <c:v>-17.5</c:v>
                </c:pt>
                <c:pt idx="1282">
                  <c:v>-17.510000000000002</c:v>
                </c:pt>
                <c:pt idx="1283">
                  <c:v>-17.52</c:v>
                </c:pt>
                <c:pt idx="1284">
                  <c:v>-17.53</c:v>
                </c:pt>
                <c:pt idx="1285">
                  <c:v>-17.54</c:v>
                </c:pt>
                <c:pt idx="1286">
                  <c:v>-17.55</c:v>
                </c:pt>
                <c:pt idx="1287">
                  <c:v>-17.559999999999999</c:v>
                </c:pt>
                <c:pt idx="1288">
                  <c:v>-17.57</c:v>
                </c:pt>
                <c:pt idx="1289">
                  <c:v>-17.579999999999998</c:v>
                </c:pt>
                <c:pt idx="1290">
                  <c:v>-17.59</c:v>
                </c:pt>
                <c:pt idx="1291">
                  <c:v>-17.600000000000001</c:v>
                </c:pt>
                <c:pt idx="1292">
                  <c:v>-17.61</c:v>
                </c:pt>
                <c:pt idx="1293">
                  <c:v>-17.62</c:v>
                </c:pt>
                <c:pt idx="1294">
                  <c:v>-17.63</c:v>
                </c:pt>
                <c:pt idx="1295">
                  <c:v>-17.64</c:v>
                </c:pt>
                <c:pt idx="1296">
                  <c:v>-17.649999999999999</c:v>
                </c:pt>
                <c:pt idx="1297">
                  <c:v>-17.66</c:v>
                </c:pt>
                <c:pt idx="1298">
                  <c:v>-17.670000000000002</c:v>
                </c:pt>
                <c:pt idx="1299">
                  <c:v>-17.68</c:v>
                </c:pt>
                <c:pt idx="1300">
                  <c:v>-17.690000000000001</c:v>
                </c:pt>
                <c:pt idx="1301">
                  <c:v>-17.7</c:v>
                </c:pt>
                <c:pt idx="1302">
                  <c:v>-17.71</c:v>
                </c:pt>
                <c:pt idx="1303">
                  <c:v>-17.72</c:v>
                </c:pt>
                <c:pt idx="1304">
                  <c:v>-17.82</c:v>
                </c:pt>
                <c:pt idx="1305">
                  <c:v>-17.829999999999998</c:v>
                </c:pt>
                <c:pt idx="1306">
                  <c:v>-16.829999999999998</c:v>
                </c:pt>
                <c:pt idx="1307">
                  <c:v>-16.84</c:v>
                </c:pt>
                <c:pt idx="1308">
                  <c:v>-16.850000000000001</c:v>
                </c:pt>
                <c:pt idx="1309">
                  <c:v>-16.86</c:v>
                </c:pt>
                <c:pt idx="1310">
                  <c:v>-16.87</c:v>
                </c:pt>
                <c:pt idx="1311">
                  <c:v>-16.88</c:v>
                </c:pt>
                <c:pt idx="1312">
                  <c:v>-16.89</c:v>
                </c:pt>
                <c:pt idx="1313">
                  <c:v>-16.899999999999999</c:v>
                </c:pt>
                <c:pt idx="1314">
                  <c:v>-16.91</c:v>
                </c:pt>
                <c:pt idx="1315">
                  <c:v>-16.920000000000002</c:v>
                </c:pt>
                <c:pt idx="1316">
                  <c:v>-16.93</c:v>
                </c:pt>
                <c:pt idx="1317">
                  <c:v>-16.940000000000001</c:v>
                </c:pt>
                <c:pt idx="1318">
                  <c:v>-16.95</c:v>
                </c:pt>
                <c:pt idx="1319">
                  <c:v>-16.96</c:v>
                </c:pt>
                <c:pt idx="1320">
                  <c:v>-16.97</c:v>
                </c:pt>
                <c:pt idx="1321">
                  <c:v>-16.98</c:v>
                </c:pt>
                <c:pt idx="1322">
                  <c:v>-16.989999999999998</c:v>
                </c:pt>
                <c:pt idx="1323">
                  <c:v>-17</c:v>
                </c:pt>
                <c:pt idx="1324">
                  <c:v>-17.010000000000002</c:v>
                </c:pt>
                <c:pt idx="1325">
                  <c:v>-17.02</c:v>
                </c:pt>
                <c:pt idx="1326">
                  <c:v>-17.12</c:v>
                </c:pt>
                <c:pt idx="1327">
                  <c:v>-17.13</c:v>
                </c:pt>
                <c:pt idx="1328">
                  <c:v>-17.14</c:v>
                </c:pt>
                <c:pt idx="1329">
                  <c:v>-17.149999999999999</c:v>
                </c:pt>
                <c:pt idx="1330">
                  <c:v>-17.16</c:v>
                </c:pt>
                <c:pt idx="1331">
                  <c:v>-17.170000000000002</c:v>
                </c:pt>
                <c:pt idx="1332">
                  <c:v>-17.18</c:v>
                </c:pt>
                <c:pt idx="1333">
                  <c:v>-17.190000000000001</c:v>
                </c:pt>
                <c:pt idx="1334">
                  <c:v>-17.2</c:v>
                </c:pt>
                <c:pt idx="1335">
                  <c:v>-17.21</c:v>
                </c:pt>
                <c:pt idx="1336">
                  <c:v>-17.22</c:v>
                </c:pt>
                <c:pt idx="1337">
                  <c:v>-17.2300000000001</c:v>
                </c:pt>
                <c:pt idx="1338">
                  <c:v>-17.240000000000101</c:v>
                </c:pt>
                <c:pt idx="1339">
                  <c:v>-17.250000000000099</c:v>
                </c:pt>
                <c:pt idx="1340">
                  <c:v>-17.260000000000101</c:v>
                </c:pt>
                <c:pt idx="1341">
                  <c:v>-17.270000000000099</c:v>
                </c:pt>
                <c:pt idx="1342">
                  <c:v>-17.280000000000101</c:v>
                </c:pt>
                <c:pt idx="1343">
                  <c:v>-17.290000000000099</c:v>
                </c:pt>
                <c:pt idx="1344">
                  <c:v>-17.3000000000001</c:v>
                </c:pt>
                <c:pt idx="1345">
                  <c:v>-17.310000000000102</c:v>
                </c:pt>
                <c:pt idx="1346">
                  <c:v>-17.3200000000001</c:v>
                </c:pt>
                <c:pt idx="1347">
                  <c:v>-17.330000000000101</c:v>
                </c:pt>
                <c:pt idx="1348">
                  <c:v>-17.340000000000099</c:v>
                </c:pt>
                <c:pt idx="1349">
                  <c:v>-17.350000000000101</c:v>
                </c:pt>
                <c:pt idx="1350">
                  <c:v>-17.360000000000099</c:v>
                </c:pt>
                <c:pt idx="1351">
                  <c:v>-17.3700000000001</c:v>
                </c:pt>
                <c:pt idx="1352">
                  <c:v>-17.380000000000098</c:v>
                </c:pt>
                <c:pt idx="1353">
                  <c:v>-17.3900000000001</c:v>
                </c:pt>
                <c:pt idx="1354">
                  <c:v>-17.400000000000102</c:v>
                </c:pt>
                <c:pt idx="1355">
                  <c:v>-17.4100000000001</c:v>
                </c:pt>
                <c:pt idx="1356">
                  <c:v>-17.420000000000101</c:v>
                </c:pt>
                <c:pt idx="1357">
                  <c:v>-17.430000000000099</c:v>
                </c:pt>
                <c:pt idx="1358">
                  <c:v>-17.440000000000101</c:v>
                </c:pt>
                <c:pt idx="1359">
                  <c:v>-17.450000000000099</c:v>
                </c:pt>
                <c:pt idx="1360">
                  <c:v>-17.4600000000001</c:v>
                </c:pt>
                <c:pt idx="1361">
                  <c:v>-17.470000000000098</c:v>
                </c:pt>
                <c:pt idx="1362">
                  <c:v>-17.4800000000001</c:v>
                </c:pt>
                <c:pt idx="1363">
                  <c:v>-17.490000000000101</c:v>
                </c:pt>
                <c:pt idx="1364">
                  <c:v>-17.500000000000099</c:v>
                </c:pt>
                <c:pt idx="1365">
                  <c:v>-17.510000000000101</c:v>
                </c:pt>
                <c:pt idx="1366">
                  <c:v>-17.520000000000099</c:v>
                </c:pt>
                <c:pt idx="1367">
                  <c:v>-17.530000000000101</c:v>
                </c:pt>
                <c:pt idx="1368">
                  <c:v>-17.540000000000099</c:v>
                </c:pt>
                <c:pt idx="1369">
                  <c:v>-17.5500000000001</c:v>
                </c:pt>
                <c:pt idx="1370">
                  <c:v>-17.560000000000102</c:v>
                </c:pt>
                <c:pt idx="1371">
                  <c:v>-17.5700000000001</c:v>
                </c:pt>
                <c:pt idx="1372">
                  <c:v>-17.580000000000101</c:v>
                </c:pt>
                <c:pt idx="1373">
                  <c:v>-17.590000000000099</c:v>
                </c:pt>
                <c:pt idx="1374">
                  <c:v>-17.600000000000101</c:v>
                </c:pt>
                <c:pt idx="1375">
                  <c:v>-17.610000000000099</c:v>
                </c:pt>
                <c:pt idx="1376">
                  <c:v>-17.6200000000001</c:v>
                </c:pt>
                <c:pt idx="1377">
                  <c:v>-17.630000000000098</c:v>
                </c:pt>
                <c:pt idx="1378">
                  <c:v>-17.6400000000001</c:v>
                </c:pt>
                <c:pt idx="1379">
                  <c:v>-17.650000000000102</c:v>
                </c:pt>
                <c:pt idx="1380">
                  <c:v>-17.6600000000001</c:v>
                </c:pt>
                <c:pt idx="1381">
                  <c:v>-17.670000000000101</c:v>
                </c:pt>
                <c:pt idx="1382">
                  <c:v>-17.680000000000099</c:v>
                </c:pt>
                <c:pt idx="1383">
                  <c:v>-17.690000000000101</c:v>
                </c:pt>
                <c:pt idx="1384">
                  <c:v>-17.700000000000099</c:v>
                </c:pt>
                <c:pt idx="1385">
                  <c:v>-17.7100000000001</c:v>
                </c:pt>
                <c:pt idx="1386">
                  <c:v>-17.720000000000098</c:v>
                </c:pt>
                <c:pt idx="1387">
                  <c:v>-17.7300000000001</c:v>
                </c:pt>
                <c:pt idx="1388">
                  <c:v>-17.740000000000101</c:v>
                </c:pt>
                <c:pt idx="1389">
                  <c:v>-17.750000000000099</c:v>
                </c:pt>
                <c:pt idx="1390">
                  <c:v>-17.760000000000101</c:v>
                </c:pt>
                <c:pt idx="1391">
                  <c:v>-17.770000000000099</c:v>
                </c:pt>
                <c:pt idx="1392">
                  <c:v>-17.780000000000101</c:v>
                </c:pt>
                <c:pt idx="1393">
                  <c:v>-17.790000000000099</c:v>
                </c:pt>
                <c:pt idx="1394">
                  <c:v>-17.8000000000001</c:v>
                </c:pt>
                <c:pt idx="1395">
                  <c:v>-17.810000000000102</c:v>
                </c:pt>
                <c:pt idx="1396">
                  <c:v>-17.8200000000001</c:v>
                </c:pt>
                <c:pt idx="1397">
                  <c:v>-17.830000000000101</c:v>
                </c:pt>
                <c:pt idx="1398">
                  <c:v>-17.840000000000099</c:v>
                </c:pt>
                <c:pt idx="1399">
                  <c:v>-17.850000000000101</c:v>
                </c:pt>
                <c:pt idx="1400">
                  <c:v>-17.860000000000099</c:v>
                </c:pt>
                <c:pt idx="1401">
                  <c:v>-17.8700000000002</c:v>
                </c:pt>
                <c:pt idx="1402">
                  <c:v>-17.880000000000202</c:v>
                </c:pt>
                <c:pt idx="1403">
                  <c:v>-17.8900000000002</c:v>
                </c:pt>
                <c:pt idx="1404">
                  <c:v>-17.900000000000201</c:v>
                </c:pt>
                <c:pt idx="1405">
                  <c:v>-17.910000000000199</c:v>
                </c:pt>
                <c:pt idx="1406">
                  <c:v>-17.920000000000201</c:v>
                </c:pt>
                <c:pt idx="1407">
                  <c:v>-16.920000000000201</c:v>
                </c:pt>
                <c:pt idx="1408">
                  <c:v>-16.930000000000199</c:v>
                </c:pt>
                <c:pt idx="1409">
                  <c:v>-16.9400000000002</c:v>
                </c:pt>
                <c:pt idx="1410">
                  <c:v>-16.950000000000198</c:v>
                </c:pt>
                <c:pt idx="1411">
                  <c:v>-16.9600000000002</c:v>
                </c:pt>
                <c:pt idx="1412">
                  <c:v>-16.970000000000201</c:v>
                </c:pt>
                <c:pt idx="1413">
                  <c:v>-16.980000000000199</c:v>
                </c:pt>
                <c:pt idx="1414">
                  <c:v>-16.990000000000201</c:v>
                </c:pt>
                <c:pt idx="1415">
                  <c:v>-17.000000000000199</c:v>
                </c:pt>
                <c:pt idx="1416">
                  <c:v>-17.010000000000201</c:v>
                </c:pt>
                <c:pt idx="1417">
                  <c:v>-17.020000000000199</c:v>
                </c:pt>
                <c:pt idx="1418">
                  <c:v>-17.0300000000002</c:v>
                </c:pt>
                <c:pt idx="1419">
                  <c:v>-17.040000000000202</c:v>
                </c:pt>
                <c:pt idx="1420">
                  <c:v>-17.0500000000002</c:v>
                </c:pt>
                <c:pt idx="1421">
                  <c:v>-17.060000000000201</c:v>
                </c:pt>
                <c:pt idx="1422">
                  <c:v>-17.070000000000199</c:v>
                </c:pt>
                <c:pt idx="1423">
                  <c:v>-17.080000000000201</c:v>
                </c:pt>
                <c:pt idx="1424">
                  <c:v>-17.090000000000199</c:v>
                </c:pt>
                <c:pt idx="1425">
                  <c:v>-17.1000000000002</c:v>
                </c:pt>
                <c:pt idx="1426">
                  <c:v>-17.110000000000198</c:v>
                </c:pt>
                <c:pt idx="1427">
                  <c:v>-17.1200000000002</c:v>
                </c:pt>
                <c:pt idx="1428">
                  <c:v>-17.130000000000202</c:v>
                </c:pt>
                <c:pt idx="1429">
                  <c:v>-17.1400000000002</c:v>
                </c:pt>
                <c:pt idx="1430">
                  <c:v>-17.150000000000201</c:v>
                </c:pt>
                <c:pt idx="1431">
                  <c:v>-17.160000000000199</c:v>
                </c:pt>
                <c:pt idx="1432">
                  <c:v>-17.170000000000201</c:v>
                </c:pt>
                <c:pt idx="1433">
                  <c:v>-17.180000000000199</c:v>
                </c:pt>
                <c:pt idx="1434">
                  <c:v>-17.1900000000002</c:v>
                </c:pt>
                <c:pt idx="1435">
                  <c:v>-17.200000000000198</c:v>
                </c:pt>
                <c:pt idx="1436">
                  <c:v>-17.2100000000002</c:v>
                </c:pt>
                <c:pt idx="1437">
                  <c:v>-17.220000000000201</c:v>
                </c:pt>
                <c:pt idx="1438">
                  <c:v>-17.230000000000199</c:v>
                </c:pt>
                <c:pt idx="1439">
                  <c:v>-17.240000000000201</c:v>
                </c:pt>
                <c:pt idx="1440">
                  <c:v>-17.250000000000199</c:v>
                </c:pt>
                <c:pt idx="1441">
                  <c:v>-17.260000000000201</c:v>
                </c:pt>
                <c:pt idx="1442">
                  <c:v>-17.270000000000199</c:v>
                </c:pt>
                <c:pt idx="1443">
                  <c:v>-17.2800000000002</c:v>
                </c:pt>
                <c:pt idx="1444">
                  <c:v>-17.290000000000202</c:v>
                </c:pt>
                <c:pt idx="1445">
                  <c:v>-17.3000000000002</c:v>
                </c:pt>
                <c:pt idx="1446">
                  <c:v>-17.310000000000201</c:v>
                </c:pt>
                <c:pt idx="1447">
                  <c:v>-17.320000000000199</c:v>
                </c:pt>
                <c:pt idx="1448">
                  <c:v>-17.330000000000201</c:v>
                </c:pt>
                <c:pt idx="1449">
                  <c:v>-17.340000000000199</c:v>
                </c:pt>
                <c:pt idx="1450">
                  <c:v>-17.3500000000002</c:v>
                </c:pt>
                <c:pt idx="1451">
                  <c:v>-17.360000000000198</c:v>
                </c:pt>
                <c:pt idx="1452">
                  <c:v>-17.3700000000002</c:v>
                </c:pt>
                <c:pt idx="1453">
                  <c:v>-17.380000000000202</c:v>
                </c:pt>
                <c:pt idx="1454">
                  <c:v>-17.3900000000002</c:v>
                </c:pt>
                <c:pt idx="1455">
                  <c:v>-17.400000000000201</c:v>
                </c:pt>
                <c:pt idx="1456">
                  <c:v>-17.410000000000199</c:v>
                </c:pt>
                <c:pt idx="1457">
                  <c:v>-17.420000000000201</c:v>
                </c:pt>
                <c:pt idx="1458">
                  <c:v>-17.430000000000199</c:v>
                </c:pt>
                <c:pt idx="1459">
                  <c:v>-17.4400000000002</c:v>
                </c:pt>
                <c:pt idx="1460">
                  <c:v>-17.450000000000198</c:v>
                </c:pt>
                <c:pt idx="1461">
                  <c:v>-17.4600000000002</c:v>
                </c:pt>
                <c:pt idx="1462">
                  <c:v>-17.470000000000201</c:v>
                </c:pt>
                <c:pt idx="1463">
                  <c:v>-17.480000000000199</c:v>
                </c:pt>
                <c:pt idx="1464">
                  <c:v>-17.580000000000201</c:v>
                </c:pt>
                <c:pt idx="1465">
                  <c:v>-17.590000000000199</c:v>
                </c:pt>
                <c:pt idx="1466">
                  <c:v>-17.6000000000003</c:v>
                </c:pt>
                <c:pt idx="1467">
                  <c:v>-17.610000000000301</c:v>
                </c:pt>
                <c:pt idx="1468">
                  <c:v>-17.620000000000299</c:v>
                </c:pt>
                <c:pt idx="1469">
                  <c:v>-17.630000000000301</c:v>
                </c:pt>
                <c:pt idx="1470">
                  <c:v>-17.640000000000299</c:v>
                </c:pt>
                <c:pt idx="1471">
                  <c:v>-17.650000000000301</c:v>
                </c:pt>
                <c:pt idx="1472">
                  <c:v>-17.660000000000299</c:v>
                </c:pt>
                <c:pt idx="1473">
                  <c:v>-17.6700000000003</c:v>
                </c:pt>
                <c:pt idx="1474">
                  <c:v>-17.680000000000302</c:v>
                </c:pt>
                <c:pt idx="1475">
                  <c:v>-17.6900000000003</c:v>
                </c:pt>
                <c:pt idx="1476">
                  <c:v>-17.700000000000301</c:v>
                </c:pt>
                <c:pt idx="1477">
                  <c:v>-17.710000000000299</c:v>
                </c:pt>
                <c:pt idx="1478">
                  <c:v>-17.720000000000301</c:v>
                </c:pt>
                <c:pt idx="1479">
                  <c:v>-17.730000000000299</c:v>
                </c:pt>
                <c:pt idx="1480">
                  <c:v>-17.7400000000003</c:v>
                </c:pt>
                <c:pt idx="1481">
                  <c:v>-17.750000000000298</c:v>
                </c:pt>
                <c:pt idx="1482">
                  <c:v>-17.7600000000003</c:v>
                </c:pt>
                <c:pt idx="1483">
                  <c:v>-17.770000000000302</c:v>
                </c:pt>
                <c:pt idx="1484">
                  <c:v>-17.7800000000003</c:v>
                </c:pt>
                <c:pt idx="1485">
                  <c:v>-17.790000000000301</c:v>
                </c:pt>
                <c:pt idx="1486">
                  <c:v>-17.800000000000299</c:v>
                </c:pt>
                <c:pt idx="1487">
                  <c:v>-17.810000000000301</c:v>
                </c:pt>
                <c:pt idx="1488">
                  <c:v>-17.820000000000299</c:v>
                </c:pt>
                <c:pt idx="1489">
                  <c:v>-17.8300000000003</c:v>
                </c:pt>
                <c:pt idx="1490">
                  <c:v>-17.840000000000298</c:v>
                </c:pt>
                <c:pt idx="1491">
                  <c:v>-17.8500000000003</c:v>
                </c:pt>
                <c:pt idx="1492">
                  <c:v>-17.860000000000301</c:v>
                </c:pt>
                <c:pt idx="1493">
                  <c:v>-17.870000000000299</c:v>
                </c:pt>
                <c:pt idx="1494">
                  <c:v>-17.880000000000301</c:v>
                </c:pt>
                <c:pt idx="1495">
                  <c:v>-17.890000000000299</c:v>
                </c:pt>
                <c:pt idx="1496">
                  <c:v>-17.900000000000301</c:v>
                </c:pt>
                <c:pt idx="1497">
                  <c:v>-17.910000000000299</c:v>
                </c:pt>
                <c:pt idx="1498">
                  <c:v>-17.9200000000003</c:v>
                </c:pt>
                <c:pt idx="1499">
                  <c:v>-17.930000000000302</c:v>
                </c:pt>
                <c:pt idx="1500">
                  <c:v>-17.9400000000003</c:v>
                </c:pt>
                <c:pt idx="1501">
                  <c:v>-17.950000000000301</c:v>
                </c:pt>
                <c:pt idx="1502">
                  <c:v>-17.960000000000299</c:v>
                </c:pt>
                <c:pt idx="1503">
                  <c:v>-17.970000000000301</c:v>
                </c:pt>
                <c:pt idx="1504">
                  <c:v>-17.980000000000299</c:v>
                </c:pt>
                <c:pt idx="1505">
                  <c:v>-17.9900000000003</c:v>
                </c:pt>
                <c:pt idx="1506">
                  <c:v>-18.000000000000298</c:v>
                </c:pt>
                <c:pt idx="1507">
                  <c:v>-18.0100000000003</c:v>
                </c:pt>
                <c:pt idx="1508">
                  <c:v>-18.020000000000302</c:v>
                </c:pt>
                <c:pt idx="1509">
                  <c:v>-18.0300000000003</c:v>
                </c:pt>
                <c:pt idx="1510">
                  <c:v>-18.040000000000301</c:v>
                </c:pt>
                <c:pt idx="1511">
                  <c:v>-18.050000000000299</c:v>
                </c:pt>
                <c:pt idx="1512">
                  <c:v>-18.060000000000301</c:v>
                </c:pt>
                <c:pt idx="1513">
                  <c:v>-18.070000000000299</c:v>
                </c:pt>
                <c:pt idx="1514">
                  <c:v>-17.070000000000299</c:v>
                </c:pt>
                <c:pt idx="1515">
                  <c:v>-17.0800000000003</c:v>
                </c:pt>
                <c:pt idx="1516">
                  <c:v>-17.090000000000298</c:v>
                </c:pt>
                <c:pt idx="1517">
                  <c:v>-17.1000000000003</c:v>
                </c:pt>
                <c:pt idx="1518">
                  <c:v>-17.110000000000301</c:v>
                </c:pt>
                <c:pt idx="1519">
                  <c:v>-17.120000000000299</c:v>
                </c:pt>
                <c:pt idx="1520">
                  <c:v>-17.130000000000301</c:v>
                </c:pt>
                <c:pt idx="1521">
                  <c:v>-17.140000000000299</c:v>
                </c:pt>
                <c:pt idx="1522">
                  <c:v>-17.150000000000301</c:v>
                </c:pt>
                <c:pt idx="1523">
                  <c:v>-17.160000000000299</c:v>
                </c:pt>
                <c:pt idx="1524">
                  <c:v>-17.1700000000003</c:v>
                </c:pt>
                <c:pt idx="1525">
                  <c:v>-17.180000000000302</c:v>
                </c:pt>
                <c:pt idx="1526">
                  <c:v>-17.1900000000003</c:v>
                </c:pt>
                <c:pt idx="1527">
                  <c:v>-17.200000000000301</c:v>
                </c:pt>
                <c:pt idx="1528">
                  <c:v>-17.210000000000299</c:v>
                </c:pt>
                <c:pt idx="1529">
                  <c:v>-17.220000000000301</c:v>
                </c:pt>
                <c:pt idx="1530">
                  <c:v>-17.230000000000299</c:v>
                </c:pt>
                <c:pt idx="1531">
                  <c:v>-17.2400000000004</c:v>
                </c:pt>
                <c:pt idx="1532">
                  <c:v>-17.340000000000401</c:v>
                </c:pt>
                <c:pt idx="1533">
                  <c:v>-17.350000000000399</c:v>
                </c:pt>
                <c:pt idx="1534">
                  <c:v>-17.450000000000401</c:v>
                </c:pt>
                <c:pt idx="1535">
                  <c:v>-17.460000000000399</c:v>
                </c:pt>
                <c:pt idx="1536">
                  <c:v>-17.4700000000004</c:v>
                </c:pt>
                <c:pt idx="1537">
                  <c:v>-17.570000000000402</c:v>
                </c:pt>
                <c:pt idx="1538">
                  <c:v>-17.5800000000004</c:v>
                </c:pt>
                <c:pt idx="1539">
                  <c:v>-17.680000000000401</c:v>
                </c:pt>
                <c:pt idx="1540">
                  <c:v>-17.690000000000399</c:v>
                </c:pt>
                <c:pt idx="1541">
                  <c:v>-17.790000000000401</c:v>
                </c:pt>
                <c:pt idx="1542">
                  <c:v>-17.800000000000399</c:v>
                </c:pt>
                <c:pt idx="1543">
                  <c:v>-17.9000000000004</c:v>
                </c:pt>
                <c:pt idx="1544">
                  <c:v>-17.910000000000402</c:v>
                </c:pt>
                <c:pt idx="1545">
                  <c:v>-18.010000000000399</c:v>
                </c:pt>
                <c:pt idx="1546">
                  <c:v>-18.020000000000401</c:v>
                </c:pt>
                <c:pt idx="1547">
                  <c:v>-18.120000000000399</c:v>
                </c:pt>
                <c:pt idx="1548">
                  <c:v>-18.1300000000004</c:v>
                </c:pt>
                <c:pt idx="1549">
                  <c:v>-18.230000000000398</c:v>
                </c:pt>
                <c:pt idx="1550">
                  <c:v>-18.2400000000004</c:v>
                </c:pt>
                <c:pt idx="1551">
                  <c:v>-18.340000000000401</c:v>
                </c:pt>
                <c:pt idx="1552">
                  <c:v>-18.350000000000399</c:v>
                </c:pt>
                <c:pt idx="1553">
                  <c:v>-18.450000000000401</c:v>
                </c:pt>
                <c:pt idx="1554">
                  <c:v>-18.460000000000399</c:v>
                </c:pt>
                <c:pt idx="1555">
                  <c:v>-18.5600000000004</c:v>
                </c:pt>
                <c:pt idx="1556">
                  <c:v>-18.570000000000402</c:v>
                </c:pt>
                <c:pt idx="1557">
                  <c:v>-18.6700000000004</c:v>
                </c:pt>
                <c:pt idx="1558">
                  <c:v>-18.680000000000401</c:v>
                </c:pt>
                <c:pt idx="1559">
                  <c:v>-18.780000000000399</c:v>
                </c:pt>
                <c:pt idx="1560">
                  <c:v>-18.790000000000401</c:v>
                </c:pt>
                <c:pt idx="1561">
                  <c:v>-18.890000000000398</c:v>
                </c:pt>
                <c:pt idx="1562">
                  <c:v>-18.9000000000004</c:v>
                </c:pt>
                <c:pt idx="1563">
                  <c:v>-18.910000000000402</c:v>
                </c:pt>
                <c:pt idx="1564">
                  <c:v>-18.9200000000004</c:v>
                </c:pt>
                <c:pt idx="1565">
                  <c:v>-19.020000000000401</c:v>
                </c:pt>
                <c:pt idx="1566">
                  <c:v>-19.030000000000399</c:v>
                </c:pt>
                <c:pt idx="1567">
                  <c:v>-19.040000000000401</c:v>
                </c:pt>
                <c:pt idx="1568">
                  <c:v>-18.040000000000401</c:v>
                </c:pt>
                <c:pt idx="1569">
                  <c:v>-18.050000000000399</c:v>
                </c:pt>
                <c:pt idx="1570">
                  <c:v>-18.0600000000004</c:v>
                </c:pt>
                <c:pt idx="1571">
                  <c:v>-18.070000000000402</c:v>
                </c:pt>
                <c:pt idx="1572">
                  <c:v>-18.0800000000004</c:v>
                </c:pt>
                <c:pt idx="1573">
                  <c:v>-18.090000000000401</c:v>
                </c:pt>
                <c:pt idx="1574">
                  <c:v>-18.100000000000399</c:v>
                </c:pt>
                <c:pt idx="1575">
                  <c:v>-18.110000000000401</c:v>
                </c:pt>
                <c:pt idx="1576">
                  <c:v>-18.120000000000399</c:v>
                </c:pt>
                <c:pt idx="1577">
                  <c:v>-18.1300000000004</c:v>
                </c:pt>
                <c:pt idx="1578">
                  <c:v>-18.140000000000398</c:v>
                </c:pt>
                <c:pt idx="1579">
                  <c:v>-18.1500000000004</c:v>
                </c:pt>
                <c:pt idx="1580">
                  <c:v>-18.160000000000402</c:v>
                </c:pt>
                <c:pt idx="1581">
                  <c:v>-18.1700000000004</c:v>
                </c:pt>
                <c:pt idx="1582">
                  <c:v>-18.180000000000401</c:v>
                </c:pt>
                <c:pt idx="1583">
                  <c:v>-18.190000000000399</c:v>
                </c:pt>
                <c:pt idx="1584">
                  <c:v>-18.200000000000401</c:v>
                </c:pt>
                <c:pt idx="1585">
                  <c:v>-18.210000000000399</c:v>
                </c:pt>
                <c:pt idx="1586">
                  <c:v>-18.2200000000004</c:v>
                </c:pt>
                <c:pt idx="1587">
                  <c:v>-18.230000000000398</c:v>
                </c:pt>
                <c:pt idx="1588">
                  <c:v>-18.2400000000004</c:v>
                </c:pt>
                <c:pt idx="1589">
                  <c:v>-18.250000000000401</c:v>
                </c:pt>
                <c:pt idx="1590">
                  <c:v>-18.260000000000399</c:v>
                </c:pt>
                <c:pt idx="1591">
                  <c:v>-18.270000000000401</c:v>
                </c:pt>
                <c:pt idx="1592">
                  <c:v>-18.280000000000399</c:v>
                </c:pt>
                <c:pt idx="1593">
                  <c:v>-18.290000000000401</c:v>
                </c:pt>
                <c:pt idx="1594">
                  <c:v>-18.300000000000399</c:v>
                </c:pt>
                <c:pt idx="1595">
                  <c:v>-18.3100000000004</c:v>
                </c:pt>
                <c:pt idx="1596">
                  <c:v>-18.320000000000402</c:v>
                </c:pt>
                <c:pt idx="1597">
                  <c:v>-18.3300000000004</c:v>
                </c:pt>
                <c:pt idx="1598">
                  <c:v>-18.340000000000501</c:v>
                </c:pt>
                <c:pt idx="1599">
                  <c:v>-18.350000000000499</c:v>
                </c:pt>
                <c:pt idx="1600">
                  <c:v>-17.350000000000499</c:v>
                </c:pt>
                <c:pt idx="1601">
                  <c:v>-17.3600000000005</c:v>
                </c:pt>
                <c:pt idx="1602">
                  <c:v>-17.370000000000498</c:v>
                </c:pt>
                <c:pt idx="1603">
                  <c:v>-17.3800000000005</c:v>
                </c:pt>
                <c:pt idx="1604">
                  <c:v>-17.390000000000502</c:v>
                </c:pt>
                <c:pt idx="1605">
                  <c:v>-17.4000000000005</c:v>
                </c:pt>
                <c:pt idx="1606">
                  <c:v>-17.410000000000501</c:v>
                </c:pt>
                <c:pt idx="1607">
                  <c:v>-17.420000000000499</c:v>
                </c:pt>
                <c:pt idx="1608">
                  <c:v>-17.430000000000501</c:v>
                </c:pt>
                <c:pt idx="1609">
                  <c:v>-17.440000000000499</c:v>
                </c:pt>
                <c:pt idx="1610">
                  <c:v>-17.4500000000005</c:v>
                </c:pt>
                <c:pt idx="1611">
                  <c:v>-17.460000000000498</c:v>
                </c:pt>
                <c:pt idx="1612">
                  <c:v>-17.4700000000005</c:v>
                </c:pt>
                <c:pt idx="1613">
                  <c:v>-17.480000000000501</c:v>
                </c:pt>
                <c:pt idx="1614">
                  <c:v>-17.490000000000499</c:v>
                </c:pt>
                <c:pt idx="1615">
                  <c:v>-17.500000000000501</c:v>
                </c:pt>
                <c:pt idx="1616">
                  <c:v>-17.510000000000499</c:v>
                </c:pt>
                <c:pt idx="1617">
                  <c:v>-17.520000000000501</c:v>
                </c:pt>
                <c:pt idx="1618">
                  <c:v>-17.530000000000499</c:v>
                </c:pt>
                <c:pt idx="1619">
                  <c:v>-17.5400000000005</c:v>
                </c:pt>
                <c:pt idx="1620">
                  <c:v>-17.550000000000502</c:v>
                </c:pt>
                <c:pt idx="1621">
                  <c:v>-17.5600000000005</c:v>
                </c:pt>
                <c:pt idx="1622">
                  <c:v>-17.570000000000501</c:v>
                </c:pt>
                <c:pt idx="1623">
                  <c:v>-17.580000000000499</c:v>
                </c:pt>
                <c:pt idx="1624">
                  <c:v>-17.590000000000501</c:v>
                </c:pt>
                <c:pt idx="1625">
                  <c:v>-17.600000000000499</c:v>
                </c:pt>
                <c:pt idx="1626">
                  <c:v>-17.6100000000005</c:v>
                </c:pt>
                <c:pt idx="1627">
                  <c:v>-17.620000000000498</c:v>
                </c:pt>
                <c:pt idx="1628">
                  <c:v>-17.6300000000005</c:v>
                </c:pt>
                <c:pt idx="1629">
                  <c:v>-17.640000000000502</c:v>
                </c:pt>
                <c:pt idx="1630">
                  <c:v>-17.6500000000005</c:v>
                </c:pt>
                <c:pt idx="1631">
                  <c:v>-17.660000000000501</c:v>
                </c:pt>
                <c:pt idx="1632">
                  <c:v>-17.670000000000499</c:v>
                </c:pt>
                <c:pt idx="1633">
                  <c:v>-17.680000000000501</c:v>
                </c:pt>
                <c:pt idx="1634">
                  <c:v>-16.680000000000501</c:v>
                </c:pt>
                <c:pt idx="1635">
                  <c:v>-16.690000000000499</c:v>
                </c:pt>
                <c:pt idx="1636">
                  <c:v>-16.7000000000005</c:v>
                </c:pt>
                <c:pt idx="1637">
                  <c:v>-16.710000000000498</c:v>
                </c:pt>
                <c:pt idx="1638">
                  <c:v>-16.7200000000005</c:v>
                </c:pt>
                <c:pt idx="1639">
                  <c:v>-16.730000000000501</c:v>
                </c:pt>
                <c:pt idx="1640">
                  <c:v>-16.740000000000499</c:v>
                </c:pt>
                <c:pt idx="1641">
                  <c:v>-16.750000000000501</c:v>
                </c:pt>
                <c:pt idx="1642">
                  <c:v>-16.760000000000499</c:v>
                </c:pt>
                <c:pt idx="1643">
                  <c:v>-16.770000000000501</c:v>
                </c:pt>
                <c:pt idx="1644">
                  <c:v>-16.780000000000499</c:v>
                </c:pt>
                <c:pt idx="1645">
                  <c:v>-16.7900000000005</c:v>
                </c:pt>
                <c:pt idx="1646">
                  <c:v>-16.800000000000502</c:v>
                </c:pt>
                <c:pt idx="1647">
                  <c:v>-16.8100000000005</c:v>
                </c:pt>
                <c:pt idx="1648">
                  <c:v>-16.820000000000501</c:v>
                </c:pt>
                <c:pt idx="1649">
                  <c:v>-16.830000000000499</c:v>
                </c:pt>
                <c:pt idx="1650">
                  <c:v>-16.840000000000501</c:v>
                </c:pt>
                <c:pt idx="1651">
                  <c:v>-16.850000000000499</c:v>
                </c:pt>
                <c:pt idx="1652">
                  <c:v>-16.8600000000005</c:v>
                </c:pt>
                <c:pt idx="1653">
                  <c:v>-16.870000000000498</c:v>
                </c:pt>
                <c:pt idx="1654">
                  <c:v>-16.8800000000005</c:v>
                </c:pt>
                <c:pt idx="1655">
                  <c:v>-16.890000000000502</c:v>
                </c:pt>
                <c:pt idx="1656">
                  <c:v>-16.9000000000005</c:v>
                </c:pt>
                <c:pt idx="1657">
                  <c:v>-16.910000000000501</c:v>
                </c:pt>
                <c:pt idx="1658">
                  <c:v>-16.920000000000499</c:v>
                </c:pt>
                <c:pt idx="1659">
                  <c:v>-16.930000000000501</c:v>
                </c:pt>
                <c:pt idx="1660">
                  <c:v>-16.940000000000499</c:v>
                </c:pt>
                <c:pt idx="1661">
                  <c:v>-16.9500000000005</c:v>
                </c:pt>
                <c:pt idx="1662">
                  <c:v>-16.960000000000498</c:v>
                </c:pt>
                <c:pt idx="1663">
                  <c:v>-16.970000000000599</c:v>
                </c:pt>
                <c:pt idx="1664">
                  <c:v>-16.980000000000601</c:v>
                </c:pt>
                <c:pt idx="1665">
                  <c:v>-16.990000000000599</c:v>
                </c:pt>
                <c:pt idx="1666">
                  <c:v>-15.990000000000601</c:v>
                </c:pt>
                <c:pt idx="1667">
                  <c:v>-16.0000000000006</c:v>
                </c:pt>
                <c:pt idx="1668">
                  <c:v>-16.010000000000598</c:v>
                </c:pt>
                <c:pt idx="1669">
                  <c:v>-16.0200000000006</c:v>
                </c:pt>
                <c:pt idx="1670">
                  <c:v>-16.030000000000602</c:v>
                </c:pt>
                <c:pt idx="1671">
                  <c:v>-16.0400000000006</c:v>
                </c:pt>
                <c:pt idx="1672">
                  <c:v>-16.050000000000601</c:v>
                </c:pt>
                <c:pt idx="1673">
                  <c:v>-16.060000000000599</c:v>
                </c:pt>
                <c:pt idx="1674">
                  <c:v>-16.070000000000601</c:v>
                </c:pt>
                <c:pt idx="1675">
                  <c:v>-16.080000000000599</c:v>
                </c:pt>
                <c:pt idx="1676">
                  <c:v>-16.0900000000006</c:v>
                </c:pt>
                <c:pt idx="1677">
                  <c:v>-16.100000000000598</c:v>
                </c:pt>
                <c:pt idx="1678">
                  <c:v>-16.1100000000006</c:v>
                </c:pt>
                <c:pt idx="1679">
                  <c:v>-16.120000000000601</c:v>
                </c:pt>
                <c:pt idx="1680">
                  <c:v>-16.130000000000599</c:v>
                </c:pt>
                <c:pt idx="1681">
                  <c:v>-16.140000000000601</c:v>
                </c:pt>
                <c:pt idx="1682">
                  <c:v>-16.150000000000599</c:v>
                </c:pt>
                <c:pt idx="1683">
                  <c:v>-16.160000000000601</c:v>
                </c:pt>
                <c:pt idx="1684">
                  <c:v>-16.170000000000599</c:v>
                </c:pt>
                <c:pt idx="1685">
                  <c:v>-16.1800000000006</c:v>
                </c:pt>
                <c:pt idx="1686">
                  <c:v>-16.190000000000602</c:v>
                </c:pt>
                <c:pt idx="1687">
                  <c:v>-16.2000000000006</c:v>
                </c:pt>
                <c:pt idx="1688">
                  <c:v>-16.210000000000601</c:v>
                </c:pt>
                <c:pt idx="1689">
                  <c:v>-16.220000000000599</c:v>
                </c:pt>
                <c:pt idx="1690">
                  <c:v>-16.230000000000601</c:v>
                </c:pt>
                <c:pt idx="1691">
                  <c:v>-16.240000000000599</c:v>
                </c:pt>
                <c:pt idx="1692">
                  <c:v>-16.2500000000006</c:v>
                </c:pt>
                <c:pt idx="1693">
                  <c:v>-16.260000000000598</c:v>
                </c:pt>
                <c:pt idx="1694">
                  <c:v>-16.2700000000006</c:v>
                </c:pt>
                <c:pt idx="1695">
                  <c:v>-16.280000000000602</c:v>
                </c:pt>
                <c:pt idx="1696">
                  <c:v>-16.2900000000006</c:v>
                </c:pt>
                <c:pt idx="1697">
                  <c:v>-16.300000000000601</c:v>
                </c:pt>
                <c:pt idx="1698">
                  <c:v>-15.300000000000599</c:v>
                </c:pt>
                <c:pt idx="1699">
                  <c:v>-15.310000000000599</c:v>
                </c:pt>
                <c:pt idx="1700">
                  <c:v>-15.320000000000601</c:v>
                </c:pt>
                <c:pt idx="1701">
                  <c:v>-15.3300000000006</c:v>
                </c:pt>
                <c:pt idx="1702">
                  <c:v>-15.3400000000006</c:v>
                </c:pt>
                <c:pt idx="1703">
                  <c:v>-15.3500000000006</c:v>
                </c:pt>
                <c:pt idx="1704">
                  <c:v>-15.3600000000006</c:v>
                </c:pt>
                <c:pt idx="1705">
                  <c:v>-15.3700000000006</c:v>
                </c:pt>
                <c:pt idx="1706">
                  <c:v>-15.380000000000599</c:v>
                </c:pt>
                <c:pt idx="1707">
                  <c:v>-15.390000000000599</c:v>
                </c:pt>
                <c:pt idx="1708">
                  <c:v>-15.400000000000601</c:v>
                </c:pt>
                <c:pt idx="1709">
                  <c:v>-15.410000000000601</c:v>
                </c:pt>
                <c:pt idx="1710">
                  <c:v>-15.4200000000006</c:v>
                </c:pt>
                <c:pt idx="1711">
                  <c:v>-15.4300000000006</c:v>
                </c:pt>
                <c:pt idx="1712">
                  <c:v>-15.4400000000006</c:v>
                </c:pt>
                <c:pt idx="1713">
                  <c:v>-15.4500000000006</c:v>
                </c:pt>
                <c:pt idx="1714">
                  <c:v>-15.460000000000599</c:v>
                </c:pt>
                <c:pt idx="1715">
                  <c:v>-15.470000000000599</c:v>
                </c:pt>
                <c:pt idx="1716">
                  <c:v>-15.480000000000601</c:v>
                </c:pt>
                <c:pt idx="1717">
                  <c:v>-15.490000000000601</c:v>
                </c:pt>
                <c:pt idx="1718">
                  <c:v>-15.5000000000006</c:v>
                </c:pt>
                <c:pt idx="1719">
                  <c:v>-15.5100000000006</c:v>
                </c:pt>
                <c:pt idx="1720">
                  <c:v>-15.5200000000006</c:v>
                </c:pt>
                <c:pt idx="1721">
                  <c:v>-15.5300000000006</c:v>
                </c:pt>
                <c:pt idx="1722">
                  <c:v>-15.5400000000006</c:v>
                </c:pt>
                <c:pt idx="1723">
                  <c:v>-15.550000000000599</c:v>
                </c:pt>
                <c:pt idx="1724">
                  <c:v>-15.560000000000599</c:v>
                </c:pt>
                <c:pt idx="1725">
                  <c:v>-15.570000000000601</c:v>
                </c:pt>
                <c:pt idx="1726">
                  <c:v>-15.5800000000006</c:v>
                </c:pt>
                <c:pt idx="1727">
                  <c:v>-15.5900000000006</c:v>
                </c:pt>
                <c:pt idx="1728">
                  <c:v>-15.6000000000006</c:v>
                </c:pt>
                <c:pt idx="1729">
                  <c:v>-15.6100000000006</c:v>
                </c:pt>
                <c:pt idx="1730">
                  <c:v>-14.6100000000006</c:v>
                </c:pt>
                <c:pt idx="1731">
                  <c:v>-14.6200000000006</c:v>
                </c:pt>
                <c:pt idx="1732">
                  <c:v>-14.630000000000599</c:v>
                </c:pt>
                <c:pt idx="1733">
                  <c:v>-14.640000000000599</c:v>
                </c:pt>
                <c:pt idx="1734">
                  <c:v>-14.650000000000601</c:v>
                </c:pt>
                <c:pt idx="1735">
                  <c:v>-14.660000000000601</c:v>
                </c:pt>
                <c:pt idx="1736">
                  <c:v>-14.6700000000006</c:v>
                </c:pt>
                <c:pt idx="1737">
                  <c:v>-14.6800000000006</c:v>
                </c:pt>
                <c:pt idx="1738">
                  <c:v>-14.6900000000006</c:v>
                </c:pt>
                <c:pt idx="1739">
                  <c:v>-14.7000000000006</c:v>
                </c:pt>
                <c:pt idx="1740">
                  <c:v>-14.710000000000599</c:v>
                </c:pt>
                <c:pt idx="1741">
                  <c:v>-14.720000000000599</c:v>
                </c:pt>
                <c:pt idx="1742">
                  <c:v>-14.730000000000601</c:v>
                </c:pt>
                <c:pt idx="1743">
                  <c:v>-14.740000000000601</c:v>
                </c:pt>
                <c:pt idx="1744">
                  <c:v>-14.7500000000006</c:v>
                </c:pt>
                <c:pt idx="1745">
                  <c:v>-14.7600000000006</c:v>
                </c:pt>
                <c:pt idx="1746">
                  <c:v>-14.7700000000006</c:v>
                </c:pt>
                <c:pt idx="1747">
                  <c:v>-14.7800000000006</c:v>
                </c:pt>
                <c:pt idx="1748">
                  <c:v>-14.7900000000006</c:v>
                </c:pt>
                <c:pt idx="1749">
                  <c:v>-14.800000000000599</c:v>
                </c:pt>
                <c:pt idx="1750">
                  <c:v>-14.810000000000599</c:v>
                </c:pt>
                <c:pt idx="1751">
                  <c:v>-14.820000000000601</c:v>
                </c:pt>
                <c:pt idx="1752">
                  <c:v>-14.8300000000006</c:v>
                </c:pt>
                <c:pt idx="1753">
                  <c:v>-14.8400000000006</c:v>
                </c:pt>
                <c:pt idx="1754">
                  <c:v>-14.8500000000006</c:v>
                </c:pt>
                <c:pt idx="1755">
                  <c:v>-14.8600000000006</c:v>
                </c:pt>
                <c:pt idx="1756">
                  <c:v>-14.8700000000006</c:v>
                </c:pt>
                <c:pt idx="1757">
                  <c:v>-14.880000000000599</c:v>
                </c:pt>
                <c:pt idx="1758">
                  <c:v>-14.890000000000599</c:v>
                </c:pt>
                <c:pt idx="1759">
                  <c:v>-14.900000000000601</c:v>
                </c:pt>
                <c:pt idx="1760">
                  <c:v>-14.910000000000601</c:v>
                </c:pt>
                <c:pt idx="1761">
                  <c:v>-14.9200000000006</c:v>
                </c:pt>
                <c:pt idx="1762">
                  <c:v>-13.9200000000006</c:v>
                </c:pt>
                <c:pt idx="1763">
                  <c:v>-13.9300000000006</c:v>
                </c:pt>
                <c:pt idx="1764">
                  <c:v>-13.9400000000006</c:v>
                </c:pt>
                <c:pt idx="1765">
                  <c:v>-13.9500000000006</c:v>
                </c:pt>
                <c:pt idx="1766">
                  <c:v>-13.960000000000599</c:v>
                </c:pt>
                <c:pt idx="1767">
                  <c:v>-13.970000000000599</c:v>
                </c:pt>
                <c:pt idx="1768">
                  <c:v>-13.980000000000601</c:v>
                </c:pt>
                <c:pt idx="1769">
                  <c:v>-13.990000000000601</c:v>
                </c:pt>
                <c:pt idx="1770">
                  <c:v>-14.0000000000006</c:v>
                </c:pt>
                <c:pt idx="1771">
                  <c:v>-14.0100000000006</c:v>
                </c:pt>
                <c:pt idx="1772">
                  <c:v>-14.0200000000006</c:v>
                </c:pt>
                <c:pt idx="1773">
                  <c:v>-14.0300000000006</c:v>
                </c:pt>
                <c:pt idx="1774">
                  <c:v>-14.0400000000006</c:v>
                </c:pt>
                <c:pt idx="1775">
                  <c:v>-14.050000000000599</c:v>
                </c:pt>
                <c:pt idx="1776">
                  <c:v>-14.060000000000599</c:v>
                </c:pt>
                <c:pt idx="1777">
                  <c:v>-14.070000000000601</c:v>
                </c:pt>
                <c:pt idx="1778">
                  <c:v>-14.0800000000006</c:v>
                </c:pt>
                <c:pt idx="1779">
                  <c:v>-14.0900000000006</c:v>
                </c:pt>
                <c:pt idx="1780">
                  <c:v>-14.1000000000006</c:v>
                </c:pt>
                <c:pt idx="1781">
                  <c:v>-14.1100000000006</c:v>
                </c:pt>
                <c:pt idx="1782">
                  <c:v>-14.1200000000006</c:v>
                </c:pt>
                <c:pt idx="1783">
                  <c:v>-14.130000000000599</c:v>
                </c:pt>
                <c:pt idx="1784">
                  <c:v>-14.140000000000599</c:v>
                </c:pt>
                <c:pt idx="1785">
                  <c:v>-14.150000000000601</c:v>
                </c:pt>
                <c:pt idx="1786">
                  <c:v>-14.160000000000601</c:v>
                </c:pt>
                <c:pt idx="1787">
                  <c:v>-14.1700000000006</c:v>
                </c:pt>
                <c:pt idx="1788">
                  <c:v>-14.1800000000006</c:v>
                </c:pt>
                <c:pt idx="1789">
                  <c:v>-14.1900000000006</c:v>
                </c:pt>
                <c:pt idx="1790">
                  <c:v>-14.2000000000006</c:v>
                </c:pt>
                <c:pt idx="1791">
                  <c:v>-14.210000000000599</c:v>
                </c:pt>
                <c:pt idx="1792">
                  <c:v>-14.220000000000599</c:v>
                </c:pt>
                <c:pt idx="1793">
                  <c:v>-14.230000000000601</c:v>
                </c:pt>
                <c:pt idx="1794">
                  <c:v>-13.230000000000601</c:v>
                </c:pt>
                <c:pt idx="1795">
                  <c:v>-13.240000000000601</c:v>
                </c:pt>
                <c:pt idx="1796">
                  <c:v>-13.2500000000006</c:v>
                </c:pt>
                <c:pt idx="1797">
                  <c:v>-13.2600000000006</c:v>
                </c:pt>
                <c:pt idx="1798">
                  <c:v>-13.2700000000006</c:v>
                </c:pt>
                <c:pt idx="1799">
                  <c:v>-13.2800000000006</c:v>
                </c:pt>
                <c:pt idx="1800">
                  <c:v>-13.2900000000006</c:v>
                </c:pt>
                <c:pt idx="1801">
                  <c:v>-13.300000000000599</c:v>
                </c:pt>
                <c:pt idx="1802">
                  <c:v>-13.310000000000599</c:v>
                </c:pt>
                <c:pt idx="1803">
                  <c:v>-13.320000000000601</c:v>
                </c:pt>
                <c:pt idx="1804">
                  <c:v>-13.3300000000006</c:v>
                </c:pt>
                <c:pt idx="1805">
                  <c:v>-13.3400000000006</c:v>
                </c:pt>
                <c:pt idx="1806">
                  <c:v>-13.3500000000006</c:v>
                </c:pt>
                <c:pt idx="1807">
                  <c:v>-13.3600000000006</c:v>
                </c:pt>
                <c:pt idx="1808">
                  <c:v>-13.3700000000006</c:v>
                </c:pt>
                <c:pt idx="1809">
                  <c:v>-13.380000000000599</c:v>
                </c:pt>
                <c:pt idx="1810">
                  <c:v>-13.390000000000599</c:v>
                </c:pt>
                <c:pt idx="1811">
                  <c:v>-13.400000000000601</c:v>
                </c:pt>
                <c:pt idx="1812">
                  <c:v>-13.410000000000601</c:v>
                </c:pt>
                <c:pt idx="1813">
                  <c:v>-13.4200000000006</c:v>
                </c:pt>
                <c:pt idx="1814">
                  <c:v>-13.4300000000006</c:v>
                </c:pt>
                <c:pt idx="1815">
                  <c:v>-13.4400000000006</c:v>
                </c:pt>
                <c:pt idx="1816">
                  <c:v>-13.4500000000006</c:v>
                </c:pt>
                <c:pt idx="1817">
                  <c:v>-13.460000000000599</c:v>
                </c:pt>
                <c:pt idx="1818">
                  <c:v>-13.470000000000599</c:v>
                </c:pt>
                <c:pt idx="1819">
                  <c:v>-13.480000000000601</c:v>
                </c:pt>
                <c:pt idx="1820">
                  <c:v>-13.490000000000601</c:v>
                </c:pt>
                <c:pt idx="1821">
                  <c:v>-13.5000000000006</c:v>
                </c:pt>
                <c:pt idx="1822">
                  <c:v>-13.5100000000006</c:v>
                </c:pt>
                <c:pt idx="1823">
                  <c:v>-13.5200000000006</c:v>
                </c:pt>
                <c:pt idx="1824">
                  <c:v>-13.5300000000006</c:v>
                </c:pt>
                <c:pt idx="1825">
                  <c:v>-13.5400000000006</c:v>
                </c:pt>
                <c:pt idx="1826">
                  <c:v>-12.5400000000006</c:v>
                </c:pt>
                <c:pt idx="1827">
                  <c:v>-12.550000000000599</c:v>
                </c:pt>
                <c:pt idx="1828">
                  <c:v>-12.560000000000599</c:v>
                </c:pt>
                <c:pt idx="1829">
                  <c:v>-12.570000000000601</c:v>
                </c:pt>
                <c:pt idx="1830">
                  <c:v>-12.5800000000006</c:v>
                </c:pt>
                <c:pt idx="1831">
                  <c:v>-12.5900000000006</c:v>
                </c:pt>
                <c:pt idx="1832">
                  <c:v>-12.6000000000006</c:v>
                </c:pt>
                <c:pt idx="1833">
                  <c:v>-12.6100000000006</c:v>
                </c:pt>
                <c:pt idx="1834">
                  <c:v>-12.6200000000006</c:v>
                </c:pt>
                <c:pt idx="1835">
                  <c:v>-12.630000000000599</c:v>
                </c:pt>
                <c:pt idx="1836">
                  <c:v>-12.640000000000599</c:v>
                </c:pt>
                <c:pt idx="1837">
                  <c:v>-12.650000000000601</c:v>
                </c:pt>
                <c:pt idx="1838">
                  <c:v>-12.660000000000601</c:v>
                </c:pt>
                <c:pt idx="1839">
                  <c:v>-12.6700000000006</c:v>
                </c:pt>
                <c:pt idx="1840">
                  <c:v>-12.6800000000006</c:v>
                </c:pt>
                <c:pt idx="1841">
                  <c:v>-12.6900000000006</c:v>
                </c:pt>
                <c:pt idx="1842">
                  <c:v>-12.7000000000006</c:v>
                </c:pt>
                <c:pt idx="1843">
                  <c:v>-12.710000000000599</c:v>
                </c:pt>
                <c:pt idx="1844">
                  <c:v>-12.720000000000599</c:v>
                </c:pt>
                <c:pt idx="1845">
                  <c:v>-12.730000000000601</c:v>
                </c:pt>
                <c:pt idx="1846">
                  <c:v>-12.740000000000601</c:v>
                </c:pt>
                <c:pt idx="1847">
                  <c:v>-12.7500000000006</c:v>
                </c:pt>
                <c:pt idx="1848">
                  <c:v>-12.7600000000006</c:v>
                </c:pt>
                <c:pt idx="1849">
                  <c:v>-12.7700000000006</c:v>
                </c:pt>
                <c:pt idx="1850">
                  <c:v>-12.7800000000006</c:v>
                </c:pt>
                <c:pt idx="1851">
                  <c:v>-12.7900000000006</c:v>
                </c:pt>
                <c:pt idx="1852">
                  <c:v>-12.800000000000599</c:v>
                </c:pt>
                <c:pt idx="1853">
                  <c:v>-12.810000000000599</c:v>
                </c:pt>
                <c:pt idx="1854">
                  <c:v>-12.820000000000601</c:v>
                </c:pt>
                <c:pt idx="1855">
                  <c:v>-12.8300000000006</c:v>
                </c:pt>
                <c:pt idx="1856">
                  <c:v>-12.8400000000006</c:v>
                </c:pt>
                <c:pt idx="1857">
                  <c:v>-12.8500000000006</c:v>
                </c:pt>
                <c:pt idx="1858">
                  <c:v>-11.8500000000006</c:v>
                </c:pt>
                <c:pt idx="1859">
                  <c:v>-11.8600000000006</c:v>
                </c:pt>
                <c:pt idx="1860">
                  <c:v>-11.8700000000006</c:v>
                </c:pt>
                <c:pt idx="1861">
                  <c:v>-11.880000000000599</c:v>
                </c:pt>
                <c:pt idx="1862">
                  <c:v>-11.890000000000599</c:v>
                </c:pt>
                <c:pt idx="1863">
                  <c:v>-11.900000000000601</c:v>
                </c:pt>
                <c:pt idx="1864">
                  <c:v>-11.910000000000601</c:v>
                </c:pt>
                <c:pt idx="1865">
                  <c:v>-11.9200000000006</c:v>
                </c:pt>
                <c:pt idx="1866">
                  <c:v>-11.9300000000006</c:v>
                </c:pt>
                <c:pt idx="1867">
                  <c:v>-11.9400000000006</c:v>
                </c:pt>
                <c:pt idx="1868">
                  <c:v>-11.9500000000006</c:v>
                </c:pt>
                <c:pt idx="1869">
                  <c:v>-11.960000000000599</c:v>
                </c:pt>
                <c:pt idx="1870">
                  <c:v>-11.970000000000599</c:v>
                </c:pt>
                <c:pt idx="1871">
                  <c:v>-11.980000000000601</c:v>
                </c:pt>
                <c:pt idx="1872">
                  <c:v>-11.990000000000601</c:v>
                </c:pt>
                <c:pt idx="1873">
                  <c:v>-12.0000000000006</c:v>
                </c:pt>
                <c:pt idx="1874">
                  <c:v>-12.0100000000006</c:v>
                </c:pt>
                <c:pt idx="1875">
                  <c:v>-12.0200000000006</c:v>
                </c:pt>
                <c:pt idx="1876">
                  <c:v>-12.0300000000006</c:v>
                </c:pt>
                <c:pt idx="1877">
                  <c:v>-12.0400000000006</c:v>
                </c:pt>
                <c:pt idx="1878">
                  <c:v>-12.050000000000599</c:v>
                </c:pt>
                <c:pt idx="1879">
                  <c:v>-12.060000000000599</c:v>
                </c:pt>
                <c:pt idx="1880">
                  <c:v>-12.070000000000601</c:v>
                </c:pt>
                <c:pt idx="1881">
                  <c:v>-12.0800000000006</c:v>
                </c:pt>
                <c:pt idx="1882">
                  <c:v>-12.0900000000006</c:v>
                </c:pt>
                <c:pt idx="1883">
                  <c:v>-12.1000000000006</c:v>
                </c:pt>
                <c:pt idx="1884">
                  <c:v>-12.1100000000006</c:v>
                </c:pt>
                <c:pt idx="1885">
                  <c:v>-12.1200000000006</c:v>
                </c:pt>
                <c:pt idx="1886">
                  <c:v>-12.130000000000599</c:v>
                </c:pt>
                <c:pt idx="1887">
                  <c:v>-12.140000000000599</c:v>
                </c:pt>
                <c:pt idx="1888">
                  <c:v>-12.150000000000601</c:v>
                </c:pt>
                <c:pt idx="1889">
                  <c:v>-12.160000000000601</c:v>
                </c:pt>
                <c:pt idx="1890">
                  <c:v>-11.160000000000601</c:v>
                </c:pt>
                <c:pt idx="1891">
                  <c:v>-11.1700000000006</c:v>
                </c:pt>
                <c:pt idx="1892">
                  <c:v>-11.1800000000006</c:v>
                </c:pt>
                <c:pt idx="1893">
                  <c:v>-11.1900000000006</c:v>
                </c:pt>
                <c:pt idx="1894">
                  <c:v>-11.2000000000006</c:v>
                </c:pt>
                <c:pt idx="1895">
                  <c:v>-11.210000000000599</c:v>
                </c:pt>
                <c:pt idx="1896">
                  <c:v>-11.220000000000599</c:v>
                </c:pt>
                <c:pt idx="1897">
                  <c:v>-11.230000000000601</c:v>
                </c:pt>
                <c:pt idx="1898">
                  <c:v>-11.240000000000601</c:v>
                </c:pt>
                <c:pt idx="1899">
                  <c:v>-11.2500000000006</c:v>
                </c:pt>
                <c:pt idx="1900">
                  <c:v>-11.2600000000006</c:v>
                </c:pt>
                <c:pt idx="1901">
                  <c:v>-11.2700000000006</c:v>
                </c:pt>
                <c:pt idx="1902">
                  <c:v>-11.2800000000006</c:v>
                </c:pt>
                <c:pt idx="1903">
                  <c:v>-11.2900000000006</c:v>
                </c:pt>
                <c:pt idx="1904">
                  <c:v>-11.300000000000599</c:v>
                </c:pt>
                <c:pt idx="1905">
                  <c:v>-11.310000000000599</c:v>
                </c:pt>
                <c:pt idx="1906">
                  <c:v>-11.320000000000601</c:v>
                </c:pt>
                <c:pt idx="1907">
                  <c:v>-11.3300000000006</c:v>
                </c:pt>
                <c:pt idx="1908">
                  <c:v>-11.3400000000006</c:v>
                </c:pt>
                <c:pt idx="1909">
                  <c:v>-11.3500000000006</c:v>
                </c:pt>
                <c:pt idx="1910">
                  <c:v>-11.3600000000006</c:v>
                </c:pt>
                <c:pt idx="1911">
                  <c:v>-11.3700000000006</c:v>
                </c:pt>
                <c:pt idx="1912">
                  <c:v>-11.380000000000599</c:v>
                </c:pt>
                <c:pt idx="1913">
                  <c:v>-11.390000000000599</c:v>
                </c:pt>
                <c:pt idx="1914">
                  <c:v>-11.400000000000601</c:v>
                </c:pt>
                <c:pt idx="1915">
                  <c:v>-11.410000000000601</c:v>
                </c:pt>
                <c:pt idx="1916">
                  <c:v>-11.4200000000006</c:v>
                </c:pt>
                <c:pt idx="1917">
                  <c:v>-11.4300000000006</c:v>
                </c:pt>
                <c:pt idx="1918">
                  <c:v>-11.4400000000006</c:v>
                </c:pt>
                <c:pt idx="1919">
                  <c:v>-11.4500000000006</c:v>
                </c:pt>
                <c:pt idx="1920">
                  <c:v>-11.460000000000599</c:v>
                </c:pt>
                <c:pt idx="1921">
                  <c:v>-11.470000000000599</c:v>
                </c:pt>
                <c:pt idx="1922">
                  <c:v>-10.470000000000599</c:v>
                </c:pt>
                <c:pt idx="1923">
                  <c:v>-10.480000000000601</c:v>
                </c:pt>
                <c:pt idx="1924">
                  <c:v>-10.490000000000601</c:v>
                </c:pt>
                <c:pt idx="1925">
                  <c:v>-10.5000000000006</c:v>
                </c:pt>
                <c:pt idx="1926">
                  <c:v>-10.5100000000006</c:v>
                </c:pt>
                <c:pt idx="1927">
                  <c:v>-10.5200000000006</c:v>
                </c:pt>
                <c:pt idx="1928">
                  <c:v>-10.5300000000006</c:v>
                </c:pt>
                <c:pt idx="1929">
                  <c:v>-10.5400000000006</c:v>
                </c:pt>
                <c:pt idx="1930">
                  <c:v>-10.550000000000599</c:v>
                </c:pt>
                <c:pt idx="1931">
                  <c:v>-10.560000000000599</c:v>
                </c:pt>
                <c:pt idx="1932">
                  <c:v>-10.570000000000601</c:v>
                </c:pt>
                <c:pt idx="1933">
                  <c:v>-10.5800000000006</c:v>
                </c:pt>
                <c:pt idx="1934">
                  <c:v>-10.5900000000006</c:v>
                </c:pt>
                <c:pt idx="1935">
                  <c:v>-10.6000000000006</c:v>
                </c:pt>
                <c:pt idx="1936">
                  <c:v>-10.6100000000006</c:v>
                </c:pt>
                <c:pt idx="1937">
                  <c:v>-10.6200000000006</c:v>
                </c:pt>
                <c:pt idx="1938">
                  <c:v>-10.630000000000599</c:v>
                </c:pt>
                <c:pt idx="1939">
                  <c:v>-10.640000000000599</c:v>
                </c:pt>
                <c:pt idx="1940">
                  <c:v>-10.650000000000601</c:v>
                </c:pt>
                <c:pt idx="1941">
                  <c:v>-10.660000000000601</c:v>
                </c:pt>
                <c:pt idx="1942">
                  <c:v>-10.6700000000006</c:v>
                </c:pt>
                <c:pt idx="1943">
                  <c:v>-10.6800000000006</c:v>
                </c:pt>
                <c:pt idx="1944">
                  <c:v>-10.6900000000006</c:v>
                </c:pt>
                <c:pt idx="1945">
                  <c:v>-10.7000000000006</c:v>
                </c:pt>
                <c:pt idx="1946">
                  <c:v>-10.7100000000005</c:v>
                </c:pt>
                <c:pt idx="1947">
                  <c:v>-10.7200000000005</c:v>
                </c:pt>
                <c:pt idx="1948">
                  <c:v>-10.7300000000005</c:v>
                </c:pt>
                <c:pt idx="1949">
                  <c:v>-10.740000000000499</c:v>
                </c:pt>
                <c:pt idx="1950">
                  <c:v>-10.750000000000499</c:v>
                </c:pt>
                <c:pt idx="1951">
                  <c:v>-10.760000000000501</c:v>
                </c:pt>
                <c:pt idx="1952">
                  <c:v>-10.770000000000501</c:v>
                </c:pt>
                <c:pt idx="1953">
                  <c:v>-10.7800000000005</c:v>
                </c:pt>
                <c:pt idx="1954">
                  <c:v>-9.78000000000055</c:v>
                </c:pt>
                <c:pt idx="1955">
                  <c:v>-9.7900000000005498</c:v>
                </c:pt>
                <c:pt idx="1956">
                  <c:v>-9.8000000000005496</c:v>
                </c:pt>
                <c:pt idx="1957">
                  <c:v>-9.8100000000005494</c:v>
                </c:pt>
                <c:pt idx="1958">
                  <c:v>-9.8200000000005492</c:v>
                </c:pt>
                <c:pt idx="1959">
                  <c:v>-9.8300000000005507</c:v>
                </c:pt>
                <c:pt idx="1960">
                  <c:v>-9.8400000000005505</c:v>
                </c:pt>
                <c:pt idx="1961">
                  <c:v>-9.8500000000005503</c:v>
                </c:pt>
                <c:pt idx="1962">
                  <c:v>-9.8600000000005501</c:v>
                </c:pt>
                <c:pt idx="1963">
                  <c:v>-9.8700000000005499</c:v>
                </c:pt>
                <c:pt idx="1964">
                  <c:v>-9.8800000000005497</c:v>
                </c:pt>
                <c:pt idx="1965">
                  <c:v>-9.8900000000005495</c:v>
                </c:pt>
                <c:pt idx="1966">
                  <c:v>-9.9000000000005492</c:v>
                </c:pt>
                <c:pt idx="1967">
                  <c:v>-9.9100000000005508</c:v>
                </c:pt>
                <c:pt idx="1968">
                  <c:v>-9.9200000000005506</c:v>
                </c:pt>
                <c:pt idx="1969">
                  <c:v>-9.9300000000005504</c:v>
                </c:pt>
                <c:pt idx="1970">
                  <c:v>-9.9400000000005395</c:v>
                </c:pt>
                <c:pt idx="1971">
                  <c:v>-9.9500000000005393</c:v>
                </c:pt>
                <c:pt idx="1972">
                  <c:v>-9.9600000000005409</c:v>
                </c:pt>
                <c:pt idx="1973">
                  <c:v>-9.9700000000005407</c:v>
                </c:pt>
                <c:pt idx="1974">
                  <c:v>-9.9800000000005404</c:v>
                </c:pt>
                <c:pt idx="1975">
                  <c:v>-9.9900000000005402</c:v>
                </c:pt>
                <c:pt idx="1976">
                  <c:v>-10.000000000000499</c:v>
                </c:pt>
                <c:pt idx="1977">
                  <c:v>-10.010000000000501</c:v>
                </c:pt>
                <c:pt idx="1978">
                  <c:v>-10.020000000000501</c:v>
                </c:pt>
                <c:pt idx="1979">
                  <c:v>-10.0300000000005</c:v>
                </c:pt>
                <c:pt idx="1980">
                  <c:v>-10.0400000000005</c:v>
                </c:pt>
                <c:pt idx="1981">
                  <c:v>-10.0500000000005</c:v>
                </c:pt>
                <c:pt idx="1982">
                  <c:v>-10.0600000000005</c:v>
                </c:pt>
                <c:pt idx="1983">
                  <c:v>-10.070000000000499</c:v>
                </c:pt>
                <c:pt idx="1984">
                  <c:v>-10.080000000000499</c:v>
                </c:pt>
                <c:pt idx="1985">
                  <c:v>-10.090000000000501</c:v>
                </c:pt>
                <c:pt idx="1986">
                  <c:v>-9.0900000000005399</c:v>
                </c:pt>
                <c:pt idx="1987">
                  <c:v>-9.1000000000005397</c:v>
                </c:pt>
                <c:pt idx="1988">
                  <c:v>-9.1100000000005394</c:v>
                </c:pt>
                <c:pt idx="1989">
                  <c:v>-9.1200000000005392</c:v>
                </c:pt>
                <c:pt idx="1990">
                  <c:v>-9.1300000000005408</c:v>
                </c:pt>
                <c:pt idx="1991">
                  <c:v>-9.1400000000005406</c:v>
                </c:pt>
                <c:pt idx="1992">
                  <c:v>-9.1500000000005404</c:v>
                </c:pt>
                <c:pt idx="1993">
                  <c:v>-9.1600000000005402</c:v>
                </c:pt>
                <c:pt idx="1994">
                  <c:v>-9.1700000000005399</c:v>
                </c:pt>
                <c:pt idx="1995">
                  <c:v>-9.1800000000005397</c:v>
                </c:pt>
                <c:pt idx="1996">
                  <c:v>-9.1900000000005395</c:v>
                </c:pt>
                <c:pt idx="1997">
                  <c:v>-9.2000000000005393</c:v>
                </c:pt>
                <c:pt idx="1998">
                  <c:v>-9.2100000000005409</c:v>
                </c:pt>
                <c:pt idx="1999">
                  <c:v>-9.2200000000005407</c:v>
                </c:pt>
                <c:pt idx="2000">
                  <c:v>-9.2300000000005404</c:v>
                </c:pt>
                <c:pt idx="2001">
                  <c:v>-9.2400000000005402</c:v>
                </c:pt>
                <c:pt idx="2002">
                  <c:v>-9.3400000000005399</c:v>
                </c:pt>
                <c:pt idx="2003">
                  <c:v>-9.4400000000005395</c:v>
                </c:pt>
                <c:pt idx="2004">
                  <c:v>-9.5400000000005392</c:v>
                </c:pt>
                <c:pt idx="2005">
                  <c:v>-9.5500000000005407</c:v>
                </c:pt>
                <c:pt idx="2006">
                  <c:v>-9.6500000000005404</c:v>
                </c:pt>
                <c:pt idx="2007">
                  <c:v>-9.75000000000054</c:v>
                </c:pt>
                <c:pt idx="2008">
                  <c:v>-9.8500000000005397</c:v>
                </c:pt>
                <c:pt idx="2009">
                  <c:v>-9.9500000000005393</c:v>
                </c:pt>
                <c:pt idx="2010">
                  <c:v>-10.0500000000005</c:v>
                </c:pt>
                <c:pt idx="2011">
                  <c:v>-10.1500000000005</c:v>
                </c:pt>
                <c:pt idx="2012">
                  <c:v>-10.250000000000499</c:v>
                </c:pt>
                <c:pt idx="2013">
                  <c:v>-10.350000000000501</c:v>
                </c:pt>
                <c:pt idx="2014">
                  <c:v>-10.4500000000005</c:v>
                </c:pt>
                <c:pt idx="2015">
                  <c:v>-10.5500000000005</c:v>
                </c:pt>
                <c:pt idx="2016">
                  <c:v>-10.6500000000005</c:v>
                </c:pt>
                <c:pt idx="2017">
                  <c:v>-10.750000000000499</c:v>
                </c:pt>
                <c:pt idx="2018">
                  <c:v>-10.850000000000501</c:v>
                </c:pt>
                <c:pt idx="2019">
                  <c:v>-10.9500000000005</c:v>
                </c:pt>
                <c:pt idx="2020">
                  <c:v>-11.0500000000005</c:v>
                </c:pt>
                <c:pt idx="2021">
                  <c:v>-11.1500000000005</c:v>
                </c:pt>
                <c:pt idx="2022">
                  <c:v>-11.160000000000499</c:v>
                </c:pt>
                <c:pt idx="2023">
                  <c:v>-11.260000000000501</c:v>
                </c:pt>
                <c:pt idx="2024">
                  <c:v>-11.3600000000005</c:v>
                </c:pt>
                <c:pt idx="2025">
                  <c:v>-11.4600000000005</c:v>
                </c:pt>
                <c:pt idx="2026">
                  <c:v>-11.4700000000005</c:v>
                </c:pt>
                <c:pt idx="2027">
                  <c:v>-11.570000000000499</c:v>
                </c:pt>
                <c:pt idx="2028">
                  <c:v>-11.670000000000501</c:v>
                </c:pt>
                <c:pt idx="2029">
                  <c:v>-11.680000000000501</c:v>
                </c:pt>
                <c:pt idx="2030">
                  <c:v>-11.7800000000005</c:v>
                </c:pt>
                <c:pt idx="2031">
                  <c:v>-11.8800000000005</c:v>
                </c:pt>
                <c:pt idx="2032">
                  <c:v>-11.8900000000005</c:v>
                </c:pt>
                <c:pt idx="2033">
                  <c:v>-11.990000000000499</c:v>
                </c:pt>
                <c:pt idx="2034">
                  <c:v>-12.090000000000501</c:v>
                </c:pt>
                <c:pt idx="2035">
                  <c:v>-12.100000000000501</c:v>
                </c:pt>
                <c:pt idx="2036">
                  <c:v>-12.2000000000005</c:v>
                </c:pt>
                <c:pt idx="2037">
                  <c:v>-12.3000000000005</c:v>
                </c:pt>
                <c:pt idx="2038">
                  <c:v>-12.3100000000005</c:v>
                </c:pt>
                <c:pt idx="2039">
                  <c:v>-12.410000000000499</c:v>
                </c:pt>
                <c:pt idx="2040">
                  <c:v>-12.510000000000501</c:v>
                </c:pt>
                <c:pt idx="2041">
                  <c:v>-12.520000000000501</c:v>
                </c:pt>
                <c:pt idx="2042">
                  <c:v>-12.6200000000005</c:v>
                </c:pt>
                <c:pt idx="2043">
                  <c:v>-12.7200000000005</c:v>
                </c:pt>
                <c:pt idx="2044">
                  <c:v>-12.7300000000005</c:v>
                </c:pt>
                <c:pt idx="2045">
                  <c:v>-12.830000000000499</c:v>
                </c:pt>
                <c:pt idx="2046">
                  <c:v>-12.930000000000501</c:v>
                </c:pt>
                <c:pt idx="2047">
                  <c:v>-12.9400000000005</c:v>
                </c:pt>
                <c:pt idx="2048">
                  <c:v>-13.0400000000005</c:v>
                </c:pt>
                <c:pt idx="2049">
                  <c:v>-13.1400000000005</c:v>
                </c:pt>
                <c:pt idx="2050">
                  <c:v>-13.1500000000005</c:v>
                </c:pt>
                <c:pt idx="2051">
                  <c:v>-13.250000000000499</c:v>
                </c:pt>
                <c:pt idx="2052">
                  <c:v>-13.350000000000501</c:v>
                </c:pt>
                <c:pt idx="2053">
                  <c:v>-13.3600000000005</c:v>
                </c:pt>
                <c:pt idx="2054">
                  <c:v>-13.4600000000005</c:v>
                </c:pt>
                <c:pt idx="2055">
                  <c:v>-13.5600000000005</c:v>
                </c:pt>
                <c:pt idx="2056">
                  <c:v>-13.570000000000499</c:v>
                </c:pt>
                <c:pt idx="2057">
                  <c:v>-13.670000000000501</c:v>
                </c:pt>
                <c:pt idx="2058">
                  <c:v>-13.770000000000501</c:v>
                </c:pt>
                <c:pt idx="2059">
                  <c:v>-13.7800000000005</c:v>
                </c:pt>
                <c:pt idx="2060">
                  <c:v>-13.8800000000005</c:v>
                </c:pt>
                <c:pt idx="2061">
                  <c:v>-13.9800000000005</c:v>
                </c:pt>
                <c:pt idx="2062">
                  <c:v>-14.080000000000499</c:v>
                </c:pt>
                <c:pt idx="2063">
                  <c:v>-14.090000000000501</c:v>
                </c:pt>
                <c:pt idx="2064">
                  <c:v>-14.1900000000005</c:v>
                </c:pt>
                <c:pt idx="2065">
                  <c:v>-14.2000000000005</c:v>
                </c:pt>
                <c:pt idx="2066">
                  <c:v>-14.2100000000005</c:v>
                </c:pt>
                <c:pt idx="2067">
                  <c:v>-14.3100000000005</c:v>
                </c:pt>
                <c:pt idx="2068">
                  <c:v>-14.320000000000499</c:v>
                </c:pt>
                <c:pt idx="2069">
                  <c:v>-14.330000000000499</c:v>
                </c:pt>
                <c:pt idx="2070">
                  <c:v>-14.340000000000501</c:v>
                </c:pt>
                <c:pt idx="2071">
                  <c:v>-14.350000000000501</c:v>
                </c:pt>
                <c:pt idx="2072">
                  <c:v>-14.4500000000005</c:v>
                </c:pt>
                <c:pt idx="2073">
                  <c:v>-14.5500000000005</c:v>
                </c:pt>
                <c:pt idx="2074">
                  <c:v>-14.5600000000005</c:v>
                </c:pt>
                <c:pt idx="2075">
                  <c:v>-14.570000000000499</c:v>
                </c:pt>
                <c:pt idx="2076">
                  <c:v>-14.580000000000499</c:v>
                </c:pt>
                <c:pt idx="2077">
                  <c:v>-14.590000000000501</c:v>
                </c:pt>
                <c:pt idx="2078">
                  <c:v>-14.600000000000501</c:v>
                </c:pt>
                <c:pt idx="2079">
                  <c:v>-14.7000000000005</c:v>
                </c:pt>
                <c:pt idx="2080">
                  <c:v>-14.8000000000005</c:v>
                </c:pt>
                <c:pt idx="2081">
                  <c:v>-14.9000000000005</c:v>
                </c:pt>
                <c:pt idx="2082">
                  <c:v>-14.910000000000499</c:v>
                </c:pt>
                <c:pt idx="2083">
                  <c:v>-15.010000000000501</c:v>
                </c:pt>
                <c:pt idx="2084">
                  <c:v>-15.1100000000005</c:v>
                </c:pt>
                <c:pt idx="2085">
                  <c:v>-15.1200000000005</c:v>
                </c:pt>
                <c:pt idx="2086">
                  <c:v>-15.2200000000005</c:v>
                </c:pt>
                <c:pt idx="2087">
                  <c:v>-15.320000000000499</c:v>
                </c:pt>
                <c:pt idx="2088">
                  <c:v>-15.330000000000499</c:v>
                </c:pt>
                <c:pt idx="2089">
                  <c:v>-15.430000000000501</c:v>
                </c:pt>
                <c:pt idx="2090">
                  <c:v>-15.5300000000005</c:v>
                </c:pt>
                <c:pt idx="2091">
                  <c:v>-15.5400000000005</c:v>
                </c:pt>
                <c:pt idx="2092">
                  <c:v>-15.6400000000005</c:v>
                </c:pt>
                <c:pt idx="2093">
                  <c:v>-15.740000000000499</c:v>
                </c:pt>
                <c:pt idx="2094">
                  <c:v>-15.750000000000499</c:v>
                </c:pt>
                <c:pt idx="2095">
                  <c:v>-15.850000000000501</c:v>
                </c:pt>
                <c:pt idx="2096">
                  <c:v>-15.9500000000005</c:v>
                </c:pt>
                <c:pt idx="2097">
                  <c:v>-15.9600000000005</c:v>
                </c:pt>
                <c:pt idx="2098">
                  <c:v>-16.0600000000005</c:v>
                </c:pt>
                <c:pt idx="2099">
                  <c:v>-16.160000000000501</c:v>
                </c:pt>
                <c:pt idx="2100">
                  <c:v>-16.170000000000499</c:v>
                </c:pt>
                <c:pt idx="2101">
                  <c:v>-16.270000000000501</c:v>
                </c:pt>
                <c:pt idx="2102">
                  <c:v>-16.370000000000498</c:v>
                </c:pt>
                <c:pt idx="2103">
                  <c:v>-16.3800000000005</c:v>
                </c:pt>
                <c:pt idx="2104">
                  <c:v>-16.480000000000501</c:v>
                </c:pt>
                <c:pt idx="2105">
                  <c:v>-16.580000000000499</c:v>
                </c:pt>
                <c:pt idx="2106">
                  <c:v>-16.590000000000501</c:v>
                </c:pt>
                <c:pt idx="2107">
                  <c:v>-16.690000000000499</c:v>
                </c:pt>
                <c:pt idx="2108">
                  <c:v>-16.7900000000005</c:v>
                </c:pt>
                <c:pt idx="2109">
                  <c:v>-16.800000000000502</c:v>
                </c:pt>
                <c:pt idx="2110">
                  <c:v>-16.9000000000005</c:v>
                </c:pt>
                <c:pt idx="2111">
                  <c:v>-17.000000000000501</c:v>
                </c:pt>
                <c:pt idx="2112">
                  <c:v>-17.010000000000499</c:v>
                </c:pt>
                <c:pt idx="2113">
                  <c:v>-17.1100000000005</c:v>
                </c:pt>
                <c:pt idx="2114">
                  <c:v>-17.210000000000498</c:v>
                </c:pt>
                <c:pt idx="2115">
                  <c:v>-17.2200000000005</c:v>
                </c:pt>
                <c:pt idx="2116">
                  <c:v>-17.230000000000501</c:v>
                </c:pt>
                <c:pt idx="2117">
                  <c:v>-17.330000000000499</c:v>
                </c:pt>
                <c:pt idx="2118">
                  <c:v>-17.340000000000501</c:v>
                </c:pt>
                <c:pt idx="2119">
                  <c:v>-17.350000000000499</c:v>
                </c:pt>
                <c:pt idx="2120">
                  <c:v>-17.3600000000005</c:v>
                </c:pt>
                <c:pt idx="2121">
                  <c:v>-17.460000000000498</c:v>
                </c:pt>
                <c:pt idx="2122">
                  <c:v>-17.5600000000005</c:v>
                </c:pt>
                <c:pt idx="2123">
                  <c:v>-17.660000000000501</c:v>
                </c:pt>
                <c:pt idx="2124">
                  <c:v>-17.670000000000499</c:v>
                </c:pt>
                <c:pt idx="2125">
                  <c:v>-17.7700000000006</c:v>
                </c:pt>
                <c:pt idx="2126">
                  <c:v>-17.870000000000601</c:v>
                </c:pt>
                <c:pt idx="2127">
                  <c:v>-17.970000000000599</c:v>
                </c:pt>
                <c:pt idx="2128">
                  <c:v>-18.070000000000601</c:v>
                </c:pt>
                <c:pt idx="2129">
                  <c:v>-18.170000000000599</c:v>
                </c:pt>
                <c:pt idx="2130">
                  <c:v>-18.2700000000006</c:v>
                </c:pt>
                <c:pt idx="2131">
                  <c:v>-18.370000000000601</c:v>
                </c:pt>
                <c:pt idx="2132">
                  <c:v>-18.470000000000599</c:v>
                </c:pt>
                <c:pt idx="2133">
                  <c:v>-18.570000000000601</c:v>
                </c:pt>
                <c:pt idx="2134">
                  <c:v>-18.670000000000599</c:v>
                </c:pt>
                <c:pt idx="2135">
                  <c:v>-18.7700000000006</c:v>
                </c:pt>
                <c:pt idx="2136">
                  <c:v>-18.870000000000601</c:v>
                </c:pt>
                <c:pt idx="2137">
                  <c:v>-18.970000000000599</c:v>
                </c:pt>
                <c:pt idx="2138">
                  <c:v>-19.070000000000601</c:v>
                </c:pt>
                <c:pt idx="2139">
                  <c:v>-19.170000000000599</c:v>
                </c:pt>
                <c:pt idx="2140">
                  <c:v>-19.2700000000006</c:v>
                </c:pt>
                <c:pt idx="2141">
                  <c:v>-19.370000000000601</c:v>
                </c:pt>
                <c:pt idx="2142">
                  <c:v>-19.380000000000599</c:v>
                </c:pt>
                <c:pt idx="2143">
                  <c:v>-19.480000000000601</c:v>
                </c:pt>
                <c:pt idx="2144">
                  <c:v>-19.580000000000599</c:v>
                </c:pt>
                <c:pt idx="2145">
                  <c:v>-19.5900000000006</c:v>
                </c:pt>
                <c:pt idx="2146">
                  <c:v>-19.600000000000598</c:v>
                </c:pt>
                <c:pt idx="2147">
                  <c:v>-19.6100000000006</c:v>
                </c:pt>
                <c:pt idx="2148">
                  <c:v>-19.710000000000601</c:v>
                </c:pt>
                <c:pt idx="2149">
                  <c:v>-19.810000000000599</c:v>
                </c:pt>
                <c:pt idx="2150">
                  <c:v>-19.820000000000601</c:v>
                </c:pt>
                <c:pt idx="2151">
                  <c:v>-19.920000000000599</c:v>
                </c:pt>
                <c:pt idx="2152">
                  <c:v>-20.0200000000006</c:v>
                </c:pt>
                <c:pt idx="2153">
                  <c:v>-20.030000000000602</c:v>
                </c:pt>
                <c:pt idx="2154">
                  <c:v>-20.130000000000599</c:v>
                </c:pt>
                <c:pt idx="2155">
                  <c:v>-20.230000000000601</c:v>
                </c:pt>
                <c:pt idx="2156">
                  <c:v>-20.240000000000599</c:v>
                </c:pt>
                <c:pt idx="2157">
                  <c:v>-20.3400000000006</c:v>
                </c:pt>
                <c:pt idx="2158">
                  <c:v>-20.440000000000602</c:v>
                </c:pt>
                <c:pt idx="2159">
                  <c:v>-20.4500000000006</c:v>
                </c:pt>
                <c:pt idx="2160">
                  <c:v>-20.550000000000601</c:v>
                </c:pt>
                <c:pt idx="2161">
                  <c:v>-20.650000000000599</c:v>
                </c:pt>
                <c:pt idx="2162">
                  <c:v>-20.660000000000601</c:v>
                </c:pt>
                <c:pt idx="2163">
                  <c:v>-20.760000000000598</c:v>
                </c:pt>
                <c:pt idx="2164">
                  <c:v>-20.8600000000006</c:v>
                </c:pt>
                <c:pt idx="2165">
                  <c:v>-20.870000000000601</c:v>
                </c:pt>
                <c:pt idx="2166">
                  <c:v>-20.970000000000599</c:v>
                </c:pt>
                <c:pt idx="2167">
                  <c:v>-21.070000000000601</c:v>
                </c:pt>
                <c:pt idx="2168">
                  <c:v>-21.080000000000599</c:v>
                </c:pt>
                <c:pt idx="2169">
                  <c:v>-21.1800000000006</c:v>
                </c:pt>
                <c:pt idx="2170">
                  <c:v>-21.280000000000602</c:v>
                </c:pt>
                <c:pt idx="2171">
                  <c:v>-21.2900000000006</c:v>
                </c:pt>
                <c:pt idx="2172">
                  <c:v>-21.390000000000601</c:v>
                </c:pt>
                <c:pt idx="2173">
                  <c:v>-21.490000000000599</c:v>
                </c:pt>
                <c:pt idx="2174">
                  <c:v>-21.5000000000006</c:v>
                </c:pt>
                <c:pt idx="2175">
                  <c:v>-21.600000000000598</c:v>
                </c:pt>
                <c:pt idx="2176">
                  <c:v>-21.7000000000006</c:v>
                </c:pt>
                <c:pt idx="2177">
                  <c:v>-21.710000000000601</c:v>
                </c:pt>
                <c:pt idx="2178">
                  <c:v>-21.810000000000599</c:v>
                </c:pt>
                <c:pt idx="2179">
                  <c:v>-21.910000000000601</c:v>
                </c:pt>
                <c:pt idx="2180">
                  <c:v>-21.920000000000599</c:v>
                </c:pt>
                <c:pt idx="2181">
                  <c:v>-22.0200000000006</c:v>
                </c:pt>
                <c:pt idx="2182">
                  <c:v>-22.120000000000601</c:v>
                </c:pt>
                <c:pt idx="2183">
                  <c:v>-22.220000000000599</c:v>
                </c:pt>
                <c:pt idx="2184">
                  <c:v>-22.230000000000601</c:v>
                </c:pt>
                <c:pt idx="2185">
                  <c:v>-22.330000000000599</c:v>
                </c:pt>
                <c:pt idx="2186">
                  <c:v>-22.4300000000006</c:v>
                </c:pt>
                <c:pt idx="2187">
                  <c:v>-22.440000000000602</c:v>
                </c:pt>
                <c:pt idx="2188">
                  <c:v>-22.4500000000006</c:v>
                </c:pt>
                <c:pt idx="2189">
                  <c:v>-22.460000000000601</c:v>
                </c:pt>
                <c:pt idx="2190">
                  <c:v>-22.470000000000599</c:v>
                </c:pt>
                <c:pt idx="2191">
                  <c:v>-22.480000000000601</c:v>
                </c:pt>
                <c:pt idx="2192">
                  <c:v>-22.580000000000599</c:v>
                </c:pt>
                <c:pt idx="2193">
                  <c:v>-22.6800000000007</c:v>
                </c:pt>
                <c:pt idx="2194">
                  <c:v>-22.690000000000701</c:v>
                </c:pt>
                <c:pt idx="2195">
                  <c:v>-22.790000000000699</c:v>
                </c:pt>
                <c:pt idx="2196">
                  <c:v>-22.8900000000007</c:v>
                </c:pt>
                <c:pt idx="2197">
                  <c:v>-22.900000000000698</c:v>
                </c:pt>
                <c:pt idx="2198">
                  <c:v>-23.0000000000007</c:v>
                </c:pt>
                <c:pt idx="2199">
                  <c:v>-23.100000000000701</c:v>
                </c:pt>
                <c:pt idx="2200">
                  <c:v>-23.200000000000699</c:v>
                </c:pt>
                <c:pt idx="2201">
                  <c:v>-23.210000000000701</c:v>
                </c:pt>
                <c:pt idx="2202">
                  <c:v>-23.310000000000699</c:v>
                </c:pt>
                <c:pt idx="2203">
                  <c:v>-23.4100000000007</c:v>
                </c:pt>
                <c:pt idx="2204">
                  <c:v>-23.420000000000702</c:v>
                </c:pt>
                <c:pt idx="2205">
                  <c:v>-23.520000000000699</c:v>
                </c:pt>
                <c:pt idx="2206">
                  <c:v>-23.620000000000701</c:v>
                </c:pt>
                <c:pt idx="2207">
                  <c:v>-23.630000000000699</c:v>
                </c:pt>
                <c:pt idx="2208">
                  <c:v>-23.7300000000007</c:v>
                </c:pt>
                <c:pt idx="2209">
                  <c:v>-23.830000000000702</c:v>
                </c:pt>
                <c:pt idx="2210">
                  <c:v>-23.8400000000007</c:v>
                </c:pt>
                <c:pt idx="2211">
                  <c:v>-23.940000000000701</c:v>
                </c:pt>
                <c:pt idx="2212">
                  <c:v>-24.040000000000699</c:v>
                </c:pt>
                <c:pt idx="2213">
                  <c:v>-24.050000000000701</c:v>
                </c:pt>
                <c:pt idx="2214">
                  <c:v>-24.150000000000698</c:v>
                </c:pt>
                <c:pt idx="2215">
                  <c:v>-24.2500000000007</c:v>
                </c:pt>
                <c:pt idx="2216">
                  <c:v>-24.260000000000701</c:v>
                </c:pt>
                <c:pt idx="2217">
                  <c:v>-24.360000000000699</c:v>
                </c:pt>
                <c:pt idx="2218">
                  <c:v>-24.460000000000701</c:v>
                </c:pt>
                <c:pt idx="2219">
                  <c:v>-24.470000000000699</c:v>
                </c:pt>
                <c:pt idx="2220">
                  <c:v>-24.5700000000007</c:v>
                </c:pt>
                <c:pt idx="2221">
                  <c:v>-24.670000000000702</c:v>
                </c:pt>
                <c:pt idx="2222">
                  <c:v>-24.6800000000007</c:v>
                </c:pt>
                <c:pt idx="2223">
                  <c:v>-24.780000000000701</c:v>
                </c:pt>
                <c:pt idx="2224">
                  <c:v>-24.880000000000699</c:v>
                </c:pt>
                <c:pt idx="2225">
                  <c:v>-24.8900000000007</c:v>
                </c:pt>
                <c:pt idx="2226">
                  <c:v>-24.990000000000698</c:v>
                </c:pt>
                <c:pt idx="2227">
                  <c:v>-25.0900000000007</c:v>
                </c:pt>
                <c:pt idx="2228">
                  <c:v>-25.100000000000701</c:v>
                </c:pt>
                <c:pt idx="2229">
                  <c:v>-25.200000000000699</c:v>
                </c:pt>
                <c:pt idx="2230">
                  <c:v>-25.300000000000701</c:v>
                </c:pt>
                <c:pt idx="2231">
                  <c:v>-25.310000000000699</c:v>
                </c:pt>
                <c:pt idx="2232">
                  <c:v>-25.4100000000007</c:v>
                </c:pt>
                <c:pt idx="2233">
                  <c:v>-25.510000000000701</c:v>
                </c:pt>
                <c:pt idx="2234">
                  <c:v>-25.520000000000699</c:v>
                </c:pt>
                <c:pt idx="2235">
                  <c:v>-25.530000000000701</c:v>
                </c:pt>
                <c:pt idx="2236">
                  <c:v>-25.630000000000699</c:v>
                </c:pt>
                <c:pt idx="2237">
                  <c:v>-25.7300000000007</c:v>
                </c:pt>
                <c:pt idx="2238">
                  <c:v>-25.830000000000702</c:v>
                </c:pt>
                <c:pt idx="2239">
                  <c:v>-25.9300000000007</c:v>
                </c:pt>
                <c:pt idx="2240">
                  <c:v>-26.030000000000701</c:v>
                </c:pt>
                <c:pt idx="2241">
                  <c:v>-26.130000000000699</c:v>
                </c:pt>
                <c:pt idx="2242">
                  <c:v>-26.2300000000007</c:v>
                </c:pt>
                <c:pt idx="2243">
                  <c:v>-26.330000000000702</c:v>
                </c:pt>
                <c:pt idx="2244">
                  <c:v>-26.4300000000007</c:v>
                </c:pt>
                <c:pt idx="2245">
                  <c:v>-26.530000000000701</c:v>
                </c:pt>
                <c:pt idx="2246">
                  <c:v>-26.630000000000699</c:v>
                </c:pt>
                <c:pt idx="2247">
                  <c:v>-26.7300000000007</c:v>
                </c:pt>
                <c:pt idx="2248">
                  <c:v>-26.830000000000702</c:v>
                </c:pt>
                <c:pt idx="2249">
                  <c:v>-26.9300000000007</c:v>
                </c:pt>
                <c:pt idx="2250">
                  <c:v>-27.030000000000701</c:v>
                </c:pt>
                <c:pt idx="2251">
                  <c:v>-27.040000000000699</c:v>
                </c:pt>
                <c:pt idx="2252">
                  <c:v>-27.050000000000701</c:v>
                </c:pt>
                <c:pt idx="2253">
                  <c:v>-27.060000000000699</c:v>
                </c:pt>
                <c:pt idx="2254">
                  <c:v>-27.0700000000007</c:v>
                </c:pt>
                <c:pt idx="2255">
                  <c:v>-27.080000000000702</c:v>
                </c:pt>
                <c:pt idx="2256">
                  <c:v>-27.0900000000007</c:v>
                </c:pt>
                <c:pt idx="2257">
                  <c:v>-27.100000000000701</c:v>
                </c:pt>
                <c:pt idx="2258">
                  <c:v>-27.110000000000699</c:v>
                </c:pt>
                <c:pt idx="2259">
                  <c:v>-27.120000000000701</c:v>
                </c:pt>
                <c:pt idx="2260">
                  <c:v>-27.130000000000699</c:v>
                </c:pt>
                <c:pt idx="2261">
                  <c:v>-27.1400000000008</c:v>
                </c:pt>
                <c:pt idx="2262">
                  <c:v>-27.150000000000801</c:v>
                </c:pt>
                <c:pt idx="2263">
                  <c:v>-27.1600000000008</c:v>
                </c:pt>
                <c:pt idx="2264">
                  <c:v>-27.170000000000801</c:v>
                </c:pt>
                <c:pt idx="2265">
                  <c:v>-27.180000000000799</c:v>
                </c:pt>
                <c:pt idx="2266">
                  <c:v>-27.190000000000801</c:v>
                </c:pt>
                <c:pt idx="2267">
                  <c:v>-26.190000000000801</c:v>
                </c:pt>
                <c:pt idx="2268">
                  <c:v>-26.200000000000799</c:v>
                </c:pt>
                <c:pt idx="2269">
                  <c:v>-26.2100000000008</c:v>
                </c:pt>
                <c:pt idx="2270">
                  <c:v>-26.220000000000802</c:v>
                </c:pt>
                <c:pt idx="2271">
                  <c:v>-26.2300000000008</c:v>
                </c:pt>
                <c:pt idx="2272">
                  <c:v>-26.240000000000801</c:v>
                </c:pt>
                <c:pt idx="2273">
                  <c:v>-26.250000000000799</c:v>
                </c:pt>
                <c:pt idx="2274">
                  <c:v>-26.260000000000801</c:v>
                </c:pt>
                <c:pt idx="2275">
                  <c:v>-26.270000000000799</c:v>
                </c:pt>
                <c:pt idx="2276">
                  <c:v>-26.2800000000008</c:v>
                </c:pt>
                <c:pt idx="2277">
                  <c:v>-26.290000000000799</c:v>
                </c:pt>
                <c:pt idx="2278">
                  <c:v>-26.3000000000008</c:v>
                </c:pt>
                <c:pt idx="2279">
                  <c:v>-26.310000000000802</c:v>
                </c:pt>
                <c:pt idx="2280">
                  <c:v>-26.3200000000008</c:v>
                </c:pt>
                <c:pt idx="2281">
                  <c:v>-26.330000000000801</c:v>
                </c:pt>
                <c:pt idx="2282">
                  <c:v>-26.340000000000799</c:v>
                </c:pt>
                <c:pt idx="2283">
                  <c:v>-26.350000000000801</c:v>
                </c:pt>
                <c:pt idx="2284">
                  <c:v>-26.360000000000799</c:v>
                </c:pt>
                <c:pt idx="2285">
                  <c:v>-26.3700000000008</c:v>
                </c:pt>
                <c:pt idx="2286">
                  <c:v>-26.380000000000798</c:v>
                </c:pt>
                <c:pt idx="2287">
                  <c:v>-26.3900000000008</c:v>
                </c:pt>
                <c:pt idx="2288">
                  <c:v>-26.400000000000801</c:v>
                </c:pt>
                <c:pt idx="2289">
                  <c:v>-26.4100000000008</c:v>
                </c:pt>
                <c:pt idx="2290">
                  <c:v>-26.420000000000801</c:v>
                </c:pt>
                <c:pt idx="2291">
                  <c:v>-26.430000000000799</c:v>
                </c:pt>
                <c:pt idx="2292">
                  <c:v>-26.440000000000801</c:v>
                </c:pt>
                <c:pt idx="2293">
                  <c:v>-26.450000000000799</c:v>
                </c:pt>
                <c:pt idx="2294">
                  <c:v>-26.4600000000008</c:v>
                </c:pt>
                <c:pt idx="2295">
                  <c:v>-26.470000000000802</c:v>
                </c:pt>
                <c:pt idx="2296">
                  <c:v>-26.4800000000008</c:v>
                </c:pt>
                <c:pt idx="2297">
                  <c:v>-26.490000000000801</c:v>
                </c:pt>
                <c:pt idx="2298">
                  <c:v>-26.500000000000799</c:v>
                </c:pt>
                <c:pt idx="2299">
                  <c:v>-26.510000000000801</c:v>
                </c:pt>
                <c:pt idx="2300">
                  <c:v>-26.520000000000799</c:v>
                </c:pt>
                <c:pt idx="2301">
                  <c:v>-26.5300000000008</c:v>
                </c:pt>
                <c:pt idx="2302">
                  <c:v>-26.540000000000799</c:v>
                </c:pt>
                <c:pt idx="2303">
                  <c:v>-26.5500000000008</c:v>
                </c:pt>
                <c:pt idx="2304">
                  <c:v>-26.560000000000802</c:v>
                </c:pt>
                <c:pt idx="2305">
                  <c:v>-26.5700000000008</c:v>
                </c:pt>
                <c:pt idx="2306">
                  <c:v>-26.580000000000801</c:v>
                </c:pt>
                <c:pt idx="2307">
                  <c:v>-26.590000000000799</c:v>
                </c:pt>
                <c:pt idx="2308">
                  <c:v>-26.600000000000801</c:v>
                </c:pt>
                <c:pt idx="2309">
                  <c:v>-26.610000000000799</c:v>
                </c:pt>
                <c:pt idx="2310">
                  <c:v>-26.6200000000008</c:v>
                </c:pt>
                <c:pt idx="2311">
                  <c:v>-26.630000000000798</c:v>
                </c:pt>
                <c:pt idx="2312">
                  <c:v>-26.6400000000008</c:v>
                </c:pt>
                <c:pt idx="2313">
                  <c:v>-26.650000000000801</c:v>
                </c:pt>
                <c:pt idx="2314">
                  <c:v>-26.6600000000008</c:v>
                </c:pt>
                <c:pt idx="2315">
                  <c:v>-26.670000000000801</c:v>
                </c:pt>
                <c:pt idx="2316">
                  <c:v>-26.680000000000799</c:v>
                </c:pt>
                <c:pt idx="2317">
                  <c:v>-26.690000000000801</c:v>
                </c:pt>
                <c:pt idx="2318">
                  <c:v>-26.700000000000799</c:v>
                </c:pt>
                <c:pt idx="2319">
                  <c:v>-26.7100000000008</c:v>
                </c:pt>
                <c:pt idx="2320">
                  <c:v>-26.720000000000802</c:v>
                </c:pt>
                <c:pt idx="2321">
                  <c:v>-26.8200000000008</c:v>
                </c:pt>
                <c:pt idx="2322">
                  <c:v>-26.830000000000801</c:v>
                </c:pt>
                <c:pt idx="2323">
                  <c:v>-26.840000000000799</c:v>
                </c:pt>
                <c:pt idx="2324">
                  <c:v>-26.850000000000801</c:v>
                </c:pt>
                <c:pt idx="2325">
                  <c:v>-26.860000000000799</c:v>
                </c:pt>
                <c:pt idx="2326">
                  <c:v>-26.9600000000009</c:v>
                </c:pt>
                <c:pt idx="2327">
                  <c:v>-27.060000000000901</c:v>
                </c:pt>
                <c:pt idx="2328">
                  <c:v>-27.070000000000899</c:v>
                </c:pt>
                <c:pt idx="2329">
                  <c:v>-27.170000000000901</c:v>
                </c:pt>
                <c:pt idx="2330">
                  <c:v>-27.270000000000898</c:v>
                </c:pt>
                <c:pt idx="2331">
                  <c:v>-27.3700000000009</c:v>
                </c:pt>
                <c:pt idx="2332">
                  <c:v>-27.380000000000901</c:v>
                </c:pt>
                <c:pt idx="2333">
                  <c:v>-27.390000000000899</c:v>
                </c:pt>
                <c:pt idx="2334">
                  <c:v>-27.400000000000901</c:v>
                </c:pt>
                <c:pt idx="2335">
                  <c:v>-27.410000000000899</c:v>
                </c:pt>
                <c:pt idx="2336">
                  <c:v>-27.420000000000901</c:v>
                </c:pt>
                <c:pt idx="2337">
                  <c:v>-27.430000000000899</c:v>
                </c:pt>
                <c:pt idx="2338">
                  <c:v>-27.4400000000009</c:v>
                </c:pt>
                <c:pt idx="2339">
                  <c:v>-27.450000000000902</c:v>
                </c:pt>
                <c:pt idx="2340">
                  <c:v>-27.4600000000009</c:v>
                </c:pt>
                <c:pt idx="2341">
                  <c:v>-27.470000000000901</c:v>
                </c:pt>
                <c:pt idx="2342">
                  <c:v>-27.480000000000899</c:v>
                </c:pt>
                <c:pt idx="2343">
                  <c:v>-27.490000000000901</c:v>
                </c:pt>
                <c:pt idx="2344">
                  <c:v>-27.500000000000899</c:v>
                </c:pt>
                <c:pt idx="2345">
                  <c:v>-27.5100000000009</c:v>
                </c:pt>
                <c:pt idx="2346">
                  <c:v>-27.520000000000898</c:v>
                </c:pt>
                <c:pt idx="2347">
                  <c:v>-27.5300000000009</c:v>
                </c:pt>
                <c:pt idx="2348">
                  <c:v>-27.540000000000902</c:v>
                </c:pt>
                <c:pt idx="2349">
                  <c:v>-27.5500000000009</c:v>
                </c:pt>
                <c:pt idx="2350">
                  <c:v>-27.560000000000901</c:v>
                </c:pt>
                <c:pt idx="2351">
                  <c:v>-27.570000000000899</c:v>
                </c:pt>
                <c:pt idx="2352">
                  <c:v>-27.580000000000901</c:v>
                </c:pt>
                <c:pt idx="2353">
                  <c:v>-27.590000000000899</c:v>
                </c:pt>
                <c:pt idx="2354">
                  <c:v>-27.6000000000009</c:v>
                </c:pt>
                <c:pt idx="2355">
                  <c:v>-27.610000000000898</c:v>
                </c:pt>
                <c:pt idx="2356">
                  <c:v>-27.6200000000009</c:v>
                </c:pt>
                <c:pt idx="2357">
                  <c:v>-27.630000000000901</c:v>
                </c:pt>
                <c:pt idx="2358">
                  <c:v>-27.640000000000899</c:v>
                </c:pt>
                <c:pt idx="2359">
                  <c:v>-27.650000000000901</c:v>
                </c:pt>
                <c:pt idx="2360">
                  <c:v>-27.660000000000899</c:v>
                </c:pt>
                <c:pt idx="2361">
                  <c:v>-27.670000000000901</c:v>
                </c:pt>
                <c:pt idx="2362">
                  <c:v>-27.680000000000899</c:v>
                </c:pt>
                <c:pt idx="2363">
                  <c:v>-27.6900000000009</c:v>
                </c:pt>
                <c:pt idx="2364">
                  <c:v>-27.700000000000902</c:v>
                </c:pt>
                <c:pt idx="2365">
                  <c:v>-26.700000000000902</c:v>
                </c:pt>
                <c:pt idx="2366">
                  <c:v>-26.7100000000009</c:v>
                </c:pt>
                <c:pt idx="2367">
                  <c:v>-26.720000000000901</c:v>
                </c:pt>
                <c:pt idx="2368">
                  <c:v>-26.730000000000899</c:v>
                </c:pt>
                <c:pt idx="2369">
                  <c:v>-26.740000000000901</c:v>
                </c:pt>
                <c:pt idx="2370">
                  <c:v>-26.750000000000899</c:v>
                </c:pt>
                <c:pt idx="2371">
                  <c:v>-26.7600000000009</c:v>
                </c:pt>
                <c:pt idx="2372">
                  <c:v>-26.770000000000898</c:v>
                </c:pt>
                <c:pt idx="2373">
                  <c:v>-26.7800000000009</c:v>
                </c:pt>
                <c:pt idx="2374">
                  <c:v>-26.790000000000902</c:v>
                </c:pt>
                <c:pt idx="2375">
                  <c:v>-26.8000000000009</c:v>
                </c:pt>
                <c:pt idx="2376">
                  <c:v>-26.810000000000901</c:v>
                </c:pt>
                <c:pt idx="2377">
                  <c:v>-26.820000000000899</c:v>
                </c:pt>
                <c:pt idx="2378">
                  <c:v>-26.830000000000901</c:v>
                </c:pt>
                <c:pt idx="2379">
                  <c:v>-26.840000000000899</c:v>
                </c:pt>
                <c:pt idx="2380">
                  <c:v>-26.8500000000009</c:v>
                </c:pt>
                <c:pt idx="2381">
                  <c:v>-26.860000000000898</c:v>
                </c:pt>
                <c:pt idx="2382">
                  <c:v>-26.8700000000009</c:v>
                </c:pt>
                <c:pt idx="2383">
                  <c:v>-26.880000000000901</c:v>
                </c:pt>
                <c:pt idx="2384">
                  <c:v>-26.890000000000899</c:v>
                </c:pt>
                <c:pt idx="2385">
                  <c:v>-26.900000000000901</c:v>
                </c:pt>
                <c:pt idx="2386">
                  <c:v>-26.910000000000899</c:v>
                </c:pt>
                <c:pt idx="2387">
                  <c:v>-26.920000000000901</c:v>
                </c:pt>
                <c:pt idx="2388">
                  <c:v>-26.930000000000899</c:v>
                </c:pt>
                <c:pt idx="2389">
                  <c:v>-26.9400000000009</c:v>
                </c:pt>
                <c:pt idx="2390">
                  <c:v>-26.950000000000902</c:v>
                </c:pt>
                <c:pt idx="2391">
                  <c:v>-26.9600000000009</c:v>
                </c:pt>
                <c:pt idx="2392">
                  <c:v>-26.970000000001001</c:v>
                </c:pt>
                <c:pt idx="2393">
                  <c:v>-26.980000000000999</c:v>
                </c:pt>
                <c:pt idx="2394">
                  <c:v>-26.990000000001</c:v>
                </c:pt>
                <c:pt idx="2395">
                  <c:v>-27.000000000000998</c:v>
                </c:pt>
                <c:pt idx="2396">
                  <c:v>-27.010000000001</c:v>
                </c:pt>
                <c:pt idx="2397">
                  <c:v>-27.020000000001001</c:v>
                </c:pt>
                <c:pt idx="2398">
                  <c:v>-27.030000000000999</c:v>
                </c:pt>
                <c:pt idx="2399">
                  <c:v>-27.040000000001001</c:v>
                </c:pt>
                <c:pt idx="2400">
                  <c:v>-27.050000000000999</c:v>
                </c:pt>
                <c:pt idx="2401">
                  <c:v>-27.060000000001001</c:v>
                </c:pt>
                <c:pt idx="2402">
                  <c:v>-27.070000000000999</c:v>
                </c:pt>
                <c:pt idx="2403">
                  <c:v>-27.080000000001</c:v>
                </c:pt>
                <c:pt idx="2404">
                  <c:v>-27.090000000001002</c:v>
                </c:pt>
                <c:pt idx="2405">
                  <c:v>-27.100000000001</c:v>
                </c:pt>
                <c:pt idx="2406">
                  <c:v>-27.110000000001001</c:v>
                </c:pt>
                <c:pt idx="2407">
                  <c:v>-27.120000000000999</c:v>
                </c:pt>
                <c:pt idx="2408">
                  <c:v>-27.130000000001001</c:v>
                </c:pt>
                <c:pt idx="2409">
                  <c:v>-27.140000000000999</c:v>
                </c:pt>
                <c:pt idx="2410">
                  <c:v>-27.150000000001</c:v>
                </c:pt>
                <c:pt idx="2411">
                  <c:v>-27.160000000000998</c:v>
                </c:pt>
                <c:pt idx="2412">
                  <c:v>-27.170000000001</c:v>
                </c:pt>
                <c:pt idx="2413">
                  <c:v>-27.180000000001002</c:v>
                </c:pt>
                <c:pt idx="2414">
                  <c:v>-27.190000000001</c:v>
                </c:pt>
                <c:pt idx="2415">
                  <c:v>-27.200000000001001</c:v>
                </c:pt>
                <c:pt idx="2416">
                  <c:v>-27.210000000000999</c:v>
                </c:pt>
                <c:pt idx="2417">
                  <c:v>-27.220000000001001</c:v>
                </c:pt>
                <c:pt idx="2418">
                  <c:v>-27.230000000000999</c:v>
                </c:pt>
                <c:pt idx="2419">
                  <c:v>-27.330000000001</c:v>
                </c:pt>
                <c:pt idx="2420">
                  <c:v>-27.340000000001002</c:v>
                </c:pt>
                <c:pt idx="2421">
                  <c:v>-27.350000000001</c:v>
                </c:pt>
                <c:pt idx="2422">
                  <c:v>-27.360000000001001</c:v>
                </c:pt>
                <c:pt idx="2423">
                  <c:v>-27.370000000000999</c:v>
                </c:pt>
                <c:pt idx="2424">
                  <c:v>-27.380000000001001</c:v>
                </c:pt>
                <c:pt idx="2425">
                  <c:v>-27.390000000000999</c:v>
                </c:pt>
                <c:pt idx="2426">
                  <c:v>-27.400000000001</c:v>
                </c:pt>
                <c:pt idx="2427">
                  <c:v>-27.410000000000998</c:v>
                </c:pt>
                <c:pt idx="2428">
                  <c:v>-27.420000000001</c:v>
                </c:pt>
                <c:pt idx="2429">
                  <c:v>-27.430000000001002</c:v>
                </c:pt>
                <c:pt idx="2430">
                  <c:v>-27.440000000001</c:v>
                </c:pt>
                <c:pt idx="2431">
                  <c:v>-27.450000000001001</c:v>
                </c:pt>
                <c:pt idx="2432">
                  <c:v>-27.460000000000999</c:v>
                </c:pt>
                <c:pt idx="2433">
                  <c:v>-27.470000000001001</c:v>
                </c:pt>
                <c:pt idx="2434">
                  <c:v>-27.480000000000999</c:v>
                </c:pt>
                <c:pt idx="2435">
                  <c:v>-27.490000000001</c:v>
                </c:pt>
                <c:pt idx="2436">
                  <c:v>-27.500000000000998</c:v>
                </c:pt>
                <c:pt idx="2437">
                  <c:v>-27.510000000001</c:v>
                </c:pt>
                <c:pt idx="2438">
                  <c:v>-27.520000000001001</c:v>
                </c:pt>
                <c:pt idx="2439">
                  <c:v>-27.530000000000999</c:v>
                </c:pt>
                <c:pt idx="2440">
                  <c:v>-27.540000000001001</c:v>
                </c:pt>
                <c:pt idx="2441">
                  <c:v>-27.550000000000999</c:v>
                </c:pt>
                <c:pt idx="2442">
                  <c:v>-27.560000000001001</c:v>
                </c:pt>
                <c:pt idx="2443">
                  <c:v>-27.570000000000999</c:v>
                </c:pt>
                <c:pt idx="2444">
                  <c:v>-27.580000000001</c:v>
                </c:pt>
                <c:pt idx="2445">
                  <c:v>-27.590000000001002</c:v>
                </c:pt>
                <c:pt idx="2446">
                  <c:v>-27.600000000001</c:v>
                </c:pt>
                <c:pt idx="2447">
                  <c:v>-27.610000000001001</c:v>
                </c:pt>
                <c:pt idx="2448">
                  <c:v>-27.620000000000999</c:v>
                </c:pt>
                <c:pt idx="2449">
                  <c:v>-27.630000000001001</c:v>
                </c:pt>
                <c:pt idx="2450">
                  <c:v>-27.640000000000999</c:v>
                </c:pt>
                <c:pt idx="2451">
                  <c:v>-27.650000000001</c:v>
                </c:pt>
                <c:pt idx="2452">
                  <c:v>-27.660000000000998</c:v>
                </c:pt>
                <c:pt idx="2453">
                  <c:v>-27.670000000001</c:v>
                </c:pt>
                <c:pt idx="2454">
                  <c:v>-26.670000000001</c:v>
                </c:pt>
                <c:pt idx="2455">
                  <c:v>-26.680000000001002</c:v>
                </c:pt>
                <c:pt idx="2456">
                  <c:v>-26.690000000001</c:v>
                </c:pt>
                <c:pt idx="2457">
                  <c:v>-26.700000000001101</c:v>
                </c:pt>
                <c:pt idx="2458">
                  <c:v>-26.710000000001099</c:v>
                </c:pt>
                <c:pt idx="2459">
                  <c:v>-26.7200000000011</c:v>
                </c:pt>
                <c:pt idx="2460">
                  <c:v>-26.730000000001102</c:v>
                </c:pt>
                <c:pt idx="2461">
                  <c:v>-26.7400000000011</c:v>
                </c:pt>
                <c:pt idx="2462">
                  <c:v>-26.750000000001101</c:v>
                </c:pt>
                <c:pt idx="2463">
                  <c:v>-26.760000000001099</c:v>
                </c:pt>
                <c:pt idx="2464">
                  <c:v>-26.770000000001101</c:v>
                </c:pt>
                <c:pt idx="2465">
                  <c:v>-26.780000000001099</c:v>
                </c:pt>
                <c:pt idx="2466">
                  <c:v>-26.7900000000011</c:v>
                </c:pt>
                <c:pt idx="2467">
                  <c:v>-26.800000000001098</c:v>
                </c:pt>
                <c:pt idx="2468">
                  <c:v>-26.8100000000011</c:v>
                </c:pt>
                <c:pt idx="2469">
                  <c:v>-26.820000000001102</c:v>
                </c:pt>
                <c:pt idx="2470">
                  <c:v>-26.8300000000011</c:v>
                </c:pt>
                <c:pt idx="2471">
                  <c:v>-26.840000000001101</c:v>
                </c:pt>
                <c:pt idx="2472">
                  <c:v>-26.850000000001099</c:v>
                </c:pt>
                <c:pt idx="2473">
                  <c:v>-26.860000000001101</c:v>
                </c:pt>
                <c:pt idx="2474">
                  <c:v>-26.870000000001099</c:v>
                </c:pt>
                <c:pt idx="2475">
                  <c:v>-26.8800000000011</c:v>
                </c:pt>
                <c:pt idx="2476">
                  <c:v>-26.890000000001098</c:v>
                </c:pt>
                <c:pt idx="2477">
                  <c:v>-26.9000000000011</c:v>
                </c:pt>
                <c:pt idx="2478">
                  <c:v>-26.910000000001101</c:v>
                </c:pt>
                <c:pt idx="2479">
                  <c:v>-26.920000000001099</c:v>
                </c:pt>
                <c:pt idx="2480">
                  <c:v>-26.930000000001101</c:v>
                </c:pt>
                <c:pt idx="2481">
                  <c:v>-26.940000000001099</c:v>
                </c:pt>
                <c:pt idx="2482">
                  <c:v>-26.950000000001101</c:v>
                </c:pt>
                <c:pt idx="2483">
                  <c:v>-26.960000000001099</c:v>
                </c:pt>
                <c:pt idx="2484">
                  <c:v>-26.9700000000011</c:v>
                </c:pt>
                <c:pt idx="2485">
                  <c:v>-26.980000000001102</c:v>
                </c:pt>
                <c:pt idx="2486">
                  <c:v>-26.9900000000011</c:v>
                </c:pt>
                <c:pt idx="2487">
                  <c:v>-27.000000000001101</c:v>
                </c:pt>
                <c:pt idx="2488">
                  <c:v>-27.010000000001099</c:v>
                </c:pt>
                <c:pt idx="2489">
                  <c:v>-27.020000000001101</c:v>
                </c:pt>
                <c:pt idx="2490">
                  <c:v>-27.030000000001099</c:v>
                </c:pt>
                <c:pt idx="2491">
                  <c:v>-27.0400000000011</c:v>
                </c:pt>
                <c:pt idx="2492">
                  <c:v>-27.050000000001098</c:v>
                </c:pt>
                <c:pt idx="2493">
                  <c:v>-27.0600000000011</c:v>
                </c:pt>
                <c:pt idx="2494">
                  <c:v>-27.070000000001102</c:v>
                </c:pt>
                <c:pt idx="2495">
                  <c:v>-27.0800000000011</c:v>
                </c:pt>
                <c:pt idx="2496">
                  <c:v>-27.090000000001101</c:v>
                </c:pt>
                <c:pt idx="2497">
                  <c:v>-27.100000000001099</c:v>
                </c:pt>
                <c:pt idx="2498">
                  <c:v>-27.110000000001101</c:v>
                </c:pt>
                <c:pt idx="2499">
                  <c:v>-27.120000000001099</c:v>
                </c:pt>
                <c:pt idx="2500">
                  <c:v>-27.1300000000011</c:v>
                </c:pt>
                <c:pt idx="2501">
                  <c:v>-27.140000000001098</c:v>
                </c:pt>
                <c:pt idx="2502">
                  <c:v>-27.1500000000011</c:v>
                </c:pt>
                <c:pt idx="2503">
                  <c:v>-27.160000000001101</c:v>
                </c:pt>
                <c:pt idx="2504">
                  <c:v>-27.170000000001099</c:v>
                </c:pt>
                <c:pt idx="2505">
                  <c:v>-27.180000000001101</c:v>
                </c:pt>
                <c:pt idx="2506">
                  <c:v>-27.190000000001099</c:v>
                </c:pt>
                <c:pt idx="2507">
                  <c:v>-27.200000000001101</c:v>
                </c:pt>
                <c:pt idx="2508">
                  <c:v>-27.210000000001099</c:v>
                </c:pt>
                <c:pt idx="2509">
                  <c:v>-27.2200000000011</c:v>
                </c:pt>
                <c:pt idx="2510">
                  <c:v>-27.230000000001102</c:v>
                </c:pt>
                <c:pt idx="2511">
                  <c:v>-27.2400000000011</c:v>
                </c:pt>
                <c:pt idx="2512">
                  <c:v>-27.250000000001101</c:v>
                </c:pt>
                <c:pt idx="2513">
                  <c:v>-27.260000000001099</c:v>
                </c:pt>
                <c:pt idx="2514">
                  <c:v>-27.270000000001101</c:v>
                </c:pt>
                <c:pt idx="2515">
                  <c:v>-27.280000000001099</c:v>
                </c:pt>
                <c:pt idx="2516">
                  <c:v>-27.2900000000011</c:v>
                </c:pt>
                <c:pt idx="2517">
                  <c:v>-27.300000000001098</c:v>
                </c:pt>
                <c:pt idx="2518">
                  <c:v>-27.3100000000011</c:v>
                </c:pt>
                <c:pt idx="2519">
                  <c:v>-27.320000000001102</c:v>
                </c:pt>
                <c:pt idx="2520">
                  <c:v>-27.3300000000011</c:v>
                </c:pt>
                <c:pt idx="2521">
                  <c:v>-27.340000000001201</c:v>
                </c:pt>
                <c:pt idx="2522">
                  <c:v>-27.350000000001199</c:v>
                </c:pt>
                <c:pt idx="2523">
                  <c:v>-27.3600000000012</c:v>
                </c:pt>
                <c:pt idx="2524">
                  <c:v>-27.370000000001198</c:v>
                </c:pt>
                <c:pt idx="2525">
                  <c:v>-27.3800000000012</c:v>
                </c:pt>
                <c:pt idx="2526">
                  <c:v>-27.390000000001201</c:v>
                </c:pt>
                <c:pt idx="2527">
                  <c:v>-27.400000000001199</c:v>
                </c:pt>
                <c:pt idx="2528">
                  <c:v>-27.410000000001201</c:v>
                </c:pt>
                <c:pt idx="2529">
                  <c:v>-27.420000000001199</c:v>
                </c:pt>
                <c:pt idx="2530">
                  <c:v>-27.430000000001201</c:v>
                </c:pt>
                <c:pt idx="2531">
                  <c:v>-27.440000000001199</c:v>
                </c:pt>
                <c:pt idx="2532">
                  <c:v>-27.4500000000012</c:v>
                </c:pt>
                <c:pt idx="2533">
                  <c:v>-27.460000000001202</c:v>
                </c:pt>
                <c:pt idx="2534">
                  <c:v>-27.4700000000012</c:v>
                </c:pt>
                <c:pt idx="2535">
                  <c:v>-27.480000000001201</c:v>
                </c:pt>
                <c:pt idx="2536">
                  <c:v>-27.490000000001199</c:v>
                </c:pt>
                <c:pt idx="2537">
                  <c:v>-27.500000000001201</c:v>
                </c:pt>
                <c:pt idx="2538">
                  <c:v>-27.510000000001199</c:v>
                </c:pt>
                <c:pt idx="2539">
                  <c:v>-27.5200000000012</c:v>
                </c:pt>
                <c:pt idx="2540">
                  <c:v>-27.530000000001198</c:v>
                </c:pt>
                <c:pt idx="2541">
                  <c:v>-27.5400000000012</c:v>
                </c:pt>
                <c:pt idx="2542">
                  <c:v>-26.5400000000012</c:v>
                </c:pt>
                <c:pt idx="2543">
                  <c:v>-26.550000000001202</c:v>
                </c:pt>
                <c:pt idx="2544">
                  <c:v>-26.5600000000012</c:v>
                </c:pt>
                <c:pt idx="2545">
                  <c:v>-26.570000000001201</c:v>
                </c:pt>
                <c:pt idx="2546">
                  <c:v>-26.580000000001199</c:v>
                </c:pt>
                <c:pt idx="2547">
                  <c:v>-26.590000000001201</c:v>
                </c:pt>
                <c:pt idx="2548">
                  <c:v>-26.600000000001199</c:v>
                </c:pt>
                <c:pt idx="2549">
                  <c:v>-26.6100000000012</c:v>
                </c:pt>
                <c:pt idx="2550">
                  <c:v>-26.620000000001198</c:v>
                </c:pt>
                <c:pt idx="2551">
                  <c:v>-26.6300000000012</c:v>
                </c:pt>
                <c:pt idx="2552">
                  <c:v>-26.640000000001201</c:v>
                </c:pt>
                <c:pt idx="2553">
                  <c:v>-26.650000000001199</c:v>
                </c:pt>
                <c:pt idx="2554">
                  <c:v>-26.660000000001201</c:v>
                </c:pt>
                <c:pt idx="2555">
                  <c:v>-26.670000000001199</c:v>
                </c:pt>
                <c:pt idx="2556">
                  <c:v>-26.680000000001201</c:v>
                </c:pt>
                <c:pt idx="2557">
                  <c:v>-26.690000000001199</c:v>
                </c:pt>
                <c:pt idx="2558">
                  <c:v>-26.7000000000012</c:v>
                </c:pt>
                <c:pt idx="2559">
                  <c:v>-26.710000000001202</c:v>
                </c:pt>
                <c:pt idx="2560">
                  <c:v>-26.7200000000012</c:v>
                </c:pt>
                <c:pt idx="2561">
                  <c:v>-26.730000000001201</c:v>
                </c:pt>
                <c:pt idx="2562">
                  <c:v>-26.740000000001199</c:v>
                </c:pt>
                <c:pt idx="2563">
                  <c:v>-26.750000000001201</c:v>
                </c:pt>
                <c:pt idx="2564">
                  <c:v>-26.760000000001199</c:v>
                </c:pt>
                <c:pt idx="2565">
                  <c:v>-26.7700000000012</c:v>
                </c:pt>
                <c:pt idx="2566">
                  <c:v>-26.780000000001198</c:v>
                </c:pt>
                <c:pt idx="2567">
                  <c:v>-26.7900000000012</c:v>
                </c:pt>
                <c:pt idx="2568">
                  <c:v>-26.800000000001202</c:v>
                </c:pt>
                <c:pt idx="2569">
                  <c:v>-26.8100000000012</c:v>
                </c:pt>
                <c:pt idx="2570">
                  <c:v>-26.820000000001201</c:v>
                </c:pt>
                <c:pt idx="2571">
                  <c:v>-26.830000000001199</c:v>
                </c:pt>
                <c:pt idx="2572">
                  <c:v>-26.840000000001201</c:v>
                </c:pt>
                <c:pt idx="2573">
                  <c:v>-26.850000000001199</c:v>
                </c:pt>
                <c:pt idx="2574">
                  <c:v>-26.8600000000012</c:v>
                </c:pt>
                <c:pt idx="2575">
                  <c:v>-26.870000000001198</c:v>
                </c:pt>
                <c:pt idx="2576">
                  <c:v>-26.8800000000012</c:v>
                </c:pt>
                <c:pt idx="2577">
                  <c:v>-26.890000000001201</c:v>
                </c:pt>
                <c:pt idx="2578">
                  <c:v>-26.900000000001199</c:v>
                </c:pt>
                <c:pt idx="2579">
                  <c:v>-26.910000000001201</c:v>
                </c:pt>
                <c:pt idx="2580">
                  <c:v>-26.920000000001199</c:v>
                </c:pt>
                <c:pt idx="2581">
                  <c:v>-26.930000000001201</c:v>
                </c:pt>
                <c:pt idx="2582">
                  <c:v>-26.940000000001199</c:v>
                </c:pt>
                <c:pt idx="2583">
                  <c:v>-26.9500000000012</c:v>
                </c:pt>
                <c:pt idx="2584">
                  <c:v>-26.960000000001202</c:v>
                </c:pt>
                <c:pt idx="2585">
                  <c:v>-26.9700000000012</c:v>
                </c:pt>
                <c:pt idx="2586">
                  <c:v>-26.980000000001301</c:v>
                </c:pt>
                <c:pt idx="2587">
                  <c:v>-26.990000000001299</c:v>
                </c:pt>
                <c:pt idx="2588">
                  <c:v>-27.0000000000013</c:v>
                </c:pt>
                <c:pt idx="2589">
                  <c:v>-27.010000000001298</c:v>
                </c:pt>
                <c:pt idx="2590">
                  <c:v>-27.0200000000013</c:v>
                </c:pt>
                <c:pt idx="2591">
                  <c:v>-27.030000000001301</c:v>
                </c:pt>
                <c:pt idx="2592">
                  <c:v>-27.040000000001299</c:v>
                </c:pt>
                <c:pt idx="2593">
                  <c:v>-27.050000000001301</c:v>
                </c:pt>
                <c:pt idx="2594">
                  <c:v>-27.060000000001299</c:v>
                </c:pt>
                <c:pt idx="2595">
                  <c:v>-27.070000000001301</c:v>
                </c:pt>
                <c:pt idx="2596">
                  <c:v>-27.080000000001299</c:v>
                </c:pt>
                <c:pt idx="2597">
                  <c:v>-27.0900000000013</c:v>
                </c:pt>
                <c:pt idx="2598">
                  <c:v>-27.100000000001302</c:v>
                </c:pt>
                <c:pt idx="2599">
                  <c:v>-27.1100000000013</c:v>
                </c:pt>
                <c:pt idx="2600">
                  <c:v>-27.120000000001301</c:v>
                </c:pt>
                <c:pt idx="2601">
                  <c:v>-27.130000000001299</c:v>
                </c:pt>
                <c:pt idx="2602">
                  <c:v>-27.140000000001301</c:v>
                </c:pt>
                <c:pt idx="2603">
                  <c:v>-27.150000000001299</c:v>
                </c:pt>
                <c:pt idx="2604">
                  <c:v>-27.1600000000013</c:v>
                </c:pt>
                <c:pt idx="2605">
                  <c:v>-27.170000000001298</c:v>
                </c:pt>
                <c:pt idx="2606">
                  <c:v>-27.1800000000013</c:v>
                </c:pt>
                <c:pt idx="2607">
                  <c:v>-27.190000000001302</c:v>
                </c:pt>
                <c:pt idx="2608">
                  <c:v>-27.2000000000013</c:v>
                </c:pt>
                <c:pt idx="2609">
                  <c:v>-27.210000000001301</c:v>
                </c:pt>
                <c:pt idx="2610">
                  <c:v>-27.220000000001299</c:v>
                </c:pt>
                <c:pt idx="2611">
                  <c:v>-27.230000000001301</c:v>
                </c:pt>
                <c:pt idx="2612">
                  <c:v>-27.240000000001299</c:v>
                </c:pt>
                <c:pt idx="2613">
                  <c:v>-27.2500000000013</c:v>
                </c:pt>
                <c:pt idx="2614">
                  <c:v>-27.260000000001298</c:v>
                </c:pt>
                <c:pt idx="2615">
                  <c:v>-27.2700000000013</c:v>
                </c:pt>
                <c:pt idx="2616">
                  <c:v>-27.280000000001301</c:v>
                </c:pt>
                <c:pt idx="2617">
                  <c:v>-27.290000000001299</c:v>
                </c:pt>
                <c:pt idx="2618">
                  <c:v>-27.300000000001301</c:v>
                </c:pt>
                <c:pt idx="2619">
                  <c:v>-27.310000000001299</c:v>
                </c:pt>
                <c:pt idx="2620">
                  <c:v>-27.320000000001301</c:v>
                </c:pt>
                <c:pt idx="2621">
                  <c:v>-27.330000000001299</c:v>
                </c:pt>
                <c:pt idx="2622">
                  <c:v>-27.3400000000013</c:v>
                </c:pt>
                <c:pt idx="2623">
                  <c:v>-27.350000000001302</c:v>
                </c:pt>
                <c:pt idx="2624">
                  <c:v>-27.3600000000013</c:v>
                </c:pt>
                <c:pt idx="2625">
                  <c:v>-27.370000000001301</c:v>
                </c:pt>
                <c:pt idx="2626">
                  <c:v>-27.380000000001299</c:v>
                </c:pt>
                <c:pt idx="2627">
                  <c:v>-27.390000000001301</c:v>
                </c:pt>
                <c:pt idx="2628">
                  <c:v>-27.400000000001299</c:v>
                </c:pt>
                <c:pt idx="2629">
                  <c:v>-27.4100000000013</c:v>
                </c:pt>
                <c:pt idx="2630">
                  <c:v>-26.4100000000013</c:v>
                </c:pt>
                <c:pt idx="2631">
                  <c:v>-26.420000000001298</c:v>
                </c:pt>
                <c:pt idx="2632">
                  <c:v>-26.4300000000013</c:v>
                </c:pt>
                <c:pt idx="2633">
                  <c:v>-26.440000000001302</c:v>
                </c:pt>
                <c:pt idx="2634">
                  <c:v>-26.4500000000013</c:v>
                </c:pt>
                <c:pt idx="2635">
                  <c:v>-26.460000000001301</c:v>
                </c:pt>
                <c:pt idx="2636">
                  <c:v>-26.470000000001299</c:v>
                </c:pt>
                <c:pt idx="2637">
                  <c:v>-26.480000000001301</c:v>
                </c:pt>
                <c:pt idx="2638">
                  <c:v>-26.490000000001299</c:v>
                </c:pt>
                <c:pt idx="2639">
                  <c:v>-26.5000000000013</c:v>
                </c:pt>
                <c:pt idx="2640">
                  <c:v>-26.510000000001298</c:v>
                </c:pt>
                <c:pt idx="2641">
                  <c:v>-26.5200000000013</c:v>
                </c:pt>
                <c:pt idx="2642">
                  <c:v>-26.530000000001301</c:v>
                </c:pt>
                <c:pt idx="2643">
                  <c:v>-26.540000000001299</c:v>
                </c:pt>
                <c:pt idx="2644">
                  <c:v>-26.550000000001301</c:v>
                </c:pt>
                <c:pt idx="2645">
                  <c:v>-26.560000000001299</c:v>
                </c:pt>
                <c:pt idx="2646">
                  <c:v>-26.570000000001301</c:v>
                </c:pt>
                <c:pt idx="2647">
                  <c:v>-26.580000000001299</c:v>
                </c:pt>
                <c:pt idx="2648">
                  <c:v>-26.5900000000013</c:v>
                </c:pt>
                <c:pt idx="2649">
                  <c:v>-26.600000000001302</c:v>
                </c:pt>
                <c:pt idx="2650">
                  <c:v>-26.6100000000013</c:v>
                </c:pt>
                <c:pt idx="2651">
                  <c:v>-26.620000000001401</c:v>
                </c:pt>
                <c:pt idx="2652">
                  <c:v>-26.630000000001399</c:v>
                </c:pt>
                <c:pt idx="2653">
                  <c:v>-26.6400000000014</c:v>
                </c:pt>
                <c:pt idx="2654">
                  <c:v>-26.650000000001398</c:v>
                </c:pt>
                <c:pt idx="2655">
                  <c:v>-26.6600000000014</c:v>
                </c:pt>
                <c:pt idx="2656">
                  <c:v>-26.670000000001401</c:v>
                </c:pt>
                <c:pt idx="2657">
                  <c:v>-26.680000000001399</c:v>
                </c:pt>
                <c:pt idx="2658">
                  <c:v>-26.690000000001401</c:v>
                </c:pt>
                <c:pt idx="2659">
                  <c:v>-26.700000000001399</c:v>
                </c:pt>
                <c:pt idx="2660">
                  <c:v>-26.710000000001401</c:v>
                </c:pt>
                <c:pt idx="2661">
                  <c:v>-26.720000000001399</c:v>
                </c:pt>
                <c:pt idx="2662">
                  <c:v>-26.7300000000014</c:v>
                </c:pt>
                <c:pt idx="2663">
                  <c:v>-26.740000000001402</c:v>
                </c:pt>
                <c:pt idx="2664">
                  <c:v>-26.7500000000014</c:v>
                </c:pt>
                <c:pt idx="2665">
                  <c:v>-26.760000000001401</c:v>
                </c:pt>
                <c:pt idx="2666">
                  <c:v>-26.770000000001399</c:v>
                </c:pt>
                <c:pt idx="2667">
                  <c:v>-26.780000000001401</c:v>
                </c:pt>
                <c:pt idx="2668">
                  <c:v>-26.790000000001399</c:v>
                </c:pt>
                <c:pt idx="2669">
                  <c:v>-26.8000000000014</c:v>
                </c:pt>
                <c:pt idx="2670">
                  <c:v>-26.810000000001398</c:v>
                </c:pt>
                <c:pt idx="2671">
                  <c:v>-26.8200000000014</c:v>
                </c:pt>
                <c:pt idx="2672">
                  <c:v>-26.830000000001402</c:v>
                </c:pt>
                <c:pt idx="2673">
                  <c:v>-26.8400000000014</c:v>
                </c:pt>
                <c:pt idx="2674">
                  <c:v>-26.850000000001401</c:v>
                </c:pt>
                <c:pt idx="2675">
                  <c:v>-26.860000000001399</c:v>
                </c:pt>
                <c:pt idx="2676">
                  <c:v>-26.870000000001401</c:v>
                </c:pt>
                <c:pt idx="2677">
                  <c:v>-26.880000000001399</c:v>
                </c:pt>
                <c:pt idx="2678">
                  <c:v>-26.8900000000014</c:v>
                </c:pt>
                <c:pt idx="2679">
                  <c:v>-26.900000000001398</c:v>
                </c:pt>
                <c:pt idx="2680">
                  <c:v>-26.9100000000014</c:v>
                </c:pt>
                <c:pt idx="2681">
                  <c:v>-26.920000000001401</c:v>
                </c:pt>
                <c:pt idx="2682">
                  <c:v>-26.930000000001399</c:v>
                </c:pt>
                <c:pt idx="2683">
                  <c:v>-26.940000000001401</c:v>
                </c:pt>
                <c:pt idx="2684">
                  <c:v>-26.950000000001399</c:v>
                </c:pt>
                <c:pt idx="2685">
                  <c:v>-26.960000000001401</c:v>
                </c:pt>
                <c:pt idx="2686">
                  <c:v>-26.970000000001399</c:v>
                </c:pt>
                <c:pt idx="2687">
                  <c:v>-26.9800000000014</c:v>
                </c:pt>
                <c:pt idx="2688">
                  <c:v>-26.990000000001402</c:v>
                </c:pt>
                <c:pt idx="2689">
                  <c:v>-27.0000000000014</c:v>
                </c:pt>
                <c:pt idx="2690">
                  <c:v>-27.010000000001401</c:v>
                </c:pt>
                <c:pt idx="2691">
                  <c:v>-27.020000000001399</c:v>
                </c:pt>
                <c:pt idx="2692">
                  <c:v>-27.030000000001401</c:v>
                </c:pt>
                <c:pt idx="2693">
                  <c:v>-27.040000000001399</c:v>
                </c:pt>
                <c:pt idx="2694">
                  <c:v>-27.0500000000014</c:v>
                </c:pt>
                <c:pt idx="2695">
                  <c:v>-27.060000000001398</c:v>
                </c:pt>
                <c:pt idx="2696">
                  <c:v>-27.0700000000014</c:v>
                </c:pt>
                <c:pt idx="2697">
                  <c:v>-27.080000000001402</c:v>
                </c:pt>
                <c:pt idx="2698">
                  <c:v>-27.0900000000014</c:v>
                </c:pt>
                <c:pt idx="2699">
                  <c:v>-27.100000000001401</c:v>
                </c:pt>
                <c:pt idx="2700">
                  <c:v>-27.110000000001399</c:v>
                </c:pt>
                <c:pt idx="2701">
                  <c:v>-27.120000000001401</c:v>
                </c:pt>
                <c:pt idx="2702">
                  <c:v>-27.130000000001399</c:v>
                </c:pt>
                <c:pt idx="2703">
                  <c:v>-27.1400000000014</c:v>
                </c:pt>
                <c:pt idx="2704">
                  <c:v>-27.150000000001398</c:v>
                </c:pt>
                <c:pt idx="2705">
                  <c:v>-27.1600000000014</c:v>
                </c:pt>
                <c:pt idx="2706">
                  <c:v>-27.170000000001401</c:v>
                </c:pt>
                <c:pt idx="2707">
                  <c:v>-27.180000000001399</c:v>
                </c:pt>
                <c:pt idx="2708">
                  <c:v>-27.190000000001401</c:v>
                </c:pt>
                <c:pt idx="2709">
                  <c:v>-27.200000000001399</c:v>
                </c:pt>
                <c:pt idx="2710">
                  <c:v>-27.210000000001401</c:v>
                </c:pt>
                <c:pt idx="2711">
                  <c:v>-27.220000000001399</c:v>
                </c:pt>
                <c:pt idx="2712">
                  <c:v>-27.2300000000014</c:v>
                </c:pt>
                <c:pt idx="2713">
                  <c:v>-27.240000000001402</c:v>
                </c:pt>
                <c:pt idx="2714">
                  <c:v>-27.250000000001499</c:v>
                </c:pt>
                <c:pt idx="2715">
                  <c:v>-27.260000000001501</c:v>
                </c:pt>
                <c:pt idx="2716">
                  <c:v>-27.270000000001499</c:v>
                </c:pt>
                <c:pt idx="2717">
                  <c:v>-27.2800000000015</c:v>
                </c:pt>
                <c:pt idx="2718">
                  <c:v>-26.2800000000015</c:v>
                </c:pt>
                <c:pt idx="2719">
                  <c:v>-26.290000000001498</c:v>
                </c:pt>
                <c:pt idx="2720">
                  <c:v>-26.3000000000015</c:v>
                </c:pt>
                <c:pt idx="2721">
                  <c:v>-26.310000000001502</c:v>
                </c:pt>
                <c:pt idx="2722">
                  <c:v>-26.3200000000015</c:v>
                </c:pt>
                <c:pt idx="2723">
                  <c:v>-26.330000000001501</c:v>
                </c:pt>
                <c:pt idx="2724">
                  <c:v>-26.340000000001499</c:v>
                </c:pt>
                <c:pt idx="2725">
                  <c:v>-26.350000000001501</c:v>
                </c:pt>
                <c:pt idx="2726">
                  <c:v>-26.360000000001499</c:v>
                </c:pt>
                <c:pt idx="2727">
                  <c:v>-26.3700000000015</c:v>
                </c:pt>
                <c:pt idx="2728">
                  <c:v>-26.380000000001498</c:v>
                </c:pt>
                <c:pt idx="2729">
                  <c:v>-26.3900000000015</c:v>
                </c:pt>
                <c:pt idx="2730">
                  <c:v>-26.400000000001501</c:v>
                </c:pt>
                <c:pt idx="2731">
                  <c:v>-26.410000000001499</c:v>
                </c:pt>
                <c:pt idx="2732">
                  <c:v>-26.420000000001501</c:v>
                </c:pt>
                <c:pt idx="2733">
                  <c:v>-26.430000000001499</c:v>
                </c:pt>
                <c:pt idx="2734">
                  <c:v>-26.440000000001501</c:v>
                </c:pt>
                <c:pt idx="2735">
                  <c:v>-26.450000000001499</c:v>
                </c:pt>
                <c:pt idx="2736">
                  <c:v>-26.4600000000015</c:v>
                </c:pt>
                <c:pt idx="2737">
                  <c:v>-26.470000000001502</c:v>
                </c:pt>
                <c:pt idx="2738">
                  <c:v>-26.4800000000015</c:v>
                </c:pt>
                <c:pt idx="2739">
                  <c:v>-26.490000000001501</c:v>
                </c:pt>
                <c:pt idx="2740">
                  <c:v>-26.500000000001499</c:v>
                </c:pt>
                <c:pt idx="2741">
                  <c:v>-26.510000000001501</c:v>
                </c:pt>
                <c:pt idx="2742">
                  <c:v>-26.520000000001499</c:v>
                </c:pt>
                <c:pt idx="2743">
                  <c:v>-26.5300000000015</c:v>
                </c:pt>
                <c:pt idx="2744">
                  <c:v>-26.540000000001498</c:v>
                </c:pt>
                <c:pt idx="2745">
                  <c:v>-26.5500000000015</c:v>
                </c:pt>
                <c:pt idx="2746">
                  <c:v>-26.560000000001502</c:v>
                </c:pt>
                <c:pt idx="2747">
                  <c:v>-26.5700000000015</c:v>
                </c:pt>
                <c:pt idx="2748">
                  <c:v>-26.580000000001501</c:v>
                </c:pt>
                <c:pt idx="2749">
                  <c:v>-26.590000000001499</c:v>
                </c:pt>
                <c:pt idx="2750">
                  <c:v>-26.600000000001501</c:v>
                </c:pt>
                <c:pt idx="2751">
                  <c:v>-26.610000000001499</c:v>
                </c:pt>
                <c:pt idx="2752">
                  <c:v>-26.6200000000015</c:v>
                </c:pt>
                <c:pt idx="2753">
                  <c:v>-26.630000000001498</c:v>
                </c:pt>
                <c:pt idx="2754">
                  <c:v>-26.6400000000015</c:v>
                </c:pt>
                <c:pt idx="2755">
                  <c:v>-26.650000000001501</c:v>
                </c:pt>
                <c:pt idx="2756">
                  <c:v>-26.660000000001499</c:v>
                </c:pt>
                <c:pt idx="2757">
                  <c:v>-26.670000000001501</c:v>
                </c:pt>
                <c:pt idx="2758">
                  <c:v>-26.680000000001499</c:v>
                </c:pt>
                <c:pt idx="2759">
                  <c:v>-26.690000000001501</c:v>
                </c:pt>
                <c:pt idx="2760">
                  <c:v>-26.700000000001499</c:v>
                </c:pt>
                <c:pt idx="2761">
                  <c:v>-26.7100000000015</c:v>
                </c:pt>
                <c:pt idx="2762">
                  <c:v>-26.720000000001502</c:v>
                </c:pt>
                <c:pt idx="2763">
                  <c:v>-26.7300000000015</c:v>
                </c:pt>
                <c:pt idx="2764">
                  <c:v>-26.740000000001501</c:v>
                </c:pt>
                <c:pt idx="2765">
                  <c:v>-26.750000000001499</c:v>
                </c:pt>
                <c:pt idx="2766">
                  <c:v>-26.760000000001501</c:v>
                </c:pt>
                <c:pt idx="2767">
                  <c:v>-26.770000000001499</c:v>
                </c:pt>
                <c:pt idx="2768">
                  <c:v>-26.7800000000015</c:v>
                </c:pt>
                <c:pt idx="2769">
                  <c:v>-26.790000000001498</c:v>
                </c:pt>
                <c:pt idx="2770">
                  <c:v>-26.8000000000015</c:v>
                </c:pt>
                <c:pt idx="2771">
                  <c:v>-26.810000000001502</c:v>
                </c:pt>
                <c:pt idx="2772">
                  <c:v>-26.8200000000015</c:v>
                </c:pt>
                <c:pt idx="2773">
                  <c:v>-26.830000000001501</c:v>
                </c:pt>
                <c:pt idx="2774">
                  <c:v>-26.840000000001499</c:v>
                </c:pt>
                <c:pt idx="2775">
                  <c:v>-26.850000000001501</c:v>
                </c:pt>
                <c:pt idx="2776">
                  <c:v>-26.860000000001499</c:v>
                </c:pt>
                <c:pt idx="2777">
                  <c:v>-26.8700000000015</c:v>
                </c:pt>
                <c:pt idx="2778">
                  <c:v>-26.880000000001498</c:v>
                </c:pt>
                <c:pt idx="2779">
                  <c:v>-26.890000000001599</c:v>
                </c:pt>
                <c:pt idx="2780">
                  <c:v>-26.900000000001601</c:v>
                </c:pt>
                <c:pt idx="2781">
                  <c:v>-26.910000000001599</c:v>
                </c:pt>
                <c:pt idx="2782">
                  <c:v>-26.9200000000016</c:v>
                </c:pt>
                <c:pt idx="2783">
                  <c:v>-26.930000000001598</c:v>
                </c:pt>
                <c:pt idx="2784">
                  <c:v>-26.9400000000016</c:v>
                </c:pt>
                <c:pt idx="2785">
                  <c:v>-26.950000000001602</c:v>
                </c:pt>
                <c:pt idx="2786">
                  <c:v>-26.9600000000016</c:v>
                </c:pt>
                <c:pt idx="2787">
                  <c:v>-26.970000000001601</c:v>
                </c:pt>
                <c:pt idx="2788">
                  <c:v>-26.980000000001599</c:v>
                </c:pt>
                <c:pt idx="2789">
                  <c:v>-26.990000000001601</c:v>
                </c:pt>
                <c:pt idx="2790">
                  <c:v>-27.000000000001599</c:v>
                </c:pt>
                <c:pt idx="2791">
                  <c:v>-27.0100000000016</c:v>
                </c:pt>
                <c:pt idx="2792">
                  <c:v>-27.020000000001598</c:v>
                </c:pt>
                <c:pt idx="2793">
                  <c:v>-27.0300000000016</c:v>
                </c:pt>
                <c:pt idx="2794">
                  <c:v>-27.040000000001601</c:v>
                </c:pt>
                <c:pt idx="2795">
                  <c:v>-27.050000000001599</c:v>
                </c:pt>
                <c:pt idx="2796">
                  <c:v>-27.060000000001601</c:v>
                </c:pt>
                <c:pt idx="2797">
                  <c:v>-27.070000000001599</c:v>
                </c:pt>
                <c:pt idx="2798">
                  <c:v>-27.080000000001601</c:v>
                </c:pt>
                <c:pt idx="2799">
                  <c:v>-27.090000000001599</c:v>
                </c:pt>
                <c:pt idx="2800">
                  <c:v>-27.1000000000016</c:v>
                </c:pt>
                <c:pt idx="2801">
                  <c:v>-27.110000000001602</c:v>
                </c:pt>
                <c:pt idx="2802">
                  <c:v>-27.1200000000016</c:v>
                </c:pt>
                <c:pt idx="2803">
                  <c:v>-27.130000000001601</c:v>
                </c:pt>
                <c:pt idx="2804">
                  <c:v>-27.140000000001599</c:v>
                </c:pt>
                <c:pt idx="2805">
                  <c:v>-27.150000000001601</c:v>
                </c:pt>
                <c:pt idx="2806">
                  <c:v>-26.150000000001601</c:v>
                </c:pt>
                <c:pt idx="2807">
                  <c:v>-26.160000000001599</c:v>
                </c:pt>
                <c:pt idx="2808">
                  <c:v>-26.1700000000016</c:v>
                </c:pt>
                <c:pt idx="2809">
                  <c:v>-26.180000000001598</c:v>
                </c:pt>
                <c:pt idx="2810">
                  <c:v>-26.1900000000016</c:v>
                </c:pt>
                <c:pt idx="2811">
                  <c:v>-26.200000000001602</c:v>
                </c:pt>
                <c:pt idx="2812">
                  <c:v>-26.2100000000016</c:v>
                </c:pt>
                <c:pt idx="2813">
                  <c:v>-26.220000000001601</c:v>
                </c:pt>
                <c:pt idx="2814">
                  <c:v>-26.230000000001599</c:v>
                </c:pt>
                <c:pt idx="2815">
                  <c:v>-26.240000000001601</c:v>
                </c:pt>
                <c:pt idx="2816">
                  <c:v>-26.250000000001599</c:v>
                </c:pt>
                <c:pt idx="2817">
                  <c:v>-26.2600000000016</c:v>
                </c:pt>
                <c:pt idx="2818">
                  <c:v>-26.270000000001598</c:v>
                </c:pt>
                <c:pt idx="2819">
                  <c:v>-26.2800000000016</c:v>
                </c:pt>
                <c:pt idx="2820">
                  <c:v>-26.290000000001601</c:v>
                </c:pt>
                <c:pt idx="2821">
                  <c:v>-26.300000000001599</c:v>
                </c:pt>
                <c:pt idx="2822">
                  <c:v>-26.310000000001601</c:v>
                </c:pt>
                <c:pt idx="2823">
                  <c:v>-26.320000000001599</c:v>
                </c:pt>
                <c:pt idx="2824">
                  <c:v>-26.330000000001601</c:v>
                </c:pt>
                <c:pt idx="2825">
                  <c:v>-26.340000000001599</c:v>
                </c:pt>
                <c:pt idx="2826">
                  <c:v>-26.3500000000016</c:v>
                </c:pt>
                <c:pt idx="2827">
                  <c:v>-26.360000000001602</c:v>
                </c:pt>
                <c:pt idx="2828">
                  <c:v>-26.3700000000016</c:v>
                </c:pt>
                <c:pt idx="2829">
                  <c:v>-26.380000000001601</c:v>
                </c:pt>
                <c:pt idx="2830">
                  <c:v>-26.390000000001599</c:v>
                </c:pt>
                <c:pt idx="2831">
                  <c:v>-26.400000000001601</c:v>
                </c:pt>
                <c:pt idx="2832">
                  <c:v>-26.410000000001599</c:v>
                </c:pt>
                <c:pt idx="2833">
                  <c:v>-26.4200000000016</c:v>
                </c:pt>
                <c:pt idx="2834">
                  <c:v>-26.430000000001598</c:v>
                </c:pt>
                <c:pt idx="2835">
                  <c:v>-26.4400000000016</c:v>
                </c:pt>
                <c:pt idx="2836">
                  <c:v>-26.450000000001602</c:v>
                </c:pt>
                <c:pt idx="2837">
                  <c:v>-26.4600000000016</c:v>
                </c:pt>
                <c:pt idx="2838">
                  <c:v>-26.470000000001601</c:v>
                </c:pt>
                <c:pt idx="2839">
                  <c:v>-26.480000000001599</c:v>
                </c:pt>
                <c:pt idx="2840">
                  <c:v>-26.490000000001601</c:v>
                </c:pt>
                <c:pt idx="2841">
                  <c:v>-26.500000000001599</c:v>
                </c:pt>
                <c:pt idx="2842">
                  <c:v>-26.5100000000016</c:v>
                </c:pt>
                <c:pt idx="2843">
                  <c:v>-26.520000000001598</c:v>
                </c:pt>
                <c:pt idx="2844">
                  <c:v>-26.530000000001699</c:v>
                </c:pt>
                <c:pt idx="2845">
                  <c:v>-26.540000000001701</c:v>
                </c:pt>
                <c:pt idx="2846">
                  <c:v>-26.550000000001699</c:v>
                </c:pt>
                <c:pt idx="2847">
                  <c:v>-26.5600000000017</c:v>
                </c:pt>
                <c:pt idx="2848">
                  <c:v>-26.570000000001698</c:v>
                </c:pt>
                <c:pt idx="2849">
                  <c:v>-26.5800000000017</c:v>
                </c:pt>
                <c:pt idx="2850">
                  <c:v>-26.590000000001702</c:v>
                </c:pt>
                <c:pt idx="2851">
                  <c:v>-26.6000000000017</c:v>
                </c:pt>
                <c:pt idx="2852">
                  <c:v>-26.610000000001701</c:v>
                </c:pt>
                <c:pt idx="2853">
                  <c:v>-26.620000000001699</c:v>
                </c:pt>
                <c:pt idx="2854">
                  <c:v>-26.630000000001701</c:v>
                </c:pt>
                <c:pt idx="2855">
                  <c:v>-26.640000000001699</c:v>
                </c:pt>
                <c:pt idx="2856">
                  <c:v>-26.6500000000017</c:v>
                </c:pt>
                <c:pt idx="2857">
                  <c:v>-26.660000000001698</c:v>
                </c:pt>
                <c:pt idx="2858">
                  <c:v>-26.6700000000017</c:v>
                </c:pt>
                <c:pt idx="2859">
                  <c:v>-26.680000000001701</c:v>
                </c:pt>
                <c:pt idx="2860">
                  <c:v>-26.690000000001699</c:v>
                </c:pt>
                <c:pt idx="2861">
                  <c:v>-26.700000000001701</c:v>
                </c:pt>
                <c:pt idx="2862">
                  <c:v>-26.710000000001699</c:v>
                </c:pt>
                <c:pt idx="2863">
                  <c:v>-26.720000000001701</c:v>
                </c:pt>
                <c:pt idx="2864">
                  <c:v>-26.730000000001699</c:v>
                </c:pt>
                <c:pt idx="2865">
                  <c:v>-26.7400000000017</c:v>
                </c:pt>
                <c:pt idx="2866">
                  <c:v>-26.750000000001702</c:v>
                </c:pt>
                <c:pt idx="2867">
                  <c:v>-26.7600000000017</c:v>
                </c:pt>
                <c:pt idx="2868">
                  <c:v>-26.770000000001701</c:v>
                </c:pt>
                <c:pt idx="2869">
                  <c:v>-26.780000000001699</c:v>
                </c:pt>
                <c:pt idx="2870">
                  <c:v>-26.790000000001701</c:v>
                </c:pt>
                <c:pt idx="2871">
                  <c:v>-26.800000000001699</c:v>
                </c:pt>
                <c:pt idx="2872">
                  <c:v>-26.8100000000017</c:v>
                </c:pt>
                <c:pt idx="2873">
                  <c:v>-26.820000000001698</c:v>
                </c:pt>
                <c:pt idx="2874">
                  <c:v>-26.8300000000017</c:v>
                </c:pt>
                <c:pt idx="2875">
                  <c:v>-26.840000000001702</c:v>
                </c:pt>
                <c:pt idx="2876">
                  <c:v>-26.8500000000017</c:v>
                </c:pt>
                <c:pt idx="2877">
                  <c:v>-26.860000000001701</c:v>
                </c:pt>
                <c:pt idx="2878">
                  <c:v>-26.870000000001699</c:v>
                </c:pt>
                <c:pt idx="2879">
                  <c:v>-26.880000000001701</c:v>
                </c:pt>
                <c:pt idx="2880">
                  <c:v>-26.890000000001699</c:v>
                </c:pt>
                <c:pt idx="2881">
                  <c:v>-26.9000000000017</c:v>
                </c:pt>
                <c:pt idx="2882">
                  <c:v>-26.910000000001698</c:v>
                </c:pt>
                <c:pt idx="2883">
                  <c:v>-26.9200000000017</c:v>
                </c:pt>
                <c:pt idx="2884">
                  <c:v>-26.930000000001701</c:v>
                </c:pt>
                <c:pt idx="2885">
                  <c:v>-26.940000000001699</c:v>
                </c:pt>
                <c:pt idx="2886">
                  <c:v>-26.950000000001701</c:v>
                </c:pt>
                <c:pt idx="2887">
                  <c:v>-26.960000000001699</c:v>
                </c:pt>
                <c:pt idx="2888">
                  <c:v>-26.970000000001701</c:v>
                </c:pt>
                <c:pt idx="2889">
                  <c:v>-26.980000000001699</c:v>
                </c:pt>
                <c:pt idx="2890">
                  <c:v>-26.9900000000017</c:v>
                </c:pt>
                <c:pt idx="2891">
                  <c:v>-27.000000000001702</c:v>
                </c:pt>
                <c:pt idx="2892">
                  <c:v>-27.0100000000017</c:v>
                </c:pt>
                <c:pt idx="2893">
                  <c:v>-27.020000000001701</c:v>
                </c:pt>
                <c:pt idx="2894">
                  <c:v>-26.020000000001701</c:v>
                </c:pt>
                <c:pt idx="2895">
                  <c:v>-26.030000000001699</c:v>
                </c:pt>
                <c:pt idx="2896">
                  <c:v>-26.040000000001701</c:v>
                </c:pt>
                <c:pt idx="2897">
                  <c:v>-26.050000000001699</c:v>
                </c:pt>
                <c:pt idx="2898">
                  <c:v>-26.0600000000017</c:v>
                </c:pt>
                <c:pt idx="2899">
                  <c:v>-26.070000000001698</c:v>
                </c:pt>
                <c:pt idx="2900">
                  <c:v>-26.0800000000017</c:v>
                </c:pt>
                <c:pt idx="2901">
                  <c:v>-26.090000000001702</c:v>
                </c:pt>
                <c:pt idx="2902">
                  <c:v>-26.1000000000017</c:v>
                </c:pt>
                <c:pt idx="2903">
                  <c:v>-26.110000000001701</c:v>
                </c:pt>
                <c:pt idx="2904">
                  <c:v>-26.120000000001699</c:v>
                </c:pt>
                <c:pt idx="2905">
                  <c:v>-26.130000000001701</c:v>
                </c:pt>
                <c:pt idx="2906">
                  <c:v>-26.140000000001699</c:v>
                </c:pt>
                <c:pt idx="2907">
                  <c:v>-26.1500000000017</c:v>
                </c:pt>
                <c:pt idx="2908">
                  <c:v>-26.160000000001698</c:v>
                </c:pt>
                <c:pt idx="2909">
                  <c:v>-26.170000000001799</c:v>
                </c:pt>
                <c:pt idx="2910">
                  <c:v>-26.180000000001801</c:v>
                </c:pt>
                <c:pt idx="2911">
                  <c:v>-26.190000000001799</c:v>
                </c:pt>
                <c:pt idx="2912">
                  <c:v>-26.200000000001801</c:v>
                </c:pt>
                <c:pt idx="2913">
                  <c:v>-26.210000000001799</c:v>
                </c:pt>
                <c:pt idx="2914">
                  <c:v>-26.2200000000018</c:v>
                </c:pt>
                <c:pt idx="2915">
                  <c:v>-26.230000000001802</c:v>
                </c:pt>
                <c:pt idx="2916">
                  <c:v>-26.2400000000018</c:v>
                </c:pt>
                <c:pt idx="2917">
                  <c:v>-26.250000000001801</c:v>
                </c:pt>
                <c:pt idx="2918">
                  <c:v>-26.260000000001799</c:v>
                </c:pt>
                <c:pt idx="2919">
                  <c:v>-26.270000000001801</c:v>
                </c:pt>
                <c:pt idx="2920">
                  <c:v>-26.280000000001799</c:v>
                </c:pt>
                <c:pt idx="2921">
                  <c:v>-26.2900000000018</c:v>
                </c:pt>
                <c:pt idx="2922">
                  <c:v>-26.300000000001798</c:v>
                </c:pt>
                <c:pt idx="2923">
                  <c:v>-26.3100000000018</c:v>
                </c:pt>
                <c:pt idx="2924">
                  <c:v>-26.320000000001802</c:v>
                </c:pt>
                <c:pt idx="2925">
                  <c:v>-26.3300000000018</c:v>
                </c:pt>
                <c:pt idx="2926">
                  <c:v>-26.340000000001801</c:v>
                </c:pt>
                <c:pt idx="2927">
                  <c:v>-26.350000000001799</c:v>
                </c:pt>
                <c:pt idx="2928">
                  <c:v>-26.360000000001801</c:v>
                </c:pt>
                <c:pt idx="2929">
                  <c:v>-26.370000000001799</c:v>
                </c:pt>
                <c:pt idx="2930">
                  <c:v>-26.3800000000018</c:v>
                </c:pt>
                <c:pt idx="2931">
                  <c:v>-26.390000000001798</c:v>
                </c:pt>
                <c:pt idx="2932">
                  <c:v>-26.4000000000018</c:v>
                </c:pt>
                <c:pt idx="2933">
                  <c:v>-26.410000000001801</c:v>
                </c:pt>
                <c:pt idx="2934">
                  <c:v>-26.420000000001799</c:v>
                </c:pt>
                <c:pt idx="2935">
                  <c:v>-26.430000000001801</c:v>
                </c:pt>
                <c:pt idx="2936">
                  <c:v>-26.440000000001799</c:v>
                </c:pt>
                <c:pt idx="2937">
                  <c:v>-26.450000000001801</c:v>
                </c:pt>
                <c:pt idx="2938">
                  <c:v>-26.460000000001799</c:v>
                </c:pt>
                <c:pt idx="2939">
                  <c:v>-26.4700000000018</c:v>
                </c:pt>
                <c:pt idx="2940">
                  <c:v>-26.480000000001802</c:v>
                </c:pt>
                <c:pt idx="2941">
                  <c:v>-26.4900000000018</c:v>
                </c:pt>
                <c:pt idx="2942">
                  <c:v>-26.500000000001801</c:v>
                </c:pt>
                <c:pt idx="2943">
                  <c:v>-26.510000000001799</c:v>
                </c:pt>
                <c:pt idx="2944">
                  <c:v>-26.520000000001801</c:v>
                </c:pt>
                <c:pt idx="2945">
                  <c:v>-26.530000000001799</c:v>
                </c:pt>
                <c:pt idx="2946">
                  <c:v>-26.5400000000018</c:v>
                </c:pt>
                <c:pt idx="2947">
                  <c:v>-26.550000000001798</c:v>
                </c:pt>
                <c:pt idx="2948">
                  <c:v>-26.5600000000018</c:v>
                </c:pt>
                <c:pt idx="2949">
                  <c:v>-26.570000000001802</c:v>
                </c:pt>
                <c:pt idx="2950">
                  <c:v>-26.5800000000018</c:v>
                </c:pt>
                <c:pt idx="2951">
                  <c:v>-26.590000000001801</c:v>
                </c:pt>
                <c:pt idx="2952">
                  <c:v>-26.600000000001799</c:v>
                </c:pt>
                <c:pt idx="2953">
                  <c:v>-26.610000000001801</c:v>
                </c:pt>
                <c:pt idx="2954">
                  <c:v>-26.620000000001799</c:v>
                </c:pt>
                <c:pt idx="2955">
                  <c:v>-26.6300000000018</c:v>
                </c:pt>
                <c:pt idx="2956">
                  <c:v>-26.640000000001798</c:v>
                </c:pt>
                <c:pt idx="2957">
                  <c:v>-26.6500000000018</c:v>
                </c:pt>
                <c:pt idx="2958">
                  <c:v>-26.660000000001801</c:v>
                </c:pt>
                <c:pt idx="2959">
                  <c:v>-26.670000000001799</c:v>
                </c:pt>
                <c:pt idx="2960">
                  <c:v>-26.680000000001801</c:v>
                </c:pt>
                <c:pt idx="2961">
                  <c:v>-26.690000000001799</c:v>
                </c:pt>
                <c:pt idx="2962">
                  <c:v>-26.700000000001801</c:v>
                </c:pt>
                <c:pt idx="2963">
                  <c:v>-26.710000000001799</c:v>
                </c:pt>
                <c:pt idx="2964">
                  <c:v>-26.7200000000018</c:v>
                </c:pt>
                <c:pt idx="2965">
                  <c:v>-26.730000000001802</c:v>
                </c:pt>
                <c:pt idx="2966">
                  <c:v>-26.7400000000018</c:v>
                </c:pt>
                <c:pt idx="2967">
                  <c:v>-26.750000000001801</c:v>
                </c:pt>
                <c:pt idx="2968">
                  <c:v>-26.760000000001799</c:v>
                </c:pt>
                <c:pt idx="2969">
                  <c:v>-26.770000000001801</c:v>
                </c:pt>
                <c:pt idx="2970">
                  <c:v>-26.780000000001799</c:v>
                </c:pt>
                <c:pt idx="2971">
                  <c:v>-26.7900000000018</c:v>
                </c:pt>
                <c:pt idx="2972">
                  <c:v>-26.800000000001798</c:v>
                </c:pt>
                <c:pt idx="2973">
                  <c:v>-26.810000000001899</c:v>
                </c:pt>
                <c:pt idx="2974">
                  <c:v>-26.820000000001901</c:v>
                </c:pt>
                <c:pt idx="2975">
                  <c:v>-26.830000000001899</c:v>
                </c:pt>
                <c:pt idx="2976">
                  <c:v>-26.840000000001901</c:v>
                </c:pt>
                <c:pt idx="2977">
                  <c:v>-26.850000000001899</c:v>
                </c:pt>
                <c:pt idx="2978">
                  <c:v>-26.8600000000019</c:v>
                </c:pt>
                <c:pt idx="2979">
                  <c:v>-26.870000000001902</c:v>
                </c:pt>
                <c:pt idx="2980">
                  <c:v>-26.8800000000019</c:v>
                </c:pt>
                <c:pt idx="2981">
                  <c:v>-26.890000000001901</c:v>
                </c:pt>
                <c:pt idx="2982">
                  <c:v>-25.890000000001901</c:v>
                </c:pt>
                <c:pt idx="2983">
                  <c:v>-25.900000000001899</c:v>
                </c:pt>
                <c:pt idx="2984">
                  <c:v>-25.910000000001901</c:v>
                </c:pt>
                <c:pt idx="2985">
                  <c:v>-25.920000000001899</c:v>
                </c:pt>
                <c:pt idx="2986">
                  <c:v>-25.9300000000019</c:v>
                </c:pt>
                <c:pt idx="2987">
                  <c:v>-25.940000000001898</c:v>
                </c:pt>
                <c:pt idx="2988">
                  <c:v>-25.9500000000019</c:v>
                </c:pt>
                <c:pt idx="2989">
                  <c:v>-25.960000000001902</c:v>
                </c:pt>
                <c:pt idx="2990">
                  <c:v>-25.9700000000019</c:v>
                </c:pt>
                <c:pt idx="2991">
                  <c:v>-25.980000000001901</c:v>
                </c:pt>
                <c:pt idx="2992">
                  <c:v>-25.990000000001899</c:v>
                </c:pt>
                <c:pt idx="2993">
                  <c:v>-26.000000000001901</c:v>
                </c:pt>
                <c:pt idx="2994">
                  <c:v>-26.010000000001899</c:v>
                </c:pt>
                <c:pt idx="2995">
                  <c:v>-26.0200000000019</c:v>
                </c:pt>
                <c:pt idx="2996">
                  <c:v>-26.030000000001898</c:v>
                </c:pt>
                <c:pt idx="2997">
                  <c:v>-26.0400000000019</c:v>
                </c:pt>
                <c:pt idx="2998">
                  <c:v>-26.050000000001901</c:v>
                </c:pt>
                <c:pt idx="2999">
                  <c:v>-26.060000000001899</c:v>
                </c:pt>
                <c:pt idx="3000">
                  <c:v>-26.070000000001901</c:v>
                </c:pt>
                <c:pt idx="3001">
                  <c:v>-26.080000000001899</c:v>
                </c:pt>
                <c:pt idx="3002">
                  <c:v>-26.090000000001901</c:v>
                </c:pt>
                <c:pt idx="3003">
                  <c:v>-26.100000000001899</c:v>
                </c:pt>
                <c:pt idx="3004">
                  <c:v>-26.1100000000019</c:v>
                </c:pt>
                <c:pt idx="3005">
                  <c:v>-26.120000000001902</c:v>
                </c:pt>
                <c:pt idx="3006">
                  <c:v>-26.1300000000019</c:v>
                </c:pt>
                <c:pt idx="3007">
                  <c:v>-26.140000000001901</c:v>
                </c:pt>
                <c:pt idx="3008">
                  <c:v>-26.150000000001899</c:v>
                </c:pt>
                <c:pt idx="3009">
                  <c:v>-26.160000000001901</c:v>
                </c:pt>
                <c:pt idx="3010">
                  <c:v>-26.170000000001899</c:v>
                </c:pt>
                <c:pt idx="3011">
                  <c:v>-26.1800000000019</c:v>
                </c:pt>
                <c:pt idx="3012">
                  <c:v>-26.190000000001898</c:v>
                </c:pt>
                <c:pt idx="3013">
                  <c:v>-26.2000000000019</c:v>
                </c:pt>
                <c:pt idx="3014">
                  <c:v>-26.210000000001902</c:v>
                </c:pt>
                <c:pt idx="3015">
                  <c:v>-26.2200000000019</c:v>
                </c:pt>
                <c:pt idx="3016">
                  <c:v>-26.230000000001901</c:v>
                </c:pt>
                <c:pt idx="3017">
                  <c:v>-26.240000000001899</c:v>
                </c:pt>
                <c:pt idx="3018">
                  <c:v>-26.250000000001901</c:v>
                </c:pt>
                <c:pt idx="3019">
                  <c:v>-26.260000000001899</c:v>
                </c:pt>
                <c:pt idx="3020">
                  <c:v>-26.2700000000019</c:v>
                </c:pt>
                <c:pt idx="3021">
                  <c:v>-26.280000000001898</c:v>
                </c:pt>
                <c:pt idx="3022">
                  <c:v>-26.2900000000019</c:v>
                </c:pt>
                <c:pt idx="3023">
                  <c:v>-26.300000000001901</c:v>
                </c:pt>
                <c:pt idx="3024">
                  <c:v>-26.310000000001899</c:v>
                </c:pt>
                <c:pt idx="3025">
                  <c:v>-26.320000000001901</c:v>
                </c:pt>
                <c:pt idx="3026">
                  <c:v>-26.330000000001899</c:v>
                </c:pt>
                <c:pt idx="3027">
                  <c:v>-26.340000000001901</c:v>
                </c:pt>
                <c:pt idx="3028">
                  <c:v>-26.350000000001899</c:v>
                </c:pt>
                <c:pt idx="3029">
                  <c:v>-26.3600000000019</c:v>
                </c:pt>
                <c:pt idx="3030">
                  <c:v>-26.370000000001902</c:v>
                </c:pt>
                <c:pt idx="3031">
                  <c:v>-26.3800000000019</c:v>
                </c:pt>
                <c:pt idx="3032">
                  <c:v>-26.390000000001901</c:v>
                </c:pt>
                <c:pt idx="3033">
                  <c:v>-26.400000000001899</c:v>
                </c:pt>
                <c:pt idx="3034">
                  <c:v>-26.410000000001901</c:v>
                </c:pt>
                <c:pt idx="3035">
                  <c:v>-26.420000000001899</c:v>
                </c:pt>
                <c:pt idx="3036">
                  <c:v>-26.4300000000019</c:v>
                </c:pt>
                <c:pt idx="3037">
                  <c:v>-26.440000000001898</c:v>
                </c:pt>
                <c:pt idx="3038">
                  <c:v>-26.450000000001999</c:v>
                </c:pt>
                <c:pt idx="3039">
                  <c:v>-26.460000000002001</c:v>
                </c:pt>
                <c:pt idx="3040">
                  <c:v>-26.470000000001999</c:v>
                </c:pt>
                <c:pt idx="3041">
                  <c:v>-26.480000000002001</c:v>
                </c:pt>
                <c:pt idx="3042">
                  <c:v>-26.490000000001999</c:v>
                </c:pt>
                <c:pt idx="3043">
                  <c:v>-26.500000000002</c:v>
                </c:pt>
                <c:pt idx="3044">
                  <c:v>-26.510000000002002</c:v>
                </c:pt>
                <c:pt idx="3045">
                  <c:v>-26.520000000002</c:v>
                </c:pt>
                <c:pt idx="3046">
                  <c:v>-26.530000000002001</c:v>
                </c:pt>
                <c:pt idx="3047">
                  <c:v>-26.540000000001999</c:v>
                </c:pt>
                <c:pt idx="3048">
                  <c:v>-26.550000000002001</c:v>
                </c:pt>
                <c:pt idx="3049">
                  <c:v>-26.560000000001999</c:v>
                </c:pt>
                <c:pt idx="3050">
                  <c:v>-26.570000000002</c:v>
                </c:pt>
                <c:pt idx="3051">
                  <c:v>-26.580000000001998</c:v>
                </c:pt>
                <c:pt idx="3052">
                  <c:v>-26.590000000002</c:v>
                </c:pt>
                <c:pt idx="3053">
                  <c:v>-26.600000000002002</c:v>
                </c:pt>
                <c:pt idx="3054">
                  <c:v>-26.610000000002</c:v>
                </c:pt>
                <c:pt idx="3055">
                  <c:v>-26.620000000002001</c:v>
                </c:pt>
                <c:pt idx="3056">
                  <c:v>-26.630000000001999</c:v>
                </c:pt>
                <c:pt idx="3057">
                  <c:v>-26.640000000002001</c:v>
                </c:pt>
                <c:pt idx="3058">
                  <c:v>-26.650000000001999</c:v>
                </c:pt>
                <c:pt idx="3059">
                  <c:v>-26.660000000002</c:v>
                </c:pt>
                <c:pt idx="3060">
                  <c:v>-26.670000000001998</c:v>
                </c:pt>
                <c:pt idx="3061">
                  <c:v>-26.680000000002</c:v>
                </c:pt>
                <c:pt idx="3062">
                  <c:v>-26.690000000002001</c:v>
                </c:pt>
                <c:pt idx="3063">
                  <c:v>-26.700000000001999</c:v>
                </c:pt>
                <c:pt idx="3064">
                  <c:v>-26.710000000002001</c:v>
                </c:pt>
                <c:pt idx="3065">
                  <c:v>-26.720000000001999</c:v>
                </c:pt>
                <c:pt idx="3066">
                  <c:v>-26.730000000002001</c:v>
                </c:pt>
                <c:pt idx="3067">
                  <c:v>-26.740000000001999</c:v>
                </c:pt>
                <c:pt idx="3068">
                  <c:v>-26.750000000002</c:v>
                </c:pt>
                <c:pt idx="3069">
                  <c:v>-26.760000000002002</c:v>
                </c:pt>
                <c:pt idx="3070">
                  <c:v>-25.760000000002002</c:v>
                </c:pt>
                <c:pt idx="3071">
                  <c:v>-25.770000000002</c:v>
                </c:pt>
                <c:pt idx="3072">
                  <c:v>-25.780000000002001</c:v>
                </c:pt>
                <c:pt idx="3073">
                  <c:v>-25.790000000001999</c:v>
                </c:pt>
                <c:pt idx="3074">
                  <c:v>-25.800000000002001</c:v>
                </c:pt>
                <c:pt idx="3075">
                  <c:v>-25.810000000001999</c:v>
                </c:pt>
                <c:pt idx="3076">
                  <c:v>-25.820000000002</c:v>
                </c:pt>
                <c:pt idx="3077">
                  <c:v>-25.830000000001998</c:v>
                </c:pt>
                <c:pt idx="3078">
                  <c:v>-25.840000000002</c:v>
                </c:pt>
                <c:pt idx="3079">
                  <c:v>-25.850000000002002</c:v>
                </c:pt>
                <c:pt idx="3080">
                  <c:v>-25.860000000002</c:v>
                </c:pt>
                <c:pt idx="3081">
                  <c:v>-25.870000000002001</c:v>
                </c:pt>
                <c:pt idx="3082">
                  <c:v>-25.880000000001999</c:v>
                </c:pt>
                <c:pt idx="3083">
                  <c:v>-25.890000000002001</c:v>
                </c:pt>
                <c:pt idx="3084">
                  <c:v>-25.900000000001999</c:v>
                </c:pt>
                <c:pt idx="3085">
                  <c:v>-25.910000000002</c:v>
                </c:pt>
                <c:pt idx="3086">
                  <c:v>-25.920000000001998</c:v>
                </c:pt>
                <c:pt idx="3087">
                  <c:v>-25.930000000002</c:v>
                </c:pt>
                <c:pt idx="3088">
                  <c:v>-25.940000000002001</c:v>
                </c:pt>
                <c:pt idx="3089">
                  <c:v>-25.950000000001999</c:v>
                </c:pt>
                <c:pt idx="3090">
                  <c:v>-25.960000000002001</c:v>
                </c:pt>
                <c:pt idx="3091">
                  <c:v>-25.970000000001999</c:v>
                </c:pt>
                <c:pt idx="3092">
                  <c:v>-25.980000000002001</c:v>
                </c:pt>
                <c:pt idx="3093">
                  <c:v>-25.990000000001999</c:v>
                </c:pt>
                <c:pt idx="3094">
                  <c:v>-26.000000000002</c:v>
                </c:pt>
                <c:pt idx="3095">
                  <c:v>-26.010000000002002</c:v>
                </c:pt>
                <c:pt idx="3096">
                  <c:v>-26.020000000002</c:v>
                </c:pt>
                <c:pt idx="3097">
                  <c:v>-26.030000000002001</c:v>
                </c:pt>
                <c:pt idx="3098">
                  <c:v>-26.040000000001999</c:v>
                </c:pt>
                <c:pt idx="3099">
                  <c:v>-26.050000000002001</c:v>
                </c:pt>
                <c:pt idx="3100">
                  <c:v>-26.060000000001999</c:v>
                </c:pt>
                <c:pt idx="3101">
                  <c:v>-26.070000000002</c:v>
                </c:pt>
                <c:pt idx="3102">
                  <c:v>-26.080000000001998</c:v>
                </c:pt>
                <c:pt idx="3103">
                  <c:v>-26.0900000000021</c:v>
                </c:pt>
                <c:pt idx="3104">
                  <c:v>-26.100000000002101</c:v>
                </c:pt>
                <c:pt idx="3105">
                  <c:v>-26.110000000002099</c:v>
                </c:pt>
                <c:pt idx="3106">
                  <c:v>-26.120000000002101</c:v>
                </c:pt>
                <c:pt idx="3107">
                  <c:v>-26.130000000002099</c:v>
                </c:pt>
                <c:pt idx="3108">
                  <c:v>-26.1400000000021</c:v>
                </c:pt>
                <c:pt idx="3109">
                  <c:v>-26.150000000002098</c:v>
                </c:pt>
                <c:pt idx="3110">
                  <c:v>-26.1600000000021</c:v>
                </c:pt>
                <c:pt idx="3111">
                  <c:v>-26.170000000002101</c:v>
                </c:pt>
                <c:pt idx="3112">
                  <c:v>-26.180000000002099</c:v>
                </c:pt>
                <c:pt idx="3113">
                  <c:v>-26.190000000002101</c:v>
                </c:pt>
                <c:pt idx="3114">
                  <c:v>-26.200000000002099</c:v>
                </c:pt>
                <c:pt idx="3115">
                  <c:v>-26.210000000002101</c:v>
                </c:pt>
                <c:pt idx="3116">
                  <c:v>-26.220000000002099</c:v>
                </c:pt>
                <c:pt idx="3117">
                  <c:v>-26.2300000000021</c:v>
                </c:pt>
                <c:pt idx="3118">
                  <c:v>-26.240000000002102</c:v>
                </c:pt>
                <c:pt idx="3119">
                  <c:v>-26.2500000000021</c:v>
                </c:pt>
                <c:pt idx="3120">
                  <c:v>-26.260000000002101</c:v>
                </c:pt>
                <c:pt idx="3121">
                  <c:v>-26.270000000002099</c:v>
                </c:pt>
                <c:pt idx="3122">
                  <c:v>-26.280000000002101</c:v>
                </c:pt>
                <c:pt idx="3123">
                  <c:v>-26.290000000002099</c:v>
                </c:pt>
                <c:pt idx="3124">
                  <c:v>-26.3000000000021</c:v>
                </c:pt>
                <c:pt idx="3125">
                  <c:v>-26.310000000002098</c:v>
                </c:pt>
                <c:pt idx="3126">
                  <c:v>-26.3200000000021</c:v>
                </c:pt>
                <c:pt idx="3127">
                  <c:v>-26.330000000002102</c:v>
                </c:pt>
                <c:pt idx="3128">
                  <c:v>-26.3400000000021</c:v>
                </c:pt>
                <c:pt idx="3129">
                  <c:v>-26.350000000002101</c:v>
                </c:pt>
                <c:pt idx="3130">
                  <c:v>-26.360000000002099</c:v>
                </c:pt>
                <c:pt idx="3131">
                  <c:v>-26.370000000002101</c:v>
                </c:pt>
                <c:pt idx="3132">
                  <c:v>-26.380000000002099</c:v>
                </c:pt>
                <c:pt idx="3133">
                  <c:v>-26.3900000000021</c:v>
                </c:pt>
                <c:pt idx="3134">
                  <c:v>-26.400000000002098</c:v>
                </c:pt>
                <c:pt idx="3135">
                  <c:v>-26.4100000000021</c:v>
                </c:pt>
                <c:pt idx="3136">
                  <c:v>-26.420000000002101</c:v>
                </c:pt>
                <c:pt idx="3137">
                  <c:v>-26.430000000002099</c:v>
                </c:pt>
                <c:pt idx="3138">
                  <c:v>-26.440000000002101</c:v>
                </c:pt>
                <c:pt idx="3139">
                  <c:v>-26.450000000002099</c:v>
                </c:pt>
                <c:pt idx="3140">
                  <c:v>-26.460000000002101</c:v>
                </c:pt>
                <c:pt idx="3141">
                  <c:v>-26.470000000002099</c:v>
                </c:pt>
                <c:pt idx="3142">
                  <c:v>-26.4800000000021</c:v>
                </c:pt>
                <c:pt idx="3143">
                  <c:v>-26.490000000002102</c:v>
                </c:pt>
                <c:pt idx="3144">
                  <c:v>-26.5000000000021</c:v>
                </c:pt>
                <c:pt idx="3145">
                  <c:v>-26.510000000002101</c:v>
                </c:pt>
                <c:pt idx="3146">
                  <c:v>-26.520000000002099</c:v>
                </c:pt>
                <c:pt idx="3147">
                  <c:v>-26.530000000002101</c:v>
                </c:pt>
                <c:pt idx="3148">
                  <c:v>-26.540000000002099</c:v>
                </c:pt>
                <c:pt idx="3149">
                  <c:v>-26.5500000000021</c:v>
                </c:pt>
                <c:pt idx="3150">
                  <c:v>-26.560000000002098</c:v>
                </c:pt>
                <c:pt idx="3151">
                  <c:v>-26.5700000000021</c:v>
                </c:pt>
                <c:pt idx="3152">
                  <c:v>-26.580000000002102</c:v>
                </c:pt>
                <c:pt idx="3153">
                  <c:v>-26.5900000000021</c:v>
                </c:pt>
                <c:pt idx="3154">
                  <c:v>-26.600000000002101</c:v>
                </c:pt>
                <c:pt idx="3155">
                  <c:v>-26.610000000002099</c:v>
                </c:pt>
                <c:pt idx="3156">
                  <c:v>-26.620000000002101</c:v>
                </c:pt>
                <c:pt idx="3157">
                  <c:v>-26.630000000002099</c:v>
                </c:pt>
                <c:pt idx="3158">
                  <c:v>-25.630000000002099</c:v>
                </c:pt>
                <c:pt idx="3159">
                  <c:v>-25.6400000000021</c:v>
                </c:pt>
                <c:pt idx="3160">
                  <c:v>-25.650000000002098</c:v>
                </c:pt>
                <c:pt idx="3161">
                  <c:v>-25.6600000000021</c:v>
                </c:pt>
                <c:pt idx="3162">
                  <c:v>-25.670000000002101</c:v>
                </c:pt>
                <c:pt idx="3163">
                  <c:v>-25.680000000002099</c:v>
                </c:pt>
                <c:pt idx="3164">
                  <c:v>-25.690000000002101</c:v>
                </c:pt>
                <c:pt idx="3165">
                  <c:v>-25.700000000002099</c:v>
                </c:pt>
                <c:pt idx="3166">
                  <c:v>-25.710000000002101</c:v>
                </c:pt>
                <c:pt idx="3167">
                  <c:v>-25.720000000002099</c:v>
                </c:pt>
                <c:pt idx="3168">
                  <c:v>-25.7300000000022</c:v>
                </c:pt>
                <c:pt idx="3169">
                  <c:v>-25.740000000002201</c:v>
                </c:pt>
                <c:pt idx="3170">
                  <c:v>-25.750000000002199</c:v>
                </c:pt>
                <c:pt idx="3171">
                  <c:v>-25.760000000002201</c:v>
                </c:pt>
                <c:pt idx="3172">
                  <c:v>-25.770000000002199</c:v>
                </c:pt>
                <c:pt idx="3173">
                  <c:v>-25.7800000000022</c:v>
                </c:pt>
                <c:pt idx="3174">
                  <c:v>-25.790000000002198</c:v>
                </c:pt>
                <c:pt idx="3175">
                  <c:v>-25.8000000000022</c:v>
                </c:pt>
                <c:pt idx="3176">
                  <c:v>-25.810000000002201</c:v>
                </c:pt>
                <c:pt idx="3177">
                  <c:v>-25.820000000002199</c:v>
                </c:pt>
                <c:pt idx="3178">
                  <c:v>-25.830000000002201</c:v>
                </c:pt>
                <c:pt idx="3179">
                  <c:v>-25.840000000002199</c:v>
                </c:pt>
                <c:pt idx="3180">
                  <c:v>-25.850000000002201</c:v>
                </c:pt>
                <c:pt idx="3181">
                  <c:v>-25.860000000002199</c:v>
                </c:pt>
                <c:pt idx="3182">
                  <c:v>-25.8700000000022</c:v>
                </c:pt>
                <c:pt idx="3183">
                  <c:v>-25.880000000002202</c:v>
                </c:pt>
                <c:pt idx="3184">
                  <c:v>-25.8900000000022</c:v>
                </c:pt>
                <c:pt idx="3185">
                  <c:v>-25.900000000002201</c:v>
                </c:pt>
                <c:pt idx="3186">
                  <c:v>-25.910000000002199</c:v>
                </c:pt>
                <c:pt idx="3187">
                  <c:v>-25.920000000002201</c:v>
                </c:pt>
                <c:pt idx="3188">
                  <c:v>-25.930000000002199</c:v>
                </c:pt>
                <c:pt idx="3189">
                  <c:v>-25.9400000000022</c:v>
                </c:pt>
                <c:pt idx="3190">
                  <c:v>-25.950000000002198</c:v>
                </c:pt>
                <c:pt idx="3191">
                  <c:v>-25.9600000000022</c:v>
                </c:pt>
                <c:pt idx="3192">
                  <c:v>-25.970000000002202</c:v>
                </c:pt>
                <c:pt idx="3193">
                  <c:v>-25.9800000000022</c:v>
                </c:pt>
                <c:pt idx="3194">
                  <c:v>-25.990000000002201</c:v>
                </c:pt>
                <c:pt idx="3195">
                  <c:v>-26.000000000002199</c:v>
                </c:pt>
                <c:pt idx="3196">
                  <c:v>-26.010000000002201</c:v>
                </c:pt>
                <c:pt idx="3197">
                  <c:v>-26.020000000002199</c:v>
                </c:pt>
                <c:pt idx="3198">
                  <c:v>-26.0300000000022</c:v>
                </c:pt>
                <c:pt idx="3199">
                  <c:v>-26.040000000002198</c:v>
                </c:pt>
                <c:pt idx="3200">
                  <c:v>-26.0500000000022</c:v>
                </c:pt>
                <c:pt idx="3201">
                  <c:v>-26.060000000002201</c:v>
                </c:pt>
                <c:pt idx="3202">
                  <c:v>-26.070000000002199</c:v>
                </c:pt>
                <c:pt idx="3203">
                  <c:v>-26.080000000002201</c:v>
                </c:pt>
                <c:pt idx="3204">
                  <c:v>-26.090000000002199</c:v>
                </c:pt>
                <c:pt idx="3205">
                  <c:v>-26.100000000002201</c:v>
                </c:pt>
                <c:pt idx="3206">
                  <c:v>-26.110000000002199</c:v>
                </c:pt>
                <c:pt idx="3207">
                  <c:v>-26.1200000000022</c:v>
                </c:pt>
                <c:pt idx="3208">
                  <c:v>-26.130000000002202</c:v>
                </c:pt>
                <c:pt idx="3209">
                  <c:v>-26.1400000000022</c:v>
                </c:pt>
                <c:pt idx="3210">
                  <c:v>-26.150000000002201</c:v>
                </c:pt>
                <c:pt idx="3211">
                  <c:v>-26.160000000002199</c:v>
                </c:pt>
                <c:pt idx="3212">
                  <c:v>-26.170000000002201</c:v>
                </c:pt>
                <c:pt idx="3213">
                  <c:v>-26.180000000002199</c:v>
                </c:pt>
                <c:pt idx="3214">
                  <c:v>-26.1900000000022</c:v>
                </c:pt>
                <c:pt idx="3215">
                  <c:v>-26.200000000002198</c:v>
                </c:pt>
                <c:pt idx="3216">
                  <c:v>-26.2100000000022</c:v>
                </c:pt>
                <c:pt idx="3217">
                  <c:v>-26.220000000002202</c:v>
                </c:pt>
                <c:pt idx="3218">
                  <c:v>-26.2300000000022</c:v>
                </c:pt>
                <c:pt idx="3219">
                  <c:v>-26.240000000002201</c:v>
                </c:pt>
                <c:pt idx="3220">
                  <c:v>-26.250000000002199</c:v>
                </c:pt>
                <c:pt idx="3221">
                  <c:v>-26.260000000002201</c:v>
                </c:pt>
                <c:pt idx="3222">
                  <c:v>-26.270000000002199</c:v>
                </c:pt>
                <c:pt idx="3223">
                  <c:v>-26.2800000000022</c:v>
                </c:pt>
                <c:pt idx="3224">
                  <c:v>-26.290000000002198</c:v>
                </c:pt>
                <c:pt idx="3225">
                  <c:v>-26.3000000000022</c:v>
                </c:pt>
                <c:pt idx="3226">
                  <c:v>-26.310000000002201</c:v>
                </c:pt>
                <c:pt idx="3227">
                  <c:v>-26.320000000002199</c:v>
                </c:pt>
                <c:pt idx="3228">
                  <c:v>-26.330000000002201</c:v>
                </c:pt>
                <c:pt idx="3229">
                  <c:v>-26.340000000002199</c:v>
                </c:pt>
                <c:pt idx="3230">
                  <c:v>-26.350000000002201</c:v>
                </c:pt>
                <c:pt idx="3231">
                  <c:v>-26.360000000002199</c:v>
                </c:pt>
                <c:pt idx="3232">
                  <c:v>-26.3700000000023</c:v>
                </c:pt>
                <c:pt idx="3233">
                  <c:v>-26.380000000002301</c:v>
                </c:pt>
                <c:pt idx="3234">
                  <c:v>-26.390000000002299</c:v>
                </c:pt>
                <c:pt idx="3235">
                  <c:v>-26.400000000002301</c:v>
                </c:pt>
                <c:pt idx="3236">
                  <c:v>-26.410000000002299</c:v>
                </c:pt>
                <c:pt idx="3237">
                  <c:v>-26.4200000000023</c:v>
                </c:pt>
                <c:pt idx="3238">
                  <c:v>-26.430000000002298</c:v>
                </c:pt>
                <c:pt idx="3239">
                  <c:v>-26.4400000000023</c:v>
                </c:pt>
                <c:pt idx="3240">
                  <c:v>-26.450000000002301</c:v>
                </c:pt>
                <c:pt idx="3241">
                  <c:v>-26.460000000002299</c:v>
                </c:pt>
                <c:pt idx="3242">
                  <c:v>-26.470000000002301</c:v>
                </c:pt>
                <c:pt idx="3243">
                  <c:v>-26.480000000002299</c:v>
                </c:pt>
                <c:pt idx="3244">
                  <c:v>-26.490000000002301</c:v>
                </c:pt>
                <c:pt idx="3245">
                  <c:v>-26.500000000002299</c:v>
                </c:pt>
                <c:pt idx="3246">
                  <c:v>-25.500000000002299</c:v>
                </c:pt>
                <c:pt idx="3247">
                  <c:v>-25.5100000000023</c:v>
                </c:pt>
                <c:pt idx="3248">
                  <c:v>-25.520000000002302</c:v>
                </c:pt>
                <c:pt idx="3249">
                  <c:v>-25.5300000000023</c:v>
                </c:pt>
                <c:pt idx="3250">
                  <c:v>-25.540000000002301</c:v>
                </c:pt>
                <c:pt idx="3251">
                  <c:v>-25.550000000002299</c:v>
                </c:pt>
                <c:pt idx="3252">
                  <c:v>-25.560000000002301</c:v>
                </c:pt>
                <c:pt idx="3253">
                  <c:v>-25.570000000002299</c:v>
                </c:pt>
                <c:pt idx="3254">
                  <c:v>-25.5800000000023</c:v>
                </c:pt>
                <c:pt idx="3255">
                  <c:v>-25.590000000002298</c:v>
                </c:pt>
                <c:pt idx="3256">
                  <c:v>-25.6000000000023</c:v>
                </c:pt>
                <c:pt idx="3257">
                  <c:v>-25.610000000002302</c:v>
                </c:pt>
                <c:pt idx="3258">
                  <c:v>-25.6200000000023</c:v>
                </c:pt>
                <c:pt idx="3259">
                  <c:v>-25.630000000002301</c:v>
                </c:pt>
                <c:pt idx="3260">
                  <c:v>-25.640000000002299</c:v>
                </c:pt>
                <c:pt idx="3261">
                  <c:v>-25.650000000002301</c:v>
                </c:pt>
                <c:pt idx="3262">
                  <c:v>-25.660000000002299</c:v>
                </c:pt>
                <c:pt idx="3263">
                  <c:v>-25.6700000000023</c:v>
                </c:pt>
                <c:pt idx="3264">
                  <c:v>-25.680000000002298</c:v>
                </c:pt>
                <c:pt idx="3265">
                  <c:v>-25.6900000000023</c:v>
                </c:pt>
                <c:pt idx="3266">
                  <c:v>-25.700000000002301</c:v>
                </c:pt>
                <c:pt idx="3267">
                  <c:v>-25.710000000002299</c:v>
                </c:pt>
                <c:pt idx="3268">
                  <c:v>-25.720000000002301</c:v>
                </c:pt>
                <c:pt idx="3269">
                  <c:v>-25.730000000002299</c:v>
                </c:pt>
                <c:pt idx="3270">
                  <c:v>-25.740000000002301</c:v>
                </c:pt>
                <c:pt idx="3271">
                  <c:v>-25.750000000002299</c:v>
                </c:pt>
                <c:pt idx="3272">
                  <c:v>-25.7600000000023</c:v>
                </c:pt>
                <c:pt idx="3273">
                  <c:v>-25.770000000002302</c:v>
                </c:pt>
                <c:pt idx="3274">
                  <c:v>-25.7800000000023</c:v>
                </c:pt>
                <c:pt idx="3275">
                  <c:v>-25.790000000002301</c:v>
                </c:pt>
                <c:pt idx="3276">
                  <c:v>-25.800000000002299</c:v>
                </c:pt>
                <c:pt idx="3277">
                  <c:v>-25.810000000002301</c:v>
                </c:pt>
                <c:pt idx="3278">
                  <c:v>-25.820000000002299</c:v>
                </c:pt>
                <c:pt idx="3279">
                  <c:v>-25.8300000000023</c:v>
                </c:pt>
                <c:pt idx="3280">
                  <c:v>-25.840000000002298</c:v>
                </c:pt>
                <c:pt idx="3281">
                  <c:v>-25.8500000000023</c:v>
                </c:pt>
                <c:pt idx="3282">
                  <c:v>-25.860000000002302</c:v>
                </c:pt>
                <c:pt idx="3283">
                  <c:v>-25.8700000000023</c:v>
                </c:pt>
                <c:pt idx="3284">
                  <c:v>-25.880000000002301</c:v>
                </c:pt>
                <c:pt idx="3285">
                  <c:v>-25.890000000002299</c:v>
                </c:pt>
                <c:pt idx="3286">
                  <c:v>-25.900000000002301</c:v>
                </c:pt>
                <c:pt idx="3287">
                  <c:v>-25.910000000002299</c:v>
                </c:pt>
                <c:pt idx="3288">
                  <c:v>-25.9200000000023</c:v>
                </c:pt>
                <c:pt idx="3289">
                  <c:v>-25.930000000002298</c:v>
                </c:pt>
                <c:pt idx="3290">
                  <c:v>-25.9400000000023</c:v>
                </c:pt>
                <c:pt idx="3291">
                  <c:v>-25.950000000002301</c:v>
                </c:pt>
                <c:pt idx="3292">
                  <c:v>-25.960000000002299</c:v>
                </c:pt>
                <c:pt idx="3293">
                  <c:v>-25.970000000002301</c:v>
                </c:pt>
                <c:pt idx="3294">
                  <c:v>-25.980000000002299</c:v>
                </c:pt>
                <c:pt idx="3295">
                  <c:v>-25.990000000002301</c:v>
                </c:pt>
                <c:pt idx="3296">
                  <c:v>-26.000000000002299</c:v>
                </c:pt>
                <c:pt idx="3297">
                  <c:v>-26.0100000000024</c:v>
                </c:pt>
                <c:pt idx="3298">
                  <c:v>-26.020000000002401</c:v>
                </c:pt>
                <c:pt idx="3299">
                  <c:v>-26.030000000002399</c:v>
                </c:pt>
                <c:pt idx="3300">
                  <c:v>-26.040000000002401</c:v>
                </c:pt>
                <c:pt idx="3301">
                  <c:v>-26.050000000002399</c:v>
                </c:pt>
                <c:pt idx="3302">
                  <c:v>-26.0600000000024</c:v>
                </c:pt>
                <c:pt idx="3303">
                  <c:v>-26.070000000002398</c:v>
                </c:pt>
                <c:pt idx="3304">
                  <c:v>-26.0800000000024</c:v>
                </c:pt>
                <c:pt idx="3305">
                  <c:v>-26.090000000002401</c:v>
                </c:pt>
                <c:pt idx="3306">
                  <c:v>-26.1000000000024</c:v>
                </c:pt>
                <c:pt idx="3307">
                  <c:v>-26.110000000002401</c:v>
                </c:pt>
                <c:pt idx="3308">
                  <c:v>-26.120000000002399</c:v>
                </c:pt>
                <c:pt idx="3309">
                  <c:v>-26.130000000002401</c:v>
                </c:pt>
                <c:pt idx="3310">
                  <c:v>-26.140000000002399</c:v>
                </c:pt>
                <c:pt idx="3311">
                  <c:v>-26.1500000000024</c:v>
                </c:pt>
                <c:pt idx="3312">
                  <c:v>-26.160000000002398</c:v>
                </c:pt>
                <c:pt idx="3313">
                  <c:v>-26.1700000000024</c:v>
                </c:pt>
                <c:pt idx="3314">
                  <c:v>-26.180000000002401</c:v>
                </c:pt>
                <c:pt idx="3315">
                  <c:v>-26.190000000002399</c:v>
                </c:pt>
                <c:pt idx="3316">
                  <c:v>-26.200000000002401</c:v>
                </c:pt>
                <c:pt idx="3317">
                  <c:v>-26.210000000002399</c:v>
                </c:pt>
                <c:pt idx="3318">
                  <c:v>-26.2200000000024</c:v>
                </c:pt>
                <c:pt idx="3319">
                  <c:v>-26.230000000002399</c:v>
                </c:pt>
                <c:pt idx="3320">
                  <c:v>-26.2400000000024</c:v>
                </c:pt>
                <c:pt idx="3321">
                  <c:v>-26.250000000002402</c:v>
                </c:pt>
                <c:pt idx="3322">
                  <c:v>-26.2600000000024</c:v>
                </c:pt>
                <c:pt idx="3323">
                  <c:v>-26.270000000002401</c:v>
                </c:pt>
                <c:pt idx="3324">
                  <c:v>-26.280000000002399</c:v>
                </c:pt>
                <c:pt idx="3325">
                  <c:v>-26.290000000002401</c:v>
                </c:pt>
                <c:pt idx="3326">
                  <c:v>-26.300000000002399</c:v>
                </c:pt>
                <c:pt idx="3327">
                  <c:v>-26.3100000000024</c:v>
                </c:pt>
                <c:pt idx="3328">
                  <c:v>-26.320000000002398</c:v>
                </c:pt>
                <c:pt idx="3329">
                  <c:v>-26.3300000000024</c:v>
                </c:pt>
                <c:pt idx="3330">
                  <c:v>-26.340000000002401</c:v>
                </c:pt>
                <c:pt idx="3331">
                  <c:v>-26.3500000000024</c:v>
                </c:pt>
                <c:pt idx="3332">
                  <c:v>-26.360000000002401</c:v>
                </c:pt>
                <c:pt idx="3333">
                  <c:v>-26.370000000002399</c:v>
                </c:pt>
                <c:pt idx="3334">
                  <c:v>-25.370000000002399</c:v>
                </c:pt>
                <c:pt idx="3335">
                  <c:v>-25.380000000002401</c:v>
                </c:pt>
                <c:pt idx="3336">
                  <c:v>-25.390000000002399</c:v>
                </c:pt>
                <c:pt idx="3337">
                  <c:v>-25.4000000000024</c:v>
                </c:pt>
                <c:pt idx="3338">
                  <c:v>-25.410000000002398</c:v>
                </c:pt>
                <c:pt idx="3339">
                  <c:v>-25.4200000000024</c:v>
                </c:pt>
                <c:pt idx="3340">
                  <c:v>-25.430000000002401</c:v>
                </c:pt>
                <c:pt idx="3341">
                  <c:v>-25.440000000002399</c:v>
                </c:pt>
                <c:pt idx="3342">
                  <c:v>-25.450000000002401</c:v>
                </c:pt>
                <c:pt idx="3343">
                  <c:v>-25.460000000002399</c:v>
                </c:pt>
                <c:pt idx="3344">
                  <c:v>-25.4700000000024</c:v>
                </c:pt>
                <c:pt idx="3345">
                  <c:v>-25.480000000002399</c:v>
                </c:pt>
                <c:pt idx="3346">
                  <c:v>-25.4900000000024</c:v>
                </c:pt>
                <c:pt idx="3347">
                  <c:v>-25.500000000002402</c:v>
                </c:pt>
                <c:pt idx="3348">
                  <c:v>-25.5100000000024</c:v>
                </c:pt>
                <c:pt idx="3349">
                  <c:v>-25.520000000002401</c:v>
                </c:pt>
                <c:pt idx="3350">
                  <c:v>-25.530000000002399</c:v>
                </c:pt>
                <c:pt idx="3351">
                  <c:v>-25.540000000002401</c:v>
                </c:pt>
                <c:pt idx="3352">
                  <c:v>-25.550000000002399</c:v>
                </c:pt>
                <c:pt idx="3353">
                  <c:v>-25.5600000000024</c:v>
                </c:pt>
                <c:pt idx="3354">
                  <c:v>-25.570000000002398</c:v>
                </c:pt>
                <c:pt idx="3355">
                  <c:v>-25.5800000000024</c:v>
                </c:pt>
                <c:pt idx="3356">
                  <c:v>-25.590000000002401</c:v>
                </c:pt>
                <c:pt idx="3357">
                  <c:v>-25.6000000000024</c:v>
                </c:pt>
                <c:pt idx="3358">
                  <c:v>-25.610000000002401</c:v>
                </c:pt>
                <c:pt idx="3359">
                  <c:v>-25.620000000002399</c:v>
                </c:pt>
                <c:pt idx="3360">
                  <c:v>-25.630000000002401</c:v>
                </c:pt>
                <c:pt idx="3361">
                  <c:v>-25.640000000002399</c:v>
                </c:pt>
                <c:pt idx="3362">
                  <c:v>-25.6500000000025</c:v>
                </c:pt>
                <c:pt idx="3363">
                  <c:v>-25.660000000002501</c:v>
                </c:pt>
                <c:pt idx="3364">
                  <c:v>-25.670000000002499</c:v>
                </c:pt>
                <c:pt idx="3365">
                  <c:v>-25.680000000002501</c:v>
                </c:pt>
                <c:pt idx="3366">
                  <c:v>-25.690000000002499</c:v>
                </c:pt>
                <c:pt idx="3367">
                  <c:v>-25.7000000000025</c:v>
                </c:pt>
                <c:pt idx="3368">
                  <c:v>-25.710000000002498</c:v>
                </c:pt>
                <c:pt idx="3369">
                  <c:v>-25.7200000000025</c:v>
                </c:pt>
                <c:pt idx="3370">
                  <c:v>-25.730000000002502</c:v>
                </c:pt>
                <c:pt idx="3371">
                  <c:v>-25.7400000000025</c:v>
                </c:pt>
                <c:pt idx="3372">
                  <c:v>-25.750000000002501</c:v>
                </c:pt>
                <c:pt idx="3373">
                  <c:v>-25.760000000002499</c:v>
                </c:pt>
                <c:pt idx="3374">
                  <c:v>-25.770000000002501</c:v>
                </c:pt>
                <c:pt idx="3375">
                  <c:v>-25.780000000002499</c:v>
                </c:pt>
                <c:pt idx="3376">
                  <c:v>-25.7900000000025</c:v>
                </c:pt>
                <c:pt idx="3377">
                  <c:v>-25.800000000002498</c:v>
                </c:pt>
                <c:pt idx="3378">
                  <c:v>-25.8100000000025</c:v>
                </c:pt>
                <c:pt idx="3379">
                  <c:v>-25.820000000002501</c:v>
                </c:pt>
                <c:pt idx="3380">
                  <c:v>-25.830000000002499</c:v>
                </c:pt>
                <c:pt idx="3381">
                  <c:v>-25.840000000002501</c:v>
                </c:pt>
                <c:pt idx="3382">
                  <c:v>-25.850000000002499</c:v>
                </c:pt>
                <c:pt idx="3383">
                  <c:v>-25.860000000002501</c:v>
                </c:pt>
                <c:pt idx="3384">
                  <c:v>-25.870000000002499</c:v>
                </c:pt>
                <c:pt idx="3385">
                  <c:v>-25.8800000000025</c:v>
                </c:pt>
                <c:pt idx="3386">
                  <c:v>-25.890000000002502</c:v>
                </c:pt>
                <c:pt idx="3387">
                  <c:v>-25.9000000000025</c:v>
                </c:pt>
                <c:pt idx="3388">
                  <c:v>-25.910000000002501</c:v>
                </c:pt>
                <c:pt idx="3389">
                  <c:v>-25.920000000002499</c:v>
                </c:pt>
                <c:pt idx="3390">
                  <c:v>-25.930000000002501</c:v>
                </c:pt>
                <c:pt idx="3391">
                  <c:v>-25.940000000002499</c:v>
                </c:pt>
                <c:pt idx="3392">
                  <c:v>-25.9500000000025</c:v>
                </c:pt>
                <c:pt idx="3393">
                  <c:v>-25.960000000002498</c:v>
                </c:pt>
                <c:pt idx="3394">
                  <c:v>-25.9700000000025</c:v>
                </c:pt>
                <c:pt idx="3395">
                  <c:v>-25.980000000002502</c:v>
                </c:pt>
                <c:pt idx="3396">
                  <c:v>-25.9900000000025</c:v>
                </c:pt>
                <c:pt idx="3397">
                  <c:v>-26.000000000002501</c:v>
                </c:pt>
                <c:pt idx="3398">
                  <c:v>-26.010000000002499</c:v>
                </c:pt>
                <c:pt idx="3399">
                  <c:v>-26.020000000002501</c:v>
                </c:pt>
                <c:pt idx="3400">
                  <c:v>-26.030000000002499</c:v>
                </c:pt>
                <c:pt idx="3401">
                  <c:v>-26.0400000000025</c:v>
                </c:pt>
                <c:pt idx="3402">
                  <c:v>-26.050000000002498</c:v>
                </c:pt>
                <c:pt idx="3403">
                  <c:v>-26.0600000000025</c:v>
                </c:pt>
                <c:pt idx="3404">
                  <c:v>-26.070000000002501</c:v>
                </c:pt>
                <c:pt idx="3405">
                  <c:v>-26.080000000002499</c:v>
                </c:pt>
                <c:pt idx="3406">
                  <c:v>-26.090000000002501</c:v>
                </c:pt>
                <c:pt idx="3407">
                  <c:v>-26.100000000002499</c:v>
                </c:pt>
                <c:pt idx="3408">
                  <c:v>-26.110000000002501</c:v>
                </c:pt>
                <c:pt idx="3409">
                  <c:v>-26.120000000002499</c:v>
                </c:pt>
                <c:pt idx="3410">
                  <c:v>-26.1300000000025</c:v>
                </c:pt>
                <c:pt idx="3411">
                  <c:v>-26.140000000002502</c:v>
                </c:pt>
                <c:pt idx="3412">
                  <c:v>-26.1500000000025</c:v>
                </c:pt>
                <c:pt idx="3413">
                  <c:v>-26.160000000002501</c:v>
                </c:pt>
                <c:pt idx="3414">
                  <c:v>-26.170000000002499</c:v>
                </c:pt>
                <c:pt idx="3415">
                  <c:v>-26.180000000002501</c:v>
                </c:pt>
                <c:pt idx="3416">
                  <c:v>-26.190000000002499</c:v>
                </c:pt>
                <c:pt idx="3417">
                  <c:v>-26.2000000000025</c:v>
                </c:pt>
                <c:pt idx="3418">
                  <c:v>-26.210000000002498</c:v>
                </c:pt>
                <c:pt idx="3419">
                  <c:v>-26.2200000000025</c:v>
                </c:pt>
                <c:pt idx="3420">
                  <c:v>-26.230000000002502</c:v>
                </c:pt>
                <c:pt idx="3421">
                  <c:v>-26.2400000000025</c:v>
                </c:pt>
                <c:pt idx="3422">
                  <c:v>-25.2400000000025</c:v>
                </c:pt>
                <c:pt idx="3423">
                  <c:v>-25.250000000002501</c:v>
                </c:pt>
                <c:pt idx="3424">
                  <c:v>-25.260000000002499</c:v>
                </c:pt>
                <c:pt idx="3425">
                  <c:v>-25.270000000002501</c:v>
                </c:pt>
                <c:pt idx="3426">
                  <c:v>-25.280000000002499</c:v>
                </c:pt>
                <c:pt idx="3427">
                  <c:v>-25.2900000000026</c:v>
                </c:pt>
                <c:pt idx="3428">
                  <c:v>-25.300000000002601</c:v>
                </c:pt>
                <c:pt idx="3429">
                  <c:v>-25.310000000002599</c:v>
                </c:pt>
                <c:pt idx="3430">
                  <c:v>-25.320000000002601</c:v>
                </c:pt>
                <c:pt idx="3431">
                  <c:v>-25.330000000002599</c:v>
                </c:pt>
                <c:pt idx="3432">
                  <c:v>-25.3400000000026</c:v>
                </c:pt>
                <c:pt idx="3433">
                  <c:v>-25.350000000002598</c:v>
                </c:pt>
                <c:pt idx="3434">
                  <c:v>-25.3600000000026</c:v>
                </c:pt>
                <c:pt idx="3435">
                  <c:v>-25.370000000002602</c:v>
                </c:pt>
                <c:pt idx="3436">
                  <c:v>-25.3800000000026</c:v>
                </c:pt>
                <c:pt idx="3437">
                  <c:v>-25.390000000002601</c:v>
                </c:pt>
                <c:pt idx="3438">
                  <c:v>-25.400000000002599</c:v>
                </c:pt>
                <c:pt idx="3439">
                  <c:v>-25.410000000002601</c:v>
                </c:pt>
                <c:pt idx="3440">
                  <c:v>-25.420000000002599</c:v>
                </c:pt>
                <c:pt idx="3441">
                  <c:v>-25.4300000000026</c:v>
                </c:pt>
                <c:pt idx="3442">
                  <c:v>-25.440000000002598</c:v>
                </c:pt>
                <c:pt idx="3443">
                  <c:v>-25.4500000000026</c:v>
                </c:pt>
                <c:pt idx="3444">
                  <c:v>-25.460000000002601</c:v>
                </c:pt>
                <c:pt idx="3445">
                  <c:v>-25.470000000002599</c:v>
                </c:pt>
                <c:pt idx="3446">
                  <c:v>-25.480000000002601</c:v>
                </c:pt>
                <c:pt idx="3447">
                  <c:v>-25.490000000002599</c:v>
                </c:pt>
                <c:pt idx="3448">
                  <c:v>-25.500000000002601</c:v>
                </c:pt>
                <c:pt idx="3449">
                  <c:v>-25.510000000002599</c:v>
                </c:pt>
                <c:pt idx="3450">
                  <c:v>-25.5200000000026</c:v>
                </c:pt>
                <c:pt idx="3451">
                  <c:v>-25.530000000002602</c:v>
                </c:pt>
                <c:pt idx="3452">
                  <c:v>-25.5400000000026</c:v>
                </c:pt>
                <c:pt idx="3453">
                  <c:v>-25.550000000002601</c:v>
                </c:pt>
                <c:pt idx="3454">
                  <c:v>-25.560000000002599</c:v>
                </c:pt>
                <c:pt idx="3455">
                  <c:v>-25.570000000002601</c:v>
                </c:pt>
                <c:pt idx="3456">
                  <c:v>-25.580000000002599</c:v>
                </c:pt>
                <c:pt idx="3457">
                  <c:v>-25.5900000000026</c:v>
                </c:pt>
                <c:pt idx="3458">
                  <c:v>-25.600000000002598</c:v>
                </c:pt>
                <c:pt idx="3459">
                  <c:v>-25.6100000000026</c:v>
                </c:pt>
                <c:pt idx="3460">
                  <c:v>-25.620000000002602</c:v>
                </c:pt>
                <c:pt idx="3461">
                  <c:v>-25.6300000000026</c:v>
                </c:pt>
                <c:pt idx="3462">
                  <c:v>-25.640000000002601</c:v>
                </c:pt>
                <c:pt idx="3463">
                  <c:v>-25.650000000002599</c:v>
                </c:pt>
                <c:pt idx="3464">
                  <c:v>-25.660000000002601</c:v>
                </c:pt>
                <c:pt idx="3465">
                  <c:v>-25.670000000002599</c:v>
                </c:pt>
                <c:pt idx="3466">
                  <c:v>-25.6800000000026</c:v>
                </c:pt>
                <c:pt idx="3467">
                  <c:v>-25.690000000002598</c:v>
                </c:pt>
                <c:pt idx="3468">
                  <c:v>-25.7000000000026</c:v>
                </c:pt>
                <c:pt idx="3469">
                  <c:v>-25.710000000002601</c:v>
                </c:pt>
                <c:pt idx="3470">
                  <c:v>-25.720000000002599</c:v>
                </c:pt>
                <c:pt idx="3471">
                  <c:v>-25.730000000002601</c:v>
                </c:pt>
                <c:pt idx="3472">
                  <c:v>-25.740000000002599</c:v>
                </c:pt>
                <c:pt idx="3473">
                  <c:v>-25.750000000002601</c:v>
                </c:pt>
                <c:pt idx="3474">
                  <c:v>-25.760000000002599</c:v>
                </c:pt>
                <c:pt idx="3475">
                  <c:v>-25.7700000000026</c:v>
                </c:pt>
                <c:pt idx="3476">
                  <c:v>-25.780000000002602</c:v>
                </c:pt>
                <c:pt idx="3477">
                  <c:v>-25.7900000000026</c:v>
                </c:pt>
                <c:pt idx="3478">
                  <c:v>-25.800000000002601</c:v>
                </c:pt>
                <c:pt idx="3479">
                  <c:v>-25.810000000002599</c:v>
                </c:pt>
                <c:pt idx="3480">
                  <c:v>-25.820000000002601</c:v>
                </c:pt>
                <c:pt idx="3481">
                  <c:v>-25.830000000002599</c:v>
                </c:pt>
                <c:pt idx="3482">
                  <c:v>-25.8400000000026</c:v>
                </c:pt>
                <c:pt idx="3483">
                  <c:v>-25.850000000002598</c:v>
                </c:pt>
                <c:pt idx="3484">
                  <c:v>-25.8600000000026</c:v>
                </c:pt>
                <c:pt idx="3485">
                  <c:v>-25.870000000002602</c:v>
                </c:pt>
                <c:pt idx="3486">
                  <c:v>-25.8800000000026</c:v>
                </c:pt>
                <c:pt idx="3487">
                  <c:v>-25.890000000002601</c:v>
                </c:pt>
                <c:pt idx="3488">
                  <c:v>-25.900000000002599</c:v>
                </c:pt>
                <c:pt idx="3489">
                  <c:v>-25.910000000002601</c:v>
                </c:pt>
                <c:pt idx="3490">
                  <c:v>-25.920000000002599</c:v>
                </c:pt>
                <c:pt idx="3491">
                  <c:v>-25.9300000000027</c:v>
                </c:pt>
                <c:pt idx="3492">
                  <c:v>-25.940000000002701</c:v>
                </c:pt>
                <c:pt idx="3493">
                  <c:v>-25.950000000002699</c:v>
                </c:pt>
                <c:pt idx="3494">
                  <c:v>-25.960000000002701</c:v>
                </c:pt>
                <c:pt idx="3495">
                  <c:v>-25.970000000002699</c:v>
                </c:pt>
                <c:pt idx="3496">
                  <c:v>-25.9800000000027</c:v>
                </c:pt>
                <c:pt idx="3497">
                  <c:v>-25.990000000002698</c:v>
                </c:pt>
                <c:pt idx="3498">
                  <c:v>-26.0000000000027</c:v>
                </c:pt>
                <c:pt idx="3499">
                  <c:v>-26.010000000002702</c:v>
                </c:pt>
                <c:pt idx="3500">
                  <c:v>-26.0200000000027</c:v>
                </c:pt>
                <c:pt idx="3501">
                  <c:v>-26.030000000002701</c:v>
                </c:pt>
                <c:pt idx="3502">
                  <c:v>-26.040000000002699</c:v>
                </c:pt>
                <c:pt idx="3503">
                  <c:v>-26.050000000002701</c:v>
                </c:pt>
                <c:pt idx="3504">
                  <c:v>-26.060000000002699</c:v>
                </c:pt>
                <c:pt idx="3505">
                  <c:v>-26.0700000000027</c:v>
                </c:pt>
                <c:pt idx="3506">
                  <c:v>-26.080000000002698</c:v>
                </c:pt>
                <c:pt idx="3507">
                  <c:v>-26.0900000000027</c:v>
                </c:pt>
                <c:pt idx="3508">
                  <c:v>-26.100000000002701</c:v>
                </c:pt>
                <c:pt idx="3509">
                  <c:v>-26.110000000002699</c:v>
                </c:pt>
                <c:pt idx="3510">
                  <c:v>-25.110000000002699</c:v>
                </c:pt>
                <c:pt idx="3511">
                  <c:v>-25.120000000002701</c:v>
                </c:pt>
                <c:pt idx="3512">
                  <c:v>-25.130000000002699</c:v>
                </c:pt>
                <c:pt idx="3513">
                  <c:v>-25.140000000002701</c:v>
                </c:pt>
                <c:pt idx="3514">
                  <c:v>-25.150000000002699</c:v>
                </c:pt>
                <c:pt idx="3515">
                  <c:v>-25.1600000000027</c:v>
                </c:pt>
                <c:pt idx="3516">
                  <c:v>-25.170000000002702</c:v>
                </c:pt>
                <c:pt idx="3517">
                  <c:v>-25.1800000000027</c:v>
                </c:pt>
                <c:pt idx="3518">
                  <c:v>-25.190000000002701</c:v>
                </c:pt>
                <c:pt idx="3519">
                  <c:v>-25.200000000002699</c:v>
                </c:pt>
                <c:pt idx="3520">
                  <c:v>-25.210000000002701</c:v>
                </c:pt>
                <c:pt idx="3521">
                  <c:v>-25.220000000002699</c:v>
                </c:pt>
                <c:pt idx="3522">
                  <c:v>-25.2300000000027</c:v>
                </c:pt>
                <c:pt idx="3523">
                  <c:v>-25.240000000002698</c:v>
                </c:pt>
                <c:pt idx="3524">
                  <c:v>-25.2500000000027</c:v>
                </c:pt>
                <c:pt idx="3525">
                  <c:v>-25.260000000002702</c:v>
                </c:pt>
                <c:pt idx="3526">
                  <c:v>-25.2700000000027</c:v>
                </c:pt>
                <c:pt idx="3527">
                  <c:v>-25.280000000002701</c:v>
                </c:pt>
                <c:pt idx="3528">
                  <c:v>-25.290000000002699</c:v>
                </c:pt>
                <c:pt idx="3529">
                  <c:v>-25.300000000002701</c:v>
                </c:pt>
                <c:pt idx="3530">
                  <c:v>-25.310000000002699</c:v>
                </c:pt>
                <c:pt idx="3531">
                  <c:v>-25.3200000000027</c:v>
                </c:pt>
                <c:pt idx="3532">
                  <c:v>-25.330000000002698</c:v>
                </c:pt>
                <c:pt idx="3533">
                  <c:v>-25.3400000000027</c:v>
                </c:pt>
                <c:pt idx="3534">
                  <c:v>-25.350000000002701</c:v>
                </c:pt>
                <c:pt idx="3535">
                  <c:v>-25.360000000002699</c:v>
                </c:pt>
                <c:pt idx="3536">
                  <c:v>-25.370000000002701</c:v>
                </c:pt>
                <c:pt idx="3537">
                  <c:v>-25.380000000002699</c:v>
                </c:pt>
                <c:pt idx="3538">
                  <c:v>-25.390000000002701</c:v>
                </c:pt>
                <c:pt idx="3539">
                  <c:v>-25.400000000002699</c:v>
                </c:pt>
                <c:pt idx="3540">
                  <c:v>-25.4100000000027</c:v>
                </c:pt>
                <c:pt idx="3541">
                  <c:v>-25.420000000002702</c:v>
                </c:pt>
                <c:pt idx="3542">
                  <c:v>-25.4300000000027</c:v>
                </c:pt>
                <c:pt idx="3543">
                  <c:v>-25.440000000002701</c:v>
                </c:pt>
                <c:pt idx="3544">
                  <c:v>-25.450000000002699</c:v>
                </c:pt>
                <c:pt idx="3545">
                  <c:v>-25.460000000002701</c:v>
                </c:pt>
                <c:pt idx="3546">
                  <c:v>-25.470000000002699</c:v>
                </c:pt>
                <c:pt idx="3547">
                  <c:v>-25.4800000000027</c:v>
                </c:pt>
                <c:pt idx="3548">
                  <c:v>-25.490000000002698</c:v>
                </c:pt>
                <c:pt idx="3549">
                  <c:v>-25.5000000000027</c:v>
                </c:pt>
                <c:pt idx="3550">
                  <c:v>-25.510000000002702</c:v>
                </c:pt>
                <c:pt idx="3551">
                  <c:v>-25.5200000000027</c:v>
                </c:pt>
                <c:pt idx="3552">
                  <c:v>-25.530000000002701</c:v>
                </c:pt>
                <c:pt idx="3553">
                  <c:v>-25.540000000002699</c:v>
                </c:pt>
                <c:pt idx="3554">
                  <c:v>-25.550000000002701</c:v>
                </c:pt>
                <c:pt idx="3555">
                  <c:v>-25.560000000002699</c:v>
                </c:pt>
                <c:pt idx="3556">
                  <c:v>-25.5700000000028</c:v>
                </c:pt>
                <c:pt idx="3557">
                  <c:v>-25.580000000002801</c:v>
                </c:pt>
                <c:pt idx="3558">
                  <c:v>-25.590000000002799</c:v>
                </c:pt>
                <c:pt idx="3559">
                  <c:v>-25.600000000002801</c:v>
                </c:pt>
                <c:pt idx="3560">
                  <c:v>-25.610000000002799</c:v>
                </c:pt>
                <c:pt idx="3561">
                  <c:v>-25.620000000002801</c:v>
                </c:pt>
                <c:pt idx="3562">
                  <c:v>-25.630000000002799</c:v>
                </c:pt>
                <c:pt idx="3563">
                  <c:v>-25.6400000000028</c:v>
                </c:pt>
                <c:pt idx="3564">
                  <c:v>-25.650000000002802</c:v>
                </c:pt>
                <c:pt idx="3565">
                  <c:v>-25.6600000000028</c:v>
                </c:pt>
                <c:pt idx="3566">
                  <c:v>-25.670000000002801</c:v>
                </c:pt>
                <c:pt idx="3567">
                  <c:v>-25.680000000002799</c:v>
                </c:pt>
                <c:pt idx="3568">
                  <c:v>-25.690000000002801</c:v>
                </c:pt>
                <c:pt idx="3569">
                  <c:v>-25.700000000002799</c:v>
                </c:pt>
                <c:pt idx="3570">
                  <c:v>-25.7100000000028</c:v>
                </c:pt>
                <c:pt idx="3571">
                  <c:v>-25.720000000002798</c:v>
                </c:pt>
                <c:pt idx="3572">
                  <c:v>-25.7300000000028</c:v>
                </c:pt>
                <c:pt idx="3573">
                  <c:v>-25.740000000002802</c:v>
                </c:pt>
                <c:pt idx="3574">
                  <c:v>-25.7500000000028</c:v>
                </c:pt>
                <c:pt idx="3575">
                  <c:v>-25.760000000002801</c:v>
                </c:pt>
                <c:pt idx="3576">
                  <c:v>-25.770000000002799</c:v>
                </c:pt>
                <c:pt idx="3577">
                  <c:v>-25.780000000002801</c:v>
                </c:pt>
                <c:pt idx="3578">
                  <c:v>-25.790000000002799</c:v>
                </c:pt>
                <c:pt idx="3579">
                  <c:v>-25.8000000000028</c:v>
                </c:pt>
                <c:pt idx="3580">
                  <c:v>-25.810000000002798</c:v>
                </c:pt>
                <c:pt idx="3581">
                  <c:v>-25.8200000000028</c:v>
                </c:pt>
                <c:pt idx="3582">
                  <c:v>-25.830000000002801</c:v>
                </c:pt>
                <c:pt idx="3583">
                  <c:v>-25.840000000002799</c:v>
                </c:pt>
                <c:pt idx="3584">
                  <c:v>-25.850000000002801</c:v>
                </c:pt>
                <c:pt idx="3585">
                  <c:v>-25.860000000002799</c:v>
                </c:pt>
                <c:pt idx="3586">
                  <c:v>-25.870000000002801</c:v>
                </c:pt>
                <c:pt idx="3587">
                  <c:v>-25.880000000002799</c:v>
                </c:pt>
                <c:pt idx="3588">
                  <c:v>-25.8900000000028</c:v>
                </c:pt>
                <c:pt idx="3589">
                  <c:v>-25.900000000002802</c:v>
                </c:pt>
                <c:pt idx="3590">
                  <c:v>-25.9100000000028</c:v>
                </c:pt>
                <c:pt idx="3591">
                  <c:v>-25.920000000002801</c:v>
                </c:pt>
                <c:pt idx="3592">
                  <c:v>-25.930000000002799</c:v>
                </c:pt>
                <c:pt idx="3593">
                  <c:v>-25.940000000002801</c:v>
                </c:pt>
                <c:pt idx="3594">
                  <c:v>-25.950000000002799</c:v>
                </c:pt>
                <c:pt idx="3595">
                  <c:v>-25.9600000000028</c:v>
                </c:pt>
                <c:pt idx="3596">
                  <c:v>-25.970000000002798</c:v>
                </c:pt>
                <c:pt idx="3597">
                  <c:v>-25.9800000000028</c:v>
                </c:pt>
                <c:pt idx="3598">
                  <c:v>-24.9800000000028</c:v>
                </c:pt>
                <c:pt idx="3599">
                  <c:v>-24.990000000002802</c:v>
                </c:pt>
                <c:pt idx="3600">
                  <c:v>-25.0000000000028</c:v>
                </c:pt>
                <c:pt idx="3601">
                  <c:v>-25.010000000002801</c:v>
                </c:pt>
                <c:pt idx="3602">
                  <c:v>-25.020000000002799</c:v>
                </c:pt>
                <c:pt idx="3603">
                  <c:v>-25.030000000002801</c:v>
                </c:pt>
                <c:pt idx="3604">
                  <c:v>-25.040000000002799</c:v>
                </c:pt>
                <c:pt idx="3605">
                  <c:v>-25.0500000000028</c:v>
                </c:pt>
                <c:pt idx="3606">
                  <c:v>-25.060000000002798</c:v>
                </c:pt>
                <c:pt idx="3607">
                  <c:v>-25.0700000000028</c:v>
                </c:pt>
                <c:pt idx="3608">
                  <c:v>-25.080000000002801</c:v>
                </c:pt>
                <c:pt idx="3609">
                  <c:v>-25.090000000002799</c:v>
                </c:pt>
                <c:pt idx="3610">
                  <c:v>-25.100000000002801</c:v>
                </c:pt>
                <c:pt idx="3611">
                  <c:v>-25.110000000002799</c:v>
                </c:pt>
                <c:pt idx="3612">
                  <c:v>-25.120000000002801</c:v>
                </c:pt>
                <c:pt idx="3613">
                  <c:v>-25.130000000002799</c:v>
                </c:pt>
                <c:pt idx="3614">
                  <c:v>-25.1400000000028</c:v>
                </c:pt>
                <c:pt idx="3615">
                  <c:v>-25.150000000002802</c:v>
                </c:pt>
                <c:pt idx="3616">
                  <c:v>-25.1600000000028</c:v>
                </c:pt>
                <c:pt idx="3617">
                  <c:v>-25.170000000002801</c:v>
                </c:pt>
                <c:pt idx="3618">
                  <c:v>-25.180000000002799</c:v>
                </c:pt>
                <c:pt idx="3619">
                  <c:v>-25.190000000002801</c:v>
                </c:pt>
                <c:pt idx="3620">
                  <c:v>-25.200000000002799</c:v>
                </c:pt>
                <c:pt idx="3621">
                  <c:v>-25.2100000000029</c:v>
                </c:pt>
                <c:pt idx="3622">
                  <c:v>-25.220000000002901</c:v>
                </c:pt>
                <c:pt idx="3623">
                  <c:v>-25.230000000002899</c:v>
                </c:pt>
                <c:pt idx="3624">
                  <c:v>-25.240000000002901</c:v>
                </c:pt>
                <c:pt idx="3625">
                  <c:v>-25.250000000002899</c:v>
                </c:pt>
                <c:pt idx="3626">
                  <c:v>-25.260000000002901</c:v>
                </c:pt>
                <c:pt idx="3627">
                  <c:v>-25.270000000002899</c:v>
                </c:pt>
                <c:pt idx="3628">
                  <c:v>-25.2800000000029</c:v>
                </c:pt>
                <c:pt idx="3629">
                  <c:v>-25.290000000002902</c:v>
                </c:pt>
                <c:pt idx="3630">
                  <c:v>-25.3000000000029</c:v>
                </c:pt>
                <c:pt idx="3631">
                  <c:v>-25.310000000002901</c:v>
                </c:pt>
                <c:pt idx="3632">
                  <c:v>-25.320000000002899</c:v>
                </c:pt>
                <c:pt idx="3633">
                  <c:v>-25.330000000002901</c:v>
                </c:pt>
                <c:pt idx="3634">
                  <c:v>-25.340000000002899</c:v>
                </c:pt>
                <c:pt idx="3635">
                  <c:v>-25.3500000000029</c:v>
                </c:pt>
                <c:pt idx="3636">
                  <c:v>-25.360000000002898</c:v>
                </c:pt>
                <c:pt idx="3637">
                  <c:v>-25.3700000000029</c:v>
                </c:pt>
                <c:pt idx="3638">
                  <c:v>-25.380000000002902</c:v>
                </c:pt>
                <c:pt idx="3639">
                  <c:v>-25.3900000000029</c:v>
                </c:pt>
                <c:pt idx="3640">
                  <c:v>-25.400000000002901</c:v>
                </c:pt>
                <c:pt idx="3641">
                  <c:v>-25.410000000002899</c:v>
                </c:pt>
                <c:pt idx="3642">
                  <c:v>-25.420000000002901</c:v>
                </c:pt>
                <c:pt idx="3643">
                  <c:v>-25.430000000002899</c:v>
                </c:pt>
                <c:pt idx="3644">
                  <c:v>-25.4400000000029</c:v>
                </c:pt>
                <c:pt idx="3645">
                  <c:v>-25.450000000002898</c:v>
                </c:pt>
                <c:pt idx="3646">
                  <c:v>-25.4600000000029</c:v>
                </c:pt>
                <c:pt idx="3647">
                  <c:v>-25.470000000002901</c:v>
                </c:pt>
                <c:pt idx="3648">
                  <c:v>-25.480000000002899</c:v>
                </c:pt>
                <c:pt idx="3649">
                  <c:v>-25.490000000002901</c:v>
                </c:pt>
                <c:pt idx="3650">
                  <c:v>-25.500000000002899</c:v>
                </c:pt>
                <c:pt idx="3651">
                  <c:v>-25.510000000002901</c:v>
                </c:pt>
                <c:pt idx="3652">
                  <c:v>-25.520000000002899</c:v>
                </c:pt>
                <c:pt idx="3653">
                  <c:v>-25.5300000000029</c:v>
                </c:pt>
                <c:pt idx="3654">
                  <c:v>-25.540000000002902</c:v>
                </c:pt>
                <c:pt idx="3655">
                  <c:v>-25.5500000000029</c:v>
                </c:pt>
                <c:pt idx="3656">
                  <c:v>-25.560000000002901</c:v>
                </c:pt>
                <c:pt idx="3657">
                  <c:v>-25.570000000002899</c:v>
                </c:pt>
                <c:pt idx="3658">
                  <c:v>-25.580000000002901</c:v>
                </c:pt>
                <c:pt idx="3659">
                  <c:v>-25.590000000002899</c:v>
                </c:pt>
                <c:pt idx="3660">
                  <c:v>-25.6000000000029</c:v>
                </c:pt>
                <c:pt idx="3661">
                  <c:v>-25.610000000002898</c:v>
                </c:pt>
                <c:pt idx="3662">
                  <c:v>-25.6200000000029</c:v>
                </c:pt>
                <c:pt idx="3663">
                  <c:v>-25.630000000002902</c:v>
                </c:pt>
                <c:pt idx="3664">
                  <c:v>-25.6400000000029</c:v>
                </c:pt>
                <c:pt idx="3665">
                  <c:v>-25.650000000002901</c:v>
                </c:pt>
                <c:pt idx="3666">
                  <c:v>-25.660000000002899</c:v>
                </c:pt>
                <c:pt idx="3667">
                  <c:v>-25.670000000002901</c:v>
                </c:pt>
                <c:pt idx="3668">
                  <c:v>-25.680000000002899</c:v>
                </c:pt>
                <c:pt idx="3669">
                  <c:v>-25.6900000000029</c:v>
                </c:pt>
                <c:pt idx="3670">
                  <c:v>-25.700000000002898</c:v>
                </c:pt>
                <c:pt idx="3671">
                  <c:v>-25.7100000000029</c:v>
                </c:pt>
                <c:pt idx="3672">
                  <c:v>-25.720000000002901</c:v>
                </c:pt>
                <c:pt idx="3673">
                  <c:v>-25.730000000002899</c:v>
                </c:pt>
                <c:pt idx="3674">
                  <c:v>-25.740000000002901</c:v>
                </c:pt>
                <c:pt idx="3675">
                  <c:v>-25.750000000002899</c:v>
                </c:pt>
                <c:pt idx="3676">
                  <c:v>-25.760000000002901</c:v>
                </c:pt>
                <c:pt idx="3677">
                  <c:v>-25.770000000002899</c:v>
                </c:pt>
                <c:pt idx="3678">
                  <c:v>-25.7800000000029</c:v>
                </c:pt>
                <c:pt idx="3679">
                  <c:v>-25.790000000002902</c:v>
                </c:pt>
                <c:pt idx="3680">
                  <c:v>-25.8000000000029</c:v>
                </c:pt>
                <c:pt idx="3681">
                  <c:v>-25.810000000002901</c:v>
                </c:pt>
                <c:pt idx="3682">
                  <c:v>-25.820000000002899</c:v>
                </c:pt>
                <c:pt idx="3683">
                  <c:v>-25.830000000002901</c:v>
                </c:pt>
                <c:pt idx="3684">
                  <c:v>-25.840000000002899</c:v>
                </c:pt>
                <c:pt idx="3685">
                  <c:v>-25.850000000003</c:v>
                </c:pt>
                <c:pt idx="3686">
                  <c:v>-24.850000000003</c:v>
                </c:pt>
                <c:pt idx="3687">
                  <c:v>-24.860000000003001</c:v>
                </c:pt>
                <c:pt idx="3688">
                  <c:v>-24.870000000002999</c:v>
                </c:pt>
                <c:pt idx="3689">
                  <c:v>-24.880000000003001</c:v>
                </c:pt>
                <c:pt idx="3690">
                  <c:v>-24.890000000002999</c:v>
                </c:pt>
                <c:pt idx="3691">
                  <c:v>-24.900000000003001</c:v>
                </c:pt>
                <c:pt idx="3692">
                  <c:v>-24.910000000002999</c:v>
                </c:pt>
                <c:pt idx="3693">
                  <c:v>-24.920000000003</c:v>
                </c:pt>
                <c:pt idx="3694">
                  <c:v>-24.930000000003002</c:v>
                </c:pt>
                <c:pt idx="3695">
                  <c:v>-24.940000000003</c:v>
                </c:pt>
                <c:pt idx="3696">
                  <c:v>-24.950000000003001</c:v>
                </c:pt>
                <c:pt idx="3697">
                  <c:v>-24.960000000002999</c:v>
                </c:pt>
                <c:pt idx="3698">
                  <c:v>-24.970000000003001</c:v>
                </c:pt>
                <c:pt idx="3699">
                  <c:v>-24.980000000002999</c:v>
                </c:pt>
                <c:pt idx="3700">
                  <c:v>-24.990000000003</c:v>
                </c:pt>
                <c:pt idx="3701">
                  <c:v>-25.000000000002998</c:v>
                </c:pt>
                <c:pt idx="3702">
                  <c:v>-25.010000000003</c:v>
                </c:pt>
                <c:pt idx="3703">
                  <c:v>-25.020000000003002</c:v>
                </c:pt>
                <c:pt idx="3704">
                  <c:v>-25.030000000003</c:v>
                </c:pt>
                <c:pt idx="3705">
                  <c:v>-25.040000000003001</c:v>
                </c:pt>
                <c:pt idx="3706">
                  <c:v>-25.050000000002999</c:v>
                </c:pt>
                <c:pt idx="3707">
                  <c:v>-25.060000000003001</c:v>
                </c:pt>
                <c:pt idx="3708">
                  <c:v>-25.070000000002999</c:v>
                </c:pt>
                <c:pt idx="3709">
                  <c:v>-25.080000000003</c:v>
                </c:pt>
                <c:pt idx="3710">
                  <c:v>-25.090000000002998</c:v>
                </c:pt>
                <c:pt idx="3711">
                  <c:v>-25.100000000003</c:v>
                </c:pt>
                <c:pt idx="3712">
                  <c:v>-25.110000000003001</c:v>
                </c:pt>
                <c:pt idx="3713">
                  <c:v>-25.120000000002999</c:v>
                </c:pt>
                <c:pt idx="3714">
                  <c:v>-25.130000000003001</c:v>
                </c:pt>
                <c:pt idx="3715">
                  <c:v>-25.140000000002999</c:v>
                </c:pt>
                <c:pt idx="3716">
                  <c:v>-25.150000000003001</c:v>
                </c:pt>
                <c:pt idx="3717">
                  <c:v>-25.160000000002999</c:v>
                </c:pt>
                <c:pt idx="3718">
                  <c:v>-25.170000000003</c:v>
                </c:pt>
                <c:pt idx="3719">
                  <c:v>-25.180000000003002</c:v>
                </c:pt>
                <c:pt idx="3720">
                  <c:v>-25.190000000003</c:v>
                </c:pt>
                <c:pt idx="3721">
                  <c:v>-25.200000000003001</c:v>
                </c:pt>
                <c:pt idx="3722">
                  <c:v>-25.210000000002999</c:v>
                </c:pt>
                <c:pt idx="3723">
                  <c:v>-25.220000000003001</c:v>
                </c:pt>
                <c:pt idx="3724">
                  <c:v>-25.230000000002999</c:v>
                </c:pt>
                <c:pt idx="3725">
                  <c:v>-25.240000000003</c:v>
                </c:pt>
                <c:pt idx="3726">
                  <c:v>-25.250000000002998</c:v>
                </c:pt>
                <c:pt idx="3727">
                  <c:v>-25.260000000003</c:v>
                </c:pt>
                <c:pt idx="3728">
                  <c:v>-25.270000000003002</c:v>
                </c:pt>
                <c:pt idx="3729">
                  <c:v>-25.280000000003</c:v>
                </c:pt>
                <c:pt idx="3730">
                  <c:v>-25.290000000003001</c:v>
                </c:pt>
                <c:pt idx="3731">
                  <c:v>-25.300000000002999</c:v>
                </c:pt>
                <c:pt idx="3732">
                  <c:v>-25.310000000003001</c:v>
                </c:pt>
                <c:pt idx="3733">
                  <c:v>-25.320000000002999</c:v>
                </c:pt>
                <c:pt idx="3734">
                  <c:v>-25.330000000003</c:v>
                </c:pt>
                <c:pt idx="3735">
                  <c:v>-25.340000000002998</c:v>
                </c:pt>
                <c:pt idx="3736">
                  <c:v>-25.350000000003</c:v>
                </c:pt>
                <c:pt idx="3737">
                  <c:v>-25.360000000003001</c:v>
                </c:pt>
                <c:pt idx="3738">
                  <c:v>-25.370000000002999</c:v>
                </c:pt>
                <c:pt idx="3739">
                  <c:v>-25.380000000003001</c:v>
                </c:pt>
                <c:pt idx="3740">
                  <c:v>-25.390000000002999</c:v>
                </c:pt>
                <c:pt idx="3741">
                  <c:v>-25.400000000003001</c:v>
                </c:pt>
                <c:pt idx="3742">
                  <c:v>-25.410000000002999</c:v>
                </c:pt>
                <c:pt idx="3743">
                  <c:v>-25.420000000003</c:v>
                </c:pt>
                <c:pt idx="3744">
                  <c:v>-25.430000000003002</c:v>
                </c:pt>
                <c:pt idx="3745">
                  <c:v>-25.440000000003</c:v>
                </c:pt>
                <c:pt idx="3746">
                  <c:v>-25.450000000003001</c:v>
                </c:pt>
                <c:pt idx="3747">
                  <c:v>-25.460000000002999</c:v>
                </c:pt>
                <c:pt idx="3748">
                  <c:v>-25.470000000003001</c:v>
                </c:pt>
                <c:pt idx="3749">
                  <c:v>-25.480000000002999</c:v>
                </c:pt>
                <c:pt idx="3750">
                  <c:v>-25.4900000000031</c:v>
                </c:pt>
                <c:pt idx="3751">
                  <c:v>-25.500000000003102</c:v>
                </c:pt>
                <c:pt idx="3752">
                  <c:v>-25.5100000000031</c:v>
                </c:pt>
                <c:pt idx="3753">
                  <c:v>-25.520000000003101</c:v>
                </c:pt>
                <c:pt idx="3754">
                  <c:v>-25.530000000003099</c:v>
                </c:pt>
                <c:pt idx="3755">
                  <c:v>-25.540000000003101</c:v>
                </c:pt>
                <c:pt idx="3756">
                  <c:v>-25.550000000003099</c:v>
                </c:pt>
                <c:pt idx="3757">
                  <c:v>-25.5600000000031</c:v>
                </c:pt>
                <c:pt idx="3758">
                  <c:v>-25.570000000003098</c:v>
                </c:pt>
                <c:pt idx="3759">
                  <c:v>-25.5800000000031</c:v>
                </c:pt>
                <c:pt idx="3760">
                  <c:v>-25.590000000003101</c:v>
                </c:pt>
                <c:pt idx="3761">
                  <c:v>-25.600000000003099</c:v>
                </c:pt>
                <c:pt idx="3762">
                  <c:v>-25.610000000003101</c:v>
                </c:pt>
                <c:pt idx="3763">
                  <c:v>-25.620000000003099</c:v>
                </c:pt>
                <c:pt idx="3764">
                  <c:v>-25.630000000003101</c:v>
                </c:pt>
                <c:pt idx="3765">
                  <c:v>-25.640000000003099</c:v>
                </c:pt>
                <c:pt idx="3766">
                  <c:v>-25.6500000000031</c:v>
                </c:pt>
                <c:pt idx="3767">
                  <c:v>-25.660000000003102</c:v>
                </c:pt>
                <c:pt idx="3768">
                  <c:v>-25.6700000000031</c:v>
                </c:pt>
                <c:pt idx="3769">
                  <c:v>-25.680000000003101</c:v>
                </c:pt>
                <c:pt idx="3770">
                  <c:v>-25.690000000003099</c:v>
                </c:pt>
                <c:pt idx="3771">
                  <c:v>-25.700000000003101</c:v>
                </c:pt>
                <c:pt idx="3772">
                  <c:v>-25.710000000003099</c:v>
                </c:pt>
                <c:pt idx="3773">
                  <c:v>-25.7200000000031</c:v>
                </c:pt>
                <c:pt idx="3774">
                  <c:v>-24.7200000000031</c:v>
                </c:pt>
                <c:pt idx="3775">
                  <c:v>-24.730000000003098</c:v>
                </c:pt>
                <c:pt idx="3776">
                  <c:v>-24.7400000000031</c:v>
                </c:pt>
                <c:pt idx="3777">
                  <c:v>-24.750000000003102</c:v>
                </c:pt>
                <c:pt idx="3778">
                  <c:v>-24.7600000000031</c:v>
                </c:pt>
                <c:pt idx="3779">
                  <c:v>-24.770000000003101</c:v>
                </c:pt>
                <c:pt idx="3780">
                  <c:v>-24.780000000003099</c:v>
                </c:pt>
                <c:pt idx="3781">
                  <c:v>-24.790000000003101</c:v>
                </c:pt>
                <c:pt idx="3782">
                  <c:v>-24.800000000003099</c:v>
                </c:pt>
                <c:pt idx="3783">
                  <c:v>-24.8100000000031</c:v>
                </c:pt>
                <c:pt idx="3784">
                  <c:v>-24.820000000003098</c:v>
                </c:pt>
                <c:pt idx="3785">
                  <c:v>-24.8300000000031</c:v>
                </c:pt>
                <c:pt idx="3786">
                  <c:v>-24.840000000003101</c:v>
                </c:pt>
                <c:pt idx="3787">
                  <c:v>-24.850000000003099</c:v>
                </c:pt>
                <c:pt idx="3788">
                  <c:v>-24.860000000003101</c:v>
                </c:pt>
                <c:pt idx="3789">
                  <c:v>-24.870000000003099</c:v>
                </c:pt>
                <c:pt idx="3790">
                  <c:v>-24.880000000003101</c:v>
                </c:pt>
                <c:pt idx="3791">
                  <c:v>-24.890000000003099</c:v>
                </c:pt>
                <c:pt idx="3792">
                  <c:v>-24.9000000000031</c:v>
                </c:pt>
                <c:pt idx="3793">
                  <c:v>-24.910000000003102</c:v>
                </c:pt>
                <c:pt idx="3794">
                  <c:v>-24.9200000000031</c:v>
                </c:pt>
                <c:pt idx="3795">
                  <c:v>-24.930000000003101</c:v>
                </c:pt>
                <c:pt idx="3796">
                  <c:v>-24.940000000003099</c:v>
                </c:pt>
                <c:pt idx="3797">
                  <c:v>-24.950000000003101</c:v>
                </c:pt>
                <c:pt idx="3798">
                  <c:v>-24.960000000003099</c:v>
                </c:pt>
                <c:pt idx="3799">
                  <c:v>-24.9700000000031</c:v>
                </c:pt>
                <c:pt idx="3800">
                  <c:v>-24.980000000003098</c:v>
                </c:pt>
                <c:pt idx="3801">
                  <c:v>-24.9900000000031</c:v>
                </c:pt>
                <c:pt idx="3802">
                  <c:v>-25.000000000003102</c:v>
                </c:pt>
                <c:pt idx="3803">
                  <c:v>-25.0100000000031</c:v>
                </c:pt>
                <c:pt idx="3804">
                  <c:v>-25.020000000003101</c:v>
                </c:pt>
                <c:pt idx="3805">
                  <c:v>-25.030000000003099</c:v>
                </c:pt>
                <c:pt idx="3806">
                  <c:v>-25.040000000003101</c:v>
                </c:pt>
                <c:pt idx="3807">
                  <c:v>-25.050000000003099</c:v>
                </c:pt>
                <c:pt idx="3808">
                  <c:v>-25.0600000000031</c:v>
                </c:pt>
                <c:pt idx="3809">
                  <c:v>-25.070000000003098</c:v>
                </c:pt>
                <c:pt idx="3810">
                  <c:v>-25.0800000000031</c:v>
                </c:pt>
                <c:pt idx="3811">
                  <c:v>-25.090000000003101</c:v>
                </c:pt>
                <c:pt idx="3812">
                  <c:v>-25.100000000003099</c:v>
                </c:pt>
                <c:pt idx="3813">
                  <c:v>-25.110000000003101</c:v>
                </c:pt>
                <c:pt idx="3814">
                  <c:v>-25.120000000003099</c:v>
                </c:pt>
                <c:pt idx="3815">
                  <c:v>-25.1300000000032</c:v>
                </c:pt>
                <c:pt idx="3816">
                  <c:v>-25.140000000003202</c:v>
                </c:pt>
                <c:pt idx="3817">
                  <c:v>-25.1500000000032</c:v>
                </c:pt>
                <c:pt idx="3818">
                  <c:v>-25.160000000003201</c:v>
                </c:pt>
                <c:pt idx="3819">
                  <c:v>-25.170000000003199</c:v>
                </c:pt>
                <c:pt idx="3820">
                  <c:v>-25.180000000003201</c:v>
                </c:pt>
                <c:pt idx="3821">
                  <c:v>-25.190000000003199</c:v>
                </c:pt>
                <c:pt idx="3822">
                  <c:v>-25.2000000000032</c:v>
                </c:pt>
                <c:pt idx="3823">
                  <c:v>-25.210000000003198</c:v>
                </c:pt>
                <c:pt idx="3824">
                  <c:v>-25.2200000000032</c:v>
                </c:pt>
                <c:pt idx="3825">
                  <c:v>-25.230000000003201</c:v>
                </c:pt>
                <c:pt idx="3826">
                  <c:v>-25.240000000003199</c:v>
                </c:pt>
                <c:pt idx="3827">
                  <c:v>-25.250000000003201</c:v>
                </c:pt>
                <c:pt idx="3828">
                  <c:v>-25.260000000003199</c:v>
                </c:pt>
                <c:pt idx="3829">
                  <c:v>-25.270000000003201</c:v>
                </c:pt>
                <c:pt idx="3830">
                  <c:v>-25.280000000003199</c:v>
                </c:pt>
                <c:pt idx="3831">
                  <c:v>-25.2900000000032</c:v>
                </c:pt>
                <c:pt idx="3832">
                  <c:v>-25.300000000003202</c:v>
                </c:pt>
                <c:pt idx="3833">
                  <c:v>-25.3100000000032</c:v>
                </c:pt>
                <c:pt idx="3834">
                  <c:v>-25.320000000003201</c:v>
                </c:pt>
                <c:pt idx="3835">
                  <c:v>-25.330000000003199</c:v>
                </c:pt>
                <c:pt idx="3836">
                  <c:v>-25.340000000003201</c:v>
                </c:pt>
                <c:pt idx="3837">
                  <c:v>-25.350000000003199</c:v>
                </c:pt>
                <c:pt idx="3838">
                  <c:v>-25.3600000000032</c:v>
                </c:pt>
                <c:pt idx="3839">
                  <c:v>-25.370000000003198</c:v>
                </c:pt>
                <c:pt idx="3840">
                  <c:v>-25.3800000000032</c:v>
                </c:pt>
                <c:pt idx="3841">
                  <c:v>-25.390000000003202</c:v>
                </c:pt>
                <c:pt idx="3842">
                  <c:v>-25.4000000000032</c:v>
                </c:pt>
                <c:pt idx="3843">
                  <c:v>-25.410000000003201</c:v>
                </c:pt>
                <c:pt idx="3844">
                  <c:v>-25.420000000003199</c:v>
                </c:pt>
                <c:pt idx="3845">
                  <c:v>-25.430000000003201</c:v>
                </c:pt>
                <c:pt idx="3846">
                  <c:v>-25.440000000003199</c:v>
                </c:pt>
                <c:pt idx="3847">
                  <c:v>-25.4500000000032</c:v>
                </c:pt>
                <c:pt idx="3848">
                  <c:v>-25.460000000003198</c:v>
                </c:pt>
                <c:pt idx="3849">
                  <c:v>-25.4700000000032</c:v>
                </c:pt>
                <c:pt idx="3850">
                  <c:v>-25.480000000003201</c:v>
                </c:pt>
                <c:pt idx="3851">
                  <c:v>-25.490000000003199</c:v>
                </c:pt>
                <c:pt idx="3852">
                  <c:v>-25.500000000003201</c:v>
                </c:pt>
                <c:pt idx="3853">
                  <c:v>-25.510000000003199</c:v>
                </c:pt>
                <c:pt idx="3854">
                  <c:v>-25.520000000003201</c:v>
                </c:pt>
                <c:pt idx="3855">
                  <c:v>-25.530000000003199</c:v>
                </c:pt>
                <c:pt idx="3856">
                  <c:v>-25.5400000000032</c:v>
                </c:pt>
                <c:pt idx="3857">
                  <c:v>-25.550000000003202</c:v>
                </c:pt>
                <c:pt idx="3858">
                  <c:v>-25.5600000000032</c:v>
                </c:pt>
                <c:pt idx="3859">
                  <c:v>-25.570000000003201</c:v>
                </c:pt>
                <c:pt idx="3860">
                  <c:v>-25.580000000003199</c:v>
                </c:pt>
                <c:pt idx="3861">
                  <c:v>-25.590000000003201</c:v>
                </c:pt>
                <c:pt idx="3862">
                  <c:v>-25.600000000003199</c:v>
                </c:pt>
                <c:pt idx="3863">
                  <c:v>-25.6100000000032</c:v>
                </c:pt>
                <c:pt idx="3864">
                  <c:v>-25.620000000003198</c:v>
                </c:pt>
                <c:pt idx="3865">
                  <c:v>-25.6300000000032</c:v>
                </c:pt>
                <c:pt idx="3866">
                  <c:v>-25.640000000003202</c:v>
                </c:pt>
                <c:pt idx="3867">
                  <c:v>-25.6500000000032</c:v>
                </c:pt>
                <c:pt idx="3868">
                  <c:v>-25.660000000003201</c:v>
                </c:pt>
                <c:pt idx="3869">
                  <c:v>-25.670000000003199</c:v>
                </c:pt>
                <c:pt idx="3870">
                  <c:v>-25.680000000003201</c:v>
                </c:pt>
                <c:pt idx="3871">
                  <c:v>-25.690000000003199</c:v>
                </c:pt>
                <c:pt idx="3872">
                  <c:v>-24.690000000003199</c:v>
                </c:pt>
                <c:pt idx="3873">
                  <c:v>-24.7000000000032</c:v>
                </c:pt>
                <c:pt idx="3874">
                  <c:v>-24.710000000003198</c:v>
                </c:pt>
                <c:pt idx="3875">
                  <c:v>-24.7200000000032</c:v>
                </c:pt>
                <c:pt idx="3876">
                  <c:v>-24.730000000003201</c:v>
                </c:pt>
                <c:pt idx="3877">
                  <c:v>-24.740000000003199</c:v>
                </c:pt>
                <c:pt idx="3878">
                  <c:v>-24.750000000003201</c:v>
                </c:pt>
                <c:pt idx="3879">
                  <c:v>-24.760000000003199</c:v>
                </c:pt>
                <c:pt idx="3880">
                  <c:v>-24.7700000000033</c:v>
                </c:pt>
                <c:pt idx="3881">
                  <c:v>-24.780000000003302</c:v>
                </c:pt>
                <c:pt idx="3882">
                  <c:v>-24.7900000000033</c:v>
                </c:pt>
                <c:pt idx="3883">
                  <c:v>-24.800000000003301</c:v>
                </c:pt>
                <c:pt idx="3884">
                  <c:v>-24.810000000003299</c:v>
                </c:pt>
                <c:pt idx="3885">
                  <c:v>-24.820000000003301</c:v>
                </c:pt>
                <c:pt idx="3886">
                  <c:v>-24.830000000003299</c:v>
                </c:pt>
                <c:pt idx="3887">
                  <c:v>-24.8400000000033</c:v>
                </c:pt>
                <c:pt idx="3888">
                  <c:v>-24.850000000003298</c:v>
                </c:pt>
                <c:pt idx="3889">
                  <c:v>-24.8600000000033</c:v>
                </c:pt>
                <c:pt idx="3890">
                  <c:v>-24.870000000003301</c:v>
                </c:pt>
                <c:pt idx="3891">
                  <c:v>-24.880000000003299</c:v>
                </c:pt>
                <c:pt idx="3892">
                  <c:v>-24.890000000003301</c:v>
                </c:pt>
                <c:pt idx="3893">
                  <c:v>-24.900000000003299</c:v>
                </c:pt>
                <c:pt idx="3894">
                  <c:v>-24.910000000003301</c:v>
                </c:pt>
                <c:pt idx="3895">
                  <c:v>-24.920000000003299</c:v>
                </c:pt>
                <c:pt idx="3896">
                  <c:v>-24.9300000000033</c:v>
                </c:pt>
                <c:pt idx="3897">
                  <c:v>-24.940000000003302</c:v>
                </c:pt>
                <c:pt idx="3898">
                  <c:v>-24.9500000000033</c:v>
                </c:pt>
                <c:pt idx="3899">
                  <c:v>-24.960000000003301</c:v>
                </c:pt>
                <c:pt idx="3900">
                  <c:v>-24.970000000003299</c:v>
                </c:pt>
                <c:pt idx="3901">
                  <c:v>-24.980000000003301</c:v>
                </c:pt>
                <c:pt idx="3902">
                  <c:v>-24.990000000003299</c:v>
                </c:pt>
                <c:pt idx="3903">
                  <c:v>-25.0000000000033</c:v>
                </c:pt>
                <c:pt idx="3904">
                  <c:v>-25.010000000003298</c:v>
                </c:pt>
                <c:pt idx="3905">
                  <c:v>-25.0200000000033</c:v>
                </c:pt>
                <c:pt idx="3906">
                  <c:v>-25.030000000003302</c:v>
                </c:pt>
                <c:pt idx="3907">
                  <c:v>-25.0400000000033</c:v>
                </c:pt>
                <c:pt idx="3908">
                  <c:v>-25.050000000003301</c:v>
                </c:pt>
                <c:pt idx="3909">
                  <c:v>-25.060000000003299</c:v>
                </c:pt>
                <c:pt idx="3910">
                  <c:v>-25.070000000003301</c:v>
                </c:pt>
                <c:pt idx="3911">
                  <c:v>-25.080000000003299</c:v>
                </c:pt>
                <c:pt idx="3912">
                  <c:v>-25.0900000000033</c:v>
                </c:pt>
                <c:pt idx="3913">
                  <c:v>-25.100000000003298</c:v>
                </c:pt>
                <c:pt idx="3914">
                  <c:v>-25.1100000000033</c:v>
                </c:pt>
                <c:pt idx="3915">
                  <c:v>-25.120000000003301</c:v>
                </c:pt>
                <c:pt idx="3916">
                  <c:v>-25.130000000003299</c:v>
                </c:pt>
                <c:pt idx="3917">
                  <c:v>-25.140000000003301</c:v>
                </c:pt>
                <c:pt idx="3918">
                  <c:v>-25.150000000003299</c:v>
                </c:pt>
                <c:pt idx="3919">
                  <c:v>-25.160000000003301</c:v>
                </c:pt>
                <c:pt idx="3920">
                  <c:v>-25.170000000003299</c:v>
                </c:pt>
                <c:pt idx="3921">
                  <c:v>-25.1800000000033</c:v>
                </c:pt>
                <c:pt idx="3922">
                  <c:v>-25.190000000003302</c:v>
                </c:pt>
                <c:pt idx="3923">
                  <c:v>-25.2000000000033</c:v>
                </c:pt>
                <c:pt idx="3924">
                  <c:v>-25.210000000003301</c:v>
                </c:pt>
                <c:pt idx="3925">
                  <c:v>-25.220000000003299</c:v>
                </c:pt>
                <c:pt idx="3926">
                  <c:v>-25.230000000003301</c:v>
                </c:pt>
                <c:pt idx="3927">
                  <c:v>-25.240000000003299</c:v>
                </c:pt>
                <c:pt idx="3928">
                  <c:v>-25.2500000000033</c:v>
                </c:pt>
                <c:pt idx="3929">
                  <c:v>-25.260000000003298</c:v>
                </c:pt>
                <c:pt idx="3930">
                  <c:v>-25.2700000000033</c:v>
                </c:pt>
                <c:pt idx="3931">
                  <c:v>-25.280000000003302</c:v>
                </c:pt>
                <c:pt idx="3932">
                  <c:v>-25.2900000000033</c:v>
                </c:pt>
                <c:pt idx="3933">
                  <c:v>-25.300000000003301</c:v>
                </c:pt>
                <c:pt idx="3934">
                  <c:v>-25.310000000003299</c:v>
                </c:pt>
                <c:pt idx="3935">
                  <c:v>-25.320000000003301</c:v>
                </c:pt>
                <c:pt idx="3936">
                  <c:v>-25.330000000003299</c:v>
                </c:pt>
                <c:pt idx="3937">
                  <c:v>-25.3400000000033</c:v>
                </c:pt>
                <c:pt idx="3938">
                  <c:v>-25.350000000003298</c:v>
                </c:pt>
                <c:pt idx="3939">
                  <c:v>-25.3600000000033</c:v>
                </c:pt>
                <c:pt idx="3940">
                  <c:v>-25.370000000003301</c:v>
                </c:pt>
                <c:pt idx="3941">
                  <c:v>-25.380000000003299</c:v>
                </c:pt>
                <c:pt idx="3942">
                  <c:v>-25.390000000003301</c:v>
                </c:pt>
                <c:pt idx="3943">
                  <c:v>-25.400000000003299</c:v>
                </c:pt>
                <c:pt idx="3944">
                  <c:v>-25.4100000000034</c:v>
                </c:pt>
                <c:pt idx="3945">
                  <c:v>-25.420000000003402</c:v>
                </c:pt>
                <c:pt idx="3946">
                  <c:v>-25.4300000000034</c:v>
                </c:pt>
                <c:pt idx="3947">
                  <c:v>-25.440000000003401</c:v>
                </c:pt>
                <c:pt idx="3948">
                  <c:v>-25.450000000003399</c:v>
                </c:pt>
                <c:pt idx="3949">
                  <c:v>-25.460000000003401</c:v>
                </c:pt>
                <c:pt idx="3950">
                  <c:v>-25.470000000003399</c:v>
                </c:pt>
                <c:pt idx="3951">
                  <c:v>-25.4800000000034</c:v>
                </c:pt>
                <c:pt idx="3952">
                  <c:v>-25.490000000003398</c:v>
                </c:pt>
                <c:pt idx="3953">
                  <c:v>-25.5000000000034</c:v>
                </c:pt>
                <c:pt idx="3954">
                  <c:v>-25.510000000003402</c:v>
                </c:pt>
                <c:pt idx="3955">
                  <c:v>-25.5200000000034</c:v>
                </c:pt>
                <c:pt idx="3956">
                  <c:v>-25.530000000003401</c:v>
                </c:pt>
                <c:pt idx="3957">
                  <c:v>-25.540000000003399</c:v>
                </c:pt>
                <c:pt idx="3958">
                  <c:v>-25.550000000003401</c:v>
                </c:pt>
                <c:pt idx="3959">
                  <c:v>-25.560000000003399</c:v>
                </c:pt>
                <c:pt idx="3960">
                  <c:v>-25.5700000000034</c:v>
                </c:pt>
                <c:pt idx="3961">
                  <c:v>-25.580000000003398</c:v>
                </c:pt>
                <c:pt idx="3962">
                  <c:v>-25.5900000000034</c:v>
                </c:pt>
                <c:pt idx="3963">
                  <c:v>-25.600000000003401</c:v>
                </c:pt>
                <c:pt idx="3964">
                  <c:v>-25.610000000003399</c:v>
                </c:pt>
                <c:pt idx="3965">
                  <c:v>-25.620000000003401</c:v>
                </c:pt>
                <c:pt idx="3966">
                  <c:v>-24.620000000003401</c:v>
                </c:pt>
                <c:pt idx="3967">
                  <c:v>-24.630000000003399</c:v>
                </c:pt>
                <c:pt idx="3968">
                  <c:v>-24.640000000003401</c:v>
                </c:pt>
                <c:pt idx="3969">
                  <c:v>-24.650000000003399</c:v>
                </c:pt>
                <c:pt idx="3970">
                  <c:v>-24.6600000000034</c:v>
                </c:pt>
                <c:pt idx="3971">
                  <c:v>-24.670000000003402</c:v>
                </c:pt>
                <c:pt idx="3972">
                  <c:v>-24.6800000000034</c:v>
                </c:pt>
                <c:pt idx="3973">
                  <c:v>-24.690000000003401</c:v>
                </c:pt>
                <c:pt idx="3974">
                  <c:v>-24.700000000003399</c:v>
                </c:pt>
                <c:pt idx="3975">
                  <c:v>-24.710000000003401</c:v>
                </c:pt>
                <c:pt idx="3976">
                  <c:v>-24.720000000003399</c:v>
                </c:pt>
                <c:pt idx="3977">
                  <c:v>-24.7300000000034</c:v>
                </c:pt>
                <c:pt idx="3978">
                  <c:v>-24.740000000003398</c:v>
                </c:pt>
                <c:pt idx="3979">
                  <c:v>-24.7500000000034</c:v>
                </c:pt>
                <c:pt idx="3980">
                  <c:v>-24.760000000003402</c:v>
                </c:pt>
                <c:pt idx="3981">
                  <c:v>-24.7700000000034</c:v>
                </c:pt>
                <c:pt idx="3982">
                  <c:v>-24.780000000003401</c:v>
                </c:pt>
                <c:pt idx="3983">
                  <c:v>-24.790000000003399</c:v>
                </c:pt>
                <c:pt idx="3984">
                  <c:v>-24.800000000003401</c:v>
                </c:pt>
                <c:pt idx="3985">
                  <c:v>-24.810000000003399</c:v>
                </c:pt>
                <c:pt idx="3986">
                  <c:v>-24.8200000000034</c:v>
                </c:pt>
                <c:pt idx="3987">
                  <c:v>-24.830000000003398</c:v>
                </c:pt>
                <c:pt idx="3988">
                  <c:v>-24.8400000000034</c:v>
                </c:pt>
                <c:pt idx="3989">
                  <c:v>-24.850000000003401</c:v>
                </c:pt>
                <c:pt idx="3990">
                  <c:v>-24.860000000003399</c:v>
                </c:pt>
                <c:pt idx="3991">
                  <c:v>-24.870000000003401</c:v>
                </c:pt>
                <c:pt idx="3992">
                  <c:v>-24.880000000003399</c:v>
                </c:pt>
                <c:pt idx="3993">
                  <c:v>-24.890000000003401</c:v>
                </c:pt>
                <c:pt idx="3994">
                  <c:v>-24.900000000003399</c:v>
                </c:pt>
                <c:pt idx="3995">
                  <c:v>-24.9100000000034</c:v>
                </c:pt>
                <c:pt idx="3996">
                  <c:v>-24.920000000003402</c:v>
                </c:pt>
                <c:pt idx="3997">
                  <c:v>-24.9300000000034</c:v>
                </c:pt>
                <c:pt idx="3998">
                  <c:v>-24.940000000003401</c:v>
                </c:pt>
                <c:pt idx="3999">
                  <c:v>-24.950000000003399</c:v>
                </c:pt>
              </c:numCache>
            </c:numRef>
          </c:yVal>
          <c:smooth val="1"/>
        </c:ser>
        <c:dLbls>
          <c:showLegendKey val="0"/>
          <c:showVal val="0"/>
          <c:showCatName val="0"/>
          <c:showSerName val="0"/>
          <c:showPercent val="0"/>
          <c:showBubbleSize val="0"/>
        </c:dLbls>
        <c:axId val="139833856"/>
        <c:axId val="139831552"/>
      </c:scatterChart>
      <c:scatterChart>
        <c:scatterStyle val="smoothMarker"/>
        <c:varyColors val="0"/>
        <c:ser>
          <c:idx val="0"/>
          <c:order val="0"/>
          <c:tx>
            <c:v>Multi-level Accesses</c:v>
          </c:tx>
          <c:marker>
            <c:symbol val="none"/>
          </c:marker>
          <c:xVal>
            <c:numRef>
              <c:f>Sheet4!$E$2:$E$15145</c:f>
              <c:numCache>
                <c:formatCode>General</c:formatCode>
                <c:ptCount val="15144"/>
                <c:pt idx="0">
                  <c:v>0.26413100898045433</c:v>
                </c:pt>
                <c:pt idx="1">
                  <c:v>0.52826201796090866</c:v>
                </c:pt>
                <c:pt idx="2">
                  <c:v>0.79239302694136304</c:v>
                </c:pt>
                <c:pt idx="3">
                  <c:v>1.0565240359218173</c:v>
                </c:pt>
                <c:pt idx="4">
                  <c:v>1.3206550449022716</c:v>
                </c:pt>
                <c:pt idx="5">
                  <c:v>1.5847860538827259</c:v>
                </c:pt>
                <c:pt idx="6">
                  <c:v>1.8489170628631801</c:v>
                </c:pt>
                <c:pt idx="7">
                  <c:v>2.1130480718436346</c:v>
                </c:pt>
                <c:pt idx="8">
                  <c:v>2.3771790808240891</c:v>
                </c:pt>
                <c:pt idx="9">
                  <c:v>2.6413100898045436</c:v>
                </c:pt>
                <c:pt idx="10">
                  <c:v>2.9054410987849981</c:v>
                </c:pt>
                <c:pt idx="11">
                  <c:v>3.1695721077654526</c:v>
                </c:pt>
                <c:pt idx="12">
                  <c:v>3.4337031167459071</c:v>
                </c:pt>
                <c:pt idx="13">
                  <c:v>3.6978341257263616</c:v>
                </c:pt>
                <c:pt idx="14">
                  <c:v>3.9619651347068161</c:v>
                </c:pt>
                <c:pt idx="15">
                  <c:v>4.2260961436872702</c:v>
                </c:pt>
                <c:pt idx="16">
                  <c:v>4.4902271526677247</c:v>
                </c:pt>
                <c:pt idx="17">
                  <c:v>4.7543581616481791</c:v>
                </c:pt>
                <c:pt idx="18">
                  <c:v>5.0184891706286336</c:v>
                </c:pt>
                <c:pt idx="19">
                  <c:v>5.2826201796090881</c:v>
                </c:pt>
                <c:pt idx="20">
                  <c:v>5.5467511885895426</c:v>
                </c:pt>
                <c:pt idx="21">
                  <c:v>5.8108821975699971</c:v>
                </c:pt>
                <c:pt idx="22">
                  <c:v>6.0750132065504516</c:v>
                </c:pt>
                <c:pt idx="23">
                  <c:v>6.3391442155309061</c:v>
                </c:pt>
                <c:pt idx="24">
                  <c:v>6.6032752245113606</c:v>
                </c:pt>
                <c:pt idx="25">
                  <c:v>6.8674062334918151</c:v>
                </c:pt>
                <c:pt idx="26">
                  <c:v>7.1315372424722696</c:v>
                </c:pt>
                <c:pt idx="27">
                  <c:v>7.3956682514527241</c:v>
                </c:pt>
                <c:pt idx="28">
                  <c:v>7.6597992604331786</c:v>
                </c:pt>
                <c:pt idx="29">
                  <c:v>7.9239302694136331</c:v>
                </c:pt>
                <c:pt idx="30">
                  <c:v>8.1880612783940876</c:v>
                </c:pt>
                <c:pt idx="31">
                  <c:v>8.4521922873745421</c:v>
                </c:pt>
                <c:pt idx="32">
                  <c:v>8.7163232963549966</c:v>
                </c:pt>
                <c:pt idx="33">
                  <c:v>8.9804543053354511</c:v>
                </c:pt>
                <c:pt idx="34">
                  <c:v>9.2445853143159056</c:v>
                </c:pt>
                <c:pt idx="35">
                  <c:v>9.5087163232963601</c:v>
                </c:pt>
                <c:pt idx="36">
                  <c:v>9.7728473322768146</c:v>
                </c:pt>
                <c:pt idx="37">
                  <c:v>10.036978341257269</c:v>
                </c:pt>
                <c:pt idx="38">
                  <c:v>10.301109350237724</c:v>
                </c:pt>
                <c:pt idx="39">
                  <c:v>10.565240359218178</c:v>
                </c:pt>
                <c:pt idx="40">
                  <c:v>10.829371368198633</c:v>
                </c:pt>
                <c:pt idx="41">
                  <c:v>11.093502377179087</c:v>
                </c:pt>
                <c:pt idx="42">
                  <c:v>11.357633386159542</c:v>
                </c:pt>
                <c:pt idx="43">
                  <c:v>11.621764395139996</c:v>
                </c:pt>
                <c:pt idx="44">
                  <c:v>11.885895404120451</c:v>
                </c:pt>
                <c:pt idx="45">
                  <c:v>12.150026413100905</c:v>
                </c:pt>
                <c:pt idx="46">
                  <c:v>12.41415742208136</c:v>
                </c:pt>
                <c:pt idx="47">
                  <c:v>12.678288431061814</c:v>
                </c:pt>
                <c:pt idx="48">
                  <c:v>12.942419440042269</c:v>
                </c:pt>
                <c:pt idx="49">
                  <c:v>13.206550449022723</c:v>
                </c:pt>
                <c:pt idx="50">
                  <c:v>13.470681458003178</c:v>
                </c:pt>
                <c:pt idx="51">
                  <c:v>13.734812466983632</c:v>
                </c:pt>
                <c:pt idx="52">
                  <c:v>13.998943475964087</c:v>
                </c:pt>
                <c:pt idx="53">
                  <c:v>14.263074484944541</c:v>
                </c:pt>
                <c:pt idx="54">
                  <c:v>14.527205493924995</c:v>
                </c:pt>
                <c:pt idx="55">
                  <c:v>14.79133650290545</c:v>
                </c:pt>
                <c:pt idx="56">
                  <c:v>15.055467511885904</c:v>
                </c:pt>
                <c:pt idx="57">
                  <c:v>15.319598520866359</c:v>
                </c:pt>
                <c:pt idx="58">
                  <c:v>15.583729529846813</c:v>
                </c:pt>
                <c:pt idx="59">
                  <c:v>15.847860538827268</c:v>
                </c:pt>
                <c:pt idx="60">
                  <c:v>16.111991547807722</c:v>
                </c:pt>
                <c:pt idx="61">
                  <c:v>16.376122556788175</c:v>
                </c:pt>
                <c:pt idx="62">
                  <c:v>16.640253565768628</c:v>
                </c:pt>
                <c:pt idx="63">
                  <c:v>16.904384574749081</c:v>
                </c:pt>
                <c:pt idx="64">
                  <c:v>17.168515583729533</c:v>
                </c:pt>
                <c:pt idx="65">
                  <c:v>17.432646592709986</c:v>
                </c:pt>
                <c:pt idx="66">
                  <c:v>17.696777601690439</c:v>
                </c:pt>
                <c:pt idx="67">
                  <c:v>17.960908610670892</c:v>
                </c:pt>
                <c:pt idx="68">
                  <c:v>18.225039619651344</c:v>
                </c:pt>
                <c:pt idx="69">
                  <c:v>18.489170628631797</c:v>
                </c:pt>
                <c:pt idx="70">
                  <c:v>18.75330163761225</c:v>
                </c:pt>
                <c:pt idx="71">
                  <c:v>19.017432646592702</c:v>
                </c:pt>
                <c:pt idx="72">
                  <c:v>19.281563655573155</c:v>
                </c:pt>
                <c:pt idx="73">
                  <c:v>19.545694664553608</c:v>
                </c:pt>
                <c:pt idx="74">
                  <c:v>19.809825673534061</c:v>
                </c:pt>
                <c:pt idx="75">
                  <c:v>20.073956682514513</c:v>
                </c:pt>
                <c:pt idx="76">
                  <c:v>20.338087691494966</c:v>
                </c:pt>
                <c:pt idx="77">
                  <c:v>20.602218700475419</c:v>
                </c:pt>
                <c:pt idx="78">
                  <c:v>20.866349709455871</c:v>
                </c:pt>
                <c:pt idx="79">
                  <c:v>21.130480718436324</c:v>
                </c:pt>
                <c:pt idx="80">
                  <c:v>21.394611727416777</c:v>
                </c:pt>
                <c:pt idx="81">
                  <c:v>21.65874273639723</c:v>
                </c:pt>
                <c:pt idx="82">
                  <c:v>21.922873745377682</c:v>
                </c:pt>
                <c:pt idx="83">
                  <c:v>22.187004754358135</c:v>
                </c:pt>
                <c:pt idx="84">
                  <c:v>22.451135763338588</c:v>
                </c:pt>
                <c:pt idx="85">
                  <c:v>22.71526677231904</c:v>
                </c:pt>
                <c:pt idx="86">
                  <c:v>22.979397781299493</c:v>
                </c:pt>
                <c:pt idx="87">
                  <c:v>23.243528790279946</c:v>
                </c:pt>
                <c:pt idx="88">
                  <c:v>23.507659799260399</c:v>
                </c:pt>
                <c:pt idx="89">
                  <c:v>23.771790808240851</c:v>
                </c:pt>
                <c:pt idx="90">
                  <c:v>24.035921817221304</c:v>
                </c:pt>
                <c:pt idx="91">
                  <c:v>24.300052826201757</c:v>
                </c:pt>
                <c:pt idx="92">
                  <c:v>24.564183835182209</c:v>
                </c:pt>
                <c:pt idx="93">
                  <c:v>24.828314844162662</c:v>
                </c:pt>
                <c:pt idx="94">
                  <c:v>25.092445853143115</c:v>
                </c:pt>
                <c:pt idx="95">
                  <c:v>25.356576862123568</c:v>
                </c:pt>
                <c:pt idx="96">
                  <c:v>25.62070787110402</c:v>
                </c:pt>
                <c:pt idx="97">
                  <c:v>25.884838880084473</c:v>
                </c:pt>
                <c:pt idx="98">
                  <c:v>26.148969889064926</c:v>
                </c:pt>
                <c:pt idx="99">
                  <c:v>26.413100898045379</c:v>
                </c:pt>
                <c:pt idx="100">
                  <c:v>26.677231907025831</c:v>
                </c:pt>
                <c:pt idx="101">
                  <c:v>26.941362916006284</c:v>
                </c:pt>
                <c:pt idx="102">
                  <c:v>27.205493924986737</c:v>
                </c:pt>
                <c:pt idx="103">
                  <c:v>27.469624933967189</c:v>
                </c:pt>
                <c:pt idx="104">
                  <c:v>27.733755942947642</c:v>
                </c:pt>
                <c:pt idx="105">
                  <c:v>27.997886951928095</c:v>
                </c:pt>
                <c:pt idx="106">
                  <c:v>28.262017960908548</c:v>
                </c:pt>
                <c:pt idx="107">
                  <c:v>28.526148969889</c:v>
                </c:pt>
                <c:pt idx="108">
                  <c:v>28.790279978869453</c:v>
                </c:pt>
                <c:pt idx="109">
                  <c:v>29.054410987849906</c:v>
                </c:pt>
                <c:pt idx="110">
                  <c:v>29.318541996830358</c:v>
                </c:pt>
                <c:pt idx="111">
                  <c:v>29.582673005810811</c:v>
                </c:pt>
                <c:pt idx="112">
                  <c:v>29.846804014791264</c:v>
                </c:pt>
                <c:pt idx="113">
                  <c:v>30.110935023771717</c:v>
                </c:pt>
                <c:pt idx="114">
                  <c:v>30.375066032752169</c:v>
                </c:pt>
                <c:pt idx="115">
                  <c:v>30.639197041732622</c:v>
                </c:pt>
                <c:pt idx="116">
                  <c:v>30.903328050713075</c:v>
                </c:pt>
                <c:pt idx="117">
                  <c:v>31.167459059693527</c:v>
                </c:pt>
                <c:pt idx="118">
                  <c:v>31.43159006867398</c:v>
                </c:pt>
                <c:pt idx="119">
                  <c:v>31.695721077654433</c:v>
                </c:pt>
                <c:pt idx="120">
                  <c:v>31.959852086634886</c:v>
                </c:pt>
                <c:pt idx="121">
                  <c:v>32.223983095615338</c:v>
                </c:pt>
                <c:pt idx="122">
                  <c:v>32.488114104595795</c:v>
                </c:pt>
                <c:pt idx="123">
                  <c:v>32.752245113576251</c:v>
                </c:pt>
                <c:pt idx="124">
                  <c:v>33.016376122556707</c:v>
                </c:pt>
                <c:pt idx="125">
                  <c:v>33.280507131537163</c:v>
                </c:pt>
                <c:pt idx="126">
                  <c:v>33.54463814051762</c:v>
                </c:pt>
                <c:pt idx="127">
                  <c:v>33.808769149498076</c:v>
                </c:pt>
                <c:pt idx="128">
                  <c:v>34.072900158478532</c:v>
                </c:pt>
                <c:pt idx="129">
                  <c:v>34.337031167458989</c:v>
                </c:pt>
                <c:pt idx="130">
                  <c:v>34.601162176439445</c:v>
                </c:pt>
                <c:pt idx="131">
                  <c:v>34.865293185419901</c:v>
                </c:pt>
                <c:pt idx="132">
                  <c:v>35.129424194400357</c:v>
                </c:pt>
                <c:pt idx="133">
                  <c:v>35.393555203380814</c:v>
                </c:pt>
                <c:pt idx="134">
                  <c:v>35.65768621236127</c:v>
                </c:pt>
                <c:pt idx="135">
                  <c:v>35.921817221341726</c:v>
                </c:pt>
                <c:pt idx="136">
                  <c:v>36.185948230322182</c:v>
                </c:pt>
                <c:pt idx="137">
                  <c:v>36.450079239302639</c:v>
                </c:pt>
                <c:pt idx="138">
                  <c:v>36.714210248283095</c:v>
                </c:pt>
                <c:pt idx="139">
                  <c:v>36.978341257263551</c:v>
                </c:pt>
                <c:pt idx="140">
                  <c:v>37.242472266244008</c:v>
                </c:pt>
                <c:pt idx="141">
                  <c:v>37.506603275224464</c:v>
                </c:pt>
                <c:pt idx="142">
                  <c:v>37.77073428420492</c:v>
                </c:pt>
                <c:pt idx="143">
                  <c:v>38.034865293185376</c:v>
                </c:pt>
                <c:pt idx="144">
                  <c:v>38.298996302165833</c:v>
                </c:pt>
                <c:pt idx="145">
                  <c:v>38.563127311146289</c:v>
                </c:pt>
                <c:pt idx="146">
                  <c:v>38.827258320126745</c:v>
                </c:pt>
                <c:pt idx="147">
                  <c:v>39.091389329107201</c:v>
                </c:pt>
                <c:pt idx="148">
                  <c:v>39.355520338087658</c:v>
                </c:pt>
                <c:pt idx="149">
                  <c:v>39.619651347068114</c:v>
                </c:pt>
                <c:pt idx="150">
                  <c:v>39.88378235604857</c:v>
                </c:pt>
                <c:pt idx="151">
                  <c:v>40.147913365029027</c:v>
                </c:pt>
                <c:pt idx="152">
                  <c:v>40.412044374009483</c:v>
                </c:pt>
                <c:pt idx="153">
                  <c:v>40.676175382989939</c:v>
                </c:pt>
                <c:pt idx="154">
                  <c:v>40.940306391970395</c:v>
                </c:pt>
                <c:pt idx="155">
                  <c:v>41.204437400950852</c:v>
                </c:pt>
                <c:pt idx="156">
                  <c:v>41.468568409931308</c:v>
                </c:pt>
                <c:pt idx="157">
                  <c:v>41.732699418911764</c:v>
                </c:pt>
                <c:pt idx="158">
                  <c:v>41.99683042789222</c:v>
                </c:pt>
                <c:pt idx="159">
                  <c:v>42.260961436872677</c:v>
                </c:pt>
                <c:pt idx="160">
                  <c:v>42.525092445853133</c:v>
                </c:pt>
                <c:pt idx="161">
                  <c:v>42.789223454833589</c:v>
                </c:pt>
                <c:pt idx="162">
                  <c:v>43.053354463814046</c:v>
                </c:pt>
                <c:pt idx="163">
                  <c:v>43.317485472794502</c:v>
                </c:pt>
                <c:pt idx="164">
                  <c:v>43.581616481774958</c:v>
                </c:pt>
                <c:pt idx="165">
                  <c:v>43.845747490755414</c:v>
                </c:pt>
                <c:pt idx="166">
                  <c:v>44.109878499735871</c:v>
                </c:pt>
                <c:pt idx="167">
                  <c:v>44.374009508716327</c:v>
                </c:pt>
                <c:pt idx="168">
                  <c:v>44.638140517696783</c:v>
                </c:pt>
                <c:pt idx="169">
                  <c:v>44.902271526677239</c:v>
                </c:pt>
                <c:pt idx="170">
                  <c:v>45.166402535657696</c:v>
                </c:pt>
                <c:pt idx="171">
                  <c:v>45.430533544638152</c:v>
                </c:pt>
                <c:pt idx="172">
                  <c:v>45.694664553618608</c:v>
                </c:pt>
                <c:pt idx="173">
                  <c:v>45.958795562599065</c:v>
                </c:pt>
                <c:pt idx="174">
                  <c:v>46.222926571579521</c:v>
                </c:pt>
                <c:pt idx="175">
                  <c:v>46.487057580559977</c:v>
                </c:pt>
                <c:pt idx="176">
                  <c:v>46.751188589540433</c:v>
                </c:pt>
                <c:pt idx="177">
                  <c:v>47.01531959852089</c:v>
                </c:pt>
                <c:pt idx="178">
                  <c:v>47.279450607501346</c:v>
                </c:pt>
                <c:pt idx="179">
                  <c:v>47.543581616481802</c:v>
                </c:pt>
                <c:pt idx="180">
                  <c:v>47.807712625462258</c:v>
                </c:pt>
                <c:pt idx="181">
                  <c:v>48.071843634442715</c:v>
                </c:pt>
                <c:pt idx="182">
                  <c:v>48.335974643423171</c:v>
                </c:pt>
                <c:pt idx="183">
                  <c:v>48.600105652403627</c:v>
                </c:pt>
                <c:pt idx="184">
                  <c:v>48.864236661384084</c:v>
                </c:pt>
                <c:pt idx="185">
                  <c:v>49.12836767036454</c:v>
                </c:pt>
                <c:pt idx="186">
                  <c:v>49.392498679344996</c:v>
                </c:pt>
                <c:pt idx="187">
                  <c:v>49.656629688325452</c:v>
                </c:pt>
                <c:pt idx="188">
                  <c:v>49.920760697305909</c:v>
                </c:pt>
                <c:pt idx="189">
                  <c:v>50.184891706286365</c:v>
                </c:pt>
                <c:pt idx="190">
                  <c:v>50.449022715266821</c:v>
                </c:pt>
                <c:pt idx="191">
                  <c:v>50.713153724247277</c:v>
                </c:pt>
                <c:pt idx="192">
                  <c:v>50.977284733227734</c:v>
                </c:pt>
                <c:pt idx="193">
                  <c:v>51.24141574220819</c:v>
                </c:pt>
                <c:pt idx="194">
                  <c:v>51.505546751188646</c:v>
                </c:pt>
                <c:pt idx="195">
                  <c:v>51.769677760169102</c:v>
                </c:pt>
                <c:pt idx="196">
                  <c:v>52.033808769149559</c:v>
                </c:pt>
                <c:pt idx="197">
                  <c:v>52.297939778130015</c:v>
                </c:pt>
                <c:pt idx="198">
                  <c:v>52.562070787110471</c:v>
                </c:pt>
                <c:pt idx="199">
                  <c:v>52.826201796090928</c:v>
                </c:pt>
                <c:pt idx="200">
                  <c:v>53.090332805071384</c:v>
                </c:pt>
                <c:pt idx="201">
                  <c:v>53.35446381405184</c:v>
                </c:pt>
                <c:pt idx="202">
                  <c:v>53.618594823032296</c:v>
                </c:pt>
                <c:pt idx="203">
                  <c:v>53.882725832012753</c:v>
                </c:pt>
                <c:pt idx="204">
                  <c:v>54.146856840993209</c:v>
                </c:pt>
                <c:pt idx="205">
                  <c:v>54.410987849973665</c:v>
                </c:pt>
                <c:pt idx="206">
                  <c:v>54.675118858954121</c:v>
                </c:pt>
                <c:pt idx="207">
                  <c:v>54.939249867934578</c:v>
                </c:pt>
                <c:pt idx="208">
                  <c:v>55.203380876915034</c:v>
                </c:pt>
                <c:pt idx="209">
                  <c:v>55.46751188589549</c:v>
                </c:pt>
                <c:pt idx="210">
                  <c:v>55.731642894875947</c:v>
                </c:pt>
                <c:pt idx="211">
                  <c:v>55.995773903856403</c:v>
                </c:pt>
                <c:pt idx="212">
                  <c:v>56.259904912836859</c:v>
                </c:pt>
                <c:pt idx="213">
                  <c:v>56.524035921817315</c:v>
                </c:pt>
                <c:pt idx="214">
                  <c:v>56.788166930797772</c:v>
                </c:pt>
                <c:pt idx="215">
                  <c:v>57.052297939778228</c:v>
                </c:pt>
                <c:pt idx="216">
                  <c:v>57.316428948758684</c:v>
                </c:pt>
                <c:pt idx="217">
                  <c:v>57.58055995773914</c:v>
                </c:pt>
                <c:pt idx="218">
                  <c:v>57.844690966719597</c:v>
                </c:pt>
                <c:pt idx="219">
                  <c:v>58.108821975700053</c:v>
                </c:pt>
                <c:pt idx="220">
                  <c:v>58.372952984680509</c:v>
                </c:pt>
                <c:pt idx="221">
                  <c:v>58.637083993660966</c:v>
                </c:pt>
                <c:pt idx="222">
                  <c:v>58.901215002641422</c:v>
                </c:pt>
                <c:pt idx="223">
                  <c:v>59.165346011621878</c:v>
                </c:pt>
                <c:pt idx="224">
                  <c:v>59.429477020602334</c:v>
                </c:pt>
                <c:pt idx="225">
                  <c:v>59.693608029582791</c:v>
                </c:pt>
                <c:pt idx="226">
                  <c:v>59.957739038563247</c:v>
                </c:pt>
                <c:pt idx="227">
                  <c:v>60.221870047543703</c:v>
                </c:pt>
                <c:pt idx="228">
                  <c:v>60.486001056524159</c:v>
                </c:pt>
                <c:pt idx="229">
                  <c:v>60.750132065504616</c:v>
                </c:pt>
                <c:pt idx="230">
                  <c:v>61.014263074485072</c:v>
                </c:pt>
                <c:pt idx="231">
                  <c:v>61.278394083465528</c:v>
                </c:pt>
                <c:pt idx="232">
                  <c:v>61.542525092445985</c:v>
                </c:pt>
                <c:pt idx="233">
                  <c:v>61.806656101426441</c:v>
                </c:pt>
                <c:pt idx="234">
                  <c:v>62.070787110406897</c:v>
                </c:pt>
                <c:pt idx="235">
                  <c:v>62.334918119387353</c:v>
                </c:pt>
                <c:pt idx="236">
                  <c:v>62.59904912836781</c:v>
                </c:pt>
                <c:pt idx="237">
                  <c:v>62.863180137348266</c:v>
                </c:pt>
                <c:pt idx="238">
                  <c:v>63.127311146328722</c:v>
                </c:pt>
                <c:pt idx="239">
                  <c:v>63.391442155309178</c:v>
                </c:pt>
                <c:pt idx="240">
                  <c:v>63.655573164289635</c:v>
                </c:pt>
                <c:pt idx="241">
                  <c:v>63.919704173270091</c:v>
                </c:pt>
                <c:pt idx="242">
                  <c:v>64.183835182250547</c:v>
                </c:pt>
                <c:pt idx="243">
                  <c:v>64.447966191231004</c:v>
                </c:pt>
                <c:pt idx="244">
                  <c:v>64.71209720021146</c:v>
                </c:pt>
                <c:pt idx="245">
                  <c:v>64.976228209191916</c:v>
                </c:pt>
                <c:pt idx="246">
                  <c:v>65.240359218172372</c:v>
                </c:pt>
                <c:pt idx="247">
                  <c:v>65.504490227152829</c:v>
                </c:pt>
                <c:pt idx="248">
                  <c:v>65.768621236133285</c:v>
                </c:pt>
                <c:pt idx="249">
                  <c:v>66.032752245113741</c:v>
                </c:pt>
                <c:pt idx="250">
                  <c:v>66.296883254094197</c:v>
                </c:pt>
                <c:pt idx="251">
                  <c:v>66.561014263074654</c:v>
                </c:pt>
                <c:pt idx="252">
                  <c:v>66.82514527205511</c:v>
                </c:pt>
                <c:pt idx="253">
                  <c:v>67.089276281035566</c:v>
                </c:pt>
                <c:pt idx="254">
                  <c:v>67.353407290016023</c:v>
                </c:pt>
                <c:pt idx="255">
                  <c:v>67.617538298996479</c:v>
                </c:pt>
                <c:pt idx="256">
                  <c:v>67.881669307976935</c:v>
                </c:pt>
                <c:pt idx="257">
                  <c:v>68.145800316957391</c:v>
                </c:pt>
                <c:pt idx="258">
                  <c:v>68.409931325937848</c:v>
                </c:pt>
                <c:pt idx="259">
                  <c:v>68.674062334918304</c:v>
                </c:pt>
                <c:pt idx="260">
                  <c:v>68.93819334389876</c:v>
                </c:pt>
                <c:pt idx="261">
                  <c:v>69.202324352879216</c:v>
                </c:pt>
                <c:pt idx="262">
                  <c:v>69.466455361859673</c:v>
                </c:pt>
                <c:pt idx="263">
                  <c:v>69.730586370840129</c:v>
                </c:pt>
                <c:pt idx="264">
                  <c:v>69.994717379820585</c:v>
                </c:pt>
                <c:pt idx="265">
                  <c:v>70.258848388801042</c:v>
                </c:pt>
                <c:pt idx="266">
                  <c:v>70.522979397781498</c:v>
                </c:pt>
                <c:pt idx="267">
                  <c:v>70.787110406761954</c:v>
                </c:pt>
                <c:pt idx="268">
                  <c:v>71.05124141574241</c:v>
                </c:pt>
                <c:pt idx="269">
                  <c:v>71.315372424722867</c:v>
                </c:pt>
                <c:pt idx="270">
                  <c:v>71.579503433703323</c:v>
                </c:pt>
                <c:pt idx="271">
                  <c:v>71.843634442683779</c:v>
                </c:pt>
                <c:pt idx="272">
                  <c:v>72.107765451664235</c:v>
                </c:pt>
                <c:pt idx="273">
                  <c:v>72.371896460644692</c:v>
                </c:pt>
                <c:pt idx="274">
                  <c:v>72.636027469625148</c:v>
                </c:pt>
                <c:pt idx="275">
                  <c:v>72.900158478605604</c:v>
                </c:pt>
                <c:pt idx="276">
                  <c:v>73.164289487586061</c:v>
                </c:pt>
                <c:pt idx="277">
                  <c:v>73.428420496566517</c:v>
                </c:pt>
                <c:pt idx="278">
                  <c:v>73.692551505546973</c:v>
                </c:pt>
                <c:pt idx="279">
                  <c:v>73.956682514527429</c:v>
                </c:pt>
                <c:pt idx="280">
                  <c:v>74.220813523507886</c:v>
                </c:pt>
                <c:pt idx="281">
                  <c:v>74.484944532488342</c:v>
                </c:pt>
                <c:pt idx="282">
                  <c:v>74.749075541468798</c:v>
                </c:pt>
                <c:pt idx="283">
                  <c:v>75.013206550449254</c:v>
                </c:pt>
                <c:pt idx="284">
                  <c:v>75.277337559429711</c:v>
                </c:pt>
                <c:pt idx="285">
                  <c:v>75.541468568410167</c:v>
                </c:pt>
                <c:pt idx="286">
                  <c:v>75.805599577390623</c:v>
                </c:pt>
                <c:pt idx="287">
                  <c:v>76.06973058637108</c:v>
                </c:pt>
                <c:pt idx="288">
                  <c:v>76.333861595351536</c:v>
                </c:pt>
                <c:pt idx="289">
                  <c:v>76.597992604331992</c:v>
                </c:pt>
                <c:pt idx="290">
                  <c:v>76.862123613312448</c:v>
                </c:pt>
                <c:pt idx="291">
                  <c:v>77.126254622292905</c:v>
                </c:pt>
                <c:pt idx="292">
                  <c:v>77.390385631273361</c:v>
                </c:pt>
                <c:pt idx="293">
                  <c:v>77.654516640253817</c:v>
                </c:pt>
                <c:pt idx="294">
                  <c:v>77.918647649234273</c:v>
                </c:pt>
                <c:pt idx="295">
                  <c:v>78.18277865821473</c:v>
                </c:pt>
                <c:pt idx="296">
                  <c:v>78.446909667195186</c:v>
                </c:pt>
                <c:pt idx="297">
                  <c:v>78.711040676175642</c:v>
                </c:pt>
                <c:pt idx="298">
                  <c:v>78.975171685156099</c:v>
                </c:pt>
                <c:pt idx="299">
                  <c:v>79.239302694136555</c:v>
                </c:pt>
                <c:pt idx="300">
                  <c:v>79.503433703117011</c:v>
                </c:pt>
                <c:pt idx="301">
                  <c:v>79.767564712097467</c:v>
                </c:pt>
                <c:pt idx="302">
                  <c:v>80.031695721077924</c:v>
                </c:pt>
                <c:pt idx="303">
                  <c:v>80.29582673005838</c:v>
                </c:pt>
                <c:pt idx="304">
                  <c:v>80.559957739038836</c:v>
                </c:pt>
                <c:pt idx="305">
                  <c:v>80.824088748019292</c:v>
                </c:pt>
                <c:pt idx="306">
                  <c:v>81.088219756999749</c:v>
                </c:pt>
                <c:pt idx="307">
                  <c:v>81.352350765980205</c:v>
                </c:pt>
                <c:pt idx="308">
                  <c:v>81.616481774960661</c:v>
                </c:pt>
                <c:pt idx="309">
                  <c:v>81.880612783941118</c:v>
                </c:pt>
                <c:pt idx="310">
                  <c:v>82.144743792921574</c:v>
                </c:pt>
                <c:pt idx="311">
                  <c:v>82.40887480190203</c:v>
                </c:pt>
                <c:pt idx="312">
                  <c:v>82.673005810882486</c:v>
                </c:pt>
                <c:pt idx="313">
                  <c:v>82.937136819862943</c:v>
                </c:pt>
                <c:pt idx="314">
                  <c:v>83.201267828843399</c:v>
                </c:pt>
                <c:pt idx="315">
                  <c:v>83.465398837823855</c:v>
                </c:pt>
                <c:pt idx="316">
                  <c:v>83.729529846804311</c:v>
                </c:pt>
                <c:pt idx="317">
                  <c:v>83.993660855784768</c:v>
                </c:pt>
                <c:pt idx="318">
                  <c:v>84.257791864765224</c:v>
                </c:pt>
                <c:pt idx="319">
                  <c:v>84.52192287374568</c:v>
                </c:pt>
                <c:pt idx="320">
                  <c:v>84.786053882726137</c:v>
                </c:pt>
                <c:pt idx="321">
                  <c:v>85.050184891706593</c:v>
                </c:pt>
                <c:pt idx="322">
                  <c:v>85.314315900687049</c:v>
                </c:pt>
                <c:pt idx="323">
                  <c:v>85.578446909667505</c:v>
                </c:pt>
                <c:pt idx="324">
                  <c:v>85.842577918647962</c:v>
                </c:pt>
                <c:pt idx="325">
                  <c:v>86.106708927628418</c:v>
                </c:pt>
                <c:pt idx="326">
                  <c:v>86.370839936608874</c:v>
                </c:pt>
                <c:pt idx="327">
                  <c:v>86.63497094558933</c:v>
                </c:pt>
                <c:pt idx="328">
                  <c:v>86.899101954569787</c:v>
                </c:pt>
                <c:pt idx="329">
                  <c:v>87.163232963550243</c:v>
                </c:pt>
                <c:pt idx="330">
                  <c:v>87.427363972530699</c:v>
                </c:pt>
                <c:pt idx="331">
                  <c:v>87.691494981511156</c:v>
                </c:pt>
                <c:pt idx="332">
                  <c:v>87.955625990491612</c:v>
                </c:pt>
                <c:pt idx="333">
                  <c:v>88.219756999472068</c:v>
                </c:pt>
                <c:pt idx="334">
                  <c:v>88.483888008452524</c:v>
                </c:pt>
                <c:pt idx="335">
                  <c:v>88.748019017432981</c:v>
                </c:pt>
                <c:pt idx="336">
                  <c:v>89.012150026413437</c:v>
                </c:pt>
                <c:pt idx="337">
                  <c:v>89.276281035393893</c:v>
                </c:pt>
                <c:pt idx="338">
                  <c:v>89.540412044374349</c:v>
                </c:pt>
                <c:pt idx="339">
                  <c:v>89.804543053354806</c:v>
                </c:pt>
                <c:pt idx="340">
                  <c:v>90.068674062335262</c:v>
                </c:pt>
                <c:pt idx="341">
                  <c:v>90.332805071315718</c:v>
                </c:pt>
                <c:pt idx="342">
                  <c:v>90.596936080296175</c:v>
                </c:pt>
                <c:pt idx="343">
                  <c:v>90.861067089276631</c:v>
                </c:pt>
                <c:pt idx="344">
                  <c:v>91.125198098257087</c:v>
                </c:pt>
                <c:pt idx="345">
                  <c:v>91.389329107237543</c:v>
                </c:pt>
                <c:pt idx="346">
                  <c:v>91.653460116218</c:v>
                </c:pt>
                <c:pt idx="347">
                  <c:v>91.917591125198456</c:v>
                </c:pt>
                <c:pt idx="348">
                  <c:v>92.181722134178912</c:v>
                </c:pt>
                <c:pt idx="349">
                  <c:v>92.445853143159368</c:v>
                </c:pt>
                <c:pt idx="350">
                  <c:v>92.709984152139825</c:v>
                </c:pt>
                <c:pt idx="351">
                  <c:v>92.974115161120281</c:v>
                </c:pt>
                <c:pt idx="352">
                  <c:v>93.238246170100737</c:v>
                </c:pt>
                <c:pt idx="353">
                  <c:v>93.502377179081194</c:v>
                </c:pt>
                <c:pt idx="354">
                  <c:v>93.76650818806165</c:v>
                </c:pt>
                <c:pt idx="355">
                  <c:v>94.030639197042106</c:v>
                </c:pt>
                <c:pt idx="356">
                  <c:v>94.294770206022562</c:v>
                </c:pt>
                <c:pt idx="357">
                  <c:v>94.558901215003019</c:v>
                </c:pt>
                <c:pt idx="358">
                  <c:v>94.823032223983475</c:v>
                </c:pt>
                <c:pt idx="359">
                  <c:v>95.087163232963931</c:v>
                </c:pt>
                <c:pt idx="360">
                  <c:v>95.351294241944387</c:v>
                </c:pt>
                <c:pt idx="361">
                  <c:v>95.615425250924844</c:v>
                </c:pt>
                <c:pt idx="362">
                  <c:v>95.8795562599053</c:v>
                </c:pt>
                <c:pt idx="363">
                  <c:v>96.143687268885756</c:v>
                </c:pt>
                <c:pt idx="364">
                  <c:v>96.407818277866212</c:v>
                </c:pt>
                <c:pt idx="365">
                  <c:v>96.671949286846669</c:v>
                </c:pt>
                <c:pt idx="366">
                  <c:v>96.936080295827125</c:v>
                </c:pt>
                <c:pt idx="367">
                  <c:v>97.200211304807581</c:v>
                </c:pt>
                <c:pt idx="368">
                  <c:v>97.464342313788038</c:v>
                </c:pt>
                <c:pt idx="369">
                  <c:v>97.728473322768494</c:v>
                </c:pt>
                <c:pt idx="370">
                  <c:v>97.99260433174895</c:v>
                </c:pt>
                <c:pt idx="371">
                  <c:v>98.256735340729406</c:v>
                </c:pt>
                <c:pt idx="372">
                  <c:v>98.520866349709863</c:v>
                </c:pt>
                <c:pt idx="373">
                  <c:v>98.784997358690319</c:v>
                </c:pt>
                <c:pt idx="374">
                  <c:v>99.049128367670775</c:v>
                </c:pt>
                <c:pt idx="375">
                  <c:v>99.313259376651231</c:v>
                </c:pt>
                <c:pt idx="376">
                  <c:v>99.577390385631688</c:v>
                </c:pt>
                <c:pt idx="377">
                  <c:v>99.841521394612144</c:v>
                </c:pt>
                <c:pt idx="378">
                  <c:v>100.1056524035926</c:v>
                </c:pt>
                <c:pt idx="379">
                  <c:v>100.36978341257306</c:v>
                </c:pt>
                <c:pt idx="380">
                  <c:v>100.63391442155351</c:v>
                </c:pt>
                <c:pt idx="381">
                  <c:v>100.89804543053397</c:v>
                </c:pt>
                <c:pt idx="382">
                  <c:v>101.16217643951443</c:v>
                </c:pt>
                <c:pt idx="383">
                  <c:v>101.42630744849488</c:v>
                </c:pt>
                <c:pt idx="384">
                  <c:v>101.69043845747534</c:v>
                </c:pt>
                <c:pt idx="385">
                  <c:v>101.95456946645579</c:v>
                </c:pt>
                <c:pt idx="386">
                  <c:v>102.21870047543625</c:v>
                </c:pt>
                <c:pt idx="387">
                  <c:v>102.48283148441671</c:v>
                </c:pt>
                <c:pt idx="388">
                  <c:v>102.74696249339716</c:v>
                </c:pt>
                <c:pt idx="389">
                  <c:v>103.01109350237762</c:v>
                </c:pt>
                <c:pt idx="390">
                  <c:v>103.27522451135808</c:v>
                </c:pt>
                <c:pt idx="391">
                  <c:v>103.53935552033853</c:v>
                </c:pt>
                <c:pt idx="392">
                  <c:v>103.80348652931899</c:v>
                </c:pt>
                <c:pt idx="393">
                  <c:v>104.06761753829944</c:v>
                </c:pt>
                <c:pt idx="394">
                  <c:v>104.3317485472799</c:v>
                </c:pt>
                <c:pt idx="395">
                  <c:v>104.59587955626036</c:v>
                </c:pt>
                <c:pt idx="396">
                  <c:v>104.86001056524081</c:v>
                </c:pt>
                <c:pt idx="397">
                  <c:v>105.12414157422127</c:v>
                </c:pt>
                <c:pt idx="398">
                  <c:v>105.38827258320173</c:v>
                </c:pt>
                <c:pt idx="399">
                  <c:v>105.65240359218218</c:v>
                </c:pt>
                <c:pt idx="400">
                  <c:v>105.91653460116264</c:v>
                </c:pt>
                <c:pt idx="401">
                  <c:v>106.18066561014309</c:v>
                </c:pt>
                <c:pt idx="402">
                  <c:v>106.44479661912355</c:v>
                </c:pt>
                <c:pt idx="403">
                  <c:v>106.70892762810401</c:v>
                </c:pt>
                <c:pt idx="404">
                  <c:v>106.97305863708446</c:v>
                </c:pt>
                <c:pt idx="405">
                  <c:v>107.23718964606492</c:v>
                </c:pt>
                <c:pt idx="406">
                  <c:v>107.50132065504538</c:v>
                </c:pt>
                <c:pt idx="407">
                  <c:v>107.76545166402583</c:v>
                </c:pt>
                <c:pt idx="408">
                  <c:v>108.02958267300629</c:v>
                </c:pt>
                <c:pt idx="409">
                  <c:v>108.29371368198674</c:v>
                </c:pt>
                <c:pt idx="410">
                  <c:v>108.5578446909672</c:v>
                </c:pt>
                <c:pt idx="411">
                  <c:v>108.82197569994766</c:v>
                </c:pt>
                <c:pt idx="412">
                  <c:v>109.08610670892811</c:v>
                </c:pt>
                <c:pt idx="413">
                  <c:v>109.35023771790857</c:v>
                </c:pt>
                <c:pt idx="414">
                  <c:v>109.61436872688903</c:v>
                </c:pt>
                <c:pt idx="415">
                  <c:v>109.87849973586948</c:v>
                </c:pt>
                <c:pt idx="416">
                  <c:v>110.14263074484994</c:v>
                </c:pt>
                <c:pt idx="417">
                  <c:v>110.40676175383039</c:v>
                </c:pt>
                <c:pt idx="418">
                  <c:v>110.67089276281085</c:v>
                </c:pt>
                <c:pt idx="419">
                  <c:v>110.93502377179131</c:v>
                </c:pt>
                <c:pt idx="420">
                  <c:v>111.19915478077176</c:v>
                </c:pt>
                <c:pt idx="421">
                  <c:v>111.46328578975222</c:v>
                </c:pt>
                <c:pt idx="422">
                  <c:v>111.72741679873268</c:v>
                </c:pt>
                <c:pt idx="423">
                  <c:v>111.99154780771313</c:v>
                </c:pt>
                <c:pt idx="424">
                  <c:v>112.25567881669359</c:v>
                </c:pt>
                <c:pt idx="425">
                  <c:v>112.51980982567405</c:v>
                </c:pt>
                <c:pt idx="426">
                  <c:v>112.7839408346545</c:v>
                </c:pt>
                <c:pt idx="427">
                  <c:v>113.04807184363496</c:v>
                </c:pt>
                <c:pt idx="428">
                  <c:v>113.31220285261541</c:v>
                </c:pt>
                <c:pt idx="429">
                  <c:v>113.57633386159587</c:v>
                </c:pt>
                <c:pt idx="430">
                  <c:v>113.84046487057633</c:v>
                </c:pt>
                <c:pt idx="431">
                  <c:v>114.10459587955678</c:v>
                </c:pt>
                <c:pt idx="432">
                  <c:v>114.36872688853724</c:v>
                </c:pt>
                <c:pt idx="433">
                  <c:v>114.6328578975177</c:v>
                </c:pt>
                <c:pt idx="434">
                  <c:v>114.89698890649815</c:v>
                </c:pt>
                <c:pt idx="435">
                  <c:v>115.16111991547861</c:v>
                </c:pt>
                <c:pt idx="436">
                  <c:v>115.42525092445906</c:v>
                </c:pt>
                <c:pt idx="437">
                  <c:v>115.68938193343952</c:v>
                </c:pt>
                <c:pt idx="438">
                  <c:v>115.95351294241998</c:v>
                </c:pt>
                <c:pt idx="439">
                  <c:v>116.21764395140043</c:v>
                </c:pt>
                <c:pt idx="440">
                  <c:v>116.48177496038089</c:v>
                </c:pt>
                <c:pt idx="441">
                  <c:v>116.74590596936135</c:v>
                </c:pt>
                <c:pt idx="442">
                  <c:v>117.0100369783418</c:v>
                </c:pt>
                <c:pt idx="443">
                  <c:v>117.27416798732226</c:v>
                </c:pt>
                <c:pt idx="444">
                  <c:v>117.53829899630271</c:v>
                </c:pt>
                <c:pt idx="445">
                  <c:v>117.80243000528317</c:v>
                </c:pt>
                <c:pt idx="446">
                  <c:v>118.06656101426363</c:v>
                </c:pt>
                <c:pt idx="447">
                  <c:v>118.33069202324408</c:v>
                </c:pt>
                <c:pt idx="448">
                  <c:v>118.59482303222454</c:v>
                </c:pt>
                <c:pt idx="449">
                  <c:v>118.858954041205</c:v>
                </c:pt>
                <c:pt idx="450">
                  <c:v>119.12308505018545</c:v>
                </c:pt>
                <c:pt idx="451">
                  <c:v>119.38721605916591</c:v>
                </c:pt>
                <c:pt idx="452">
                  <c:v>119.65134706814636</c:v>
                </c:pt>
                <c:pt idx="453">
                  <c:v>119.91547807712682</c:v>
                </c:pt>
                <c:pt idx="454">
                  <c:v>120.17960908610728</c:v>
                </c:pt>
                <c:pt idx="455">
                  <c:v>120.44374009508773</c:v>
                </c:pt>
                <c:pt idx="456">
                  <c:v>120.70787110406819</c:v>
                </c:pt>
                <c:pt idx="457">
                  <c:v>120.97200211304865</c:v>
                </c:pt>
                <c:pt idx="458">
                  <c:v>121.2361331220291</c:v>
                </c:pt>
                <c:pt idx="459">
                  <c:v>121.50026413100956</c:v>
                </c:pt>
                <c:pt idx="460">
                  <c:v>121.76439513999001</c:v>
                </c:pt>
                <c:pt idx="461">
                  <c:v>122.02852614897047</c:v>
                </c:pt>
                <c:pt idx="462">
                  <c:v>122.29265715795093</c:v>
                </c:pt>
                <c:pt idx="463">
                  <c:v>122.55678816693138</c:v>
                </c:pt>
                <c:pt idx="464">
                  <c:v>122.82091917591184</c:v>
                </c:pt>
                <c:pt idx="465">
                  <c:v>123.0850501848923</c:v>
                </c:pt>
                <c:pt idx="466">
                  <c:v>123.34918119387275</c:v>
                </c:pt>
                <c:pt idx="467">
                  <c:v>123.61331220285321</c:v>
                </c:pt>
                <c:pt idx="468">
                  <c:v>123.87744321183366</c:v>
                </c:pt>
                <c:pt idx="469">
                  <c:v>124.14157422081412</c:v>
                </c:pt>
                <c:pt idx="470">
                  <c:v>124.40570522979458</c:v>
                </c:pt>
                <c:pt idx="471">
                  <c:v>124.66983623877503</c:v>
                </c:pt>
                <c:pt idx="472">
                  <c:v>124.93396724775549</c:v>
                </c:pt>
                <c:pt idx="473">
                  <c:v>125.19809825673595</c:v>
                </c:pt>
                <c:pt idx="474">
                  <c:v>125.4622292657164</c:v>
                </c:pt>
                <c:pt idx="475">
                  <c:v>125.72636027469686</c:v>
                </c:pt>
                <c:pt idx="476">
                  <c:v>125.99049128367731</c:v>
                </c:pt>
                <c:pt idx="477">
                  <c:v>126.25462229265777</c:v>
                </c:pt>
                <c:pt idx="478">
                  <c:v>126.51875330163823</c:v>
                </c:pt>
                <c:pt idx="479">
                  <c:v>126.78288431061868</c:v>
                </c:pt>
                <c:pt idx="480">
                  <c:v>127.04701531959914</c:v>
                </c:pt>
                <c:pt idx="481">
                  <c:v>127.3111463285796</c:v>
                </c:pt>
                <c:pt idx="482">
                  <c:v>127.57527733756005</c:v>
                </c:pt>
                <c:pt idx="483">
                  <c:v>127.83940834654051</c:v>
                </c:pt>
                <c:pt idx="484">
                  <c:v>128.10353935552095</c:v>
                </c:pt>
                <c:pt idx="485">
                  <c:v>128.36767036450141</c:v>
                </c:pt>
                <c:pt idx="486">
                  <c:v>128.63180137348186</c:v>
                </c:pt>
                <c:pt idx="487">
                  <c:v>128.89593238246232</c:v>
                </c:pt>
                <c:pt idx="488">
                  <c:v>129.16006339144278</c:v>
                </c:pt>
                <c:pt idx="489">
                  <c:v>129.42419440042323</c:v>
                </c:pt>
                <c:pt idx="490">
                  <c:v>129.68832540940369</c:v>
                </c:pt>
                <c:pt idx="491">
                  <c:v>129.95245641838414</c:v>
                </c:pt>
                <c:pt idx="492">
                  <c:v>130.2165874273646</c:v>
                </c:pt>
                <c:pt idx="493">
                  <c:v>130.48071843634506</c:v>
                </c:pt>
                <c:pt idx="494">
                  <c:v>130.74484944532551</c:v>
                </c:pt>
                <c:pt idx="495">
                  <c:v>131.00898045430597</c:v>
                </c:pt>
                <c:pt idx="496">
                  <c:v>131.27311146328643</c:v>
                </c:pt>
                <c:pt idx="497">
                  <c:v>131.53724247226688</c:v>
                </c:pt>
                <c:pt idx="498">
                  <c:v>131.80137348124734</c:v>
                </c:pt>
                <c:pt idx="499">
                  <c:v>132.0655044902278</c:v>
                </c:pt>
                <c:pt idx="500">
                  <c:v>132.32963549920825</c:v>
                </c:pt>
                <c:pt idx="501">
                  <c:v>132.59376650818871</c:v>
                </c:pt>
                <c:pt idx="502">
                  <c:v>132.85789751716916</c:v>
                </c:pt>
                <c:pt idx="503">
                  <c:v>133.12202852614962</c:v>
                </c:pt>
                <c:pt idx="504">
                  <c:v>133.38615953513008</c:v>
                </c:pt>
                <c:pt idx="505">
                  <c:v>133.65029054411053</c:v>
                </c:pt>
                <c:pt idx="506">
                  <c:v>133.91442155309099</c:v>
                </c:pt>
                <c:pt idx="507">
                  <c:v>134.17855256207145</c:v>
                </c:pt>
                <c:pt idx="508">
                  <c:v>134.4426835710519</c:v>
                </c:pt>
                <c:pt idx="509">
                  <c:v>134.70681458003236</c:v>
                </c:pt>
                <c:pt idx="510">
                  <c:v>134.97094558901281</c:v>
                </c:pt>
                <c:pt idx="511">
                  <c:v>135.23507659799327</c:v>
                </c:pt>
                <c:pt idx="512">
                  <c:v>135.49920760697373</c:v>
                </c:pt>
                <c:pt idx="513">
                  <c:v>135.76333861595418</c:v>
                </c:pt>
                <c:pt idx="514">
                  <c:v>136.02746962493464</c:v>
                </c:pt>
                <c:pt idx="515">
                  <c:v>136.2916006339151</c:v>
                </c:pt>
                <c:pt idx="516">
                  <c:v>136.55573164289555</c:v>
                </c:pt>
                <c:pt idx="517">
                  <c:v>136.81986265187601</c:v>
                </c:pt>
                <c:pt idx="518">
                  <c:v>137.08399366085646</c:v>
                </c:pt>
                <c:pt idx="519">
                  <c:v>137.34812466983692</c:v>
                </c:pt>
                <c:pt idx="520">
                  <c:v>137.61225567881738</c:v>
                </c:pt>
                <c:pt idx="521">
                  <c:v>137.87638668779783</c:v>
                </c:pt>
                <c:pt idx="522">
                  <c:v>138.14051769677829</c:v>
                </c:pt>
                <c:pt idx="523">
                  <c:v>138.40464870575875</c:v>
                </c:pt>
                <c:pt idx="524">
                  <c:v>138.6687797147392</c:v>
                </c:pt>
                <c:pt idx="525">
                  <c:v>138.93291072371966</c:v>
                </c:pt>
                <c:pt idx="526">
                  <c:v>139.19704173270011</c:v>
                </c:pt>
                <c:pt idx="527">
                  <c:v>139.46117274168057</c:v>
                </c:pt>
                <c:pt idx="528">
                  <c:v>139.72530375066103</c:v>
                </c:pt>
                <c:pt idx="529">
                  <c:v>139.98943475964148</c:v>
                </c:pt>
                <c:pt idx="530">
                  <c:v>140.25356576862194</c:v>
                </c:pt>
                <c:pt idx="531">
                  <c:v>140.5176967776024</c:v>
                </c:pt>
                <c:pt idx="532">
                  <c:v>140.78182778658285</c:v>
                </c:pt>
                <c:pt idx="533">
                  <c:v>141.04595879556331</c:v>
                </c:pt>
                <c:pt idx="534">
                  <c:v>141.31008980454376</c:v>
                </c:pt>
                <c:pt idx="535">
                  <c:v>141.57422081352422</c:v>
                </c:pt>
                <c:pt idx="536">
                  <c:v>141.83835182250468</c:v>
                </c:pt>
                <c:pt idx="537">
                  <c:v>142.10248283148513</c:v>
                </c:pt>
                <c:pt idx="538">
                  <c:v>142.36661384046559</c:v>
                </c:pt>
                <c:pt idx="539">
                  <c:v>142.63074484944605</c:v>
                </c:pt>
                <c:pt idx="540">
                  <c:v>142.8948758584265</c:v>
                </c:pt>
                <c:pt idx="541">
                  <c:v>143.15900686740696</c:v>
                </c:pt>
                <c:pt idx="542">
                  <c:v>143.42313787638741</c:v>
                </c:pt>
                <c:pt idx="543">
                  <c:v>143.68726888536787</c:v>
                </c:pt>
                <c:pt idx="544">
                  <c:v>143.95139989434833</c:v>
                </c:pt>
                <c:pt idx="545">
                  <c:v>144.21553090332878</c:v>
                </c:pt>
                <c:pt idx="546">
                  <c:v>144.47966191230924</c:v>
                </c:pt>
                <c:pt idx="547">
                  <c:v>144.7437929212897</c:v>
                </c:pt>
                <c:pt idx="548">
                  <c:v>145.00792393027015</c:v>
                </c:pt>
                <c:pt idx="549">
                  <c:v>145.27205493925061</c:v>
                </c:pt>
                <c:pt idx="550">
                  <c:v>145.53618594823106</c:v>
                </c:pt>
                <c:pt idx="551">
                  <c:v>145.80031695721152</c:v>
                </c:pt>
                <c:pt idx="552">
                  <c:v>146.06444796619198</c:v>
                </c:pt>
                <c:pt idx="553">
                  <c:v>146.32857897517243</c:v>
                </c:pt>
                <c:pt idx="554">
                  <c:v>146.59270998415289</c:v>
                </c:pt>
                <c:pt idx="555">
                  <c:v>146.85684099313335</c:v>
                </c:pt>
                <c:pt idx="556">
                  <c:v>147.1209720021138</c:v>
                </c:pt>
                <c:pt idx="557">
                  <c:v>147.38510301109426</c:v>
                </c:pt>
                <c:pt idx="558">
                  <c:v>147.64923402007472</c:v>
                </c:pt>
                <c:pt idx="559">
                  <c:v>147.91336502905517</c:v>
                </c:pt>
                <c:pt idx="560">
                  <c:v>148.17749603803563</c:v>
                </c:pt>
                <c:pt idx="561">
                  <c:v>148.44162704701608</c:v>
                </c:pt>
                <c:pt idx="562">
                  <c:v>148.70575805599654</c:v>
                </c:pt>
                <c:pt idx="563">
                  <c:v>148.969889064977</c:v>
                </c:pt>
                <c:pt idx="564">
                  <c:v>149.23402007395745</c:v>
                </c:pt>
                <c:pt idx="565">
                  <c:v>149.49815108293791</c:v>
                </c:pt>
                <c:pt idx="566">
                  <c:v>149.76228209191837</c:v>
                </c:pt>
                <c:pt idx="567">
                  <c:v>150.02641310089882</c:v>
                </c:pt>
                <c:pt idx="568">
                  <c:v>150.29054410987928</c:v>
                </c:pt>
                <c:pt idx="569">
                  <c:v>150.55467511885973</c:v>
                </c:pt>
                <c:pt idx="570">
                  <c:v>150.81880612784019</c:v>
                </c:pt>
                <c:pt idx="571">
                  <c:v>151.08293713682065</c:v>
                </c:pt>
                <c:pt idx="572">
                  <c:v>151.3470681458011</c:v>
                </c:pt>
                <c:pt idx="573">
                  <c:v>151.61119915478156</c:v>
                </c:pt>
                <c:pt idx="574">
                  <c:v>151.87533016376202</c:v>
                </c:pt>
                <c:pt idx="575">
                  <c:v>152.13946117274247</c:v>
                </c:pt>
                <c:pt idx="576">
                  <c:v>152.40359218172293</c:v>
                </c:pt>
                <c:pt idx="577">
                  <c:v>152.66772319070338</c:v>
                </c:pt>
                <c:pt idx="578">
                  <c:v>152.93185419968384</c:v>
                </c:pt>
                <c:pt idx="579">
                  <c:v>153.1959852086643</c:v>
                </c:pt>
                <c:pt idx="580">
                  <c:v>153.46011621764475</c:v>
                </c:pt>
                <c:pt idx="581">
                  <c:v>153.72424722662521</c:v>
                </c:pt>
                <c:pt idx="582">
                  <c:v>153.98837823560567</c:v>
                </c:pt>
                <c:pt idx="583">
                  <c:v>154.25250924458612</c:v>
                </c:pt>
                <c:pt idx="584">
                  <c:v>154.51664025356658</c:v>
                </c:pt>
                <c:pt idx="585">
                  <c:v>154.78077126254703</c:v>
                </c:pt>
                <c:pt idx="586">
                  <c:v>155.04490227152749</c:v>
                </c:pt>
                <c:pt idx="587">
                  <c:v>155.30903328050795</c:v>
                </c:pt>
                <c:pt idx="588">
                  <c:v>155.5731642894884</c:v>
                </c:pt>
                <c:pt idx="589">
                  <c:v>155.83729529846886</c:v>
                </c:pt>
                <c:pt idx="590">
                  <c:v>156.10142630744932</c:v>
                </c:pt>
                <c:pt idx="591">
                  <c:v>156.36555731642977</c:v>
                </c:pt>
                <c:pt idx="592">
                  <c:v>156.62968832541023</c:v>
                </c:pt>
                <c:pt idx="593">
                  <c:v>156.89381933439068</c:v>
                </c:pt>
                <c:pt idx="594">
                  <c:v>157.15795034337114</c:v>
                </c:pt>
                <c:pt idx="595">
                  <c:v>157.4220813523516</c:v>
                </c:pt>
                <c:pt idx="596">
                  <c:v>157.68621236133205</c:v>
                </c:pt>
                <c:pt idx="597">
                  <c:v>157.95034337031251</c:v>
                </c:pt>
                <c:pt idx="598">
                  <c:v>158.21447437929297</c:v>
                </c:pt>
                <c:pt idx="599">
                  <c:v>158.47860538827342</c:v>
                </c:pt>
                <c:pt idx="600">
                  <c:v>158.74273639725388</c:v>
                </c:pt>
                <c:pt idx="601">
                  <c:v>159.00686740623433</c:v>
                </c:pt>
                <c:pt idx="602">
                  <c:v>159.27099841521479</c:v>
                </c:pt>
                <c:pt idx="603">
                  <c:v>159.53512942419525</c:v>
                </c:pt>
                <c:pt idx="604">
                  <c:v>159.7992604331757</c:v>
                </c:pt>
                <c:pt idx="605">
                  <c:v>160.06339144215616</c:v>
                </c:pt>
                <c:pt idx="606">
                  <c:v>160.32752245113662</c:v>
                </c:pt>
                <c:pt idx="607">
                  <c:v>160.59165346011707</c:v>
                </c:pt>
                <c:pt idx="608">
                  <c:v>160.85578446909753</c:v>
                </c:pt>
                <c:pt idx="609">
                  <c:v>161.11991547807798</c:v>
                </c:pt>
                <c:pt idx="610">
                  <c:v>161.38404648705844</c:v>
                </c:pt>
                <c:pt idx="611">
                  <c:v>161.6481774960389</c:v>
                </c:pt>
                <c:pt idx="612">
                  <c:v>161.91230850501935</c:v>
                </c:pt>
                <c:pt idx="613">
                  <c:v>162.17643951399981</c:v>
                </c:pt>
                <c:pt idx="614">
                  <c:v>162.44057052298027</c:v>
                </c:pt>
                <c:pt idx="615">
                  <c:v>162.70470153196072</c:v>
                </c:pt>
                <c:pt idx="616">
                  <c:v>162.96883254094118</c:v>
                </c:pt>
                <c:pt idx="617">
                  <c:v>163.23296354992164</c:v>
                </c:pt>
                <c:pt idx="618">
                  <c:v>163.49709455890209</c:v>
                </c:pt>
                <c:pt idx="619">
                  <c:v>163.76122556788255</c:v>
                </c:pt>
                <c:pt idx="620">
                  <c:v>164.025356576863</c:v>
                </c:pt>
                <c:pt idx="621">
                  <c:v>164.28948758584346</c:v>
                </c:pt>
                <c:pt idx="622">
                  <c:v>164.55361859482392</c:v>
                </c:pt>
                <c:pt idx="623">
                  <c:v>164.81774960380437</c:v>
                </c:pt>
                <c:pt idx="624">
                  <c:v>165.08188061278483</c:v>
                </c:pt>
                <c:pt idx="625">
                  <c:v>165.34601162176529</c:v>
                </c:pt>
                <c:pt idx="626">
                  <c:v>165.61014263074574</c:v>
                </c:pt>
                <c:pt idx="627">
                  <c:v>165.8742736397262</c:v>
                </c:pt>
                <c:pt idx="628">
                  <c:v>166.13840464870665</c:v>
                </c:pt>
                <c:pt idx="629">
                  <c:v>166.40253565768711</c:v>
                </c:pt>
                <c:pt idx="630">
                  <c:v>166.66666666666757</c:v>
                </c:pt>
                <c:pt idx="631">
                  <c:v>166.93079767564802</c:v>
                </c:pt>
                <c:pt idx="632">
                  <c:v>167.19492868462848</c:v>
                </c:pt>
                <c:pt idx="633">
                  <c:v>167.45905969360894</c:v>
                </c:pt>
                <c:pt idx="634">
                  <c:v>167.72319070258939</c:v>
                </c:pt>
                <c:pt idx="635">
                  <c:v>167.98732171156985</c:v>
                </c:pt>
                <c:pt idx="636">
                  <c:v>168.2514527205503</c:v>
                </c:pt>
                <c:pt idx="637">
                  <c:v>168.51558372953076</c:v>
                </c:pt>
                <c:pt idx="638">
                  <c:v>168.77971473851122</c:v>
                </c:pt>
                <c:pt idx="639">
                  <c:v>169.04384574749167</c:v>
                </c:pt>
                <c:pt idx="640">
                  <c:v>169.30797675647213</c:v>
                </c:pt>
                <c:pt idx="641">
                  <c:v>169.57210776545259</c:v>
                </c:pt>
                <c:pt idx="642">
                  <c:v>169.83623877443304</c:v>
                </c:pt>
                <c:pt idx="643">
                  <c:v>170.1003697834135</c:v>
                </c:pt>
                <c:pt idx="644">
                  <c:v>170.36450079239395</c:v>
                </c:pt>
                <c:pt idx="645">
                  <c:v>170.62863180137441</c:v>
                </c:pt>
                <c:pt idx="646">
                  <c:v>170.89276281035487</c:v>
                </c:pt>
                <c:pt idx="647">
                  <c:v>171.15689381933532</c:v>
                </c:pt>
                <c:pt idx="648">
                  <c:v>171.42102482831578</c:v>
                </c:pt>
                <c:pt idx="649">
                  <c:v>171.68515583729624</c:v>
                </c:pt>
                <c:pt idx="650">
                  <c:v>171.94928684627669</c:v>
                </c:pt>
                <c:pt idx="651">
                  <c:v>172.21341785525715</c:v>
                </c:pt>
                <c:pt idx="652">
                  <c:v>172.4775488642376</c:v>
                </c:pt>
                <c:pt idx="653">
                  <c:v>172.74167987321806</c:v>
                </c:pt>
                <c:pt idx="654">
                  <c:v>173.00581088219852</c:v>
                </c:pt>
                <c:pt idx="655">
                  <c:v>173.26994189117897</c:v>
                </c:pt>
                <c:pt idx="656">
                  <c:v>173.53407290015943</c:v>
                </c:pt>
                <c:pt idx="657">
                  <c:v>173.79820390913989</c:v>
                </c:pt>
                <c:pt idx="658">
                  <c:v>174.06233491812034</c:v>
                </c:pt>
                <c:pt idx="659">
                  <c:v>174.3264659271008</c:v>
                </c:pt>
                <c:pt idx="660">
                  <c:v>174.59059693608125</c:v>
                </c:pt>
                <c:pt idx="661">
                  <c:v>174.85472794506171</c:v>
                </c:pt>
                <c:pt idx="662">
                  <c:v>175.11885895404217</c:v>
                </c:pt>
                <c:pt idx="663">
                  <c:v>175.38298996302262</c:v>
                </c:pt>
                <c:pt idx="664">
                  <c:v>175.64712097200308</c:v>
                </c:pt>
                <c:pt idx="665">
                  <c:v>175.91125198098354</c:v>
                </c:pt>
                <c:pt idx="666">
                  <c:v>176.17538298996399</c:v>
                </c:pt>
                <c:pt idx="667">
                  <c:v>176.43951399894445</c:v>
                </c:pt>
                <c:pt idx="668">
                  <c:v>176.70364500792491</c:v>
                </c:pt>
                <c:pt idx="669">
                  <c:v>176.96777601690536</c:v>
                </c:pt>
                <c:pt idx="670">
                  <c:v>177.23190702588582</c:v>
                </c:pt>
                <c:pt idx="671">
                  <c:v>177.49603803486627</c:v>
                </c:pt>
                <c:pt idx="672">
                  <c:v>177.76016904384673</c:v>
                </c:pt>
                <c:pt idx="673">
                  <c:v>178.02430005282719</c:v>
                </c:pt>
                <c:pt idx="674">
                  <c:v>178.28843106180764</c:v>
                </c:pt>
                <c:pt idx="675">
                  <c:v>178.5525620707881</c:v>
                </c:pt>
                <c:pt idx="676">
                  <c:v>178.81669307976856</c:v>
                </c:pt>
                <c:pt idx="677">
                  <c:v>179.08082408874901</c:v>
                </c:pt>
                <c:pt idx="678">
                  <c:v>179.34495509772947</c:v>
                </c:pt>
                <c:pt idx="679">
                  <c:v>179.60908610670992</c:v>
                </c:pt>
                <c:pt idx="680">
                  <c:v>179.87321711569038</c:v>
                </c:pt>
                <c:pt idx="681">
                  <c:v>180.13734812467084</c:v>
                </c:pt>
                <c:pt idx="682">
                  <c:v>180.40147913365129</c:v>
                </c:pt>
                <c:pt idx="683">
                  <c:v>180.66561014263175</c:v>
                </c:pt>
                <c:pt idx="684">
                  <c:v>180.92974115161221</c:v>
                </c:pt>
                <c:pt idx="685">
                  <c:v>181.19387216059266</c:v>
                </c:pt>
                <c:pt idx="686">
                  <c:v>181.45800316957312</c:v>
                </c:pt>
                <c:pt idx="687">
                  <c:v>181.72213417855357</c:v>
                </c:pt>
                <c:pt idx="688">
                  <c:v>181.98626518753403</c:v>
                </c:pt>
                <c:pt idx="689">
                  <c:v>182.25039619651449</c:v>
                </c:pt>
                <c:pt idx="690">
                  <c:v>182.51452720549494</c:v>
                </c:pt>
                <c:pt idx="691">
                  <c:v>182.7786582144754</c:v>
                </c:pt>
                <c:pt idx="692">
                  <c:v>183.04278922345586</c:v>
                </c:pt>
                <c:pt idx="693">
                  <c:v>183.30692023243631</c:v>
                </c:pt>
                <c:pt idx="694">
                  <c:v>183.57105124141677</c:v>
                </c:pt>
                <c:pt idx="695">
                  <c:v>183.83518225039722</c:v>
                </c:pt>
                <c:pt idx="696">
                  <c:v>184.09931325937768</c:v>
                </c:pt>
                <c:pt idx="697">
                  <c:v>184.36344426835814</c:v>
                </c:pt>
                <c:pt idx="698">
                  <c:v>184.62757527733859</c:v>
                </c:pt>
                <c:pt idx="699">
                  <c:v>184.89170628631905</c:v>
                </c:pt>
                <c:pt idx="700">
                  <c:v>185.15583729529951</c:v>
                </c:pt>
                <c:pt idx="701">
                  <c:v>185.41996830427996</c:v>
                </c:pt>
                <c:pt idx="702">
                  <c:v>185.68409931326042</c:v>
                </c:pt>
                <c:pt idx="703">
                  <c:v>185.94823032224087</c:v>
                </c:pt>
                <c:pt idx="704">
                  <c:v>186.21236133122133</c:v>
                </c:pt>
                <c:pt idx="705">
                  <c:v>186.47649234020179</c:v>
                </c:pt>
                <c:pt idx="706">
                  <c:v>186.74062334918224</c:v>
                </c:pt>
                <c:pt idx="707">
                  <c:v>187.0047543581627</c:v>
                </c:pt>
                <c:pt idx="708">
                  <c:v>187.26888536714316</c:v>
                </c:pt>
                <c:pt idx="709">
                  <c:v>187.53301637612361</c:v>
                </c:pt>
                <c:pt idx="710">
                  <c:v>187.79714738510407</c:v>
                </c:pt>
                <c:pt idx="711">
                  <c:v>188.06127839408452</c:v>
                </c:pt>
                <c:pt idx="712">
                  <c:v>188.32540940306498</c:v>
                </c:pt>
                <c:pt idx="713">
                  <c:v>188.58954041204544</c:v>
                </c:pt>
                <c:pt idx="714">
                  <c:v>188.85367142102589</c:v>
                </c:pt>
                <c:pt idx="715">
                  <c:v>189.11780243000635</c:v>
                </c:pt>
                <c:pt idx="716">
                  <c:v>189.38193343898681</c:v>
                </c:pt>
                <c:pt idx="717">
                  <c:v>189.64606444796726</c:v>
                </c:pt>
                <c:pt idx="718">
                  <c:v>189.91019545694772</c:v>
                </c:pt>
                <c:pt idx="719">
                  <c:v>190.17432646592817</c:v>
                </c:pt>
                <c:pt idx="720">
                  <c:v>190.43845747490863</c:v>
                </c:pt>
                <c:pt idx="721">
                  <c:v>190.70258848388909</c:v>
                </c:pt>
                <c:pt idx="722">
                  <c:v>190.96671949286954</c:v>
                </c:pt>
                <c:pt idx="723">
                  <c:v>191.23085050185</c:v>
                </c:pt>
                <c:pt idx="724">
                  <c:v>191.49498151083046</c:v>
                </c:pt>
                <c:pt idx="725">
                  <c:v>191.75911251981091</c:v>
                </c:pt>
                <c:pt idx="726">
                  <c:v>192.02324352879137</c:v>
                </c:pt>
                <c:pt idx="727">
                  <c:v>192.28737453777183</c:v>
                </c:pt>
                <c:pt idx="728">
                  <c:v>192.55150554675228</c:v>
                </c:pt>
                <c:pt idx="729">
                  <c:v>192.81563655573274</c:v>
                </c:pt>
                <c:pt idx="730">
                  <c:v>193.07976756471319</c:v>
                </c:pt>
                <c:pt idx="731">
                  <c:v>193.34389857369365</c:v>
                </c:pt>
                <c:pt idx="732">
                  <c:v>193.60802958267411</c:v>
                </c:pt>
                <c:pt idx="733">
                  <c:v>193.87216059165456</c:v>
                </c:pt>
                <c:pt idx="734">
                  <c:v>194.13629160063502</c:v>
                </c:pt>
                <c:pt idx="735">
                  <c:v>194.40042260961548</c:v>
                </c:pt>
                <c:pt idx="736">
                  <c:v>194.66455361859593</c:v>
                </c:pt>
                <c:pt idx="737">
                  <c:v>194.92868462757639</c:v>
                </c:pt>
                <c:pt idx="738">
                  <c:v>195.19281563655684</c:v>
                </c:pt>
                <c:pt idx="739">
                  <c:v>195.4569466455373</c:v>
                </c:pt>
                <c:pt idx="740">
                  <c:v>195.72107765451776</c:v>
                </c:pt>
                <c:pt idx="741">
                  <c:v>195.98520866349821</c:v>
                </c:pt>
                <c:pt idx="742">
                  <c:v>196.24933967247867</c:v>
                </c:pt>
                <c:pt idx="743">
                  <c:v>196.51347068145913</c:v>
                </c:pt>
                <c:pt idx="744">
                  <c:v>196.77760169043958</c:v>
                </c:pt>
                <c:pt idx="745">
                  <c:v>197.04173269942004</c:v>
                </c:pt>
                <c:pt idx="746">
                  <c:v>197.30586370840049</c:v>
                </c:pt>
                <c:pt idx="747">
                  <c:v>197.56999471738095</c:v>
                </c:pt>
                <c:pt idx="748">
                  <c:v>197.83412572636141</c:v>
                </c:pt>
                <c:pt idx="749">
                  <c:v>198.09825673534186</c:v>
                </c:pt>
                <c:pt idx="750">
                  <c:v>198.36238774432232</c:v>
                </c:pt>
                <c:pt idx="751">
                  <c:v>198.62651875330278</c:v>
                </c:pt>
                <c:pt idx="752">
                  <c:v>198.89064976228323</c:v>
                </c:pt>
                <c:pt idx="753">
                  <c:v>199.15478077126369</c:v>
                </c:pt>
                <c:pt idx="754">
                  <c:v>199.41891178024414</c:v>
                </c:pt>
                <c:pt idx="755">
                  <c:v>199.6830427892246</c:v>
                </c:pt>
                <c:pt idx="756">
                  <c:v>199.94717379820506</c:v>
                </c:pt>
                <c:pt idx="757">
                  <c:v>200.21130480718551</c:v>
                </c:pt>
                <c:pt idx="758">
                  <c:v>200.47543581616597</c:v>
                </c:pt>
                <c:pt idx="759">
                  <c:v>200.73956682514643</c:v>
                </c:pt>
                <c:pt idx="760">
                  <c:v>201.00369783412688</c:v>
                </c:pt>
                <c:pt idx="761">
                  <c:v>201.26782884310734</c:v>
                </c:pt>
                <c:pt idx="762">
                  <c:v>201.53195985208779</c:v>
                </c:pt>
                <c:pt idx="763">
                  <c:v>201.79609086106825</c:v>
                </c:pt>
                <c:pt idx="764">
                  <c:v>202.06022187004871</c:v>
                </c:pt>
                <c:pt idx="765">
                  <c:v>202.32435287902916</c:v>
                </c:pt>
                <c:pt idx="766">
                  <c:v>202.58848388800962</c:v>
                </c:pt>
                <c:pt idx="767">
                  <c:v>202.85261489699008</c:v>
                </c:pt>
                <c:pt idx="768">
                  <c:v>203.11674590597053</c:v>
                </c:pt>
                <c:pt idx="769">
                  <c:v>203.38087691495099</c:v>
                </c:pt>
                <c:pt idx="770">
                  <c:v>203.64500792393144</c:v>
                </c:pt>
                <c:pt idx="771">
                  <c:v>203.9091389329119</c:v>
                </c:pt>
                <c:pt idx="772">
                  <c:v>204.17326994189236</c:v>
                </c:pt>
                <c:pt idx="773">
                  <c:v>204.43740095087281</c:v>
                </c:pt>
                <c:pt idx="774">
                  <c:v>204.70153195985327</c:v>
                </c:pt>
                <c:pt idx="775">
                  <c:v>204.96566296883373</c:v>
                </c:pt>
                <c:pt idx="776">
                  <c:v>205.22979397781418</c:v>
                </c:pt>
                <c:pt idx="777">
                  <c:v>205.49392498679464</c:v>
                </c:pt>
                <c:pt idx="778">
                  <c:v>205.75805599577509</c:v>
                </c:pt>
                <c:pt idx="779">
                  <c:v>206.02218700475555</c:v>
                </c:pt>
                <c:pt idx="780">
                  <c:v>206.28631801373601</c:v>
                </c:pt>
                <c:pt idx="781">
                  <c:v>206.55044902271646</c:v>
                </c:pt>
                <c:pt idx="782">
                  <c:v>206.81458003169692</c:v>
                </c:pt>
                <c:pt idx="783">
                  <c:v>207.07871104067738</c:v>
                </c:pt>
                <c:pt idx="784">
                  <c:v>207.34284204965783</c:v>
                </c:pt>
                <c:pt idx="785">
                  <c:v>207.60697305863829</c:v>
                </c:pt>
                <c:pt idx="786">
                  <c:v>207.87110406761875</c:v>
                </c:pt>
                <c:pt idx="787">
                  <c:v>208.1352350765992</c:v>
                </c:pt>
                <c:pt idx="788">
                  <c:v>208.39936608557966</c:v>
                </c:pt>
                <c:pt idx="789">
                  <c:v>208.66349709456011</c:v>
                </c:pt>
                <c:pt idx="790">
                  <c:v>208.92762810354057</c:v>
                </c:pt>
                <c:pt idx="791">
                  <c:v>209.19175911252103</c:v>
                </c:pt>
                <c:pt idx="792">
                  <c:v>209.45589012150148</c:v>
                </c:pt>
                <c:pt idx="793">
                  <c:v>209.72002113048194</c:v>
                </c:pt>
                <c:pt idx="794">
                  <c:v>209.9841521394624</c:v>
                </c:pt>
                <c:pt idx="795">
                  <c:v>210.24828314844285</c:v>
                </c:pt>
                <c:pt idx="796">
                  <c:v>210.51241415742331</c:v>
                </c:pt>
                <c:pt idx="797">
                  <c:v>210.77654516640376</c:v>
                </c:pt>
                <c:pt idx="798">
                  <c:v>211.04067617538422</c:v>
                </c:pt>
                <c:pt idx="799">
                  <c:v>211.30480718436468</c:v>
                </c:pt>
                <c:pt idx="800">
                  <c:v>211.56893819334513</c:v>
                </c:pt>
                <c:pt idx="801">
                  <c:v>211.83306920232559</c:v>
                </c:pt>
                <c:pt idx="802">
                  <c:v>212.09720021130605</c:v>
                </c:pt>
                <c:pt idx="803">
                  <c:v>212.3613312202865</c:v>
                </c:pt>
                <c:pt idx="804">
                  <c:v>212.62546222926696</c:v>
                </c:pt>
                <c:pt idx="805">
                  <c:v>212.88959323824741</c:v>
                </c:pt>
                <c:pt idx="806">
                  <c:v>213.15372424722787</c:v>
                </c:pt>
                <c:pt idx="807">
                  <c:v>213.41785525620833</c:v>
                </c:pt>
                <c:pt idx="808">
                  <c:v>213.68198626518878</c:v>
                </c:pt>
                <c:pt idx="809">
                  <c:v>213.94611727416924</c:v>
                </c:pt>
                <c:pt idx="810">
                  <c:v>214.2102482831497</c:v>
                </c:pt>
                <c:pt idx="811">
                  <c:v>214.47437929213015</c:v>
                </c:pt>
                <c:pt idx="812">
                  <c:v>214.73851030111061</c:v>
                </c:pt>
                <c:pt idx="813">
                  <c:v>215.00264131009106</c:v>
                </c:pt>
                <c:pt idx="814">
                  <c:v>215.26677231907152</c:v>
                </c:pt>
                <c:pt idx="815">
                  <c:v>215.53090332805198</c:v>
                </c:pt>
                <c:pt idx="816">
                  <c:v>215.79503433703243</c:v>
                </c:pt>
                <c:pt idx="817">
                  <c:v>216.05916534601289</c:v>
                </c:pt>
                <c:pt idx="818">
                  <c:v>216.32329635499335</c:v>
                </c:pt>
                <c:pt idx="819">
                  <c:v>216.5874273639738</c:v>
                </c:pt>
                <c:pt idx="820">
                  <c:v>216.85155837295426</c:v>
                </c:pt>
                <c:pt idx="821">
                  <c:v>217.11568938193471</c:v>
                </c:pt>
                <c:pt idx="822">
                  <c:v>217.37982039091517</c:v>
                </c:pt>
                <c:pt idx="823">
                  <c:v>217.64395139989563</c:v>
                </c:pt>
                <c:pt idx="824">
                  <c:v>217.90808240887608</c:v>
                </c:pt>
                <c:pt idx="825">
                  <c:v>218.17221341785654</c:v>
                </c:pt>
                <c:pt idx="826">
                  <c:v>218.436344426837</c:v>
                </c:pt>
                <c:pt idx="827">
                  <c:v>218.70047543581745</c:v>
                </c:pt>
                <c:pt idx="828">
                  <c:v>218.96460644479791</c:v>
                </c:pt>
                <c:pt idx="829">
                  <c:v>219.22873745377836</c:v>
                </c:pt>
                <c:pt idx="830">
                  <c:v>219.49286846275882</c:v>
                </c:pt>
                <c:pt idx="831">
                  <c:v>219.75699947173928</c:v>
                </c:pt>
                <c:pt idx="832">
                  <c:v>220.02113048071973</c:v>
                </c:pt>
                <c:pt idx="833">
                  <c:v>220.28526148970019</c:v>
                </c:pt>
                <c:pt idx="834">
                  <c:v>220.54939249868065</c:v>
                </c:pt>
                <c:pt idx="835">
                  <c:v>220.8135235076611</c:v>
                </c:pt>
                <c:pt idx="836">
                  <c:v>221.07765451664156</c:v>
                </c:pt>
                <c:pt idx="837">
                  <c:v>221.34178552562202</c:v>
                </c:pt>
                <c:pt idx="838">
                  <c:v>221.60591653460247</c:v>
                </c:pt>
                <c:pt idx="839">
                  <c:v>221.87004754358293</c:v>
                </c:pt>
                <c:pt idx="840">
                  <c:v>222.13417855256338</c:v>
                </c:pt>
                <c:pt idx="841">
                  <c:v>222.39830956154384</c:v>
                </c:pt>
                <c:pt idx="842">
                  <c:v>222.6624405705243</c:v>
                </c:pt>
                <c:pt idx="843">
                  <c:v>222.92657157950475</c:v>
                </c:pt>
                <c:pt idx="844">
                  <c:v>223.19070258848521</c:v>
                </c:pt>
                <c:pt idx="845">
                  <c:v>223.45483359746567</c:v>
                </c:pt>
                <c:pt idx="846">
                  <c:v>223.71896460644612</c:v>
                </c:pt>
                <c:pt idx="847">
                  <c:v>223.98309561542658</c:v>
                </c:pt>
                <c:pt idx="848">
                  <c:v>224.24722662440703</c:v>
                </c:pt>
                <c:pt idx="849">
                  <c:v>224.51135763338749</c:v>
                </c:pt>
                <c:pt idx="850">
                  <c:v>224.77548864236795</c:v>
                </c:pt>
                <c:pt idx="851">
                  <c:v>225.0396196513484</c:v>
                </c:pt>
                <c:pt idx="852">
                  <c:v>225.30375066032886</c:v>
                </c:pt>
                <c:pt idx="853">
                  <c:v>225.56788166930932</c:v>
                </c:pt>
                <c:pt idx="854">
                  <c:v>225.83201267828977</c:v>
                </c:pt>
                <c:pt idx="855">
                  <c:v>226.09614368727023</c:v>
                </c:pt>
                <c:pt idx="856">
                  <c:v>226.36027469625068</c:v>
                </c:pt>
                <c:pt idx="857">
                  <c:v>226.62440570523114</c:v>
                </c:pt>
                <c:pt idx="858">
                  <c:v>226.8885367142116</c:v>
                </c:pt>
                <c:pt idx="859">
                  <c:v>227.15266772319205</c:v>
                </c:pt>
                <c:pt idx="860">
                  <c:v>227.41679873217251</c:v>
                </c:pt>
                <c:pt idx="861">
                  <c:v>227.68092974115297</c:v>
                </c:pt>
                <c:pt idx="862">
                  <c:v>227.94506075013342</c:v>
                </c:pt>
                <c:pt idx="863">
                  <c:v>228.20919175911388</c:v>
                </c:pt>
                <c:pt idx="864">
                  <c:v>228.47332276809433</c:v>
                </c:pt>
                <c:pt idx="865">
                  <c:v>228.73745377707479</c:v>
                </c:pt>
                <c:pt idx="866">
                  <c:v>229.00158478605525</c:v>
                </c:pt>
                <c:pt idx="867">
                  <c:v>229.2657157950357</c:v>
                </c:pt>
                <c:pt idx="868">
                  <c:v>229.52984680401616</c:v>
                </c:pt>
                <c:pt idx="869">
                  <c:v>229.79397781299662</c:v>
                </c:pt>
                <c:pt idx="870">
                  <c:v>230.05810882197707</c:v>
                </c:pt>
                <c:pt idx="871">
                  <c:v>230.32223983095753</c:v>
                </c:pt>
                <c:pt idx="872">
                  <c:v>230.58637083993798</c:v>
                </c:pt>
                <c:pt idx="873">
                  <c:v>230.85050184891844</c:v>
                </c:pt>
                <c:pt idx="874">
                  <c:v>231.1146328578989</c:v>
                </c:pt>
                <c:pt idx="875">
                  <c:v>231.37876386687935</c:v>
                </c:pt>
                <c:pt idx="876">
                  <c:v>231.64289487585981</c:v>
                </c:pt>
                <c:pt idx="877">
                  <c:v>231.90702588484027</c:v>
                </c:pt>
                <c:pt idx="878">
                  <c:v>232.17115689382072</c:v>
                </c:pt>
                <c:pt idx="879">
                  <c:v>232.43528790280118</c:v>
                </c:pt>
                <c:pt idx="880">
                  <c:v>232.69941891178163</c:v>
                </c:pt>
                <c:pt idx="881">
                  <c:v>232.96354992076209</c:v>
                </c:pt>
                <c:pt idx="882">
                  <c:v>233.22768092974255</c:v>
                </c:pt>
                <c:pt idx="883">
                  <c:v>233.491811938723</c:v>
                </c:pt>
                <c:pt idx="884">
                  <c:v>233.75594294770346</c:v>
                </c:pt>
                <c:pt idx="885">
                  <c:v>234.02007395668392</c:v>
                </c:pt>
                <c:pt idx="886">
                  <c:v>234.28420496566437</c:v>
                </c:pt>
                <c:pt idx="887">
                  <c:v>234.54833597464483</c:v>
                </c:pt>
                <c:pt idx="888">
                  <c:v>234.81246698362528</c:v>
                </c:pt>
                <c:pt idx="889">
                  <c:v>235.07659799260574</c:v>
                </c:pt>
                <c:pt idx="890">
                  <c:v>235.3407290015862</c:v>
                </c:pt>
                <c:pt idx="891">
                  <c:v>235.60486001056665</c:v>
                </c:pt>
                <c:pt idx="892">
                  <c:v>235.86899101954711</c:v>
                </c:pt>
                <c:pt idx="893">
                  <c:v>236.13312202852757</c:v>
                </c:pt>
                <c:pt idx="894">
                  <c:v>236.39725303750802</c:v>
                </c:pt>
                <c:pt idx="895">
                  <c:v>236.66138404648848</c:v>
                </c:pt>
                <c:pt idx="896">
                  <c:v>236.92551505546894</c:v>
                </c:pt>
                <c:pt idx="897">
                  <c:v>237.18964606444939</c:v>
                </c:pt>
                <c:pt idx="898">
                  <c:v>237.45377707342985</c:v>
                </c:pt>
                <c:pt idx="899">
                  <c:v>237.7179080824103</c:v>
                </c:pt>
                <c:pt idx="900">
                  <c:v>237.98203909139076</c:v>
                </c:pt>
                <c:pt idx="901">
                  <c:v>238.24617010037122</c:v>
                </c:pt>
                <c:pt idx="902">
                  <c:v>238.51030110935167</c:v>
                </c:pt>
                <c:pt idx="903">
                  <c:v>238.77443211833213</c:v>
                </c:pt>
                <c:pt idx="904">
                  <c:v>239.03856312731259</c:v>
                </c:pt>
                <c:pt idx="905">
                  <c:v>239.30269413629304</c:v>
                </c:pt>
                <c:pt idx="906">
                  <c:v>239.5668251452735</c:v>
                </c:pt>
                <c:pt idx="907">
                  <c:v>239.83095615425395</c:v>
                </c:pt>
                <c:pt idx="908">
                  <c:v>240.09508716323441</c:v>
                </c:pt>
                <c:pt idx="909">
                  <c:v>240.35921817221487</c:v>
                </c:pt>
                <c:pt idx="910">
                  <c:v>240.62334918119532</c:v>
                </c:pt>
                <c:pt idx="911">
                  <c:v>240.88748019017578</c:v>
                </c:pt>
                <c:pt idx="912">
                  <c:v>241.15161119915624</c:v>
                </c:pt>
                <c:pt idx="913">
                  <c:v>241.41574220813669</c:v>
                </c:pt>
                <c:pt idx="914">
                  <c:v>241.67987321711715</c:v>
                </c:pt>
                <c:pt idx="915">
                  <c:v>241.9440042260976</c:v>
                </c:pt>
                <c:pt idx="916">
                  <c:v>242.20813523507806</c:v>
                </c:pt>
                <c:pt idx="917">
                  <c:v>242.47226624405852</c:v>
                </c:pt>
                <c:pt idx="918">
                  <c:v>242.73639725303897</c:v>
                </c:pt>
                <c:pt idx="919">
                  <c:v>243.00052826201943</c:v>
                </c:pt>
                <c:pt idx="920">
                  <c:v>243.26465927099989</c:v>
                </c:pt>
                <c:pt idx="921">
                  <c:v>243.52879027998034</c:v>
                </c:pt>
                <c:pt idx="922">
                  <c:v>243.7929212889608</c:v>
                </c:pt>
                <c:pt idx="923">
                  <c:v>244.05705229794125</c:v>
                </c:pt>
                <c:pt idx="924">
                  <c:v>244.32118330692171</c:v>
                </c:pt>
                <c:pt idx="925">
                  <c:v>244.58531431590217</c:v>
                </c:pt>
                <c:pt idx="926">
                  <c:v>244.84944532488262</c:v>
                </c:pt>
                <c:pt idx="927">
                  <c:v>245.11357633386308</c:v>
                </c:pt>
                <c:pt idx="928">
                  <c:v>245.37770734284354</c:v>
                </c:pt>
                <c:pt idx="929">
                  <c:v>245.64183835182399</c:v>
                </c:pt>
                <c:pt idx="930">
                  <c:v>245.90596936080445</c:v>
                </c:pt>
                <c:pt idx="931">
                  <c:v>246.1701003697849</c:v>
                </c:pt>
                <c:pt idx="932">
                  <c:v>246.43423137876536</c:v>
                </c:pt>
                <c:pt idx="933">
                  <c:v>246.69836238774582</c:v>
                </c:pt>
                <c:pt idx="934">
                  <c:v>246.96249339672627</c:v>
                </c:pt>
                <c:pt idx="935">
                  <c:v>247.22662440570673</c:v>
                </c:pt>
                <c:pt idx="936">
                  <c:v>247.49075541468719</c:v>
                </c:pt>
                <c:pt idx="937">
                  <c:v>247.75488642366764</c:v>
                </c:pt>
                <c:pt idx="938">
                  <c:v>248.0190174326481</c:v>
                </c:pt>
                <c:pt idx="939">
                  <c:v>248.28314844162855</c:v>
                </c:pt>
                <c:pt idx="940">
                  <c:v>248.54727945060901</c:v>
                </c:pt>
                <c:pt idx="941">
                  <c:v>248.81141045958947</c:v>
                </c:pt>
                <c:pt idx="942">
                  <c:v>249.07554146856992</c:v>
                </c:pt>
                <c:pt idx="943">
                  <c:v>249.33967247755038</c:v>
                </c:pt>
                <c:pt idx="944">
                  <c:v>249.60380348653084</c:v>
                </c:pt>
                <c:pt idx="945">
                  <c:v>249.86793449551129</c:v>
                </c:pt>
                <c:pt idx="946">
                  <c:v>250.13206550449175</c:v>
                </c:pt>
                <c:pt idx="947">
                  <c:v>250.3961965134722</c:v>
                </c:pt>
                <c:pt idx="948">
                  <c:v>250.66032752245266</c:v>
                </c:pt>
                <c:pt idx="949">
                  <c:v>250.92445853143312</c:v>
                </c:pt>
                <c:pt idx="950">
                  <c:v>251.18858954041357</c:v>
                </c:pt>
                <c:pt idx="951">
                  <c:v>251.45272054939403</c:v>
                </c:pt>
                <c:pt idx="952">
                  <c:v>251.71685155837449</c:v>
                </c:pt>
                <c:pt idx="953">
                  <c:v>251.98098256735494</c:v>
                </c:pt>
                <c:pt idx="954">
                  <c:v>252.2451135763354</c:v>
                </c:pt>
                <c:pt idx="955">
                  <c:v>252.50924458531586</c:v>
                </c:pt>
                <c:pt idx="956">
                  <c:v>252.77337559429631</c:v>
                </c:pt>
                <c:pt idx="957">
                  <c:v>253.03750660327677</c:v>
                </c:pt>
                <c:pt idx="958">
                  <c:v>253.30163761225722</c:v>
                </c:pt>
                <c:pt idx="959">
                  <c:v>253.56576862123768</c:v>
                </c:pt>
                <c:pt idx="960">
                  <c:v>253.82989963021814</c:v>
                </c:pt>
                <c:pt idx="961">
                  <c:v>254.09403063919859</c:v>
                </c:pt>
                <c:pt idx="962">
                  <c:v>254.35816164817905</c:v>
                </c:pt>
                <c:pt idx="963">
                  <c:v>254.62229265715951</c:v>
                </c:pt>
                <c:pt idx="964">
                  <c:v>254.88642366613996</c:v>
                </c:pt>
                <c:pt idx="965">
                  <c:v>255.15055467512042</c:v>
                </c:pt>
                <c:pt idx="966">
                  <c:v>255.41468568410087</c:v>
                </c:pt>
                <c:pt idx="967">
                  <c:v>255.67881669308133</c:v>
                </c:pt>
                <c:pt idx="968">
                  <c:v>255.94294770206179</c:v>
                </c:pt>
                <c:pt idx="969">
                  <c:v>256.20707871104224</c:v>
                </c:pt>
                <c:pt idx="970">
                  <c:v>256.47120972002267</c:v>
                </c:pt>
                <c:pt idx="971">
                  <c:v>256.7353407290031</c:v>
                </c:pt>
                <c:pt idx="972">
                  <c:v>256.99947173798353</c:v>
                </c:pt>
                <c:pt idx="973">
                  <c:v>257.26360274696395</c:v>
                </c:pt>
                <c:pt idx="974">
                  <c:v>257.52773375594438</c:v>
                </c:pt>
                <c:pt idx="975">
                  <c:v>257.79186476492481</c:v>
                </c:pt>
                <c:pt idx="976">
                  <c:v>258.05599577390524</c:v>
                </c:pt>
                <c:pt idx="977">
                  <c:v>258.32012678288567</c:v>
                </c:pt>
                <c:pt idx="978">
                  <c:v>258.58425779186609</c:v>
                </c:pt>
                <c:pt idx="979">
                  <c:v>258.84838880084652</c:v>
                </c:pt>
                <c:pt idx="980">
                  <c:v>259.11251980982695</c:v>
                </c:pt>
                <c:pt idx="981">
                  <c:v>259.37665081880738</c:v>
                </c:pt>
                <c:pt idx="982">
                  <c:v>259.64078182778781</c:v>
                </c:pt>
                <c:pt idx="983">
                  <c:v>259.90491283676823</c:v>
                </c:pt>
                <c:pt idx="984">
                  <c:v>260.16904384574866</c:v>
                </c:pt>
                <c:pt idx="985">
                  <c:v>260.43317485472909</c:v>
                </c:pt>
                <c:pt idx="986">
                  <c:v>260.69730586370952</c:v>
                </c:pt>
                <c:pt idx="987">
                  <c:v>260.96143687268994</c:v>
                </c:pt>
                <c:pt idx="988">
                  <c:v>261.22556788167037</c:v>
                </c:pt>
                <c:pt idx="989">
                  <c:v>261.4896988906508</c:v>
                </c:pt>
                <c:pt idx="990">
                  <c:v>261.75382989963123</c:v>
                </c:pt>
                <c:pt idx="991">
                  <c:v>262.01796090861166</c:v>
                </c:pt>
                <c:pt idx="992">
                  <c:v>262.28209191759208</c:v>
                </c:pt>
                <c:pt idx="993">
                  <c:v>262.54622292657251</c:v>
                </c:pt>
                <c:pt idx="994">
                  <c:v>262.81035393555294</c:v>
                </c:pt>
                <c:pt idx="995">
                  <c:v>263.07448494453337</c:v>
                </c:pt>
                <c:pt idx="996">
                  <c:v>263.33861595351379</c:v>
                </c:pt>
                <c:pt idx="997">
                  <c:v>263.60274696249422</c:v>
                </c:pt>
                <c:pt idx="998">
                  <c:v>263.86687797147465</c:v>
                </c:pt>
                <c:pt idx="999">
                  <c:v>264.13100898045508</c:v>
                </c:pt>
                <c:pt idx="1000">
                  <c:v>264.39513998943551</c:v>
                </c:pt>
                <c:pt idx="1001">
                  <c:v>264.65927099841593</c:v>
                </c:pt>
                <c:pt idx="1002">
                  <c:v>264.92340200739636</c:v>
                </c:pt>
                <c:pt idx="1003">
                  <c:v>265.18753301637679</c:v>
                </c:pt>
                <c:pt idx="1004">
                  <c:v>265.45166402535722</c:v>
                </c:pt>
                <c:pt idx="1005">
                  <c:v>265.71579503433765</c:v>
                </c:pt>
                <c:pt idx="1006">
                  <c:v>265.97992604331807</c:v>
                </c:pt>
                <c:pt idx="1007">
                  <c:v>266.2440570522985</c:v>
                </c:pt>
                <c:pt idx="1008">
                  <c:v>266.50818806127893</c:v>
                </c:pt>
                <c:pt idx="1009">
                  <c:v>266.77231907025936</c:v>
                </c:pt>
                <c:pt idx="1010">
                  <c:v>267.03645007923978</c:v>
                </c:pt>
                <c:pt idx="1011">
                  <c:v>267.30058108822021</c:v>
                </c:pt>
                <c:pt idx="1012">
                  <c:v>267.56471209720064</c:v>
                </c:pt>
                <c:pt idx="1013">
                  <c:v>267.82884310618107</c:v>
                </c:pt>
                <c:pt idx="1014">
                  <c:v>268.0929741151615</c:v>
                </c:pt>
                <c:pt idx="1015">
                  <c:v>268.35710512414192</c:v>
                </c:pt>
                <c:pt idx="1016">
                  <c:v>268.62123613312235</c:v>
                </c:pt>
                <c:pt idx="1017">
                  <c:v>268.88536714210278</c:v>
                </c:pt>
                <c:pt idx="1018">
                  <c:v>269.14949815108321</c:v>
                </c:pt>
                <c:pt idx="1019">
                  <c:v>269.41362916006364</c:v>
                </c:pt>
                <c:pt idx="1020">
                  <c:v>269.67776016904406</c:v>
                </c:pt>
                <c:pt idx="1021">
                  <c:v>269.94189117802449</c:v>
                </c:pt>
                <c:pt idx="1022">
                  <c:v>270.20602218700492</c:v>
                </c:pt>
                <c:pt idx="1023">
                  <c:v>270.47015319598535</c:v>
                </c:pt>
                <c:pt idx="1024">
                  <c:v>270.73428420496577</c:v>
                </c:pt>
                <c:pt idx="1025">
                  <c:v>270.9984152139462</c:v>
                </c:pt>
                <c:pt idx="1026">
                  <c:v>271.26254622292663</c:v>
                </c:pt>
                <c:pt idx="1027">
                  <c:v>271.52667723190706</c:v>
                </c:pt>
                <c:pt idx="1028">
                  <c:v>271.79080824088749</c:v>
                </c:pt>
                <c:pt idx="1029">
                  <c:v>272.05493924986791</c:v>
                </c:pt>
                <c:pt idx="1030">
                  <c:v>272.31907025884834</c:v>
                </c:pt>
                <c:pt idx="1031">
                  <c:v>272.58320126782877</c:v>
                </c:pt>
                <c:pt idx="1032">
                  <c:v>272.8473322768092</c:v>
                </c:pt>
                <c:pt idx="1033">
                  <c:v>273.11146328578963</c:v>
                </c:pt>
                <c:pt idx="1034">
                  <c:v>273.37559429477005</c:v>
                </c:pt>
                <c:pt idx="1035">
                  <c:v>273.63972530375048</c:v>
                </c:pt>
                <c:pt idx="1036">
                  <c:v>273.90385631273091</c:v>
                </c:pt>
                <c:pt idx="1037">
                  <c:v>274.16798732171134</c:v>
                </c:pt>
                <c:pt idx="1038">
                  <c:v>274.43211833069176</c:v>
                </c:pt>
                <c:pt idx="1039">
                  <c:v>274.69624933967219</c:v>
                </c:pt>
                <c:pt idx="1040">
                  <c:v>274.96038034865262</c:v>
                </c:pt>
                <c:pt idx="1041">
                  <c:v>275.22451135763305</c:v>
                </c:pt>
                <c:pt idx="1042">
                  <c:v>275.48864236661348</c:v>
                </c:pt>
                <c:pt idx="1043">
                  <c:v>275.7527733755939</c:v>
                </c:pt>
                <c:pt idx="1044">
                  <c:v>276.01690438457433</c:v>
                </c:pt>
                <c:pt idx="1045">
                  <c:v>276.28103539355476</c:v>
                </c:pt>
                <c:pt idx="1046">
                  <c:v>276.54516640253519</c:v>
                </c:pt>
                <c:pt idx="1047">
                  <c:v>276.80929741151562</c:v>
                </c:pt>
                <c:pt idx="1048">
                  <c:v>277.07342842049604</c:v>
                </c:pt>
                <c:pt idx="1049">
                  <c:v>277.33755942947647</c:v>
                </c:pt>
                <c:pt idx="1050">
                  <c:v>277.6016904384569</c:v>
                </c:pt>
                <c:pt idx="1051">
                  <c:v>277.86582144743733</c:v>
                </c:pt>
                <c:pt idx="1052">
                  <c:v>278.12995245641775</c:v>
                </c:pt>
                <c:pt idx="1053">
                  <c:v>278.39408346539818</c:v>
                </c:pt>
                <c:pt idx="1054">
                  <c:v>278.65821447437861</c:v>
                </c:pt>
                <c:pt idx="1055">
                  <c:v>278.92234548335904</c:v>
                </c:pt>
                <c:pt idx="1056">
                  <c:v>279.18647649233947</c:v>
                </c:pt>
                <c:pt idx="1057">
                  <c:v>279.45060750131989</c:v>
                </c:pt>
                <c:pt idx="1058">
                  <c:v>279.71473851030032</c:v>
                </c:pt>
                <c:pt idx="1059">
                  <c:v>279.97886951928075</c:v>
                </c:pt>
                <c:pt idx="1060">
                  <c:v>280.24300052826118</c:v>
                </c:pt>
                <c:pt idx="1061">
                  <c:v>280.50713153724161</c:v>
                </c:pt>
                <c:pt idx="1062">
                  <c:v>280.77126254622203</c:v>
                </c:pt>
                <c:pt idx="1063">
                  <c:v>281.03539355520246</c:v>
                </c:pt>
                <c:pt idx="1064">
                  <c:v>281.29952456418289</c:v>
                </c:pt>
                <c:pt idx="1065">
                  <c:v>281.56365557316332</c:v>
                </c:pt>
                <c:pt idx="1066">
                  <c:v>281.82778658214374</c:v>
                </c:pt>
                <c:pt idx="1067">
                  <c:v>282.09191759112417</c:v>
                </c:pt>
                <c:pt idx="1068">
                  <c:v>282.3560486001046</c:v>
                </c:pt>
                <c:pt idx="1069">
                  <c:v>282.62017960908503</c:v>
                </c:pt>
                <c:pt idx="1070">
                  <c:v>282.88431061806546</c:v>
                </c:pt>
                <c:pt idx="1071">
                  <c:v>283.14844162704588</c:v>
                </c:pt>
                <c:pt idx="1072">
                  <c:v>283.41257263602631</c:v>
                </c:pt>
                <c:pt idx="1073">
                  <c:v>283.67670364500674</c:v>
                </c:pt>
                <c:pt idx="1074">
                  <c:v>283.94083465398717</c:v>
                </c:pt>
                <c:pt idx="1075">
                  <c:v>284.2049656629676</c:v>
                </c:pt>
                <c:pt idx="1076">
                  <c:v>284.46909667194802</c:v>
                </c:pt>
                <c:pt idx="1077">
                  <c:v>284.73322768092845</c:v>
                </c:pt>
                <c:pt idx="1078">
                  <c:v>284.99735868990888</c:v>
                </c:pt>
                <c:pt idx="1079">
                  <c:v>285.26148969888931</c:v>
                </c:pt>
                <c:pt idx="1080">
                  <c:v>285.52562070786973</c:v>
                </c:pt>
                <c:pt idx="1081">
                  <c:v>285.78975171685016</c:v>
                </c:pt>
                <c:pt idx="1082">
                  <c:v>286.05388272583059</c:v>
                </c:pt>
                <c:pt idx="1083">
                  <c:v>286.31801373481102</c:v>
                </c:pt>
                <c:pt idx="1084">
                  <c:v>286.58214474379145</c:v>
                </c:pt>
                <c:pt idx="1085">
                  <c:v>286.84627575277187</c:v>
                </c:pt>
                <c:pt idx="1086">
                  <c:v>287.1104067617523</c:v>
                </c:pt>
                <c:pt idx="1087">
                  <c:v>287.37453777073273</c:v>
                </c:pt>
                <c:pt idx="1088">
                  <c:v>287.63866877971316</c:v>
                </c:pt>
                <c:pt idx="1089">
                  <c:v>287.90279978869359</c:v>
                </c:pt>
                <c:pt idx="1090">
                  <c:v>288.16693079767401</c:v>
                </c:pt>
                <c:pt idx="1091">
                  <c:v>288.43106180665444</c:v>
                </c:pt>
                <c:pt idx="1092">
                  <c:v>288.69519281563487</c:v>
                </c:pt>
                <c:pt idx="1093">
                  <c:v>288.9593238246153</c:v>
                </c:pt>
                <c:pt idx="1094">
                  <c:v>289.22345483359572</c:v>
                </c:pt>
                <c:pt idx="1095">
                  <c:v>289.48758584257615</c:v>
                </c:pt>
                <c:pt idx="1096">
                  <c:v>289.75171685155658</c:v>
                </c:pt>
                <c:pt idx="1097">
                  <c:v>290.01584786053701</c:v>
                </c:pt>
                <c:pt idx="1098">
                  <c:v>290.27997886951744</c:v>
                </c:pt>
                <c:pt idx="1099">
                  <c:v>290.54410987849786</c:v>
                </c:pt>
                <c:pt idx="1100">
                  <c:v>290.80824088747829</c:v>
                </c:pt>
                <c:pt idx="1101">
                  <c:v>291.07237189645872</c:v>
                </c:pt>
                <c:pt idx="1102">
                  <c:v>291.33650290543915</c:v>
                </c:pt>
                <c:pt idx="1103">
                  <c:v>291.60063391441957</c:v>
                </c:pt>
                <c:pt idx="1104">
                  <c:v>291.8647649234</c:v>
                </c:pt>
                <c:pt idx="1105">
                  <c:v>292.12889593238043</c:v>
                </c:pt>
                <c:pt idx="1106">
                  <c:v>292.39302694136086</c:v>
                </c:pt>
                <c:pt idx="1107">
                  <c:v>292.65715795034129</c:v>
                </c:pt>
                <c:pt idx="1108">
                  <c:v>292.92128895932171</c:v>
                </c:pt>
                <c:pt idx="1109">
                  <c:v>293.18541996830214</c:v>
                </c:pt>
                <c:pt idx="1110">
                  <c:v>293.44955097728257</c:v>
                </c:pt>
                <c:pt idx="1111">
                  <c:v>293.713681986263</c:v>
                </c:pt>
                <c:pt idx="1112">
                  <c:v>293.97781299524343</c:v>
                </c:pt>
                <c:pt idx="1113">
                  <c:v>294.24194400422385</c:v>
                </c:pt>
                <c:pt idx="1114">
                  <c:v>294.50607501320428</c:v>
                </c:pt>
                <c:pt idx="1115">
                  <c:v>294.77020602218471</c:v>
                </c:pt>
                <c:pt idx="1116">
                  <c:v>295.03433703116514</c:v>
                </c:pt>
                <c:pt idx="1117">
                  <c:v>295.29846804014556</c:v>
                </c:pt>
                <c:pt idx="1118">
                  <c:v>295.56259904912599</c:v>
                </c:pt>
                <c:pt idx="1119">
                  <c:v>295.82673005810642</c:v>
                </c:pt>
                <c:pt idx="1120">
                  <c:v>296.09086106708685</c:v>
                </c:pt>
                <c:pt idx="1121">
                  <c:v>296.35499207606728</c:v>
                </c:pt>
                <c:pt idx="1122">
                  <c:v>296.6191230850477</c:v>
                </c:pt>
                <c:pt idx="1123">
                  <c:v>296.88325409402813</c:v>
                </c:pt>
                <c:pt idx="1124">
                  <c:v>297.14738510300856</c:v>
                </c:pt>
                <c:pt idx="1125">
                  <c:v>297.41151611198899</c:v>
                </c:pt>
                <c:pt idx="1126">
                  <c:v>297.67564712096942</c:v>
                </c:pt>
                <c:pt idx="1127">
                  <c:v>297.93977812994984</c:v>
                </c:pt>
                <c:pt idx="1128">
                  <c:v>298.20390913893027</c:v>
                </c:pt>
                <c:pt idx="1129">
                  <c:v>298.4680401479107</c:v>
                </c:pt>
                <c:pt idx="1130">
                  <c:v>298.73217115689113</c:v>
                </c:pt>
                <c:pt idx="1131">
                  <c:v>298.99630216587155</c:v>
                </c:pt>
                <c:pt idx="1132">
                  <c:v>299.26043317485198</c:v>
                </c:pt>
                <c:pt idx="1133">
                  <c:v>299.52456418383241</c:v>
                </c:pt>
                <c:pt idx="1134">
                  <c:v>299.78869519281284</c:v>
                </c:pt>
                <c:pt idx="1135">
                  <c:v>300.05282620179327</c:v>
                </c:pt>
                <c:pt idx="1136">
                  <c:v>300.31695721077369</c:v>
                </c:pt>
                <c:pt idx="1137">
                  <c:v>300.58108821975412</c:v>
                </c:pt>
                <c:pt idx="1138">
                  <c:v>300.84521922873455</c:v>
                </c:pt>
                <c:pt idx="1139">
                  <c:v>301.10935023771498</c:v>
                </c:pt>
                <c:pt idx="1140">
                  <c:v>301.37348124669541</c:v>
                </c:pt>
                <c:pt idx="1141">
                  <c:v>301.63761225567583</c:v>
                </c:pt>
                <c:pt idx="1142">
                  <c:v>301.90174326465626</c:v>
                </c:pt>
                <c:pt idx="1143">
                  <c:v>302.16587427363669</c:v>
                </c:pt>
                <c:pt idx="1144">
                  <c:v>302.43000528261712</c:v>
                </c:pt>
                <c:pt idx="1145">
                  <c:v>302.69413629159754</c:v>
                </c:pt>
                <c:pt idx="1146">
                  <c:v>302.95826730057797</c:v>
                </c:pt>
                <c:pt idx="1147">
                  <c:v>303.2223983095584</c:v>
                </c:pt>
                <c:pt idx="1148">
                  <c:v>303.48652931853883</c:v>
                </c:pt>
                <c:pt idx="1149">
                  <c:v>303.75066032751926</c:v>
                </c:pt>
                <c:pt idx="1150">
                  <c:v>304.01479133649968</c:v>
                </c:pt>
                <c:pt idx="1151">
                  <c:v>304.27892234548011</c:v>
                </c:pt>
                <c:pt idx="1152">
                  <c:v>304.54305335446054</c:v>
                </c:pt>
                <c:pt idx="1153">
                  <c:v>304.80718436344097</c:v>
                </c:pt>
                <c:pt idx="1154">
                  <c:v>305.0713153724214</c:v>
                </c:pt>
                <c:pt idx="1155">
                  <c:v>305.33544638140182</c:v>
                </c:pt>
                <c:pt idx="1156">
                  <c:v>305.59957739038225</c:v>
                </c:pt>
                <c:pt idx="1157">
                  <c:v>305.86370839936268</c:v>
                </c:pt>
                <c:pt idx="1158">
                  <c:v>306.12783940834311</c:v>
                </c:pt>
                <c:pt idx="1159">
                  <c:v>306.39197041732353</c:v>
                </c:pt>
                <c:pt idx="1160">
                  <c:v>306.65610142630396</c:v>
                </c:pt>
                <c:pt idx="1161">
                  <c:v>306.92023243528439</c:v>
                </c:pt>
                <c:pt idx="1162">
                  <c:v>307.18436344426482</c:v>
                </c:pt>
                <c:pt idx="1163">
                  <c:v>307.44849445324525</c:v>
                </c:pt>
                <c:pt idx="1164">
                  <c:v>307.71262546222567</c:v>
                </c:pt>
                <c:pt idx="1165">
                  <c:v>307.9767564712061</c:v>
                </c:pt>
                <c:pt idx="1166">
                  <c:v>308.24088748018653</c:v>
                </c:pt>
                <c:pt idx="1167">
                  <c:v>308.50501848916696</c:v>
                </c:pt>
                <c:pt idx="1168">
                  <c:v>308.76914949814739</c:v>
                </c:pt>
                <c:pt idx="1169">
                  <c:v>309.03328050712781</c:v>
                </c:pt>
                <c:pt idx="1170">
                  <c:v>309.29741151610824</c:v>
                </c:pt>
                <c:pt idx="1171">
                  <c:v>309.56154252508867</c:v>
                </c:pt>
                <c:pt idx="1172">
                  <c:v>309.8256735340691</c:v>
                </c:pt>
                <c:pt idx="1173">
                  <c:v>310.08980454304952</c:v>
                </c:pt>
                <c:pt idx="1174">
                  <c:v>310.35393555202995</c:v>
                </c:pt>
                <c:pt idx="1175">
                  <c:v>310.61806656101038</c:v>
                </c:pt>
                <c:pt idx="1176">
                  <c:v>310.88219756999081</c:v>
                </c:pt>
                <c:pt idx="1177">
                  <c:v>311.14632857897124</c:v>
                </c:pt>
                <c:pt idx="1178">
                  <c:v>311.41045958795166</c:v>
                </c:pt>
                <c:pt idx="1179">
                  <c:v>311.67459059693209</c:v>
                </c:pt>
                <c:pt idx="1180">
                  <c:v>311.93872160591252</c:v>
                </c:pt>
                <c:pt idx="1181">
                  <c:v>312.20285261489295</c:v>
                </c:pt>
                <c:pt idx="1182">
                  <c:v>312.46698362387338</c:v>
                </c:pt>
                <c:pt idx="1183">
                  <c:v>312.7311146328538</c:v>
                </c:pt>
                <c:pt idx="1184">
                  <c:v>312.99524564183423</c:v>
                </c:pt>
                <c:pt idx="1185">
                  <c:v>313.25937665081466</c:v>
                </c:pt>
                <c:pt idx="1186">
                  <c:v>313.52350765979509</c:v>
                </c:pt>
                <c:pt idx="1187">
                  <c:v>313.78763866877551</c:v>
                </c:pt>
                <c:pt idx="1188">
                  <c:v>314.05176967775594</c:v>
                </c:pt>
                <c:pt idx="1189">
                  <c:v>314.31590068673637</c:v>
                </c:pt>
                <c:pt idx="1190">
                  <c:v>314.5800316957168</c:v>
                </c:pt>
                <c:pt idx="1191">
                  <c:v>314.84416270469723</c:v>
                </c:pt>
                <c:pt idx="1192">
                  <c:v>315.10829371367765</c:v>
                </c:pt>
                <c:pt idx="1193">
                  <c:v>315.37242472265808</c:v>
                </c:pt>
                <c:pt idx="1194">
                  <c:v>315.63655573163851</c:v>
                </c:pt>
                <c:pt idx="1195">
                  <c:v>315.90068674061894</c:v>
                </c:pt>
                <c:pt idx="1196">
                  <c:v>316.16481774959937</c:v>
                </c:pt>
                <c:pt idx="1197">
                  <c:v>316.42894875857979</c:v>
                </c:pt>
                <c:pt idx="1198">
                  <c:v>316.69307976756022</c:v>
                </c:pt>
                <c:pt idx="1199">
                  <c:v>316.95721077654065</c:v>
                </c:pt>
                <c:pt idx="1200">
                  <c:v>317.22134178552108</c:v>
                </c:pt>
                <c:pt idx="1201">
                  <c:v>317.4854727945015</c:v>
                </c:pt>
                <c:pt idx="1202">
                  <c:v>317.74960380348193</c:v>
                </c:pt>
                <c:pt idx="1203">
                  <c:v>318.01373481246236</c:v>
                </c:pt>
                <c:pt idx="1204">
                  <c:v>318.27786582144279</c:v>
                </c:pt>
                <c:pt idx="1205">
                  <c:v>318.54199683042322</c:v>
                </c:pt>
                <c:pt idx="1206">
                  <c:v>318.80612783940364</c:v>
                </c:pt>
                <c:pt idx="1207">
                  <c:v>319.07025884838407</c:v>
                </c:pt>
                <c:pt idx="1208">
                  <c:v>319.3343898573645</c:v>
                </c:pt>
                <c:pt idx="1209">
                  <c:v>319.59852086634493</c:v>
                </c:pt>
                <c:pt idx="1210">
                  <c:v>319.86265187532535</c:v>
                </c:pt>
                <c:pt idx="1211">
                  <c:v>320.12678288430578</c:v>
                </c:pt>
                <c:pt idx="1212">
                  <c:v>320.39091389328621</c:v>
                </c:pt>
                <c:pt idx="1213">
                  <c:v>320.65504490226664</c:v>
                </c:pt>
                <c:pt idx="1214">
                  <c:v>320.91917591124707</c:v>
                </c:pt>
                <c:pt idx="1215">
                  <c:v>321.18330692022749</c:v>
                </c:pt>
                <c:pt idx="1216">
                  <c:v>321.44743792920792</c:v>
                </c:pt>
                <c:pt idx="1217">
                  <c:v>321.71156893818835</c:v>
                </c:pt>
                <c:pt idx="1218">
                  <c:v>321.97569994716878</c:v>
                </c:pt>
                <c:pt idx="1219">
                  <c:v>322.23983095614921</c:v>
                </c:pt>
                <c:pt idx="1220">
                  <c:v>322.50396196512963</c:v>
                </c:pt>
                <c:pt idx="1221">
                  <c:v>322.76809297411006</c:v>
                </c:pt>
                <c:pt idx="1222">
                  <c:v>323.03222398309049</c:v>
                </c:pt>
                <c:pt idx="1223">
                  <c:v>323.29635499207092</c:v>
                </c:pt>
                <c:pt idx="1224">
                  <c:v>323.56048600105134</c:v>
                </c:pt>
                <c:pt idx="1225">
                  <c:v>323.82461701003177</c:v>
                </c:pt>
                <c:pt idx="1226">
                  <c:v>324.0887480190122</c:v>
                </c:pt>
                <c:pt idx="1227">
                  <c:v>324.35287902799263</c:v>
                </c:pt>
                <c:pt idx="1228">
                  <c:v>324.61701003697306</c:v>
                </c:pt>
                <c:pt idx="1229">
                  <c:v>324.88114104595348</c:v>
                </c:pt>
                <c:pt idx="1230">
                  <c:v>325.14527205493391</c:v>
                </c:pt>
                <c:pt idx="1231">
                  <c:v>325.40940306391434</c:v>
                </c:pt>
                <c:pt idx="1232">
                  <c:v>325.67353407289477</c:v>
                </c:pt>
                <c:pt idx="1233">
                  <c:v>325.9376650818752</c:v>
                </c:pt>
                <c:pt idx="1234">
                  <c:v>326.20179609085562</c:v>
                </c:pt>
                <c:pt idx="1235">
                  <c:v>326.46592709983605</c:v>
                </c:pt>
                <c:pt idx="1236">
                  <c:v>326.73005810881648</c:v>
                </c:pt>
                <c:pt idx="1237">
                  <c:v>326.99418911779691</c:v>
                </c:pt>
                <c:pt idx="1238">
                  <c:v>327.25832012677733</c:v>
                </c:pt>
                <c:pt idx="1239">
                  <c:v>327.52245113575776</c:v>
                </c:pt>
                <c:pt idx="1240">
                  <c:v>327.78658214473819</c:v>
                </c:pt>
                <c:pt idx="1241">
                  <c:v>328.05071315371862</c:v>
                </c:pt>
                <c:pt idx="1242">
                  <c:v>328.31484416269905</c:v>
                </c:pt>
                <c:pt idx="1243">
                  <c:v>328.57897517167947</c:v>
                </c:pt>
                <c:pt idx="1244">
                  <c:v>328.8431061806599</c:v>
                </c:pt>
                <c:pt idx="1245">
                  <c:v>329.10723718964033</c:v>
                </c:pt>
                <c:pt idx="1246">
                  <c:v>329.37136819862076</c:v>
                </c:pt>
                <c:pt idx="1247">
                  <c:v>329.63549920760119</c:v>
                </c:pt>
                <c:pt idx="1248">
                  <c:v>329.89963021658161</c:v>
                </c:pt>
                <c:pt idx="1249">
                  <c:v>330.16376122556204</c:v>
                </c:pt>
                <c:pt idx="1250">
                  <c:v>330.42789223454247</c:v>
                </c:pt>
                <c:pt idx="1251">
                  <c:v>330.6920232435229</c:v>
                </c:pt>
                <c:pt idx="1252">
                  <c:v>330.95615425250332</c:v>
                </c:pt>
                <c:pt idx="1253">
                  <c:v>331.22028526148375</c:v>
                </c:pt>
                <c:pt idx="1254">
                  <c:v>331.48441627046418</c:v>
                </c:pt>
                <c:pt idx="1255">
                  <c:v>331.74854727944461</c:v>
                </c:pt>
                <c:pt idx="1256">
                  <c:v>332.01267828842504</c:v>
                </c:pt>
                <c:pt idx="1257">
                  <c:v>332.27680929740546</c:v>
                </c:pt>
                <c:pt idx="1258">
                  <c:v>332.54094030638589</c:v>
                </c:pt>
                <c:pt idx="1259">
                  <c:v>332.80507131536632</c:v>
                </c:pt>
                <c:pt idx="1260">
                  <c:v>333.06920232434675</c:v>
                </c:pt>
                <c:pt idx="1261">
                  <c:v>333.33333333332718</c:v>
                </c:pt>
                <c:pt idx="1262">
                  <c:v>333.5974643423076</c:v>
                </c:pt>
                <c:pt idx="1263">
                  <c:v>333.86159535128803</c:v>
                </c:pt>
                <c:pt idx="1264">
                  <c:v>334.12572636026846</c:v>
                </c:pt>
                <c:pt idx="1265">
                  <c:v>334.38985736924889</c:v>
                </c:pt>
                <c:pt idx="1266">
                  <c:v>334.65398837822931</c:v>
                </c:pt>
                <c:pt idx="1267">
                  <c:v>334.91811938720974</c:v>
                </c:pt>
                <c:pt idx="1268">
                  <c:v>335.18225039619017</c:v>
                </c:pt>
                <c:pt idx="1269">
                  <c:v>335.4463814051706</c:v>
                </c:pt>
                <c:pt idx="1270">
                  <c:v>335.71051241415103</c:v>
                </c:pt>
                <c:pt idx="1271">
                  <c:v>335.97464342313145</c:v>
                </c:pt>
                <c:pt idx="1272">
                  <c:v>336.23877443211188</c:v>
                </c:pt>
                <c:pt idx="1273">
                  <c:v>336.50290544109231</c:v>
                </c:pt>
                <c:pt idx="1274">
                  <c:v>336.76703645007274</c:v>
                </c:pt>
                <c:pt idx="1275">
                  <c:v>337.03116745905317</c:v>
                </c:pt>
                <c:pt idx="1276">
                  <c:v>337.29529846803359</c:v>
                </c:pt>
                <c:pt idx="1277">
                  <c:v>337.55942947701402</c:v>
                </c:pt>
                <c:pt idx="1278">
                  <c:v>337.82356048599445</c:v>
                </c:pt>
                <c:pt idx="1279">
                  <c:v>338.08769149497488</c:v>
                </c:pt>
                <c:pt idx="1280">
                  <c:v>338.3518225039553</c:v>
                </c:pt>
                <c:pt idx="1281">
                  <c:v>338.61595351293573</c:v>
                </c:pt>
                <c:pt idx="1282">
                  <c:v>338.88008452191616</c:v>
                </c:pt>
                <c:pt idx="1283">
                  <c:v>339.14421553089659</c:v>
                </c:pt>
                <c:pt idx="1284">
                  <c:v>339.40834653987702</c:v>
                </c:pt>
                <c:pt idx="1285">
                  <c:v>339.67247754885744</c:v>
                </c:pt>
                <c:pt idx="1286">
                  <c:v>339.93660855783787</c:v>
                </c:pt>
                <c:pt idx="1287">
                  <c:v>340.2007395668183</c:v>
                </c:pt>
                <c:pt idx="1288">
                  <c:v>340.46487057579873</c:v>
                </c:pt>
                <c:pt idx="1289">
                  <c:v>340.72900158477916</c:v>
                </c:pt>
                <c:pt idx="1290">
                  <c:v>340.99313259375958</c:v>
                </c:pt>
                <c:pt idx="1291">
                  <c:v>341.25726360274001</c:v>
                </c:pt>
                <c:pt idx="1292">
                  <c:v>341.52139461172044</c:v>
                </c:pt>
                <c:pt idx="1293">
                  <c:v>341.78552562070087</c:v>
                </c:pt>
                <c:pt idx="1294">
                  <c:v>342.04965662968129</c:v>
                </c:pt>
                <c:pt idx="1295">
                  <c:v>342.31378763866172</c:v>
                </c:pt>
                <c:pt idx="1296">
                  <c:v>342.57791864764215</c:v>
                </c:pt>
                <c:pt idx="1297">
                  <c:v>342.84204965662258</c:v>
                </c:pt>
                <c:pt idx="1298">
                  <c:v>343.10618066560301</c:v>
                </c:pt>
                <c:pt idx="1299">
                  <c:v>343.37031167458343</c:v>
                </c:pt>
                <c:pt idx="1300">
                  <c:v>343.63444268356386</c:v>
                </c:pt>
                <c:pt idx="1301">
                  <c:v>343.89857369254429</c:v>
                </c:pt>
                <c:pt idx="1302">
                  <c:v>344.16270470152472</c:v>
                </c:pt>
                <c:pt idx="1303">
                  <c:v>344.42683571050515</c:v>
                </c:pt>
                <c:pt idx="1304">
                  <c:v>344.69096671948557</c:v>
                </c:pt>
                <c:pt idx="1305">
                  <c:v>344.955097728466</c:v>
                </c:pt>
                <c:pt idx="1306">
                  <c:v>345.21922873744643</c:v>
                </c:pt>
                <c:pt idx="1307">
                  <c:v>345.48335974642686</c:v>
                </c:pt>
                <c:pt idx="1308">
                  <c:v>345.74749075540728</c:v>
                </c:pt>
                <c:pt idx="1309">
                  <c:v>346.01162176438771</c:v>
                </c:pt>
                <c:pt idx="1310">
                  <c:v>346.27575277336814</c:v>
                </c:pt>
                <c:pt idx="1311">
                  <c:v>346.53988378234857</c:v>
                </c:pt>
                <c:pt idx="1312">
                  <c:v>346.804014791329</c:v>
                </c:pt>
                <c:pt idx="1313">
                  <c:v>347.06814580030942</c:v>
                </c:pt>
                <c:pt idx="1314">
                  <c:v>347.33227680928985</c:v>
                </c:pt>
                <c:pt idx="1315">
                  <c:v>347.59640781827028</c:v>
                </c:pt>
                <c:pt idx="1316">
                  <c:v>347.86053882725071</c:v>
                </c:pt>
                <c:pt idx="1317">
                  <c:v>348.12466983623113</c:v>
                </c:pt>
                <c:pt idx="1318">
                  <c:v>348.38880084521156</c:v>
                </c:pt>
                <c:pt idx="1319">
                  <c:v>348.65293185419199</c:v>
                </c:pt>
                <c:pt idx="1320">
                  <c:v>348.91706286317242</c:v>
                </c:pt>
                <c:pt idx="1321">
                  <c:v>349.18119387215285</c:v>
                </c:pt>
                <c:pt idx="1322">
                  <c:v>349.44532488113327</c:v>
                </c:pt>
                <c:pt idx="1323">
                  <c:v>349.7094558901137</c:v>
                </c:pt>
                <c:pt idx="1324">
                  <c:v>349.97358689909413</c:v>
                </c:pt>
                <c:pt idx="1325">
                  <c:v>350.23771790807456</c:v>
                </c:pt>
                <c:pt idx="1326">
                  <c:v>350.50184891705499</c:v>
                </c:pt>
                <c:pt idx="1327">
                  <c:v>350.76597992603541</c:v>
                </c:pt>
                <c:pt idx="1328">
                  <c:v>351.03011093501584</c:v>
                </c:pt>
                <c:pt idx="1329">
                  <c:v>351.29424194399627</c:v>
                </c:pt>
                <c:pt idx="1330">
                  <c:v>351.5583729529767</c:v>
                </c:pt>
                <c:pt idx="1331">
                  <c:v>351.82250396195712</c:v>
                </c:pt>
                <c:pt idx="1332">
                  <c:v>352.08663497093755</c:v>
                </c:pt>
                <c:pt idx="1333">
                  <c:v>352.35076597991798</c:v>
                </c:pt>
                <c:pt idx="1334">
                  <c:v>352.61489698889841</c:v>
                </c:pt>
                <c:pt idx="1335">
                  <c:v>352.87902799787884</c:v>
                </c:pt>
                <c:pt idx="1336">
                  <c:v>353.14315900685926</c:v>
                </c:pt>
                <c:pt idx="1337">
                  <c:v>353.40729001583969</c:v>
                </c:pt>
                <c:pt idx="1338">
                  <c:v>353.67142102482012</c:v>
                </c:pt>
                <c:pt idx="1339">
                  <c:v>353.93555203380055</c:v>
                </c:pt>
                <c:pt idx="1340">
                  <c:v>354.19968304278098</c:v>
                </c:pt>
                <c:pt idx="1341">
                  <c:v>354.4638140517614</c:v>
                </c:pt>
                <c:pt idx="1342">
                  <c:v>354.72794506074183</c:v>
                </c:pt>
                <c:pt idx="1343">
                  <c:v>354.99207606972226</c:v>
                </c:pt>
                <c:pt idx="1344">
                  <c:v>355.25620707870269</c:v>
                </c:pt>
                <c:pt idx="1345">
                  <c:v>355.52033808768311</c:v>
                </c:pt>
                <c:pt idx="1346">
                  <c:v>355.78446909666354</c:v>
                </c:pt>
                <c:pt idx="1347">
                  <c:v>356.04860010564397</c:v>
                </c:pt>
                <c:pt idx="1348">
                  <c:v>356.3127311146244</c:v>
                </c:pt>
                <c:pt idx="1349">
                  <c:v>356.57686212360483</c:v>
                </c:pt>
                <c:pt idx="1350">
                  <c:v>356.84099313258525</c:v>
                </c:pt>
                <c:pt idx="1351">
                  <c:v>357.10512414156568</c:v>
                </c:pt>
                <c:pt idx="1352">
                  <c:v>357.36925515054611</c:v>
                </c:pt>
                <c:pt idx="1353">
                  <c:v>357.63338615952654</c:v>
                </c:pt>
                <c:pt idx="1354">
                  <c:v>357.89751716850697</c:v>
                </c:pt>
                <c:pt idx="1355">
                  <c:v>358.16164817748739</c:v>
                </c:pt>
                <c:pt idx="1356">
                  <c:v>358.42577918646782</c:v>
                </c:pt>
                <c:pt idx="1357">
                  <c:v>358.68991019544825</c:v>
                </c:pt>
                <c:pt idx="1358">
                  <c:v>358.95404120442868</c:v>
                </c:pt>
                <c:pt idx="1359">
                  <c:v>359.2181722134091</c:v>
                </c:pt>
                <c:pt idx="1360">
                  <c:v>359.48230322238953</c:v>
                </c:pt>
                <c:pt idx="1361">
                  <c:v>359.74643423136996</c:v>
                </c:pt>
                <c:pt idx="1362">
                  <c:v>360.01056524035039</c:v>
                </c:pt>
                <c:pt idx="1363">
                  <c:v>360.27469624933082</c:v>
                </c:pt>
                <c:pt idx="1364">
                  <c:v>360.53882725831124</c:v>
                </c:pt>
                <c:pt idx="1365">
                  <c:v>360.80295826729167</c:v>
                </c:pt>
                <c:pt idx="1366">
                  <c:v>361.0670892762721</c:v>
                </c:pt>
                <c:pt idx="1367">
                  <c:v>361.33122028525253</c:v>
                </c:pt>
                <c:pt idx="1368">
                  <c:v>361.59535129423296</c:v>
                </c:pt>
                <c:pt idx="1369">
                  <c:v>361.85948230321338</c:v>
                </c:pt>
                <c:pt idx="1370">
                  <c:v>362.12361331219381</c:v>
                </c:pt>
                <c:pt idx="1371">
                  <c:v>362.38774432117424</c:v>
                </c:pt>
                <c:pt idx="1372">
                  <c:v>362.65187533015467</c:v>
                </c:pt>
                <c:pt idx="1373">
                  <c:v>362.91600633913509</c:v>
                </c:pt>
                <c:pt idx="1374">
                  <c:v>363.18013734811552</c:v>
                </c:pt>
                <c:pt idx="1375">
                  <c:v>363.44426835709595</c:v>
                </c:pt>
                <c:pt idx="1376">
                  <c:v>363.70839936607638</c:v>
                </c:pt>
                <c:pt idx="1377">
                  <c:v>363.97253037505681</c:v>
                </c:pt>
                <c:pt idx="1378">
                  <c:v>364.23666138403723</c:v>
                </c:pt>
                <c:pt idx="1379">
                  <c:v>364.50079239301766</c:v>
                </c:pt>
                <c:pt idx="1380">
                  <c:v>364.76492340199809</c:v>
                </c:pt>
                <c:pt idx="1381">
                  <c:v>365.02905441097852</c:v>
                </c:pt>
                <c:pt idx="1382">
                  <c:v>365.29318541995895</c:v>
                </c:pt>
                <c:pt idx="1383">
                  <c:v>365.55731642893937</c:v>
                </c:pt>
                <c:pt idx="1384">
                  <c:v>365.8214474379198</c:v>
                </c:pt>
                <c:pt idx="1385">
                  <c:v>366.08557844690023</c:v>
                </c:pt>
                <c:pt idx="1386">
                  <c:v>366.34970945588066</c:v>
                </c:pt>
                <c:pt idx="1387">
                  <c:v>366.61384046486108</c:v>
                </c:pt>
                <c:pt idx="1388">
                  <c:v>366.87797147384151</c:v>
                </c:pt>
                <c:pt idx="1389">
                  <c:v>367.14210248282194</c:v>
                </c:pt>
                <c:pt idx="1390">
                  <c:v>367.40623349180237</c:v>
                </c:pt>
                <c:pt idx="1391">
                  <c:v>367.6703645007828</c:v>
                </c:pt>
                <c:pt idx="1392">
                  <c:v>367.93449550976322</c:v>
                </c:pt>
                <c:pt idx="1393">
                  <c:v>368.19862651874365</c:v>
                </c:pt>
                <c:pt idx="1394">
                  <c:v>368.46275752772408</c:v>
                </c:pt>
                <c:pt idx="1395">
                  <c:v>368.72688853670451</c:v>
                </c:pt>
                <c:pt idx="1396">
                  <c:v>368.99101954568494</c:v>
                </c:pt>
                <c:pt idx="1397">
                  <c:v>369.25515055466536</c:v>
                </c:pt>
                <c:pt idx="1398">
                  <c:v>369.51928156364579</c:v>
                </c:pt>
                <c:pt idx="1399">
                  <c:v>369.78341257262622</c:v>
                </c:pt>
                <c:pt idx="1400">
                  <c:v>370.04754358160665</c:v>
                </c:pt>
                <c:pt idx="1401">
                  <c:v>370.31167459058707</c:v>
                </c:pt>
                <c:pt idx="1402">
                  <c:v>370.5758055995675</c:v>
                </c:pt>
                <c:pt idx="1403">
                  <c:v>370.83993660854793</c:v>
                </c:pt>
                <c:pt idx="1404">
                  <c:v>371.10406761752836</c:v>
                </c:pt>
                <c:pt idx="1405">
                  <c:v>371.36819862650879</c:v>
                </c:pt>
                <c:pt idx="1406">
                  <c:v>371.63232963548921</c:v>
                </c:pt>
                <c:pt idx="1407">
                  <c:v>371.89646064446964</c:v>
                </c:pt>
                <c:pt idx="1408">
                  <c:v>372.16059165345007</c:v>
                </c:pt>
                <c:pt idx="1409">
                  <c:v>372.4247226624305</c:v>
                </c:pt>
                <c:pt idx="1410">
                  <c:v>372.68885367141093</c:v>
                </c:pt>
                <c:pt idx="1411">
                  <c:v>372.95298468039135</c:v>
                </c:pt>
                <c:pt idx="1412">
                  <c:v>373.21711568937178</c:v>
                </c:pt>
                <c:pt idx="1413">
                  <c:v>373.48124669835221</c:v>
                </c:pt>
                <c:pt idx="1414">
                  <c:v>373.74537770733264</c:v>
                </c:pt>
                <c:pt idx="1415">
                  <c:v>374.00950871631306</c:v>
                </c:pt>
                <c:pt idx="1416">
                  <c:v>374.27363972529349</c:v>
                </c:pt>
                <c:pt idx="1417">
                  <c:v>374.53777073427392</c:v>
                </c:pt>
                <c:pt idx="1418">
                  <c:v>374.80190174325435</c:v>
                </c:pt>
                <c:pt idx="1419">
                  <c:v>375.06603275223478</c:v>
                </c:pt>
                <c:pt idx="1420">
                  <c:v>375.3301637612152</c:v>
                </c:pt>
                <c:pt idx="1421">
                  <c:v>375.59429477019563</c:v>
                </c:pt>
                <c:pt idx="1422">
                  <c:v>375.85842577917606</c:v>
                </c:pt>
                <c:pt idx="1423">
                  <c:v>376.12255678815649</c:v>
                </c:pt>
                <c:pt idx="1424">
                  <c:v>376.38668779713691</c:v>
                </c:pt>
                <c:pt idx="1425">
                  <c:v>376.65081880611734</c:v>
                </c:pt>
                <c:pt idx="1426">
                  <c:v>376.91494981509777</c:v>
                </c:pt>
                <c:pt idx="1427">
                  <c:v>377.1790808240782</c:v>
                </c:pt>
                <c:pt idx="1428">
                  <c:v>377.44321183305863</c:v>
                </c:pt>
                <c:pt idx="1429">
                  <c:v>377.70734284203905</c:v>
                </c:pt>
                <c:pt idx="1430">
                  <c:v>377.97147385101948</c:v>
                </c:pt>
                <c:pt idx="1431">
                  <c:v>378.23560485999991</c:v>
                </c:pt>
                <c:pt idx="1432">
                  <c:v>378.49973586898034</c:v>
                </c:pt>
                <c:pt idx="1433">
                  <c:v>378.76386687796077</c:v>
                </c:pt>
                <c:pt idx="1434">
                  <c:v>379.02799788694119</c:v>
                </c:pt>
                <c:pt idx="1435">
                  <c:v>379.29212889592162</c:v>
                </c:pt>
                <c:pt idx="1436">
                  <c:v>379.55625990490205</c:v>
                </c:pt>
                <c:pt idx="1437">
                  <c:v>379.82039091388248</c:v>
                </c:pt>
                <c:pt idx="1438">
                  <c:v>380.0845219228629</c:v>
                </c:pt>
                <c:pt idx="1439">
                  <c:v>380.34865293184333</c:v>
                </c:pt>
                <c:pt idx="1440">
                  <c:v>380.61278394082376</c:v>
                </c:pt>
                <c:pt idx="1441">
                  <c:v>380.87691494980419</c:v>
                </c:pt>
                <c:pt idx="1442">
                  <c:v>381.14104595878462</c:v>
                </c:pt>
                <c:pt idx="1443">
                  <c:v>381.40517696776504</c:v>
                </c:pt>
                <c:pt idx="1444">
                  <c:v>381.66930797674547</c:v>
                </c:pt>
                <c:pt idx="1445">
                  <c:v>381.9334389857259</c:v>
                </c:pt>
                <c:pt idx="1446">
                  <c:v>382.19756999470633</c:v>
                </c:pt>
                <c:pt idx="1447">
                  <c:v>382.46170100368676</c:v>
                </c:pt>
                <c:pt idx="1448">
                  <c:v>382.72583201266718</c:v>
                </c:pt>
                <c:pt idx="1449">
                  <c:v>382.98996302164761</c:v>
                </c:pt>
                <c:pt idx="1450">
                  <c:v>383.25409403062804</c:v>
                </c:pt>
                <c:pt idx="1451">
                  <c:v>383.51822503960847</c:v>
                </c:pt>
                <c:pt idx="1452">
                  <c:v>383.78235604858889</c:v>
                </c:pt>
                <c:pt idx="1453">
                  <c:v>384.04648705756932</c:v>
                </c:pt>
                <c:pt idx="1454">
                  <c:v>384.31061806654975</c:v>
                </c:pt>
                <c:pt idx="1455">
                  <c:v>384.57474907553018</c:v>
                </c:pt>
                <c:pt idx="1456">
                  <c:v>384.83888008451061</c:v>
                </c:pt>
                <c:pt idx="1457">
                  <c:v>385.10301109349103</c:v>
                </c:pt>
                <c:pt idx="1458">
                  <c:v>385.36714210247146</c:v>
                </c:pt>
                <c:pt idx="1459">
                  <c:v>385.63127311145189</c:v>
                </c:pt>
                <c:pt idx="1460">
                  <c:v>385.89540412043232</c:v>
                </c:pt>
                <c:pt idx="1461">
                  <c:v>386.15953512941275</c:v>
                </c:pt>
                <c:pt idx="1462">
                  <c:v>386.42366613839317</c:v>
                </c:pt>
                <c:pt idx="1463">
                  <c:v>386.6877971473736</c:v>
                </c:pt>
                <c:pt idx="1464">
                  <c:v>386.95192815635403</c:v>
                </c:pt>
                <c:pt idx="1465">
                  <c:v>387.21605916533446</c:v>
                </c:pt>
                <c:pt idx="1466">
                  <c:v>387.48019017431488</c:v>
                </c:pt>
                <c:pt idx="1467">
                  <c:v>387.74432118329531</c:v>
                </c:pt>
                <c:pt idx="1468">
                  <c:v>388.00845219227574</c:v>
                </c:pt>
                <c:pt idx="1469">
                  <c:v>388.27258320125617</c:v>
                </c:pt>
                <c:pt idx="1470">
                  <c:v>388.5367142102366</c:v>
                </c:pt>
                <c:pt idx="1471">
                  <c:v>388.80084521921702</c:v>
                </c:pt>
                <c:pt idx="1472">
                  <c:v>389.06497622819745</c:v>
                </c:pt>
                <c:pt idx="1473">
                  <c:v>389.32910723717788</c:v>
                </c:pt>
                <c:pt idx="1474">
                  <c:v>389.59323824615831</c:v>
                </c:pt>
                <c:pt idx="1475">
                  <c:v>389.85736925513874</c:v>
                </c:pt>
                <c:pt idx="1476">
                  <c:v>390.12150026411916</c:v>
                </c:pt>
                <c:pt idx="1477">
                  <c:v>390.38563127309959</c:v>
                </c:pt>
                <c:pt idx="1478">
                  <c:v>390.64976228208002</c:v>
                </c:pt>
                <c:pt idx="1479">
                  <c:v>390.91389329106045</c:v>
                </c:pt>
                <c:pt idx="1480">
                  <c:v>391.17802430004087</c:v>
                </c:pt>
                <c:pt idx="1481">
                  <c:v>391.4421553090213</c:v>
                </c:pt>
                <c:pt idx="1482">
                  <c:v>391.70628631800173</c:v>
                </c:pt>
                <c:pt idx="1483">
                  <c:v>391.97041732698216</c:v>
                </c:pt>
                <c:pt idx="1484">
                  <c:v>392.23454833596259</c:v>
                </c:pt>
                <c:pt idx="1485">
                  <c:v>392.49867934494301</c:v>
                </c:pt>
                <c:pt idx="1486">
                  <c:v>392.76281035392344</c:v>
                </c:pt>
                <c:pt idx="1487">
                  <c:v>393.02694136290387</c:v>
                </c:pt>
                <c:pt idx="1488">
                  <c:v>393.2910723718843</c:v>
                </c:pt>
                <c:pt idx="1489">
                  <c:v>393.55520338086473</c:v>
                </c:pt>
                <c:pt idx="1490">
                  <c:v>393.81933438984515</c:v>
                </c:pt>
                <c:pt idx="1491">
                  <c:v>394.08346539882558</c:v>
                </c:pt>
                <c:pt idx="1492">
                  <c:v>394.34759640780601</c:v>
                </c:pt>
                <c:pt idx="1493">
                  <c:v>394.61172741678644</c:v>
                </c:pt>
                <c:pt idx="1494">
                  <c:v>394.87585842576686</c:v>
                </c:pt>
                <c:pt idx="1495">
                  <c:v>395.13998943474729</c:v>
                </c:pt>
                <c:pt idx="1496">
                  <c:v>395.40412044372772</c:v>
                </c:pt>
                <c:pt idx="1497">
                  <c:v>395.66825145270815</c:v>
                </c:pt>
                <c:pt idx="1498">
                  <c:v>395.93238246168858</c:v>
                </c:pt>
                <c:pt idx="1499">
                  <c:v>396.196513470669</c:v>
                </c:pt>
                <c:pt idx="1500">
                  <c:v>396.46064447964943</c:v>
                </c:pt>
                <c:pt idx="1501">
                  <c:v>396.72477548862986</c:v>
                </c:pt>
                <c:pt idx="1502">
                  <c:v>396.98890649761029</c:v>
                </c:pt>
                <c:pt idx="1503">
                  <c:v>397.25303750659072</c:v>
                </c:pt>
                <c:pt idx="1504">
                  <c:v>397.51716851557114</c:v>
                </c:pt>
                <c:pt idx="1505">
                  <c:v>397.78129952455157</c:v>
                </c:pt>
                <c:pt idx="1506">
                  <c:v>398.045430533532</c:v>
                </c:pt>
                <c:pt idx="1507">
                  <c:v>398.30956154251243</c:v>
                </c:pt>
                <c:pt idx="1508">
                  <c:v>398.57369255149285</c:v>
                </c:pt>
                <c:pt idx="1509">
                  <c:v>398.83782356047328</c:v>
                </c:pt>
                <c:pt idx="1510">
                  <c:v>399.10195456945371</c:v>
                </c:pt>
                <c:pt idx="1511">
                  <c:v>399.36608557843414</c:v>
                </c:pt>
                <c:pt idx="1512">
                  <c:v>399.63021658741457</c:v>
                </c:pt>
                <c:pt idx="1513">
                  <c:v>399.89434759639499</c:v>
                </c:pt>
                <c:pt idx="1514">
                  <c:v>400.15847860537542</c:v>
                </c:pt>
                <c:pt idx="1515">
                  <c:v>400.42260961435585</c:v>
                </c:pt>
                <c:pt idx="1516">
                  <c:v>400.68674062333628</c:v>
                </c:pt>
                <c:pt idx="1517">
                  <c:v>400.95087163231671</c:v>
                </c:pt>
                <c:pt idx="1518">
                  <c:v>401.21500264129713</c:v>
                </c:pt>
                <c:pt idx="1519">
                  <c:v>401.47913365027756</c:v>
                </c:pt>
                <c:pt idx="1520">
                  <c:v>401.74326465925799</c:v>
                </c:pt>
                <c:pt idx="1521">
                  <c:v>402.00739566823842</c:v>
                </c:pt>
                <c:pt idx="1522">
                  <c:v>402.27152667721884</c:v>
                </c:pt>
                <c:pt idx="1523">
                  <c:v>402.53565768619927</c:v>
                </c:pt>
                <c:pt idx="1524">
                  <c:v>402.7997886951797</c:v>
                </c:pt>
                <c:pt idx="1525">
                  <c:v>403.06391970416013</c:v>
                </c:pt>
                <c:pt idx="1526">
                  <c:v>403.32805071314056</c:v>
                </c:pt>
                <c:pt idx="1527">
                  <c:v>403.59218172212098</c:v>
                </c:pt>
                <c:pt idx="1528">
                  <c:v>403.85631273110141</c:v>
                </c:pt>
                <c:pt idx="1529">
                  <c:v>404.12044374008184</c:v>
                </c:pt>
                <c:pt idx="1530">
                  <c:v>404.38457474906227</c:v>
                </c:pt>
                <c:pt idx="1531">
                  <c:v>404.64870575804269</c:v>
                </c:pt>
                <c:pt idx="1532">
                  <c:v>404.91283676702312</c:v>
                </c:pt>
                <c:pt idx="1533">
                  <c:v>405.17696777600355</c:v>
                </c:pt>
                <c:pt idx="1534">
                  <c:v>405.44109878498398</c:v>
                </c:pt>
                <c:pt idx="1535">
                  <c:v>405.70522979396441</c:v>
                </c:pt>
                <c:pt idx="1536">
                  <c:v>405.96936080294483</c:v>
                </c:pt>
                <c:pt idx="1537">
                  <c:v>406.23349181192526</c:v>
                </c:pt>
                <c:pt idx="1538">
                  <c:v>406.49762282090569</c:v>
                </c:pt>
                <c:pt idx="1539">
                  <c:v>406.76175382988612</c:v>
                </c:pt>
                <c:pt idx="1540">
                  <c:v>407.02588483886655</c:v>
                </c:pt>
                <c:pt idx="1541">
                  <c:v>407.29001584784697</c:v>
                </c:pt>
                <c:pt idx="1542">
                  <c:v>407.5541468568274</c:v>
                </c:pt>
                <c:pt idx="1543">
                  <c:v>407.81827786580783</c:v>
                </c:pt>
                <c:pt idx="1544">
                  <c:v>408.08240887478826</c:v>
                </c:pt>
                <c:pt idx="1545">
                  <c:v>408.34653988376868</c:v>
                </c:pt>
                <c:pt idx="1546">
                  <c:v>408.61067089274911</c:v>
                </c:pt>
                <c:pt idx="1547">
                  <c:v>408.87480190172954</c:v>
                </c:pt>
                <c:pt idx="1548">
                  <c:v>409.13893291070997</c:v>
                </c:pt>
                <c:pt idx="1549">
                  <c:v>409.4030639196904</c:v>
                </c:pt>
                <c:pt idx="1550">
                  <c:v>409.66719492867082</c:v>
                </c:pt>
                <c:pt idx="1551">
                  <c:v>409.93132593765125</c:v>
                </c:pt>
                <c:pt idx="1552">
                  <c:v>410.19545694663168</c:v>
                </c:pt>
                <c:pt idx="1553">
                  <c:v>410.45958795561211</c:v>
                </c:pt>
                <c:pt idx="1554">
                  <c:v>410.72371896459254</c:v>
                </c:pt>
                <c:pt idx="1555">
                  <c:v>410.98784997357296</c:v>
                </c:pt>
                <c:pt idx="1556">
                  <c:v>411.25198098255339</c:v>
                </c:pt>
                <c:pt idx="1557">
                  <c:v>411.51611199153382</c:v>
                </c:pt>
                <c:pt idx="1558">
                  <c:v>411.78024300051425</c:v>
                </c:pt>
                <c:pt idx="1559">
                  <c:v>412.04437400949467</c:v>
                </c:pt>
                <c:pt idx="1560">
                  <c:v>412.3085050184751</c:v>
                </c:pt>
                <c:pt idx="1561">
                  <c:v>412.57263602745553</c:v>
                </c:pt>
                <c:pt idx="1562">
                  <c:v>412.83676703643596</c:v>
                </c:pt>
                <c:pt idx="1563">
                  <c:v>413.10089804541639</c:v>
                </c:pt>
                <c:pt idx="1564">
                  <c:v>413.36502905439681</c:v>
                </c:pt>
                <c:pt idx="1565">
                  <c:v>413.62916006337724</c:v>
                </c:pt>
                <c:pt idx="1566">
                  <c:v>413.89329107235767</c:v>
                </c:pt>
                <c:pt idx="1567">
                  <c:v>414.1574220813381</c:v>
                </c:pt>
                <c:pt idx="1568">
                  <c:v>414.42155309031853</c:v>
                </c:pt>
                <c:pt idx="1569">
                  <c:v>414.68568409929895</c:v>
                </c:pt>
                <c:pt idx="1570">
                  <c:v>414.94981510827938</c:v>
                </c:pt>
                <c:pt idx="1571">
                  <c:v>415.21394611725981</c:v>
                </c:pt>
                <c:pt idx="1572">
                  <c:v>415.47807712624024</c:v>
                </c:pt>
                <c:pt idx="1573">
                  <c:v>415.74220813522066</c:v>
                </c:pt>
                <c:pt idx="1574">
                  <c:v>416.00633914420109</c:v>
                </c:pt>
                <c:pt idx="1575">
                  <c:v>416.27047015318152</c:v>
                </c:pt>
                <c:pt idx="1576">
                  <c:v>416.53460116216195</c:v>
                </c:pt>
                <c:pt idx="1577">
                  <c:v>416.79873217114238</c:v>
                </c:pt>
                <c:pt idx="1578">
                  <c:v>417.0628631801228</c:v>
                </c:pt>
                <c:pt idx="1579">
                  <c:v>417.32699418910323</c:v>
                </c:pt>
                <c:pt idx="1580">
                  <c:v>417.59112519808366</c:v>
                </c:pt>
                <c:pt idx="1581">
                  <c:v>417.85525620706409</c:v>
                </c:pt>
                <c:pt idx="1582">
                  <c:v>418.11938721604452</c:v>
                </c:pt>
                <c:pt idx="1583">
                  <c:v>418.38351822502494</c:v>
                </c:pt>
                <c:pt idx="1584">
                  <c:v>418.64764923400537</c:v>
                </c:pt>
                <c:pt idx="1585">
                  <c:v>418.9117802429858</c:v>
                </c:pt>
                <c:pt idx="1586">
                  <c:v>419.17591125196623</c:v>
                </c:pt>
                <c:pt idx="1587">
                  <c:v>419.44004226094665</c:v>
                </c:pt>
                <c:pt idx="1588">
                  <c:v>419.70417326992708</c:v>
                </c:pt>
                <c:pt idx="1589">
                  <c:v>419.96830427890751</c:v>
                </c:pt>
                <c:pt idx="1590">
                  <c:v>420.23243528788794</c:v>
                </c:pt>
                <c:pt idx="1591">
                  <c:v>420.49656629686837</c:v>
                </c:pt>
                <c:pt idx="1592">
                  <c:v>420.76069730584879</c:v>
                </c:pt>
                <c:pt idx="1593">
                  <c:v>421.02482831482922</c:v>
                </c:pt>
                <c:pt idx="1594">
                  <c:v>421.28895932380965</c:v>
                </c:pt>
                <c:pt idx="1595">
                  <c:v>421.55309033279008</c:v>
                </c:pt>
                <c:pt idx="1596">
                  <c:v>421.81722134177051</c:v>
                </c:pt>
                <c:pt idx="1597">
                  <c:v>422.08135235075093</c:v>
                </c:pt>
                <c:pt idx="1598">
                  <c:v>422.34548335973136</c:v>
                </c:pt>
                <c:pt idx="1599">
                  <c:v>422.60961436871179</c:v>
                </c:pt>
                <c:pt idx="1600">
                  <c:v>422.87374537769222</c:v>
                </c:pt>
                <c:pt idx="1601">
                  <c:v>423.13787638667264</c:v>
                </c:pt>
                <c:pt idx="1602">
                  <c:v>423.40200739565307</c:v>
                </c:pt>
                <c:pt idx="1603">
                  <c:v>423.6661384046335</c:v>
                </c:pt>
                <c:pt idx="1604">
                  <c:v>423.93026941361393</c:v>
                </c:pt>
                <c:pt idx="1605">
                  <c:v>424.19440042259436</c:v>
                </c:pt>
                <c:pt idx="1606">
                  <c:v>424.45853143157478</c:v>
                </c:pt>
                <c:pt idx="1607">
                  <c:v>424.72266244055521</c:v>
                </c:pt>
                <c:pt idx="1608">
                  <c:v>424.98679344953564</c:v>
                </c:pt>
                <c:pt idx="1609">
                  <c:v>425.25092445851607</c:v>
                </c:pt>
                <c:pt idx="1610">
                  <c:v>425.5150554674965</c:v>
                </c:pt>
                <c:pt idx="1611">
                  <c:v>425.77918647647692</c:v>
                </c:pt>
                <c:pt idx="1612">
                  <c:v>426.04331748545735</c:v>
                </c:pt>
                <c:pt idx="1613">
                  <c:v>426.30744849443778</c:v>
                </c:pt>
                <c:pt idx="1614">
                  <c:v>426.57157950341821</c:v>
                </c:pt>
                <c:pt idx="1615">
                  <c:v>426.83571051239863</c:v>
                </c:pt>
                <c:pt idx="1616">
                  <c:v>427.09984152137906</c:v>
                </c:pt>
                <c:pt idx="1617">
                  <c:v>427.36397253035949</c:v>
                </c:pt>
                <c:pt idx="1618">
                  <c:v>427.62810353933992</c:v>
                </c:pt>
                <c:pt idx="1619">
                  <c:v>427.89223454832035</c:v>
                </c:pt>
                <c:pt idx="1620">
                  <c:v>428.15636555730077</c:v>
                </c:pt>
                <c:pt idx="1621">
                  <c:v>428.4204965662812</c:v>
                </c:pt>
                <c:pt idx="1622">
                  <c:v>428.68462757526163</c:v>
                </c:pt>
                <c:pt idx="1623">
                  <c:v>428.94875858424206</c:v>
                </c:pt>
                <c:pt idx="1624">
                  <c:v>429.21288959322249</c:v>
                </c:pt>
                <c:pt idx="1625">
                  <c:v>429.47702060220291</c:v>
                </c:pt>
                <c:pt idx="1626">
                  <c:v>429.74115161118334</c:v>
                </c:pt>
                <c:pt idx="1627">
                  <c:v>430.00528262016377</c:v>
                </c:pt>
                <c:pt idx="1628">
                  <c:v>430.2694136291442</c:v>
                </c:pt>
                <c:pt idx="1629">
                  <c:v>430.53354463812462</c:v>
                </c:pt>
                <c:pt idx="1630">
                  <c:v>430.79767564710505</c:v>
                </c:pt>
                <c:pt idx="1631">
                  <c:v>431.06180665608548</c:v>
                </c:pt>
                <c:pt idx="1632">
                  <c:v>431.32593766506591</c:v>
                </c:pt>
                <c:pt idx="1633">
                  <c:v>431.59006867404634</c:v>
                </c:pt>
                <c:pt idx="1634">
                  <c:v>431.85419968302676</c:v>
                </c:pt>
                <c:pt idx="1635">
                  <c:v>432.11833069200719</c:v>
                </c:pt>
                <c:pt idx="1636">
                  <c:v>432.38246170098762</c:v>
                </c:pt>
                <c:pt idx="1637">
                  <c:v>432.64659270996805</c:v>
                </c:pt>
                <c:pt idx="1638">
                  <c:v>432.91072371894847</c:v>
                </c:pt>
                <c:pt idx="1639">
                  <c:v>433.1748547279289</c:v>
                </c:pt>
                <c:pt idx="1640">
                  <c:v>433.43898573690933</c:v>
                </c:pt>
                <c:pt idx="1641">
                  <c:v>433.70311674588976</c:v>
                </c:pt>
                <c:pt idx="1642">
                  <c:v>433.96724775487019</c:v>
                </c:pt>
                <c:pt idx="1643">
                  <c:v>434.23137876385061</c:v>
                </c:pt>
                <c:pt idx="1644">
                  <c:v>434.49550977283104</c:v>
                </c:pt>
                <c:pt idx="1645">
                  <c:v>434.75964078181147</c:v>
                </c:pt>
                <c:pt idx="1646">
                  <c:v>435.0237717907919</c:v>
                </c:pt>
                <c:pt idx="1647">
                  <c:v>435.28790279977233</c:v>
                </c:pt>
                <c:pt idx="1648">
                  <c:v>435.55203380875275</c:v>
                </c:pt>
                <c:pt idx="1649">
                  <c:v>435.81616481773318</c:v>
                </c:pt>
                <c:pt idx="1650">
                  <c:v>436.08029582671361</c:v>
                </c:pt>
                <c:pt idx="1651">
                  <c:v>436.34442683569404</c:v>
                </c:pt>
                <c:pt idx="1652">
                  <c:v>436.60855784467446</c:v>
                </c:pt>
                <c:pt idx="1653">
                  <c:v>436.87268885365489</c:v>
                </c:pt>
                <c:pt idx="1654">
                  <c:v>437.13681986263532</c:v>
                </c:pt>
                <c:pt idx="1655">
                  <c:v>437.40095087161575</c:v>
                </c:pt>
                <c:pt idx="1656">
                  <c:v>437.66508188059618</c:v>
                </c:pt>
                <c:pt idx="1657">
                  <c:v>437.9292128895766</c:v>
                </c:pt>
                <c:pt idx="1658">
                  <c:v>438.19334389855703</c:v>
                </c:pt>
                <c:pt idx="1659">
                  <c:v>438.45747490753746</c:v>
                </c:pt>
                <c:pt idx="1660">
                  <c:v>438.72160591651789</c:v>
                </c:pt>
                <c:pt idx="1661">
                  <c:v>438.98573692549832</c:v>
                </c:pt>
                <c:pt idx="1662">
                  <c:v>439.24986793447874</c:v>
                </c:pt>
                <c:pt idx="1663">
                  <c:v>439.51399894345917</c:v>
                </c:pt>
                <c:pt idx="1664">
                  <c:v>439.7781299524396</c:v>
                </c:pt>
                <c:pt idx="1665">
                  <c:v>440.04226096142003</c:v>
                </c:pt>
                <c:pt idx="1666">
                  <c:v>440.30639197040045</c:v>
                </c:pt>
                <c:pt idx="1667">
                  <c:v>440.57052297938088</c:v>
                </c:pt>
                <c:pt idx="1668">
                  <c:v>440.83465398836131</c:v>
                </c:pt>
                <c:pt idx="1669">
                  <c:v>441.09878499734174</c:v>
                </c:pt>
                <c:pt idx="1670">
                  <c:v>441.36291600632217</c:v>
                </c:pt>
                <c:pt idx="1671">
                  <c:v>441.62704701530259</c:v>
                </c:pt>
                <c:pt idx="1672">
                  <c:v>441.89117802428302</c:v>
                </c:pt>
                <c:pt idx="1673">
                  <c:v>442.15530903326345</c:v>
                </c:pt>
                <c:pt idx="1674">
                  <c:v>442.41944004224388</c:v>
                </c:pt>
                <c:pt idx="1675">
                  <c:v>442.68357105122431</c:v>
                </c:pt>
                <c:pt idx="1676">
                  <c:v>442.94770206020473</c:v>
                </c:pt>
                <c:pt idx="1677">
                  <c:v>443.21183306918516</c:v>
                </c:pt>
                <c:pt idx="1678">
                  <c:v>443.47596407816559</c:v>
                </c:pt>
                <c:pt idx="1679">
                  <c:v>443.74009508714602</c:v>
                </c:pt>
                <c:pt idx="1680">
                  <c:v>444.00422609612644</c:v>
                </c:pt>
                <c:pt idx="1681">
                  <c:v>444.26835710510687</c:v>
                </c:pt>
                <c:pt idx="1682">
                  <c:v>444.5324881140873</c:v>
                </c:pt>
                <c:pt idx="1683">
                  <c:v>444.79661912306773</c:v>
                </c:pt>
                <c:pt idx="1684">
                  <c:v>445.06075013204816</c:v>
                </c:pt>
                <c:pt idx="1685">
                  <c:v>445.32488114102858</c:v>
                </c:pt>
                <c:pt idx="1686">
                  <c:v>445.58901215000901</c:v>
                </c:pt>
                <c:pt idx="1687">
                  <c:v>445.85314315898944</c:v>
                </c:pt>
                <c:pt idx="1688">
                  <c:v>446.11727416796987</c:v>
                </c:pt>
                <c:pt idx="1689">
                  <c:v>446.3814051769503</c:v>
                </c:pt>
                <c:pt idx="1690">
                  <c:v>446.64553618593072</c:v>
                </c:pt>
                <c:pt idx="1691">
                  <c:v>446.90966719491115</c:v>
                </c:pt>
                <c:pt idx="1692">
                  <c:v>447.17379820389158</c:v>
                </c:pt>
                <c:pt idx="1693">
                  <c:v>447.43792921287201</c:v>
                </c:pt>
                <c:pt idx="1694">
                  <c:v>447.70206022185243</c:v>
                </c:pt>
                <c:pt idx="1695">
                  <c:v>447.96619123083286</c:v>
                </c:pt>
                <c:pt idx="1696">
                  <c:v>448.23032223981329</c:v>
                </c:pt>
                <c:pt idx="1697">
                  <c:v>448.49445324879372</c:v>
                </c:pt>
                <c:pt idx="1698">
                  <c:v>448.75858425777415</c:v>
                </c:pt>
                <c:pt idx="1699">
                  <c:v>449.02271526675457</c:v>
                </c:pt>
                <c:pt idx="1700">
                  <c:v>449.286846275735</c:v>
                </c:pt>
                <c:pt idx="1701">
                  <c:v>449.55097728471543</c:v>
                </c:pt>
                <c:pt idx="1702">
                  <c:v>449.81510829369586</c:v>
                </c:pt>
                <c:pt idx="1703">
                  <c:v>450.07923930267629</c:v>
                </c:pt>
                <c:pt idx="1704">
                  <c:v>450.34337031165671</c:v>
                </c:pt>
                <c:pt idx="1705">
                  <c:v>450.60750132063714</c:v>
                </c:pt>
                <c:pt idx="1706">
                  <c:v>450.87163232961757</c:v>
                </c:pt>
                <c:pt idx="1707">
                  <c:v>451.135763338598</c:v>
                </c:pt>
                <c:pt idx="1708">
                  <c:v>451.39989434757842</c:v>
                </c:pt>
                <c:pt idx="1709">
                  <c:v>451.66402535655885</c:v>
                </c:pt>
                <c:pt idx="1710">
                  <c:v>451.92815636553928</c:v>
                </c:pt>
                <c:pt idx="1711">
                  <c:v>452.19228737451971</c:v>
                </c:pt>
                <c:pt idx="1712">
                  <c:v>452.45641838350014</c:v>
                </c:pt>
                <c:pt idx="1713">
                  <c:v>452.72054939248056</c:v>
                </c:pt>
                <c:pt idx="1714">
                  <c:v>452.98468040146099</c:v>
                </c:pt>
                <c:pt idx="1715">
                  <c:v>453.24881141044142</c:v>
                </c:pt>
                <c:pt idx="1716">
                  <c:v>453.51294241942185</c:v>
                </c:pt>
                <c:pt idx="1717">
                  <c:v>453.77707342840228</c:v>
                </c:pt>
                <c:pt idx="1718">
                  <c:v>454.0412044373827</c:v>
                </c:pt>
                <c:pt idx="1719">
                  <c:v>454.30533544636313</c:v>
                </c:pt>
                <c:pt idx="1720">
                  <c:v>454.56946645534356</c:v>
                </c:pt>
                <c:pt idx="1721">
                  <c:v>454.83359746432399</c:v>
                </c:pt>
                <c:pt idx="1722">
                  <c:v>455.09772847330441</c:v>
                </c:pt>
                <c:pt idx="1723">
                  <c:v>455.36185948228484</c:v>
                </c:pt>
                <c:pt idx="1724">
                  <c:v>455.62599049126527</c:v>
                </c:pt>
                <c:pt idx="1725">
                  <c:v>455.8901215002457</c:v>
                </c:pt>
                <c:pt idx="1726">
                  <c:v>456.15425250922613</c:v>
                </c:pt>
                <c:pt idx="1727">
                  <c:v>456.41838351820655</c:v>
                </c:pt>
                <c:pt idx="1728">
                  <c:v>456.68251452718698</c:v>
                </c:pt>
                <c:pt idx="1729">
                  <c:v>456.94664553616741</c:v>
                </c:pt>
                <c:pt idx="1730">
                  <c:v>457.21077654514784</c:v>
                </c:pt>
                <c:pt idx="1731">
                  <c:v>457.47490755412827</c:v>
                </c:pt>
                <c:pt idx="1732">
                  <c:v>457.73903856310869</c:v>
                </c:pt>
                <c:pt idx="1733">
                  <c:v>458.00316957208912</c:v>
                </c:pt>
                <c:pt idx="1734">
                  <c:v>458.26730058106955</c:v>
                </c:pt>
                <c:pt idx="1735">
                  <c:v>458.53143159004998</c:v>
                </c:pt>
                <c:pt idx="1736">
                  <c:v>458.7955625990304</c:v>
                </c:pt>
                <c:pt idx="1737">
                  <c:v>459.05969360801083</c:v>
                </c:pt>
                <c:pt idx="1738">
                  <c:v>459.32382461699126</c:v>
                </c:pt>
                <c:pt idx="1739">
                  <c:v>459.58795562597169</c:v>
                </c:pt>
                <c:pt idx="1740">
                  <c:v>459.85208663495212</c:v>
                </c:pt>
                <c:pt idx="1741">
                  <c:v>460.11621764393254</c:v>
                </c:pt>
                <c:pt idx="1742">
                  <c:v>460.38034865291297</c:v>
                </c:pt>
                <c:pt idx="1743">
                  <c:v>460.6444796618934</c:v>
                </c:pt>
                <c:pt idx="1744">
                  <c:v>460.90861067087383</c:v>
                </c:pt>
                <c:pt idx="1745">
                  <c:v>461.17274167985425</c:v>
                </c:pt>
                <c:pt idx="1746">
                  <c:v>461.43687268883468</c:v>
                </c:pt>
                <c:pt idx="1747">
                  <c:v>461.70100369781511</c:v>
                </c:pt>
                <c:pt idx="1748">
                  <c:v>461.96513470679554</c:v>
                </c:pt>
                <c:pt idx="1749">
                  <c:v>462.22926571577597</c:v>
                </c:pt>
                <c:pt idx="1750">
                  <c:v>462.49339672475639</c:v>
                </c:pt>
                <c:pt idx="1751">
                  <c:v>462.75752773373682</c:v>
                </c:pt>
                <c:pt idx="1752">
                  <c:v>463.02165874271725</c:v>
                </c:pt>
                <c:pt idx="1753">
                  <c:v>463.28578975169768</c:v>
                </c:pt>
                <c:pt idx="1754">
                  <c:v>463.54992076067811</c:v>
                </c:pt>
                <c:pt idx="1755">
                  <c:v>463.81405176965853</c:v>
                </c:pt>
                <c:pt idx="1756">
                  <c:v>464.07818277863896</c:v>
                </c:pt>
                <c:pt idx="1757">
                  <c:v>464.34231378761939</c:v>
                </c:pt>
                <c:pt idx="1758">
                  <c:v>464.60644479659982</c:v>
                </c:pt>
                <c:pt idx="1759">
                  <c:v>464.87057580558024</c:v>
                </c:pt>
                <c:pt idx="1760">
                  <c:v>465.13470681456067</c:v>
                </c:pt>
                <c:pt idx="1761">
                  <c:v>465.3988378235411</c:v>
                </c:pt>
                <c:pt idx="1762">
                  <c:v>465.66296883252153</c:v>
                </c:pt>
                <c:pt idx="1763">
                  <c:v>465.92709984150196</c:v>
                </c:pt>
                <c:pt idx="1764">
                  <c:v>466.19123085048238</c:v>
                </c:pt>
                <c:pt idx="1765">
                  <c:v>466.45536185946281</c:v>
                </c:pt>
                <c:pt idx="1766">
                  <c:v>466.71949286844324</c:v>
                </c:pt>
                <c:pt idx="1767">
                  <c:v>466.98362387742367</c:v>
                </c:pt>
                <c:pt idx="1768">
                  <c:v>467.2477548864041</c:v>
                </c:pt>
                <c:pt idx="1769">
                  <c:v>467.51188589538452</c:v>
                </c:pt>
                <c:pt idx="1770">
                  <c:v>467.77601690436495</c:v>
                </c:pt>
                <c:pt idx="1771">
                  <c:v>468.04014791334538</c:v>
                </c:pt>
                <c:pt idx="1772">
                  <c:v>468.30427892232581</c:v>
                </c:pt>
                <c:pt idx="1773">
                  <c:v>468.56840993130623</c:v>
                </c:pt>
                <c:pt idx="1774">
                  <c:v>468.83254094028666</c:v>
                </c:pt>
                <c:pt idx="1775">
                  <c:v>469.09667194926709</c:v>
                </c:pt>
                <c:pt idx="1776">
                  <c:v>469.36080295824752</c:v>
                </c:pt>
                <c:pt idx="1777">
                  <c:v>469.62493396722795</c:v>
                </c:pt>
                <c:pt idx="1778">
                  <c:v>469.88906497620837</c:v>
                </c:pt>
                <c:pt idx="1779">
                  <c:v>470.1531959851888</c:v>
                </c:pt>
                <c:pt idx="1780">
                  <c:v>470.41732699416923</c:v>
                </c:pt>
                <c:pt idx="1781">
                  <c:v>470.68145800314966</c:v>
                </c:pt>
                <c:pt idx="1782">
                  <c:v>470.94558901213009</c:v>
                </c:pt>
                <c:pt idx="1783">
                  <c:v>471.20972002111051</c:v>
                </c:pt>
                <c:pt idx="1784">
                  <c:v>471.47385103009094</c:v>
                </c:pt>
                <c:pt idx="1785">
                  <c:v>471.73798203907137</c:v>
                </c:pt>
                <c:pt idx="1786">
                  <c:v>472.0021130480518</c:v>
                </c:pt>
                <c:pt idx="1787">
                  <c:v>472.26624405703222</c:v>
                </c:pt>
                <c:pt idx="1788">
                  <c:v>472.53037506601265</c:v>
                </c:pt>
                <c:pt idx="1789">
                  <c:v>472.79450607499308</c:v>
                </c:pt>
                <c:pt idx="1790">
                  <c:v>473.05863708397351</c:v>
                </c:pt>
                <c:pt idx="1791">
                  <c:v>473.32276809295394</c:v>
                </c:pt>
                <c:pt idx="1792">
                  <c:v>473.58689910193436</c:v>
                </c:pt>
                <c:pt idx="1793">
                  <c:v>473.85103011091479</c:v>
                </c:pt>
                <c:pt idx="1794">
                  <c:v>474.11516111989522</c:v>
                </c:pt>
                <c:pt idx="1795">
                  <c:v>474.37929212887565</c:v>
                </c:pt>
                <c:pt idx="1796">
                  <c:v>474.64342313785608</c:v>
                </c:pt>
                <c:pt idx="1797">
                  <c:v>474.9075541468365</c:v>
                </c:pt>
                <c:pt idx="1798">
                  <c:v>475.17168515581693</c:v>
                </c:pt>
                <c:pt idx="1799">
                  <c:v>475.43581616479736</c:v>
                </c:pt>
                <c:pt idx="1800">
                  <c:v>475.69994717377779</c:v>
                </c:pt>
                <c:pt idx="1801">
                  <c:v>475.96407818275821</c:v>
                </c:pt>
                <c:pt idx="1802">
                  <c:v>476.22820919173864</c:v>
                </c:pt>
                <c:pt idx="1803">
                  <c:v>476.49234020071907</c:v>
                </c:pt>
                <c:pt idx="1804">
                  <c:v>476.7564712096995</c:v>
                </c:pt>
                <c:pt idx="1805">
                  <c:v>477.02060221867993</c:v>
                </c:pt>
                <c:pt idx="1806">
                  <c:v>477.28473322766035</c:v>
                </c:pt>
                <c:pt idx="1807">
                  <c:v>477.54886423664078</c:v>
                </c:pt>
                <c:pt idx="1808">
                  <c:v>477.81299524562121</c:v>
                </c:pt>
                <c:pt idx="1809">
                  <c:v>478.07712625460164</c:v>
                </c:pt>
                <c:pt idx="1810">
                  <c:v>478.34125726358207</c:v>
                </c:pt>
                <c:pt idx="1811">
                  <c:v>478.60538827256249</c:v>
                </c:pt>
                <c:pt idx="1812">
                  <c:v>478.86951928154292</c:v>
                </c:pt>
                <c:pt idx="1813">
                  <c:v>479.13365029052335</c:v>
                </c:pt>
                <c:pt idx="1814">
                  <c:v>479.39778129950378</c:v>
                </c:pt>
                <c:pt idx="1815">
                  <c:v>479.6619123084842</c:v>
                </c:pt>
                <c:pt idx="1816">
                  <c:v>479.92604331746463</c:v>
                </c:pt>
                <c:pt idx="1817">
                  <c:v>480.19017432644506</c:v>
                </c:pt>
                <c:pt idx="1818">
                  <c:v>480.45430533542549</c:v>
                </c:pt>
                <c:pt idx="1819">
                  <c:v>480.71843634440592</c:v>
                </c:pt>
                <c:pt idx="1820">
                  <c:v>480.98256735338634</c:v>
                </c:pt>
                <c:pt idx="1821">
                  <c:v>481.24669836236677</c:v>
                </c:pt>
                <c:pt idx="1822">
                  <c:v>481.5108293713472</c:v>
                </c:pt>
                <c:pt idx="1823">
                  <c:v>481.77496038032763</c:v>
                </c:pt>
                <c:pt idx="1824">
                  <c:v>482.03909138930806</c:v>
                </c:pt>
                <c:pt idx="1825">
                  <c:v>482.30322239828848</c:v>
                </c:pt>
                <c:pt idx="1826">
                  <c:v>482.56735340726891</c:v>
                </c:pt>
                <c:pt idx="1827">
                  <c:v>482.83148441624934</c:v>
                </c:pt>
                <c:pt idx="1828">
                  <c:v>483.09561542522977</c:v>
                </c:pt>
                <c:pt idx="1829">
                  <c:v>483.35974643421019</c:v>
                </c:pt>
                <c:pt idx="1830">
                  <c:v>483.62387744319062</c:v>
                </c:pt>
                <c:pt idx="1831">
                  <c:v>483.88800845217105</c:v>
                </c:pt>
                <c:pt idx="1832">
                  <c:v>484.15213946115148</c:v>
                </c:pt>
                <c:pt idx="1833">
                  <c:v>484.41627047013191</c:v>
                </c:pt>
                <c:pt idx="1834">
                  <c:v>484.68040147911233</c:v>
                </c:pt>
                <c:pt idx="1835">
                  <c:v>484.94453248809276</c:v>
                </c:pt>
                <c:pt idx="1836">
                  <c:v>485.20866349707319</c:v>
                </c:pt>
                <c:pt idx="1837">
                  <c:v>485.47279450605362</c:v>
                </c:pt>
                <c:pt idx="1838">
                  <c:v>485.73692551503405</c:v>
                </c:pt>
                <c:pt idx="1839">
                  <c:v>486.00105652401447</c:v>
                </c:pt>
                <c:pt idx="1840">
                  <c:v>486.2651875329949</c:v>
                </c:pt>
                <c:pt idx="1841">
                  <c:v>486.52931854197533</c:v>
                </c:pt>
                <c:pt idx="1842">
                  <c:v>486.79344955095576</c:v>
                </c:pt>
                <c:pt idx="1843">
                  <c:v>487.05758055993618</c:v>
                </c:pt>
                <c:pt idx="1844">
                  <c:v>487.32171156891661</c:v>
                </c:pt>
                <c:pt idx="1845">
                  <c:v>487.58584257789704</c:v>
                </c:pt>
                <c:pt idx="1846">
                  <c:v>487.84997358687747</c:v>
                </c:pt>
                <c:pt idx="1847">
                  <c:v>488.1141045958579</c:v>
                </c:pt>
                <c:pt idx="1848">
                  <c:v>488.37823560483832</c:v>
                </c:pt>
                <c:pt idx="1849">
                  <c:v>488.64236661381875</c:v>
                </c:pt>
                <c:pt idx="1850">
                  <c:v>488.90649762279918</c:v>
                </c:pt>
                <c:pt idx="1851">
                  <c:v>489.17062863177961</c:v>
                </c:pt>
                <c:pt idx="1852">
                  <c:v>489.43475964076003</c:v>
                </c:pt>
                <c:pt idx="1853">
                  <c:v>489.69889064974046</c:v>
                </c:pt>
                <c:pt idx="1854">
                  <c:v>489.96302165872089</c:v>
                </c:pt>
                <c:pt idx="1855">
                  <c:v>490.22715266770132</c:v>
                </c:pt>
                <c:pt idx="1856">
                  <c:v>490.49128367668175</c:v>
                </c:pt>
                <c:pt idx="1857">
                  <c:v>490.75541468566217</c:v>
                </c:pt>
                <c:pt idx="1858">
                  <c:v>491.0195456946426</c:v>
                </c:pt>
                <c:pt idx="1859">
                  <c:v>491.28367670362303</c:v>
                </c:pt>
                <c:pt idx="1860">
                  <c:v>491.54780771260346</c:v>
                </c:pt>
                <c:pt idx="1861">
                  <c:v>491.81193872158389</c:v>
                </c:pt>
                <c:pt idx="1862">
                  <c:v>492.07606973056431</c:v>
                </c:pt>
                <c:pt idx="1863">
                  <c:v>492.34020073954474</c:v>
                </c:pt>
                <c:pt idx="1864">
                  <c:v>492.60433174852517</c:v>
                </c:pt>
                <c:pt idx="1865">
                  <c:v>492.8684627575056</c:v>
                </c:pt>
                <c:pt idx="1866">
                  <c:v>493.13259376648602</c:v>
                </c:pt>
                <c:pt idx="1867">
                  <c:v>493.39672477546645</c:v>
                </c:pt>
                <c:pt idx="1868">
                  <c:v>493.66085578444688</c:v>
                </c:pt>
                <c:pt idx="1869">
                  <c:v>493.92498679342731</c:v>
                </c:pt>
                <c:pt idx="1870">
                  <c:v>494.18911780240774</c:v>
                </c:pt>
                <c:pt idx="1871">
                  <c:v>494.45324881138816</c:v>
                </c:pt>
                <c:pt idx="1872">
                  <c:v>494.71737982036859</c:v>
                </c:pt>
                <c:pt idx="1873">
                  <c:v>494.98151082934902</c:v>
                </c:pt>
                <c:pt idx="1874">
                  <c:v>495.24564183832945</c:v>
                </c:pt>
                <c:pt idx="1875">
                  <c:v>495.50977284730988</c:v>
                </c:pt>
                <c:pt idx="1876">
                  <c:v>495.7739038562903</c:v>
                </c:pt>
                <c:pt idx="1877">
                  <c:v>496.03803486527073</c:v>
                </c:pt>
                <c:pt idx="1878">
                  <c:v>496.30216587425116</c:v>
                </c:pt>
                <c:pt idx="1879">
                  <c:v>496.56629688323159</c:v>
                </c:pt>
                <c:pt idx="1880">
                  <c:v>496.83042789221201</c:v>
                </c:pt>
                <c:pt idx="1881">
                  <c:v>497.09455890119244</c:v>
                </c:pt>
                <c:pt idx="1882">
                  <c:v>497.35868991017287</c:v>
                </c:pt>
                <c:pt idx="1883">
                  <c:v>497.6228209191533</c:v>
                </c:pt>
                <c:pt idx="1884">
                  <c:v>497.88695192813373</c:v>
                </c:pt>
                <c:pt idx="1885">
                  <c:v>498.15108293711415</c:v>
                </c:pt>
                <c:pt idx="1886">
                  <c:v>498.41521394609458</c:v>
                </c:pt>
                <c:pt idx="1887">
                  <c:v>498.67934495507501</c:v>
                </c:pt>
                <c:pt idx="1888">
                  <c:v>498.94347596405544</c:v>
                </c:pt>
                <c:pt idx="1889">
                  <c:v>499.20760697303587</c:v>
                </c:pt>
                <c:pt idx="1890">
                  <c:v>499.47173798201629</c:v>
                </c:pt>
                <c:pt idx="1891">
                  <c:v>499.73586899099672</c:v>
                </c:pt>
                <c:pt idx="1892">
                  <c:v>499.99999999997715</c:v>
                </c:pt>
                <c:pt idx="1893">
                  <c:v>500.26413100895758</c:v>
                </c:pt>
                <c:pt idx="1894">
                  <c:v>500.528262017938</c:v>
                </c:pt>
                <c:pt idx="1895">
                  <c:v>500.79239302691843</c:v>
                </c:pt>
                <c:pt idx="1896">
                  <c:v>501.05652403589886</c:v>
                </c:pt>
                <c:pt idx="1897">
                  <c:v>501.32065504487929</c:v>
                </c:pt>
                <c:pt idx="1898">
                  <c:v>501.58478605385972</c:v>
                </c:pt>
                <c:pt idx="1899">
                  <c:v>501.84891706284014</c:v>
                </c:pt>
                <c:pt idx="1900">
                  <c:v>502.11304807182057</c:v>
                </c:pt>
                <c:pt idx="1901">
                  <c:v>502.377179080801</c:v>
                </c:pt>
                <c:pt idx="1902">
                  <c:v>502.64131008978143</c:v>
                </c:pt>
                <c:pt idx="1903">
                  <c:v>502.90544109876186</c:v>
                </c:pt>
                <c:pt idx="1904">
                  <c:v>503.16957210774228</c:v>
                </c:pt>
                <c:pt idx="1905">
                  <c:v>503.43370311672271</c:v>
                </c:pt>
                <c:pt idx="1906">
                  <c:v>503.69783412570314</c:v>
                </c:pt>
                <c:pt idx="1907">
                  <c:v>503.96196513468357</c:v>
                </c:pt>
                <c:pt idx="1908">
                  <c:v>504.22609614366399</c:v>
                </c:pt>
                <c:pt idx="1909">
                  <c:v>504.49022715264442</c:v>
                </c:pt>
                <c:pt idx="1910">
                  <c:v>504.75435816162485</c:v>
                </c:pt>
                <c:pt idx="1911">
                  <c:v>505.01848917060528</c:v>
                </c:pt>
                <c:pt idx="1912">
                  <c:v>505.28262017958571</c:v>
                </c:pt>
                <c:pt idx="1913">
                  <c:v>505.54675118856613</c:v>
                </c:pt>
                <c:pt idx="1914">
                  <c:v>505.81088219754656</c:v>
                </c:pt>
                <c:pt idx="1915">
                  <c:v>506.07501320652699</c:v>
                </c:pt>
                <c:pt idx="1916">
                  <c:v>506.33914421550742</c:v>
                </c:pt>
                <c:pt idx="1917">
                  <c:v>506.60327522448785</c:v>
                </c:pt>
                <c:pt idx="1918">
                  <c:v>506.86740623346827</c:v>
                </c:pt>
                <c:pt idx="1919">
                  <c:v>507.1315372424487</c:v>
                </c:pt>
                <c:pt idx="1920">
                  <c:v>507.39566825142913</c:v>
                </c:pt>
                <c:pt idx="1921">
                  <c:v>507.65979926040956</c:v>
                </c:pt>
                <c:pt idx="1922">
                  <c:v>507.92393026938998</c:v>
                </c:pt>
                <c:pt idx="1923">
                  <c:v>508.18806127837041</c:v>
                </c:pt>
                <c:pt idx="1924">
                  <c:v>508.45219228735084</c:v>
                </c:pt>
                <c:pt idx="1925">
                  <c:v>508.71632329633127</c:v>
                </c:pt>
                <c:pt idx="1926">
                  <c:v>508.9804543053117</c:v>
                </c:pt>
                <c:pt idx="1927">
                  <c:v>509.24458531429212</c:v>
                </c:pt>
                <c:pt idx="1928">
                  <c:v>509.50871632327255</c:v>
                </c:pt>
                <c:pt idx="1929">
                  <c:v>509.77284733225298</c:v>
                </c:pt>
                <c:pt idx="1930">
                  <c:v>510.03697834123341</c:v>
                </c:pt>
                <c:pt idx="1931">
                  <c:v>510.30110935021384</c:v>
                </c:pt>
                <c:pt idx="1932">
                  <c:v>510.56524035919426</c:v>
                </c:pt>
                <c:pt idx="1933">
                  <c:v>510.82937136817469</c:v>
                </c:pt>
                <c:pt idx="1934">
                  <c:v>511.09350237715512</c:v>
                </c:pt>
                <c:pt idx="1935">
                  <c:v>511.35763338613555</c:v>
                </c:pt>
                <c:pt idx="1936">
                  <c:v>511.62176439511597</c:v>
                </c:pt>
                <c:pt idx="1937">
                  <c:v>511.8858954040964</c:v>
                </c:pt>
                <c:pt idx="1938">
                  <c:v>512.15002641307683</c:v>
                </c:pt>
                <c:pt idx="1939">
                  <c:v>512.41415742205731</c:v>
                </c:pt>
                <c:pt idx="1940">
                  <c:v>512.6782884310378</c:v>
                </c:pt>
                <c:pt idx="1941">
                  <c:v>512.94241944001828</c:v>
                </c:pt>
                <c:pt idx="1942">
                  <c:v>513.20655044899877</c:v>
                </c:pt>
                <c:pt idx="1943">
                  <c:v>513.47068145797925</c:v>
                </c:pt>
                <c:pt idx="1944">
                  <c:v>513.73481246695974</c:v>
                </c:pt>
                <c:pt idx="1945">
                  <c:v>513.99894347594022</c:v>
                </c:pt>
                <c:pt idx="1946">
                  <c:v>514.26307448492071</c:v>
                </c:pt>
                <c:pt idx="1947">
                  <c:v>514.52720549390119</c:v>
                </c:pt>
                <c:pt idx="1948">
                  <c:v>514.79133650288168</c:v>
                </c:pt>
                <c:pt idx="1949">
                  <c:v>515.05546751186216</c:v>
                </c:pt>
                <c:pt idx="1950">
                  <c:v>515.31959852084265</c:v>
                </c:pt>
                <c:pt idx="1951">
                  <c:v>515.58372952982313</c:v>
                </c:pt>
                <c:pt idx="1952">
                  <c:v>515.84786053880362</c:v>
                </c:pt>
                <c:pt idx="1953">
                  <c:v>516.1119915477841</c:v>
                </c:pt>
                <c:pt idx="1954">
                  <c:v>516.37612255676459</c:v>
                </c:pt>
                <c:pt idx="1955">
                  <c:v>516.64025356574507</c:v>
                </c:pt>
                <c:pt idx="1956">
                  <c:v>516.90438457472555</c:v>
                </c:pt>
                <c:pt idx="1957">
                  <c:v>517.16851558370604</c:v>
                </c:pt>
                <c:pt idx="1958">
                  <c:v>517.43264659268652</c:v>
                </c:pt>
                <c:pt idx="1959">
                  <c:v>517.69677760166701</c:v>
                </c:pt>
                <c:pt idx="1960">
                  <c:v>517.96090861064749</c:v>
                </c:pt>
                <c:pt idx="1961">
                  <c:v>518.22503961962798</c:v>
                </c:pt>
                <c:pt idx="1962">
                  <c:v>518.48917062860846</c:v>
                </c:pt>
                <c:pt idx="1963">
                  <c:v>518.75330163758895</c:v>
                </c:pt>
                <c:pt idx="1964">
                  <c:v>519.01743264656943</c:v>
                </c:pt>
                <c:pt idx="1965">
                  <c:v>519.28156365554992</c:v>
                </c:pt>
                <c:pt idx="1966">
                  <c:v>519.5456946645304</c:v>
                </c:pt>
                <c:pt idx="1967">
                  <c:v>519.80982567351089</c:v>
                </c:pt>
                <c:pt idx="1968">
                  <c:v>520.07395668249137</c:v>
                </c:pt>
                <c:pt idx="1969">
                  <c:v>520.33808769147186</c:v>
                </c:pt>
                <c:pt idx="1970">
                  <c:v>520.60221870045234</c:v>
                </c:pt>
                <c:pt idx="1971">
                  <c:v>520.86634970943282</c:v>
                </c:pt>
                <c:pt idx="1972">
                  <c:v>521.13048071841331</c:v>
                </c:pt>
                <c:pt idx="1973">
                  <c:v>521.39461172739379</c:v>
                </c:pt>
                <c:pt idx="1974">
                  <c:v>521.65874273637428</c:v>
                </c:pt>
                <c:pt idx="1975">
                  <c:v>521.92287374535476</c:v>
                </c:pt>
                <c:pt idx="1976">
                  <c:v>522.18700475433525</c:v>
                </c:pt>
                <c:pt idx="1977">
                  <c:v>522.45113576331573</c:v>
                </c:pt>
                <c:pt idx="1978">
                  <c:v>522.71526677229622</c:v>
                </c:pt>
                <c:pt idx="1979">
                  <c:v>522.9793977812767</c:v>
                </c:pt>
                <c:pt idx="1980">
                  <c:v>523.24352879025719</c:v>
                </c:pt>
                <c:pt idx="1981">
                  <c:v>523.50765979923767</c:v>
                </c:pt>
                <c:pt idx="1982">
                  <c:v>523.77179080821816</c:v>
                </c:pt>
                <c:pt idx="1983">
                  <c:v>524.03592181719864</c:v>
                </c:pt>
                <c:pt idx="1984">
                  <c:v>524.30005282617913</c:v>
                </c:pt>
                <c:pt idx="1985">
                  <c:v>524.56418383515961</c:v>
                </c:pt>
                <c:pt idx="1986">
                  <c:v>524.8283148441401</c:v>
                </c:pt>
                <c:pt idx="1987">
                  <c:v>525.09244585312058</c:v>
                </c:pt>
                <c:pt idx="1988">
                  <c:v>525.35657686210106</c:v>
                </c:pt>
                <c:pt idx="1989">
                  <c:v>525.62070787108155</c:v>
                </c:pt>
                <c:pt idx="1990">
                  <c:v>525.88483888006203</c:v>
                </c:pt>
                <c:pt idx="1991">
                  <c:v>526.14896988904252</c:v>
                </c:pt>
                <c:pt idx="1992">
                  <c:v>526.413100898023</c:v>
                </c:pt>
                <c:pt idx="1993">
                  <c:v>526.67723190700349</c:v>
                </c:pt>
                <c:pt idx="1994">
                  <c:v>526.94136291598397</c:v>
                </c:pt>
                <c:pt idx="1995">
                  <c:v>527.20549392496446</c:v>
                </c:pt>
                <c:pt idx="1996">
                  <c:v>527.46962493394494</c:v>
                </c:pt>
                <c:pt idx="1997">
                  <c:v>527.73375594292543</c:v>
                </c:pt>
                <c:pt idx="1998">
                  <c:v>527.99788695190591</c:v>
                </c:pt>
                <c:pt idx="1999">
                  <c:v>528.2620179608864</c:v>
                </c:pt>
                <c:pt idx="2000">
                  <c:v>528.52614896986688</c:v>
                </c:pt>
                <c:pt idx="2001">
                  <c:v>528.79027997884737</c:v>
                </c:pt>
                <c:pt idx="2002">
                  <c:v>529.05441098782785</c:v>
                </c:pt>
                <c:pt idx="2003">
                  <c:v>529.31854199680834</c:v>
                </c:pt>
                <c:pt idx="2004">
                  <c:v>529.58267300578882</c:v>
                </c:pt>
                <c:pt idx="2005">
                  <c:v>529.8468040147693</c:v>
                </c:pt>
                <c:pt idx="2006">
                  <c:v>530.11093502374979</c:v>
                </c:pt>
                <c:pt idx="2007">
                  <c:v>530.37506603273027</c:v>
                </c:pt>
                <c:pt idx="2008">
                  <c:v>530.63919704171076</c:v>
                </c:pt>
                <c:pt idx="2009">
                  <c:v>530.90332805069124</c:v>
                </c:pt>
                <c:pt idx="2010">
                  <c:v>531.16745905967173</c:v>
                </c:pt>
                <c:pt idx="2011">
                  <c:v>531.43159006865221</c:v>
                </c:pt>
                <c:pt idx="2012">
                  <c:v>531.6957210776327</c:v>
                </c:pt>
                <c:pt idx="2013">
                  <c:v>531.95985208661318</c:v>
                </c:pt>
                <c:pt idx="2014">
                  <c:v>532.22398309559367</c:v>
                </c:pt>
                <c:pt idx="2015">
                  <c:v>532.48811410457415</c:v>
                </c:pt>
                <c:pt idx="2016">
                  <c:v>532.75224511355464</c:v>
                </c:pt>
                <c:pt idx="2017">
                  <c:v>533.01637612253512</c:v>
                </c:pt>
                <c:pt idx="2018">
                  <c:v>533.28050713151561</c:v>
                </c:pt>
                <c:pt idx="2019">
                  <c:v>533.54463814049609</c:v>
                </c:pt>
                <c:pt idx="2020">
                  <c:v>533.80876914947657</c:v>
                </c:pt>
                <c:pt idx="2021">
                  <c:v>534.07290015845706</c:v>
                </c:pt>
                <c:pt idx="2022">
                  <c:v>534.33703116743754</c:v>
                </c:pt>
                <c:pt idx="2023">
                  <c:v>534.60116217641803</c:v>
                </c:pt>
                <c:pt idx="2024">
                  <c:v>534.86529318539851</c:v>
                </c:pt>
                <c:pt idx="2025">
                  <c:v>535.129424194379</c:v>
                </c:pt>
                <c:pt idx="2026">
                  <c:v>535.39355520335948</c:v>
                </c:pt>
                <c:pt idx="2027">
                  <c:v>535.65768621233997</c:v>
                </c:pt>
                <c:pt idx="2028">
                  <c:v>535.92181722132045</c:v>
                </c:pt>
                <c:pt idx="2029">
                  <c:v>536.18594823030094</c:v>
                </c:pt>
                <c:pt idx="2030">
                  <c:v>536.45007923928142</c:v>
                </c:pt>
                <c:pt idx="2031">
                  <c:v>536.71421024826191</c:v>
                </c:pt>
                <c:pt idx="2032">
                  <c:v>536.97834125724239</c:v>
                </c:pt>
                <c:pt idx="2033">
                  <c:v>537.24247226622288</c:v>
                </c:pt>
                <c:pt idx="2034">
                  <c:v>537.50660327520336</c:v>
                </c:pt>
                <c:pt idx="2035">
                  <c:v>537.77073428418385</c:v>
                </c:pt>
                <c:pt idx="2036">
                  <c:v>538.03486529316433</c:v>
                </c:pt>
                <c:pt idx="2037">
                  <c:v>538.29899630214481</c:v>
                </c:pt>
                <c:pt idx="2038">
                  <c:v>538.5631273111253</c:v>
                </c:pt>
                <c:pt idx="2039">
                  <c:v>538.82725832010578</c:v>
                </c:pt>
                <c:pt idx="2040">
                  <c:v>539.09138932908627</c:v>
                </c:pt>
                <c:pt idx="2041">
                  <c:v>539.35552033806675</c:v>
                </c:pt>
                <c:pt idx="2042">
                  <c:v>539.61965134704724</c:v>
                </c:pt>
                <c:pt idx="2043">
                  <c:v>539.88378235602772</c:v>
                </c:pt>
                <c:pt idx="2044">
                  <c:v>540.14791336500821</c:v>
                </c:pt>
                <c:pt idx="2045">
                  <c:v>540.41204437398869</c:v>
                </c:pt>
                <c:pt idx="2046">
                  <c:v>540.67617538296918</c:v>
                </c:pt>
                <c:pt idx="2047">
                  <c:v>540.94030639194966</c:v>
                </c:pt>
                <c:pt idx="2048">
                  <c:v>541.20443740093015</c:v>
                </c:pt>
                <c:pt idx="2049">
                  <c:v>541.46856840991063</c:v>
                </c:pt>
                <c:pt idx="2050">
                  <c:v>541.73269941889112</c:v>
                </c:pt>
                <c:pt idx="2051">
                  <c:v>541.9968304278716</c:v>
                </c:pt>
                <c:pt idx="2052">
                  <c:v>542.26096143685209</c:v>
                </c:pt>
                <c:pt idx="2053">
                  <c:v>542.52509244583257</c:v>
                </c:pt>
                <c:pt idx="2054">
                  <c:v>542.78922345481305</c:v>
                </c:pt>
                <c:pt idx="2055">
                  <c:v>543.05335446379354</c:v>
                </c:pt>
                <c:pt idx="2056">
                  <c:v>543.31748547277402</c:v>
                </c:pt>
                <c:pt idx="2057">
                  <c:v>543.58161648175451</c:v>
                </c:pt>
                <c:pt idx="2058">
                  <c:v>543.84574749073499</c:v>
                </c:pt>
                <c:pt idx="2059">
                  <c:v>544.10987849971548</c:v>
                </c:pt>
                <c:pt idx="2060">
                  <c:v>544.37400950869596</c:v>
                </c:pt>
                <c:pt idx="2061">
                  <c:v>544.63814051767645</c:v>
                </c:pt>
                <c:pt idx="2062">
                  <c:v>544.90227152665693</c:v>
                </c:pt>
                <c:pt idx="2063">
                  <c:v>545.16640253563742</c:v>
                </c:pt>
                <c:pt idx="2064">
                  <c:v>545.4305335446179</c:v>
                </c:pt>
                <c:pt idx="2065">
                  <c:v>545.69466455359839</c:v>
                </c:pt>
                <c:pt idx="2066">
                  <c:v>545.95879556257887</c:v>
                </c:pt>
                <c:pt idx="2067">
                  <c:v>546.22292657155936</c:v>
                </c:pt>
                <c:pt idx="2068">
                  <c:v>546.48705758053984</c:v>
                </c:pt>
                <c:pt idx="2069">
                  <c:v>546.75118858952032</c:v>
                </c:pt>
                <c:pt idx="2070">
                  <c:v>547.01531959850081</c:v>
                </c:pt>
                <c:pt idx="2071">
                  <c:v>547.27945060748129</c:v>
                </c:pt>
                <c:pt idx="2072">
                  <c:v>547.54358161646178</c:v>
                </c:pt>
                <c:pt idx="2073">
                  <c:v>547.80771262544226</c:v>
                </c:pt>
                <c:pt idx="2074">
                  <c:v>548.07184363442275</c:v>
                </c:pt>
                <c:pt idx="2075">
                  <c:v>548.33597464340323</c:v>
                </c:pt>
                <c:pt idx="2076">
                  <c:v>548.60010565238372</c:v>
                </c:pt>
                <c:pt idx="2077">
                  <c:v>548.8642366613642</c:v>
                </c:pt>
                <c:pt idx="2078">
                  <c:v>549.12836767034469</c:v>
                </c:pt>
                <c:pt idx="2079">
                  <c:v>549.39249867932517</c:v>
                </c:pt>
                <c:pt idx="2080">
                  <c:v>549.65662968830566</c:v>
                </c:pt>
                <c:pt idx="2081">
                  <c:v>549.92076069728614</c:v>
                </c:pt>
                <c:pt idx="2082">
                  <c:v>550.18489170626663</c:v>
                </c:pt>
                <c:pt idx="2083">
                  <c:v>550.44902271524711</c:v>
                </c:pt>
                <c:pt idx="2084">
                  <c:v>550.7131537242276</c:v>
                </c:pt>
                <c:pt idx="2085">
                  <c:v>550.97728473320808</c:v>
                </c:pt>
                <c:pt idx="2086">
                  <c:v>551.24141574218856</c:v>
                </c:pt>
                <c:pt idx="2087">
                  <c:v>551.50554675116905</c:v>
                </c:pt>
                <c:pt idx="2088">
                  <c:v>551.76967776014953</c:v>
                </c:pt>
                <c:pt idx="2089">
                  <c:v>552.03380876913002</c:v>
                </c:pt>
                <c:pt idx="2090">
                  <c:v>552.2979397781105</c:v>
                </c:pt>
                <c:pt idx="2091">
                  <c:v>552.56207078709099</c:v>
                </c:pt>
                <c:pt idx="2092">
                  <c:v>552.82620179607147</c:v>
                </c:pt>
                <c:pt idx="2093">
                  <c:v>553.09033280505196</c:v>
                </c:pt>
                <c:pt idx="2094">
                  <c:v>553.35446381403244</c:v>
                </c:pt>
                <c:pt idx="2095">
                  <c:v>553.61859482301293</c:v>
                </c:pt>
                <c:pt idx="2096">
                  <c:v>553.88272583199341</c:v>
                </c:pt>
                <c:pt idx="2097">
                  <c:v>554.1468568409739</c:v>
                </c:pt>
                <c:pt idx="2098">
                  <c:v>554.41098784995438</c:v>
                </c:pt>
                <c:pt idx="2099">
                  <c:v>554.67511885893487</c:v>
                </c:pt>
                <c:pt idx="2100">
                  <c:v>554.93924986791535</c:v>
                </c:pt>
                <c:pt idx="2101">
                  <c:v>555.20338087689584</c:v>
                </c:pt>
                <c:pt idx="2102">
                  <c:v>555.46751188587632</c:v>
                </c:pt>
                <c:pt idx="2103">
                  <c:v>555.7316428948568</c:v>
                </c:pt>
                <c:pt idx="2104">
                  <c:v>555.99577390383729</c:v>
                </c:pt>
                <c:pt idx="2105">
                  <c:v>556.25990491281777</c:v>
                </c:pt>
                <c:pt idx="2106">
                  <c:v>556.52403592179826</c:v>
                </c:pt>
                <c:pt idx="2107">
                  <c:v>556.78816693077874</c:v>
                </c:pt>
                <c:pt idx="2108">
                  <c:v>557.05229793975923</c:v>
                </c:pt>
                <c:pt idx="2109">
                  <c:v>557.31642894873971</c:v>
                </c:pt>
                <c:pt idx="2110">
                  <c:v>557.5805599577202</c:v>
                </c:pt>
                <c:pt idx="2111">
                  <c:v>557.84469096670068</c:v>
                </c:pt>
                <c:pt idx="2112">
                  <c:v>558.10882197568117</c:v>
                </c:pt>
                <c:pt idx="2113">
                  <c:v>558.37295298466165</c:v>
                </c:pt>
                <c:pt idx="2114">
                  <c:v>558.63708399364214</c:v>
                </c:pt>
                <c:pt idx="2115">
                  <c:v>558.90121500262262</c:v>
                </c:pt>
                <c:pt idx="2116">
                  <c:v>559.16534601160311</c:v>
                </c:pt>
                <c:pt idx="2117">
                  <c:v>559.42947702058359</c:v>
                </c:pt>
                <c:pt idx="2118">
                  <c:v>559.69360802956407</c:v>
                </c:pt>
                <c:pt idx="2119">
                  <c:v>559.95773903854456</c:v>
                </c:pt>
                <c:pt idx="2120">
                  <c:v>560.22187004752504</c:v>
                </c:pt>
                <c:pt idx="2121">
                  <c:v>560.48600105650553</c:v>
                </c:pt>
                <c:pt idx="2122">
                  <c:v>560.75013206548601</c:v>
                </c:pt>
                <c:pt idx="2123">
                  <c:v>561.0142630744665</c:v>
                </c:pt>
                <c:pt idx="2124">
                  <c:v>561.27839408344698</c:v>
                </c:pt>
                <c:pt idx="2125">
                  <c:v>561.54252509242747</c:v>
                </c:pt>
                <c:pt idx="2126">
                  <c:v>561.80665610140795</c:v>
                </c:pt>
                <c:pt idx="2127">
                  <c:v>562.07078711038844</c:v>
                </c:pt>
                <c:pt idx="2128">
                  <c:v>562.33491811936892</c:v>
                </c:pt>
                <c:pt idx="2129">
                  <c:v>562.59904912834941</c:v>
                </c:pt>
                <c:pt idx="2130">
                  <c:v>562.86318013732989</c:v>
                </c:pt>
                <c:pt idx="2131">
                  <c:v>563.12731114631038</c:v>
                </c:pt>
                <c:pt idx="2132">
                  <c:v>563.39144215529086</c:v>
                </c:pt>
                <c:pt idx="2133">
                  <c:v>563.65557316427135</c:v>
                </c:pt>
                <c:pt idx="2134">
                  <c:v>563.91970417325183</c:v>
                </c:pt>
                <c:pt idx="2135">
                  <c:v>564.18383518223231</c:v>
                </c:pt>
                <c:pt idx="2136">
                  <c:v>564.4479661912128</c:v>
                </c:pt>
                <c:pt idx="2137">
                  <c:v>564.71209720019328</c:v>
                </c:pt>
                <c:pt idx="2138">
                  <c:v>564.97622820917377</c:v>
                </c:pt>
                <c:pt idx="2139">
                  <c:v>565.24035921815425</c:v>
                </c:pt>
                <c:pt idx="2140">
                  <c:v>565.50449022713474</c:v>
                </c:pt>
                <c:pt idx="2141">
                  <c:v>565.76862123611522</c:v>
                </c:pt>
                <c:pt idx="2142">
                  <c:v>566.03275224509571</c:v>
                </c:pt>
                <c:pt idx="2143">
                  <c:v>566.29688325407619</c:v>
                </c:pt>
                <c:pt idx="2144">
                  <c:v>566.56101426305668</c:v>
                </c:pt>
                <c:pt idx="2145">
                  <c:v>566.82514527203716</c:v>
                </c:pt>
                <c:pt idx="2146">
                  <c:v>567.08927628101765</c:v>
                </c:pt>
                <c:pt idx="2147">
                  <c:v>567.35340728999813</c:v>
                </c:pt>
                <c:pt idx="2148">
                  <c:v>567.61753829897862</c:v>
                </c:pt>
                <c:pt idx="2149">
                  <c:v>567.8816693079591</c:v>
                </c:pt>
                <c:pt idx="2150">
                  <c:v>568.14580031693959</c:v>
                </c:pt>
                <c:pt idx="2151">
                  <c:v>568.40993132592007</c:v>
                </c:pt>
                <c:pt idx="2152">
                  <c:v>568.67406233490055</c:v>
                </c:pt>
                <c:pt idx="2153">
                  <c:v>568.93819334388104</c:v>
                </c:pt>
                <c:pt idx="2154">
                  <c:v>569.20232435286152</c:v>
                </c:pt>
                <c:pt idx="2155">
                  <c:v>569.46645536184201</c:v>
                </c:pt>
                <c:pt idx="2156">
                  <c:v>569.73058637082249</c:v>
                </c:pt>
                <c:pt idx="2157">
                  <c:v>569.99471737980298</c:v>
                </c:pt>
                <c:pt idx="2158">
                  <c:v>570.25884838878346</c:v>
                </c:pt>
                <c:pt idx="2159">
                  <c:v>570.52297939776395</c:v>
                </c:pt>
                <c:pt idx="2160">
                  <c:v>570.78711040674443</c:v>
                </c:pt>
                <c:pt idx="2161">
                  <c:v>571.05124141572492</c:v>
                </c:pt>
                <c:pt idx="2162">
                  <c:v>571.3153724247054</c:v>
                </c:pt>
                <c:pt idx="2163">
                  <c:v>571.57950343368589</c:v>
                </c:pt>
                <c:pt idx="2164">
                  <c:v>571.84363444266637</c:v>
                </c:pt>
                <c:pt idx="2165">
                  <c:v>572.10776545164686</c:v>
                </c:pt>
                <c:pt idx="2166">
                  <c:v>572.37189646062734</c:v>
                </c:pt>
                <c:pt idx="2167">
                  <c:v>572.63602746960782</c:v>
                </c:pt>
                <c:pt idx="2168">
                  <c:v>572.90015847858831</c:v>
                </c:pt>
                <c:pt idx="2169">
                  <c:v>573.16428948756879</c:v>
                </c:pt>
                <c:pt idx="2170">
                  <c:v>573.42842049654928</c:v>
                </c:pt>
                <c:pt idx="2171">
                  <c:v>573.69255150552976</c:v>
                </c:pt>
                <c:pt idx="2172">
                  <c:v>573.95668251451025</c:v>
                </c:pt>
                <c:pt idx="2173">
                  <c:v>574.22081352349073</c:v>
                </c:pt>
                <c:pt idx="2174">
                  <c:v>574.48494453247122</c:v>
                </c:pt>
                <c:pt idx="2175">
                  <c:v>574.7490755414517</c:v>
                </c:pt>
                <c:pt idx="2176">
                  <c:v>575.01320655043219</c:v>
                </c:pt>
                <c:pt idx="2177">
                  <c:v>575.27733755941267</c:v>
                </c:pt>
                <c:pt idx="2178">
                  <c:v>575.54146856839316</c:v>
                </c:pt>
                <c:pt idx="2179">
                  <c:v>575.80559957737364</c:v>
                </c:pt>
                <c:pt idx="2180">
                  <c:v>576.06973058635413</c:v>
                </c:pt>
                <c:pt idx="2181">
                  <c:v>576.33386159533461</c:v>
                </c:pt>
                <c:pt idx="2182">
                  <c:v>576.5979926043151</c:v>
                </c:pt>
                <c:pt idx="2183">
                  <c:v>576.86212361329558</c:v>
                </c:pt>
                <c:pt idx="2184">
                  <c:v>577.12625462227606</c:v>
                </c:pt>
                <c:pt idx="2185">
                  <c:v>577.39038563125655</c:v>
                </c:pt>
                <c:pt idx="2186">
                  <c:v>577.65451664023703</c:v>
                </c:pt>
                <c:pt idx="2187">
                  <c:v>577.91864764921752</c:v>
                </c:pt>
                <c:pt idx="2188">
                  <c:v>578.182778658198</c:v>
                </c:pt>
                <c:pt idx="2189">
                  <c:v>578.44690966717849</c:v>
                </c:pt>
                <c:pt idx="2190">
                  <c:v>578.71104067615897</c:v>
                </c:pt>
                <c:pt idx="2191">
                  <c:v>578.97517168513946</c:v>
                </c:pt>
                <c:pt idx="2192">
                  <c:v>579.23930269411994</c:v>
                </c:pt>
                <c:pt idx="2193">
                  <c:v>579.50343370310043</c:v>
                </c:pt>
                <c:pt idx="2194">
                  <c:v>579.76756471208091</c:v>
                </c:pt>
                <c:pt idx="2195">
                  <c:v>580.0316957210614</c:v>
                </c:pt>
                <c:pt idx="2196">
                  <c:v>580.29582673004188</c:v>
                </c:pt>
                <c:pt idx="2197">
                  <c:v>580.55995773902237</c:v>
                </c:pt>
                <c:pt idx="2198">
                  <c:v>580.82408874800285</c:v>
                </c:pt>
                <c:pt idx="2199">
                  <c:v>581.08821975698334</c:v>
                </c:pt>
                <c:pt idx="2200">
                  <c:v>581.35235076596382</c:v>
                </c:pt>
                <c:pt idx="2201">
                  <c:v>581.6164817749443</c:v>
                </c:pt>
                <c:pt idx="2202">
                  <c:v>581.88061278392479</c:v>
                </c:pt>
                <c:pt idx="2203">
                  <c:v>582.14474379290527</c:v>
                </c:pt>
                <c:pt idx="2204">
                  <c:v>582.40887480188576</c:v>
                </c:pt>
                <c:pt idx="2205">
                  <c:v>582.67300581086624</c:v>
                </c:pt>
                <c:pt idx="2206">
                  <c:v>582.93713681984673</c:v>
                </c:pt>
                <c:pt idx="2207">
                  <c:v>583.20126782882721</c:v>
                </c:pt>
                <c:pt idx="2208">
                  <c:v>583.4653988378077</c:v>
                </c:pt>
                <c:pt idx="2209">
                  <c:v>583.72952984678818</c:v>
                </c:pt>
                <c:pt idx="2210">
                  <c:v>583.99366085576867</c:v>
                </c:pt>
                <c:pt idx="2211">
                  <c:v>584.25779186474915</c:v>
                </c:pt>
                <c:pt idx="2212">
                  <c:v>584.52192287372964</c:v>
                </c:pt>
                <c:pt idx="2213">
                  <c:v>584.78605388271012</c:v>
                </c:pt>
                <c:pt idx="2214">
                  <c:v>585.05018489169061</c:v>
                </c:pt>
                <c:pt idx="2215">
                  <c:v>585.31431590067109</c:v>
                </c:pt>
                <c:pt idx="2216">
                  <c:v>585.57844690965157</c:v>
                </c:pt>
                <c:pt idx="2217">
                  <c:v>585.84257791863206</c:v>
                </c:pt>
                <c:pt idx="2218">
                  <c:v>586.10670892761254</c:v>
                </c:pt>
                <c:pt idx="2219">
                  <c:v>586.37083993659303</c:v>
                </c:pt>
                <c:pt idx="2220">
                  <c:v>586.63497094557351</c:v>
                </c:pt>
                <c:pt idx="2221">
                  <c:v>586.899101954554</c:v>
                </c:pt>
                <c:pt idx="2222">
                  <c:v>587.16323296353448</c:v>
                </c:pt>
                <c:pt idx="2223">
                  <c:v>587.42736397251497</c:v>
                </c:pt>
                <c:pt idx="2224">
                  <c:v>587.69149498149545</c:v>
                </c:pt>
                <c:pt idx="2225">
                  <c:v>587.95562599047594</c:v>
                </c:pt>
                <c:pt idx="2226">
                  <c:v>588.21975699945642</c:v>
                </c:pt>
                <c:pt idx="2227">
                  <c:v>588.48388800843691</c:v>
                </c:pt>
                <c:pt idx="2228">
                  <c:v>588.74801901741739</c:v>
                </c:pt>
                <c:pt idx="2229">
                  <c:v>589.01215002639788</c:v>
                </c:pt>
                <c:pt idx="2230">
                  <c:v>589.27628103537836</c:v>
                </c:pt>
                <c:pt idx="2231">
                  <c:v>589.54041204435885</c:v>
                </c:pt>
                <c:pt idx="2232">
                  <c:v>589.80454305333933</c:v>
                </c:pt>
                <c:pt idx="2233">
                  <c:v>590.06867406231981</c:v>
                </c:pt>
                <c:pt idx="2234">
                  <c:v>590.3328050713003</c:v>
                </c:pt>
                <c:pt idx="2235">
                  <c:v>590.59693608028078</c:v>
                </c:pt>
                <c:pt idx="2236">
                  <c:v>590.86106708926127</c:v>
                </c:pt>
                <c:pt idx="2237">
                  <c:v>591.12519809824175</c:v>
                </c:pt>
                <c:pt idx="2238">
                  <c:v>591.38932910722224</c:v>
                </c:pt>
                <c:pt idx="2239">
                  <c:v>591.65346011620272</c:v>
                </c:pt>
                <c:pt idx="2240">
                  <c:v>591.91759112518321</c:v>
                </c:pt>
                <c:pt idx="2241">
                  <c:v>592.18172213416369</c:v>
                </c:pt>
                <c:pt idx="2242">
                  <c:v>592.44585314314418</c:v>
                </c:pt>
                <c:pt idx="2243">
                  <c:v>592.70998415212466</c:v>
                </c:pt>
                <c:pt idx="2244">
                  <c:v>592.97411516110515</c:v>
                </c:pt>
                <c:pt idx="2245">
                  <c:v>593.23824617008563</c:v>
                </c:pt>
                <c:pt idx="2246">
                  <c:v>593.50237717906612</c:v>
                </c:pt>
                <c:pt idx="2247">
                  <c:v>593.7665081880466</c:v>
                </c:pt>
                <c:pt idx="2248">
                  <c:v>594.03063919702709</c:v>
                </c:pt>
                <c:pt idx="2249">
                  <c:v>594.29477020600757</c:v>
                </c:pt>
                <c:pt idx="2250">
                  <c:v>594.55890121498805</c:v>
                </c:pt>
                <c:pt idx="2251">
                  <c:v>594.82303222396854</c:v>
                </c:pt>
                <c:pt idx="2252">
                  <c:v>595.08716323294902</c:v>
                </c:pt>
                <c:pt idx="2253">
                  <c:v>595.35129424192951</c:v>
                </c:pt>
                <c:pt idx="2254">
                  <c:v>595.61542525090999</c:v>
                </c:pt>
                <c:pt idx="2255">
                  <c:v>595.87955625989048</c:v>
                </c:pt>
                <c:pt idx="2256">
                  <c:v>596.14368726887096</c:v>
                </c:pt>
                <c:pt idx="2257">
                  <c:v>596.40781827785145</c:v>
                </c:pt>
                <c:pt idx="2258">
                  <c:v>596.67194928683193</c:v>
                </c:pt>
                <c:pt idx="2259">
                  <c:v>596.93608029581242</c:v>
                </c:pt>
                <c:pt idx="2260">
                  <c:v>597.2002113047929</c:v>
                </c:pt>
                <c:pt idx="2261">
                  <c:v>597.46434231377339</c:v>
                </c:pt>
                <c:pt idx="2262">
                  <c:v>597.72847332275387</c:v>
                </c:pt>
                <c:pt idx="2263">
                  <c:v>597.99260433173436</c:v>
                </c:pt>
                <c:pt idx="2264">
                  <c:v>598.25673534071484</c:v>
                </c:pt>
                <c:pt idx="2265">
                  <c:v>598.52086634969532</c:v>
                </c:pt>
                <c:pt idx="2266">
                  <c:v>598.78499735867581</c:v>
                </c:pt>
                <c:pt idx="2267">
                  <c:v>599.04912836765629</c:v>
                </c:pt>
                <c:pt idx="2268">
                  <c:v>599.31325937663678</c:v>
                </c:pt>
                <c:pt idx="2269">
                  <c:v>599.57739038561726</c:v>
                </c:pt>
                <c:pt idx="2270">
                  <c:v>599.84152139459775</c:v>
                </c:pt>
                <c:pt idx="2271">
                  <c:v>600.10565240357823</c:v>
                </c:pt>
                <c:pt idx="2272">
                  <c:v>600.36978341255872</c:v>
                </c:pt>
                <c:pt idx="2273">
                  <c:v>600.6339144215392</c:v>
                </c:pt>
                <c:pt idx="2274">
                  <c:v>600.89804543051969</c:v>
                </c:pt>
                <c:pt idx="2275">
                  <c:v>601.16217643950017</c:v>
                </c:pt>
                <c:pt idx="2276">
                  <c:v>601.42630744848066</c:v>
                </c:pt>
                <c:pt idx="2277">
                  <c:v>601.69043845746114</c:v>
                </c:pt>
                <c:pt idx="2278">
                  <c:v>601.95456946644163</c:v>
                </c:pt>
                <c:pt idx="2279">
                  <c:v>602.21870047542211</c:v>
                </c:pt>
                <c:pt idx="2280">
                  <c:v>602.4828314844026</c:v>
                </c:pt>
                <c:pt idx="2281">
                  <c:v>602.74696249338308</c:v>
                </c:pt>
                <c:pt idx="2282">
                  <c:v>603.01109350236356</c:v>
                </c:pt>
                <c:pt idx="2283">
                  <c:v>603.27522451134405</c:v>
                </c:pt>
                <c:pt idx="2284">
                  <c:v>603.53935552032453</c:v>
                </c:pt>
                <c:pt idx="2285">
                  <c:v>603.80348652930502</c:v>
                </c:pt>
                <c:pt idx="2286">
                  <c:v>604.0676175382855</c:v>
                </c:pt>
                <c:pt idx="2287">
                  <c:v>604.33174854726599</c:v>
                </c:pt>
                <c:pt idx="2288">
                  <c:v>604.59587955624647</c:v>
                </c:pt>
                <c:pt idx="2289">
                  <c:v>604.86001056522696</c:v>
                </c:pt>
                <c:pt idx="2290">
                  <c:v>605.12414157420744</c:v>
                </c:pt>
                <c:pt idx="2291">
                  <c:v>605.38827258318793</c:v>
                </c:pt>
                <c:pt idx="2292">
                  <c:v>605.65240359216841</c:v>
                </c:pt>
                <c:pt idx="2293">
                  <c:v>605.9165346011489</c:v>
                </c:pt>
                <c:pt idx="2294">
                  <c:v>606.18066561012938</c:v>
                </c:pt>
                <c:pt idx="2295">
                  <c:v>606.44479661910987</c:v>
                </c:pt>
                <c:pt idx="2296">
                  <c:v>606.70892762809035</c:v>
                </c:pt>
                <c:pt idx="2297">
                  <c:v>606.97305863707084</c:v>
                </c:pt>
                <c:pt idx="2298">
                  <c:v>607.23718964605132</c:v>
                </c:pt>
                <c:pt idx="2299">
                  <c:v>607.5013206550318</c:v>
                </c:pt>
                <c:pt idx="2300">
                  <c:v>607.76545166401229</c:v>
                </c:pt>
                <c:pt idx="2301">
                  <c:v>608.02958267299277</c:v>
                </c:pt>
                <c:pt idx="2302">
                  <c:v>608.29371368197326</c:v>
                </c:pt>
                <c:pt idx="2303">
                  <c:v>608.55784469095374</c:v>
                </c:pt>
                <c:pt idx="2304">
                  <c:v>608.82197569993423</c:v>
                </c:pt>
                <c:pt idx="2305">
                  <c:v>609.08610670891471</c:v>
                </c:pt>
                <c:pt idx="2306">
                  <c:v>609.3502377178952</c:v>
                </c:pt>
                <c:pt idx="2307">
                  <c:v>609.61436872687568</c:v>
                </c:pt>
                <c:pt idx="2308">
                  <c:v>609.87849973585617</c:v>
                </c:pt>
                <c:pt idx="2309">
                  <c:v>610.14263074483665</c:v>
                </c:pt>
                <c:pt idx="2310">
                  <c:v>610.40676175381714</c:v>
                </c:pt>
                <c:pt idx="2311">
                  <c:v>610.67089276279762</c:v>
                </c:pt>
                <c:pt idx="2312">
                  <c:v>610.93502377177811</c:v>
                </c:pt>
                <c:pt idx="2313">
                  <c:v>611.19915478075859</c:v>
                </c:pt>
                <c:pt idx="2314">
                  <c:v>611.46328578973907</c:v>
                </c:pt>
                <c:pt idx="2315">
                  <c:v>611.72741679871956</c:v>
                </c:pt>
                <c:pt idx="2316">
                  <c:v>611.99154780770004</c:v>
                </c:pt>
                <c:pt idx="2317">
                  <c:v>612.25567881668053</c:v>
                </c:pt>
                <c:pt idx="2318">
                  <c:v>612.51980982566101</c:v>
                </c:pt>
                <c:pt idx="2319">
                  <c:v>612.7839408346415</c:v>
                </c:pt>
                <c:pt idx="2320">
                  <c:v>613.04807184362198</c:v>
                </c:pt>
                <c:pt idx="2321">
                  <c:v>613.31220285260247</c:v>
                </c:pt>
                <c:pt idx="2322">
                  <c:v>613.57633386158295</c:v>
                </c:pt>
                <c:pt idx="2323">
                  <c:v>613.84046487056344</c:v>
                </c:pt>
                <c:pt idx="2324">
                  <c:v>614.10459587954392</c:v>
                </c:pt>
                <c:pt idx="2325">
                  <c:v>614.36872688852441</c:v>
                </c:pt>
                <c:pt idx="2326">
                  <c:v>614.63285789750489</c:v>
                </c:pt>
                <c:pt idx="2327">
                  <c:v>614.89698890648538</c:v>
                </c:pt>
                <c:pt idx="2328">
                  <c:v>615.16111991546586</c:v>
                </c:pt>
                <c:pt idx="2329">
                  <c:v>615.42525092444635</c:v>
                </c:pt>
                <c:pt idx="2330">
                  <c:v>615.68938193342683</c:v>
                </c:pt>
                <c:pt idx="2331">
                  <c:v>615.95351294240731</c:v>
                </c:pt>
                <c:pt idx="2332">
                  <c:v>616.2176439513878</c:v>
                </c:pt>
                <c:pt idx="2333">
                  <c:v>616.48177496036828</c:v>
                </c:pt>
                <c:pt idx="2334">
                  <c:v>616.74590596934877</c:v>
                </c:pt>
                <c:pt idx="2335">
                  <c:v>617.01003697832925</c:v>
                </c:pt>
                <c:pt idx="2336">
                  <c:v>617.27416798730974</c:v>
                </c:pt>
                <c:pt idx="2337">
                  <c:v>617.53829899629022</c:v>
                </c:pt>
                <c:pt idx="2338">
                  <c:v>617.80243000527071</c:v>
                </c:pt>
                <c:pt idx="2339">
                  <c:v>618.06656101425119</c:v>
                </c:pt>
                <c:pt idx="2340">
                  <c:v>618.33069202323168</c:v>
                </c:pt>
                <c:pt idx="2341">
                  <c:v>618.59482303221216</c:v>
                </c:pt>
                <c:pt idx="2342">
                  <c:v>618.85895404119265</c:v>
                </c:pt>
                <c:pt idx="2343">
                  <c:v>619.12308505017313</c:v>
                </c:pt>
                <c:pt idx="2344">
                  <c:v>619.38721605915362</c:v>
                </c:pt>
                <c:pt idx="2345">
                  <c:v>619.6513470681341</c:v>
                </c:pt>
                <c:pt idx="2346">
                  <c:v>619.91547807711459</c:v>
                </c:pt>
                <c:pt idx="2347">
                  <c:v>620.17960908609507</c:v>
                </c:pt>
                <c:pt idx="2348">
                  <c:v>620.44374009507555</c:v>
                </c:pt>
                <c:pt idx="2349">
                  <c:v>620.70787110405604</c:v>
                </c:pt>
                <c:pt idx="2350">
                  <c:v>620.97200211303652</c:v>
                </c:pt>
                <c:pt idx="2351">
                  <c:v>621.23613312201701</c:v>
                </c:pt>
                <c:pt idx="2352">
                  <c:v>621.50026413099749</c:v>
                </c:pt>
                <c:pt idx="2353">
                  <c:v>621.76439513997798</c:v>
                </c:pt>
                <c:pt idx="2354">
                  <c:v>622.02852614895846</c:v>
                </c:pt>
                <c:pt idx="2355">
                  <c:v>622.29265715793895</c:v>
                </c:pt>
                <c:pt idx="2356">
                  <c:v>622.55678816691943</c:v>
                </c:pt>
                <c:pt idx="2357">
                  <c:v>622.82091917589992</c:v>
                </c:pt>
                <c:pt idx="2358">
                  <c:v>623.0850501848804</c:v>
                </c:pt>
                <c:pt idx="2359">
                  <c:v>623.34918119386089</c:v>
                </c:pt>
                <c:pt idx="2360">
                  <c:v>623.61331220284137</c:v>
                </c:pt>
                <c:pt idx="2361">
                  <c:v>623.87744321182186</c:v>
                </c:pt>
                <c:pt idx="2362">
                  <c:v>624.14157422080234</c:v>
                </c:pt>
                <c:pt idx="2363">
                  <c:v>624.40570522978282</c:v>
                </c:pt>
                <c:pt idx="2364">
                  <c:v>624.66983623876331</c:v>
                </c:pt>
                <c:pt idx="2365">
                  <c:v>624.93396724774379</c:v>
                </c:pt>
                <c:pt idx="2366">
                  <c:v>625.19809825672428</c:v>
                </c:pt>
                <c:pt idx="2367">
                  <c:v>625.46222926570476</c:v>
                </c:pt>
                <c:pt idx="2368">
                  <c:v>625.72636027468525</c:v>
                </c:pt>
                <c:pt idx="2369">
                  <c:v>625.99049128366573</c:v>
                </c:pt>
                <c:pt idx="2370">
                  <c:v>626.25462229264622</c:v>
                </c:pt>
                <c:pt idx="2371">
                  <c:v>626.5187533016267</c:v>
                </c:pt>
                <c:pt idx="2372">
                  <c:v>626.78288431060719</c:v>
                </c:pt>
                <c:pt idx="2373">
                  <c:v>627.04701531958767</c:v>
                </c:pt>
                <c:pt idx="2374">
                  <c:v>627.31114632856816</c:v>
                </c:pt>
                <c:pt idx="2375">
                  <c:v>627.57527733754864</c:v>
                </c:pt>
                <c:pt idx="2376">
                  <c:v>627.83940834652913</c:v>
                </c:pt>
                <c:pt idx="2377">
                  <c:v>628.10353935550961</c:v>
                </c:pt>
                <c:pt idx="2378">
                  <c:v>628.3676703644901</c:v>
                </c:pt>
                <c:pt idx="2379">
                  <c:v>628.63180137347058</c:v>
                </c:pt>
                <c:pt idx="2380">
                  <c:v>628.89593238245106</c:v>
                </c:pt>
                <c:pt idx="2381">
                  <c:v>629.16006339143155</c:v>
                </c:pt>
                <c:pt idx="2382">
                  <c:v>629.42419440041203</c:v>
                </c:pt>
                <c:pt idx="2383">
                  <c:v>629.68832540939252</c:v>
                </c:pt>
                <c:pt idx="2384">
                  <c:v>629.952456418373</c:v>
                </c:pt>
                <c:pt idx="2385">
                  <c:v>630.21658742735349</c:v>
                </c:pt>
                <c:pt idx="2386">
                  <c:v>630.48071843633397</c:v>
                </c:pt>
                <c:pt idx="2387">
                  <c:v>630.74484944531446</c:v>
                </c:pt>
                <c:pt idx="2388">
                  <c:v>631.00898045429494</c:v>
                </c:pt>
                <c:pt idx="2389">
                  <c:v>631.27311146327543</c:v>
                </c:pt>
                <c:pt idx="2390">
                  <c:v>631.53724247225591</c:v>
                </c:pt>
                <c:pt idx="2391">
                  <c:v>631.8013734812364</c:v>
                </c:pt>
                <c:pt idx="2392">
                  <c:v>632.06550449021688</c:v>
                </c:pt>
                <c:pt idx="2393">
                  <c:v>632.32963549919737</c:v>
                </c:pt>
                <c:pt idx="2394">
                  <c:v>632.59376650817785</c:v>
                </c:pt>
                <c:pt idx="2395">
                  <c:v>632.85789751715834</c:v>
                </c:pt>
                <c:pt idx="2396">
                  <c:v>633.12202852613882</c:v>
                </c:pt>
                <c:pt idx="2397">
                  <c:v>633.3861595351193</c:v>
                </c:pt>
                <c:pt idx="2398">
                  <c:v>633.65029054409979</c:v>
                </c:pt>
                <c:pt idx="2399">
                  <c:v>633.91442155308027</c:v>
                </c:pt>
                <c:pt idx="2400">
                  <c:v>634.17855256206076</c:v>
                </c:pt>
                <c:pt idx="2401">
                  <c:v>634.44268357104124</c:v>
                </c:pt>
                <c:pt idx="2402">
                  <c:v>634.70681458002173</c:v>
                </c:pt>
                <c:pt idx="2403">
                  <c:v>634.97094558900221</c:v>
                </c:pt>
                <c:pt idx="2404">
                  <c:v>635.2350765979827</c:v>
                </c:pt>
                <c:pt idx="2405">
                  <c:v>635.49920760696318</c:v>
                </c:pt>
                <c:pt idx="2406">
                  <c:v>635.76333861594367</c:v>
                </c:pt>
                <c:pt idx="2407">
                  <c:v>636.02746962492415</c:v>
                </c:pt>
                <c:pt idx="2408">
                  <c:v>636.29160063390464</c:v>
                </c:pt>
                <c:pt idx="2409">
                  <c:v>636.55573164288512</c:v>
                </c:pt>
                <c:pt idx="2410">
                  <c:v>636.81986265186561</c:v>
                </c:pt>
                <c:pt idx="2411">
                  <c:v>637.08399366084609</c:v>
                </c:pt>
                <c:pt idx="2412">
                  <c:v>637.34812466982657</c:v>
                </c:pt>
                <c:pt idx="2413">
                  <c:v>637.61225567880706</c:v>
                </c:pt>
                <c:pt idx="2414">
                  <c:v>637.87638668778754</c:v>
                </c:pt>
                <c:pt idx="2415">
                  <c:v>638.14051769676803</c:v>
                </c:pt>
                <c:pt idx="2416">
                  <c:v>638.40464870574851</c:v>
                </c:pt>
                <c:pt idx="2417">
                  <c:v>638.668779714729</c:v>
                </c:pt>
                <c:pt idx="2418">
                  <c:v>638.93291072370948</c:v>
                </c:pt>
                <c:pt idx="2419">
                  <c:v>639.19704173268997</c:v>
                </c:pt>
                <c:pt idx="2420">
                  <c:v>639.46117274167045</c:v>
                </c:pt>
                <c:pt idx="2421">
                  <c:v>639.72530375065094</c:v>
                </c:pt>
                <c:pt idx="2422">
                  <c:v>639.98943475963142</c:v>
                </c:pt>
                <c:pt idx="2423">
                  <c:v>640.25356576861191</c:v>
                </c:pt>
                <c:pt idx="2424">
                  <c:v>640.51769677759239</c:v>
                </c:pt>
                <c:pt idx="2425">
                  <c:v>640.78182778657288</c:v>
                </c:pt>
                <c:pt idx="2426">
                  <c:v>641.04595879555336</c:v>
                </c:pt>
                <c:pt idx="2427">
                  <c:v>641.31008980453385</c:v>
                </c:pt>
                <c:pt idx="2428">
                  <c:v>641.57422081351433</c:v>
                </c:pt>
                <c:pt idx="2429">
                  <c:v>641.83835182249481</c:v>
                </c:pt>
                <c:pt idx="2430">
                  <c:v>642.1024828314753</c:v>
                </c:pt>
                <c:pt idx="2431">
                  <c:v>642.36661384045578</c:v>
                </c:pt>
                <c:pt idx="2432">
                  <c:v>642.63074484943627</c:v>
                </c:pt>
                <c:pt idx="2433">
                  <c:v>642.89487585841675</c:v>
                </c:pt>
                <c:pt idx="2434">
                  <c:v>643.15900686739724</c:v>
                </c:pt>
                <c:pt idx="2435">
                  <c:v>643.42313787637772</c:v>
                </c:pt>
                <c:pt idx="2436">
                  <c:v>643.68726888535821</c:v>
                </c:pt>
                <c:pt idx="2437">
                  <c:v>643.95139989433869</c:v>
                </c:pt>
                <c:pt idx="2438">
                  <c:v>644.21553090331918</c:v>
                </c:pt>
                <c:pt idx="2439">
                  <c:v>644.47966191229966</c:v>
                </c:pt>
                <c:pt idx="2440">
                  <c:v>644.74379292128015</c:v>
                </c:pt>
                <c:pt idx="2441">
                  <c:v>645.00792393026063</c:v>
                </c:pt>
                <c:pt idx="2442">
                  <c:v>645.27205493924112</c:v>
                </c:pt>
                <c:pt idx="2443">
                  <c:v>645.5361859482216</c:v>
                </c:pt>
                <c:pt idx="2444">
                  <c:v>645.80031695720209</c:v>
                </c:pt>
                <c:pt idx="2445">
                  <c:v>646.06444796618257</c:v>
                </c:pt>
                <c:pt idx="2446">
                  <c:v>646.32857897516305</c:v>
                </c:pt>
                <c:pt idx="2447">
                  <c:v>646.59270998414354</c:v>
                </c:pt>
                <c:pt idx="2448">
                  <c:v>646.85684099312402</c:v>
                </c:pt>
                <c:pt idx="2449">
                  <c:v>647.12097200210451</c:v>
                </c:pt>
                <c:pt idx="2450">
                  <c:v>647.38510301108499</c:v>
                </c:pt>
                <c:pt idx="2451">
                  <c:v>647.64923402006548</c:v>
                </c:pt>
                <c:pt idx="2452">
                  <c:v>647.91336502904596</c:v>
                </c:pt>
                <c:pt idx="2453">
                  <c:v>648.17749603802645</c:v>
                </c:pt>
                <c:pt idx="2454">
                  <c:v>648.44162704700693</c:v>
                </c:pt>
                <c:pt idx="2455">
                  <c:v>648.70575805598742</c:v>
                </c:pt>
                <c:pt idx="2456">
                  <c:v>648.9698890649679</c:v>
                </c:pt>
                <c:pt idx="2457">
                  <c:v>649.23402007394839</c:v>
                </c:pt>
                <c:pt idx="2458">
                  <c:v>649.49815108292887</c:v>
                </c:pt>
                <c:pt idx="2459">
                  <c:v>649.76228209190936</c:v>
                </c:pt>
                <c:pt idx="2460">
                  <c:v>650.02641310088984</c:v>
                </c:pt>
                <c:pt idx="2461">
                  <c:v>650.29054410987032</c:v>
                </c:pt>
                <c:pt idx="2462">
                  <c:v>650.55467511885081</c:v>
                </c:pt>
                <c:pt idx="2463">
                  <c:v>650.81880612783129</c:v>
                </c:pt>
                <c:pt idx="2464">
                  <c:v>651.08293713681178</c:v>
                </c:pt>
                <c:pt idx="2465">
                  <c:v>651.34706814579226</c:v>
                </c:pt>
                <c:pt idx="2466">
                  <c:v>651.61119915477275</c:v>
                </c:pt>
                <c:pt idx="2467">
                  <c:v>651.87533016375323</c:v>
                </c:pt>
                <c:pt idx="2468">
                  <c:v>652.13946117273372</c:v>
                </c:pt>
                <c:pt idx="2469">
                  <c:v>652.4035921817142</c:v>
                </c:pt>
                <c:pt idx="2470">
                  <c:v>652.66772319069469</c:v>
                </c:pt>
                <c:pt idx="2471">
                  <c:v>652.93185419967517</c:v>
                </c:pt>
                <c:pt idx="2472">
                  <c:v>653.19598520865566</c:v>
                </c:pt>
                <c:pt idx="2473">
                  <c:v>653.46011621763614</c:v>
                </c:pt>
                <c:pt idx="2474">
                  <c:v>653.72424722661663</c:v>
                </c:pt>
                <c:pt idx="2475">
                  <c:v>653.98837823559711</c:v>
                </c:pt>
                <c:pt idx="2476">
                  <c:v>654.2525092445776</c:v>
                </c:pt>
                <c:pt idx="2477">
                  <c:v>654.51664025355808</c:v>
                </c:pt>
                <c:pt idx="2478">
                  <c:v>654.78077126253856</c:v>
                </c:pt>
                <c:pt idx="2479">
                  <c:v>655.04490227151905</c:v>
                </c:pt>
                <c:pt idx="2480">
                  <c:v>655.30903328049953</c:v>
                </c:pt>
                <c:pt idx="2481">
                  <c:v>655.57316428948002</c:v>
                </c:pt>
                <c:pt idx="2482">
                  <c:v>655.8372952984605</c:v>
                </c:pt>
                <c:pt idx="2483">
                  <c:v>656.10142630744099</c:v>
                </c:pt>
                <c:pt idx="2484">
                  <c:v>656.36555731642147</c:v>
                </c:pt>
                <c:pt idx="2485">
                  <c:v>656.62968832540196</c:v>
                </c:pt>
                <c:pt idx="2486">
                  <c:v>656.89381933438244</c:v>
                </c:pt>
                <c:pt idx="2487">
                  <c:v>657.15795034336293</c:v>
                </c:pt>
                <c:pt idx="2488">
                  <c:v>657.42208135234341</c:v>
                </c:pt>
                <c:pt idx="2489">
                  <c:v>657.6862123613239</c:v>
                </c:pt>
                <c:pt idx="2490">
                  <c:v>657.95034337030438</c:v>
                </c:pt>
                <c:pt idx="2491">
                  <c:v>658.21447437928487</c:v>
                </c:pt>
                <c:pt idx="2492">
                  <c:v>658.47860538826535</c:v>
                </c:pt>
                <c:pt idx="2493">
                  <c:v>658.74273639724584</c:v>
                </c:pt>
                <c:pt idx="2494">
                  <c:v>659.00686740622632</c:v>
                </c:pt>
                <c:pt idx="2495">
                  <c:v>659.2709984152068</c:v>
                </c:pt>
                <c:pt idx="2496">
                  <c:v>659.53512942418729</c:v>
                </c:pt>
                <c:pt idx="2497">
                  <c:v>659.79926043316777</c:v>
                </c:pt>
                <c:pt idx="2498">
                  <c:v>660.06339144214826</c:v>
                </c:pt>
                <c:pt idx="2499">
                  <c:v>660.32752245112874</c:v>
                </c:pt>
                <c:pt idx="2500">
                  <c:v>660.59165346010923</c:v>
                </c:pt>
                <c:pt idx="2501">
                  <c:v>660.85578446908971</c:v>
                </c:pt>
                <c:pt idx="2502">
                  <c:v>661.1199154780702</c:v>
                </c:pt>
                <c:pt idx="2503">
                  <c:v>661.38404648705068</c:v>
                </c:pt>
                <c:pt idx="2504">
                  <c:v>661.64817749603117</c:v>
                </c:pt>
                <c:pt idx="2505">
                  <c:v>661.91230850501165</c:v>
                </c:pt>
                <c:pt idx="2506">
                  <c:v>662.17643951399214</c:v>
                </c:pt>
                <c:pt idx="2507">
                  <c:v>662.44057052297262</c:v>
                </c:pt>
                <c:pt idx="2508">
                  <c:v>662.70470153195311</c:v>
                </c:pt>
                <c:pt idx="2509">
                  <c:v>662.96883254093359</c:v>
                </c:pt>
                <c:pt idx="2510">
                  <c:v>663.23296354991407</c:v>
                </c:pt>
                <c:pt idx="2511">
                  <c:v>663.49709455889456</c:v>
                </c:pt>
                <c:pt idx="2512">
                  <c:v>663.76122556787504</c:v>
                </c:pt>
                <c:pt idx="2513">
                  <c:v>664.02535657685553</c:v>
                </c:pt>
                <c:pt idx="2514">
                  <c:v>664.28948758583601</c:v>
                </c:pt>
                <c:pt idx="2515">
                  <c:v>664.5536185948165</c:v>
                </c:pt>
                <c:pt idx="2516">
                  <c:v>664.81774960379698</c:v>
                </c:pt>
                <c:pt idx="2517">
                  <c:v>665.08188061277747</c:v>
                </c:pt>
                <c:pt idx="2518">
                  <c:v>665.34601162175795</c:v>
                </c:pt>
                <c:pt idx="2519">
                  <c:v>665.61014263073844</c:v>
                </c:pt>
                <c:pt idx="2520">
                  <c:v>665.87427363971892</c:v>
                </c:pt>
                <c:pt idx="2521">
                  <c:v>666.13840464869941</c:v>
                </c:pt>
                <c:pt idx="2522">
                  <c:v>666.40253565767989</c:v>
                </c:pt>
                <c:pt idx="2523">
                  <c:v>666.66666666666038</c:v>
                </c:pt>
                <c:pt idx="2524">
                  <c:v>666.93079767564086</c:v>
                </c:pt>
                <c:pt idx="2525">
                  <c:v>667.19492868462135</c:v>
                </c:pt>
                <c:pt idx="2526">
                  <c:v>667.45905969360183</c:v>
                </c:pt>
                <c:pt idx="2527">
                  <c:v>667.72319070258231</c:v>
                </c:pt>
                <c:pt idx="2528">
                  <c:v>667.9873217115628</c:v>
                </c:pt>
                <c:pt idx="2529">
                  <c:v>668.25145272054328</c:v>
                </c:pt>
                <c:pt idx="2530">
                  <c:v>668.51558372952377</c:v>
                </c:pt>
                <c:pt idx="2531">
                  <c:v>668.77971473850425</c:v>
                </c:pt>
                <c:pt idx="2532">
                  <c:v>669.04384574748474</c:v>
                </c:pt>
                <c:pt idx="2533">
                  <c:v>669.30797675646522</c:v>
                </c:pt>
                <c:pt idx="2534">
                  <c:v>669.57210776544571</c:v>
                </c:pt>
                <c:pt idx="2535">
                  <c:v>669.83623877442619</c:v>
                </c:pt>
                <c:pt idx="2536">
                  <c:v>670.10036978340668</c:v>
                </c:pt>
                <c:pt idx="2537">
                  <c:v>670.36450079238716</c:v>
                </c:pt>
                <c:pt idx="2538">
                  <c:v>670.62863180136765</c:v>
                </c:pt>
                <c:pt idx="2539">
                  <c:v>670.89276281034813</c:v>
                </c:pt>
                <c:pt idx="2540">
                  <c:v>671.15689381932862</c:v>
                </c:pt>
                <c:pt idx="2541">
                  <c:v>671.4210248283091</c:v>
                </c:pt>
                <c:pt idx="2542">
                  <c:v>671.68515583728959</c:v>
                </c:pt>
                <c:pt idx="2543">
                  <c:v>671.94928684627007</c:v>
                </c:pt>
                <c:pt idx="2544">
                  <c:v>672.21341785525055</c:v>
                </c:pt>
                <c:pt idx="2545">
                  <c:v>672.47754886423104</c:v>
                </c:pt>
                <c:pt idx="2546">
                  <c:v>672.74167987321152</c:v>
                </c:pt>
                <c:pt idx="2547">
                  <c:v>673.00581088219201</c:v>
                </c:pt>
                <c:pt idx="2548">
                  <c:v>673.26994189117249</c:v>
                </c:pt>
                <c:pt idx="2549">
                  <c:v>673.53407290015298</c:v>
                </c:pt>
                <c:pt idx="2550">
                  <c:v>673.79820390913346</c:v>
                </c:pt>
                <c:pt idx="2551">
                  <c:v>674.06233491811395</c:v>
                </c:pt>
                <c:pt idx="2552">
                  <c:v>674.32646592709443</c:v>
                </c:pt>
                <c:pt idx="2553">
                  <c:v>674.59059693607492</c:v>
                </c:pt>
                <c:pt idx="2554">
                  <c:v>674.8547279450554</c:v>
                </c:pt>
                <c:pt idx="2555">
                  <c:v>675.11885895403589</c:v>
                </c:pt>
                <c:pt idx="2556">
                  <c:v>675.38298996301637</c:v>
                </c:pt>
                <c:pt idx="2557">
                  <c:v>675.64712097199686</c:v>
                </c:pt>
                <c:pt idx="2558">
                  <c:v>675.91125198097734</c:v>
                </c:pt>
                <c:pt idx="2559">
                  <c:v>676.17538298995782</c:v>
                </c:pt>
                <c:pt idx="2560">
                  <c:v>676.43951399893831</c:v>
                </c:pt>
                <c:pt idx="2561">
                  <c:v>676.70364500791879</c:v>
                </c:pt>
                <c:pt idx="2562">
                  <c:v>676.96777601689928</c:v>
                </c:pt>
                <c:pt idx="2563">
                  <c:v>677.23190702587976</c:v>
                </c:pt>
                <c:pt idx="2564">
                  <c:v>677.49603803486025</c:v>
                </c:pt>
                <c:pt idx="2565">
                  <c:v>677.76016904384073</c:v>
                </c:pt>
                <c:pt idx="2566">
                  <c:v>678.02430005282122</c:v>
                </c:pt>
                <c:pt idx="2567">
                  <c:v>678.2884310618017</c:v>
                </c:pt>
                <c:pt idx="2568">
                  <c:v>678.55256207078219</c:v>
                </c:pt>
                <c:pt idx="2569">
                  <c:v>678.81669307976267</c:v>
                </c:pt>
                <c:pt idx="2570">
                  <c:v>679.08082408874316</c:v>
                </c:pt>
                <c:pt idx="2571">
                  <c:v>679.34495509772364</c:v>
                </c:pt>
                <c:pt idx="2572">
                  <c:v>679.60908610670413</c:v>
                </c:pt>
                <c:pt idx="2573">
                  <c:v>679.87321711568461</c:v>
                </c:pt>
                <c:pt idx="2574">
                  <c:v>680.1373481246651</c:v>
                </c:pt>
                <c:pt idx="2575">
                  <c:v>680.40147913364558</c:v>
                </c:pt>
                <c:pt idx="2576">
                  <c:v>680.66561014262606</c:v>
                </c:pt>
                <c:pt idx="2577">
                  <c:v>680.92974115160655</c:v>
                </c:pt>
                <c:pt idx="2578">
                  <c:v>681.19387216058703</c:v>
                </c:pt>
                <c:pt idx="2579">
                  <c:v>681.45800316956752</c:v>
                </c:pt>
                <c:pt idx="2580">
                  <c:v>681.722134178548</c:v>
                </c:pt>
                <c:pt idx="2581">
                  <c:v>681.98626518752849</c:v>
                </c:pt>
                <c:pt idx="2582">
                  <c:v>682.25039619650897</c:v>
                </c:pt>
                <c:pt idx="2583">
                  <c:v>682.51452720548946</c:v>
                </c:pt>
                <c:pt idx="2584">
                  <c:v>682.77865821446994</c:v>
                </c:pt>
                <c:pt idx="2585">
                  <c:v>683.04278922345043</c:v>
                </c:pt>
                <c:pt idx="2586">
                  <c:v>683.30692023243091</c:v>
                </c:pt>
                <c:pt idx="2587">
                  <c:v>683.5710512414114</c:v>
                </c:pt>
                <c:pt idx="2588">
                  <c:v>683.83518225039188</c:v>
                </c:pt>
                <c:pt idx="2589">
                  <c:v>684.09931325937237</c:v>
                </c:pt>
                <c:pt idx="2590">
                  <c:v>684.36344426835285</c:v>
                </c:pt>
                <c:pt idx="2591">
                  <c:v>684.62757527733334</c:v>
                </c:pt>
                <c:pt idx="2592">
                  <c:v>684.89170628631382</c:v>
                </c:pt>
                <c:pt idx="2593">
                  <c:v>685.1558372952943</c:v>
                </c:pt>
                <c:pt idx="2594">
                  <c:v>685.41996830427479</c:v>
                </c:pt>
                <c:pt idx="2595">
                  <c:v>685.68409931325527</c:v>
                </c:pt>
                <c:pt idx="2596">
                  <c:v>685.94823032223576</c:v>
                </c:pt>
                <c:pt idx="2597">
                  <c:v>686.21236133121624</c:v>
                </c:pt>
                <c:pt idx="2598">
                  <c:v>686.47649234019673</c:v>
                </c:pt>
                <c:pt idx="2599">
                  <c:v>686.74062334917721</c:v>
                </c:pt>
                <c:pt idx="2600">
                  <c:v>687.0047543581577</c:v>
                </c:pt>
                <c:pt idx="2601">
                  <c:v>687.26888536713818</c:v>
                </c:pt>
                <c:pt idx="2602">
                  <c:v>687.53301637611867</c:v>
                </c:pt>
                <c:pt idx="2603">
                  <c:v>687.79714738509915</c:v>
                </c:pt>
                <c:pt idx="2604">
                  <c:v>688.06127839407964</c:v>
                </c:pt>
                <c:pt idx="2605">
                  <c:v>688.32540940306012</c:v>
                </c:pt>
                <c:pt idx="2606">
                  <c:v>688.58954041204061</c:v>
                </c:pt>
                <c:pt idx="2607">
                  <c:v>688.85367142102109</c:v>
                </c:pt>
                <c:pt idx="2608">
                  <c:v>689.11780243000157</c:v>
                </c:pt>
                <c:pt idx="2609">
                  <c:v>689.38193343898206</c:v>
                </c:pt>
                <c:pt idx="2610">
                  <c:v>689.64606444796254</c:v>
                </c:pt>
                <c:pt idx="2611">
                  <c:v>689.91019545694303</c:v>
                </c:pt>
                <c:pt idx="2612">
                  <c:v>690.17432646592351</c:v>
                </c:pt>
                <c:pt idx="2613">
                  <c:v>690.438457474904</c:v>
                </c:pt>
                <c:pt idx="2614">
                  <c:v>690.70258848388448</c:v>
                </c:pt>
                <c:pt idx="2615">
                  <c:v>690.96671949286497</c:v>
                </c:pt>
                <c:pt idx="2616">
                  <c:v>691.23085050184545</c:v>
                </c:pt>
                <c:pt idx="2617">
                  <c:v>691.49498151082594</c:v>
                </c:pt>
                <c:pt idx="2618">
                  <c:v>691.75911251980642</c:v>
                </c:pt>
                <c:pt idx="2619">
                  <c:v>692.02324352878691</c:v>
                </c:pt>
                <c:pt idx="2620">
                  <c:v>692.28737453776739</c:v>
                </c:pt>
                <c:pt idx="2621">
                  <c:v>692.55150554674788</c:v>
                </c:pt>
                <c:pt idx="2622">
                  <c:v>692.81563655572836</c:v>
                </c:pt>
                <c:pt idx="2623">
                  <c:v>693.07976756470885</c:v>
                </c:pt>
                <c:pt idx="2624">
                  <c:v>693.34389857368933</c:v>
                </c:pt>
                <c:pt idx="2625">
                  <c:v>693.60802958266981</c:v>
                </c:pt>
                <c:pt idx="2626">
                  <c:v>693.8721605916503</c:v>
                </c:pt>
                <c:pt idx="2627">
                  <c:v>694.13629160063078</c:v>
                </c:pt>
                <c:pt idx="2628">
                  <c:v>694.40042260961127</c:v>
                </c:pt>
                <c:pt idx="2629">
                  <c:v>694.66455361859175</c:v>
                </c:pt>
                <c:pt idx="2630">
                  <c:v>694.92868462757224</c:v>
                </c:pt>
                <c:pt idx="2631">
                  <c:v>695.19281563655272</c:v>
                </c:pt>
                <c:pt idx="2632">
                  <c:v>695.45694664553321</c:v>
                </c:pt>
                <c:pt idx="2633">
                  <c:v>695.72107765451369</c:v>
                </c:pt>
                <c:pt idx="2634">
                  <c:v>695.98520866349418</c:v>
                </c:pt>
                <c:pt idx="2635">
                  <c:v>696.24933967247466</c:v>
                </c:pt>
                <c:pt idx="2636">
                  <c:v>696.51347068145515</c:v>
                </c:pt>
                <c:pt idx="2637">
                  <c:v>696.77760169043563</c:v>
                </c:pt>
                <c:pt idx="2638">
                  <c:v>697.04173269941612</c:v>
                </c:pt>
                <c:pt idx="2639">
                  <c:v>697.3058637083966</c:v>
                </c:pt>
                <c:pt idx="2640">
                  <c:v>697.56999471737709</c:v>
                </c:pt>
                <c:pt idx="2641">
                  <c:v>697.83412572635757</c:v>
                </c:pt>
                <c:pt idx="2642">
                  <c:v>698.09825673533805</c:v>
                </c:pt>
                <c:pt idx="2643">
                  <c:v>698.36238774431854</c:v>
                </c:pt>
                <c:pt idx="2644">
                  <c:v>698.62651875329902</c:v>
                </c:pt>
                <c:pt idx="2645">
                  <c:v>698.89064976227951</c:v>
                </c:pt>
                <c:pt idx="2646">
                  <c:v>699.15478077125999</c:v>
                </c:pt>
                <c:pt idx="2647">
                  <c:v>699.41891178024048</c:v>
                </c:pt>
                <c:pt idx="2648">
                  <c:v>699.68304278922096</c:v>
                </c:pt>
                <c:pt idx="2649">
                  <c:v>699.94717379820145</c:v>
                </c:pt>
                <c:pt idx="2650">
                  <c:v>700.21130480718193</c:v>
                </c:pt>
                <c:pt idx="2651">
                  <c:v>700.47543581616242</c:v>
                </c:pt>
                <c:pt idx="2652">
                  <c:v>700.7395668251429</c:v>
                </c:pt>
                <c:pt idx="2653">
                  <c:v>701.00369783412339</c:v>
                </c:pt>
                <c:pt idx="2654">
                  <c:v>701.26782884310387</c:v>
                </c:pt>
                <c:pt idx="2655">
                  <c:v>701.53195985208436</c:v>
                </c:pt>
                <c:pt idx="2656">
                  <c:v>701.79609086106484</c:v>
                </c:pt>
                <c:pt idx="2657">
                  <c:v>702.06022187004532</c:v>
                </c:pt>
                <c:pt idx="2658">
                  <c:v>702.32435287902581</c:v>
                </c:pt>
                <c:pt idx="2659">
                  <c:v>702.58848388800629</c:v>
                </c:pt>
                <c:pt idx="2660">
                  <c:v>702.85261489698678</c:v>
                </c:pt>
                <c:pt idx="2661">
                  <c:v>703.11674590596726</c:v>
                </c:pt>
                <c:pt idx="2662">
                  <c:v>703.38087691494775</c:v>
                </c:pt>
                <c:pt idx="2663">
                  <c:v>703.64500792392823</c:v>
                </c:pt>
                <c:pt idx="2664">
                  <c:v>703.90913893290872</c:v>
                </c:pt>
                <c:pt idx="2665">
                  <c:v>704.1732699418892</c:v>
                </c:pt>
                <c:pt idx="2666">
                  <c:v>704.43740095086969</c:v>
                </c:pt>
                <c:pt idx="2667">
                  <c:v>704.70153195985017</c:v>
                </c:pt>
                <c:pt idx="2668">
                  <c:v>704.96566296883066</c:v>
                </c:pt>
                <c:pt idx="2669">
                  <c:v>705.22979397781114</c:v>
                </c:pt>
                <c:pt idx="2670">
                  <c:v>705.49392498679163</c:v>
                </c:pt>
                <c:pt idx="2671">
                  <c:v>705.75805599577211</c:v>
                </c:pt>
                <c:pt idx="2672">
                  <c:v>706.0221870047526</c:v>
                </c:pt>
                <c:pt idx="2673">
                  <c:v>706.28631801373308</c:v>
                </c:pt>
                <c:pt idx="2674">
                  <c:v>706.55044902271356</c:v>
                </c:pt>
                <c:pt idx="2675">
                  <c:v>706.81458003169405</c:v>
                </c:pt>
                <c:pt idx="2676">
                  <c:v>707.07871104067453</c:v>
                </c:pt>
                <c:pt idx="2677">
                  <c:v>707.34284204965502</c:v>
                </c:pt>
                <c:pt idx="2678">
                  <c:v>707.6069730586355</c:v>
                </c:pt>
                <c:pt idx="2679">
                  <c:v>707.87110406761599</c:v>
                </c:pt>
                <c:pt idx="2680">
                  <c:v>708.13523507659647</c:v>
                </c:pt>
                <c:pt idx="2681">
                  <c:v>708.39936608557696</c:v>
                </c:pt>
                <c:pt idx="2682">
                  <c:v>708.66349709455744</c:v>
                </c:pt>
                <c:pt idx="2683">
                  <c:v>708.92762810353793</c:v>
                </c:pt>
                <c:pt idx="2684">
                  <c:v>709.19175911251841</c:v>
                </c:pt>
                <c:pt idx="2685">
                  <c:v>709.4558901214989</c:v>
                </c:pt>
                <c:pt idx="2686">
                  <c:v>709.72002113047938</c:v>
                </c:pt>
                <c:pt idx="2687">
                  <c:v>709.98415213945987</c:v>
                </c:pt>
                <c:pt idx="2688">
                  <c:v>710.24828314844035</c:v>
                </c:pt>
                <c:pt idx="2689">
                  <c:v>710.51241415742084</c:v>
                </c:pt>
                <c:pt idx="2690">
                  <c:v>710.77654516640132</c:v>
                </c:pt>
                <c:pt idx="2691">
                  <c:v>711.0406761753818</c:v>
                </c:pt>
                <c:pt idx="2692">
                  <c:v>711.30480718436229</c:v>
                </c:pt>
                <c:pt idx="2693">
                  <c:v>711.56893819334277</c:v>
                </c:pt>
                <c:pt idx="2694">
                  <c:v>711.83306920232326</c:v>
                </c:pt>
                <c:pt idx="2695">
                  <c:v>712.09720021130374</c:v>
                </c:pt>
                <c:pt idx="2696">
                  <c:v>712.36133122028423</c:v>
                </c:pt>
                <c:pt idx="2697">
                  <c:v>712.62546222926471</c:v>
                </c:pt>
                <c:pt idx="2698">
                  <c:v>712.8895932382452</c:v>
                </c:pt>
                <c:pt idx="2699">
                  <c:v>713.15372424722568</c:v>
                </c:pt>
                <c:pt idx="2700">
                  <c:v>713.41785525620617</c:v>
                </c:pt>
                <c:pt idx="2701">
                  <c:v>713.68198626518665</c:v>
                </c:pt>
                <c:pt idx="2702">
                  <c:v>713.94611727416714</c:v>
                </c:pt>
                <c:pt idx="2703">
                  <c:v>714.21024828314762</c:v>
                </c:pt>
                <c:pt idx="2704">
                  <c:v>714.47437929212811</c:v>
                </c:pt>
                <c:pt idx="2705">
                  <c:v>714.73851030110859</c:v>
                </c:pt>
                <c:pt idx="2706">
                  <c:v>715.00264131008907</c:v>
                </c:pt>
                <c:pt idx="2707">
                  <c:v>715.26677231906956</c:v>
                </c:pt>
                <c:pt idx="2708">
                  <c:v>715.53090332805004</c:v>
                </c:pt>
                <c:pt idx="2709">
                  <c:v>715.79503433703053</c:v>
                </c:pt>
                <c:pt idx="2710">
                  <c:v>716.05916534601101</c:v>
                </c:pt>
                <c:pt idx="2711">
                  <c:v>716.3232963549915</c:v>
                </c:pt>
                <c:pt idx="2712">
                  <c:v>716.58742736397198</c:v>
                </c:pt>
                <c:pt idx="2713">
                  <c:v>716.85155837295247</c:v>
                </c:pt>
                <c:pt idx="2714">
                  <c:v>717.11568938193295</c:v>
                </c:pt>
                <c:pt idx="2715">
                  <c:v>717.37982039091344</c:v>
                </c:pt>
                <c:pt idx="2716">
                  <c:v>717.64395139989392</c:v>
                </c:pt>
                <c:pt idx="2717">
                  <c:v>717.90808240887441</c:v>
                </c:pt>
                <c:pt idx="2718">
                  <c:v>718.17221341785489</c:v>
                </c:pt>
                <c:pt idx="2719">
                  <c:v>718.43634442683538</c:v>
                </c:pt>
                <c:pt idx="2720">
                  <c:v>718.70047543581586</c:v>
                </c:pt>
                <c:pt idx="2721">
                  <c:v>718.96460644479635</c:v>
                </c:pt>
                <c:pt idx="2722">
                  <c:v>719.22873745377683</c:v>
                </c:pt>
                <c:pt idx="2723">
                  <c:v>719.49286846275731</c:v>
                </c:pt>
                <c:pt idx="2724">
                  <c:v>719.7569994717378</c:v>
                </c:pt>
                <c:pt idx="2725">
                  <c:v>720.02113048071828</c:v>
                </c:pt>
                <c:pt idx="2726">
                  <c:v>720.28526148969877</c:v>
                </c:pt>
                <c:pt idx="2727">
                  <c:v>720.54939249867925</c:v>
                </c:pt>
                <c:pt idx="2728">
                  <c:v>720.81352350765974</c:v>
                </c:pt>
                <c:pt idx="2729">
                  <c:v>721.07765451664022</c:v>
                </c:pt>
                <c:pt idx="2730">
                  <c:v>721.34178552562071</c:v>
                </c:pt>
                <c:pt idx="2731">
                  <c:v>721.60591653460119</c:v>
                </c:pt>
                <c:pt idx="2732">
                  <c:v>721.87004754358168</c:v>
                </c:pt>
                <c:pt idx="2733">
                  <c:v>722.13417855256216</c:v>
                </c:pt>
                <c:pt idx="2734">
                  <c:v>722.39830956154265</c:v>
                </c:pt>
                <c:pt idx="2735">
                  <c:v>722.66244057052313</c:v>
                </c:pt>
                <c:pt idx="2736">
                  <c:v>722.92657157950362</c:v>
                </c:pt>
                <c:pt idx="2737">
                  <c:v>723.1907025884841</c:v>
                </c:pt>
                <c:pt idx="2738">
                  <c:v>723.45483359746459</c:v>
                </c:pt>
                <c:pt idx="2739">
                  <c:v>723.71896460644507</c:v>
                </c:pt>
                <c:pt idx="2740">
                  <c:v>723.98309561542555</c:v>
                </c:pt>
                <c:pt idx="2741">
                  <c:v>724.24722662440604</c:v>
                </c:pt>
                <c:pt idx="2742">
                  <c:v>724.51135763338652</c:v>
                </c:pt>
                <c:pt idx="2743">
                  <c:v>724.77548864236701</c:v>
                </c:pt>
                <c:pt idx="2744">
                  <c:v>725.03961965134749</c:v>
                </c:pt>
                <c:pt idx="2745">
                  <c:v>725.30375066032798</c:v>
                </c:pt>
                <c:pt idx="2746">
                  <c:v>725.56788166930846</c:v>
                </c:pt>
                <c:pt idx="2747">
                  <c:v>725.83201267828895</c:v>
                </c:pt>
                <c:pt idx="2748">
                  <c:v>726.09614368726943</c:v>
                </c:pt>
                <c:pt idx="2749">
                  <c:v>726.36027469624992</c:v>
                </c:pt>
                <c:pt idx="2750">
                  <c:v>726.6244057052304</c:v>
                </c:pt>
                <c:pt idx="2751">
                  <c:v>726.88853671421089</c:v>
                </c:pt>
                <c:pt idx="2752">
                  <c:v>727.15266772319137</c:v>
                </c:pt>
                <c:pt idx="2753">
                  <c:v>727.41679873217186</c:v>
                </c:pt>
                <c:pt idx="2754">
                  <c:v>727.68092974115234</c:v>
                </c:pt>
                <c:pt idx="2755">
                  <c:v>727.94506075013282</c:v>
                </c:pt>
                <c:pt idx="2756">
                  <c:v>728.20919175911331</c:v>
                </c:pt>
                <c:pt idx="2757">
                  <c:v>728.47332276809379</c:v>
                </c:pt>
                <c:pt idx="2758">
                  <c:v>728.73745377707428</c:v>
                </c:pt>
                <c:pt idx="2759">
                  <c:v>729.00158478605476</c:v>
                </c:pt>
                <c:pt idx="2760">
                  <c:v>729.26571579503525</c:v>
                </c:pt>
                <c:pt idx="2761">
                  <c:v>729.52984680401573</c:v>
                </c:pt>
                <c:pt idx="2762">
                  <c:v>729.79397781299622</c:v>
                </c:pt>
                <c:pt idx="2763">
                  <c:v>730.0581088219767</c:v>
                </c:pt>
                <c:pt idx="2764">
                  <c:v>730.32223983095719</c:v>
                </c:pt>
                <c:pt idx="2765">
                  <c:v>730.58637083993767</c:v>
                </c:pt>
                <c:pt idx="2766">
                  <c:v>730.85050184891816</c:v>
                </c:pt>
                <c:pt idx="2767">
                  <c:v>731.11463285789864</c:v>
                </c:pt>
                <c:pt idx="2768">
                  <c:v>731.37876386687913</c:v>
                </c:pt>
                <c:pt idx="2769">
                  <c:v>731.64289487585961</c:v>
                </c:pt>
                <c:pt idx="2770">
                  <c:v>731.9070258848401</c:v>
                </c:pt>
                <c:pt idx="2771">
                  <c:v>732.17115689382058</c:v>
                </c:pt>
                <c:pt idx="2772">
                  <c:v>732.43528790280106</c:v>
                </c:pt>
                <c:pt idx="2773">
                  <c:v>732.69941891178155</c:v>
                </c:pt>
                <c:pt idx="2774">
                  <c:v>732.96354992076203</c:v>
                </c:pt>
                <c:pt idx="2775">
                  <c:v>733.22768092974252</c:v>
                </c:pt>
                <c:pt idx="2776">
                  <c:v>733.491811938723</c:v>
                </c:pt>
                <c:pt idx="2777">
                  <c:v>733.75594294770349</c:v>
                </c:pt>
                <c:pt idx="2778">
                  <c:v>734.02007395668397</c:v>
                </c:pt>
                <c:pt idx="2779">
                  <c:v>734.28420496566446</c:v>
                </c:pt>
                <c:pt idx="2780">
                  <c:v>734.54833597464494</c:v>
                </c:pt>
                <c:pt idx="2781">
                  <c:v>734.81246698362543</c:v>
                </c:pt>
                <c:pt idx="2782">
                  <c:v>735.07659799260591</c:v>
                </c:pt>
                <c:pt idx="2783">
                  <c:v>735.3407290015864</c:v>
                </c:pt>
                <c:pt idx="2784">
                  <c:v>735.60486001056688</c:v>
                </c:pt>
                <c:pt idx="2785">
                  <c:v>735.86899101954737</c:v>
                </c:pt>
                <c:pt idx="2786">
                  <c:v>736.13312202852785</c:v>
                </c:pt>
                <c:pt idx="2787">
                  <c:v>736.39725303750834</c:v>
                </c:pt>
                <c:pt idx="2788">
                  <c:v>736.66138404648882</c:v>
                </c:pt>
                <c:pt idx="2789">
                  <c:v>736.9255150554693</c:v>
                </c:pt>
                <c:pt idx="2790">
                  <c:v>737.18964606444979</c:v>
                </c:pt>
                <c:pt idx="2791">
                  <c:v>737.45377707343027</c:v>
                </c:pt>
                <c:pt idx="2792">
                  <c:v>737.71790808241076</c:v>
                </c:pt>
                <c:pt idx="2793">
                  <c:v>737.98203909139124</c:v>
                </c:pt>
                <c:pt idx="2794">
                  <c:v>738.24617010037173</c:v>
                </c:pt>
                <c:pt idx="2795">
                  <c:v>738.51030110935221</c:v>
                </c:pt>
                <c:pt idx="2796">
                  <c:v>738.7744321183327</c:v>
                </c:pt>
                <c:pt idx="2797">
                  <c:v>739.03856312731318</c:v>
                </c:pt>
                <c:pt idx="2798">
                  <c:v>739.30269413629367</c:v>
                </c:pt>
                <c:pt idx="2799">
                  <c:v>739.56682514527415</c:v>
                </c:pt>
                <c:pt idx="2800">
                  <c:v>739.83095615425464</c:v>
                </c:pt>
                <c:pt idx="2801">
                  <c:v>740.09508716323512</c:v>
                </c:pt>
                <c:pt idx="2802">
                  <c:v>740.35921817221561</c:v>
                </c:pt>
                <c:pt idx="2803">
                  <c:v>740.62334918119609</c:v>
                </c:pt>
                <c:pt idx="2804">
                  <c:v>740.88748019017657</c:v>
                </c:pt>
                <c:pt idx="2805">
                  <c:v>741.15161119915706</c:v>
                </c:pt>
                <c:pt idx="2806">
                  <c:v>741.41574220813754</c:v>
                </c:pt>
                <c:pt idx="2807">
                  <c:v>741.67987321711803</c:v>
                </c:pt>
                <c:pt idx="2808">
                  <c:v>741.94400422609851</c:v>
                </c:pt>
                <c:pt idx="2809">
                  <c:v>742.208135235079</c:v>
                </c:pt>
                <c:pt idx="2810">
                  <c:v>742.47226624405948</c:v>
                </c:pt>
                <c:pt idx="2811">
                  <c:v>742.73639725303997</c:v>
                </c:pt>
                <c:pt idx="2812">
                  <c:v>743.00052826202045</c:v>
                </c:pt>
                <c:pt idx="2813">
                  <c:v>743.26465927100094</c:v>
                </c:pt>
                <c:pt idx="2814">
                  <c:v>743.52879027998142</c:v>
                </c:pt>
                <c:pt idx="2815">
                  <c:v>743.79292128896191</c:v>
                </c:pt>
                <c:pt idx="2816">
                  <c:v>744.05705229794239</c:v>
                </c:pt>
                <c:pt idx="2817">
                  <c:v>744.32118330692288</c:v>
                </c:pt>
                <c:pt idx="2818">
                  <c:v>744.58531431590336</c:v>
                </c:pt>
                <c:pt idx="2819">
                  <c:v>744.84944532488385</c:v>
                </c:pt>
                <c:pt idx="2820">
                  <c:v>745.11357633386433</c:v>
                </c:pt>
                <c:pt idx="2821">
                  <c:v>745.37770734284481</c:v>
                </c:pt>
                <c:pt idx="2822">
                  <c:v>745.6418383518253</c:v>
                </c:pt>
                <c:pt idx="2823">
                  <c:v>745.90596936080578</c:v>
                </c:pt>
                <c:pt idx="2824">
                  <c:v>746.17010036978627</c:v>
                </c:pt>
                <c:pt idx="2825">
                  <c:v>746.43423137876675</c:v>
                </c:pt>
                <c:pt idx="2826">
                  <c:v>746.69836238774724</c:v>
                </c:pt>
                <c:pt idx="2827">
                  <c:v>746.96249339672772</c:v>
                </c:pt>
                <c:pt idx="2828">
                  <c:v>747.22662440570821</c:v>
                </c:pt>
                <c:pt idx="2829">
                  <c:v>747.49075541468869</c:v>
                </c:pt>
                <c:pt idx="2830">
                  <c:v>747.75488642366918</c:v>
                </c:pt>
                <c:pt idx="2831">
                  <c:v>748.01901743264966</c:v>
                </c:pt>
                <c:pt idx="2832">
                  <c:v>748.28314844163015</c:v>
                </c:pt>
                <c:pt idx="2833">
                  <c:v>748.54727945061063</c:v>
                </c:pt>
                <c:pt idx="2834">
                  <c:v>748.81141045959112</c:v>
                </c:pt>
                <c:pt idx="2835">
                  <c:v>749.0755414685716</c:v>
                </c:pt>
                <c:pt idx="2836">
                  <c:v>749.33967247755209</c:v>
                </c:pt>
                <c:pt idx="2837">
                  <c:v>749.60380348653257</c:v>
                </c:pt>
                <c:pt idx="2838">
                  <c:v>749.86793449551305</c:v>
                </c:pt>
                <c:pt idx="2839">
                  <c:v>750.13206550449354</c:v>
                </c:pt>
                <c:pt idx="2840">
                  <c:v>750.39619651347402</c:v>
                </c:pt>
                <c:pt idx="2841">
                  <c:v>750.66032752245451</c:v>
                </c:pt>
                <c:pt idx="2842">
                  <c:v>750.92445853143499</c:v>
                </c:pt>
                <c:pt idx="2843">
                  <c:v>751.18858954041548</c:v>
                </c:pt>
                <c:pt idx="2844">
                  <c:v>751.45272054939596</c:v>
                </c:pt>
                <c:pt idx="2845">
                  <c:v>751.71685155837645</c:v>
                </c:pt>
                <c:pt idx="2846">
                  <c:v>751.98098256735693</c:v>
                </c:pt>
                <c:pt idx="2847">
                  <c:v>752.24511357633742</c:v>
                </c:pt>
                <c:pt idx="2848">
                  <c:v>752.5092445853179</c:v>
                </c:pt>
                <c:pt idx="2849">
                  <c:v>752.77337559429839</c:v>
                </c:pt>
                <c:pt idx="2850">
                  <c:v>753.03750660327887</c:v>
                </c:pt>
                <c:pt idx="2851">
                  <c:v>753.30163761225936</c:v>
                </c:pt>
                <c:pt idx="2852">
                  <c:v>753.56576862123984</c:v>
                </c:pt>
                <c:pt idx="2853">
                  <c:v>753.82989963022032</c:v>
                </c:pt>
                <c:pt idx="2854">
                  <c:v>754.09403063920081</c:v>
                </c:pt>
                <c:pt idx="2855">
                  <c:v>754.35816164818129</c:v>
                </c:pt>
                <c:pt idx="2856">
                  <c:v>754.62229265716178</c:v>
                </c:pt>
                <c:pt idx="2857">
                  <c:v>754.88642366614226</c:v>
                </c:pt>
                <c:pt idx="2858">
                  <c:v>755.15055467512275</c:v>
                </c:pt>
                <c:pt idx="2859">
                  <c:v>755.41468568410323</c:v>
                </c:pt>
                <c:pt idx="2860">
                  <c:v>755.67881669308372</c:v>
                </c:pt>
                <c:pt idx="2861">
                  <c:v>755.9429477020642</c:v>
                </c:pt>
                <c:pt idx="2862">
                  <c:v>756.20707871104469</c:v>
                </c:pt>
                <c:pt idx="2863">
                  <c:v>756.47120972002517</c:v>
                </c:pt>
                <c:pt idx="2864">
                  <c:v>756.73534072900566</c:v>
                </c:pt>
                <c:pt idx="2865">
                  <c:v>756.99947173798614</c:v>
                </c:pt>
                <c:pt idx="2866">
                  <c:v>757.26360274696663</c:v>
                </c:pt>
                <c:pt idx="2867">
                  <c:v>757.52773375594711</c:v>
                </c:pt>
                <c:pt idx="2868">
                  <c:v>757.7918647649276</c:v>
                </c:pt>
                <c:pt idx="2869">
                  <c:v>758.05599577390808</c:v>
                </c:pt>
                <c:pt idx="2870">
                  <c:v>758.32012678288856</c:v>
                </c:pt>
                <c:pt idx="2871">
                  <c:v>758.58425779186905</c:v>
                </c:pt>
                <c:pt idx="2872">
                  <c:v>758.84838880084953</c:v>
                </c:pt>
                <c:pt idx="2873">
                  <c:v>759.11251980983002</c:v>
                </c:pt>
                <c:pt idx="2874">
                  <c:v>759.3766508188105</c:v>
                </c:pt>
                <c:pt idx="2875">
                  <c:v>759.64078182779099</c:v>
                </c:pt>
                <c:pt idx="2876">
                  <c:v>759.90491283677147</c:v>
                </c:pt>
                <c:pt idx="2877">
                  <c:v>760.16904384575196</c:v>
                </c:pt>
                <c:pt idx="2878">
                  <c:v>760.43317485473244</c:v>
                </c:pt>
                <c:pt idx="2879">
                  <c:v>760.69730586371293</c:v>
                </c:pt>
                <c:pt idx="2880">
                  <c:v>760.96143687269341</c:v>
                </c:pt>
                <c:pt idx="2881">
                  <c:v>761.2255678816739</c:v>
                </c:pt>
                <c:pt idx="2882">
                  <c:v>761.48969889065438</c:v>
                </c:pt>
                <c:pt idx="2883">
                  <c:v>761.75382989963487</c:v>
                </c:pt>
                <c:pt idx="2884">
                  <c:v>762.01796090861535</c:v>
                </c:pt>
                <c:pt idx="2885">
                  <c:v>762.28209191759584</c:v>
                </c:pt>
                <c:pt idx="2886">
                  <c:v>762.54622292657632</c:v>
                </c:pt>
                <c:pt idx="2887">
                  <c:v>762.8103539355568</c:v>
                </c:pt>
                <c:pt idx="2888">
                  <c:v>763.07448494453729</c:v>
                </c:pt>
                <c:pt idx="2889">
                  <c:v>763.33861595351777</c:v>
                </c:pt>
                <c:pt idx="2890">
                  <c:v>763.60274696249826</c:v>
                </c:pt>
                <c:pt idx="2891">
                  <c:v>763.86687797147874</c:v>
                </c:pt>
                <c:pt idx="2892">
                  <c:v>764.13100898045923</c:v>
                </c:pt>
                <c:pt idx="2893">
                  <c:v>764.39513998943971</c:v>
                </c:pt>
                <c:pt idx="2894">
                  <c:v>764.6592709984202</c:v>
                </c:pt>
                <c:pt idx="2895">
                  <c:v>764.92340200740068</c:v>
                </c:pt>
                <c:pt idx="2896">
                  <c:v>765.18753301638117</c:v>
                </c:pt>
                <c:pt idx="2897">
                  <c:v>765.45166402536165</c:v>
                </c:pt>
                <c:pt idx="2898">
                  <c:v>765.71579503434214</c:v>
                </c:pt>
                <c:pt idx="2899">
                  <c:v>765.97992604332262</c:v>
                </c:pt>
                <c:pt idx="2900">
                  <c:v>766.24405705230311</c:v>
                </c:pt>
                <c:pt idx="2901">
                  <c:v>766.50818806128359</c:v>
                </c:pt>
                <c:pt idx="2902">
                  <c:v>766.77231907026407</c:v>
                </c:pt>
                <c:pt idx="2903">
                  <c:v>767.03645007924456</c:v>
                </c:pt>
                <c:pt idx="2904">
                  <c:v>767.30058108822504</c:v>
                </c:pt>
                <c:pt idx="2905">
                  <c:v>767.56471209720553</c:v>
                </c:pt>
                <c:pt idx="2906">
                  <c:v>767.82884310618601</c:v>
                </c:pt>
                <c:pt idx="2907">
                  <c:v>768.0929741151665</c:v>
                </c:pt>
                <c:pt idx="2908">
                  <c:v>768.35710512414698</c:v>
                </c:pt>
                <c:pt idx="2909">
                  <c:v>768.62123613312747</c:v>
                </c:pt>
                <c:pt idx="2910">
                  <c:v>768.88536714210795</c:v>
                </c:pt>
                <c:pt idx="2911">
                  <c:v>769.14949815108844</c:v>
                </c:pt>
                <c:pt idx="2912">
                  <c:v>769.41362916006892</c:v>
                </c:pt>
                <c:pt idx="2913">
                  <c:v>769.67776016904941</c:v>
                </c:pt>
                <c:pt idx="2914">
                  <c:v>769.94189117802989</c:v>
                </c:pt>
                <c:pt idx="2915">
                  <c:v>770.20602218701038</c:v>
                </c:pt>
                <c:pt idx="2916">
                  <c:v>770.47015319599086</c:v>
                </c:pt>
                <c:pt idx="2917">
                  <c:v>770.73428420497135</c:v>
                </c:pt>
                <c:pt idx="2918">
                  <c:v>770.99841521395183</c:v>
                </c:pt>
                <c:pt idx="2919">
                  <c:v>771.26254622293231</c:v>
                </c:pt>
                <c:pt idx="2920">
                  <c:v>771.5266772319128</c:v>
                </c:pt>
                <c:pt idx="2921">
                  <c:v>771.79080824089328</c:v>
                </c:pt>
                <c:pt idx="2922">
                  <c:v>772.05493924987377</c:v>
                </c:pt>
                <c:pt idx="2923">
                  <c:v>772.31907025885425</c:v>
                </c:pt>
                <c:pt idx="2924">
                  <c:v>772.58320126783474</c:v>
                </c:pt>
                <c:pt idx="2925">
                  <c:v>772.84733227681522</c:v>
                </c:pt>
                <c:pt idx="2926">
                  <c:v>773.11146328579571</c:v>
                </c:pt>
                <c:pt idx="2927">
                  <c:v>773.37559429477619</c:v>
                </c:pt>
                <c:pt idx="2928">
                  <c:v>773.63972530375668</c:v>
                </c:pt>
                <c:pt idx="2929">
                  <c:v>773.90385631273716</c:v>
                </c:pt>
                <c:pt idx="2930">
                  <c:v>774.16798732171765</c:v>
                </c:pt>
                <c:pt idx="2931">
                  <c:v>774.43211833069813</c:v>
                </c:pt>
                <c:pt idx="2932">
                  <c:v>774.69624933967862</c:v>
                </c:pt>
                <c:pt idx="2933">
                  <c:v>774.9603803486591</c:v>
                </c:pt>
                <c:pt idx="2934">
                  <c:v>775.22451135763959</c:v>
                </c:pt>
                <c:pt idx="2935">
                  <c:v>775.48864236662007</c:v>
                </c:pt>
                <c:pt idx="2936">
                  <c:v>775.75277337560055</c:v>
                </c:pt>
                <c:pt idx="2937">
                  <c:v>776.01690438458104</c:v>
                </c:pt>
                <c:pt idx="2938">
                  <c:v>776.28103539356152</c:v>
                </c:pt>
                <c:pt idx="2939">
                  <c:v>776.54516640254201</c:v>
                </c:pt>
                <c:pt idx="2940">
                  <c:v>776.80929741152249</c:v>
                </c:pt>
                <c:pt idx="2941">
                  <c:v>777.07342842050298</c:v>
                </c:pt>
                <c:pt idx="2942">
                  <c:v>777.33755942948346</c:v>
                </c:pt>
                <c:pt idx="2943">
                  <c:v>777.60169043846395</c:v>
                </c:pt>
                <c:pt idx="2944">
                  <c:v>777.86582144744443</c:v>
                </c:pt>
                <c:pt idx="2945">
                  <c:v>778.12995245642492</c:v>
                </c:pt>
                <c:pt idx="2946">
                  <c:v>778.3940834654054</c:v>
                </c:pt>
                <c:pt idx="2947">
                  <c:v>778.65821447438589</c:v>
                </c:pt>
                <c:pt idx="2948">
                  <c:v>778.92234548336637</c:v>
                </c:pt>
                <c:pt idx="2949">
                  <c:v>779.18647649234686</c:v>
                </c:pt>
                <c:pt idx="2950">
                  <c:v>779.45060750132734</c:v>
                </c:pt>
                <c:pt idx="2951">
                  <c:v>779.71473851030782</c:v>
                </c:pt>
                <c:pt idx="2952">
                  <c:v>779.97886951928831</c:v>
                </c:pt>
                <c:pt idx="2953">
                  <c:v>780.24300052826879</c:v>
                </c:pt>
                <c:pt idx="2954">
                  <c:v>780.50713153724928</c:v>
                </c:pt>
                <c:pt idx="2955">
                  <c:v>780.77126254622976</c:v>
                </c:pt>
                <c:pt idx="2956">
                  <c:v>781.03539355521025</c:v>
                </c:pt>
                <c:pt idx="2957">
                  <c:v>781.29952456419073</c:v>
                </c:pt>
                <c:pt idx="2958">
                  <c:v>781.56365557317122</c:v>
                </c:pt>
                <c:pt idx="2959">
                  <c:v>781.8277865821517</c:v>
                </c:pt>
                <c:pt idx="2960">
                  <c:v>782.09191759113219</c:v>
                </c:pt>
                <c:pt idx="2961">
                  <c:v>782.35604860011267</c:v>
                </c:pt>
                <c:pt idx="2962">
                  <c:v>782.62017960909316</c:v>
                </c:pt>
                <c:pt idx="2963">
                  <c:v>782.88431061807364</c:v>
                </c:pt>
                <c:pt idx="2964">
                  <c:v>783.14844162705413</c:v>
                </c:pt>
                <c:pt idx="2965">
                  <c:v>783.41257263603461</c:v>
                </c:pt>
                <c:pt idx="2966">
                  <c:v>783.6767036450151</c:v>
                </c:pt>
                <c:pt idx="2967">
                  <c:v>783.94083465399558</c:v>
                </c:pt>
                <c:pt idx="2968">
                  <c:v>784.20496566297606</c:v>
                </c:pt>
                <c:pt idx="2969">
                  <c:v>784.46909667195655</c:v>
                </c:pt>
                <c:pt idx="2970">
                  <c:v>784.73322768093703</c:v>
                </c:pt>
                <c:pt idx="2971">
                  <c:v>784.99735868991752</c:v>
                </c:pt>
                <c:pt idx="2972">
                  <c:v>785.261489698898</c:v>
                </c:pt>
                <c:pt idx="2973">
                  <c:v>785.52562070787849</c:v>
                </c:pt>
                <c:pt idx="2974">
                  <c:v>785.78975171685897</c:v>
                </c:pt>
                <c:pt idx="2975">
                  <c:v>786.05388272583946</c:v>
                </c:pt>
                <c:pt idx="2976">
                  <c:v>786.31801373481994</c:v>
                </c:pt>
                <c:pt idx="2977">
                  <c:v>786.58214474380043</c:v>
                </c:pt>
                <c:pt idx="2978">
                  <c:v>786.84627575278091</c:v>
                </c:pt>
                <c:pt idx="2979">
                  <c:v>787.1104067617614</c:v>
                </c:pt>
                <c:pt idx="2980">
                  <c:v>787.37453777074188</c:v>
                </c:pt>
                <c:pt idx="2981">
                  <c:v>787.63866877972237</c:v>
                </c:pt>
                <c:pt idx="2982">
                  <c:v>787.90279978870285</c:v>
                </c:pt>
                <c:pt idx="2983">
                  <c:v>788.16693079768334</c:v>
                </c:pt>
                <c:pt idx="2984">
                  <c:v>788.43106180666382</c:v>
                </c:pt>
                <c:pt idx="2985">
                  <c:v>788.6951928156443</c:v>
                </c:pt>
                <c:pt idx="2986">
                  <c:v>788.95932382462479</c:v>
                </c:pt>
                <c:pt idx="2987">
                  <c:v>789.22345483360527</c:v>
                </c:pt>
                <c:pt idx="2988">
                  <c:v>789.48758584258576</c:v>
                </c:pt>
                <c:pt idx="2989">
                  <c:v>789.75171685156624</c:v>
                </c:pt>
                <c:pt idx="2990">
                  <c:v>790.01584786054673</c:v>
                </c:pt>
                <c:pt idx="2991">
                  <c:v>790.27997886952721</c:v>
                </c:pt>
                <c:pt idx="2992">
                  <c:v>790.5441098785077</c:v>
                </c:pt>
                <c:pt idx="2993">
                  <c:v>790.80824088748818</c:v>
                </c:pt>
                <c:pt idx="2994">
                  <c:v>791.07237189646867</c:v>
                </c:pt>
                <c:pt idx="2995">
                  <c:v>791.33650290544915</c:v>
                </c:pt>
                <c:pt idx="2996">
                  <c:v>791.60063391442964</c:v>
                </c:pt>
                <c:pt idx="2997">
                  <c:v>791.86476492341012</c:v>
                </c:pt>
                <c:pt idx="2998">
                  <c:v>792.12889593239061</c:v>
                </c:pt>
                <c:pt idx="2999">
                  <c:v>792.39302694137109</c:v>
                </c:pt>
                <c:pt idx="3000">
                  <c:v>792.65715795035157</c:v>
                </c:pt>
                <c:pt idx="3001">
                  <c:v>792.92128895933206</c:v>
                </c:pt>
                <c:pt idx="3002">
                  <c:v>793.18541996831254</c:v>
                </c:pt>
                <c:pt idx="3003">
                  <c:v>793.44955097729303</c:v>
                </c:pt>
                <c:pt idx="3004">
                  <c:v>793.71368198627351</c:v>
                </c:pt>
                <c:pt idx="3005">
                  <c:v>793.977812995254</c:v>
                </c:pt>
                <c:pt idx="3006">
                  <c:v>794.24194400423448</c:v>
                </c:pt>
                <c:pt idx="3007">
                  <c:v>794.50607501321497</c:v>
                </c:pt>
                <c:pt idx="3008">
                  <c:v>794.77020602219545</c:v>
                </c:pt>
                <c:pt idx="3009">
                  <c:v>795.03433703117594</c:v>
                </c:pt>
                <c:pt idx="3010">
                  <c:v>795.29846804015642</c:v>
                </c:pt>
                <c:pt idx="3011">
                  <c:v>795.56259904913691</c:v>
                </c:pt>
                <c:pt idx="3012">
                  <c:v>795.82673005811739</c:v>
                </c:pt>
                <c:pt idx="3013">
                  <c:v>796.09086106709788</c:v>
                </c:pt>
                <c:pt idx="3014">
                  <c:v>796.35499207607836</c:v>
                </c:pt>
                <c:pt idx="3015">
                  <c:v>796.61912308505885</c:v>
                </c:pt>
                <c:pt idx="3016">
                  <c:v>796.88325409403933</c:v>
                </c:pt>
                <c:pt idx="3017">
                  <c:v>797.14738510301981</c:v>
                </c:pt>
                <c:pt idx="3018">
                  <c:v>797.4115161120003</c:v>
                </c:pt>
                <c:pt idx="3019">
                  <c:v>797.67564712098078</c:v>
                </c:pt>
                <c:pt idx="3020">
                  <c:v>797.93977812996127</c:v>
                </c:pt>
                <c:pt idx="3021">
                  <c:v>798.20390913894175</c:v>
                </c:pt>
                <c:pt idx="3022">
                  <c:v>798.46804014792224</c:v>
                </c:pt>
                <c:pt idx="3023">
                  <c:v>798.73217115690272</c:v>
                </c:pt>
                <c:pt idx="3024">
                  <c:v>798.99630216588321</c:v>
                </c:pt>
                <c:pt idx="3025">
                  <c:v>799.26043317486369</c:v>
                </c:pt>
                <c:pt idx="3026">
                  <c:v>799.52456418384418</c:v>
                </c:pt>
                <c:pt idx="3027">
                  <c:v>799.78869519282466</c:v>
                </c:pt>
                <c:pt idx="3028">
                  <c:v>800.05282620180515</c:v>
                </c:pt>
                <c:pt idx="3029">
                  <c:v>800.31695721078563</c:v>
                </c:pt>
                <c:pt idx="3030">
                  <c:v>800.58108821976612</c:v>
                </c:pt>
                <c:pt idx="3031">
                  <c:v>800.8452192287466</c:v>
                </c:pt>
                <c:pt idx="3032">
                  <c:v>801.10935023772709</c:v>
                </c:pt>
                <c:pt idx="3033">
                  <c:v>801.37348124670757</c:v>
                </c:pt>
                <c:pt idx="3034">
                  <c:v>801.63761225568805</c:v>
                </c:pt>
                <c:pt idx="3035">
                  <c:v>801.90174326466854</c:v>
                </c:pt>
                <c:pt idx="3036">
                  <c:v>802.16587427364902</c:v>
                </c:pt>
                <c:pt idx="3037">
                  <c:v>802.43000528262951</c:v>
                </c:pt>
                <c:pt idx="3038">
                  <c:v>802.69413629160999</c:v>
                </c:pt>
                <c:pt idx="3039">
                  <c:v>802.95826730059048</c:v>
                </c:pt>
                <c:pt idx="3040">
                  <c:v>803.22239830957096</c:v>
                </c:pt>
                <c:pt idx="3041">
                  <c:v>803.48652931855145</c:v>
                </c:pt>
                <c:pt idx="3042">
                  <c:v>803.75066032753193</c:v>
                </c:pt>
                <c:pt idx="3043">
                  <c:v>804.01479133651242</c:v>
                </c:pt>
                <c:pt idx="3044">
                  <c:v>804.2789223454929</c:v>
                </c:pt>
                <c:pt idx="3045">
                  <c:v>804.54305335447339</c:v>
                </c:pt>
                <c:pt idx="3046">
                  <c:v>804.80718436345387</c:v>
                </c:pt>
                <c:pt idx="3047">
                  <c:v>805.07131537243436</c:v>
                </c:pt>
                <c:pt idx="3048">
                  <c:v>805.33544638141484</c:v>
                </c:pt>
                <c:pt idx="3049">
                  <c:v>805.59957739039532</c:v>
                </c:pt>
                <c:pt idx="3050">
                  <c:v>805.86370839937581</c:v>
                </c:pt>
                <c:pt idx="3051">
                  <c:v>806.12783940835629</c:v>
                </c:pt>
                <c:pt idx="3052">
                  <c:v>806.39197041733678</c:v>
                </c:pt>
                <c:pt idx="3053">
                  <c:v>806.65610142631726</c:v>
                </c:pt>
                <c:pt idx="3054">
                  <c:v>806.92023243529775</c:v>
                </c:pt>
                <c:pt idx="3055">
                  <c:v>807.18436344427823</c:v>
                </c:pt>
                <c:pt idx="3056">
                  <c:v>807.44849445325872</c:v>
                </c:pt>
                <c:pt idx="3057">
                  <c:v>807.7126254622392</c:v>
                </c:pt>
                <c:pt idx="3058">
                  <c:v>807.97675647121969</c:v>
                </c:pt>
                <c:pt idx="3059">
                  <c:v>808.24088748020017</c:v>
                </c:pt>
                <c:pt idx="3060">
                  <c:v>808.50501848918066</c:v>
                </c:pt>
                <c:pt idx="3061">
                  <c:v>808.76914949816114</c:v>
                </c:pt>
                <c:pt idx="3062">
                  <c:v>809.03328050714163</c:v>
                </c:pt>
                <c:pt idx="3063">
                  <c:v>809.29741151612211</c:v>
                </c:pt>
                <c:pt idx="3064">
                  <c:v>809.5615425251026</c:v>
                </c:pt>
                <c:pt idx="3065">
                  <c:v>809.82567353408308</c:v>
                </c:pt>
                <c:pt idx="3066">
                  <c:v>810.08980454306356</c:v>
                </c:pt>
                <c:pt idx="3067">
                  <c:v>810.35393555204405</c:v>
                </c:pt>
                <c:pt idx="3068">
                  <c:v>810.61806656102453</c:v>
                </c:pt>
                <c:pt idx="3069">
                  <c:v>810.88219757000502</c:v>
                </c:pt>
                <c:pt idx="3070">
                  <c:v>811.1463285789855</c:v>
                </c:pt>
                <c:pt idx="3071">
                  <c:v>811.41045958796599</c:v>
                </c:pt>
                <c:pt idx="3072">
                  <c:v>811.67459059694647</c:v>
                </c:pt>
                <c:pt idx="3073">
                  <c:v>811.93872160592696</c:v>
                </c:pt>
                <c:pt idx="3074">
                  <c:v>812.20285261490744</c:v>
                </c:pt>
                <c:pt idx="3075">
                  <c:v>812.46698362388793</c:v>
                </c:pt>
                <c:pt idx="3076">
                  <c:v>812.73111463286841</c:v>
                </c:pt>
                <c:pt idx="3077">
                  <c:v>812.9952456418489</c:v>
                </c:pt>
                <c:pt idx="3078">
                  <c:v>813.25937665082938</c:v>
                </c:pt>
                <c:pt idx="3079">
                  <c:v>813.52350765980987</c:v>
                </c:pt>
                <c:pt idx="3080">
                  <c:v>813.78763866879035</c:v>
                </c:pt>
                <c:pt idx="3081">
                  <c:v>814.05176967777084</c:v>
                </c:pt>
                <c:pt idx="3082">
                  <c:v>814.31590068675132</c:v>
                </c:pt>
                <c:pt idx="3083">
                  <c:v>814.5800316957318</c:v>
                </c:pt>
                <c:pt idx="3084">
                  <c:v>814.84416270471229</c:v>
                </c:pt>
                <c:pt idx="3085">
                  <c:v>815.10829371369277</c:v>
                </c:pt>
                <c:pt idx="3086">
                  <c:v>815.37242472267326</c:v>
                </c:pt>
                <c:pt idx="3087">
                  <c:v>815.63655573165374</c:v>
                </c:pt>
                <c:pt idx="3088">
                  <c:v>815.90068674063423</c:v>
                </c:pt>
                <c:pt idx="3089">
                  <c:v>816.16481774961471</c:v>
                </c:pt>
                <c:pt idx="3090">
                  <c:v>816.4289487585952</c:v>
                </c:pt>
                <c:pt idx="3091">
                  <c:v>816.69307976757568</c:v>
                </c:pt>
                <c:pt idx="3092">
                  <c:v>816.95721077655617</c:v>
                </c:pt>
                <c:pt idx="3093">
                  <c:v>817.22134178553665</c:v>
                </c:pt>
                <c:pt idx="3094">
                  <c:v>817.48547279451714</c:v>
                </c:pt>
                <c:pt idx="3095">
                  <c:v>817.74960380349762</c:v>
                </c:pt>
                <c:pt idx="3096">
                  <c:v>818.01373481247811</c:v>
                </c:pt>
                <c:pt idx="3097">
                  <c:v>818.27786582145859</c:v>
                </c:pt>
                <c:pt idx="3098">
                  <c:v>818.54199683043907</c:v>
                </c:pt>
                <c:pt idx="3099">
                  <c:v>818.80612783941956</c:v>
                </c:pt>
                <c:pt idx="3100">
                  <c:v>819.07025884840004</c:v>
                </c:pt>
                <c:pt idx="3101">
                  <c:v>819.33438985738053</c:v>
                </c:pt>
                <c:pt idx="3102">
                  <c:v>819.59852086636101</c:v>
                </c:pt>
                <c:pt idx="3103">
                  <c:v>819.8626518753415</c:v>
                </c:pt>
                <c:pt idx="3104">
                  <c:v>820.12678288432198</c:v>
                </c:pt>
                <c:pt idx="3105">
                  <c:v>820.39091389330247</c:v>
                </c:pt>
                <c:pt idx="3106">
                  <c:v>820.65504490228295</c:v>
                </c:pt>
                <c:pt idx="3107">
                  <c:v>820.91917591126344</c:v>
                </c:pt>
                <c:pt idx="3108">
                  <c:v>821.18330692024392</c:v>
                </c:pt>
                <c:pt idx="3109">
                  <c:v>821.44743792922441</c:v>
                </c:pt>
                <c:pt idx="3110">
                  <c:v>821.71156893820489</c:v>
                </c:pt>
                <c:pt idx="3111">
                  <c:v>821.97569994718538</c:v>
                </c:pt>
                <c:pt idx="3112">
                  <c:v>822.23983095616586</c:v>
                </c:pt>
                <c:pt idx="3113">
                  <c:v>822.50396196514635</c:v>
                </c:pt>
                <c:pt idx="3114">
                  <c:v>822.76809297412683</c:v>
                </c:pt>
                <c:pt idx="3115">
                  <c:v>823.03222398310731</c:v>
                </c:pt>
                <c:pt idx="3116">
                  <c:v>823.2963549920878</c:v>
                </c:pt>
                <c:pt idx="3117">
                  <c:v>823.56048600106828</c:v>
                </c:pt>
                <c:pt idx="3118">
                  <c:v>823.82461701004877</c:v>
                </c:pt>
                <c:pt idx="3119">
                  <c:v>824.08874801902925</c:v>
                </c:pt>
                <c:pt idx="3120">
                  <c:v>824.35287902800974</c:v>
                </c:pt>
                <c:pt idx="3121">
                  <c:v>824.61701003699022</c:v>
                </c:pt>
                <c:pt idx="3122">
                  <c:v>824.88114104597071</c:v>
                </c:pt>
                <c:pt idx="3123">
                  <c:v>825.14527205495119</c:v>
                </c:pt>
                <c:pt idx="3124">
                  <c:v>825.40940306393168</c:v>
                </c:pt>
                <c:pt idx="3125">
                  <c:v>825.67353407291216</c:v>
                </c:pt>
                <c:pt idx="3126">
                  <c:v>825.93766508189265</c:v>
                </c:pt>
                <c:pt idx="3127">
                  <c:v>826.20179609087313</c:v>
                </c:pt>
                <c:pt idx="3128">
                  <c:v>826.46592709985362</c:v>
                </c:pt>
                <c:pt idx="3129">
                  <c:v>826.7300581088341</c:v>
                </c:pt>
                <c:pt idx="3130">
                  <c:v>826.99418911781459</c:v>
                </c:pt>
                <c:pt idx="3131">
                  <c:v>827.25832012679507</c:v>
                </c:pt>
                <c:pt idx="3132">
                  <c:v>827.52245113577555</c:v>
                </c:pt>
                <c:pt idx="3133">
                  <c:v>827.78658214475604</c:v>
                </c:pt>
                <c:pt idx="3134">
                  <c:v>828.05071315373652</c:v>
                </c:pt>
                <c:pt idx="3135">
                  <c:v>828.31484416271701</c:v>
                </c:pt>
                <c:pt idx="3136">
                  <c:v>828.57897517169749</c:v>
                </c:pt>
                <c:pt idx="3137">
                  <c:v>828.84310618067798</c:v>
                </c:pt>
                <c:pt idx="3138">
                  <c:v>829.10723718965846</c:v>
                </c:pt>
                <c:pt idx="3139">
                  <c:v>829.37136819863895</c:v>
                </c:pt>
                <c:pt idx="3140">
                  <c:v>829.63549920761943</c:v>
                </c:pt>
                <c:pt idx="3141">
                  <c:v>829.89963021659992</c:v>
                </c:pt>
                <c:pt idx="3142">
                  <c:v>830.1637612255804</c:v>
                </c:pt>
                <c:pt idx="3143">
                  <c:v>830.42789223456089</c:v>
                </c:pt>
                <c:pt idx="3144">
                  <c:v>830.69202324354137</c:v>
                </c:pt>
                <c:pt idx="3145">
                  <c:v>830.95615425252186</c:v>
                </c:pt>
                <c:pt idx="3146">
                  <c:v>831.22028526150234</c:v>
                </c:pt>
                <c:pt idx="3147">
                  <c:v>831.48441627048282</c:v>
                </c:pt>
                <c:pt idx="3148">
                  <c:v>831.74854727946331</c:v>
                </c:pt>
                <c:pt idx="3149">
                  <c:v>832.01267828844379</c:v>
                </c:pt>
                <c:pt idx="3150">
                  <c:v>832.27680929742428</c:v>
                </c:pt>
                <c:pt idx="3151">
                  <c:v>832.54094030640476</c:v>
                </c:pt>
                <c:pt idx="3152">
                  <c:v>832.80507131538525</c:v>
                </c:pt>
                <c:pt idx="3153">
                  <c:v>833.06920232436573</c:v>
                </c:pt>
                <c:pt idx="3154">
                  <c:v>833.33333333334622</c:v>
                </c:pt>
                <c:pt idx="3155">
                  <c:v>833.5974643423267</c:v>
                </c:pt>
                <c:pt idx="3156">
                  <c:v>833.86159535130719</c:v>
                </c:pt>
                <c:pt idx="3157">
                  <c:v>834.12572636028767</c:v>
                </c:pt>
                <c:pt idx="3158">
                  <c:v>834.38985736926816</c:v>
                </c:pt>
                <c:pt idx="3159">
                  <c:v>834.65398837824864</c:v>
                </c:pt>
                <c:pt idx="3160">
                  <c:v>834.91811938722913</c:v>
                </c:pt>
                <c:pt idx="3161">
                  <c:v>835.18225039620961</c:v>
                </c:pt>
                <c:pt idx="3162">
                  <c:v>835.4463814051901</c:v>
                </c:pt>
                <c:pt idx="3163">
                  <c:v>835.71051241417058</c:v>
                </c:pt>
                <c:pt idx="3164">
                  <c:v>835.97464342315106</c:v>
                </c:pt>
                <c:pt idx="3165">
                  <c:v>836.23877443213155</c:v>
                </c:pt>
                <c:pt idx="3166">
                  <c:v>836.50290544111203</c:v>
                </c:pt>
                <c:pt idx="3167">
                  <c:v>836.76703645009252</c:v>
                </c:pt>
                <c:pt idx="3168">
                  <c:v>837.031167459073</c:v>
                </c:pt>
                <c:pt idx="3169">
                  <c:v>837.29529846805349</c:v>
                </c:pt>
                <c:pt idx="3170">
                  <c:v>837.55942947703397</c:v>
                </c:pt>
                <c:pt idx="3171">
                  <c:v>837.82356048601446</c:v>
                </c:pt>
                <c:pt idx="3172">
                  <c:v>838.08769149499494</c:v>
                </c:pt>
                <c:pt idx="3173">
                  <c:v>838.35182250397543</c:v>
                </c:pt>
                <c:pt idx="3174">
                  <c:v>838.61595351295591</c:v>
                </c:pt>
                <c:pt idx="3175">
                  <c:v>838.8800845219364</c:v>
                </c:pt>
                <c:pt idx="3176">
                  <c:v>839.14421553091688</c:v>
                </c:pt>
                <c:pt idx="3177">
                  <c:v>839.40834653989737</c:v>
                </c:pt>
                <c:pt idx="3178">
                  <c:v>839.67247754887785</c:v>
                </c:pt>
                <c:pt idx="3179">
                  <c:v>839.93660855785834</c:v>
                </c:pt>
                <c:pt idx="3180">
                  <c:v>840.20073956683882</c:v>
                </c:pt>
                <c:pt idx="3181">
                  <c:v>840.4648705758193</c:v>
                </c:pt>
                <c:pt idx="3182">
                  <c:v>840.72900158479979</c:v>
                </c:pt>
                <c:pt idx="3183">
                  <c:v>840.99313259378027</c:v>
                </c:pt>
                <c:pt idx="3184">
                  <c:v>841.25726360276076</c:v>
                </c:pt>
                <c:pt idx="3185">
                  <c:v>841.52139461174124</c:v>
                </c:pt>
                <c:pt idx="3186">
                  <c:v>841.78552562072173</c:v>
                </c:pt>
                <c:pt idx="3187">
                  <c:v>842.04965662970221</c:v>
                </c:pt>
                <c:pt idx="3188">
                  <c:v>842.3137876386827</c:v>
                </c:pt>
                <c:pt idx="3189">
                  <c:v>842.57791864766318</c:v>
                </c:pt>
                <c:pt idx="3190">
                  <c:v>842.84204965664367</c:v>
                </c:pt>
                <c:pt idx="3191">
                  <c:v>843.10618066562415</c:v>
                </c:pt>
                <c:pt idx="3192">
                  <c:v>843.37031167460464</c:v>
                </c:pt>
                <c:pt idx="3193">
                  <c:v>843.63444268358512</c:v>
                </c:pt>
                <c:pt idx="3194">
                  <c:v>843.89857369256561</c:v>
                </c:pt>
                <c:pt idx="3195">
                  <c:v>844.16270470154609</c:v>
                </c:pt>
                <c:pt idx="3196">
                  <c:v>844.42683571052657</c:v>
                </c:pt>
                <c:pt idx="3197">
                  <c:v>844.69096671950706</c:v>
                </c:pt>
                <c:pt idx="3198">
                  <c:v>844.95509772848754</c:v>
                </c:pt>
                <c:pt idx="3199">
                  <c:v>845.21922873746803</c:v>
                </c:pt>
                <c:pt idx="3200">
                  <c:v>845.48335974644851</c:v>
                </c:pt>
                <c:pt idx="3201">
                  <c:v>845.747490755429</c:v>
                </c:pt>
                <c:pt idx="3202">
                  <c:v>846.01162176440948</c:v>
                </c:pt>
                <c:pt idx="3203">
                  <c:v>846.27575277338997</c:v>
                </c:pt>
                <c:pt idx="3204">
                  <c:v>846.53988378237045</c:v>
                </c:pt>
                <c:pt idx="3205">
                  <c:v>846.80401479135094</c:v>
                </c:pt>
                <c:pt idx="3206">
                  <c:v>847.06814580033142</c:v>
                </c:pt>
                <c:pt idx="3207">
                  <c:v>847.33227680931191</c:v>
                </c:pt>
                <c:pt idx="3208">
                  <c:v>847.59640781829239</c:v>
                </c:pt>
                <c:pt idx="3209">
                  <c:v>847.86053882727288</c:v>
                </c:pt>
                <c:pt idx="3210">
                  <c:v>848.12466983625336</c:v>
                </c:pt>
                <c:pt idx="3211">
                  <c:v>848.38880084523385</c:v>
                </c:pt>
                <c:pt idx="3212">
                  <c:v>848.65293185421433</c:v>
                </c:pt>
                <c:pt idx="3213">
                  <c:v>848.91706286319481</c:v>
                </c:pt>
                <c:pt idx="3214">
                  <c:v>849.1811938721753</c:v>
                </c:pt>
                <c:pt idx="3215">
                  <c:v>849.44532488115578</c:v>
                </c:pt>
                <c:pt idx="3216">
                  <c:v>849.70945589013627</c:v>
                </c:pt>
                <c:pt idx="3217">
                  <c:v>849.97358689911675</c:v>
                </c:pt>
                <c:pt idx="3218">
                  <c:v>850.23771790809724</c:v>
                </c:pt>
                <c:pt idx="3219">
                  <c:v>850.50184891707772</c:v>
                </c:pt>
                <c:pt idx="3220">
                  <c:v>850.76597992605821</c:v>
                </c:pt>
                <c:pt idx="3221">
                  <c:v>851.03011093503869</c:v>
                </c:pt>
                <c:pt idx="3222">
                  <c:v>851.29424194401918</c:v>
                </c:pt>
                <c:pt idx="3223">
                  <c:v>851.55837295299966</c:v>
                </c:pt>
                <c:pt idx="3224">
                  <c:v>851.82250396198015</c:v>
                </c:pt>
                <c:pt idx="3225">
                  <c:v>852.08663497096063</c:v>
                </c:pt>
                <c:pt idx="3226">
                  <c:v>852.35076597994112</c:v>
                </c:pt>
                <c:pt idx="3227">
                  <c:v>852.6148969889216</c:v>
                </c:pt>
                <c:pt idx="3228">
                  <c:v>852.87902799790209</c:v>
                </c:pt>
                <c:pt idx="3229">
                  <c:v>853.14315900688257</c:v>
                </c:pt>
                <c:pt idx="3230">
                  <c:v>853.40729001586305</c:v>
                </c:pt>
                <c:pt idx="3231">
                  <c:v>853.67142102484354</c:v>
                </c:pt>
                <c:pt idx="3232">
                  <c:v>853.93555203382402</c:v>
                </c:pt>
                <c:pt idx="3233">
                  <c:v>854.19968304280451</c:v>
                </c:pt>
                <c:pt idx="3234">
                  <c:v>854.46381405178499</c:v>
                </c:pt>
                <c:pt idx="3235">
                  <c:v>854.72794506076548</c:v>
                </c:pt>
                <c:pt idx="3236">
                  <c:v>854.99207606974596</c:v>
                </c:pt>
                <c:pt idx="3237">
                  <c:v>855.25620707872645</c:v>
                </c:pt>
                <c:pt idx="3238">
                  <c:v>855.52033808770693</c:v>
                </c:pt>
                <c:pt idx="3239">
                  <c:v>855.78446909668742</c:v>
                </c:pt>
                <c:pt idx="3240">
                  <c:v>856.0486001056679</c:v>
                </c:pt>
                <c:pt idx="3241">
                  <c:v>856.31273111464839</c:v>
                </c:pt>
                <c:pt idx="3242">
                  <c:v>856.57686212362887</c:v>
                </c:pt>
                <c:pt idx="3243">
                  <c:v>856.84099313260936</c:v>
                </c:pt>
                <c:pt idx="3244">
                  <c:v>857.10512414158984</c:v>
                </c:pt>
                <c:pt idx="3245">
                  <c:v>857.36925515057032</c:v>
                </c:pt>
                <c:pt idx="3246">
                  <c:v>857.63338615955081</c:v>
                </c:pt>
                <c:pt idx="3247">
                  <c:v>857.89751716853129</c:v>
                </c:pt>
                <c:pt idx="3248">
                  <c:v>858.16164817751178</c:v>
                </c:pt>
                <c:pt idx="3249">
                  <c:v>858.42577918649226</c:v>
                </c:pt>
                <c:pt idx="3250">
                  <c:v>858.68991019547275</c:v>
                </c:pt>
                <c:pt idx="3251">
                  <c:v>858.95404120445323</c:v>
                </c:pt>
                <c:pt idx="3252">
                  <c:v>859.21817221343372</c:v>
                </c:pt>
                <c:pt idx="3253">
                  <c:v>859.4823032224142</c:v>
                </c:pt>
                <c:pt idx="3254">
                  <c:v>859.74643423139469</c:v>
                </c:pt>
                <c:pt idx="3255">
                  <c:v>860.01056524037517</c:v>
                </c:pt>
                <c:pt idx="3256">
                  <c:v>860.27469624935566</c:v>
                </c:pt>
                <c:pt idx="3257">
                  <c:v>860.53882725833614</c:v>
                </c:pt>
                <c:pt idx="3258">
                  <c:v>860.80295826731663</c:v>
                </c:pt>
                <c:pt idx="3259">
                  <c:v>861.06708927629711</c:v>
                </c:pt>
                <c:pt idx="3260">
                  <c:v>861.3312202852776</c:v>
                </c:pt>
                <c:pt idx="3261">
                  <c:v>861.59535129425808</c:v>
                </c:pt>
                <c:pt idx="3262">
                  <c:v>861.85948230323856</c:v>
                </c:pt>
                <c:pt idx="3263">
                  <c:v>862.12361331221905</c:v>
                </c:pt>
                <c:pt idx="3264">
                  <c:v>862.38774432119953</c:v>
                </c:pt>
                <c:pt idx="3265">
                  <c:v>862.65187533018002</c:v>
                </c:pt>
                <c:pt idx="3266">
                  <c:v>862.9160063391605</c:v>
                </c:pt>
                <c:pt idx="3267">
                  <c:v>863.18013734814099</c:v>
                </c:pt>
                <c:pt idx="3268">
                  <c:v>863.44426835712147</c:v>
                </c:pt>
                <c:pt idx="3269">
                  <c:v>863.70839936610196</c:v>
                </c:pt>
                <c:pt idx="3270">
                  <c:v>863.97253037508244</c:v>
                </c:pt>
                <c:pt idx="3271">
                  <c:v>864.23666138406293</c:v>
                </c:pt>
                <c:pt idx="3272">
                  <c:v>864.50079239304341</c:v>
                </c:pt>
                <c:pt idx="3273">
                  <c:v>864.7649234020239</c:v>
                </c:pt>
                <c:pt idx="3274">
                  <c:v>865.02905441100438</c:v>
                </c:pt>
                <c:pt idx="3275">
                  <c:v>865.29318541998487</c:v>
                </c:pt>
                <c:pt idx="3276">
                  <c:v>865.55731642896535</c:v>
                </c:pt>
                <c:pt idx="3277">
                  <c:v>865.82144743794584</c:v>
                </c:pt>
                <c:pt idx="3278">
                  <c:v>866.08557844692632</c:v>
                </c:pt>
                <c:pt idx="3279">
                  <c:v>866.3497094559068</c:v>
                </c:pt>
                <c:pt idx="3280">
                  <c:v>866.61384046488729</c:v>
                </c:pt>
                <c:pt idx="3281">
                  <c:v>866.87797147386777</c:v>
                </c:pt>
                <c:pt idx="3282">
                  <c:v>867.14210248284826</c:v>
                </c:pt>
                <c:pt idx="3283">
                  <c:v>867.40623349182874</c:v>
                </c:pt>
                <c:pt idx="3284">
                  <c:v>867.67036450080923</c:v>
                </c:pt>
                <c:pt idx="3285">
                  <c:v>867.93449550978971</c:v>
                </c:pt>
                <c:pt idx="3286">
                  <c:v>868.1986265187702</c:v>
                </c:pt>
                <c:pt idx="3287">
                  <c:v>868.46275752775068</c:v>
                </c:pt>
                <c:pt idx="3288">
                  <c:v>868.72688853673117</c:v>
                </c:pt>
                <c:pt idx="3289">
                  <c:v>868.99101954571165</c:v>
                </c:pt>
                <c:pt idx="3290">
                  <c:v>869.25515055469214</c:v>
                </c:pt>
                <c:pt idx="3291">
                  <c:v>869.51928156367262</c:v>
                </c:pt>
                <c:pt idx="3292">
                  <c:v>869.78341257265311</c:v>
                </c:pt>
                <c:pt idx="3293">
                  <c:v>870.04754358163359</c:v>
                </c:pt>
                <c:pt idx="3294">
                  <c:v>870.31167459061407</c:v>
                </c:pt>
                <c:pt idx="3295">
                  <c:v>870.57580559959456</c:v>
                </c:pt>
                <c:pt idx="3296">
                  <c:v>870.83993660857504</c:v>
                </c:pt>
                <c:pt idx="3297">
                  <c:v>871.10406761755553</c:v>
                </c:pt>
                <c:pt idx="3298">
                  <c:v>871.36819862653601</c:v>
                </c:pt>
                <c:pt idx="3299">
                  <c:v>871.6323296355165</c:v>
                </c:pt>
                <c:pt idx="3300">
                  <c:v>871.89646064449698</c:v>
                </c:pt>
                <c:pt idx="3301">
                  <c:v>872.16059165347747</c:v>
                </c:pt>
                <c:pt idx="3302">
                  <c:v>872.42472266245795</c:v>
                </c:pt>
                <c:pt idx="3303">
                  <c:v>872.68885367143844</c:v>
                </c:pt>
                <c:pt idx="3304">
                  <c:v>872.95298468041892</c:v>
                </c:pt>
                <c:pt idx="3305">
                  <c:v>873.21711568939941</c:v>
                </c:pt>
                <c:pt idx="3306">
                  <c:v>873.48124669837989</c:v>
                </c:pt>
                <c:pt idx="3307">
                  <c:v>873.74537770736038</c:v>
                </c:pt>
                <c:pt idx="3308">
                  <c:v>874.00950871634086</c:v>
                </c:pt>
                <c:pt idx="3309">
                  <c:v>874.27363972532135</c:v>
                </c:pt>
                <c:pt idx="3310">
                  <c:v>874.53777073430183</c:v>
                </c:pt>
                <c:pt idx="3311">
                  <c:v>874.80190174328231</c:v>
                </c:pt>
                <c:pt idx="3312">
                  <c:v>875.0660327522628</c:v>
                </c:pt>
                <c:pt idx="3313">
                  <c:v>875.33016376124328</c:v>
                </c:pt>
                <c:pt idx="3314">
                  <c:v>875.59429477022377</c:v>
                </c:pt>
                <c:pt idx="3315">
                  <c:v>875.85842577920425</c:v>
                </c:pt>
                <c:pt idx="3316">
                  <c:v>876.12255678818474</c:v>
                </c:pt>
                <c:pt idx="3317">
                  <c:v>876.38668779716522</c:v>
                </c:pt>
                <c:pt idx="3318">
                  <c:v>876.65081880614571</c:v>
                </c:pt>
                <c:pt idx="3319">
                  <c:v>876.91494981512619</c:v>
                </c:pt>
                <c:pt idx="3320">
                  <c:v>877.17908082410668</c:v>
                </c:pt>
                <c:pt idx="3321">
                  <c:v>877.44321183308716</c:v>
                </c:pt>
                <c:pt idx="3322">
                  <c:v>877.70734284206765</c:v>
                </c:pt>
                <c:pt idx="3323">
                  <c:v>877.97147385104813</c:v>
                </c:pt>
                <c:pt idx="3324">
                  <c:v>878.23560486002862</c:v>
                </c:pt>
                <c:pt idx="3325">
                  <c:v>878.4997358690091</c:v>
                </c:pt>
                <c:pt idx="3326">
                  <c:v>878.76386687798959</c:v>
                </c:pt>
                <c:pt idx="3327">
                  <c:v>879.02799788697007</c:v>
                </c:pt>
                <c:pt idx="3328">
                  <c:v>879.29212889595055</c:v>
                </c:pt>
                <c:pt idx="3329">
                  <c:v>879.55625990493104</c:v>
                </c:pt>
                <c:pt idx="3330">
                  <c:v>879.82039091391152</c:v>
                </c:pt>
                <c:pt idx="3331">
                  <c:v>880.08452192289201</c:v>
                </c:pt>
                <c:pt idx="3332">
                  <c:v>880.34865293187249</c:v>
                </c:pt>
                <c:pt idx="3333">
                  <c:v>880.61278394085298</c:v>
                </c:pt>
                <c:pt idx="3334">
                  <c:v>880.87691494983346</c:v>
                </c:pt>
                <c:pt idx="3335">
                  <c:v>881.14104595881395</c:v>
                </c:pt>
                <c:pt idx="3336">
                  <c:v>881.40517696779443</c:v>
                </c:pt>
                <c:pt idx="3337">
                  <c:v>881.66930797677492</c:v>
                </c:pt>
                <c:pt idx="3338">
                  <c:v>881.9334389857554</c:v>
                </c:pt>
                <c:pt idx="3339">
                  <c:v>882.19756999473589</c:v>
                </c:pt>
                <c:pt idx="3340">
                  <c:v>882.46170100371637</c:v>
                </c:pt>
                <c:pt idx="3341">
                  <c:v>882.72583201269686</c:v>
                </c:pt>
                <c:pt idx="3342">
                  <c:v>882.98996302167734</c:v>
                </c:pt>
                <c:pt idx="3343">
                  <c:v>883.25409403065782</c:v>
                </c:pt>
                <c:pt idx="3344">
                  <c:v>883.51822503963831</c:v>
                </c:pt>
                <c:pt idx="3345">
                  <c:v>883.78235604861879</c:v>
                </c:pt>
                <c:pt idx="3346">
                  <c:v>884.04648705759928</c:v>
                </c:pt>
                <c:pt idx="3347">
                  <c:v>884.31061806657976</c:v>
                </c:pt>
                <c:pt idx="3348">
                  <c:v>884.57474907556025</c:v>
                </c:pt>
                <c:pt idx="3349">
                  <c:v>884.83888008454073</c:v>
                </c:pt>
                <c:pt idx="3350">
                  <c:v>885.10301109352122</c:v>
                </c:pt>
                <c:pt idx="3351">
                  <c:v>885.3671421025017</c:v>
                </c:pt>
                <c:pt idx="3352">
                  <c:v>885.63127311148219</c:v>
                </c:pt>
                <c:pt idx="3353">
                  <c:v>885.89540412046267</c:v>
                </c:pt>
                <c:pt idx="3354">
                  <c:v>886.15953512944316</c:v>
                </c:pt>
                <c:pt idx="3355">
                  <c:v>886.42366613842364</c:v>
                </c:pt>
                <c:pt idx="3356">
                  <c:v>886.68779714740413</c:v>
                </c:pt>
                <c:pt idx="3357">
                  <c:v>886.95192815638461</c:v>
                </c:pt>
                <c:pt idx="3358">
                  <c:v>887.2160591653651</c:v>
                </c:pt>
                <c:pt idx="3359">
                  <c:v>887.48019017434558</c:v>
                </c:pt>
                <c:pt idx="3360">
                  <c:v>887.74432118332606</c:v>
                </c:pt>
                <c:pt idx="3361">
                  <c:v>888.00845219230655</c:v>
                </c:pt>
                <c:pt idx="3362">
                  <c:v>888.27258320128703</c:v>
                </c:pt>
                <c:pt idx="3363">
                  <c:v>888.53671421026752</c:v>
                </c:pt>
                <c:pt idx="3364">
                  <c:v>888.800845219248</c:v>
                </c:pt>
                <c:pt idx="3365">
                  <c:v>889.06497622822849</c:v>
                </c:pt>
                <c:pt idx="3366">
                  <c:v>889.32910723720897</c:v>
                </c:pt>
                <c:pt idx="3367">
                  <c:v>889.59323824618946</c:v>
                </c:pt>
                <c:pt idx="3368">
                  <c:v>889.85736925516994</c:v>
                </c:pt>
                <c:pt idx="3369">
                  <c:v>890.12150026415043</c:v>
                </c:pt>
                <c:pt idx="3370">
                  <c:v>890.38563127313091</c:v>
                </c:pt>
                <c:pt idx="3371">
                  <c:v>890.6497622821114</c:v>
                </c:pt>
                <c:pt idx="3372">
                  <c:v>890.91389329109188</c:v>
                </c:pt>
                <c:pt idx="3373">
                  <c:v>891.17802430007237</c:v>
                </c:pt>
                <c:pt idx="3374">
                  <c:v>891.44215530905285</c:v>
                </c:pt>
                <c:pt idx="3375">
                  <c:v>891.70628631803334</c:v>
                </c:pt>
                <c:pt idx="3376">
                  <c:v>891.97041732701382</c:v>
                </c:pt>
                <c:pt idx="3377">
                  <c:v>892.2345483359943</c:v>
                </c:pt>
                <c:pt idx="3378">
                  <c:v>892.49867934497479</c:v>
                </c:pt>
                <c:pt idx="3379">
                  <c:v>892.76281035395527</c:v>
                </c:pt>
                <c:pt idx="3380">
                  <c:v>893.02694136293576</c:v>
                </c:pt>
                <c:pt idx="3381">
                  <c:v>893.29107237191624</c:v>
                </c:pt>
                <c:pt idx="3382">
                  <c:v>893.55520338089673</c:v>
                </c:pt>
                <c:pt idx="3383">
                  <c:v>893.81933438987721</c:v>
                </c:pt>
                <c:pt idx="3384">
                  <c:v>894.0834653988577</c:v>
                </c:pt>
                <c:pt idx="3385">
                  <c:v>894.34759640783818</c:v>
                </c:pt>
                <c:pt idx="3386">
                  <c:v>894.61172741681867</c:v>
                </c:pt>
                <c:pt idx="3387">
                  <c:v>894.87585842579915</c:v>
                </c:pt>
                <c:pt idx="3388">
                  <c:v>895.13998943477964</c:v>
                </c:pt>
                <c:pt idx="3389">
                  <c:v>895.40412044376012</c:v>
                </c:pt>
                <c:pt idx="3390">
                  <c:v>895.66825145274061</c:v>
                </c:pt>
                <c:pt idx="3391">
                  <c:v>895.93238246172109</c:v>
                </c:pt>
                <c:pt idx="3392">
                  <c:v>896.19651347070157</c:v>
                </c:pt>
                <c:pt idx="3393">
                  <c:v>896.46064447968206</c:v>
                </c:pt>
                <c:pt idx="3394">
                  <c:v>896.72477548866254</c:v>
                </c:pt>
                <c:pt idx="3395">
                  <c:v>896.98890649764303</c:v>
                </c:pt>
                <c:pt idx="3396">
                  <c:v>897.25303750662351</c:v>
                </c:pt>
                <c:pt idx="3397">
                  <c:v>897.517168515604</c:v>
                </c:pt>
                <c:pt idx="3398">
                  <c:v>897.78129952458448</c:v>
                </c:pt>
                <c:pt idx="3399">
                  <c:v>898.04543053356497</c:v>
                </c:pt>
                <c:pt idx="3400">
                  <c:v>898.30956154254545</c:v>
                </c:pt>
                <c:pt idx="3401">
                  <c:v>898.57369255152594</c:v>
                </c:pt>
                <c:pt idx="3402">
                  <c:v>898.83782356050642</c:v>
                </c:pt>
                <c:pt idx="3403">
                  <c:v>899.10195456948691</c:v>
                </c:pt>
                <c:pt idx="3404">
                  <c:v>899.36608557846739</c:v>
                </c:pt>
                <c:pt idx="3405">
                  <c:v>899.63021658744788</c:v>
                </c:pt>
                <c:pt idx="3406">
                  <c:v>899.89434759642836</c:v>
                </c:pt>
                <c:pt idx="3407">
                  <c:v>900.15847860540885</c:v>
                </c:pt>
                <c:pt idx="3408">
                  <c:v>900.42260961438933</c:v>
                </c:pt>
                <c:pt idx="3409">
                  <c:v>900.68674062336981</c:v>
                </c:pt>
                <c:pt idx="3410">
                  <c:v>900.9508716323503</c:v>
                </c:pt>
                <c:pt idx="3411">
                  <c:v>901.21500264133078</c:v>
                </c:pt>
                <c:pt idx="3412">
                  <c:v>901.47913365031127</c:v>
                </c:pt>
                <c:pt idx="3413">
                  <c:v>901.74326465929175</c:v>
                </c:pt>
                <c:pt idx="3414">
                  <c:v>902.00739566827224</c:v>
                </c:pt>
                <c:pt idx="3415">
                  <c:v>902.27152667725272</c:v>
                </c:pt>
                <c:pt idx="3416">
                  <c:v>902.53565768623321</c:v>
                </c:pt>
                <c:pt idx="3417">
                  <c:v>902.79978869521369</c:v>
                </c:pt>
                <c:pt idx="3418">
                  <c:v>903.06391970419418</c:v>
                </c:pt>
                <c:pt idx="3419">
                  <c:v>903.32805071317466</c:v>
                </c:pt>
                <c:pt idx="3420">
                  <c:v>903.59218172215515</c:v>
                </c:pt>
                <c:pt idx="3421">
                  <c:v>903.85631273113563</c:v>
                </c:pt>
                <c:pt idx="3422">
                  <c:v>904.12044374011612</c:v>
                </c:pt>
                <c:pt idx="3423">
                  <c:v>904.3845747490966</c:v>
                </c:pt>
                <c:pt idx="3424">
                  <c:v>904.64870575807709</c:v>
                </c:pt>
                <c:pt idx="3425">
                  <c:v>904.91283676705757</c:v>
                </c:pt>
                <c:pt idx="3426">
                  <c:v>905.17696777603805</c:v>
                </c:pt>
                <c:pt idx="3427">
                  <c:v>905.44109878501854</c:v>
                </c:pt>
                <c:pt idx="3428">
                  <c:v>905.70522979399902</c:v>
                </c:pt>
                <c:pt idx="3429">
                  <c:v>905.96936080297951</c:v>
                </c:pt>
                <c:pt idx="3430">
                  <c:v>906.23349181195999</c:v>
                </c:pt>
                <c:pt idx="3431">
                  <c:v>906.49762282094048</c:v>
                </c:pt>
                <c:pt idx="3432">
                  <c:v>906.76175382992096</c:v>
                </c:pt>
                <c:pt idx="3433">
                  <c:v>907.02588483890145</c:v>
                </c:pt>
                <c:pt idx="3434">
                  <c:v>907.29001584788193</c:v>
                </c:pt>
                <c:pt idx="3435">
                  <c:v>907.55414685686242</c:v>
                </c:pt>
                <c:pt idx="3436">
                  <c:v>907.8182778658429</c:v>
                </c:pt>
                <c:pt idx="3437">
                  <c:v>908.08240887482339</c:v>
                </c:pt>
                <c:pt idx="3438">
                  <c:v>908.34653988380387</c:v>
                </c:pt>
                <c:pt idx="3439">
                  <c:v>908.61067089278436</c:v>
                </c:pt>
                <c:pt idx="3440">
                  <c:v>908.87480190176484</c:v>
                </c:pt>
                <c:pt idx="3441">
                  <c:v>909.13893291074532</c:v>
                </c:pt>
                <c:pt idx="3442">
                  <c:v>909.40306391972581</c:v>
                </c:pt>
                <c:pt idx="3443">
                  <c:v>909.66719492870629</c:v>
                </c:pt>
                <c:pt idx="3444">
                  <c:v>909.93132593768678</c:v>
                </c:pt>
                <c:pt idx="3445">
                  <c:v>910.19545694666726</c:v>
                </c:pt>
                <c:pt idx="3446">
                  <c:v>910.45958795564775</c:v>
                </c:pt>
                <c:pt idx="3447">
                  <c:v>910.72371896462823</c:v>
                </c:pt>
                <c:pt idx="3448">
                  <c:v>910.98784997360872</c:v>
                </c:pt>
                <c:pt idx="3449">
                  <c:v>911.2519809825892</c:v>
                </c:pt>
                <c:pt idx="3450">
                  <c:v>911.51611199156969</c:v>
                </c:pt>
                <c:pt idx="3451">
                  <c:v>911.78024300055017</c:v>
                </c:pt>
                <c:pt idx="3452">
                  <c:v>912.04437400953066</c:v>
                </c:pt>
                <c:pt idx="3453">
                  <c:v>912.30850501851114</c:v>
                </c:pt>
                <c:pt idx="3454">
                  <c:v>912.57263602749163</c:v>
                </c:pt>
                <c:pt idx="3455">
                  <c:v>912.83676703647211</c:v>
                </c:pt>
                <c:pt idx="3456">
                  <c:v>913.1008980454526</c:v>
                </c:pt>
                <c:pt idx="3457">
                  <c:v>913.36502905443308</c:v>
                </c:pt>
                <c:pt idx="3458">
                  <c:v>913.62916006341356</c:v>
                </c:pt>
                <c:pt idx="3459">
                  <c:v>913.89329107239405</c:v>
                </c:pt>
                <c:pt idx="3460">
                  <c:v>914.15742208137453</c:v>
                </c:pt>
                <c:pt idx="3461">
                  <c:v>914.42155309035502</c:v>
                </c:pt>
                <c:pt idx="3462">
                  <c:v>914.6856840993355</c:v>
                </c:pt>
                <c:pt idx="3463">
                  <c:v>914.94981510831599</c:v>
                </c:pt>
                <c:pt idx="3464">
                  <c:v>915.21394611729647</c:v>
                </c:pt>
                <c:pt idx="3465">
                  <c:v>915.47807712627696</c:v>
                </c:pt>
                <c:pt idx="3466">
                  <c:v>915.74220813525744</c:v>
                </c:pt>
                <c:pt idx="3467">
                  <c:v>916.00633914423793</c:v>
                </c:pt>
                <c:pt idx="3468">
                  <c:v>916.27047015321841</c:v>
                </c:pt>
                <c:pt idx="3469">
                  <c:v>916.5346011621989</c:v>
                </c:pt>
                <c:pt idx="3470">
                  <c:v>916.79873217117938</c:v>
                </c:pt>
                <c:pt idx="3471">
                  <c:v>917.06286318015987</c:v>
                </c:pt>
                <c:pt idx="3472">
                  <c:v>917.32699418914035</c:v>
                </c:pt>
                <c:pt idx="3473">
                  <c:v>917.59112519812084</c:v>
                </c:pt>
                <c:pt idx="3474">
                  <c:v>917.85525620710132</c:v>
                </c:pt>
                <c:pt idx="3475">
                  <c:v>918.1193872160818</c:v>
                </c:pt>
                <c:pt idx="3476">
                  <c:v>918.38351822506229</c:v>
                </c:pt>
                <c:pt idx="3477">
                  <c:v>918.64764923404277</c:v>
                </c:pt>
                <c:pt idx="3478">
                  <c:v>918.91178024302326</c:v>
                </c:pt>
                <c:pt idx="3479">
                  <c:v>919.17591125200374</c:v>
                </c:pt>
                <c:pt idx="3480">
                  <c:v>919.44004226098423</c:v>
                </c:pt>
                <c:pt idx="3481">
                  <c:v>919.70417326996471</c:v>
                </c:pt>
                <c:pt idx="3482">
                  <c:v>919.9683042789452</c:v>
                </c:pt>
                <c:pt idx="3483">
                  <c:v>920.23243528792568</c:v>
                </c:pt>
                <c:pt idx="3484">
                  <c:v>920.49656629690617</c:v>
                </c:pt>
                <c:pt idx="3485">
                  <c:v>920.76069730588665</c:v>
                </c:pt>
                <c:pt idx="3486">
                  <c:v>921.02482831486714</c:v>
                </c:pt>
                <c:pt idx="3487">
                  <c:v>921.28895932384762</c:v>
                </c:pt>
                <c:pt idx="3488">
                  <c:v>921.55309033282811</c:v>
                </c:pt>
                <c:pt idx="3489">
                  <c:v>921.81722134180859</c:v>
                </c:pt>
                <c:pt idx="3490">
                  <c:v>922.08135235078907</c:v>
                </c:pt>
                <c:pt idx="3491">
                  <c:v>922.34548335976956</c:v>
                </c:pt>
                <c:pt idx="3492">
                  <c:v>922.60961436875004</c:v>
                </c:pt>
                <c:pt idx="3493">
                  <c:v>922.87374537773053</c:v>
                </c:pt>
                <c:pt idx="3494">
                  <c:v>923.13787638671101</c:v>
                </c:pt>
                <c:pt idx="3495">
                  <c:v>923.4020073956915</c:v>
                </c:pt>
                <c:pt idx="3496">
                  <c:v>923.66613840467198</c:v>
                </c:pt>
                <c:pt idx="3497">
                  <c:v>923.93026941365247</c:v>
                </c:pt>
                <c:pt idx="3498">
                  <c:v>924.19440042263295</c:v>
                </c:pt>
                <c:pt idx="3499">
                  <c:v>924.45853143161344</c:v>
                </c:pt>
                <c:pt idx="3500">
                  <c:v>924.72266244059392</c:v>
                </c:pt>
                <c:pt idx="3501">
                  <c:v>924.98679344957441</c:v>
                </c:pt>
                <c:pt idx="3502">
                  <c:v>925.25092445855489</c:v>
                </c:pt>
                <c:pt idx="3503">
                  <c:v>925.51505546753538</c:v>
                </c:pt>
                <c:pt idx="3504">
                  <c:v>925.77918647651586</c:v>
                </c:pt>
                <c:pt idx="3505">
                  <c:v>926.04331748549635</c:v>
                </c:pt>
                <c:pt idx="3506">
                  <c:v>926.30744849447683</c:v>
                </c:pt>
                <c:pt idx="3507">
                  <c:v>926.57157950345731</c:v>
                </c:pt>
                <c:pt idx="3508">
                  <c:v>926.8357105124378</c:v>
                </c:pt>
                <c:pt idx="3509">
                  <c:v>927.09984152141828</c:v>
                </c:pt>
                <c:pt idx="3510">
                  <c:v>927.36397253039877</c:v>
                </c:pt>
                <c:pt idx="3511">
                  <c:v>927.62810353937925</c:v>
                </c:pt>
                <c:pt idx="3512">
                  <c:v>927.89223454835974</c:v>
                </c:pt>
                <c:pt idx="3513">
                  <c:v>928.15636555734022</c:v>
                </c:pt>
                <c:pt idx="3514">
                  <c:v>928.42049656632071</c:v>
                </c:pt>
                <c:pt idx="3515">
                  <c:v>928.68462757530119</c:v>
                </c:pt>
                <c:pt idx="3516">
                  <c:v>928.94875858428168</c:v>
                </c:pt>
                <c:pt idx="3517">
                  <c:v>929.21288959326216</c:v>
                </c:pt>
                <c:pt idx="3518">
                  <c:v>929.47702060224265</c:v>
                </c:pt>
                <c:pt idx="3519">
                  <c:v>929.74115161122313</c:v>
                </c:pt>
                <c:pt idx="3520">
                  <c:v>930.00528262020362</c:v>
                </c:pt>
                <c:pt idx="3521">
                  <c:v>930.2694136291841</c:v>
                </c:pt>
                <c:pt idx="3522">
                  <c:v>930.53354463816459</c:v>
                </c:pt>
                <c:pt idx="3523">
                  <c:v>930.79767564714507</c:v>
                </c:pt>
                <c:pt idx="3524">
                  <c:v>931.06180665612555</c:v>
                </c:pt>
                <c:pt idx="3525">
                  <c:v>931.32593766510604</c:v>
                </c:pt>
                <c:pt idx="3526">
                  <c:v>931.59006867408652</c:v>
                </c:pt>
                <c:pt idx="3527">
                  <c:v>931.85419968306701</c:v>
                </c:pt>
                <c:pt idx="3528">
                  <c:v>932.11833069204749</c:v>
                </c:pt>
                <c:pt idx="3529">
                  <c:v>932.38246170102798</c:v>
                </c:pt>
                <c:pt idx="3530">
                  <c:v>932.64659271000846</c:v>
                </c:pt>
                <c:pt idx="3531">
                  <c:v>932.91072371898895</c:v>
                </c:pt>
                <c:pt idx="3532">
                  <c:v>933.17485472796943</c:v>
                </c:pt>
                <c:pt idx="3533">
                  <c:v>933.43898573694992</c:v>
                </c:pt>
                <c:pt idx="3534">
                  <c:v>933.7031167459304</c:v>
                </c:pt>
                <c:pt idx="3535">
                  <c:v>933.96724775491089</c:v>
                </c:pt>
                <c:pt idx="3536">
                  <c:v>934.23137876389137</c:v>
                </c:pt>
                <c:pt idx="3537">
                  <c:v>934.49550977287186</c:v>
                </c:pt>
                <c:pt idx="3538">
                  <c:v>934.75964078185234</c:v>
                </c:pt>
                <c:pt idx="3539">
                  <c:v>935.02377179083282</c:v>
                </c:pt>
                <c:pt idx="3540">
                  <c:v>935.28790279981331</c:v>
                </c:pt>
                <c:pt idx="3541">
                  <c:v>935.55203380879379</c:v>
                </c:pt>
                <c:pt idx="3542">
                  <c:v>935.81616481777428</c:v>
                </c:pt>
                <c:pt idx="3543">
                  <c:v>936.08029582675476</c:v>
                </c:pt>
                <c:pt idx="3544">
                  <c:v>936.34442683573525</c:v>
                </c:pt>
                <c:pt idx="3545">
                  <c:v>936.60855784471573</c:v>
                </c:pt>
                <c:pt idx="3546">
                  <c:v>936.87268885369622</c:v>
                </c:pt>
                <c:pt idx="3547">
                  <c:v>937.1368198626767</c:v>
                </c:pt>
                <c:pt idx="3548">
                  <c:v>937.40095087165719</c:v>
                </c:pt>
                <c:pt idx="3549">
                  <c:v>937.66508188063767</c:v>
                </c:pt>
                <c:pt idx="3550">
                  <c:v>937.92921288961816</c:v>
                </c:pt>
                <c:pt idx="3551">
                  <c:v>938.19334389859864</c:v>
                </c:pt>
                <c:pt idx="3552">
                  <c:v>938.45747490757913</c:v>
                </c:pt>
                <c:pt idx="3553">
                  <c:v>938.72160591655961</c:v>
                </c:pt>
                <c:pt idx="3554">
                  <c:v>938.9857369255401</c:v>
                </c:pt>
                <c:pt idx="3555">
                  <c:v>939.24986793452058</c:v>
                </c:pt>
                <c:pt idx="3556">
                  <c:v>939.51399894350106</c:v>
                </c:pt>
                <c:pt idx="3557">
                  <c:v>939.77812995248155</c:v>
                </c:pt>
                <c:pt idx="3558">
                  <c:v>940.04226096146203</c:v>
                </c:pt>
                <c:pt idx="3559">
                  <c:v>940.30639197044252</c:v>
                </c:pt>
                <c:pt idx="3560">
                  <c:v>940.570522979423</c:v>
                </c:pt>
                <c:pt idx="3561">
                  <c:v>940.83465398840349</c:v>
                </c:pt>
                <c:pt idx="3562">
                  <c:v>941.09878499738397</c:v>
                </c:pt>
                <c:pt idx="3563">
                  <c:v>941.36291600636446</c:v>
                </c:pt>
                <c:pt idx="3564">
                  <c:v>941.62704701534494</c:v>
                </c:pt>
                <c:pt idx="3565">
                  <c:v>941.89117802432543</c:v>
                </c:pt>
                <c:pt idx="3566">
                  <c:v>942.15530903330591</c:v>
                </c:pt>
                <c:pt idx="3567">
                  <c:v>942.4194400422864</c:v>
                </c:pt>
                <c:pt idx="3568">
                  <c:v>942.68357105126688</c:v>
                </c:pt>
                <c:pt idx="3569">
                  <c:v>942.94770206024737</c:v>
                </c:pt>
                <c:pt idx="3570">
                  <c:v>943.21183306922785</c:v>
                </c:pt>
                <c:pt idx="3571">
                  <c:v>943.47596407820834</c:v>
                </c:pt>
                <c:pt idx="3572">
                  <c:v>943.74009508718882</c:v>
                </c:pt>
                <c:pt idx="3573">
                  <c:v>944.0042260961693</c:v>
                </c:pt>
                <c:pt idx="3574">
                  <c:v>944.26835710514979</c:v>
                </c:pt>
                <c:pt idx="3575">
                  <c:v>944.53248811413027</c:v>
                </c:pt>
                <c:pt idx="3576">
                  <c:v>944.79661912311076</c:v>
                </c:pt>
                <c:pt idx="3577">
                  <c:v>945.06075013209124</c:v>
                </c:pt>
                <c:pt idx="3578">
                  <c:v>945.32488114107173</c:v>
                </c:pt>
                <c:pt idx="3579">
                  <c:v>945.58901215005221</c:v>
                </c:pt>
                <c:pt idx="3580">
                  <c:v>945.8531431590327</c:v>
                </c:pt>
                <c:pt idx="3581">
                  <c:v>946.11727416801318</c:v>
                </c:pt>
                <c:pt idx="3582">
                  <c:v>946.38140517699367</c:v>
                </c:pt>
                <c:pt idx="3583">
                  <c:v>946.64553618597415</c:v>
                </c:pt>
                <c:pt idx="3584">
                  <c:v>946.90966719495464</c:v>
                </c:pt>
                <c:pt idx="3585">
                  <c:v>947.17379820393512</c:v>
                </c:pt>
                <c:pt idx="3586">
                  <c:v>947.43792921291561</c:v>
                </c:pt>
                <c:pt idx="3587">
                  <c:v>947.70206022189609</c:v>
                </c:pt>
                <c:pt idx="3588">
                  <c:v>947.96619123087657</c:v>
                </c:pt>
                <c:pt idx="3589">
                  <c:v>948.23032223985706</c:v>
                </c:pt>
                <c:pt idx="3590">
                  <c:v>948.49445324883754</c:v>
                </c:pt>
                <c:pt idx="3591">
                  <c:v>948.75858425781803</c:v>
                </c:pt>
                <c:pt idx="3592">
                  <c:v>949.02271526679851</c:v>
                </c:pt>
                <c:pt idx="3593">
                  <c:v>949.286846275779</c:v>
                </c:pt>
                <c:pt idx="3594">
                  <c:v>949.55097728475948</c:v>
                </c:pt>
                <c:pt idx="3595">
                  <c:v>949.81510829373997</c:v>
                </c:pt>
                <c:pt idx="3596">
                  <c:v>950.07923930272045</c:v>
                </c:pt>
                <c:pt idx="3597">
                  <c:v>950.34337031170094</c:v>
                </c:pt>
                <c:pt idx="3598">
                  <c:v>950.60750132068142</c:v>
                </c:pt>
                <c:pt idx="3599">
                  <c:v>950.87163232966191</c:v>
                </c:pt>
                <c:pt idx="3600">
                  <c:v>951.13576333864239</c:v>
                </c:pt>
                <c:pt idx="3601">
                  <c:v>951.39989434762288</c:v>
                </c:pt>
                <c:pt idx="3602">
                  <c:v>951.66402535660336</c:v>
                </c:pt>
                <c:pt idx="3603">
                  <c:v>951.92815636558385</c:v>
                </c:pt>
                <c:pt idx="3604">
                  <c:v>952.19228737456433</c:v>
                </c:pt>
                <c:pt idx="3605">
                  <c:v>952.45641838354481</c:v>
                </c:pt>
                <c:pt idx="3606">
                  <c:v>952.7205493925253</c:v>
                </c:pt>
                <c:pt idx="3607">
                  <c:v>952.98468040150578</c:v>
                </c:pt>
                <c:pt idx="3608">
                  <c:v>953.24881141048627</c:v>
                </c:pt>
                <c:pt idx="3609">
                  <c:v>953.51294241946675</c:v>
                </c:pt>
                <c:pt idx="3610">
                  <c:v>953.77707342844724</c:v>
                </c:pt>
                <c:pt idx="3611">
                  <c:v>954.04120443742772</c:v>
                </c:pt>
                <c:pt idx="3612">
                  <c:v>954.30533544640821</c:v>
                </c:pt>
                <c:pt idx="3613">
                  <c:v>954.56946645538869</c:v>
                </c:pt>
                <c:pt idx="3614">
                  <c:v>954.83359746436918</c:v>
                </c:pt>
                <c:pt idx="3615">
                  <c:v>955.09772847334966</c:v>
                </c:pt>
                <c:pt idx="3616">
                  <c:v>955.36185948233015</c:v>
                </c:pt>
                <c:pt idx="3617">
                  <c:v>955.62599049131063</c:v>
                </c:pt>
                <c:pt idx="3618">
                  <c:v>955.89012150029112</c:v>
                </c:pt>
                <c:pt idx="3619">
                  <c:v>956.1542525092716</c:v>
                </c:pt>
                <c:pt idx="3620">
                  <c:v>956.41838351825209</c:v>
                </c:pt>
                <c:pt idx="3621">
                  <c:v>956.68251452723257</c:v>
                </c:pt>
                <c:pt idx="3622">
                  <c:v>956.94664553621305</c:v>
                </c:pt>
                <c:pt idx="3623">
                  <c:v>957.21077654519354</c:v>
                </c:pt>
                <c:pt idx="3624">
                  <c:v>957.47490755417402</c:v>
                </c:pt>
                <c:pt idx="3625">
                  <c:v>957.73903856315451</c:v>
                </c:pt>
                <c:pt idx="3626">
                  <c:v>958.00316957213499</c:v>
                </c:pt>
                <c:pt idx="3627">
                  <c:v>958.26730058111548</c:v>
                </c:pt>
                <c:pt idx="3628">
                  <c:v>958.53143159009596</c:v>
                </c:pt>
                <c:pt idx="3629">
                  <c:v>958.79556259907645</c:v>
                </c:pt>
                <c:pt idx="3630">
                  <c:v>959.05969360805693</c:v>
                </c:pt>
                <c:pt idx="3631">
                  <c:v>959.32382461703742</c:v>
                </c:pt>
                <c:pt idx="3632">
                  <c:v>959.5879556260179</c:v>
                </c:pt>
                <c:pt idx="3633">
                  <c:v>959.85208663499839</c:v>
                </c:pt>
                <c:pt idx="3634">
                  <c:v>960.11621764397887</c:v>
                </c:pt>
                <c:pt idx="3635">
                  <c:v>960.38034865295936</c:v>
                </c:pt>
                <c:pt idx="3636">
                  <c:v>960.64447966193984</c:v>
                </c:pt>
                <c:pt idx="3637">
                  <c:v>960.90861067092032</c:v>
                </c:pt>
                <c:pt idx="3638">
                  <c:v>961.17274167990081</c:v>
                </c:pt>
                <c:pt idx="3639">
                  <c:v>961.43687268888129</c:v>
                </c:pt>
                <c:pt idx="3640">
                  <c:v>961.70100369786178</c:v>
                </c:pt>
                <c:pt idx="3641">
                  <c:v>961.96513470684226</c:v>
                </c:pt>
                <c:pt idx="3642">
                  <c:v>962.22926571582275</c:v>
                </c:pt>
                <c:pt idx="3643">
                  <c:v>962.49339672480323</c:v>
                </c:pt>
                <c:pt idx="3644">
                  <c:v>962.75752773378372</c:v>
                </c:pt>
                <c:pt idx="3645">
                  <c:v>963.0216587427642</c:v>
                </c:pt>
                <c:pt idx="3646">
                  <c:v>963.28578975174469</c:v>
                </c:pt>
                <c:pt idx="3647">
                  <c:v>963.54992076072517</c:v>
                </c:pt>
                <c:pt idx="3648">
                  <c:v>963.81405176970566</c:v>
                </c:pt>
                <c:pt idx="3649">
                  <c:v>964.07818277868614</c:v>
                </c:pt>
                <c:pt idx="3650">
                  <c:v>964.34231378766663</c:v>
                </c:pt>
                <c:pt idx="3651">
                  <c:v>964.60644479664711</c:v>
                </c:pt>
                <c:pt idx="3652">
                  <c:v>964.8705758056276</c:v>
                </c:pt>
                <c:pt idx="3653">
                  <c:v>965.13470681460808</c:v>
                </c:pt>
                <c:pt idx="3654">
                  <c:v>965.39883782358856</c:v>
                </c:pt>
                <c:pt idx="3655">
                  <c:v>965.66296883256905</c:v>
                </c:pt>
                <c:pt idx="3656">
                  <c:v>965.92709984154953</c:v>
                </c:pt>
                <c:pt idx="3657">
                  <c:v>966.19123085053002</c:v>
                </c:pt>
                <c:pt idx="3658">
                  <c:v>966.4553618595105</c:v>
                </c:pt>
                <c:pt idx="3659">
                  <c:v>966.71949286849099</c:v>
                </c:pt>
                <c:pt idx="3660">
                  <c:v>966.98362387747147</c:v>
                </c:pt>
                <c:pt idx="3661">
                  <c:v>967.24775488645196</c:v>
                </c:pt>
                <c:pt idx="3662">
                  <c:v>967.51188589543244</c:v>
                </c:pt>
                <c:pt idx="3663">
                  <c:v>967.77601690441293</c:v>
                </c:pt>
                <c:pt idx="3664">
                  <c:v>968.04014791339341</c:v>
                </c:pt>
                <c:pt idx="3665">
                  <c:v>968.3042789223739</c:v>
                </c:pt>
                <c:pt idx="3666">
                  <c:v>968.56840993135438</c:v>
                </c:pt>
                <c:pt idx="3667">
                  <c:v>968.83254094033487</c:v>
                </c:pt>
                <c:pt idx="3668">
                  <c:v>969.09667194931535</c:v>
                </c:pt>
                <c:pt idx="3669">
                  <c:v>969.36080295829584</c:v>
                </c:pt>
                <c:pt idx="3670">
                  <c:v>969.62493396727632</c:v>
                </c:pt>
                <c:pt idx="3671">
                  <c:v>969.8890649762568</c:v>
                </c:pt>
                <c:pt idx="3672">
                  <c:v>970.15319598523729</c:v>
                </c:pt>
                <c:pt idx="3673">
                  <c:v>970.41732699421777</c:v>
                </c:pt>
                <c:pt idx="3674">
                  <c:v>970.68145800319826</c:v>
                </c:pt>
                <c:pt idx="3675">
                  <c:v>970.94558901217874</c:v>
                </c:pt>
                <c:pt idx="3676">
                  <c:v>971.20972002115923</c:v>
                </c:pt>
                <c:pt idx="3677">
                  <c:v>971.47385103013971</c:v>
                </c:pt>
                <c:pt idx="3678">
                  <c:v>971.7379820391202</c:v>
                </c:pt>
                <c:pt idx="3679">
                  <c:v>972.00211304810068</c:v>
                </c:pt>
                <c:pt idx="3680">
                  <c:v>972.26624405708117</c:v>
                </c:pt>
                <c:pt idx="3681">
                  <c:v>972.53037506606165</c:v>
                </c:pt>
                <c:pt idx="3682">
                  <c:v>972.79450607504214</c:v>
                </c:pt>
                <c:pt idx="3683">
                  <c:v>973.05863708402262</c:v>
                </c:pt>
                <c:pt idx="3684">
                  <c:v>973.32276809300311</c:v>
                </c:pt>
                <c:pt idx="3685">
                  <c:v>973.58689910198359</c:v>
                </c:pt>
                <c:pt idx="3686">
                  <c:v>973.85103011096407</c:v>
                </c:pt>
                <c:pt idx="3687">
                  <c:v>974.11516111994456</c:v>
                </c:pt>
                <c:pt idx="3688">
                  <c:v>974.37929212892504</c:v>
                </c:pt>
                <c:pt idx="3689">
                  <c:v>974.64342313790553</c:v>
                </c:pt>
                <c:pt idx="3690">
                  <c:v>974.90755414688601</c:v>
                </c:pt>
                <c:pt idx="3691">
                  <c:v>975.1716851558665</c:v>
                </c:pt>
                <c:pt idx="3692">
                  <c:v>975.43581616484698</c:v>
                </c:pt>
                <c:pt idx="3693">
                  <c:v>975.69994717382747</c:v>
                </c:pt>
                <c:pt idx="3694">
                  <c:v>975.96407818280795</c:v>
                </c:pt>
                <c:pt idx="3695">
                  <c:v>976.22820919178844</c:v>
                </c:pt>
                <c:pt idx="3696">
                  <c:v>976.49234020076892</c:v>
                </c:pt>
                <c:pt idx="3697">
                  <c:v>976.75647120974941</c:v>
                </c:pt>
                <c:pt idx="3698">
                  <c:v>977.02060221872989</c:v>
                </c:pt>
                <c:pt idx="3699">
                  <c:v>977.28473322771038</c:v>
                </c:pt>
                <c:pt idx="3700">
                  <c:v>977.54886423669086</c:v>
                </c:pt>
                <c:pt idx="3701">
                  <c:v>977.81299524567135</c:v>
                </c:pt>
                <c:pt idx="3702">
                  <c:v>978.07712625465183</c:v>
                </c:pt>
                <c:pt idx="3703">
                  <c:v>978.34125726363231</c:v>
                </c:pt>
                <c:pt idx="3704">
                  <c:v>978.6053882726128</c:v>
                </c:pt>
                <c:pt idx="3705">
                  <c:v>978.86951928159328</c:v>
                </c:pt>
                <c:pt idx="3706">
                  <c:v>979.13365029057377</c:v>
                </c:pt>
                <c:pt idx="3707">
                  <c:v>979.39778129955425</c:v>
                </c:pt>
                <c:pt idx="3708">
                  <c:v>979.66191230853474</c:v>
                </c:pt>
                <c:pt idx="3709">
                  <c:v>979.92604331751522</c:v>
                </c:pt>
                <c:pt idx="3710">
                  <c:v>980.19017432649571</c:v>
                </c:pt>
                <c:pt idx="3711">
                  <c:v>980.45430533547619</c:v>
                </c:pt>
                <c:pt idx="3712">
                  <c:v>980.71843634445668</c:v>
                </c:pt>
                <c:pt idx="3713">
                  <c:v>980.98256735343716</c:v>
                </c:pt>
                <c:pt idx="3714">
                  <c:v>981.24669836241765</c:v>
                </c:pt>
                <c:pt idx="3715">
                  <c:v>981.51082937139813</c:v>
                </c:pt>
                <c:pt idx="3716">
                  <c:v>981.77496038037862</c:v>
                </c:pt>
                <c:pt idx="3717">
                  <c:v>982.0390913893591</c:v>
                </c:pt>
                <c:pt idx="3718">
                  <c:v>982.30322239833959</c:v>
                </c:pt>
                <c:pt idx="3719">
                  <c:v>982.56735340732007</c:v>
                </c:pt>
                <c:pt idx="3720">
                  <c:v>982.83148441630055</c:v>
                </c:pt>
                <c:pt idx="3721">
                  <c:v>983.09561542528104</c:v>
                </c:pt>
                <c:pt idx="3722">
                  <c:v>983.35974643426152</c:v>
                </c:pt>
                <c:pt idx="3723">
                  <c:v>983.62387744324201</c:v>
                </c:pt>
                <c:pt idx="3724">
                  <c:v>983.88800845222249</c:v>
                </c:pt>
                <c:pt idx="3725">
                  <c:v>984.15213946120298</c:v>
                </c:pt>
                <c:pt idx="3726">
                  <c:v>984.41627047018346</c:v>
                </c:pt>
                <c:pt idx="3727">
                  <c:v>984.68040147916395</c:v>
                </c:pt>
                <c:pt idx="3728">
                  <c:v>984.94453248814443</c:v>
                </c:pt>
                <c:pt idx="3729">
                  <c:v>985.20866349712492</c:v>
                </c:pt>
                <c:pt idx="3730">
                  <c:v>985.4727945061054</c:v>
                </c:pt>
                <c:pt idx="3731">
                  <c:v>985.73692551508589</c:v>
                </c:pt>
                <c:pt idx="3732">
                  <c:v>986.00105652406637</c:v>
                </c:pt>
                <c:pt idx="3733">
                  <c:v>986.26518753304686</c:v>
                </c:pt>
                <c:pt idx="3734">
                  <c:v>986.52931854202734</c:v>
                </c:pt>
                <c:pt idx="3735">
                  <c:v>986.79344955100782</c:v>
                </c:pt>
                <c:pt idx="3736">
                  <c:v>987.05758055998831</c:v>
                </c:pt>
                <c:pt idx="3737">
                  <c:v>987.32171156896879</c:v>
                </c:pt>
                <c:pt idx="3738">
                  <c:v>987.58584257794928</c:v>
                </c:pt>
                <c:pt idx="3739">
                  <c:v>987.84997358692976</c:v>
                </c:pt>
                <c:pt idx="3740">
                  <c:v>988.11410459591025</c:v>
                </c:pt>
                <c:pt idx="3741">
                  <c:v>988.37823560489073</c:v>
                </c:pt>
                <c:pt idx="3742">
                  <c:v>988.64236661387122</c:v>
                </c:pt>
                <c:pt idx="3743">
                  <c:v>988.9064976228517</c:v>
                </c:pt>
                <c:pt idx="3744">
                  <c:v>989.17062863183219</c:v>
                </c:pt>
                <c:pt idx="3745">
                  <c:v>989.43475964081267</c:v>
                </c:pt>
                <c:pt idx="3746">
                  <c:v>989.69889064979316</c:v>
                </c:pt>
                <c:pt idx="3747">
                  <c:v>989.96302165877364</c:v>
                </c:pt>
                <c:pt idx="3748">
                  <c:v>990.22715266775413</c:v>
                </c:pt>
                <c:pt idx="3749">
                  <c:v>990.49128367673461</c:v>
                </c:pt>
                <c:pt idx="3750">
                  <c:v>990.7554146857151</c:v>
                </c:pt>
                <c:pt idx="3751">
                  <c:v>991.01954569469558</c:v>
                </c:pt>
                <c:pt idx="3752">
                  <c:v>991.28367670367606</c:v>
                </c:pt>
                <c:pt idx="3753">
                  <c:v>991.54780771265655</c:v>
                </c:pt>
                <c:pt idx="3754">
                  <c:v>991.81193872163703</c:v>
                </c:pt>
                <c:pt idx="3755">
                  <c:v>992.07606973061752</c:v>
                </c:pt>
                <c:pt idx="3756">
                  <c:v>992.340200739598</c:v>
                </c:pt>
                <c:pt idx="3757">
                  <c:v>992.60433174857849</c:v>
                </c:pt>
                <c:pt idx="3758">
                  <c:v>992.86846275755897</c:v>
                </c:pt>
                <c:pt idx="3759">
                  <c:v>993.13259376653946</c:v>
                </c:pt>
                <c:pt idx="3760">
                  <c:v>993.39672477551994</c:v>
                </c:pt>
                <c:pt idx="3761">
                  <c:v>993.66085578450043</c:v>
                </c:pt>
                <c:pt idx="3762">
                  <c:v>993.92498679348091</c:v>
                </c:pt>
                <c:pt idx="3763">
                  <c:v>994.1891178024614</c:v>
                </c:pt>
                <c:pt idx="3764">
                  <c:v>994.45324881144188</c:v>
                </c:pt>
                <c:pt idx="3765">
                  <c:v>994.71737982042237</c:v>
                </c:pt>
                <c:pt idx="3766">
                  <c:v>994.98151082940285</c:v>
                </c:pt>
                <c:pt idx="3767">
                  <c:v>995.24564183838334</c:v>
                </c:pt>
                <c:pt idx="3768">
                  <c:v>995.50977284736382</c:v>
                </c:pt>
                <c:pt idx="3769">
                  <c:v>995.7739038563443</c:v>
                </c:pt>
                <c:pt idx="3770">
                  <c:v>996.03803486532479</c:v>
                </c:pt>
                <c:pt idx="3771">
                  <c:v>996.30216587430527</c:v>
                </c:pt>
                <c:pt idx="3772">
                  <c:v>996.56629688328576</c:v>
                </c:pt>
                <c:pt idx="3773">
                  <c:v>996.83042789226624</c:v>
                </c:pt>
                <c:pt idx="3774">
                  <c:v>997.09455890124673</c:v>
                </c:pt>
                <c:pt idx="3775">
                  <c:v>997.35868991022721</c:v>
                </c:pt>
                <c:pt idx="3776">
                  <c:v>997.6228209192077</c:v>
                </c:pt>
                <c:pt idx="3777">
                  <c:v>997.88695192818818</c:v>
                </c:pt>
                <c:pt idx="3778">
                  <c:v>998.15108293716867</c:v>
                </c:pt>
                <c:pt idx="3779">
                  <c:v>998.41521394614915</c:v>
                </c:pt>
                <c:pt idx="3780">
                  <c:v>998.67934495512964</c:v>
                </c:pt>
                <c:pt idx="3781">
                  <c:v>998.94347596411012</c:v>
                </c:pt>
                <c:pt idx="3782">
                  <c:v>999.20760697309061</c:v>
                </c:pt>
                <c:pt idx="3783">
                  <c:v>999.47173798207109</c:v>
                </c:pt>
                <c:pt idx="3784">
                  <c:v>999.73586899105157</c:v>
                </c:pt>
                <c:pt idx="3785">
                  <c:v>1000.0000000000321</c:v>
                </c:pt>
                <c:pt idx="3786">
                  <c:v>1000.2641310090125</c:v>
                </c:pt>
                <c:pt idx="3787">
                  <c:v>1000.528262017993</c:v>
                </c:pt>
                <c:pt idx="3788">
                  <c:v>1000.7923930269735</c:v>
                </c:pt>
                <c:pt idx="3789">
                  <c:v>1001.056524035954</c:v>
                </c:pt>
                <c:pt idx="3790">
                  <c:v>1001.3206550449345</c:v>
                </c:pt>
                <c:pt idx="3791">
                  <c:v>1001.584786053915</c:v>
                </c:pt>
                <c:pt idx="3792">
                  <c:v>1001.8489170628955</c:v>
                </c:pt>
                <c:pt idx="3793">
                  <c:v>1002.1130480718759</c:v>
                </c:pt>
                <c:pt idx="3794">
                  <c:v>1002.3771790808564</c:v>
                </c:pt>
                <c:pt idx="3795">
                  <c:v>1002.6413100898369</c:v>
                </c:pt>
                <c:pt idx="3796">
                  <c:v>1002.9054410988174</c:v>
                </c:pt>
                <c:pt idx="3797">
                  <c:v>1003.1695721077979</c:v>
                </c:pt>
                <c:pt idx="3798">
                  <c:v>1003.4337031167784</c:v>
                </c:pt>
                <c:pt idx="3799">
                  <c:v>1003.6978341257588</c:v>
                </c:pt>
                <c:pt idx="3800">
                  <c:v>1003.9619651347393</c:v>
                </c:pt>
                <c:pt idx="3801">
                  <c:v>1004.2260961437198</c:v>
                </c:pt>
                <c:pt idx="3802">
                  <c:v>1004.4902271527003</c:v>
                </c:pt>
                <c:pt idx="3803">
                  <c:v>1004.7543581616808</c:v>
                </c:pt>
                <c:pt idx="3804">
                  <c:v>1005.0184891706613</c:v>
                </c:pt>
                <c:pt idx="3805">
                  <c:v>1005.2826201796418</c:v>
                </c:pt>
                <c:pt idx="3806">
                  <c:v>1005.5467511886222</c:v>
                </c:pt>
                <c:pt idx="3807">
                  <c:v>1005.8108821976027</c:v>
                </c:pt>
                <c:pt idx="3808">
                  <c:v>1006.0750132065832</c:v>
                </c:pt>
                <c:pt idx="3809">
                  <c:v>1006.3391442155637</c:v>
                </c:pt>
                <c:pt idx="3810">
                  <c:v>1006.6032752245442</c:v>
                </c:pt>
                <c:pt idx="3811">
                  <c:v>1006.8674062335247</c:v>
                </c:pt>
                <c:pt idx="3812">
                  <c:v>1007.1315372425051</c:v>
                </c:pt>
                <c:pt idx="3813">
                  <c:v>1007.3956682514856</c:v>
                </c:pt>
                <c:pt idx="3814">
                  <c:v>1007.6597992604661</c:v>
                </c:pt>
                <c:pt idx="3815">
                  <c:v>1007.9239302694466</c:v>
                </c:pt>
                <c:pt idx="3816">
                  <c:v>1008.1880612784271</c:v>
                </c:pt>
                <c:pt idx="3817">
                  <c:v>1008.4521922874076</c:v>
                </c:pt>
                <c:pt idx="3818">
                  <c:v>1008.7163232963881</c:v>
                </c:pt>
                <c:pt idx="3819">
                  <c:v>1008.9804543053685</c:v>
                </c:pt>
                <c:pt idx="3820">
                  <c:v>1009.244585314349</c:v>
                </c:pt>
                <c:pt idx="3821">
                  <c:v>1009.5087163233295</c:v>
                </c:pt>
                <c:pt idx="3822">
                  <c:v>1009.77284733231</c:v>
                </c:pt>
                <c:pt idx="3823">
                  <c:v>1010.0369783412905</c:v>
                </c:pt>
                <c:pt idx="3824">
                  <c:v>1010.301109350271</c:v>
                </c:pt>
                <c:pt idx="3825">
                  <c:v>1010.5652403592514</c:v>
                </c:pt>
                <c:pt idx="3826">
                  <c:v>1010.8293713682319</c:v>
                </c:pt>
                <c:pt idx="3827">
                  <c:v>1011.0935023772124</c:v>
                </c:pt>
                <c:pt idx="3828">
                  <c:v>1011.3576333861929</c:v>
                </c:pt>
                <c:pt idx="3829">
                  <c:v>1011.6217643951734</c:v>
                </c:pt>
                <c:pt idx="3830">
                  <c:v>1011.8858954041539</c:v>
                </c:pt>
                <c:pt idx="3831">
                  <c:v>1012.1500264131344</c:v>
                </c:pt>
                <c:pt idx="3832">
                  <c:v>1012.4141574221148</c:v>
                </c:pt>
                <c:pt idx="3833">
                  <c:v>1012.6782884310953</c:v>
                </c:pt>
                <c:pt idx="3834">
                  <c:v>1012.9424194400758</c:v>
                </c:pt>
                <c:pt idx="3835">
                  <c:v>1013.2065504490563</c:v>
                </c:pt>
                <c:pt idx="3836">
                  <c:v>1013.4706814580368</c:v>
                </c:pt>
                <c:pt idx="3837">
                  <c:v>1013.7348124670173</c:v>
                </c:pt>
                <c:pt idx="3838">
                  <c:v>1013.9989434759977</c:v>
                </c:pt>
                <c:pt idx="3839">
                  <c:v>1014.2630744849782</c:v>
                </c:pt>
                <c:pt idx="3840">
                  <c:v>1014.5272054939587</c:v>
                </c:pt>
                <c:pt idx="3841">
                  <c:v>1014.7913365029392</c:v>
                </c:pt>
                <c:pt idx="3842">
                  <c:v>1015.0554675119197</c:v>
                </c:pt>
                <c:pt idx="3843">
                  <c:v>1015.3195985209002</c:v>
                </c:pt>
                <c:pt idx="3844">
                  <c:v>1015.5837295298807</c:v>
                </c:pt>
                <c:pt idx="3845">
                  <c:v>1015.8478605388611</c:v>
                </c:pt>
                <c:pt idx="3846">
                  <c:v>1016.1119915478416</c:v>
                </c:pt>
                <c:pt idx="3847">
                  <c:v>1016.3761225568221</c:v>
                </c:pt>
                <c:pt idx="3848">
                  <c:v>1016.6402535658026</c:v>
                </c:pt>
                <c:pt idx="3849">
                  <c:v>1016.9043845747831</c:v>
                </c:pt>
                <c:pt idx="3850">
                  <c:v>1017.1685155837636</c:v>
                </c:pt>
                <c:pt idx="3851">
                  <c:v>1017.432646592744</c:v>
                </c:pt>
                <c:pt idx="3852">
                  <c:v>1017.6967776017245</c:v>
                </c:pt>
                <c:pt idx="3853">
                  <c:v>1017.960908610705</c:v>
                </c:pt>
                <c:pt idx="3854">
                  <c:v>1018.2250396196855</c:v>
                </c:pt>
                <c:pt idx="3855">
                  <c:v>1018.489170628666</c:v>
                </c:pt>
                <c:pt idx="3856">
                  <c:v>1018.7533016376465</c:v>
                </c:pt>
                <c:pt idx="3857">
                  <c:v>1019.017432646627</c:v>
                </c:pt>
                <c:pt idx="3858">
                  <c:v>1019.2815636556074</c:v>
                </c:pt>
                <c:pt idx="3859">
                  <c:v>1019.5456946645879</c:v>
                </c:pt>
                <c:pt idx="3860">
                  <c:v>1019.8098256735684</c:v>
                </c:pt>
                <c:pt idx="3861">
                  <c:v>1020.0739566825489</c:v>
                </c:pt>
                <c:pt idx="3862">
                  <c:v>1020.3380876915294</c:v>
                </c:pt>
                <c:pt idx="3863">
                  <c:v>1020.6022187005099</c:v>
                </c:pt>
                <c:pt idx="3864">
                  <c:v>1020.8663497094904</c:v>
                </c:pt>
                <c:pt idx="3865">
                  <c:v>1021.1304807184708</c:v>
                </c:pt>
                <c:pt idx="3866">
                  <c:v>1021.3946117274513</c:v>
                </c:pt>
                <c:pt idx="3867">
                  <c:v>1021.6587427364318</c:v>
                </c:pt>
                <c:pt idx="3868">
                  <c:v>1021.9228737454123</c:v>
                </c:pt>
                <c:pt idx="3869">
                  <c:v>1022.1870047543928</c:v>
                </c:pt>
                <c:pt idx="3870">
                  <c:v>1022.4511357633733</c:v>
                </c:pt>
                <c:pt idx="3871">
                  <c:v>1022.7152667723537</c:v>
                </c:pt>
                <c:pt idx="3872">
                  <c:v>1022.9793977813342</c:v>
                </c:pt>
                <c:pt idx="3873">
                  <c:v>1023.2435287903147</c:v>
                </c:pt>
                <c:pt idx="3874">
                  <c:v>1023.5076597992952</c:v>
                </c:pt>
                <c:pt idx="3875">
                  <c:v>1023.7717908082757</c:v>
                </c:pt>
                <c:pt idx="3876">
                  <c:v>1024.0359218172562</c:v>
                </c:pt>
                <c:pt idx="3877">
                  <c:v>1024.3000528262367</c:v>
                </c:pt>
                <c:pt idx="3878">
                  <c:v>1024.5641838352171</c:v>
                </c:pt>
                <c:pt idx="3879">
                  <c:v>1024.8283148441976</c:v>
                </c:pt>
                <c:pt idx="3880">
                  <c:v>1025.0924458531781</c:v>
                </c:pt>
                <c:pt idx="3881">
                  <c:v>1025.3565768621586</c:v>
                </c:pt>
                <c:pt idx="3882">
                  <c:v>1025.6207078711391</c:v>
                </c:pt>
                <c:pt idx="3883">
                  <c:v>1025.8848388801196</c:v>
                </c:pt>
                <c:pt idx="3884">
                  <c:v>1026.1489698891</c:v>
                </c:pt>
                <c:pt idx="3885">
                  <c:v>1026.4131008980805</c:v>
                </c:pt>
                <c:pt idx="3886">
                  <c:v>1026.677231907061</c:v>
                </c:pt>
                <c:pt idx="3887">
                  <c:v>1026.9413629160415</c:v>
                </c:pt>
                <c:pt idx="3888">
                  <c:v>1027.205493925022</c:v>
                </c:pt>
                <c:pt idx="3889">
                  <c:v>1027.4696249340025</c:v>
                </c:pt>
                <c:pt idx="3890">
                  <c:v>1027.733755942983</c:v>
                </c:pt>
                <c:pt idx="3891">
                  <c:v>1027.9978869519634</c:v>
                </c:pt>
                <c:pt idx="3892">
                  <c:v>1028.2620179609439</c:v>
                </c:pt>
                <c:pt idx="3893">
                  <c:v>1028.5261489699244</c:v>
                </c:pt>
                <c:pt idx="3894">
                  <c:v>1028.7902799789049</c:v>
                </c:pt>
                <c:pt idx="3895">
                  <c:v>1029.0544109878854</c:v>
                </c:pt>
                <c:pt idx="3896">
                  <c:v>1029.3185419968659</c:v>
                </c:pt>
                <c:pt idx="3897">
                  <c:v>1029.5826730058463</c:v>
                </c:pt>
                <c:pt idx="3898">
                  <c:v>1029.8468040148268</c:v>
                </c:pt>
                <c:pt idx="3899">
                  <c:v>1030.1109350238073</c:v>
                </c:pt>
                <c:pt idx="3900">
                  <c:v>1030.3750660327878</c:v>
                </c:pt>
                <c:pt idx="3901">
                  <c:v>1030.6391970417683</c:v>
                </c:pt>
                <c:pt idx="3902">
                  <c:v>1030.9033280507488</c:v>
                </c:pt>
                <c:pt idx="3903">
                  <c:v>1031.1674590597293</c:v>
                </c:pt>
                <c:pt idx="3904">
                  <c:v>1031.4315900687097</c:v>
                </c:pt>
                <c:pt idx="3905">
                  <c:v>1031.6957210776902</c:v>
                </c:pt>
                <c:pt idx="3906">
                  <c:v>1031.9598520866707</c:v>
                </c:pt>
                <c:pt idx="3907">
                  <c:v>1032.2239830956512</c:v>
                </c:pt>
                <c:pt idx="3908">
                  <c:v>1032.4881141046317</c:v>
                </c:pt>
                <c:pt idx="3909">
                  <c:v>1032.7522451136122</c:v>
                </c:pt>
                <c:pt idx="3910">
                  <c:v>1033.0163761225926</c:v>
                </c:pt>
                <c:pt idx="3911">
                  <c:v>1033.2805071315731</c:v>
                </c:pt>
                <c:pt idx="3912">
                  <c:v>1033.5446381405536</c:v>
                </c:pt>
                <c:pt idx="3913">
                  <c:v>1033.8087691495341</c:v>
                </c:pt>
                <c:pt idx="3914">
                  <c:v>1034.0729001585146</c:v>
                </c:pt>
                <c:pt idx="3915">
                  <c:v>1034.3370311674951</c:v>
                </c:pt>
                <c:pt idx="3916">
                  <c:v>1034.6011621764756</c:v>
                </c:pt>
                <c:pt idx="3917">
                  <c:v>1034.865293185456</c:v>
                </c:pt>
                <c:pt idx="3918">
                  <c:v>1035.1294241944365</c:v>
                </c:pt>
                <c:pt idx="3919">
                  <c:v>1035.393555203417</c:v>
                </c:pt>
                <c:pt idx="3920">
                  <c:v>1035.6576862123975</c:v>
                </c:pt>
                <c:pt idx="3921">
                  <c:v>1035.921817221378</c:v>
                </c:pt>
                <c:pt idx="3922">
                  <c:v>1036.1859482303585</c:v>
                </c:pt>
                <c:pt idx="3923">
                  <c:v>1036.4500792393389</c:v>
                </c:pt>
                <c:pt idx="3924">
                  <c:v>1036.7142102483194</c:v>
                </c:pt>
                <c:pt idx="3925">
                  <c:v>1036.9783412572999</c:v>
                </c:pt>
                <c:pt idx="3926">
                  <c:v>1037.2424722662804</c:v>
                </c:pt>
                <c:pt idx="3927">
                  <c:v>1037.5066032752609</c:v>
                </c:pt>
                <c:pt idx="3928">
                  <c:v>1037.7707342842414</c:v>
                </c:pt>
                <c:pt idx="3929">
                  <c:v>1038.0348652932219</c:v>
                </c:pt>
                <c:pt idx="3930">
                  <c:v>1038.2989963022023</c:v>
                </c:pt>
                <c:pt idx="3931">
                  <c:v>1038.5631273111828</c:v>
                </c:pt>
                <c:pt idx="3932">
                  <c:v>1038.8272583201633</c:v>
                </c:pt>
                <c:pt idx="3933">
                  <c:v>1039.0913893291438</c:v>
                </c:pt>
                <c:pt idx="3934">
                  <c:v>1039.3555203381243</c:v>
                </c:pt>
                <c:pt idx="3935">
                  <c:v>1039.6196513471048</c:v>
                </c:pt>
                <c:pt idx="3936">
                  <c:v>1039.8837823560852</c:v>
                </c:pt>
                <c:pt idx="3937">
                  <c:v>1040.1479133650657</c:v>
                </c:pt>
                <c:pt idx="3938">
                  <c:v>1040.4120443740462</c:v>
                </c:pt>
                <c:pt idx="3939">
                  <c:v>1040.6761753830267</c:v>
                </c:pt>
                <c:pt idx="3940">
                  <c:v>1040.9403063920072</c:v>
                </c:pt>
                <c:pt idx="3941">
                  <c:v>1041.2044374009877</c:v>
                </c:pt>
                <c:pt idx="3942">
                  <c:v>1041.4685684099682</c:v>
                </c:pt>
                <c:pt idx="3943">
                  <c:v>1041.7326994189486</c:v>
                </c:pt>
                <c:pt idx="3944">
                  <c:v>1041.9968304279291</c:v>
                </c:pt>
                <c:pt idx="3945">
                  <c:v>1042.2609614369096</c:v>
                </c:pt>
                <c:pt idx="3946">
                  <c:v>1042.5250924458901</c:v>
                </c:pt>
                <c:pt idx="3947">
                  <c:v>1042.7892234548706</c:v>
                </c:pt>
                <c:pt idx="3948">
                  <c:v>1043.0533544638511</c:v>
                </c:pt>
                <c:pt idx="3949">
                  <c:v>1043.3174854728315</c:v>
                </c:pt>
                <c:pt idx="3950">
                  <c:v>1043.581616481812</c:v>
                </c:pt>
                <c:pt idx="3951">
                  <c:v>1043.8457474907925</c:v>
                </c:pt>
                <c:pt idx="3952">
                  <c:v>1044.109878499773</c:v>
                </c:pt>
                <c:pt idx="3953">
                  <c:v>1044.3740095087535</c:v>
                </c:pt>
                <c:pt idx="3954">
                  <c:v>1044.638140517734</c:v>
                </c:pt>
                <c:pt idx="3955">
                  <c:v>1044.9022715267145</c:v>
                </c:pt>
                <c:pt idx="3956">
                  <c:v>1045.1664025356949</c:v>
                </c:pt>
                <c:pt idx="3957">
                  <c:v>1045.4305335446754</c:v>
                </c:pt>
                <c:pt idx="3958">
                  <c:v>1045.6946645536559</c:v>
                </c:pt>
                <c:pt idx="3959">
                  <c:v>1045.9587955626364</c:v>
                </c:pt>
                <c:pt idx="3960">
                  <c:v>1046.2229265716169</c:v>
                </c:pt>
                <c:pt idx="3961">
                  <c:v>1046.4870575805974</c:v>
                </c:pt>
                <c:pt idx="3962">
                  <c:v>1046.7511885895779</c:v>
                </c:pt>
                <c:pt idx="3963">
                  <c:v>1047.0153195985583</c:v>
                </c:pt>
                <c:pt idx="3964">
                  <c:v>1047.2794506075388</c:v>
                </c:pt>
                <c:pt idx="3965">
                  <c:v>1047.5435816165193</c:v>
                </c:pt>
                <c:pt idx="3966">
                  <c:v>1047.8077126254998</c:v>
                </c:pt>
                <c:pt idx="3967">
                  <c:v>1048.0718436344803</c:v>
                </c:pt>
                <c:pt idx="3968">
                  <c:v>1048.3359746434608</c:v>
                </c:pt>
                <c:pt idx="3969">
                  <c:v>1048.6001056524412</c:v>
                </c:pt>
                <c:pt idx="3970">
                  <c:v>1048.8642366614217</c:v>
                </c:pt>
                <c:pt idx="3971">
                  <c:v>1049.1283676704022</c:v>
                </c:pt>
                <c:pt idx="3972">
                  <c:v>1049.3924986793827</c:v>
                </c:pt>
                <c:pt idx="3973">
                  <c:v>1049.6566296883632</c:v>
                </c:pt>
                <c:pt idx="3974">
                  <c:v>1049.9207606973437</c:v>
                </c:pt>
                <c:pt idx="3975">
                  <c:v>1050.1848917063242</c:v>
                </c:pt>
                <c:pt idx="3976">
                  <c:v>1050.4490227153046</c:v>
                </c:pt>
                <c:pt idx="3977">
                  <c:v>1050.7131537242851</c:v>
                </c:pt>
                <c:pt idx="3978">
                  <c:v>1050.9772847332656</c:v>
                </c:pt>
                <c:pt idx="3979">
                  <c:v>1051.2414157422461</c:v>
                </c:pt>
                <c:pt idx="3980">
                  <c:v>1051.5055467512266</c:v>
                </c:pt>
                <c:pt idx="3981">
                  <c:v>1051.7696777602071</c:v>
                </c:pt>
                <c:pt idx="3982">
                  <c:v>1052.0338087691875</c:v>
                </c:pt>
                <c:pt idx="3983">
                  <c:v>1052.297939778168</c:v>
                </c:pt>
                <c:pt idx="3984">
                  <c:v>1052.5620707871485</c:v>
                </c:pt>
                <c:pt idx="3985">
                  <c:v>1052.826201796129</c:v>
                </c:pt>
                <c:pt idx="3986">
                  <c:v>1053.0903328051095</c:v>
                </c:pt>
                <c:pt idx="3987">
                  <c:v>1053.35446381409</c:v>
                </c:pt>
                <c:pt idx="3988">
                  <c:v>1053.6185948230705</c:v>
                </c:pt>
                <c:pt idx="3989">
                  <c:v>1053.8827258320509</c:v>
                </c:pt>
                <c:pt idx="3990">
                  <c:v>1054.1468568410314</c:v>
                </c:pt>
                <c:pt idx="3991">
                  <c:v>1054.4109878500119</c:v>
                </c:pt>
                <c:pt idx="3992">
                  <c:v>1054.6751188589924</c:v>
                </c:pt>
                <c:pt idx="3993">
                  <c:v>1054.9392498679729</c:v>
                </c:pt>
                <c:pt idx="3994">
                  <c:v>1055.2033808769534</c:v>
                </c:pt>
                <c:pt idx="3995">
                  <c:v>1055.4675118859338</c:v>
                </c:pt>
                <c:pt idx="3996">
                  <c:v>1055.7316428949143</c:v>
                </c:pt>
                <c:pt idx="3997">
                  <c:v>1055.9957739038948</c:v>
                </c:pt>
                <c:pt idx="3998">
                  <c:v>1056.2599049128753</c:v>
                </c:pt>
                <c:pt idx="3999">
                  <c:v>1056.5240359218558</c:v>
                </c:pt>
                <c:pt idx="4000">
                  <c:v>1056.7881669308363</c:v>
                </c:pt>
                <c:pt idx="4001">
                  <c:v>1057.0522979398168</c:v>
                </c:pt>
                <c:pt idx="4002">
                  <c:v>1057.3164289487972</c:v>
                </c:pt>
                <c:pt idx="4003">
                  <c:v>1057.5805599577777</c:v>
                </c:pt>
                <c:pt idx="4004">
                  <c:v>1057.8446909667582</c:v>
                </c:pt>
                <c:pt idx="4005">
                  <c:v>1058.1088219757387</c:v>
                </c:pt>
                <c:pt idx="4006">
                  <c:v>1058.3729529847192</c:v>
                </c:pt>
                <c:pt idx="4007">
                  <c:v>1058.6370839936997</c:v>
                </c:pt>
                <c:pt idx="4008">
                  <c:v>1058.9012150026801</c:v>
                </c:pt>
                <c:pt idx="4009">
                  <c:v>1059.1653460116606</c:v>
                </c:pt>
                <c:pt idx="4010">
                  <c:v>1059.4294770206411</c:v>
                </c:pt>
                <c:pt idx="4011">
                  <c:v>1059.6936080296216</c:v>
                </c:pt>
                <c:pt idx="4012">
                  <c:v>1059.9577390386021</c:v>
                </c:pt>
                <c:pt idx="4013">
                  <c:v>1060.2218700475826</c:v>
                </c:pt>
                <c:pt idx="4014">
                  <c:v>1060.4860010565631</c:v>
                </c:pt>
                <c:pt idx="4015">
                  <c:v>1060.7501320655435</c:v>
                </c:pt>
                <c:pt idx="4016">
                  <c:v>1061.014263074524</c:v>
                </c:pt>
                <c:pt idx="4017">
                  <c:v>1061.2783940835045</c:v>
                </c:pt>
                <c:pt idx="4018">
                  <c:v>1061.542525092485</c:v>
                </c:pt>
                <c:pt idx="4019">
                  <c:v>1061.8066561014655</c:v>
                </c:pt>
                <c:pt idx="4020">
                  <c:v>1062.070787110446</c:v>
                </c:pt>
                <c:pt idx="4021">
                  <c:v>1062.3349181194264</c:v>
                </c:pt>
                <c:pt idx="4022">
                  <c:v>1062.5990491284069</c:v>
                </c:pt>
                <c:pt idx="4023">
                  <c:v>1062.8631801373874</c:v>
                </c:pt>
                <c:pt idx="4024">
                  <c:v>1063.1273111463679</c:v>
                </c:pt>
                <c:pt idx="4025">
                  <c:v>1063.3914421553484</c:v>
                </c:pt>
                <c:pt idx="4026">
                  <c:v>1063.6555731643289</c:v>
                </c:pt>
                <c:pt idx="4027">
                  <c:v>1063.9197041733094</c:v>
                </c:pt>
                <c:pt idx="4028">
                  <c:v>1064.1838351822898</c:v>
                </c:pt>
                <c:pt idx="4029">
                  <c:v>1064.4479661912703</c:v>
                </c:pt>
                <c:pt idx="4030">
                  <c:v>1064.7120972002508</c:v>
                </c:pt>
                <c:pt idx="4031">
                  <c:v>1064.9762282092313</c:v>
                </c:pt>
                <c:pt idx="4032">
                  <c:v>1065.2403592182118</c:v>
                </c:pt>
                <c:pt idx="4033">
                  <c:v>1065.5044902271923</c:v>
                </c:pt>
                <c:pt idx="4034">
                  <c:v>1065.7686212361727</c:v>
                </c:pt>
                <c:pt idx="4035">
                  <c:v>1066.0327522451532</c:v>
                </c:pt>
                <c:pt idx="4036">
                  <c:v>1066.2968832541337</c:v>
                </c:pt>
                <c:pt idx="4037">
                  <c:v>1066.5610142631142</c:v>
                </c:pt>
                <c:pt idx="4038">
                  <c:v>1066.8251452720947</c:v>
                </c:pt>
                <c:pt idx="4039">
                  <c:v>1067.0892762810752</c:v>
                </c:pt>
                <c:pt idx="4040">
                  <c:v>1067.3534072900557</c:v>
                </c:pt>
                <c:pt idx="4041">
                  <c:v>1067.6175382990361</c:v>
                </c:pt>
                <c:pt idx="4042">
                  <c:v>1067.8816693080166</c:v>
                </c:pt>
                <c:pt idx="4043">
                  <c:v>1068.1458003169971</c:v>
                </c:pt>
                <c:pt idx="4044">
                  <c:v>1068.4099313259776</c:v>
                </c:pt>
                <c:pt idx="4045">
                  <c:v>1068.6740623349581</c:v>
                </c:pt>
                <c:pt idx="4046">
                  <c:v>1068.9381933439386</c:v>
                </c:pt>
                <c:pt idx="4047">
                  <c:v>1069.202324352919</c:v>
                </c:pt>
                <c:pt idx="4048">
                  <c:v>1069.4664553618995</c:v>
                </c:pt>
                <c:pt idx="4049">
                  <c:v>1069.73058637088</c:v>
                </c:pt>
                <c:pt idx="4050">
                  <c:v>1069.9947173798605</c:v>
                </c:pt>
                <c:pt idx="4051">
                  <c:v>1070.258848388841</c:v>
                </c:pt>
                <c:pt idx="4052">
                  <c:v>1070.5229793978215</c:v>
                </c:pt>
                <c:pt idx="4053">
                  <c:v>1070.787110406802</c:v>
                </c:pt>
                <c:pt idx="4054">
                  <c:v>1071.0512414157824</c:v>
                </c:pt>
                <c:pt idx="4055">
                  <c:v>1071.3153724247629</c:v>
                </c:pt>
                <c:pt idx="4056">
                  <c:v>1071.5795034337434</c:v>
                </c:pt>
                <c:pt idx="4057">
                  <c:v>1071.8436344427239</c:v>
                </c:pt>
                <c:pt idx="4058">
                  <c:v>1072.1077654517044</c:v>
                </c:pt>
                <c:pt idx="4059">
                  <c:v>1072.3718964606849</c:v>
                </c:pt>
                <c:pt idx="4060">
                  <c:v>1072.6360274696654</c:v>
                </c:pt>
                <c:pt idx="4061">
                  <c:v>1072.9001584786458</c:v>
                </c:pt>
                <c:pt idx="4062">
                  <c:v>1073.1642894876263</c:v>
                </c:pt>
                <c:pt idx="4063">
                  <c:v>1073.4284204966068</c:v>
                </c:pt>
                <c:pt idx="4064">
                  <c:v>1073.6925515055873</c:v>
                </c:pt>
                <c:pt idx="4065">
                  <c:v>1073.9566825145678</c:v>
                </c:pt>
                <c:pt idx="4066">
                  <c:v>1074.2208135235483</c:v>
                </c:pt>
                <c:pt idx="4067">
                  <c:v>1074.4849445325287</c:v>
                </c:pt>
                <c:pt idx="4068">
                  <c:v>1074.7490755415092</c:v>
                </c:pt>
                <c:pt idx="4069">
                  <c:v>1075.0132065504897</c:v>
                </c:pt>
                <c:pt idx="4070">
                  <c:v>1075.2773375594702</c:v>
                </c:pt>
                <c:pt idx="4071">
                  <c:v>1075.5414685684507</c:v>
                </c:pt>
                <c:pt idx="4072">
                  <c:v>1075.8055995774312</c:v>
                </c:pt>
                <c:pt idx="4073">
                  <c:v>1076.0697305864117</c:v>
                </c:pt>
                <c:pt idx="4074">
                  <c:v>1076.3338615953921</c:v>
                </c:pt>
                <c:pt idx="4075">
                  <c:v>1076.5979926043726</c:v>
                </c:pt>
                <c:pt idx="4076">
                  <c:v>1076.8621236133531</c:v>
                </c:pt>
                <c:pt idx="4077">
                  <c:v>1077.1262546223336</c:v>
                </c:pt>
                <c:pt idx="4078">
                  <c:v>1077.3903856313141</c:v>
                </c:pt>
                <c:pt idx="4079">
                  <c:v>1077.6545166402946</c:v>
                </c:pt>
                <c:pt idx="4080">
                  <c:v>1077.918647649275</c:v>
                </c:pt>
                <c:pt idx="4081">
                  <c:v>1078.1827786582555</c:v>
                </c:pt>
                <c:pt idx="4082">
                  <c:v>1078.446909667236</c:v>
                </c:pt>
                <c:pt idx="4083">
                  <c:v>1078.7110406762165</c:v>
                </c:pt>
                <c:pt idx="4084">
                  <c:v>1078.975171685197</c:v>
                </c:pt>
                <c:pt idx="4085">
                  <c:v>1079.2393026941775</c:v>
                </c:pt>
                <c:pt idx="4086">
                  <c:v>1079.503433703158</c:v>
                </c:pt>
                <c:pt idx="4087">
                  <c:v>1079.7675647121384</c:v>
                </c:pt>
                <c:pt idx="4088">
                  <c:v>1080.0316957211189</c:v>
                </c:pt>
                <c:pt idx="4089">
                  <c:v>1080.2958267300994</c:v>
                </c:pt>
                <c:pt idx="4090">
                  <c:v>1080.5599577390799</c:v>
                </c:pt>
                <c:pt idx="4091">
                  <c:v>1080.8240887480604</c:v>
                </c:pt>
                <c:pt idx="4092">
                  <c:v>1081.0882197570409</c:v>
                </c:pt>
                <c:pt idx="4093">
                  <c:v>1081.3523507660213</c:v>
                </c:pt>
                <c:pt idx="4094">
                  <c:v>1081.6164817750018</c:v>
                </c:pt>
                <c:pt idx="4095">
                  <c:v>1081.8806127839823</c:v>
                </c:pt>
                <c:pt idx="4096">
                  <c:v>1082.1447437929628</c:v>
                </c:pt>
                <c:pt idx="4097">
                  <c:v>1082.4088748019433</c:v>
                </c:pt>
                <c:pt idx="4098">
                  <c:v>1082.6730058109238</c:v>
                </c:pt>
                <c:pt idx="4099">
                  <c:v>1082.9371368199043</c:v>
                </c:pt>
                <c:pt idx="4100">
                  <c:v>1083.2012678288847</c:v>
                </c:pt>
                <c:pt idx="4101">
                  <c:v>1083.4653988378652</c:v>
                </c:pt>
                <c:pt idx="4102">
                  <c:v>1083.7295298468457</c:v>
                </c:pt>
                <c:pt idx="4103">
                  <c:v>1083.9936608558262</c:v>
                </c:pt>
                <c:pt idx="4104">
                  <c:v>1084.2577918648067</c:v>
                </c:pt>
                <c:pt idx="4105">
                  <c:v>1084.5219228737872</c:v>
                </c:pt>
                <c:pt idx="4106">
                  <c:v>1084.7860538827676</c:v>
                </c:pt>
                <c:pt idx="4107">
                  <c:v>1085.0501848917481</c:v>
                </c:pt>
                <c:pt idx="4108">
                  <c:v>1085.3143159007286</c:v>
                </c:pt>
                <c:pt idx="4109">
                  <c:v>1085.5784469097091</c:v>
                </c:pt>
                <c:pt idx="4110">
                  <c:v>1085.8425779186896</c:v>
                </c:pt>
                <c:pt idx="4111">
                  <c:v>1086.1067089276701</c:v>
                </c:pt>
                <c:pt idx="4112">
                  <c:v>1086.3708399366506</c:v>
                </c:pt>
                <c:pt idx="4113">
                  <c:v>1086.634970945631</c:v>
                </c:pt>
                <c:pt idx="4114">
                  <c:v>1086.8991019546115</c:v>
                </c:pt>
                <c:pt idx="4115">
                  <c:v>1087.163232963592</c:v>
                </c:pt>
                <c:pt idx="4116">
                  <c:v>1087.4273639725725</c:v>
                </c:pt>
                <c:pt idx="4117">
                  <c:v>1087.691494981553</c:v>
                </c:pt>
                <c:pt idx="4118">
                  <c:v>1087.9556259905335</c:v>
                </c:pt>
                <c:pt idx="4119">
                  <c:v>1088.2197569995139</c:v>
                </c:pt>
                <c:pt idx="4120">
                  <c:v>1088.4838880084944</c:v>
                </c:pt>
                <c:pt idx="4121">
                  <c:v>1088.7480190174749</c:v>
                </c:pt>
                <c:pt idx="4122">
                  <c:v>1089.0121500264554</c:v>
                </c:pt>
                <c:pt idx="4123">
                  <c:v>1089.2762810354359</c:v>
                </c:pt>
                <c:pt idx="4124">
                  <c:v>1089.5404120444164</c:v>
                </c:pt>
                <c:pt idx="4125">
                  <c:v>1089.8045430533969</c:v>
                </c:pt>
                <c:pt idx="4126">
                  <c:v>1090.0686740623773</c:v>
                </c:pt>
                <c:pt idx="4127">
                  <c:v>1090.3328050713578</c:v>
                </c:pt>
                <c:pt idx="4128">
                  <c:v>1090.5969360803383</c:v>
                </c:pt>
                <c:pt idx="4129">
                  <c:v>1090.8610670893188</c:v>
                </c:pt>
                <c:pt idx="4130">
                  <c:v>1091.1251980982993</c:v>
                </c:pt>
                <c:pt idx="4131">
                  <c:v>1091.3893291072798</c:v>
                </c:pt>
                <c:pt idx="4132">
                  <c:v>1091.6534601162602</c:v>
                </c:pt>
                <c:pt idx="4133">
                  <c:v>1091.9175911252407</c:v>
                </c:pt>
                <c:pt idx="4134">
                  <c:v>1092.1817221342212</c:v>
                </c:pt>
                <c:pt idx="4135">
                  <c:v>1092.4458531432017</c:v>
                </c:pt>
                <c:pt idx="4136">
                  <c:v>1092.7099841521822</c:v>
                </c:pt>
                <c:pt idx="4137">
                  <c:v>1092.9741151611627</c:v>
                </c:pt>
                <c:pt idx="4138">
                  <c:v>1093.2382461701432</c:v>
                </c:pt>
                <c:pt idx="4139">
                  <c:v>1093.5023771791236</c:v>
                </c:pt>
                <c:pt idx="4140">
                  <c:v>1093.7665081881041</c:v>
                </c:pt>
                <c:pt idx="4141">
                  <c:v>1094.0306391970846</c:v>
                </c:pt>
                <c:pt idx="4142">
                  <c:v>1094.2947702060651</c:v>
                </c:pt>
                <c:pt idx="4143">
                  <c:v>1094.5589012150456</c:v>
                </c:pt>
                <c:pt idx="4144">
                  <c:v>1094.8230322240261</c:v>
                </c:pt>
                <c:pt idx="4145">
                  <c:v>1095.0871632330065</c:v>
                </c:pt>
                <c:pt idx="4146">
                  <c:v>1095.351294241987</c:v>
                </c:pt>
                <c:pt idx="4147">
                  <c:v>1095.6154252509675</c:v>
                </c:pt>
                <c:pt idx="4148">
                  <c:v>1095.879556259948</c:v>
                </c:pt>
                <c:pt idx="4149">
                  <c:v>1096.1436872689285</c:v>
                </c:pt>
                <c:pt idx="4150">
                  <c:v>1096.407818277909</c:v>
                </c:pt>
                <c:pt idx="4151">
                  <c:v>1096.6719492868895</c:v>
                </c:pt>
                <c:pt idx="4152">
                  <c:v>1096.9360802958699</c:v>
                </c:pt>
                <c:pt idx="4153">
                  <c:v>1097.2002113048504</c:v>
                </c:pt>
                <c:pt idx="4154">
                  <c:v>1097.4643423138309</c:v>
                </c:pt>
                <c:pt idx="4155">
                  <c:v>1097.7284733228114</c:v>
                </c:pt>
                <c:pt idx="4156">
                  <c:v>1097.9926043317919</c:v>
                </c:pt>
                <c:pt idx="4157">
                  <c:v>1098.2567353407724</c:v>
                </c:pt>
                <c:pt idx="4158">
                  <c:v>1098.5208663497529</c:v>
                </c:pt>
                <c:pt idx="4159">
                  <c:v>1098.7849973587333</c:v>
                </c:pt>
                <c:pt idx="4160">
                  <c:v>1099.0491283677138</c:v>
                </c:pt>
                <c:pt idx="4161">
                  <c:v>1099.3132593766943</c:v>
                </c:pt>
                <c:pt idx="4162">
                  <c:v>1099.5773903856748</c:v>
                </c:pt>
                <c:pt idx="4163">
                  <c:v>1099.8415213946553</c:v>
                </c:pt>
                <c:pt idx="4164">
                  <c:v>1100.1056524036358</c:v>
                </c:pt>
                <c:pt idx="4165">
                  <c:v>1100.3697834126162</c:v>
                </c:pt>
                <c:pt idx="4166">
                  <c:v>1100.6339144215967</c:v>
                </c:pt>
                <c:pt idx="4167">
                  <c:v>1100.8980454305772</c:v>
                </c:pt>
                <c:pt idx="4168">
                  <c:v>1101.1621764395577</c:v>
                </c:pt>
                <c:pt idx="4169">
                  <c:v>1101.4263074485382</c:v>
                </c:pt>
                <c:pt idx="4170">
                  <c:v>1101.6904384575187</c:v>
                </c:pt>
                <c:pt idx="4171">
                  <c:v>1101.9545694664992</c:v>
                </c:pt>
                <c:pt idx="4172">
                  <c:v>1102.2187004754796</c:v>
                </c:pt>
                <c:pt idx="4173">
                  <c:v>1102.4828314844601</c:v>
                </c:pt>
                <c:pt idx="4174">
                  <c:v>1102.7469624934406</c:v>
                </c:pt>
                <c:pt idx="4175">
                  <c:v>1103.0110935024211</c:v>
                </c:pt>
                <c:pt idx="4176">
                  <c:v>1103.2752245114016</c:v>
                </c:pt>
                <c:pt idx="4177">
                  <c:v>1103.5393555203821</c:v>
                </c:pt>
                <c:pt idx="4178">
                  <c:v>1103.8034865293625</c:v>
                </c:pt>
                <c:pt idx="4179">
                  <c:v>1104.067617538343</c:v>
                </c:pt>
                <c:pt idx="4180">
                  <c:v>1104.3317485473235</c:v>
                </c:pt>
                <c:pt idx="4181">
                  <c:v>1104.595879556304</c:v>
                </c:pt>
                <c:pt idx="4182">
                  <c:v>1104.8600105652845</c:v>
                </c:pt>
                <c:pt idx="4183">
                  <c:v>1105.124141574265</c:v>
                </c:pt>
                <c:pt idx="4184">
                  <c:v>1105.3882725832455</c:v>
                </c:pt>
                <c:pt idx="4185">
                  <c:v>1105.6524035922259</c:v>
                </c:pt>
                <c:pt idx="4186">
                  <c:v>1105.9165346012064</c:v>
                </c:pt>
                <c:pt idx="4187">
                  <c:v>1106.1806656101869</c:v>
                </c:pt>
                <c:pt idx="4188">
                  <c:v>1106.4447966191674</c:v>
                </c:pt>
                <c:pt idx="4189">
                  <c:v>1106.7089276281479</c:v>
                </c:pt>
                <c:pt idx="4190">
                  <c:v>1106.9730586371284</c:v>
                </c:pt>
                <c:pt idx="4191">
                  <c:v>1107.2371896461088</c:v>
                </c:pt>
                <c:pt idx="4192">
                  <c:v>1107.5013206550893</c:v>
                </c:pt>
                <c:pt idx="4193">
                  <c:v>1107.7654516640698</c:v>
                </c:pt>
                <c:pt idx="4194">
                  <c:v>1108.0295826730503</c:v>
                </c:pt>
                <c:pt idx="4195">
                  <c:v>1108.2937136820308</c:v>
                </c:pt>
                <c:pt idx="4196">
                  <c:v>1108.5578446910113</c:v>
                </c:pt>
                <c:pt idx="4197">
                  <c:v>1108.8219756999918</c:v>
                </c:pt>
                <c:pt idx="4198">
                  <c:v>1109.0861067089722</c:v>
                </c:pt>
                <c:pt idx="4199">
                  <c:v>1109.3502377179527</c:v>
                </c:pt>
                <c:pt idx="4200">
                  <c:v>1109.6143687269332</c:v>
                </c:pt>
                <c:pt idx="4201">
                  <c:v>1109.8784997359137</c:v>
                </c:pt>
                <c:pt idx="4202">
                  <c:v>1110.1426307448942</c:v>
                </c:pt>
                <c:pt idx="4203">
                  <c:v>1110.4067617538747</c:v>
                </c:pt>
                <c:pt idx="4204">
                  <c:v>1110.6708927628551</c:v>
                </c:pt>
                <c:pt idx="4205">
                  <c:v>1110.9350237718356</c:v>
                </c:pt>
                <c:pt idx="4206">
                  <c:v>1111.1991547808161</c:v>
                </c:pt>
                <c:pt idx="4207">
                  <c:v>1111.4632857897966</c:v>
                </c:pt>
                <c:pt idx="4208">
                  <c:v>1111.7274167987771</c:v>
                </c:pt>
                <c:pt idx="4209">
                  <c:v>1111.9915478077576</c:v>
                </c:pt>
                <c:pt idx="4210">
                  <c:v>1112.2556788167381</c:v>
                </c:pt>
                <c:pt idx="4211">
                  <c:v>1112.5198098257185</c:v>
                </c:pt>
                <c:pt idx="4212">
                  <c:v>1112.783940834699</c:v>
                </c:pt>
                <c:pt idx="4213">
                  <c:v>1113.0480718436795</c:v>
                </c:pt>
                <c:pt idx="4214">
                  <c:v>1113.31220285266</c:v>
                </c:pt>
                <c:pt idx="4215">
                  <c:v>1113.5763338616405</c:v>
                </c:pt>
                <c:pt idx="4216">
                  <c:v>1113.840464870621</c:v>
                </c:pt>
                <c:pt idx="4217">
                  <c:v>1114.1045958796014</c:v>
                </c:pt>
                <c:pt idx="4218">
                  <c:v>1114.3687268885819</c:v>
                </c:pt>
                <c:pt idx="4219">
                  <c:v>1114.6328578975624</c:v>
                </c:pt>
                <c:pt idx="4220">
                  <c:v>1114.8969889065429</c:v>
                </c:pt>
                <c:pt idx="4221">
                  <c:v>1115.1611199155234</c:v>
                </c:pt>
                <c:pt idx="4222">
                  <c:v>1115.4252509245039</c:v>
                </c:pt>
                <c:pt idx="4223">
                  <c:v>1115.6893819334844</c:v>
                </c:pt>
                <c:pt idx="4224">
                  <c:v>1115.9535129424648</c:v>
                </c:pt>
                <c:pt idx="4225">
                  <c:v>1116.2176439514453</c:v>
                </c:pt>
                <c:pt idx="4226">
                  <c:v>1116.4817749604258</c:v>
                </c:pt>
                <c:pt idx="4227">
                  <c:v>1116.7459059694063</c:v>
                </c:pt>
                <c:pt idx="4228">
                  <c:v>1117.0100369783868</c:v>
                </c:pt>
                <c:pt idx="4229">
                  <c:v>1117.2741679873673</c:v>
                </c:pt>
                <c:pt idx="4230">
                  <c:v>1117.5382989963477</c:v>
                </c:pt>
                <c:pt idx="4231">
                  <c:v>1117.8024300053282</c:v>
                </c:pt>
                <c:pt idx="4232">
                  <c:v>1118.0665610143087</c:v>
                </c:pt>
                <c:pt idx="4233">
                  <c:v>1118.3306920232892</c:v>
                </c:pt>
                <c:pt idx="4234">
                  <c:v>1118.5948230322697</c:v>
                </c:pt>
                <c:pt idx="4235">
                  <c:v>1118.8589540412502</c:v>
                </c:pt>
                <c:pt idx="4236">
                  <c:v>1119.1230850502307</c:v>
                </c:pt>
                <c:pt idx="4237">
                  <c:v>1119.3872160592111</c:v>
                </c:pt>
                <c:pt idx="4238">
                  <c:v>1119.6513470681916</c:v>
                </c:pt>
                <c:pt idx="4239">
                  <c:v>1119.9154780771721</c:v>
                </c:pt>
                <c:pt idx="4240">
                  <c:v>1120.1796090861526</c:v>
                </c:pt>
                <c:pt idx="4241">
                  <c:v>1120.4437400951331</c:v>
                </c:pt>
                <c:pt idx="4242">
                  <c:v>1120.7078711041136</c:v>
                </c:pt>
                <c:pt idx="4243">
                  <c:v>1120.972002113094</c:v>
                </c:pt>
                <c:pt idx="4244">
                  <c:v>1121.2361331220745</c:v>
                </c:pt>
                <c:pt idx="4245">
                  <c:v>1121.500264131055</c:v>
                </c:pt>
                <c:pt idx="4246">
                  <c:v>1121.7643951400355</c:v>
                </c:pt>
                <c:pt idx="4247">
                  <c:v>1122.028526149016</c:v>
                </c:pt>
                <c:pt idx="4248">
                  <c:v>1122.2926571579965</c:v>
                </c:pt>
                <c:pt idx="4249">
                  <c:v>1122.556788166977</c:v>
                </c:pt>
                <c:pt idx="4250">
                  <c:v>1122.8209191759574</c:v>
                </c:pt>
                <c:pt idx="4251">
                  <c:v>1123.0850501849379</c:v>
                </c:pt>
                <c:pt idx="4252">
                  <c:v>1123.3491811939184</c:v>
                </c:pt>
                <c:pt idx="4253">
                  <c:v>1123.6133122028989</c:v>
                </c:pt>
                <c:pt idx="4254">
                  <c:v>1123.8774432118794</c:v>
                </c:pt>
                <c:pt idx="4255">
                  <c:v>1124.1415742208599</c:v>
                </c:pt>
                <c:pt idx="4256">
                  <c:v>1124.4057052298404</c:v>
                </c:pt>
                <c:pt idx="4257">
                  <c:v>1124.6698362388208</c:v>
                </c:pt>
                <c:pt idx="4258">
                  <c:v>1124.9339672478013</c:v>
                </c:pt>
                <c:pt idx="4259">
                  <c:v>1125.1980982567818</c:v>
                </c:pt>
                <c:pt idx="4260">
                  <c:v>1125.4622292657623</c:v>
                </c:pt>
                <c:pt idx="4261">
                  <c:v>1125.7263602747428</c:v>
                </c:pt>
                <c:pt idx="4262">
                  <c:v>1125.9904912837233</c:v>
                </c:pt>
                <c:pt idx="4263">
                  <c:v>1126.2546222927037</c:v>
                </c:pt>
                <c:pt idx="4264">
                  <c:v>1126.5187533016842</c:v>
                </c:pt>
                <c:pt idx="4265">
                  <c:v>1126.7828843106647</c:v>
                </c:pt>
                <c:pt idx="4266">
                  <c:v>1127.0470153196452</c:v>
                </c:pt>
                <c:pt idx="4267">
                  <c:v>1127.3111463286257</c:v>
                </c:pt>
                <c:pt idx="4268">
                  <c:v>1127.5752773376062</c:v>
                </c:pt>
                <c:pt idx="4269">
                  <c:v>1127.8394083465867</c:v>
                </c:pt>
                <c:pt idx="4270">
                  <c:v>1128.1035393555671</c:v>
                </c:pt>
                <c:pt idx="4271">
                  <c:v>1128.3676703645476</c:v>
                </c:pt>
                <c:pt idx="4272">
                  <c:v>1128.6318013735281</c:v>
                </c:pt>
                <c:pt idx="4273">
                  <c:v>1128.8959323825086</c:v>
                </c:pt>
                <c:pt idx="4274">
                  <c:v>1129.1600633914891</c:v>
                </c:pt>
                <c:pt idx="4275">
                  <c:v>1129.4241944004696</c:v>
                </c:pt>
                <c:pt idx="4276">
                  <c:v>1129.68832540945</c:v>
                </c:pt>
                <c:pt idx="4277">
                  <c:v>1129.9524564184305</c:v>
                </c:pt>
                <c:pt idx="4278">
                  <c:v>1130.216587427411</c:v>
                </c:pt>
                <c:pt idx="4279">
                  <c:v>1130.4807184363915</c:v>
                </c:pt>
                <c:pt idx="4280">
                  <c:v>1130.744849445372</c:v>
                </c:pt>
                <c:pt idx="4281">
                  <c:v>1131.0089804543525</c:v>
                </c:pt>
                <c:pt idx="4282">
                  <c:v>1131.273111463333</c:v>
                </c:pt>
                <c:pt idx="4283">
                  <c:v>1131.5372424723134</c:v>
                </c:pt>
                <c:pt idx="4284">
                  <c:v>1131.8013734812939</c:v>
                </c:pt>
                <c:pt idx="4285">
                  <c:v>1132.0655044902744</c:v>
                </c:pt>
                <c:pt idx="4286">
                  <c:v>1132.3296354992549</c:v>
                </c:pt>
                <c:pt idx="4287">
                  <c:v>1132.5937665082354</c:v>
                </c:pt>
                <c:pt idx="4288">
                  <c:v>1132.8578975172159</c:v>
                </c:pt>
                <c:pt idx="4289">
                  <c:v>1133.1220285261963</c:v>
                </c:pt>
                <c:pt idx="4290">
                  <c:v>1133.3861595351768</c:v>
                </c:pt>
                <c:pt idx="4291">
                  <c:v>1133.6502905441573</c:v>
                </c:pt>
                <c:pt idx="4292">
                  <c:v>1133.9144215531378</c:v>
                </c:pt>
                <c:pt idx="4293">
                  <c:v>1134.1785525621183</c:v>
                </c:pt>
                <c:pt idx="4294">
                  <c:v>1134.4426835710988</c:v>
                </c:pt>
                <c:pt idx="4295">
                  <c:v>1134.7068145800793</c:v>
                </c:pt>
                <c:pt idx="4296">
                  <c:v>1134.9709455890597</c:v>
                </c:pt>
                <c:pt idx="4297">
                  <c:v>1135.2350765980402</c:v>
                </c:pt>
                <c:pt idx="4298">
                  <c:v>1135.4992076070207</c:v>
                </c:pt>
                <c:pt idx="4299">
                  <c:v>1135.7633386160012</c:v>
                </c:pt>
                <c:pt idx="4300">
                  <c:v>1136.0274696249817</c:v>
                </c:pt>
                <c:pt idx="4301">
                  <c:v>1136.2916006339622</c:v>
                </c:pt>
                <c:pt idx="4302">
                  <c:v>1136.5557316429426</c:v>
                </c:pt>
                <c:pt idx="4303">
                  <c:v>1136.8198626519231</c:v>
                </c:pt>
                <c:pt idx="4304">
                  <c:v>1137.0839936609036</c:v>
                </c:pt>
                <c:pt idx="4305">
                  <c:v>1137.3481246698841</c:v>
                </c:pt>
                <c:pt idx="4306">
                  <c:v>1137.6122556788646</c:v>
                </c:pt>
                <c:pt idx="4307">
                  <c:v>1137.8763866878451</c:v>
                </c:pt>
                <c:pt idx="4308">
                  <c:v>1138.1405176968256</c:v>
                </c:pt>
                <c:pt idx="4309">
                  <c:v>1138.404648705806</c:v>
                </c:pt>
                <c:pt idx="4310">
                  <c:v>1138.6687797147865</c:v>
                </c:pt>
                <c:pt idx="4311">
                  <c:v>1138.932910723767</c:v>
                </c:pt>
                <c:pt idx="4312">
                  <c:v>1139.1970417327475</c:v>
                </c:pt>
                <c:pt idx="4313">
                  <c:v>1139.461172741728</c:v>
                </c:pt>
                <c:pt idx="4314">
                  <c:v>1139.7253037507085</c:v>
                </c:pt>
                <c:pt idx="4315">
                  <c:v>1139.9894347596889</c:v>
                </c:pt>
                <c:pt idx="4316">
                  <c:v>1140.2535657686694</c:v>
                </c:pt>
                <c:pt idx="4317">
                  <c:v>1140.5176967776499</c:v>
                </c:pt>
                <c:pt idx="4318">
                  <c:v>1140.7818277866304</c:v>
                </c:pt>
                <c:pt idx="4319">
                  <c:v>1141.0459587956109</c:v>
                </c:pt>
                <c:pt idx="4320">
                  <c:v>1141.3100898045914</c:v>
                </c:pt>
                <c:pt idx="4321">
                  <c:v>1141.5742208135719</c:v>
                </c:pt>
                <c:pt idx="4322">
                  <c:v>1141.8383518225523</c:v>
                </c:pt>
                <c:pt idx="4323">
                  <c:v>1142.1024828315328</c:v>
                </c:pt>
                <c:pt idx="4324">
                  <c:v>1142.3666138405133</c:v>
                </c:pt>
                <c:pt idx="4325">
                  <c:v>1142.6307448494938</c:v>
                </c:pt>
                <c:pt idx="4326">
                  <c:v>1142.8948758584743</c:v>
                </c:pt>
                <c:pt idx="4327">
                  <c:v>1143.1590068674548</c:v>
                </c:pt>
                <c:pt idx="4328">
                  <c:v>1143.4231378764352</c:v>
                </c:pt>
                <c:pt idx="4329">
                  <c:v>1143.6872688854157</c:v>
                </c:pt>
                <c:pt idx="4330">
                  <c:v>1143.9513998943962</c:v>
                </c:pt>
                <c:pt idx="4331">
                  <c:v>1144.2155309033767</c:v>
                </c:pt>
                <c:pt idx="4332">
                  <c:v>1144.4796619123572</c:v>
                </c:pt>
                <c:pt idx="4333">
                  <c:v>1144.7437929213377</c:v>
                </c:pt>
                <c:pt idx="4334">
                  <c:v>1145.0079239303182</c:v>
                </c:pt>
                <c:pt idx="4335">
                  <c:v>1145.2720549392986</c:v>
                </c:pt>
                <c:pt idx="4336">
                  <c:v>1145.5361859482791</c:v>
                </c:pt>
                <c:pt idx="4337">
                  <c:v>1145.8003169572596</c:v>
                </c:pt>
                <c:pt idx="4338">
                  <c:v>1146.0644479662401</c:v>
                </c:pt>
                <c:pt idx="4339">
                  <c:v>1146.3285789752206</c:v>
                </c:pt>
                <c:pt idx="4340">
                  <c:v>1146.5927099842011</c:v>
                </c:pt>
                <c:pt idx="4341">
                  <c:v>1146.8568409931815</c:v>
                </c:pt>
                <c:pt idx="4342">
                  <c:v>1147.120972002162</c:v>
                </c:pt>
                <c:pt idx="4343">
                  <c:v>1147.3851030111425</c:v>
                </c:pt>
                <c:pt idx="4344">
                  <c:v>1147.649234020123</c:v>
                </c:pt>
                <c:pt idx="4345">
                  <c:v>1147.9133650291035</c:v>
                </c:pt>
                <c:pt idx="4346">
                  <c:v>1148.177496038084</c:v>
                </c:pt>
                <c:pt idx="4347">
                  <c:v>1148.4416270470645</c:v>
                </c:pt>
                <c:pt idx="4348">
                  <c:v>1148.7057580560449</c:v>
                </c:pt>
                <c:pt idx="4349">
                  <c:v>1148.9698890650254</c:v>
                </c:pt>
                <c:pt idx="4350">
                  <c:v>1149.2340200740059</c:v>
                </c:pt>
                <c:pt idx="4351">
                  <c:v>1149.4981510829864</c:v>
                </c:pt>
                <c:pt idx="4352">
                  <c:v>1149.7622820919669</c:v>
                </c:pt>
                <c:pt idx="4353">
                  <c:v>1150.0264131009474</c:v>
                </c:pt>
                <c:pt idx="4354">
                  <c:v>1150.2905441099279</c:v>
                </c:pt>
                <c:pt idx="4355">
                  <c:v>1150.5546751189083</c:v>
                </c:pt>
                <c:pt idx="4356">
                  <c:v>1150.8188061278888</c:v>
                </c:pt>
                <c:pt idx="4357">
                  <c:v>1151.0829371368693</c:v>
                </c:pt>
                <c:pt idx="4358">
                  <c:v>1151.3470681458498</c:v>
                </c:pt>
                <c:pt idx="4359">
                  <c:v>1151.6111991548303</c:v>
                </c:pt>
                <c:pt idx="4360">
                  <c:v>1151.8753301638108</c:v>
                </c:pt>
                <c:pt idx="4361">
                  <c:v>1152.1394611727912</c:v>
                </c:pt>
                <c:pt idx="4362">
                  <c:v>1152.4035921817717</c:v>
                </c:pt>
                <c:pt idx="4363">
                  <c:v>1152.6677231907522</c:v>
                </c:pt>
                <c:pt idx="4364">
                  <c:v>1152.9318541997327</c:v>
                </c:pt>
                <c:pt idx="4365">
                  <c:v>1153.1959852087132</c:v>
                </c:pt>
                <c:pt idx="4366">
                  <c:v>1153.4601162176937</c:v>
                </c:pt>
                <c:pt idx="4367">
                  <c:v>1153.7242472266742</c:v>
                </c:pt>
                <c:pt idx="4368">
                  <c:v>1153.9883782356546</c:v>
                </c:pt>
                <c:pt idx="4369">
                  <c:v>1154.2525092446351</c:v>
                </c:pt>
                <c:pt idx="4370">
                  <c:v>1154.5166402536156</c:v>
                </c:pt>
                <c:pt idx="4371">
                  <c:v>1154.7807712625961</c:v>
                </c:pt>
                <c:pt idx="4372">
                  <c:v>1155.0449022715766</c:v>
                </c:pt>
                <c:pt idx="4373">
                  <c:v>1155.3090332805571</c:v>
                </c:pt>
                <c:pt idx="4374">
                  <c:v>1155.5731642895375</c:v>
                </c:pt>
                <c:pt idx="4375">
                  <c:v>1155.837295298518</c:v>
                </c:pt>
                <c:pt idx="4376">
                  <c:v>1156.1014263074985</c:v>
                </c:pt>
                <c:pt idx="4377">
                  <c:v>1156.365557316479</c:v>
                </c:pt>
                <c:pt idx="4378">
                  <c:v>1156.6296883254595</c:v>
                </c:pt>
                <c:pt idx="4379">
                  <c:v>1156.89381933444</c:v>
                </c:pt>
                <c:pt idx="4380">
                  <c:v>1157.1579503434205</c:v>
                </c:pt>
                <c:pt idx="4381">
                  <c:v>1157.4220813524009</c:v>
                </c:pt>
                <c:pt idx="4382">
                  <c:v>1157.6862123613814</c:v>
                </c:pt>
                <c:pt idx="4383">
                  <c:v>1157.9503433703619</c:v>
                </c:pt>
                <c:pt idx="4384">
                  <c:v>1158.2144743793424</c:v>
                </c:pt>
                <c:pt idx="4385">
                  <c:v>1158.4786053883229</c:v>
                </c:pt>
                <c:pt idx="4386">
                  <c:v>1158.7427363973034</c:v>
                </c:pt>
                <c:pt idx="4387">
                  <c:v>1159.0068674062838</c:v>
                </c:pt>
                <c:pt idx="4388">
                  <c:v>1159.2709984152643</c:v>
                </c:pt>
                <c:pt idx="4389">
                  <c:v>1159.5351294242448</c:v>
                </c:pt>
                <c:pt idx="4390">
                  <c:v>1159.7992604332253</c:v>
                </c:pt>
                <c:pt idx="4391">
                  <c:v>1160.0633914422058</c:v>
                </c:pt>
                <c:pt idx="4392">
                  <c:v>1160.3275224511863</c:v>
                </c:pt>
                <c:pt idx="4393">
                  <c:v>1160.5916534601668</c:v>
                </c:pt>
                <c:pt idx="4394">
                  <c:v>1160.8557844691472</c:v>
                </c:pt>
                <c:pt idx="4395">
                  <c:v>1161.1199154781277</c:v>
                </c:pt>
                <c:pt idx="4396">
                  <c:v>1161.3840464871082</c:v>
                </c:pt>
                <c:pt idx="4397">
                  <c:v>1161.6481774960887</c:v>
                </c:pt>
                <c:pt idx="4398">
                  <c:v>1161.9123085050692</c:v>
                </c:pt>
                <c:pt idx="4399">
                  <c:v>1162.1764395140497</c:v>
                </c:pt>
                <c:pt idx="4400">
                  <c:v>1162.4405705230301</c:v>
                </c:pt>
                <c:pt idx="4401">
                  <c:v>1162.7047015320106</c:v>
                </c:pt>
                <c:pt idx="4402">
                  <c:v>1162.9688325409911</c:v>
                </c:pt>
                <c:pt idx="4403">
                  <c:v>1163.2329635499716</c:v>
                </c:pt>
                <c:pt idx="4404">
                  <c:v>1163.4970945589521</c:v>
                </c:pt>
                <c:pt idx="4405">
                  <c:v>1163.7612255679326</c:v>
                </c:pt>
                <c:pt idx="4406">
                  <c:v>1164.0253565769131</c:v>
                </c:pt>
                <c:pt idx="4407">
                  <c:v>1164.2894875858935</c:v>
                </c:pt>
                <c:pt idx="4408">
                  <c:v>1164.553618594874</c:v>
                </c:pt>
                <c:pt idx="4409">
                  <c:v>1164.8177496038545</c:v>
                </c:pt>
                <c:pt idx="4410">
                  <c:v>1165.081880612835</c:v>
                </c:pt>
                <c:pt idx="4411">
                  <c:v>1165.3460116218155</c:v>
                </c:pt>
                <c:pt idx="4412">
                  <c:v>1165.610142630796</c:v>
                </c:pt>
                <c:pt idx="4413">
                  <c:v>1165.8742736397764</c:v>
                </c:pt>
                <c:pt idx="4414">
                  <c:v>1166.1384046487569</c:v>
                </c:pt>
                <c:pt idx="4415">
                  <c:v>1166.4025356577374</c:v>
                </c:pt>
                <c:pt idx="4416">
                  <c:v>1166.6666666667179</c:v>
                </c:pt>
                <c:pt idx="4417">
                  <c:v>1166.9307976756984</c:v>
                </c:pt>
                <c:pt idx="4418">
                  <c:v>1167.1949286846789</c:v>
                </c:pt>
                <c:pt idx="4419">
                  <c:v>1167.4590596936594</c:v>
                </c:pt>
                <c:pt idx="4420">
                  <c:v>1167.7231907026398</c:v>
                </c:pt>
                <c:pt idx="4421">
                  <c:v>1167.9873217116203</c:v>
                </c:pt>
                <c:pt idx="4422">
                  <c:v>1168.2514527206008</c:v>
                </c:pt>
                <c:pt idx="4423">
                  <c:v>1168.5155837295813</c:v>
                </c:pt>
                <c:pt idx="4424">
                  <c:v>1168.7797147385618</c:v>
                </c:pt>
                <c:pt idx="4425">
                  <c:v>1169.0438457475423</c:v>
                </c:pt>
                <c:pt idx="4426">
                  <c:v>1169.3079767565227</c:v>
                </c:pt>
                <c:pt idx="4427">
                  <c:v>1169.5721077655032</c:v>
                </c:pt>
                <c:pt idx="4428">
                  <c:v>1169.8362387744837</c:v>
                </c:pt>
                <c:pt idx="4429">
                  <c:v>1170.1003697834642</c:v>
                </c:pt>
                <c:pt idx="4430">
                  <c:v>1170.3645007924447</c:v>
                </c:pt>
                <c:pt idx="4431">
                  <c:v>1170.6286318014252</c:v>
                </c:pt>
                <c:pt idx="4432">
                  <c:v>1170.8927628104057</c:v>
                </c:pt>
                <c:pt idx="4433">
                  <c:v>1171.1568938193861</c:v>
                </c:pt>
                <c:pt idx="4434">
                  <c:v>1171.4210248283666</c:v>
                </c:pt>
                <c:pt idx="4435">
                  <c:v>1171.6851558373471</c:v>
                </c:pt>
                <c:pt idx="4436">
                  <c:v>1171.9492868463276</c:v>
                </c:pt>
                <c:pt idx="4437">
                  <c:v>1172.2134178553081</c:v>
                </c:pt>
                <c:pt idx="4438">
                  <c:v>1172.4775488642886</c:v>
                </c:pt>
                <c:pt idx="4439">
                  <c:v>1172.741679873269</c:v>
                </c:pt>
                <c:pt idx="4440">
                  <c:v>1173.0058108822495</c:v>
                </c:pt>
                <c:pt idx="4441">
                  <c:v>1173.26994189123</c:v>
                </c:pt>
                <c:pt idx="4442">
                  <c:v>1173.5340729002105</c:v>
                </c:pt>
                <c:pt idx="4443">
                  <c:v>1173.798203909191</c:v>
                </c:pt>
                <c:pt idx="4444">
                  <c:v>1174.0623349181715</c:v>
                </c:pt>
                <c:pt idx="4445">
                  <c:v>1174.326465927152</c:v>
                </c:pt>
                <c:pt idx="4446">
                  <c:v>1174.5905969361324</c:v>
                </c:pt>
                <c:pt idx="4447">
                  <c:v>1174.8547279451129</c:v>
                </c:pt>
                <c:pt idx="4448">
                  <c:v>1175.1188589540934</c:v>
                </c:pt>
                <c:pt idx="4449">
                  <c:v>1175.3829899630739</c:v>
                </c:pt>
                <c:pt idx="4450">
                  <c:v>1175.6471209720544</c:v>
                </c:pt>
                <c:pt idx="4451">
                  <c:v>1175.9112519810349</c:v>
                </c:pt>
                <c:pt idx="4452">
                  <c:v>1176.1753829900154</c:v>
                </c:pt>
                <c:pt idx="4453">
                  <c:v>1176.4395139989958</c:v>
                </c:pt>
                <c:pt idx="4454">
                  <c:v>1176.7036450079763</c:v>
                </c:pt>
                <c:pt idx="4455">
                  <c:v>1176.9677760169568</c:v>
                </c:pt>
                <c:pt idx="4456">
                  <c:v>1177.2319070259373</c:v>
                </c:pt>
                <c:pt idx="4457">
                  <c:v>1177.4960380349178</c:v>
                </c:pt>
                <c:pt idx="4458">
                  <c:v>1177.7601690438983</c:v>
                </c:pt>
                <c:pt idx="4459">
                  <c:v>1178.0243000528787</c:v>
                </c:pt>
                <c:pt idx="4460">
                  <c:v>1178.2884310618592</c:v>
                </c:pt>
                <c:pt idx="4461">
                  <c:v>1178.5525620708397</c:v>
                </c:pt>
                <c:pt idx="4462">
                  <c:v>1178.8166930798202</c:v>
                </c:pt>
                <c:pt idx="4463">
                  <c:v>1179.0808240888007</c:v>
                </c:pt>
                <c:pt idx="4464">
                  <c:v>1179.3449550977812</c:v>
                </c:pt>
                <c:pt idx="4465">
                  <c:v>1179.6090861067617</c:v>
                </c:pt>
                <c:pt idx="4466">
                  <c:v>1179.8732171157421</c:v>
                </c:pt>
                <c:pt idx="4467">
                  <c:v>1180.1373481247226</c:v>
                </c:pt>
                <c:pt idx="4468">
                  <c:v>1180.4014791337031</c:v>
                </c:pt>
                <c:pt idx="4469">
                  <c:v>1180.6656101426836</c:v>
                </c:pt>
                <c:pt idx="4470">
                  <c:v>1180.9297411516641</c:v>
                </c:pt>
                <c:pt idx="4471">
                  <c:v>1181.1938721606446</c:v>
                </c:pt>
                <c:pt idx="4472">
                  <c:v>1181.458003169625</c:v>
                </c:pt>
                <c:pt idx="4473">
                  <c:v>1181.7221341786055</c:v>
                </c:pt>
                <c:pt idx="4474">
                  <c:v>1181.986265187586</c:v>
                </c:pt>
                <c:pt idx="4475">
                  <c:v>1182.2503961965665</c:v>
                </c:pt>
                <c:pt idx="4476">
                  <c:v>1182.514527205547</c:v>
                </c:pt>
                <c:pt idx="4477">
                  <c:v>1182.7786582145275</c:v>
                </c:pt>
                <c:pt idx="4478">
                  <c:v>1183.042789223508</c:v>
                </c:pt>
                <c:pt idx="4479">
                  <c:v>1183.3069202324884</c:v>
                </c:pt>
                <c:pt idx="4480">
                  <c:v>1183.5710512414689</c:v>
                </c:pt>
                <c:pt idx="4481">
                  <c:v>1183.8351822504494</c:v>
                </c:pt>
                <c:pt idx="4482">
                  <c:v>1184.0993132594299</c:v>
                </c:pt>
                <c:pt idx="4483">
                  <c:v>1184.3634442684104</c:v>
                </c:pt>
                <c:pt idx="4484">
                  <c:v>1184.6275752773909</c:v>
                </c:pt>
                <c:pt idx="4485">
                  <c:v>1184.8917062863713</c:v>
                </c:pt>
                <c:pt idx="4486">
                  <c:v>1185.1558372953518</c:v>
                </c:pt>
                <c:pt idx="4487">
                  <c:v>1185.4199683043323</c:v>
                </c:pt>
                <c:pt idx="4488">
                  <c:v>1185.6840993133128</c:v>
                </c:pt>
                <c:pt idx="4489">
                  <c:v>1185.9482303222933</c:v>
                </c:pt>
                <c:pt idx="4490">
                  <c:v>1186.2123613312738</c:v>
                </c:pt>
                <c:pt idx="4491">
                  <c:v>1186.4764923402543</c:v>
                </c:pt>
                <c:pt idx="4492">
                  <c:v>1186.7406233492347</c:v>
                </c:pt>
                <c:pt idx="4493">
                  <c:v>1187.0047543582152</c:v>
                </c:pt>
                <c:pt idx="4494">
                  <c:v>1187.2688853671957</c:v>
                </c:pt>
                <c:pt idx="4495">
                  <c:v>1187.5330163761762</c:v>
                </c:pt>
                <c:pt idx="4496">
                  <c:v>1187.7971473851567</c:v>
                </c:pt>
                <c:pt idx="4497">
                  <c:v>1188.0612783941372</c:v>
                </c:pt>
                <c:pt idx="4498">
                  <c:v>1188.3254094031176</c:v>
                </c:pt>
                <c:pt idx="4499">
                  <c:v>1188.5895404120981</c:v>
                </c:pt>
                <c:pt idx="4500">
                  <c:v>1188.8536714210786</c:v>
                </c:pt>
                <c:pt idx="4501">
                  <c:v>1189.1178024300591</c:v>
                </c:pt>
                <c:pt idx="4502">
                  <c:v>1189.3819334390396</c:v>
                </c:pt>
                <c:pt idx="4503">
                  <c:v>1189.6460644480201</c:v>
                </c:pt>
                <c:pt idx="4504">
                  <c:v>1189.9101954570006</c:v>
                </c:pt>
                <c:pt idx="4505">
                  <c:v>1190.174326465981</c:v>
                </c:pt>
                <c:pt idx="4506">
                  <c:v>1190.4384574749615</c:v>
                </c:pt>
                <c:pt idx="4507">
                  <c:v>1190.702588483942</c:v>
                </c:pt>
                <c:pt idx="4508">
                  <c:v>1190.9667194929225</c:v>
                </c:pt>
                <c:pt idx="4509">
                  <c:v>1191.230850501903</c:v>
                </c:pt>
                <c:pt idx="4510">
                  <c:v>1191.4949815108835</c:v>
                </c:pt>
                <c:pt idx="4511">
                  <c:v>1191.7591125198639</c:v>
                </c:pt>
                <c:pt idx="4512">
                  <c:v>1192.0232435288444</c:v>
                </c:pt>
                <c:pt idx="4513">
                  <c:v>1192.2873745378249</c:v>
                </c:pt>
                <c:pt idx="4514">
                  <c:v>1192.5515055468054</c:v>
                </c:pt>
                <c:pt idx="4515">
                  <c:v>1192.8156365557859</c:v>
                </c:pt>
                <c:pt idx="4516">
                  <c:v>1193.0797675647664</c:v>
                </c:pt>
                <c:pt idx="4517">
                  <c:v>1193.3438985737469</c:v>
                </c:pt>
                <c:pt idx="4518">
                  <c:v>1193.6080295827273</c:v>
                </c:pt>
                <c:pt idx="4519">
                  <c:v>1193.8721605917078</c:v>
                </c:pt>
                <c:pt idx="4520">
                  <c:v>1194.1362916006883</c:v>
                </c:pt>
                <c:pt idx="4521">
                  <c:v>1194.4004226096688</c:v>
                </c:pt>
                <c:pt idx="4522">
                  <c:v>1194.6645536186493</c:v>
                </c:pt>
                <c:pt idx="4523">
                  <c:v>1194.9286846276298</c:v>
                </c:pt>
                <c:pt idx="4524">
                  <c:v>1195.1928156366102</c:v>
                </c:pt>
                <c:pt idx="4525">
                  <c:v>1195.4569466455907</c:v>
                </c:pt>
                <c:pt idx="4526">
                  <c:v>1195.7210776545712</c:v>
                </c:pt>
                <c:pt idx="4527">
                  <c:v>1195.9852086635517</c:v>
                </c:pt>
                <c:pt idx="4528">
                  <c:v>1196.2493396725322</c:v>
                </c:pt>
                <c:pt idx="4529">
                  <c:v>1196.5134706815127</c:v>
                </c:pt>
                <c:pt idx="4530">
                  <c:v>1196.7776016904932</c:v>
                </c:pt>
                <c:pt idx="4531">
                  <c:v>1197.0417326994736</c:v>
                </c:pt>
                <c:pt idx="4532">
                  <c:v>1197.3058637084541</c:v>
                </c:pt>
                <c:pt idx="4533">
                  <c:v>1197.5699947174346</c:v>
                </c:pt>
                <c:pt idx="4534">
                  <c:v>1197.8341257264151</c:v>
                </c:pt>
                <c:pt idx="4535">
                  <c:v>1198.0982567353956</c:v>
                </c:pt>
                <c:pt idx="4536">
                  <c:v>1198.3623877443761</c:v>
                </c:pt>
                <c:pt idx="4537">
                  <c:v>1198.6265187533565</c:v>
                </c:pt>
                <c:pt idx="4538">
                  <c:v>1198.890649762337</c:v>
                </c:pt>
                <c:pt idx="4539">
                  <c:v>1199.1547807713175</c:v>
                </c:pt>
                <c:pt idx="4540">
                  <c:v>1199.418911780298</c:v>
                </c:pt>
                <c:pt idx="4541">
                  <c:v>1199.6830427892785</c:v>
                </c:pt>
                <c:pt idx="4542">
                  <c:v>1199.947173798259</c:v>
                </c:pt>
                <c:pt idx="4543">
                  <c:v>1200.2113048072395</c:v>
                </c:pt>
                <c:pt idx="4544">
                  <c:v>1200.4754358162199</c:v>
                </c:pt>
                <c:pt idx="4545">
                  <c:v>1200.7395668252004</c:v>
                </c:pt>
                <c:pt idx="4546">
                  <c:v>1201.0036978341809</c:v>
                </c:pt>
                <c:pt idx="4547">
                  <c:v>1201.2678288431614</c:v>
                </c:pt>
                <c:pt idx="4548">
                  <c:v>1201.5319598521419</c:v>
                </c:pt>
                <c:pt idx="4549">
                  <c:v>1201.7960908611224</c:v>
                </c:pt>
                <c:pt idx="4550">
                  <c:v>1202.0602218701029</c:v>
                </c:pt>
                <c:pt idx="4551">
                  <c:v>1202.3243528790833</c:v>
                </c:pt>
                <c:pt idx="4552">
                  <c:v>1202.5884838880638</c:v>
                </c:pt>
                <c:pt idx="4553">
                  <c:v>1202.8526148970443</c:v>
                </c:pt>
                <c:pt idx="4554">
                  <c:v>1203.1167459060248</c:v>
                </c:pt>
                <c:pt idx="4555">
                  <c:v>1203.3808769150053</c:v>
                </c:pt>
                <c:pt idx="4556">
                  <c:v>1203.6450079239858</c:v>
                </c:pt>
                <c:pt idx="4557">
                  <c:v>1203.9091389329662</c:v>
                </c:pt>
                <c:pt idx="4558">
                  <c:v>1204.1732699419467</c:v>
                </c:pt>
                <c:pt idx="4559">
                  <c:v>1204.4374009509272</c:v>
                </c:pt>
                <c:pt idx="4560">
                  <c:v>1204.7015319599077</c:v>
                </c:pt>
                <c:pt idx="4561">
                  <c:v>1204.9656629688882</c:v>
                </c:pt>
                <c:pt idx="4562">
                  <c:v>1205.2297939778687</c:v>
                </c:pt>
                <c:pt idx="4563">
                  <c:v>1205.4939249868492</c:v>
                </c:pt>
                <c:pt idx="4564">
                  <c:v>1205.7580559958296</c:v>
                </c:pt>
                <c:pt idx="4565">
                  <c:v>1206.0221870048101</c:v>
                </c:pt>
                <c:pt idx="4566">
                  <c:v>1206.2863180137906</c:v>
                </c:pt>
                <c:pt idx="4567">
                  <c:v>1206.5504490227711</c:v>
                </c:pt>
                <c:pt idx="4568">
                  <c:v>1206.8145800317516</c:v>
                </c:pt>
                <c:pt idx="4569">
                  <c:v>1207.0787110407321</c:v>
                </c:pt>
                <c:pt idx="4570">
                  <c:v>1207.3428420497125</c:v>
                </c:pt>
                <c:pt idx="4571">
                  <c:v>1207.606973058693</c:v>
                </c:pt>
                <c:pt idx="4572">
                  <c:v>1207.8711040676735</c:v>
                </c:pt>
                <c:pt idx="4573">
                  <c:v>1208.135235076654</c:v>
                </c:pt>
                <c:pt idx="4574">
                  <c:v>1208.3993660856345</c:v>
                </c:pt>
                <c:pt idx="4575">
                  <c:v>1208.663497094615</c:v>
                </c:pt>
                <c:pt idx="4576">
                  <c:v>1208.9276281035955</c:v>
                </c:pt>
                <c:pt idx="4577">
                  <c:v>1209.1917591125759</c:v>
                </c:pt>
                <c:pt idx="4578">
                  <c:v>1209.4558901215564</c:v>
                </c:pt>
                <c:pt idx="4579">
                  <c:v>1209.7200211305369</c:v>
                </c:pt>
                <c:pt idx="4580">
                  <c:v>1209.9841521395174</c:v>
                </c:pt>
                <c:pt idx="4581">
                  <c:v>1210.2482831484979</c:v>
                </c:pt>
                <c:pt idx="4582">
                  <c:v>1210.5124141574784</c:v>
                </c:pt>
                <c:pt idx="4583">
                  <c:v>1210.7765451664588</c:v>
                </c:pt>
                <c:pt idx="4584">
                  <c:v>1211.0406761754393</c:v>
                </c:pt>
                <c:pt idx="4585">
                  <c:v>1211.3048071844198</c:v>
                </c:pt>
                <c:pt idx="4586">
                  <c:v>1211.5689381934003</c:v>
                </c:pt>
                <c:pt idx="4587">
                  <c:v>1211.8330692023808</c:v>
                </c:pt>
                <c:pt idx="4588">
                  <c:v>1212.0972002113613</c:v>
                </c:pt>
                <c:pt idx="4589">
                  <c:v>1212.3613312203418</c:v>
                </c:pt>
                <c:pt idx="4590">
                  <c:v>1212.6254622293222</c:v>
                </c:pt>
                <c:pt idx="4591">
                  <c:v>1212.8895932383027</c:v>
                </c:pt>
                <c:pt idx="4592">
                  <c:v>1213.1537242472832</c:v>
                </c:pt>
                <c:pt idx="4593">
                  <c:v>1213.4178552562637</c:v>
                </c:pt>
                <c:pt idx="4594">
                  <c:v>1213.6819862652442</c:v>
                </c:pt>
                <c:pt idx="4595">
                  <c:v>1213.9461172742247</c:v>
                </c:pt>
                <c:pt idx="4596">
                  <c:v>1214.2102482832051</c:v>
                </c:pt>
                <c:pt idx="4597">
                  <c:v>1214.4743792921856</c:v>
                </c:pt>
                <c:pt idx="4598">
                  <c:v>1214.7385103011661</c:v>
                </c:pt>
                <c:pt idx="4599">
                  <c:v>1215.0026413101466</c:v>
                </c:pt>
                <c:pt idx="4600">
                  <c:v>1215.2667723191271</c:v>
                </c:pt>
                <c:pt idx="4601">
                  <c:v>1215.5309033281076</c:v>
                </c:pt>
                <c:pt idx="4602">
                  <c:v>1215.7950343370881</c:v>
                </c:pt>
                <c:pt idx="4603">
                  <c:v>1216.0591653460685</c:v>
                </c:pt>
                <c:pt idx="4604">
                  <c:v>1216.323296355049</c:v>
                </c:pt>
                <c:pt idx="4605">
                  <c:v>1216.5874273640295</c:v>
                </c:pt>
                <c:pt idx="4606">
                  <c:v>1216.85155837301</c:v>
                </c:pt>
                <c:pt idx="4607">
                  <c:v>1217.1156893819905</c:v>
                </c:pt>
                <c:pt idx="4608">
                  <c:v>1217.379820390971</c:v>
                </c:pt>
                <c:pt idx="4609">
                  <c:v>1217.6439513999514</c:v>
                </c:pt>
                <c:pt idx="4610">
                  <c:v>1217.9080824089319</c:v>
                </c:pt>
                <c:pt idx="4611">
                  <c:v>1218.1722134179124</c:v>
                </c:pt>
                <c:pt idx="4612">
                  <c:v>1218.4363444268929</c:v>
                </c:pt>
                <c:pt idx="4613">
                  <c:v>1218.7004754358734</c:v>
                </c:pt>
                <c:pt idx="4614">
                  <c:v>1218.9646064448539</c:v>
                </c:pt>
                <c:pt idx="4615">
                  <c:v>1219.2287374538344</c:v>
                </c:pt>
                <c:pt idx="4616">
                  <c:v>1219.4928684628148</c:v>
                </c:pt>
                <c:pt idx="4617">
                  <c:v>1219.7569994717953</c:v>
                </c:pt>
                <c:pt idx="4618">
                  <c:v>1220.0211304807758</c:v>
                </c:pt>
                <c:pt idx="4619">
                  <c:v>1220.2852614897563</c:v>
                </c:pt>
                <c:pt idx="4620">
                  <c:v>1220.5493924987368</c:v>
                </c:pt>
                <c:pt idx="4621">
                  <c:v>1220.8135235077173</c:v>
                </c:pt>
                <c:pt idx="4622">
                  <c:v>1221.0776545166977</c:v>
                </c:pt>
                <c:pt idx="4623">
                  <c:v>1221.3417855256782</c:v>
                </c:pt>
                <c:pt idx="4624">
                  <c:v>1221.6059165346587</c:v>
                </c:pt>
                <c:pt idx="4625">
                  <c:v>1221.8700475436392</c:v>
                </c:pt>
                <c:pt idx="4626">
                  <c:v>1222.1341785526197</c:v>
                </c:pt>
                <c:pt idx="4627">
                  <c:v>1222.3983095616002</c:v>
                </c:pt>
                <c:pt idx="4628">
                  <c:v>1222.6624405705807</c:v>
                </c:pt>
                <c:pt idx="4629">
                  <c:v>1222.9265715795611</c:v>
                </c:pt>
                <c:pt idx="4630">
                  <c:v>1223.1907025885416</c:v>
                </c:pt>
                <c:pt idx="4631">
                  <c:v>1223.4548335975221</c:v>
                </c:pt>
                <c:pt idx="4632">
                  <c:v>1223.7189646065026</c:v>
                </c:pt>
                <c:pt idx="4633">
                  <c:v>1223.9830956154831</c:v>
                </c:pt>
                <c:pt idx="4634">
                  <c:v>1224.2472266244636</c:v>
                </c:pt>
                <c:pt idx="4635">
                  <c:v>1224.511357633444</c:v>
                </c:pt>
                <c:pt idx="4636">
                  <c:v>1224.7754886424245</c:v>
                </c:pt>
                <c:pt idx="4637">
                  <c:v>1225.039619651405</c:v>
                </c:pt>
                <c:pt idx="4638">
                  <c:v>1225.3037506603855</c:v>
                </c:pt>
                <c:pt idx="4639">
                  <c:v>1225.567881669366</c:v>
                </c:pt>
                <c:pt idx="4640">
                  <c:v>1225.8320126783465</c:v>
                </c:pt>
                <c:pt idx="4641">
                  <c:v>1226.096143687327</c:v>
                </c:pt>
                <c:pt idx="4642">
                  <c:v>1226.3602746963074</c:v>
                </c:pt>
                <c:pt idx="4643">
                  <c:v>1226.6244057052879</c:v>
                </c:pt>
                <c:pt idx="4644">
                  <c:v>1226.8885367142684</c:v>
                </c:pt>
                <c:pt idx="4645">
                  <c:v>1227.1526677232489</c:v>
                </c:pt>
                <c:pt idx="4646">
                  <c:v>1227.4167987322294</c:v>
                </c:pt>
                <c:pt idx="4647">
                  <c:v>1227.6809297412099</c:v>
                </c:pt>
                <c:pt idx="4648">
                  <c:v>1227.9450607501904</c:v>
                </c:pt>
                <c:pt idx="4649">
                  <c:v>1228.2091917591708</c:v>
                </c:pt>
                <c:pt idx="4650">
                  <c:v>1228.4733227681513</c:v>
                </c:pt>
                <c:pt idx="4651">
                  <c:v>1228.7374537771318</c:v>
                </c:pt>
                <c:pt idx="4652">
                  <c:v>1229.0015847861123</c:v>
                </c:pt>
                <c:pt idx="4653">
                  <c:v>1229.2657157950928</c:v>
                </c:pt>
                <c:pt idx="4654">
                  <c:v>1229.5298468040733</c:v>
                </c:pt>
                <c:pt idx="4655">
                  <c:v>1229.7939778130537</c:v>
                </c:pt>
                <c:pt idx="4656">
                  <c:v>1230.0581088220342</c:v>
                </c:pt>
                <c:pt idx="4657">
                  <c:v>1230.3222398310147</c:v>
                </c:pt>
                <c:pt idx="4658">
                  <c:v>1230.5863708399952</c:v>
                </c:pt>
                <c:pt idx="4659">
                  <c:v>1230.8505018489757</c:v>
                </c:pt>
                <c:pt idx="4660">
                  <c:v>1231.1146328579562</c:v>
                </c:pt>
                <c:pt idx="4661">
                  <c:v>1231.3787638669367</c:v>
                </c:pt>
                <c:pt idx="4662">
                  <c:v>1231.6428948759171</c:v>
                </c:pt>
                <c:pt idx="4663">
                  <c:v>1231.9070258848976</c:v>
                </c:pt>
                <c:pt idx="4664">
                  <c:v>1232.1711568938781</c:v>
                </c:pt>
                <c:pt idx="4665">
                  <c:v>1232.4352879028586</c:v>
                </c:pt>
                <c:pt idx="4666">
                  <c:v>1232.6994189118391</c:v>
                </c:pt>
                <c:pt idx="4667">
                  <c:v>1232.9635499208196</c:v>
                </c:pt>
                <c:pt idx="4668">
                  <c:v>1233.2276809298</c:v>
                </c:pt>
                <c:pt idx="4669">
                  <c:v>1233.4918119387805</c:v>
                </c:pt>
                <c:pt idx="4670">
                  <c:v>1233.755942947761</c:v>
                </c:pt>
                <c:pt idx="4671">
                  <c:v>1234.0200739567415</c:v>
                </c:pt>
                <c:pt idx="4672">
                  <c:v>1234.284204965722</c:v>
                </c:pt>
                <c:pt idx="4673">
                  <c:v>1234.5483359747025</c:v>
                </c:pt>
                <c:pt idx="4674">
                  <c:v>1234.812466983683</c:v>
                </c:pt>
                <c:pt idx="4675">
                  <c:v>1235.0765979926634</c:v>
                </c:pt>
                <c:pt idx="4676">
                  <c:v>1235.3407290016439</c:v>
                </c:pt>
                <c:pt idx="4677">
                  <c:v>1235.6048600106244</c:v>
                </c:pt>
                <c:pt idx="4678">
                  <c:v>1235.8689910196049</c:v>
                </c:pt>
                <c:pt idx="4679">
                  <c:v>1236.1331220285854</c:v>
                </c:pt>
                <c:pt idx="4680">
                  <c:v>1236.3972530375659</c:v>
                </c:pt>
                <c:pt idx="4681">
                  <c:v>1236.6613840465463</c:v>
                </c:pt>
                <c:pt idx="4682">
                  <c:v>1236.9255150555268</c:v>
                </c:pt>
                <c:pt idx="4683">
                  <c:v>1237.1896460645073</c:v>
                </c:pt>
                <c:pt idx="4684">
                  <c:v>1237.4537770734878</c:v>
                </c:pt>
                <c:pt idx="4685">
                  <c:v>1237.7179080824683</c:v>
                </c:pt>
                <c:pt idx="4686">
                  <c:v>1237.9820390914488</c:v>
                </c:pt>
                <c:pt idx="4687">
                  <c:v>1238.2461701004293</c:v>
                </c:pt>
                <c:pt idx="4688">
                  <c:v>1238.5103011094097</c:v>
                </c:pt>
                <c:pt idx="4689">
                  <c:v>1238.7744321183902</c:v>
                </c:pt>
                <c:pt idx="4690">
                  <c:v>1239.0385631273707</c:v>
                </c:pt>
                <c:pt idx="4691">
                  <c:v>1239.3026941363512</c:v>
                </c:pt>
                <c:pt idx="4692">
                  <c:v>1239.5668251453317</c:v>
                </c:pt>
                <c:pt idx="4693">
                  <c:v>1239.8309561543122</c:v>
                </c:pt>
                <c:pt idx="4694">
                  <c:v>1240.0950871632926</c:v>
                </c:pt>
                <c:pt idx="4695">
                  <c:v>1240.3592181722731</c:v>
                </c:pt>
                <c:pt idx="4696">
                  <c:v>1240.6233491812536</c:v>
                </c:pt>
                <c:pt idx="4697">
                  <c:v>1240.8874801902341</c:v>
                </c:pt>
                <c:pt idx="4698">
                  <c:v>1241.1516111992146</c:v>
                </c:pt>
                <c:pt idx="4699">
                  <c:v>1241.4157422081951</c:v>
                </c:pt>
                <c:pt idx="4700">
                  <c:v>1241.6798732171756</c:v>
                </c:pt>
                <c:pt idx="4701">
                  <c:v>1241.944004226156</c:v>
                </c:pt>
                <c:pt idx="4702">
                  <c:v>1242.2081352351365</c:v>
                </c:pt>
                <c:pt idx="4703">
                  <c:v>1242.472266244117</c:v>
                </c:pt>
                <c:pt idx="4704">
                  <c:v>1242.7363972530975</c:v>
                </c:pt>
                <c:pt idx="4705">
                  <c:v>1243.000528262078</c:v>
                </c:pt>
                <c:pt idx="4706">
                  <c:v>1243.2646592710585</c:v>
                </c:pt>
                <c:pt idx="4707">
                  <c:v>1243.5287902800389</c:v>
                </c:pt>
                <c:pt idx="4708">
                  <c:v>1243.7929212890194</c:v>
                </c:pt>
                <c:pt idx="4709">
                  <c:v>1244.0570522979999</c:v>
                </c:pt>
                <c:pt idx="4710">
                  <c:v>1244.3211833069804</c:v>
                </c:pt>
                <c:pt idx="4711">
                  <c:v>1244.5853143159609</c:v>
                </c:pt>
                <c:pt idx="4712">
                  <c:v>1244.8494453249414</c:v>
                </c:pt>
                <c:pt idx="4713">
                  <c:v>1245.1135763339219</c:v>
                </c:pt>
                <c:pt idx="4714">
                  <c:v>1245.3777073429023</c:v>
                </c:pt>
                <c:pt idx="4715">
                  <c:v>1245.6418383518828</c:v>
                </c:pt>
                <c:pt idx="4716">
                  <c:v>1245.9059693608633</c:v>
                </c:pt>
                <c:pt idx="4717">
                  <c:v>1246.1701003698438</c:v>
                </c:pt>
                <c:pt idx="4718">
                  <c:v>1246.4342313788243</c:v>
                </c:pt>
                <c:pt idx="4719">
                  <c:v>1246.6983623878048</c:v>
                </c:pt>
                <c:pt idx="4720">
                  <c:v>1246.9624933967852</c:v>
                </c:pt>
                <c:pt idx="4721">
                  <c:v>1247.2266244057657</c:v>
                </c:pt>
                <c:pt idx="4722">
                  <c:v>1247.4907554147462</c:v>
                </c:pt>
                <c:pt idx="4723">
                  <c:v>1247.7548864237267</c:v>
                </c:pt>
                <c:pt idx="4724">
                  <c:v>1248.0190174327072</c:v>
                </c:pt>
                <c:pt idx="4725">
                  <c:v>1248.2831484416877</c:v>
                </c:pt>
                <c:pt idx="4726">
                  <c:v>1248.5472794506682</c:v>
                </c:pt>
                <c:pt idx="4727">
                  <c:v>1248.8114104596486</c:v>
                </c:pt>
                <c:pt idx="4728">
                  <c:v>1249.0755414686291</c:v>
                </c:pt>
                <c:pt idx="4729">
                  <c:v>1249.3396724776096</c:v>
                </c:pt>
                <c:pt idx="4730">
                  <c:v>1249.6038034865901</c:v>
                </c:pt>
                <c:pt idx="4731">
                  <c:v>1249.8679344955706</c:v>
                </c:pt>
                <c:pt idx="4732">
                  <c:v>1250.1320655045511</c:v>
                </c:pt>
                <c:pt idx="4733">
                  <c:v>1250.3961965135315</c:v>
                </c:pt>
                <c:pt idx="4734">
                  <c:v>1250.660327522512</c:v>
                </c:pt>
                <c:pt idx="4735">
                  <c:v>1250.9244585314925</c:v>
                </c:pt>
                <c:pt idx="4736">
                  <c:v>1251.188589540473</c:v>
                </c:pt>
                <c:pt idx="4737">
                  <c:v>1251.4527205494535</c:v>
                </c:pt>
                <c:pt idx="4738">
                  <c:v>1251.716851558434</c:v>
                </c:pt>
                <c:pt idx="4739">
                  <c:v>1251.9809825674145</c:v>
                </c:pt>
                <c:pt idx="4740">
                  <c:v>1252.2451135763949</c:v>
                </c:pt>
                <c:pt idx="4741">
                  <c:v>1252.5092445853754</c:v>
                </c:pt>
                <c:pt idx="4742">
                  <c:v>1252.7733755943559</c:v>
                </c:pt>
                <c:pt idx="4743">
                  <c:v>1253.0375066033364</c:v>
                </c:pt>
                <c:pt idx="4744">
                  <c:v>1253.3016376123169</c:v>
                </c:pt>
                <c:pt idx="4745">
                  <c:v>1253.5657686212974</c:v>
                </c:pt>
                <c:pt idx="4746">
                  <c:v>1253.8298996302779</c:v>
                </c:pt>
                <c:pt idx="4747">
                  <c:v>1254.0940306392583</c:v>
                </c:pt>
                <c:pt idx="4748">
                  <c:v>1254.3581616482388</c:v>
                </c:pt>
                <c:pt idx="4749">
                  <c:v>1254.6222926572193</c:v>
                </c:pt>
                <c:pt idx="4750">
                  <c:v>1254.8864236661998</c:v>
                </c:pt>
                <c:pt idx="4751">
                  <c:v>1255.1505546751803</c:v>
                </c:pt>
                <c:pt idx="4752">
                  <c:v>1255.4146856841608</c:v>
                </c:pt>
                <c:pt idx="4753">
                  <c:v>1255.6788166931412</c:v>
                </c:pt>
                <c:pt idx="4754">
                  <c:v>1255.9429477021217</c:v>
                </c:pt>
                <c:pt idx="4755">
                  <c:v>1256.2070787111022</c:v>
                </c:pt>
                <c:pt idx="4756">
                  <c:v>1256.4712097200827</c:v>
                </c:pt>
                <c:pt idx="4757">
                  <c:v>1256.7353407290632</c:v>
                </c:pt>
                <c:pt idx="4758">
                  <c:v>1256.9994717380437</c:v>
                </c:pt>
                <c:pt idx="4759">
                  <c:v>1257.2636027470242</c:v>
                </c:pt>
                <c:pt idx="4760">
                  <c:v>1257.5277337560046</c:v>
                </c:pt>
                <c:pt idx="4761">
                  <c:v>1257.7918647649851</c:v>
                </c:pt>
                <c:pt idx="4762">
                  <c:v>1258.0559957739656</c:v>
                </c:pt>
                <c:pt idx="4763">
                  <c:v>1258.3201267829461</c:v>
                </c:pt>
                <c:pt idx="4764">
                  <c:v>1258.5842577919266</c:v>
                </c:pt>
                <c:pt idx="4765">
                  <c:v>1258.8483888009071</c:v>
                </c:pt>
                <c:pt idx="4766">
                  <c:v>1259.1125198098875</c:v>
                </c:pt>
                <c:pt idx="4767">
                  <c:v>1259.376650818868</c:v>
                </c:pt>
                <c:pt idx="4768">
                  <c:v>1259.6407818278485</c:v>
                </c:pt>
                <c:pt idx="4769">
                  <c:v>1259.904912836829</c:v>
                </c:pt>
                <c:pt idx="4770">
                  <c:v>1260.1690438458095</c:v>
                </c:pt>
                <c:pt idx="4771">
                  <c:v>1260.43317485479</c:v>
                </c:pt>
                <c:pt idx="4772">
                  <c:v>1260.6973058637705</c:v>
                </c:pt>
                <c:pt idx="4773">
                  <c:v>1260.9614368727509</c:v>
                </c:pt>
                <c:pt idx="4774">
                  <c:v>1261.2255678817314</c:v>
                </c:pt>
                <c:pt idx="4775">
                  <c:v>1261.4896988907119</c:v>
                </c:pt>
                <c:pt idx="4776">
                  <c:v>1261.7538298996924</c:v>
                </c:pt>
                <c:pt idx="4777">
                  <c:v>1262.0179609086729</c:v>
                </c:pt>
                <c:pt idx="4778">
                  <c:v>1262.2820919176534</c:v>
                </c:pt>
                <c:pt idx="4779">
                  <c:v>1262.5462229266338</c:v>
                </c:pt>
                <c:pt idx="4780">
                  <c:v>1262.8103539356143</c:v>
                </c:pt>
                <c:pt idx="4781">
                  <c:v>1263.0744849445948</c:v>
                </c:pt>
                <c:pt idx="4782">
                  <c:v>1263.3386159535753</c:v>
                </c:pt>
                <c:pt idx="4783">
                  <c:v>1263.6027469625558</c:v>
                </c:pt>
                <c:pt idx="4784">
                  <c:v>1263.8668779715363</c:v>
                </c:pt>
                <c:pt idx="4785">
                  <c:v>1264.1310089805168</c:v>
                </c:pt>
                <c:pt idx="4786">
                  <c:v>1264.3951399894972</c:v>
                </c:pt>
                <c:pt idx="4787">
                  <c:v>1264.6592709984777</c:v>
                </c:pt>
                <c:pt idx="4788">
                  <c:v>1264.9234020074582</c:v>
                </c:pt>
                <c:pt idx="4789">
                  <c:v>1265.1875330164387</c:v>
                </c:pt>
                <c:pt idx="4790">
                  <c:v>1265.4516640254192</c:v>
                </c:pt>
                <c:pt idx="4791">
                  <c:v>1265.7157950343997</c:v>
                </c:pt>
                <c:pt idx="4792">
                  <c:v>1265.9799260433801</c:v>
                </c:pt>
                <c:pt idx="4793">
                  <c:v>1266.2440570523606</c:v>
                </c:pt>
                <c:pt idx="4794">
                  <c:v>1266.5081880613411</c:v>
                </c:pt>
                <c:pt idx="4795">
                  <c:v>1266.7723190703216</c:v>
                </c:pt>
                <c:pt idx="4796">
                  <c:v>1267.0364500793021</c:v>
                </c:pt>
                <c:pt idx="4797">
                  <c:v>1267.3005810882826</c:v>
                </c:pt>
                <c:pt idx="4798">
                  <c:v>1267.5647120972631</c:v>
                </c:pt>
                <c:pt idx="4799">
                  <c:v>1267.8288431062435</c:v>
                </c:pt>
                <c:pt idx="4800">
                  <c:v>1268.092974115224</c:v>
                </c:pt>
                <c:pt idx="4801">
                  <c:v>1268.3571051242045</c:v>
                </c:pt>
                <c:pt idx="4802">
                  <c:v>1268.621236133185</c:v>
                </c:pt>
                <c:pt idx="4803">
                  <c:v>1268.8853671421655</c:v>
                </c:pt>
                <c:pt idx="4804">
                  <c:v>1269.149498151146</c:v>
                </c:pt>
                <c:pt idx="4805">
                  <c:v>1269.4136291601264</c:v>
                </c:pt>
                <c:pt idx="4806">
                  <c:v>1269.6777601691069</c:v>
                </c:pt>
                <c:pt idx="4807">
                  <c:v>1269.9418911780874</c:v>
                </c:pt>
                <c:pt idx="4808">
                  <c:v>1270.2060221870679</c:v>
                </c:pt>
                <c:pt idx="4809">
                  <c:v>1270.4701531960484</c:v>
                </c:pt>
                <c:pt idx="4810">
                  <c:v>1270.7342842050289</c:v>
                </c:pt>
                <c:pt idx="4811">
                  <c:v>1270.9984152140094</c:v>
                </c:pt>
                <c:pt idx="4812">
                  <c:v>1271.2625462229898</c:v>
                </c:pt>
                <c:pt idx="4813">
                  <c:v>1271.5266772319703</c:v>
                </c:pt>
                <c:pt idx="4814">
                  <c:v>1271.7908082409508</c:v>
                </c:pt>
                <c:pt idx="4815">
                  <c:v>1272.0549392499313</c:v>
                </c:pt>
                <c:pt idx="4816">
                  <c:v>1272.3190702589118</c:v>
                </c:pt>
                <c:pt idx="4817">
                  <c:v>1272.5832012678923</c:v>
                </c:pt>
                <c:pt idx="4818">
                  <c:v>1272.8473322768727</c:v>
                </c:pt>
                <c:pt idx="4819">
                  <c:v>1273.1114632858532</c:v>
                </c:pt>
                <c:pt idx="4820">
                  <c:v>1273.3755942948337</c:v>
                </c:pt>
                <c:pt idx="4821">
                  <c:v>1273.6397253038142</c:v>
                </c:pt>
                <c:pt idx="4822">
                  <c:v>1273.9038563127947</c:v>
                </c:pt>
                <c:pt idx="4823">
                  <c:v>1274.1679873217752</c:v>
                </c:pt>
                <c:pt idx="4824">
                  <c:v>1274.4321183307557</c:v>
                </c:pt>
                <c:pt idx="4825">
                  <c:v>1274.6962493397361</c:v>
                </c:pt>
                <c:pt idx="4826">
                  <c:v>1274.9603803487166</c:v>
                </c:pt>
                <c:pt idx="4827">
                  <c:v>1275.2245113576971</c:v>
                </c:pt>
                <c:pt idx="4828">
                  <c:v>1275.4886423666776</c:v>
                </c:pt>
                <c:pt idx="4829">
                  <c:v>1275.7527733756581</c:v>
                </c:pt>
                <c:pt idx="4830">
                  <c:v>1276.0169043846386</c:v>
                </c:pt>
                <c:pt idx="4831">
                  <c:v>1276.281035393619</c:v>
                </c:pt>
                <c:pt idx="4832">
                  <c:v>1276.5451664025995</c:v>
                </c:pt>
                <c:pt idx="4833">
                  <c:v>1276.80929741158</c:v>
                </c:pt>
                <c:pt idx="4834">
                  <c:v>1277.0734284205605</c:v>
                </c:pt>
                <c:pt idx="4835">
                  <c:v>1277.337559429541</c:v>
                </c:pt>
                <c:pt idx="4836">
                  <c:v>1277.6016904385215</c:v>
                </c:pt>
                <c:pt idx="4837">
                  <c:v>1277.865821447502</c:v>
                </c:pt>
                <c:pt idx="4838">
                  <c:v>1278.1299524564824</c:v>
                </c:pt>
                <c:pt idx="4839">
                  <c:v>1278.3940834654629</c:v>
                </c:pt>
                <c:pt idx="4840">
                  <c:v>1278.6582144744434</c:v>
                </c:pt>
                <c:pt idx="4841">
                  <c:v>1278.9223454834239</c:v>
                </c:pt>
                <c:pt idx="4842">
                  <c:v>1279.1864764924044</c:v>
                </c:pt>
                <c:pt idx="4843">
                  <c:v>1279.4506075013849</c:v>
                </c:pt>
                <c:pt idx="4844">
                  <c:v>1279.7147385103654</c:v>
                </c:pt>
                <c:pt idx="4845">
                  <c:v>1279.9788695193458</c:v>
                </c:pt>
                <c:pt idx="4846">
                  <c:v>1280.2430005283263</c:v>
                </c:pt>
                <c:pt idx="4847">
                  <c:v>1280.5071315373068</c:v>
                </c:pt>
                <c:pt idx="4848">
                  <c:v>1280.7712625462873</c:v>
                </c:pt>
                <c:pt idx="4849">
                  <c:v>1281.0353935552678</c:v>
                </c:pt>
                <c:pt idx="4850">
                  <c:v>1281.2995245642483</c:v>
                </c:pt>
                <c:pt idx="4851">
                  <c:v>1281.5636555732287</c:v>
                </c:pt>
                <c:pt idx="4852">
                  <c:v>1281.8277865822092</c:v>
                </c:pt>
                <c:pt idx="4853">
                  <c:v>1282.0919175911897</c:v>
                </c:pt>
                <c:pt idx="4854">
                  <c:v>1282.3560486001702</c:v>
                </c:pt>
                <c:pt idx="4855">
                  <c:v>1282.6201796091507</c:v>
                </c:pt>
                <c:pt idx="4856">
                  <c:v>1282.8843106181312</c:v>
                </c:pt>
                <c:pt idx="4857">
                  <c:v>1283.1484416271117</c:v>
                </c:pt>
                <c:pt idx="4858">
                  <c:v>1283.4125726360921</c:v>
                </c:pt>
                <c:pt idx="4859">
                  <c:v>1283.6767036450726</c:v>
                </c:pt>
                <c:pt idx="4860">
                  <c:v>1283.9408346540531</c:v>
                </c:pt>
                <c:pt idx="4861">
                  <c:v>1284.2049656630336</c:v>
                </c:pt>
                <c:pt idx="4862">
                  <c:v>1284.4690966720141</c:v>
                </c:pt>
                <c:pt idx="4863">
                  <c:v>1284.7332276809946</c:v>
                </c:pt>
                <c:pt idx="4864">
                  <c:v>1284.997358689975</c:v>
                </c:pt>
                <c:pt idx="4865">
                  <c:v>1285.2614896989555</c:v>
                </c:pt>
                <c:pt idx="4866">
                  <c:v>1285.525620707936</c:v>
                </c:pt>
                <c:pt idx="4867">
                  <c:v>1285.7897517169165</c:v>
                </c:pt>
                <c:pt idx="4868">
                  <c:v>1286.053882725897</c:v>
                </c:pt>
                <c:pt idx="4869">
                  <c:v>1286.3180137348775</c:v>
                </c:pt>
                <c:pt idx="4870">
                  <c:v>1286.582144743858</c:v>
                </c:pt>
                <c:pt idx="4871">
                  <c:v>1286.8462757528384</c:v>
                </c:pt>
                <c:pt idx="4872">
                  <c:v>1287.1104067618189</c:v>
                </c:pt>
                <c:pt idx="4873">
                  <c:v>1287.3745377707994</c:v>
                </c:pt>
                <c:pt idx="4874">
                  <c:v>1287.6386687797799</c:v>
                </c:pt>
                <c:pt idx="4875">
                  <c:v>1287.9027997887604</c:v>
                </c:pt>
                <c:pt idx="4876">
                  <c:v>1288.1669307977409</c:v>
                </c:pt>
                <c:pt idx="4877">
                  <c:v>1288.4310618067213</c:v>
                </c:pt>
                <c:pt idx="4878">
                  <c:v>1288.6951928157018</c:v>
                </c:pt>
                <c:pt idx="4879">
                  <c:v>1288.9593238246823</c:v>
                </c:pt>
                <c:pt idx="4880">
                  <c:v>1289.2234548336628</c:v>
                </c:pt>
                <c:pt idx="4881">
                  <c:v>1289.4875858426433</c:v>
                </c:pt>
                <c:pt idx="4882">
                  <c:v>1289.7517168516238</c:v>
                </c:pt>
                <c:pt idx="4883">
                  <c:v>1290.0158478606043</c:v>
                </c:pt>
                <c:pt idx="4884">
                  <c:v>1290.2799788695847</c:v>
                </c:pt>
                <c:pt idx="4885">
                  <c:v>1290.5441098785652</c:v>
                </c:pt>
                <c:pt idx="4886">
                  <c:v>1290.8082408875457</c:v>
                </c:pt>
                <c:pt idx="4887">
                  <c:v>1291.0723718965262</c:v>
                </c:pt>
                <c:pt idx="4888">
                  <c:v>1291.3365029055067</c:v>
                </c:pt>
                <c:pt idx="4889">
                  <c:v>1291.6006339144872</c:v>
                </c:pt>
                <c:pt idx="4890">
                  <c:v>1291.8647649234676</c:v>
                </c:pt>
                <c:pt idx="4891">
                  <c:v>1292.1288959324481</c:v>
                </c:pt>
                <c:pt idx="4892">
                  <c:v>1292.3930269414286</c:v>
                </c:pt>
                <c:pt idx="4893">
                  <c:v>1292.6571579504091</c:v>
                </c:pt>
                <c:pt idx="4894">
                  <c:v>1292.9212889593896</c:v>
                </c:pt>
                <c:pt idx="4895">
                  <c:v>1293.1854199683701</c:v>
                </c:pt>
                <c:pt idx="4896">
                  <c:v>1293.4495509773506</c:v>
                </c:pt>
                <c:pt idx="4897">
                  <c:v>1293.713681986331</c:v>
                </c:pt>
                <c:pt idx="4898">
                  <c:v>1293.9778129953115</c:v>
                </c:pt>
                <c:pt idx="4899">
                  <c:v>1294.241944004292</c:v>
                </c:pt>
                <c:pt idx="4900">
                  <c:v>1294.5060750132725</c:v>
                </c:pt>
                <c:pt idx="4901">
                  <c:v>1294.770206022253</c:v>
                </c:pt>
                <c:pt idx="4902">
                  <c:v>1295.0343370312335</c:v>
                </c:pt>
                <c:pt idx="4903">
                  <c:v>1295.2984680402139</c:v>
                </c:pt>
                <c:pt idx="4904">
                  <c:v>1295.5625990491944</c:v>
                </c:pt>
                <c:pt idx="4905">
                  <c:v>1295.8267300581749</c:v>
                </c:pt>
                <c:pt idx="4906">
                  <c:v>1296.0908610671554</c:v>
                </c:pt>
                <c:pt idx="4907">
                  <c:v>1296.3549920761359</c:v>
                </c:pt>
                <c:pt idx="4908">
                  <c:v>1296.6191230851164</c:v>
                </c:pt>
                <c:pt idx="4909">
                  <c:v>1296.8832540940969</c:v>
                </c:pt>
                <c:pt idx="4910">
                  <c:v>1297.1473851030773</c:v>
                </c:pt>
                <c:pt idx="4911">
                  <c:v>1297.4115161120578</c:v>
                </c:pt>
                <c:pt idx="4912">
                  <c:v>1297.6756471210383</c:v>
                </c:pt>
                <c:pt idx="4913">
                  <c:v>1297.9397781300188</c:v>
                </c:pt>
                <c:pt idx="4914">
                  <c:v>1298.2039091389993</c:v>
                </c:pt>
                <c:pt idx="4915">
                  <c:v>1298.4680401479798</c:v>
                </c:pt>
                <c:pt idx="4916">
                  <c:v>1298.7321711569602</c:v>
                </c:pt>
                <c:pt idx="4917">
                  <c:v>1298.9963021659407</c:v>
                </c:pt>
                <c:pt idx="4918">
                  <c:v>1299.2604331749212</c:v>
                </c:pt>
                <c:pt idx="4919">
                  <c:v>1299.5245641839017</c:v>
                </c:pt>
                <c:pt idx="4920">
                  <c:v>1299.7886951928822</c:v>
                </c:pt>
                <c:pt idx="4921">
                  <c:v>1300.0528262018627</c:v>
                </c:pt>
                <c:pt idx="4922">
                  <c:v>1300.3169572108432</c:v>
                </c:pt>
                <c:pt idx="4923">
                  <c:v>1300.5810882198236</c:v>
                </c:pt>
                <c:pt idx="4924">
                  <c:v>1300.8452192288041</c:v>
                </c:pt>
                <c:pt idx="4925">
                  <c:v>1301.1093502377846</c:v>
                </c:pt>
                <c:pt idx="4926">
                  <c:v>1301.3734812467651</c:v>
                </c:pt>
                <c:pt idx="4927">
                  <c:v>1301.6376122557456</c:v>
                </c:pt>
                <c:pt idx="4928">
                  <c:v>1301.9017432647261</c:v>
                </c:pt>
                <c:pt idx="4929">
                  <c:v>1302.1658742737065</c:v>
                </c:pt>
                <c:pt idx="4930">
                  <c:v>1302.430005282687</c:v>
                </c:pt>
                <c:pt idx="4931">
                  <c:v>1302.6941362916675</c:v>
                </c:pt>
                <c:pt idx="4932">
                  <c:v>1302.958267300648</c:v>
                </c:pt>
                <c:pt idx="4933">
                  <c:v>1303.2223983096285</c:v>
                </c:pt>
                <c:pt idx="4934">
                  <c:v>1303.486529318609</c:v>
                </c:pt>
                <c:pt idx="4935">
                  <c:v>1303.7506603275895</c:v>
                </c:pt>
                <c:pt idx="4936">
                  <c:v>1304.0147913365699</c:v>
                </c:pt>
                <c:pt idx="4937">
                  <c:v>1304.2789223455504</c:v>
                </c:pt>
                <c:pt idx="4938">
                  <c:v>1304.5430533545309</c:v>
                </c:pt>
                <c:pt idx="4939">
                  <c:v>1304.8071843635114</c:v>
                </c:pt>
                <c:pt idx="4940">
                  <c:v>1305.0713153724919</c:v>
                </c:pt>
                <c:pt idx="4941">
                  <c:v>1305.3354463814724</c:v>
                </c:pt>
                <c:pt idx="4942">
                  <c:v>1305.5995773904529</c:v>
                </c:pt>
                <c:pt idx="4943">
                  <c:v>1305.8637083994333</c:v>
                </c:pt>
                <c:pt idx="4944">
                  <c:v>1306.1278394084138</c:v>
                </c:pt>
                <c:pt idx="4945">
                  <c:v>1306.3919704173943</c:v>
                </c:pt>
                <c:pt idx="4946">
                  <c:v>1306.6561014263748</c:v>
                </c:pt>
                <c:pt idx="4947">
                  <c:v>1306.9202324353553</c:v>
                </c:pt>
                <c:pt idx="4948">
                  <c:v>1307.1843634443358</c:v>
                </c:pt>
                <c:pt idx="4949">
                  <c:v>1307.4484944533162</c:v>
                </c:pt>
                <c:pt idx="4950">
                  <c:v>1307.7126254622967</c:v>
                </c:pt>
                <c:pt idx="4951">
                  <c:v>1307.9767564712772</c:v>
                </c:pt>
                <c:pt idx="4952">
                  <c:v>1308.2408874802577</c:v>
                </c:pt>
                <c:pt idx="4953">
                  <c:v>1308.5050184892382</c:v>
                </c:pt>
                <c:pt idx="4954">
                  <c:v>1308.7691494982187</c:v>
                </c:pt>
                <c:pt idx="4955">
                  <c:v>1309.0332805071992</c:v>
                </c:pt>
                <c:pt idx="4956">
                  <c:v>1309.2974115161796</c:v>
                </c:pt>
                <c:pt idx="4957">
                  <c:v>1309.5615425251601</c:v>
                </c:pt>
                <c:pt idx="4958">
                  <c:v>1309.8256735341406</c:v>
                </c:pt>
                <c:pt idx="4959">
                  <c:v>1310.0898045431211</c:v>
                </c:pt>
                <c:pt idx="4960">
                  <c:v>1310.3539355521016</c:v>
                </c:pt>
                <c:pt idx="4961">
                  <c:v>1310.6180665610821</c:v>
                </c:pt>
                <c:pt idx="4962">
                  <c:v>1310.8821975700625</c:v>
                </c:pt>
                <c:pt idx="4963">
                  <c:v>1311.146328579043</c:v>
                </c:pt>
                <c:pt idx="4964">
                  <c:v>1311.4104595880235</c:v>
                </c:pt>
                <c:pt idx="4965">
                  <c:v>1311.674590597004</c:v>
                </c:pt>
                <c:pt idx="4966">
                  <c:v>1311.9387216059845</c:v>
                </c:pt>
                <c:pt idx="4967">
                  <c:v>1312.202852614965</c:v>
                </c:pt>
                <c:pt idx="4968">
                  <c:v>1312.4669836239455</c:v>
                </c:pt>
                <c:pt idx="4969">
                  <c:v>1312.7311146329259</c:v>
                </c:pt>
                <c:pt idx="4970">
                  <c:v>1312.9952456419064</c:v>
                </c:pt>
                <c:pt idx="4971">
                  <c:v>1313.2593766508869</c:v>
                </c:pt>
                <c:pt idx="4972">
                  <c:v>1313.5235076598674</c:v>
                </c:pt>
                <c:pt idx="4973">
                  <c:v>1313.7876386688479</c:v>
                </c:pt>
                <c:pt idx="4974">
                  <c:v>1314.0517696778284</c:v>
                </c:pt>
                <c:pt idx="4975">
                  <c:v>1314.3159006868088</c:v>
                </c:pt>
                <c:pt idx="4976">
                  <c:v>1314.5800316957893</c:v>
                </c:pt>
                <c:pt idx="4977">
                  <c:v>1314.8441627047698</c:v>
                </c:pt>
                <c:pt idx="4978">
                  <c:v>1315.1082937137503</c:v>
                </c:pt>
                <c:pt idx="4979">
                  <c:v>1315.3724247227308</c:v>
                </c:pt>
                <c:pt idx="4980">
                  <c:v>1315.6365557317113</c:v>
                </c:pt>
                <c:pt idx="4981">
                  <c:v>1315.9006867406918</c:v>
                </c:pt>
                <c:pt idx="4982">
                  <c:v>1316.1648177496722</c:v>
                </c:pt>
                <c:pt idx="4983">
                  <c:v>1316.4289487586527</c:v>
                </c:pt>
                <c:pt idx="4984">
                  <c:v>1316.6930797676332</c:v>
                </c:pt>
                <c:pt idx="4985">
                  <c:v>1316.9572107766137</c:v>
                </c:pt>
                <c:pt idx="4986">
                  <c:v>1317.2213417855942</c:v>
                </c:pt>
                <c:pt idx="4987">
                  <c:v>1317.4854727945747</c:v>
                </c:pt>
                <c:pt idx="4988">
                  <c:v>1317.7496038035551</c:v>
                </c:pt>
                <c:pt idx="4989">
                  <c:v>1318.0137348125356</c:v>
                </c:pt>
                <c:pt idx="4990">
                  <c:v>1318.2778658215161</c:v>
                </c:pt>
                <c:pt idx="4991">
                  <c:v>1318.5419968304966</c:v>
                </c:pt>
                <c:pt idx="4992">
                  <c:v>1318.8061278394771</c:v>
                </c:pt>
                <c:pt idx="4993">
                  <c:v>1319.0702588484576</c:v>
                </c:pt>
                <c:pt idx="4994">
                  <c:v>1319.3343898574381</c:v>
                </c:pt>
                <c:pt idx="4995">
                  <c:v>1319.5985208664185</c:v>
                </c:pt>
                <c:pt idx="4996">
                  <c:v>1319.862651875399</c:v>
                </c:pt>
                <c:pt idx="4997">
                  <c:v>1320.1267828843795</c:v>
                </c:pt>
                <c:pt idx="4998">
                  <c:v>1320.39091389336</c:v>
                </c:pt>
                <c:pt idx="4999">
                  <c:v>1320.6550449023405</c:v>
                </c:pt>
                <c:pt idx="5000">
                  <c:v>1320.919175911321</c:v>
                </c:pt>
                <c:pt idx="5001">
                  <c:v>1321.1833069203014</c:v>
                </c:pt>
                <c:pt idx="5002">
                  <c:v>1321.4474379292819</c:v>
                </c:pt>
                <c:pt idx="5003">
                  <c:v>1321.7115689382624</c:v>
                </c:pt>
                <c:pt idx="5004">
                  <c:v>1321.9756999472429</c:v>
                </c:pt>
                <c:pt idx="5005">
                  <c:v>1322.2398309562234</c:v>
                </c:pt>
                <c:pt idx="5006">
                  <c:v>1322.5039619652039</c:v>
                </c:pt>
                <c:pt idx="5007">
                  <c:v>1322.7680929741844</c:v>
                </c:pt>
                <c:pt idx="5008">
                  <c:v>1323.0322239831648</c:v>
                </c:pt>
                <c:pt idx="5009">
                  <c:v>1323.2963549921453</c:v>
                </c:pt>
                <c:pt idx="5010">
                  <c:v>1323.5604860011258</c:v>
                </c:pt>
                <c:pt idx="5011">
                  <c:v>1323.8246170101063</c:v>
                </c:pt>
                <c:pt idx="5012">
                  <c:v>1324.0887480190868</c:v>
                </c:pt>
                <c:pt idx="5013">
                  <c:v>1324.3528790280673</c:v>
                </c:pt>
                <c:pt idx="5014">
                  <c:v>1324.6170100370477</c:v>
                </c:pt>
                <c:pt idx="5015">
                  <c:v>1324.8811410460282</c:v>
                </c:pt>
                <c:pt idx="5016">
                  <c:v>1325.1452720550087</c:v>
                </c:pt>
                <c:pt idx="5017">
                  <c:v>1325.4094030639892</c:v>
                </c:pt>
                <c:pt idx="5018">
                  <c:v>1325.6735340729697</c:v>
                </c:pt>
                <c:pt idx="5019">
                  <c:v>1325.9376650819502</c:v>
                </c:pt>
                <c:pt idx="5020">
                  <c:v>1326.2017960909307</c:v>
                </c:pt>
                <c:pt idx="5021">
                  <c:v>1326.4659270999111</c:v>
                </c:pt>
                <c:pt idx="5022">
                  <c:v>1326.7300581088916</c:v>
                </c:pt>
                <c:pt idx="5023">
                  <c:v>1326.9941891178721</c:v>
                </c:pt>
                <c:pt idx="5024">
                  <c:v>1327.2583201268526</c:v>
                </c:pt>
                <c:pt idx="5025">
                  <c:v>1327.5224511358331</c:v>
                </c:pt>
                <c:pt idx="5026">
                  <c:v>1327.7865821448136</c:v>
                </c:pt>
                <c:pt idx="5027">
                  <c:v>1328.050713153794</c:v>
                </c:pt>
                <c:pt idx="5028">
                  <c:v>1328.3148441627745</c:v>
                </c:pt>
                <c:pt idx="5029">
                  <c:v>1328.578975171755</c:v>
                </c:pt>
                <c:pt idx="5030">
                  <c:v>1328.8431061807355</c:v>
                </c:pt>
                <c:pt idx="5031">
                  <c:v>1329.107237189716</c:v>
                </c:pt>
                <c:pt idx="5032">
                  <c:v>1329.3713681986965</c:v>
                </c:pt>
                <c:pt idx="5033">
                  <c:v>1329.635499207677</c:v>
                </c:pt>
                <c:pt idx="5034">
                  <c:v>1329.8996302166574</c:v>
                </c:pt>
                <c:pt idx="5035">
                  <c:v>1330.1637612256379</c:v>
                </c:pt>
                <c:pt idx="5036">
                  <c:v>1330.4278922346184</c:v>
                </c:pt>
                <c:pt idx="5037">
                  <c:v>1330.6920232435989</c:v>
                </c:pt>
                <c:pt idx="5038">
                  <c:v>1330.9561542525794</c:v>
                </c:pt>
                <c:pt idx="5039">
                  <c:v>1331.2202852615599</c:v>
                </c:pt>
                <c:pt idx="5040">
                  <c:v>1331.4844162705404</c:v>
                </c:pt>
                <c:pt idx="5041">
                  <c:v>1331.7485472795208</c:v>
                </c:pt>
                <c:pt idx="5042">
                  <c:v>1332.0126782885013</c:v>
                </c:pt>
                <c:pt idx="5043">
                  <c:v>1332.2768092974818</c:v>
                </c:pt>
                <c:pt idx="5044">
                  <c:v>1332.5409403064623</c:v>
                </c:pt>
                <c:pt idx="5045">
                  <c:v>1332.8050713154428</c:v>
                </c:pt>
                <c:pt idx="5046">
                  <c:v>1333.0692023244233</c:v>
                </c:pt>
                <c:pt idx="5047">
                  <c:v>1333.3333333334037</c:v>
                </c:pt>
                <c:pt idx="5048">
                  <c:v>1333.5974643423842</c:v>
                </c:pt>
                <c:pt idx="5049">
                  <c:v>1333.8615953513647</c:v>
                </c:pt>
                <c:pt idx="5050">
                  <c:v>1334.1257263603452</c:v>
                </c:pt>
                <c:pt idx="5051">
                  <c:v>1334.3898573693257</c:v>
                </c:pt>
                <c:pt idx="5052">
                  <c:v>1334.6539883783062</c:v>
                </c:pt>
                <c:pt idx="5053">
                  <c:v>1334.9181193872867</c:v>
                </c:pt>
                <c:pt idx="5054">
                  <c:v>1335.1822503962671</c:v>
                </c:pt>
                <c:pt idx="5055">
                  <c:v>1335.4463814052476</c:v>
                </c:pt>
                <c:pt idx="5056">
                  <c:v>1335.7105124142281</c:v>
                </c:pt>
                <c:pt idx="5057">
                  <c:v>1335.9746434232086</c:v>
                </c:pt>
                <c:pt idx="5058">
                  <c:v>1336.2387744321891</c:v>
                </c:pt>
                <c:pt idx="5059">
                  <c:v>1336.5029054411696</c:v>
                </c:pt>
                <c:pt idx="5060">
                  <c:v>1336.76703645015</c:v>
                </c:pt>
                <c:pt idx="5061">
                  <c:v>1337.0311674591305</c:v>
                </c:pt>
                <c:pt idx="5062">
                  <c:v>1337.295298468111</c:v>
                </c:pt>
                <c:pt idx="5063">
                  <c:v>1337.5594294770915</c:v>
                </c:pt>
                <c:pt idx="5064">
                  <c:v>1337.823560486072</c:v>
                </c:pt>
                <c:pt idx="5065">
                  <c:v>1338.0876914950525</c:v>
                </c:pt>
                <c:pt idx="5066">
                  <c:v>1338.351822504033</c:v>
                </c:pt>
                <c:pt idx="5067">
                  <c:v>1338.6159535130134</c:v>
                </c:pt>
                <c:pt idx="5068">
                  <c:v>1338.8800845219939</c:v>
                </c:pt>
                <c:pt idx="5069">
                  <c:v>1339.1442155309744</c:v>
                </c:pt>
                <c:pt idx="5070">
                  <c:v>1339.4083465399549</c:v>
                </c:pt>
                <c:pt idx="5071">
                  <c:v>1339.6724775489354</c:v>
                </c:pt>
                <c:pt idx="5072">
                  <c:v>1339.9366085579159</c:v>
                </c:pt>
                <c:pt idx="5073">
                  <c:v>1340.2007395668963</c:v>
                </c:pt>
                <c:pt idx="5074">
                  <c:v>1340.4648705758768</c:v>
                </c:pt>
                <c:pt idx="5075">
                  <c:v>1340.7290015848573</c:v>
                </c:pt>
                <c:pt idx="5076">
                  <c:v>1340.9931325938378</c:v>
                </c:pt>
                <c:pt idx="5077">
                  <c:v>1341.2572636028183</c:v>
                </c:pt>
                <c:pt idx="5078">
                  <c:v>1341.5213946117988</c:v>
                </c:pt>
                <c:pt idx="5079">
                  <c:v>1341.7855256207793</c:v>
                </c:pt>
                <c:pt idx="5080">
                  <c:v>1342.0496566297597</c:v>
                </c:pt>
                <c:pt idx="5081">
                  <c:v>1342.3137876387402</c:v>
                </c:pt>
                <c:pt idx="5082">
                  <c:v>1342.5779186477207</c:v>
                </c:pt>
                <c:pt idx="5083">
                  <c:v>1342.8420496567012</c:v>
                </c:pt>
                <c:pt idx="5084">
                  <c:v>1343.1061806656817</c:v>
                </c:pt>
                <c:pt idx="5085">
                  <c:v>1343.3703116746622</c:v>
                </c:pt>
                <c:pt idx="5086">
                  <c:v>1343.6344426836426</c:v>
                </c:pt>
                <c:pt idx="5087">
                  <c:v>1343.8985736926231</c:v>
                </c:pt>
                <c:pt idx="5088">
                  <c:v>1344.1627047016036</c:v>
                </c:pt>
                <c:pt idx="5089">
                  <c:v>1344.4268357105841</c:v>
                </c:pt>
                <c:pt idx="5090">
                  <c:v>1344.6909667195646</c:v>
                </c:pt>
                <c:pt idx="5091">
                  <c:v>1344.9550977285451</c:v>
                </c:pt>
                <c:pt idx="5092">
                  <c:v>1345.2192287375256</c:v>
                </c:pt>
                <c:pt idx="5093">
                  <c:v>1345.483359746506</c:v>
                </c:pt>
                <c:pt idx="5094">
                  <c:v>1345.7474907554865</c:v>
                </c:pt>
                <c:pt idx="5095">
                  <c:v>1346.011621764467</c:v>
                </c:pt>
                <c:pt idx="5096">
                  <c:v>1346.2757527734475</c:v>
                </c:pt>
                <c:pt idx="5097">
                  <c:v>1346.539883782428</c:v>
                </c:pt>
                <c:pt idx="5098">
                  <c:v>1346.8040147914085</c:v>
                </c:pt>
                <c:pt idx="5099">
                  <c:v>1347.0681458003889</c:v>
                </c:pt>
                <c:pt idx="5100">
                  <c:v>1347.3322768093694</c:v>
                </c:pt>
                <c:pt idx="5101">
                  <c:v>1347.5964078183499</c:v>
                </c:pt>
                <c:pt idx="5102">
                  <c:v>1347.8605388273304</c:v>
                </c:pt>
                <c:pt idx="5103">
                  <c:v>1348.1246698363109</c:v>
                </c:pt>
                <c:pt idx="5104">
                  <c:v>1348.3888008452914</c:v>
                </c:pt>
                <c:pt idx="5105">
                  <c:v>1348.6529318542719</c:v>
                </c:pt>
                <c:pt idx="5106">
                  <c:v>1348.9170628632523</c:v>
                </c:pt>
                <c:pt idx="5107">
                  <c:v>1349.1811938722328</c:v>
                </c:pt>
                <c:pt idx="5108">
                  <c:v>1349.4453248812133</c:v>
                </c:pt>
                <c:pt idx="5109">
                  <c:v>1349.7094558901938</c:v>
                </c:pt>
                <c:pt idx="5110">
                  <c:v>1349.9735868991743</c:v>
                </c:pt>
                <c:pt idx="5111">
                  <c:v>1350.2377179081548</c:v>
                </c:pt>
                <c:pt idx="5112">
                  <c:v>1350.5018489171352</c:v>
                </c:pt>
                <c:pt idx="5113">
                  <c:v>1350.7659799261157</c:v>
                </c:pt>
                <c:pt idx="5114">
                  <c:v>1351.0301109350962</c:v>
                </c:pt>
                <c:pt idx="5115">
                  <c:v>1351.2942419440767</c:v>
                </c:pt>
                <c:pt idx="5116">
                  <c:v>1351.5583729530572</c:v>
                </c:pt>
                <c:pt idx="5117">
                  <c:v>1351.8225039620377</c:v>
                </c:pt>
                <c:pt idx="5118">
                  <c:v>1352.0866349710182</c:v>
                </c:pt>
                <c:pt idx="5119">
                  <c:v>1352.3507659799986</c:v>
                </c:pt>
                <c:pt idx="5120">
                  <c:v>1352.6148969889791</c:v>
                </c:pt>
                <c:pt idx="5121">
                  <c:v>1352.8790279979596</c:v>
                </c:pt>
                <c:pt idx="5122">
                  <c:v>1353.1431590069401</c:v>
                </c:pt>
                <c:pt idx="5123">
                  <c:v>1353.4072900159206</c:v>
                </c:pt>
                <c:pt idx="5124">
                  <c:v>1353.6714210249011</c:v>
                </c:pt>
                <c:pt idx="5125">
                  <c:v>1353.9355520338815</c:v>
                </c:pt>
                <c:pt idx="5126">
                  <c:v>1354.199683042862</c:v>
                </c:pt>
                <c:pt idx="5127">
                  <c:v>1354.4638140518425</c:v>
                </c:pt>
                <c:pt idx="5128">
                  <c:v>1354.727945060823</c:v>
                </c:pt>
                <c:pt idx="5129">
                  <c:v>1354.9920760698035</c:v>
                </c:pt>
                <c:pt idx="5130">
                  <c:v>1355.256207078784</c:v>
                </c:pt>
                <c:pt idx="5131">
                  <c:v>1355.5203380877645</c:v>
                </c:pt>
                <c:pt idx="5132">
                  <c:v>1355.7844690967449</c:v>
                </c:pt>
                <c:pt idx="5133">
                  <c:v>1356.0486001057254</c:v>
                </c:pt>
                <c:pt idx="5134">
                  <c:v>1356.3127311147059</c:v>
                </c:pt>
                <c:pt idx="5135">
                  <c:v>1356.5768621236864</c:v>
                </c:pt>
                <c:pt idx="5136">
                  <c:v>1356.8409931326669</c:v>
                </c:pt>
                <c:pt idx="5137">
                  <c:v>1357.1051241416474</c:v>
                </c:pt>
                <c:pt idx="5138">
                  <c:v>1357.3692551506279</c:v>
                </c:pt>
                <c:pt idx="5139">
                  <c:v>1357.6333861596083</c:v>
                </c:pt>
                <c:pt idx="5140">
                  <c:v>1357.8975171685888</c:v>
                </c:pt>
                <c:pt idx="5141">
                  <c:v>1358.1616481775693</c:v>
                </c:pt>
                <c:pt idx="5142">
                  <c:v>1358.4257791865498</c:v>
                </c:pt>
                <c:pt idx="5143">
                  <c:v>1358.6899101955303</c:v>
                </c:pt>
                <c:pt idx="5144">
                  <c:v>1358.9540412045108</c:v>
                </c:pt>
                <c:pt idx="5145">
                  <c:v>1359.2181722134912</c:v>
                </c:pt>
                <c:pt idx="5146">
                  <c:v>1359.4823032224717</c:v>
                </c:pt>
                <c:pt idx="5147">
                  <c:v>1359.7464342314522</c:v>
                </c:pt>
                <c:pt idx="5148">
                  <c:v>1360.0105652404327</c:v>
                </c:pt>
                <c:pt idx="5149">
                  <c:v>1360.2746962494132</c:v>
                </c:pt>
                <c:pt idx="5150">
                  <c:v>1360.5388272583937</c:v>
                </c:pt>
                <c:pt idx="5151">
                  <c:v>1360.8029582673742</c:v>
                </c:pt>
                <c:pt idx="5152">
                  <c:v>1361.0670892763546</c:v>
                </c:pt>
                <c:pt idx="5153">
                  <c:v>1361.3312202853351</c:v>
                </c:pt>
                <c:pt idx="5154">
                  <c:v>1361.5953512943156</c:v>
                </c:pt>
                <c:pt idx="5155">
                  <c:v>1361.8594823032961</c:v>
                </c:pt>
                <c:pt idx="5156">
                  <c:v>1362.1236133122766</c:v>
                </c:pt>
                <c:pt idx="5157">
                  <c:v>1362.3877443212571</c:v>
                </c:pt>
                <c:pt idx="5158">
                  <c:v>1362.6518753302375</c:v>
                </c:pt>
                <c:pt idx="5159">
                  <c:v>1362.916006339218</c:v>
                </c:pt>
                <c:pt idx="5160">
                  <c:v>1363.1801373481985</c:v>
                </c:pt>
                <c:pt idx="5161">
                  <c:v>1363.444268357179</c:v>
                </c:pt>
                <c:pt idx="5162">
                  <c:v>1363.7083993661595</c:v>
                </c:pt>
                <c:pt idx="5163">
                  <c:v>1363.97253037514</c:v>
                </c:pt>
                <c:pt idx="5164">
                  <c:v>1364.2366613841205</c:v>
                </c:pt>
                <c:pt idx="5165">
                  <c:v>1364.5007923931009</c:v>
                </c:pt>
                <c:pt idx="5166">
                  <c:v>1364.7649234020814</c:v>
                </c:pt>
                <c:pt idx="5167">
                  <c:v>1365.0290544110619</c:v>
                </c:pt>
                <c:pt idx="5168">
                  <c:v>1365.2931854200424</c:v>
                </c:pt>
                <c:pt idx="5169">
                  <c:v>1365.5573164290229</c:v>
                </c:pt>
                <c:pt idx="5170">
                  <c:v>1365.8214474380034</c:v>
                </c:pt>
                <c:pt idx="5171">
                  <c:v>1366.0855784469838</c:v>
                </c:pt>
                <c:pt idx="5172">
                  <c:v>1366.3497094559643</c:v>
                </c:pt>
                <c:pt idx="5173">
                  <c:v>1366.6138404649448</c:v>
                </c:pt>
                <c:pt idx="5174">
                  <c:v>1366.8779714739253</c:v>
                </c:pt>
                <c:pt idx="5175">
                  <c:v>1367.1421024829058</c:v>
                </c:pt>
                <c:pt idx="5176">
                  <c:v>1367.4062334918863</c:v>
                </c:pt>
                <c:pt idx="5177">
                  <c:v>1367.6703645008668</c:v>
                </c:pt>
                <c:pt idx="5178">
                  <c:v>1367.9344955098472</c:v>
                </c:pt>
                <c:pt idx="5179">
                  <c:v>1368.1986265188277</c:v>
                </c:pt>
                <c:pt idx="5180">
                  <c:v>1368.4627575278082</c:v>
                </c:pt>
                <c:pt idx="5181">
                  <c:v>1368.7268885367887</c:v>
                </c:pt>
                <c:pt idx="5182">
                  <c:v>1368.9910195457692</c:v>
                </c:pt>
                <c:pt idx="5183">
                  <c:v>1369.2551505547497</c:v>
                </c:pt>
                <c:pt idx="5184">
                  <c:v>1369.5192815637301</c:v>
                </c:pt>
                <c:pt idx="5185">
                  <c:v>1369.7834125727106</c:v>
                </c:pt>
                <c:pt idx="5186">
                  <c:v>1370.0475435816911</c:v>
                </c:pt>
                <c:pt idx="5187">
                  <c:v>1370.3116745906716</c:v>
                </c:pt>
                <c:pt idx="5188">
                  <c:v>1370.5758055996521</c:v>
                </c:pt>
                <c:pt idx="5189">
                  <c:v>1370.8399366086326</c:v>
                </c:pt>
                <c:pt idx="5190">
                  <c:v>1371.1040676176131</c:v>
                </c:pt>
                <c:pt idx="5191">
                  <c:v>1371.3681986265935</c:v>
                </c:pt>
                <c:pt idx="5192">
                  <c:v>1371.632329635574</c:v>
                </c:pt>
                <c:pt idx="5193">
                  <c:v>1371.8964606445545</c:v>
                </c:pt>
                <c:pt idx="5194">
                  <c:v>1372.160591653535</c:v>
                </c:pt>
                <c:pt idx="5195">
                  <c:v>1372.4247226625155</c:v>
                </c:pt>
                <c:pt idx="5196">
                  <c:v>1372.688853671496</c:v>
                </c:pt>
                <c:pt idx="5197">
                  <c:v>1372.9529846804764</c:v>
                </c:pt>
                <c:pt idx="5198">
                  <c:v>1373.2171156894569</c:v>
                </c:pt>
                <c:pt idx="5199">
                  <c:v>1373.4812466984374</c:v>
                </c:pt>
                <c:pt idx="5200">
                  <c:v>1373.7453777074179</c:v>
                </c:pt>
                <c:pt idx="5201">
                  <c:v>1374.0095087163984</c:v>
                </c:pt>
                <c:pt idx="5202">
                  <c:v>1374.2736397253789</c:v>
                </c:pt>
                <c:pt idx="5203">
                  <c:v>1374.5377707343594</c:v>
                </c:pt>
                <c:pt idx="5204">
                  <c:v>1374.8019017433398</c:v>
                </c:pt>
                <c:pt idx="5205">
                  <c:v>1375.0660327523203</c:v>
                </c:pt>
                <c:pt idx="5206">
                  <c:v>1375.3301637613008</c:v>
                </c:pt>
                <c:pt idx="5207">
                  <c:v>1375.5942947702813</c:v>
                </c:pt>
                <c:pt idx="5208">
                  <c:v>1375.8584257792618</c:v>
                </c:pt>
                <c:pt idx="5209">
                  <c:v>1376.1225567882423</c:v>
                </c:pt>
                <c:pt idx="5210">
                  <c:v>1376.3866877972227</c:v>
                </c:pt>
                <c:pt idx="5211">
                  <c:v>1376.6508188062032</c:v>
                </c:pt>
                <c:pt idx="5212">
                  <c:v>1376.9149498151837</c:v>
                </c:pt>
                <c:pt idx="5213">
                  <c:v>1377.1790808241642</c:v>
                </c:pt>
                <c:pt idx="5214">
                  <c:v>1377.4432118331447</c:v>
                </c:pt>
                <c:pt idx="5215">
                  <c:v>1377.7073428421252</c:v>
                </c:pt>
                <c:pt idx="5216">
                  <c:v>1377.9714738511057</c:v>
                </c:pt>
                <c:pt idx="5217">
                  <c:v>1378.2356048600861</c:v>
                </c:pt>
                <c:pt idx="5218">
                  <c:v>1378.4997358690666</c:v>
                </c:pt>
                <c:pt idx="5219">
                  <c:v>1378.7638668780471</c:v>
                </c:pt>
                <c:pt idx="5220">
                  <c:v>1379.0279978870276</c:v>
                </c:pt>
                <c:pt idx="5221">
                  <c:v>1379.2921288960081</c:v>
                </c:pt>
                <c:pt idx="5222">
                  <c:v>1379.5562599049886</c:v>
                </c:pt>
                <c:pt idx="5223">
                  <c:v>1379.820390913969</c:v>
                </c:pt>
                <c:pt idx="5224">
                  <c:v>1380.0845219229495</c:v>
                </c:pt>
                <c:pt idx="5225">
                  <c:v>1380.34865293193</c:v>
                </c:pt>
                <c:pt idx="5226">
                  <c:v>1380.6127839409105</c:v>
                </c:pt>
                <c:pt idx="5227">
                  <c:v>1380.876914949891</c:v>
                </c:pt>
                <c:pt idx="5228">
                  <c:v>1381.1410459588715</c:v>
                </c:pt>
                <c:pt idx="5229">
                  <c:v>1381.405176967852</c:v>
                </c:pt>
                <c:pt idx="5230">
                  <c:v>1381.6693079768324</c:v>
                </c:pt>
                <c:pt idx="5231">
                  <c:v>1381.9334389858129</c:v>
                </c:pt>
                <c:pt idx="5232">
                  <c:v>1382.1975699947934</c:v>
                </c:pt>
                <c:pt idx="5233">
                  <c:v>1382.4617010037739</c:v>
                </c:pt>
                <c:pt idx="5234">
                  <c:v>1382.7258320127544</c:v>
                </c:pt>
                <c:pt idx="5235">
                  <c:v>1382.9899630217349</c:v>
                </c:pt>
                <c:pt idx="5236">
                  <c:v>1383.2540940307154</c:v>
                </c:pt>
                <c:pt idx="5237">
                  <c:v>1383.5182250396958</c:v>
                </c:pt>
                <c:pt idx="5238">
                  <c:v>1383.7823560486763</c:v>
                </c:pt>
                <c:pt idx="5239">
                  <c:v>1384.0464870576568</c:v>
                </c:pt>
                <c:pt idx="5240">
                  <c:v>1384.3106180666373</c:v>
                </c:pt>
                <c:pt idx="5241">
                  <c:v>1384.5747490756178</c:v>
                </c:pt>
                <c:pt idx="5242">
                  <c:v>1384.8388800845983</c:v>
                </c:pt>
                <c:pt idx="5243">
                  <c:v>1385.1030110935787</c:v>
                </c:pt>
                <c:pt idx="5244">
                  <c:v>1385.3671421025592</c:v>
                </c:pt>
                <c:pt idx="5245">
                  <c:v>1385.6312731115397</c:v>
                </c:pt>
                <c:pt idx="5246">
                  <c:v>1385.8954041205202</c:v>
                </c:pt>
                <c:pt idx="5247">
                  <c:v>1386.1595351295007</c:v>
                </c:pt>
                <c:pt idx="5248">
                  <c:v>1386.4236661384812</c:v>
                </c:pt>
                <c:pt idx="5249">
                  <c:v>1386.6877971474617</c:v>
                </c:pt>
                <c:pt idx="5250">
                  <c:v>1386.9519281564421</c:v>
                </c:pt>
                <c:pt idx="5251">
                  <c:v>1387.2160591654226</c:v>
                </c:pt>
                <c:pt idx="5252">
                  <c:v>1387.4801901744031</c:v>
                </c:pt>
                <c:pt idx="5253">
                  <c:v>1387.7443211833836</c:v>
                </c:pt>
                <c:pt idx="5254">
                  <c:v>1388.0084521923641</c:v>
                </c:pt>
                <c:pt idx="5255">
                  <c:v>1388.2725832013446</c:v>
                </c:pt>
                <c:pt idx="5256">
                  <c:v>1388.536714210325</c:v>
                </c:pt>
                <c:pt idx="5257">
                  <c:v>1388.8008452193055</c:v>
                </c:pt>
                <c:pt idx="5258">
                  <c:v>1389.064976228286</c:v>
                </c:pt>
                <c:pt idx="5259">
                  <c:v>1389.3291072372665</c:v>
                </c:pt>
                <c:pt idx="5260">
                  <c:v>1389.593238246247</c:v>
                </c:pt>
                <c:pt idx="5261">
                  <c:v>1389.8573692552275</c:v>
                </c:pt>
                <c:pt idx="5262">
                  <c:v>1390.121500264208</c:v>
                </c:pt>
                <c:pt idx="5263">
                  <c:v>1390.3856312731884</c:v>
                </c:pt>
                <c:pt idx="5264">
                  <c:v>1390.6497622821689</c:v>
                </c:pt>
                <c:pt idx="5265">
                  <c:v>1390.9138932911494</c:v>
                </c:pt>
                <c:pt idx="5266">
                  <c:v>1391.1780243001299</c:v>
                </c:pt>
                <c:pt idx="5267">
                  <c:v>1391.4421553091104</c:v>
                </c:pt>
                <c:pt idx="5268">
                  <c:v>1391.7062863180909</c:v>
                </c:pt>
                <c:pt idx="5269">
                  <c:v>1391.9704173270713</c:v>
                </c:pt>
                <c:pt idx="5270">
                  <c:v>1392.2345483360518</c:v>
                </c:pt>
                <c:pt idx="5271">
                  <c:v>1392.4986793450323</c:v>
                </c:pt>
                <c:pt idx="5272">
                  <c:v>1392.7628103540128</c:v>
                </c:pt>
                <c:pt idx="5273">
                  <c:v>1393.0269413629933</c:v>
                </c:pt>
                <c:pt idx="5274">
                  <c:v>1393.2910723719738</c:v>
                </c:pt>
                <c:pt idx="5275">
                  <c:v>1393.5552033809543</c:v>
                </c:pt>
                <c:pt idx="5276">
                  <c:v>1393.8193343899347</c:v>
                </c:pt>
                <c:pt idx="5277">
                  <c:v>1394.0834653989152</c:v>
                </c:pt>
                <c:pt idx="5278">
                  <c:v>1394.3475964078957</c:v>
                </c:pt>
                <c:pt idx="5279">
                  <c:v>1394.6117274168762</c:v>
                </c:pt>
                <c:pt idx="5280">
                  <c:v>1394.8758584258567</c:v>
                </c:pt>
                <c:pt idx="5281">
                  <c:v>1395.1399894348372</c:v>
                </c:pt>
                <c:pt idx="5282">
                  <c:v>1395.4041204438176</c:v>
                </c:pt>
                <c:pt idx="5283">
                  <c:v>1395.6682514527981</c:v>
                </c:pt>
                <c:pt idx="5284">
                  <c:v>1395.9323824617786</c:v>
                </c:pt>
                <c:pt idx="5285">
                  <c:v>1396.1965134707591</c:v>
                </c:pt>
                <c:pt idx="5286">
                  <c:v>1396.4606444797396</c:v>
                </c:pt>
                <c:pt idx="5287">
                  <c:v>1396.7247754887201</c:v>
                </c:pt>
                <c:pt idx="5288">
                  <c:v>1396.9889064977006</c:v>
                </c:pt>
                <c:pt idx="5289">
                  <c:v>1397.253037506681</c:v>
                </c:pt>
                <c:pt idx="5290">
                  <c:v>1397.5171685156615</c:v>
                </c:pt>
                <c:pt idx="5291">
                  <c:v>1397.781299524642</c:v>
                </c:pt>
                <c:pt idx="5292">
                  <c:v>1398.0454305336225</c:v>
                </c:pt>
                <c:pt idx="5293">
                  <c:v>1398.309561542603</c:v>
                </c:pt>
                <c:pt idx="5294">
                  <c:v>1398.5736925515835</c:v>
                </c:pt>
                <c:pt idx="5295">
                  <c:v>1398.8378235605639</c:v>
                </c:pt>
                <c:pt idx="5296">
                  <c:v>1399.1019545695444</c:v>
                </c:pt>
                <c:pt idx="5297">
                  <c:v>1399.3660855785249</c:v>
                </c:pt>
                <c:pt idx="5298">
                  <c:v>1399.6302165875054</c:v>
                </c:pt>
                <c:pt idx="5299">
                  <c:v>1399.8943475964859</c:v>
                </c:pt>
                <c:pt idx="5300">
                  <c:v>1400.1584786054664</c:v>
                </c:pt>
                <c:pt idx="5301">
                  <c:v>1400.4226096144469</c:v>
                </c:pt>
                <c:pt idx="5302">
                  <c:v>1400.6867406234273</c:v>
                </c:pt>
                <c:pt idx="5303">
                  <c:v>1400.9508716324078</c:v>
                </c:pt>
                <c:pt idx="5304">
                  <c:v>1401.2150026413883</c:v>
                </c:pt>
                <c:pt idx="5305">
                  <c:v>1401.4791336503688</c:v>
                </c:pt>
                <c:pt idx="5306">
                  <c:v>1401.7432646593493</c:v>
                </c:pt>
                <c:pt idx="5307">
                  <c:v>1402.0073956683298</c:v>
                </c:pt>
                <c:pt idx="5308">
                  <c:v>1402.2715266773102</c:v>
                </c:pt>
                <c:pt idx="5309">
                  <c:v>1402.5356576862907</c:v>
                </c:pt>
                <c:pt idx="5310">
                  <c:v>1402.7997886952712</c:v>
                </c:pt>
                <c:pt idx="5311">
                  <c:v>1403.0639197042517</c:v>
                </c:pt>
                <c:pt idx="5312">
                  <c:v>1403.3280507132322</c:v>
                </c:pt>
                <c:pt idx="5313">
                  <c:v>1403.5921817222127</c:v>
                </c:pt>
                <c:pt idx="5314">
                  <c:v>1403.8563127311932</c:v>
                </c:pt>
                <c:pt idx="5315">
                  <c:v>1404.1204437401736</c:v>
                </c:pt>
                <c:pt idx="5316">
                  <c:v>1404.3845747491541</c:v>
                </c:pt>
                <c:pt idx="5317">
                  <c:v>1404.6487057581346</c:v>
                </c:pt>
                <c:pt idx="5318">
                  <c:v>1404.9128367671151</c:v>
                </c:pt>
                <c:pt idx="5319">
                  <c:v>1405.1769677760956</c:v>
                </c:pt>
                <c:pt idx="5320">
                  <c:v>1405.4410987850761</c:v>
                </c:pt>
                <c:pt idx="5321">
                  <c:v>1405.7052297940565</c:v>
                </c:pt>
                <c:pt idx="5322">
                  <c:v>1405.969360803037</c:v>
                </c:pt>
                <c:pt idx="5323">
                  <c:v>1406.2334918120175</c:v>
                </c:pt>
                <c:pt idx="5324">
                  <c:v>1406.497622820998</c:v>
                </c:pt>
                <c:pt idx="5325">
                  <c:v>1406.7617538299785</c:v>
                </c:pt>
                <c:pt idx="5326">
                  <c:v>1407.025884838959</c:v>
                </c:pt>
                <c:pt idx="5327">
                  <c:v>1407.2900158479395</c:v>
                </c:pt>
                <c:pt idx="5328">
                  <c:v>1407.5541468569199</c:v>
                </c:pt>
                <c:pt idx="5329">
                  <c:v>1407.8182778659004</c:v>
                </c:pt>
                <c:pt idx="5330">
                  <c:v>1408.0824088748809</c:v>
                </c:pt>
                <c:pt idx="5331">
                  <c:v>1408.3465398838614</c:v>
                </c:pt>
                <c:pt idx="5332">
                  <c:v>1408.6106708928419</c:v>
                </c:pt>
                <c:pt idx="5333">
                  <c:v>1408.8748019018224</c:v>
                </c:pt>
                <c:pt idx="5334">
                  <c:v>1409.1389329108029</c:v>
                </c:pt>
                <c:pt idx="5335">
                  <c:v>1409.4030639197833</c:v>
                </c:pt>
                <c:pt idx="5336">
                  <c:v>1409.6671949287638</c:v>
                </c:pt>
                <c:pt idx="5337">
                  <c:v>1409.9313259377443</c:v>
                </c:pt>
                <c:pt idx="5338">
                  <c:v>1410.1954569467248</c:v>
                </c:pt>
                <c:pt idx="5339">
                  <c:v>1410.4595879557053</c:v>
                </c:pt>
                <c:pt idx="5340">
                  <c:v>1410.7237189646858</c:v>
                </c:pt>
                <c:pt idx="5341">
                  <c:v>1410.9878499736662</c:v>
                </c:pt>
                <c:pt idx="5342">
                  <c:v>1411.2519809826467</c:v>
                </c:pt>
                <c:pt idx="5343">
                  <c:v>1411.5161119916272</c:v>
                </c:pt>
                <c:pt idx="5344">
                  <c:v>1411.7802430006077</c:v>
                </c:pt>
                <c:pt idx="5345">
                  <c:v>1412.0443740095882</c:v>
                </c:pt>
                <c:pt idx="5346">
                  <c:v>1412.3085050185687</c:v>
                </c:pt>
                <c:pt idx="5347">
                  <c:v>1412.5726360275492</c:v>
                </c:pt>
                <c:pt idx="5348">
                  <c:v>1412.8367670365296</c:v>
                </c:pt>
                <c:pt idx="5349">
                  <c:v>1413.1008980455101</c:v>
                </c:pt>
                <c:pt idx="5350">
                  <c:v>1413.3650290544906</c:v>
                </c:pt>
                <c:pt idx="5351">
                  <c:v>1413.6291600634711</c:v>
                </c:pt>
                <c:pt idx="5352">
                  <c:v>1413.8932910724516</c:v>
                </c:pt>
                <c:pt idx="5353">
                  <c:v>1414.1574220814321</c:v>
                </c:pt>
                <c:pt idx="5354">
                  <c:v>1414.4215530904125</c:v>
                </c:pt>
                <c:pt idx="5355">
                  <c:v>1414.685684099393</c:v>
                </c:pt>
                <c:pt idx="5356">
                  <c:v>1414.9498151083735</c:v>
                </c:pt>
                <c:pt idx="5357">
                  <c:v>1415.213946117354</c:v>
                </c:pt>
                <c:pt idx="5358">
                  <c:v>1415.4780771263345</c:v>
                </c:pt>
                <c:pt idx="5359">
                  <c:v>1415.742208135315</c:v>
                </c:pt>
                <c:pt idx="5360">
                  <c:v>1416.0063391442955</c:v>
                </c:pt>
                <c:pt idx="5361">
                  <c:v>1416.2704701532759</c:v>
                </c:pt>
                <c:pt idx="5362">
                  <c:v>1416.5346011622564</c:v>
                </c:pt>
                <c:pt idx="5363">
                  <c:v>1416.7987321712369</c:v>
                </c:pt>
                <c:pt idx="5364">
                  <c:v>1417.0628631802174</c:v>
                </c:pt>
                <c:pt idx="5365">
                  <c:v>1417.3269941891979</c:v>
                </c:pt>
                <c:pt idx="5366">
                  <c:v>1417.5911251981784</c:v>
                </c:pt>
                <c:pt idx="5367">
                  <c:v>1417.8552562071588</c:v>
                </c:pt>
                <c:pt idx="5368">
                  <c:v>1418.1193872161393</c:v>
                </c:pt>
                <c:pt idx="5369">
                  <c:v>1418.3835182251198</c:v>
                </c:pt>
                <c:pt idx="5370">
                  <c:v>1418.6476492341003</c:v>
                </c:pt>
                <c:pt idx="5371">
                  <c:v>1418.9117802430808</c:v>
                </c:pt>
                <c:pt idx="5372">
                  <c:v>1419.1759112520613</c:v>
                </c:pt>
                <c:pt idx="5373">
                  <c:v>1419.4400422610418</c:v>
                </c:pt>
                <c:pt idx="5374">
                  <c:v>1419.7041732700222</c:v>
                </c:pt>
                <c:pt idx="5375">
                  <c:v>1419.9683042790027</c:v>
                </c:pt>
                <c:pt idx="5376">
                  <c:v>1420.2324352879832</c:v>
                </c:pt>
                <c:pt idx="5377">
                  <c:v>1420.4965662969637</c:v>
                </c:pt>
                <c:pt idx="5378">
                  <c:v>1420.7606973059442</c:v>
                </c:pt>
                <c:pt idx="5379">
                  <c:v>1421.0248283149247</c:v>
                </c:pt>
                <c:pt idx="5380">
                  <c:v>1421.2889593239051</c:v>
                </c:pt>
                <c:pt idx="5381">
                  <c:v>1421.5530903328856</c:v>
                </c:pt>
                <c:pt idx="5382">
                  <c:v>1421.8172213418661</c:v>
                </c:pt>
                <c:pt idx="5383">
                  <c:v>1422.0813523508466</c:v>
                </c:pt>
                <c:pt idx="5384">
                  <c:v>1422.3454833598271</c:v>
                </c:pt>
                <c:pt idx="5385">
                  <c:v>1422.6096143688076</c:v>
                </c:pt>
                <c:pt idx="5386">
                  <c:v>1422.8737453777881</c:v>
                </c:pt>
                <c:pt idx="5387">
                  <c:v>1423.1378763867685</c:v>
                </c:pt>
                <c:pt idx="5388">
                  <c:v>1423.402007395749</c:v>
                </c:pt>
                <c:pt idx="5389">
                  <c:v>1423.6661384047295</c:v>
                </c:pt>
                <c:pt idx="5390">
                  <c:v>1423.93026941371</c:v>
                </c:pt>
                <c:pt idx="5391">
                  <c:v>1424.1944004226905</c:v>
                </c:pt>
                <c:pt idx="5392">
                  <c:v>1424.458531431671</c:v>
                </c:pt>
                <c:pt idx="5393">
                  <c:v>1424.7226624406514</c:v>
                </c:pt>
                <c:pt idx="5394">
                  <c:v>1424.9867934496319</c:v>
                </c:pt>
                <c:pt idx="5395">
                  <c:v>1425.2509244586124</c:v>
                </c:pt>
                <c:pt idx="5396">
                  <c:v>1425.5150554675929</c:v>
                </c:pt>
                <c:pt idx="5397">
                  <c:v>1425.7791864765734</c:v>
                </c:pt>
                <c:pt idx="5398">
                  <c:v>1426.0433174855539</c:v>
                </c:pt>
                <c:pt idx="5399">
                  <c:v>1426.3074484945344</c:v>
                </c:pt>
                <c:pt idx="5400">
                  <c:v>1426.5715795035148</c:v>
                </c:pt>
                <c:pt idx="5401">
                  <c:v>1426.8357105124953</c:v>
                </c:pt>
                <c:pt idx="5402">
                  <c:v>1427.0998415214758</c:v>
                </c:pt>
                <c:pt idx="5403">
                  <c:v>1427.3639725304563</c:v>
                </c:pt>
                <c:pt idx="5404">
                  <c:v>1427.6281035394368</c:v>
                </c:pt>
                <c:pt idx="5405">
                  <c:v>1427.8922345484173</c:v>
                </c:pt>
                <c:pt idx="5406">
                  <c:v>1428.1563655573977</c:v>
                </c:pt>
                <c:pt idx="5407">
                  <c:v>1428.4204965663782</c:v>
                </c:pt>
                <c:pt idx="5408">
                  <c:v>1428.6846275753587</c:v>
                </c:pt>
                <c:pt idx="5409">
                  <c:v>1428.9487585843392</c:v>
                </c:pt>
                <c:pt idx="5410">
                  <c:v>1429.2128895933197</c:v>
                </c:pt>
                <c:pt idx="5411">
                  <c:v>1429.4770206023002</c:v>
                </c:pt>
                <c:pt idx="5412">
                  <c:v>1429.7411516112807</c:v>
                </c:pt>
                <c:pt idx="5413">
                  <c:v>1430.0052826202611</c:v>
                </c:pt>
                <c:pt idx="5414">
                  <c:v>1430.2694136292416</c:v>
                </c:pt>
                <c:pt idx="5415">
                  <c:v>1430.5335446382221</c:v>
                </c:pt>
                <c:pt idx="5416">
                  <c:v>1430.7976756472026</c:v>
                </c:pt>
                <c:pt idx="5417">
                  <c:v>1431.0618066561831</c:v>
                </c:pt>
                <c:pt idx="5418">
                  <c:v>1431.3259376651636</c:v>
                </c:pt>
                <c:pt idx="5419">
                  <c:v>1431.590068674144</c:v>
                </c:pt>
                <c:pt idx="5420">
                  <c:v>1431.8541996831245</c:v>
                </c:pt>
                <c:pt idx="5421">
                  <c:v>1432.118330692105</c:v>
                </c:pt>
                <c:pt idx="5422">
                  <c:v>1432.3824617010855</c:v>
                </c:pt>
                <c:pt idx="5423">
                  <c:v>1432.646592710066</c:v>
                </c:pt>
                <c:pt idx="5424">
                  <c:v>1432.9107237190465</c:v>
                </c:pt>
                <c:pt idx="5425">
                  <c:v>1433.174854728027</c:v>
                </c:pt>
                <c:pt idx="5426">
                  <c:v>1433.4389857370074</c:v>
                </c:pt>
                <c:pt idx="5427">
                  <c:v>1433.7031167459879</c:v>
                </c:pt>
                <c:pt idx="5428">
                  <c:v>1433.9672477549684</c:v>
                </c:pt>
                <c:pt idx="5429">
                  <c:v>1434.2313787639489</c:v>
                </c:pt>
                <c:pt idx="5430">
                  <c:v>1434.4955097729294</c:v>
                </c:pt>
                <c:pt idx="5431">
                  <c:v>1434.7596407819099</c:v>
                </c:pt>
                <c:pt idx="5432">
                  <c:v>1435.0237717908904</c:v>
                </c:pt>
                <c:pt idx="5433">
                  <c:v>1435.2879027998708</c:v>
                </c:pt>
                <c:pt idx="5434">
                  <c:v>1435.5520338088513</c:v>
                </c:pt>
                <c:pt idx="5435">
                  <c:v>1435.8161648178318</c:v>
                </c:pt>
                <c:pt idx="5436">
                  <c:v>1436.0802958268123</c:v>
                </c:pt>
                <c:pt idx="5437">
                  <c:v>1436.3444268357928</c:v>
                </c:pt>
                <c:pt idx="5438">
                  <c:v>1436.6085578447733</c:v>
                </c:pt>
                <c:pt idx="5439">
                  <c:v>1436.8726888537537</c:v>
                </c:pt>
                <c:pt idx="5440">
                  <c:v>1437.1368198627342</c:v>
                </c:pt>
                <c:pt idx="5441">
                  <c:v>1437.4009508717147</c:v>
                </c:pt>
                <c:pt idx="5442">
                  <c:v>1437.6650818806952</c:v>
                </c:pt>
                <c:pt idx="5443">
                  <c:v>1437.9292128896757</c:v>
                </c:pt>
                <c:pt idx="5444">
                  <c:v>1438.1933438986562</c:v>
                </c:pt>
                <c:pt idx="5445">
                  <c:v>1438.4574749076367</c:v>
                </c:pt>
                <c:pt idx="5446">
                  <c:v>1438.7216059166171</c:v>
                </c:pt>
                <c:pt idx="5447">
                  <c:v>1438.9857369255976</c:v>
                </c:pt>
                <c:pt idx="5448">
                  <c:v>1439.2498679345781</c:v>
                </c:pt>
                <c:pt idx="5449">
                  <c:v>1439.5139989435586</c:v>
                </c:pt>
                <c:pt idx="5450">
                  <c:v>1439.7781299525391</c:v>
                </c:pt>
                <c:pt idx="5451">
                  <c:v>1440.0422609615196</c:v>
                </c:pt>
                <c:pt idx="5452">
                  <c:v>1440.3063919705</c:v>
                </c:pt>
                <c:pt idx="5453">
                  <c:v>1440.5705229794805</c:v>
                </c:pt>
                <c:pt idx="5454">
                  <c:v>1440.834653988461</c:v>
                </c:pt>
                <c:pt idx="5455">
                  <c:v>1441.0987849974415</c:v>
                </c:pt>
                <c:pt idx="5456">
                  <c:v>1441.362916006422</c:v>
                </c:pt>
                <c:pt idx="5457">
                  <c:v>1441.6270470154025</c:v>
                </c:pt>
                <c:pt idx="5458">
                  <c:v>1441.891178024383</c:v>
                </c:pt>
                <c:pt idx="5459">
                  <c:v>1442.1553090333634</c:v>
                </c:pt>
                <c:pt idx="5460">
                  <c:v>1442.4194400423439</c:v>
                </c:pt>
                <c:pt idx="5461">
                  <c:v>1442.6835710513244</c:v>
                </c:pt>
                <c:pt idx="5462">
                  <c:v>1442.9477020603049</c:v>
                </c:pt>
                <c:pt idx="5463">
                  <c:v>1443.2118330692854</c:v>
                </c:pt>
                <c:pt idx="5464">
                  <c:v>1443.4759640782659</c:v>
                </c:pt>
                <c:pt idx="5465">
                  <c:v>1443.7400950872463</c:v>
                </c:pt>
                <c:pt idx="5466">
                  <c:v>1444.0042260962268</c:v>
                </c:pt>
                <c:pt idx="5467">
                  <c:v>1444.2683571052073</c:v>
                </c:pt>
                <c:pt idx="5468">
                  <c:v>1444.5324881141878</c:v>
                </c:pt>
                <c:pt idx="5469">
                  <c:v>1444.7966191231683</c:v>
                </c:pt>
                <c:pt idx="5470">
                  <c:v>1445.0607501321488</c:v>
                </c:pt>
                <c:pt idx="5471">
                  <c:v>1445.3248811411293</c:v>
                </c:pt>
                <c:pt idx="5472">
                  <c:v>1445.5890121501097</c:v>
                </c:pt>
                <c:pt idx="5473">
                  <c:v>1445.8531431590902</c:v>
                </c:pt>
                <c:pt idx="5474">
                  <c:v>1446.1172741680707</c:v>
                </c:pt>
                <c:pt idx="5475">
                  <c:v>1446.3814051770512</c:v>
                </c:pt>
                <c:pt idx="5476">
                  <c:v>1446.6455361860317</c:v>
                </c:pt>
                <c:pt idx="5477">
                  <c:v>1446.9096671950122</c:v>
                </c:pt>
                <c:pt idx="5478">
                  <c:v>1447.1737982039926</c:v>
                </c:pt>
                <c:pt idx="5479">
                  <c:v>1447.4379292129731</c:v>
                </c:pt>
                <c:pt idx="5480">
                  <c:v>1447.7020602219536</c:v>
                </c:pt>
                <c:pt idx="5481">
                  <c:v>1447.9661912309341</c:v>
                </c:pt>
                <c:pt idx="5482">
                  <c:v>1448.2303222399146</c:v>
                </c:pt>
                <c:pt idx="5483">
                  <c:v>1448.4944532488951</c:v>
                </c:pt>
                <c:pt idx="5484">
                  <c:v>1448.7585842578756</c:v>
                </c:pt>
                <c:pt idx="5485">
                  <c:v>1449.022715266856</c:v>
                </c:pt>
                <c:pt idx="5486">
                  <c:v>1449.2868462758365</c:v>
                </c:pt>
                <c:pt idx="5487">
                  <c:v>1449.550977284817</c:v>
                </c:pt>
                <c:pt idx="5488">
                  <c:v>1449.8151082937975</c:v>
                </c:pt>
                <c:pt idx="5489">
                  <c:v>1450.079239302778</c:v>
                </c:pt>
                <c:pt idx="5490">
                  <c:v>1450.3433703117585</c:v>
                </c:pt>
                <c:pt idx="5491">
                  <c:v>1450.6075013207389</c:v>
                </c:pt>
                <c:pt idx="5492">
                  <c:v>1450.8716323297194</c:v>
                </c:pt>
                <c:pt idx="5493">
                  <c:v>1451.1357633386999</c:v>
                </c:pt>
                <c:pt idx="5494">
                  <c:v>1451.3998943476804</c:v>
                </c:pt>
                <c:pt idx="5495">
                  <c:v>1451.6640253566609</c:v>
                </c:pt>
                <c:pt idx="5496">
                  <c:v>1451.9281563656414</c:v>
                </c:pt>
                <c:pt idx="5497">
                  <c:v>1452.1922873746219</c:v>
                </c:pt>
                <c:pt idx="5498">
                  <c:v>1452.4564183836023</c:v>
                </c:pt>
                <c:pt idx="5499">
                  <c:v>1452.7205493925828</c:v>
                </c:pt>
                <c:pt idx="5500">
                  <c:v>1452.9846804015633</c:v>
                </c:pt>
                <c:pt idx="5501">
                  <c:v>1453.2488114105438</c:v>
                </c:pt>
                <c:pt idx="5502">
                  <c:v>1453.5129424195243</c:v>
                </c:pt>
                <c:pt idx="5503">
                  <c:v>1453.7770734285048</c:v>
                </c:pt>
                <c:pt idx="5504">
                  <c:v>1454.0412044374852</c:v>
                </c:pt>
                <c:pt idx="5505">
                  <c:v>1454.3053354464657</c:v>
                </c:pt>
                <c:pt idx="5506">
                  <c:v>1454.5694664554462</c:v>
                </c:pt>
                <c:pt idx="5507">
                  <c:v>1454.8335974644267</c:v>
                </c:pt>
                <c:pt idx="5508">
                  <c:v>1455.0977284734072</c:v>
                </c:pt>
                <c:pt idx="5509">
                  <c:v>1455.3618594823877</c:v>
                </c:pt>
                <c:pt idx="5510">
                  <c:v>1455.6259904913682</c:v>
                </c:pt>
                <c:pt idx="5511">
                  <c:v>1455.8901215003486</c:v>
                </c:pt>
                <c:pt idx="5512">
                  <c:v>1456.1542525093291</c:v>
                </c:pt>
                <c:pt idx="5513">
                  <c:v>1456.4183835183096</c:v>
                </c:pt>
                <c:pt idx="5514">
                  <c:v>1456.6825145272901</c:v>
                </c:pt>
                <c:pt idx="5515">
                  <c:v>1456.9466455362706</c:v>
                </c:pt>
                <c:pt idx="5516">
                  <c:v>1457.2107765452511</c:v>
                </c:pt>
                <c:pt idx="5517">
                  <c:v>1457.4749075542315</c:v>
                </c:pt>
                <c:pt idx="5518">
                  <c:v>1457.739038563212</c:v>
                </c:pt>
                <c:pt idx="5519">
                  <c:v>1458.0031695721925</c:v>
                </c:pt>
                <c:pt idx="5520">
                  <c:v>1458.267300581173</c:v>
                </c:pt>
                <c:pt idx="5521">
                  <c:v>1458.5314315901535</c:v>
                </c:pt>
                <c:pt idx="5522">
                  <c:v>1458.795562599134</c:v>
                </c:pt>
                <c:pt idx="5523">
                  <c:v>1459.0596936081145</c:v>
                </c:pt>
                <c:pt idx="5524">
                  <c:v>1459.3238246170949</c:v>
                </c:pt>
                <c:pt idx="5525">
                  <c:v>1459.5879556260754</c:v>
                </c:pt>
                <c:pt idx="5526">
                  <c:v>1459.8520866350559</c:v>
                </c:pt>
                <c:pt idx="5527">
                  <c:v>1460.1162176440364</c:v>
                </c:pt>
                <c:pt idx="5528">
                  <c:v>1460.3803486530169</c:v>
                </c:pt>
                <c:pt idx="5529">
                  <c:v>1460.6444796619974</c:v>
                </c:pt>
                <c:pt idx="5530">
                  <c:v>1460.9086106709779</c:v>
                </c:pt>
                <c:pt idx="5531">
                  <c:v>1461.1727416799583</c:v>
                </c:pt>
                <c:pt idx="5532">
                  <c:v>1461.4368726889388</c:v>
                </c:pt>
                <c:pt idx="5533">
                  <c:v>1461.7010036979193</c:v>
                </c:pt>
                <c:pt idx="5534">
                  <c:v>1461.9651347068998</c:v>
                </c:pt>
                <c:pt idx="5535">
                  <c:v>1462.2292657158803</c:v>
                </c:pt>
                <c:pt idx="5536">
                  <c:v>1462.4933967248608</c:v>
                </c:pt>
                <c:pt idx="5537">
                  <c:v>1462.7575277338412</c:v>
                </c:pt>
                <c:pt idx="5538">
                  <c:v>1463.0216587428217</c:v>
                </c:pt>
                <c:pt idx="5539">
                  <c:v>1463.2857897518022</c:v>
                </c:pt>
                <c:pt idx="5540">
                  <c:v>1463.5499207607827</c:v>
                </c:pt>
                <c:pt idx="5541">
                  <c:v>1463.8140517697632</c:v>
                </c:pt>
                <c:pt idx="5542">
                  <c:v>1464.0781827787437</c:v>
                </c:pt>
                <c:pt idx="5543">
                  <c:v>1464.3423137877242</c:v>
                </c:pt>
                <c:pt idx="5544">
                  <c:v>1464.6064447967046</c:v>
                </c:pt>
                <c:pt idx="5545">
                  <c:v>1464.8705758056851</c:v>
                </c:pt>
                <c:pt idx="5546">
                  <c:v>1465.1347068146656</c:v>
                </c:pt>
                <c:pt idx="5547">
                  <c:v>1465.3988378236461</c:v>
                </c:pt>
                <c:pt idx="5548">
                  <c:v>1465.6629688326266</c:v>
                </c:pt>
                <c:pt idx="5549">
                  <c:v>1465.9270998416071</c:v>
                </c:pt>
                <c:pt idx="5550">
                  <c:v>1466.1912308505875</c:v>
                </c:pt>
                <c:pt idx="5551">
                  <c:v>1466.455361859568</c:v>
                </c:pt>
                <c:pt idx="5552">
                  <c:v>1466.7194928685485</c:v>
                </c:pt>
                <c:pt idx="5553">
                  <c:v>1466.983623877529</c:v>
                </c:pt>
                <c:pt idx="5554">
                  <c:v>1467.2477548865095</c:v>
                </c:pt>
                <c:pt idx="5555">
                  <c:v>1467.51188589549</c:v>
                </c:pt>
                <c:pt idx="5556">
                  <c:v>1467.7760169044705</c:v>
                </c:pt>
                <c:pt idx="5557">
                  <c:v>1468.0401479134509</c:v>
                </c:pt>
                <c:pt idx="5558">
                  <c:v>1468.3042789224314</c:v>
                </c:pt>
                <c:pt idx="5559">
                  <c:v>1468.5684099314119</c:v>
                </c:pt>
                <c:pt idx="5560">
                  <c:v>1468.8325409403924</c:v>
                </c:pt>
                <c:pt idx="5561">
                  <c:v>1469.0966719493729</c:v>
                </c:pt>
                <c:pt idx="5562">
                  <c:v>1469.3608029583534</c:v>
                </c:pt>
                <c:pt idx="5563">
                  <c:v>1469.6249339673338</c:v>
                </c:pt>
                <c:pt idx="5564">
                  <c:v>1469.8890649763143</c:v>
                </c:pt>
                <c:pt idx="5565">
                  <c:v>1470.1531959852948</c:v>
                </c:pt>
                <c:pt idx="5566">
                  <c:v>1470.4173269942753</c:v>
                </c:pt>
                <c:pt idx="5567">
                  <c:v>1470.6814580032558</c:v>
                </c:pt>
                <c:pt idx="5568">
                  <c:v>1470.9455890122363</c:v>
                </c:pt>
                <c:pt idx="5569">
                  <c:v>1471.2097200212168</c:v>
                </c:pt>
                <c:pt idx="5570">
                  <c:v>1471.4738510301972</c:v>
                </c:pt>
                <c:pt idx="5571">
                  <c:v>1471.7379820391777</c:v>
                </c:pt>
                <c:pt idx="5572">
                  <c:v>1472.0021130481582</c:v>
                </c:pt>
                <c:pt idx="5573">
                  <c:v>1472.2662440571387</c:v>
                </c:pt>
                <c:pt idx="5574">
                  <c:v>1472.5303750661192</c:v>
                </c:pt>
                <c:pt idx="5575">
                  <c:v>1472.7945060750997</c:v>
                </c:pt>
                <c:pt idx="5576">
                  <c:v>1473.0586370840801</c:v>
                </c:pt>
                <c:pt idx="5577">
                  <c:v>1473.3227680930606</c:v>
                </c:pt>
                <c:pt idx="5578">
                  <c:v>1473.5868991020411</c:v>
                </c:pt>
                <c:pt idx="5579">
                  <c:v>1473.8510301110216</c:v>
                </c:pt>
                <c:pt idx="5580">
                  <c:v>1474.1151611200021</c:v>
                </c:pt>
                <c:pt idx="5581">
                  <c:v>1474.3792921289826</c:v>
                </c:pt>
                <c:pt idx="5582">
                  <c:v>1474.6434231379631</c:v>
                </c:pt>
                <c:pt idx="5583">
                  <c:v>1474.9075541469435</c:v>
                </c:pt>
                <c:pt idx="5584">
                  <c:v>1475.171685155924</c:v>
                </c:pt>
                <c:pt idx="5585">
                  <c:v>1475.4358161649045</c:v>
                </c:pt>
                <c:pt idx="5586">
                  <c:v>1475.699947173885</c:v>
                </c:pt>
                <c:pt idx="5587">
                  <c:v>1475.9640781828655</c:v>
                </c:pt>
                <c:pt idx="5588">
                  <c:v>1476.228209191846</c:v>
                </c:pt>
                <c:pt idx="5589">
                  <c:v>1476.4923402008264</c:v>
                </c:pt>
                <c:pt idx="5590">
                  <c:v>1476.7564712098069</c:v>
                </c:pt>
                <c:pt idx="5591">
                  <c:v>1477.0206022187874</c:v>
                </c:pt>
                <c:pt idx="5592">
                  <c:v>1477.2847332277679</c:v>
                </c:pt>
                <c:pt idx="5593">
                  <c:v>1477.5488642367484</c:v>
                </c:pt>
                <c:pt idx="5594">
                  <c:v>1477.8129952457289</c:v>
                </c:pt>
                <c:pt idx="5595">
                  <c:v>1478.0771262547094</c:v>
                </c:pt>
                <c:pt idx="5596">
                  <c:v>1478.3412572636898</c:v>
                </c:pt>
                <c:pt idx="5597">
                  <c:v>1478.6053882726703</c:v>
                </c:pt>
                <c:pt idx="5598">
                  <c:v>1478.8695192816508</c:v>
                </c:pt>
                <c:pt idx="5599">
                  <c:v>1479.1336502906313</c:v>
                </c:pt>
                <c:pt idx="5600">
                  <c:v>1479.3977812996118</c:v>
                </c:pt>
                <c:pt idx="5601">
                  <c:v>1479.6619123085923</c:v>
                </c:pt>
                <c:pt idx="5602">
                  <c:v>1479.9260433175727</c:v>
                </c:pt>
                <c:pt idx="5603">
                  <c:v>1480.1901743265532</c:v>
                </c:pt>
                <c:pt idx="5604">
                  <c:v>1480.4543053355337</c:v>
                </c:pt>
                <c:pt idx="5605">
                  <c:v>1480.7184363445142</c:v>
                </c:pt>
                <c:pt idx="5606">
                  <c:v>1480.9825673534947</c:v>
                </c:pt>
                <c:pt idx="5607">
                  <c:v>1481.2466983624752</c:v>
                </c:pt>
                <c:pt idx="5608">
                  <c:v>1481.5108293714557</c:v>
                </c:pt>
                <c:pt idx="5609">
                  <c:v>1481.7749603804361</c:v>
                </c:pt>
                <c:pt idx="5610">
                  <c:v>1482.0390913894166</c:v>
                </c:pt>
                <c:pt idx="5611">
                  <c:v>1482.3032223983971</c:v>
                </c:pt>
                <c:pt idx="5612">
                  <c:v>1482.5673534073776</c:v>
                </c:pt>
                <c:pt idx="5613">
                  <c:v>1482.8314844163581</c:v>
                </c:pt>
                <c:pt idx="5614">
                  <c:v>1483.0956154253386</c:v>
                </c:pt>
                <c:pt idx="5615">
                  <c:v>1483.359746434319</c:v>
                </c:pt>
                <c:pt idx="5616">
                  <c:v>1483.6238774432995</c:v>
                </c:pt>
                <c:pt idx="5617">
                  <c:v>1483.88800845228</c:v>
                </c:pt>
                <c:pt idx="5618">
                  <c:v>1484.1521394612605</c:v>
                </c:pt>
                <c:pt idx="5619">
                  <c:v>1484.416270470241</c:v>
                </c:pt>
                <c:pt idx="5620">
                  <c:v>1484.6804014792215</c:v>
                </c:pt>
                <c:pt idx="5621">
                  <c:v>1484.944532488202</c:v>
                </c:pt>
                <c:pt idx="5622">
                  <c:v>1485.2086634971824</c:v>
                </c:pt>
                <c:pt idx="5623">
                  <c:v>1485.4727945061629</c:v>
                </c:pt>
                <c:pt idx="5624">
                  <c:v>1485.7369255151434</c:v>
                </c:pt>
                <c:pt idx="5625">
                  <c:v>1486.0010565241239</c:v>
                </c:pt>
                <c:pt idx="5626">
                  <c:v>1486.2651875331044</c:v>
                </c:pt>
                <c:pt idx="5627">
                  <c:v>1486.5293185420849</c:v>
                </c:pt>
                <c:pt idx="5628">
                  <c:v>1486.7934495510654</c:v>
                </c:pt>
                <c:pt idx="5629">
                  <c:v>1487.0575805600458</c:v>
                </c:pt>
                <c:pt idx="5630">
                  <c:v>1487.3217115690263</c:v>
                </c:pt>
                <c:pt idx="5631">
                  <c:v>1487.5858425780068</c:v>
                </c:pt>
                <c:pt idx="5632">
                  <c:v>1487.8499735869873</c:v>
                </c:pt>
                <c:pt idx="5633">
                  <c:v>1488.1141045959678</c:v>
                </c:pt>
                <c:pt idx="5634">
                  <c:v>1488.3782356049483</c:v>
                </c:pt>
                <c:pt idx="5635">
                  <c:v>1488.6423666139287</c:v>
                </c:pt>
                <c:pt idx="5636">
                  <c:v>1488.9064976229092</c:v>
                </c:pt>
                <c:pt idx="5637">
                  <c:v>1489.1706286318897</c:v>
                </c:pt>
                <c:pt idx="5638">
                  <c:v>1489.4347596408702</c:v>
                </c:pt>
                <c:pt idx="5639">
                  <c:v>1489.6988906498507</c:v>
                </c:pt>
                <c:pt idx="5640">
                  <c:v>1489.9630216588312</c:v>
                </c:pt>
                <c:pt idx="5641">
                  <c:v>1490.2271526678117</c:v>
                </c:pt>
                <c:pt idx="5642">
                  <c:v>1490.4912836767921</c:v>
                </c:pt>
                <c:pt idx="5643">
                  <c:v>1490.7554146857726</c:v>
                </c:pt>
                <c:pt idx="5644">
                  <c:v>1491.0195456947531</c:v>
                </c:pt>
                <c:pt idx="5645">
                  <c:v>1491.2836767037336</c:v>
                </c:pt>
                <c:pt idx="5646">
                  <c:v>1491.5478077127141</c:v>
                </c:pt>
                <c:pt idx="5647">
                  <c:v>1491.8119387216946</c:v>
                </c:pt>
                <c:pt idx="5648">
                  <c:v>1492.076069730675</c:v>
                </c:pt>
                <c:pt idx="5649">
                  <c:v>1492.3402007396555</c:v>
                </c:pt>
                <c:pt idx="5650">
                  <c:v>1492.604331748636</c:v>
                </c:pt>
                <c:pt idx="5651">
                  <c:v>1492.8684627576165</c:v>
                </c:pt>
                <c:pt idx="5652">
                  <c:v>1493.132593766597</c:v>
                </c:pt>
                <c:pt idx="5653">
                  <c:v>1493.3967247755775</c:v>
                </c:pt>
                <c:pt idx="5654">
                  <c:v>1493.660855784558</c:v>
                </c:pt>
                <c:pt idx="5655">
                  <c:v>1493.9249867935384</c:v>
                </c:pt>
                <c:pt idx="5656">
                  <c:v>1494.1891178025189</c:v>
                </c:pt>
                <c:pt idx="5657">
                  <c:v>1494.4532488114994</c:v>
                </c:pt>
                <c:pt idx="5658">
                  <c:v>1494.7173798204799</c:v>
                </c:pt>
                <c:pt idx="5659">
                  <c:v>1494.9815108294604</c:v>
                </c:pt>
                <c:pt idx="5660">
                  <c:v>1495.2456418384409</c:v>
                </c:pt>
                <c:pt idx="5661">
                  <c:v>1495.5097728474213</c:v>
                </c:pt>
                <c:pt idx="5662">
                  <c:v>1495.7739038564018</c:v>
                </c:pt>
                <c:pt idx="5663">
                  <c:v>1496.0380348653823</c:v>
                </c:pt>
                <c:pt idx="5664">
                  <c:v>1496.3021658743628</c:v>
                </c:pt>
                <c:pt idx="5665">
                  <c:v>1496.5662968833433</c:v>
                </c:pt>
                <c:pt idx="5666">
                  <c:v>1496.8304278923238</c:v>
                </c:pt>
                <c:pt idx="5667">
                  <c:v>1497.0945589013043</c:v>
                </c:pt>
                <c:pt idx="5668">
                  <c:v>1497.3586899102847</c:v>
                </c:pt>
                <c:pt idx="5669">
                  <c:v>1497.6228209192652</c:v>
                </c:pt>
                <c:pt idx="5670">
                  <c:v>1497.8869519282457</c:v>
                </c:pt>
                <c:pt idx="5671">
                  <c:v>1498.1510829372262</c:v>
                </c:pt>
                <c:pt idx="5672">
                  <c:v>1498.4152139462067</c:v>
                </c:pt>
                <c:pt idx="5673">
                  <c:v>1498.6793449551872</c:v>
                </c:pt>
                <c:pt idx="5674">
                  <c:v>1498.9434759641676</c:v>
                </c:pt>
                <c:pt idx="5675">
                  <c:v>1499.2076069731481</c:v>
                </c:pt>
                <c:pt idx="5676">
                  <c:v>1499.4717379821286</c:v>
                </c:pt>
                <c:pt idx="5677">
                  <c:v>1499.7358689911091</c:v>
                </c:pt>
                <c:pt idx="5678">
                  <c:v>1500.0000000000896</c:v>
                </c:pt>
                <c:pt idx="5679">
                  <c:v>1500.2641310090701</c:v>
                </c:pt>
                <c:pt idx="5680">
                  <c:v>1500.5282620180506</c:v>
                </c:pt>
                <c:pt idx="5681">
                  <c:v>1500.792393027031</c:v>
                </c:pt>
                <c:pt idx="5682">
                  <c:v>1501.0565240360115</c:v>
                </c:pt>
                <c:pt idx="5683">
                  <c:v>1501.320655044992</c:v>
                </c:pt>
                <c:pt idx="5684">
                  <c:v>1501.5847860539725</c:v>
                </c:pt>
                <c:pt idx="5685">
                  <c:v>1501.848917062953</c:v>
                </c:pt>
                <c:pt idx="5686">
                  <c:v>1502.1130480719335</c:v>
                </c:pt>
                <c:pt idx="5687">
                  <c:v>1502.3771790809139</c:v>
                </c:pt>
                <c:pt idx="5688">
                  <c:v>1502.6413100898944</c:v>
                </c:pt>
                <c:pt idx="5689">
                  <c:v>1502.9054410988749</c:v>
                </c:pt>
                <c:pt idx="5690">
                  <c:v>1503.1695721078554</c:v>
                </c:pt>
                <c:pt idx="5691">
                  <c:v>1503.4337031168359</c:v>
                </c:pt>
                <c:pt idx="5692">
                  <c:v>1503.6978341258164</c:v>
                </c:pt>
                <c:pt idx="5693">
                  <c:v>1503.9619651347969</c:v>
                </c:pt>
                <c:pt idx="5694">
                  <c:v>1504.2260961437773</c:v>
                </c:pt>
                <c:pt idx="5695">
                  <c:v>1504.4902271527578</c:v>
                </c:pt>
                <c:pt idx="5696">
                  <c:v>1504.7543581617383</c:v>
                </c:pt>
                <c:pt idx="5697">
                  <c:v>1505.0184891707188</c:v>
                </c:pt>
                <c:pt idx="5698">
                  <c:v>1505.2826201796993</c:v>
                </c:pt>
                <c:pt idx="5699">
                  <c:v>1505.5467511886798</c:v>
                </c:pt>
                <c:pt idx="5700">
                  <c:v>1505.8108821976602</c:v>
                </c:pt>
                <c:pt idx="5701">
                  <c:v>1506.0750132066407</c:v>
                </c:pt>
                <c:pt idx="5702">
                  <c:v>1506.3391442156212</c:v>
                </c:pt>
                <c:pt idx="5703">
                  <c:v>1506.6032752246017</c:v>
                </c:pt>
                <c:pt idx="5704">
                  <c:v>1506.8674062335822</c:v>
                </c:pt>
                <c:pt idx="5705">
                  <c:v>1507.1315372425627</c:v>
                </c:pt>
                <c:pt idx="5706">
                  <c:v>1507.3956682515432</c:v>
                </c:pt>
                <c:pt idx="5707">
                  <c:v>1507.6597992605236</c:v>
                </c:pt>
                <c:pt idx="5708">
                  <c:v>1507.9239302695041</c:v>
                </c:pt>
                <c:pt idx="5709">
                  <c:v>1508.1880612784846</c:v>
                </c:pt>
                <c:pt idx="5710">
                  <c:v>1508.4521922874651</c:v>
                </c:pt>
                <c:pt idx="5711">
                  <c:v>1508.7163232964456</c:v>
                </c:pt>
                <c:pt idx="5712">
                  <c:v>1508.9804543054261</c:v>
                </c:pt>
                <c:pt idx="5713">
                  <c:v>1509.2445853144065</c:v>
                </c:pt>
                <c:pt idx="5714">
                  <c:v>1509.508716323387</c:v>
                </c:pt>
                <c:pt idx="5715">
                  <c:v>1509.7728473323675</c:v>
                </c:pt>
                <c:pt idx="5716">
                  <c:v>1510.036978341348</c:v>
                </c:pt>
                <c:pt idx="5717">
                  <c:v>1510.3011093503285</c:v>
                </c:pt>
                <c:pt idx="5718">
                  <c:v>1510.565240359309</c:v>
                </c:pt>
                <c:pt idx="5719">
                  <c:v>1510.8293713682895</c:v>
                </c:pt>
                <c:pt idx="5720">
                  <c:v>1511.0935023772699</c:v>
                </c:pt>
                <c:pt idx="5721">
                  <c:v>1511.3576333862504</c:v>
                </c:pt>
                <c:pt idx="5722">
                  <c:v>1511.6217643952309</c:v>
                </c:pt>
                <c:pt idx="5723">
                  <c:v>1511.8858954042114</c:v>
                </c:pt>
                <c:pt idx="5724">
                  <c:v>1512.1500264131919</c:v>
                </c:pt>
                <c:pt idx="5725">
                  <c:v>1512.4141574221724</c:v>
                </c:pt>
                <c:pt idx="5726">
                  <c:v>1512.6782884311529</c:v>
                </c:pt>
                <c:pt idx="5727">
                  <c:v>1512.9424194401333</c:v>
                </c:pt>
                <c:pt idx="5728">
                  <c:v>1513.2065504491138</c:v>
                </c:pt>
                <c:pt idx="5729">
                  <c:v>1513.4706814580943</c:v>
                </c:pt>
                <c:pt idx="5730">
                  <c:v>1513.7348124670748</c:v>
                </c:pt>
                <c:pt idx="5731">
                  <c:v>1513.9989434760553</c:v>
                </c:pt>
                <c:pt idx="5732">
                  <c:v>1514.2630744850358</c:v>
                </c:pt>
                <c:pt idx="5733">
                  <c:v>1514.5272054940162</c:v>
                </c:pt>
                <c:pt idx="5734">
                  <c:v>1514.7913365029967</c:v>
                </c:pt>
                <c:pt idx="5735">
                  <c:v>1515.0554675119772</c:v>
                </c:pt>
                <c:pt idx="5736">
                  <c:v>1515.3195985209577</c:v>
                </c:pt>
                <c:pt idx="5737">
                  <c:v>1515.5837295299382</c:v>
                </c:pt>
                <c:pt idx="5738">
                  <c:v>1515.8478605389187</c:v>
                </c:pt>
                <c:pt idx="5739">
                  <c:v>1516.1119915478992</c:v>
                </c:pt>
                <c:pt idx="5740">
                  <c:v>1516.3761225568796</c:v>
                </c:pt>
                <c:pt idx="5741">
                  <c:v>1516.6402535658601</c:v>
                </c:pt>
                <c:pt idx="5742">
                  <c:v>1516.9043845748406</c:v>
                </c:pt>
                <c:pt idx="5743">
                  <c:v>1517.1685155838211</c:v>
                </c:pt>
                <c:pt idx="5744">
                  <c:v>1517.4326465928016</c:v>
                </c:pt>
                <c:pt idx="5745">
                  <c:v>1517.6967776017821</c:v>
                </c:pt>
                <c:pt idx="5746">
                  <c:v>1517.9609086107625</c:v>
                </c:pt>
                <c:pt idx="5747">
                  <c:v>1518.225039619743</c:v>
                </c:pt>
                <c:pt idx="5748">
                  <c:v>1518.4891706287235</c:v>
                </c:pt>
                <c:pt idx="5749">
                  <c:v>1518.753301637704</c:v>
                </c:pt>
                <c:pt idx="5750">
                  <c:v>1519.0174326466845</c:v>
                </c:pt>
                <c:pt idx="5751">
                  <c:v>1519.281563655665</c:v>
                </c:pt>
                <c:pt idx="5752">
                  <c:v>1519.5456946646455</c:v>
                </c:pt>
                <c:pt idx="5753">
                  <c:v>1519.8098256736259</c:v>
                </c:pt>
                <c:pt idx="5754">
                  <c:v>1520.0739566826064</c:v>
                </c:pt>
                <c:pt idx="5755">
                  <c:v>1520.3380876915869</c:v>
                </c:pt>
                <c:pt idx="5756">
                  <c:v>1520.6022187005674</c:v>
                </c:pt>
                <c:pt idx="5757">
                  <c:v>1520.8663497095479</c:v>
                </c:pt>
                <c:pt idx="5758">
                  <c:v>1521.1304807185284</c:v>
                </c:pt>
                <c:pt idx="5759">
                  <c:v>1521.3946117275088</c:v>
                </c:pt>
                <c:pt idx="5760">
                  <c:v>1521.6587427364893</c:v>
                </c:pt>
                <c:pt idx="5761">
                  <c:v>1521.9228737454698</c:v>
                </c:pt>
                <c:pt idx="5762">
                  <c:v>1522.1870047544503</c:v>
                </c:pt>
                <c:pt idx="5763">
                  <c:v>1522.4511357634308</c:v>
                </c:pt>
                <c:pt idx="5764">
                  <c:v>1522.7152667724113</c:v>
                </c:pt>
                <c:pt idx="5765">
                  <c:v>1522.9793977813918</c:v>
                </c:pt>
                <c:pt idx="5766">
                  <c:v>1523.2435287903722</c:v>
                </c:pt>
                <c:pt idx="5767">
                  <c:v>1523.5076597993527</c:v>
                </c:pt>
                <c:pt idx="5768">
                  <c:v>1523.7717908083332</c:v>
                </c:pt>
                <c:pt idx="5769">
                  <c:v>1524.0359218173137</c:v>
                </c:pt>
                <c:pt idx="5770">
                  <c:v>1524.3000528262942</c:v>
                </c:pt>
                <c:pt idx="5771">
                  <c:v>1524.5641838352747</c:v>
                </c:pt>
                <c:pt idx="5772">
                  <c:v>1524.8283148442551</c:v>
                </c:pt>
                <c:pt idx="5773">
                  <c:v>1525.0924458532356</c:v>
                </c:pt>
                <c:pt idx="5774">
                  <c:v>1525.3565768622161</c:v>
                </c:pt>
                <c:pt idx="5775">
                  <c:v>1525.6207078711966</c:v>
                </c:pt>
                <c:pt idx="5776">
                  <c:v>1525.8848388801771</c:v>
                </c:pt>
                <c:pt idx="5777">
                  <c:v>1526.1489698891576</c:v>
                </c:pt>
                <c:pt idx="5778">
                  <c:v>1526.4131008981381</c:v>
                </c:pt>
                <c:pt idx="5779">
                  <c:v>1526.6772319071185</c:v>
                </c:pt>
                <c:pt idx="5780">
                  <c:v>1526.941362916099</c:v>
                </c:pt>
                <c:pt idx="5781">
                  <c:v>1527.2054939250795</c:v>
                </c:pt>
                <c:pt idx="5782">
                  <c:v>1527.46962493406</c:v>
                </c:pt>
                <c:pt idx="5783">
                  <c:v>1527.7337559430405</c:v>
                </c:pt>
                <c:pt idx="5784">
                  <c:v>1527.997886952021</c:v>
                </c:pt>
                <c:pt idx="5785">
                  <c:v>1528.2620179610014</c:v>
                </c:pt>
                <c:pt idx="5786">
                  <c:v>1528.5261489699819</c:v>
                </c:pt>
                <c:pt idx="5787">
                  <c:v>1528.7902799789624</c:v>
                </c:pt>
                <c:pt idx="5788">
                  <c:v>1529.0544109879429</c:v>
                </c:pt>
                <c:pt idx="5789">
                  <c:v>1529.3185419969234</c:v>
                </c:pt>
                <c:pt idx="5790">
                  <c:v>1529.5826730059039</c:v>
                </c:pt>
                <c:pt idx="5791">
                  <c:v>1529.8468040148844</c:v>
                </c:pt>
                <c:pt idx="5792">
                  <c:v>1530.1109350238648</c:v>
                </c:pt>
                <c:pt idx="5793">
                  <c:v>1530.3750660328453</c:v>
                </c:pt>
                <c:pt idx="5794">
                  <c:v>1530.6391970418258</c:v>
                </c:pt>
                <c:pt idx="5795">
                  <c:v>1530.9033280508063</c:v>
                </c:pt>
                <c:pt idx="5796">
                  <c:v>1531.1674590597868</c:v>
                </c:pt>
                <c:pt idx="5797">
                  <c:v>1531.4315900687673</c:v>
                </c:pt>
                <c:pt idx="5798">
                  <c:v>1531.6957210777477</c:v>
                </c:pt>
                <c:pt idx="5799">
                  <c:v>1531.9598520867282</c:v>
                </c:pt>
                <c:pt idx="5800">
                  <c:v>1532.2239830957087</c:v>
                </c:pt>
                <c:pt idx="5801">
                  <c:v>1532.4881141046892</c:v>
                </c:pt>
                <c:pt idx="5802">
                  <c:v>1532.7522451136697</c:v>
                </c:pt>
                <c:pt idx="5803">
                  <c:v>1533.0163761226502</c:v>
                </c:pt>
                <c:pt idx="5804">
                  <c:v>1533.2805071316307</c:v>
                </c:pt>
                <c:pt idx="5805">
                  <c:v>1533.5446381406111</c:v>
                </c:pt>
                <c:pt idx="5806">
                  <c:v>1533.8087691495916</c:v>
                </c:pt>
                <c:pt idx="5807">
                  <c:v>1534.0729001585721</c:v>
                </c:pt>
                <c:pt idx="5808">
                  <c:v>1534.3370311675526</c:v>
                </c:pt>
                <c:pt idx="5809">
                  <c:v>1534.6011621765331</c:v>
                </c:pt>
                <c:pt idx="5810">
                  <c:v>1534.8652931855136</c:v>
                </c:pt>
                <c:pt idx="5811">
                  <c:v>1535.129424194494</c:v>
                </c:pt>
                <c:pt idx="5812">
                  <c:v>1535.3935552034745</c:v>
                </c:pt>
                <c:pt idx="5813">
                  <c:v>1535.657686212455</c:v>
                </c:pt>
                <c:pt idx="5814">
                  <c:v>1535.9218172214355</c:v>
                </c:pt>
                <c:pt idx="5815">
                  <c:v>1536.185948230416</c:v>
                </c:pt>
                <c:pt idx="5816">
                  <c:v>1536.4500792393965</c:v>
                </c:pt>
                <c:pt idx="5817">
                  <c:v>1536.714210248377</c:v>
                </c:pt>
                <c:pt idx="5818">
                  <c:v>1536.9783412573574</c:v>
                </c:pt>
                <c:pt idx="5819">
                  <c:v>1537.2424722663379</c:v>
                </c:pt>
                <c:pt idx="5820">
                  <c:v>1537.5066032753184</c:v>
                </c:pt>
                <c:pt idx="5821">
                  <c:v>1537.7707342842989</c:v>
                </c:pt>
                <c:pt idx="5822">
                  <c:v>1538.0348652932794</c:v>
                </c:pt>
                <c:pt idx="5823">
                  <c:v>1538.2989963022599</c:v>
                </c:pt>
                <c:pt idx="5824">
                  <c:v>1538.5631273112404</c:v>
                </c:pt>
                <c:pt idx="5825">
                  <c:v>1538.8272583202208</c:v>
                </c:pt>
                <c:pt idx="5826">
                  <c:v>1539.0913893292013</c:v>
                </c:pt>
                <c:pt idx="5827">
                  <c:v>1539.3555203381818</c:v>
                </c:pt>
                <c:pt idx="5828">
                  <c:v>1539.6196513471623</c:v>
                </c:pt>
                <c:pt idx="5829">
                  <c:v>1539.8837823561428</c:v>
                </c:pt>
                <c:pt idx="5830">
                  <c:v>1540.1479133651233</c:v>
                </c:pt>
                <c:pt idx="5831">
                  <c:v>1540.4120443741037</c:v>
                </c:pt>
                <c:pt idx="5832">
                  <c:v>1540.6761753830842</c:v>
                </c:pt>
                <c:pt idx="5833">
                  <c:v>1540.9403063920647</c:v>
                </c:pt>
                <c:pt idx="5834">
                  <c:v>1541.2044374010452</c:v>
                </c:pt>
                <c:pt idx="5835">
                  <c:v>1541.4685684100257</c:v>
                </c:pt>
                <c:pt idx="5836">
                  <c:v>1541.7326994190062</c:v>
                </c:pt>
                <c:pt idx="5837">
                  <c:v>1541.9968304279867</c:v>
                </c:pt>
                <c:pt idx="5838">
                  <c:v>1542.2609614369671</c:v>
                </c:pt>
                <c:pt idx="5839">
                  <c:v>1542.5250924459476</c:v>
                </c:pt>
                <c:pt idx="5840">
                  <c:v>1542.7892234549281</c:v>
                </c:pt>
                <c:pt idx="5841">
                  <c:v>1543.0533544639086</c:v>
                </c:pt>
                <c:pt idx="5842">
                  <c:v>1543.3174854728891</c:v>
                </c:pt>
                <c:pt idx="5843">
                  <c:v>1543.5816164818696</c:v>
                </c:pt>
                <c:pt idx="5844">
                  <c:v>1543.84574749085</c:v>
                </c:pt>
                <c:pt idx="5845">
                  <c:v>1544.1098784998305</c:v>
                </c:pt>
                <c:pt idx="5846">
                  <c:v>1544.374009508811</c:v>
                </c:pt>
                <c:pt idx="5847">
                  <c:v>1544.6381405177915</c:v>
                </c:pt>
                <c:pt idx="5848">
                  <c:v>1544.902271526772</c:v>
                </c:pt>
                <c:pt idx="5849">
                  <c:v>1545.1664025357525</c:v>
                </c:pt>
                <c:pt idx="5850">
                  <c:v>1545.430533544733</c:v>
                </c:pt>
                <c:pt idx="5851">
                  <c:v>1545.6946645537134</c:v>
                </c:pt>
                <c:pt idx="5852">
                  <c:v>1545.9587955626939</c:v>
                </c:pt>
                <c:pt idx="5853">
                  <c:v>1546.2229265716744</c:v>
                </c:pt>
                <c:pt idx="5854">
                  <c:v>1546.4870575806549</c:v>
                </c:pt>
                <c:pt idx="5855">
                  <c:v>1546.7511885896354</c:v>
                </c:pt>
                <c:pt idx="5856">
                  <c:v>1547.0153195986159</c:v>
                </c:pt>
                <c:pt idx="5857">
                  <c:v>1547.2794506075963</c:v>
                </c:pt>
                <c:pt idx="5858">
                  <c:v>1547.5435816165768</c:v>
                </c:pt>
                <c:pt idx="5859">
                  <c:v>1547.8077126255573</c:v>
                </c:pt>
                <c:pt idx="5860">
                  <c:v>1548.0718436345378</c:v>
                </c:pt>
                <c:pt idx="5861">
                  <c:v>1548.3359746435183</c:v>
                </c:pt>
                <c:pt idx="5862">
                  <c:v>1548.6001056524988</c:v>
                </c:pt>
                <c:pt idx="5863">
                  <c:v>1548.8642366614793</c:v>
                </c:pt>
                <c:pt idx="5864">
                  <c:v>1549.1283676704597</c:v>
                </c:pt>
                <c:pt idx="5865">
                  <c:v>1549.3924986794402</c:v>
                </c:pt>
                <c:pt idx="5866">
                  <c:v>1549.6566296884207</c:v>
                </c:pt>
                <c:pt idx="5867">
                  <c:v>1549.9207606974012</c:v>
                </c:pt>
                <c:pt idx="5868">
                  <c:v>1550.1848917063817</c:v>
                </c:pt>
                <c:pt idx="5869">
                  <c:v>1550.4490227153622</c:v>
                </c:pt>
                <c:pt idx="5870">
                  <c:v>1550.7131537243426</c:v>
                </c:pt>
                <c:pt idx="5871">
                  <c:v>1550.9772847333231</c:v>
                </c:pt>
                <c:pt idx="5872">
                  <c:v>1551.2414157423036</c:v>
                </c:pt>
                <c:pt idx="5873">
                  <c:v>1551.5055467512841</c:v>
                </c:pt>
                <c:pt idx="5874">
                  <c:v>1551.7696777602646</c:v>
                </c:pt>
                <c:pt idx="5875">
                  <c:v>1552.0338087692451</c:v>
                </c:pt>
                <c:pt idx="5876">
                  <c:v>1552.2979397782256</c:v>
                </c:pt>
                <c:pt idx="5877">
                  <c:v>1552.562070787206</c:v>
                </c:pt>
                <c:pt idx="5878">
                  <c:v>1552.8262017961865</c:v>
                </c:pt>
                <c:pt idx="5879">
                  <c:v>1553.090332805167</c:v>
                </c:pt>
                <c:pt idx="5880">
                  <c:v>1553.3544638141475</c:v>
                </c:pt>
                <c:pt idx="5881">
                  <c:v>1553.618594823128</c:v>
                </c:pt>
                <c:pt idx="5882">
                  <c:v>1553.8827258321085</c:v>
                </c:pt>
                <c:pt idx="5883">
                  <c:v>1554.1468568410889</c:v>
                </c:pt>
                <c:pt idx="5884">
                  <c:v>1554.4109878500694</c:v>
                </c:pt>
                <c:pt idx="5885">
                  <c:v>1554.6751188590499</c:v>
                </c:pt>
                <c:pt idx="5886">
                  <c:v>1554.9392498680304</c:v>
                </c:pt>
                <c:pt idx="5887">
                  <c:v>1555.2033808770109</c:v>
                </c:pt>
                <c:pt idx="5888">
                  <c:v>1555.4675118859914</c:v>
                </c:pt>
                <c:pt idx="5889">
                  <c:v>1555.7316428949719</c:v>
                </c:pt>
                <c:pt idx="5890">
                  <c:v>1555.9957739039523</c:v>
                </c:pt>
                <c:pt idx="5891">
                  <c:v>1556.2599049129328</c:v>
                </c:pt>
                <c:pt idx="5892">
                  <c:v>1556.5240359219133</c:v>
                </c:pt>
                <c:pt idx="5893">
                  <c:v>1556.7881669308938</c:v>
                </c:pt>
                <c:pt idx="5894">
                  <c:v>1557.0522979398743</c:v>
                </c:pt>
                <c:pt idx="5895">
                  <c:v>1557.3164289488548</c:v>
                </c:pt>
                <c:pt idx="5896">
                  <c:v>1557.5805599578352</c:v>
                </c:pt>
                <c:pt idx="5897">
                  <c:v>1557.8446909668157</c:v>
                </c:pt>
                <c:pt idx="5898">
                  <c:v>1558.1088219757962</c:v>
                </c:pt>
                <c:pt idx="5899">
                  <c:v>1558.3729529847767</c:v>
                </c:pt>
                <c:pt idx="5900">
                  <c:v>1558.6370839937572</c:v>
                </c:pt>
                <c:pt idx="5901">
                  <c:v>1558.9012150027377</c:v>
                </c:pt>
                <c:pt idx="5902">
                  <c:v>1559.1653460117182</c:v>
                </c:pt>
                <c:pt idx="5903">
                  <c:v>1559.4294770206986</c:v>
                </c:pt>
                <c:pt idx="5904">
                  <c:v>1559.6936080296791</c:v>
                </c:pt>
                <c:pt idx="5905">
                  <c:v>1559.9577390386596</c:v>
                </c:pt>
                <c:pt idx="5906">
                  <c:v>1560.2218700476401</c:v>
                </c:pt>
                <c:pt idx="5907">
                  <c:v>1560.4860010566206</c:v>
                </c:pt>
                <c:pt idx="5908">
                  <c:v>1560.7501320656011</c:v>
                </c:pt>
                <c:pt idx="5909">
                  <c:v>1561.0142630745815</c:v>
                </c:pt>
                <c:pt idx="5910">
                  <c:v>1561.278394083562</c:v>
                </c:pt>
                <c:pt idx="5911">
                  <c:v>1561.5425250925425</c:v>
                </c:pt>
                <c:pt idx="5912">
                  <c:v>1561.806656101523</c:v>
                </c:pt>
                <c:pt idx="5913">
                  <c:v>1562.0707871105035</c:v>
                </c:pt>
                <c:pt idx="5914">
                  <c:v>1562.334918119484</c:v>
                </c:pt>
                <c:pt idx="5915">
                  <c:v>1562.5990491284645</c:v>
                </c:pt>
                <c:pt idx="5916">
                  <c:v>1562.8631801374449</c:v>
                </c:pt>
                <c:pt idx="5917">
                  <c:v>1563.1273111464254</c:v>
                </c:pt>
                <c:pt idx="5918">
                  <c:v>1563.3914421554059</c:v>
                </c:pt>
                <c:pt idx="5919">
                  <c:v>1563.6555731643864</c:v>
                </c:pt>
                <c:pt idx="5920">
                  <c:v>1563.9197041733669</c:v>
                </c:pt>
                <c:pt idx="5921">
                  <c:v>1564.1838351823474</c:v>
                </c:pt>
                <c:pt idx="5922">
                  <c:v>1564.4479661913279</c:v>
                </c:pt>
                <c:pt idx="5923">
                  <c:v>1564.7120972003083</c:v>
                </c:pt>
                <c:pt idx="5924">
                  <c:v>1564.9762282092888</c:v>
                </c:pt>
                <c:pt idx="5925">
                  <c:v>1565.2403592182693</c:v>
                </c:pt>
                <c:pt idx="5926">
                  <c:v>1565.5044902272498</c:v>
                </c:pt>
                <c:pt idx="5927">
                  <c:v>1565.7686212362303</c:v>
                </c:pt>
                <c:pt idx="5928">
                  <c:v>1566.0327522452108</c:v>
                </c:pt>
                <c:pt idx="5929">
                  <c:v>1566.2968832541912</c:v>
                </c:pt>
                <c:pt idx="5930">
                  <c:v>1566.5610142631717</c:v>
                </c:pt>
                <c:pt idx="5931">
                  <c:v>1566.8251452721522</c:v>
                </c:pt>
                <c:pt idx="5932">
                  <c:v>1567.0892762811327</c:v>
                </c:pt>
                <c:pt idx="5933">
                  <c:v>1567.3534072901132</c:v>
                </c:pt>
                <c:pt idx="5934">
                  <c:v>1567.6175382990937</c:v>
                </c:pt>
                <c:pt idx="5935">
                  <c:v>1567.8816693080742</c:v>
                </c:pt>
                <c:pt idx="5936">
                  <c:v>1568.1458003170546</c:v>
                </c:pt>
                <c:pt idx="5937">
                  <c:v>1568.4099313260351</c:v>
                </c:pt>
                <c:pt idx="5938">
                  <c:v>1568.6740623350156</c:v>
                </c:pt>
                <c:pt idx="5939">
                  <c:v>1568.9381933439961</c:v>
                </c:pt>
                <c:pt idx="5940">
                  <c:v>1569.2023243529766</c:v>
                </c:pt>
                <c:pt idx="5941">
                  <c:v>1569.4664553619571</c:v>
                </c:pt>
                <c:pt idx="5942">
                  <c:v>1569.7305863709375</c:v>
                </c:pt>
                <c:pt idx="5943">
                  <c:v>1569.994717379918</c:v>
                </c:pt>
                <c:pt idx="5944">
                  <c:v>1570.2588483888985</c:v>
                </c:pt>
                <c:pt idx="5945">
                  <c:v>1570.522979397879</c:v>
                </c:pt>
                <c:pt idx="5946">
                  <c:v>1570.7871104068595</c:v>
                </c:pt>
                <c:pt idx="5947">
                  <c:v>1571.05124141584</c:v>
                </c:pt>
                <c:pt idx="5948">
                  <c:v>1571.3153724248205</c:v>
                </c:pt>
                <c:pt idx="5949">
                  <c:v>1571.5795034338009</c:v>
                </c:pt>
                <c:pt idx="5950">
                  <c:v>1571.8436344427814</c:v>
                </c:pt>
                <c:pt idx="5951">
                  <c:v>1572.1077654517619</c:v>
                </c:pt>
                <c:pt idx="5952">
                  <c:v>1572.3718964607424</c:v>
                </c:pt>
                <c:pt idx="5953">
                  <c:v>1572.6360274697229</c:v>
                </c:pt>
                <c:pt idx="5954">
                  <c:v>1572.9001584787034</c:v>
                </c:pt>
                <c:pt idx="5955">
                  <c:v>1573.1642894876838</c:v>
                </c:pt>
                <c:pt idx="5956">
                  <c:v>1573.4284204966643</c:v>
                </c:pt>
                <c:pt idx="5957">
                  <c:v>1573.6925515056448</c:v>
                </c:pt>
                <c:pt idx="5958">
                  <c:v>1573.9566825146253</c:v>
                </c:pt>
                <c:pt idx="5959">
                  <c:v>1574.2208135236058</c:v>
                </c:pt>
                <c:pt idx="5960">
                  <c:v>1574.4849445325863</c:v>
                </c:pt>
                <c:pt idx="5961">
                  <c:v>1574.7490755415668</c:v>
                </c:pt>
                <c:pt idx="5962">
                  <c:v>1575.0132065505472</c:v>
                </c:pt>
                <c:pt idx="5963">
                  <c:v>1575.2773375595277</c:v>
                </c:pt>
                <c:pt idx="5964">
                  <c:v>1575.5414685685082</c:v>
                </c:pt>
                <c:pt idx="5965">
                  <c:v>1575.8055995774887</c:v>
                </c:pt>
                <c:pt idx="5966">
                  <c:v>1576.0697305864692</c:v>
                </c:pt>
                <c:pt idx="5967">
                  <c:v>1576.3338615954497</c:v>
                </c:pt>
                <c:pt idx="5968">
                  <c:v>1576.5979926044301</c:v>
                </c:pt>
                <c:pt idx="5969">
                  <c:v>1576.8621236134106</c:v>
                </c:pt>
                <c:pt idx="5970">
                  <c:v>1577.1262546223911</c:v>
                </c:pt>
                <c:pt idx="5971">
                  <c:v>1577.3903856313716</c:v>
                </c:pt>
                <c:pt idx="5972">
                  <c:v>1577.6545166403521</c:v>
                </c:pt>
                <c:pt idx="5973">
                  <c:v>1577.9186476493326</c:v>
                </c:pt>
                <c:pt idx="5974">
                  <c:v>1578.1827786583131</c:v>
                </c:pt>
                <c:pt idx="5975">
                  <c:v>1578.4469096672935</c:v>
                </c:pt>
                <c:pt idx="5976">
                  <c:v>1578.711040676274</c:v>
                </c:pt>
                <c:pt idx="5977">
                  <c:v>1578.9751716852545</c:v>
                </c:pt>
                <c:pt idx="5978">
                  <c:v>1579.239302694235</c:v>
                </c:pt>
                <c:pt idx="5979">
                  <c:v>1579.5034337032155</c:v>
                </c:pt>
                <c:pt idx="5980">
                  <c:v>1579.767564712196</c:v>
                </c:pt>
                <c:pt idx="5981">
                  <c:v>1580.0316957211764</c:v>
                </c:pt>
                <c:pt idx="5982">
                  <c:v>1580.2958267301569</c:v>
                </c:pt>
                <c:pt idx="5983">
                  <c:v>1580.5599577391374</c:v>
                </c:pt>
                <c:pt idx="5984">
                  <c:v>1580.8240887481179</c:v>
                </c:pt>
                <c:pt idx="5985">
                  <c:v>1581.0882197570984</c:v>
                </c:pt>
                <c:pt idx="5986">
                  <c:v>1581.3523507660789</c:v>
                </c:pt>
                <c:pt idx="5987">
                  <c:v>1581.6164817750594</c:v>
                </c:pt>
                <c:pt idx="5988">
                  <c:v>1581.8806127840398</c:v>
                </c:pt>
                <c:pt idx="5989">
                  <c:v>1582.1447437930203</c:v>
                </c:pt>
                <c:pt idx="5990">
                  <c:v>1582.4088748020008</c:v>
                </c:pt>
                <c:pt idx="5991">
                  <c:v>1582.6730058109813</c:v>
                </c:pt>
                <c:pt idx="5992">
                  <c:v>1582.9371368199618</c:v>
                </c:pt>
                <c:pt idx="5993">
                  <c:v>1583.2012678289423</c:v>
                </c:pt>
                <c:pt idx="5994">
                  <c:v>1583.4653988379227</c:v>
                </c:pt>
                <c:pt idx="5995">
                  <c:v>1583.7295298469032</c:v>
                </c:pt>
                <c:pt idx="5996">
                  <c:v>1583.9936608558837</c:v>
                </c:pt>
                <c:pt idx="5997">
                  <c:v>1584.2577918648642</c:v>
                </c:pt>
                <c:pt idx="5998">
                  <c:v>1584.5219228738447</c:v>
                </c:pt>
                <c:pt idx="5999">
                  <c:v>1584.7860538828252</c:v>
                </c:pt>
                <c:pt idx="6000">
                  <c:v>1585.0501848918057</c:v>
                </c:pt>
                <c:pt idx="6001">
                  <c:v>1585.3143159007861</c:v>
                </c:pt>
                <c:pt idx="6002">
                  <c:v>1585.5784469097666</c:v>
                </c:pt>
                <c:pt idx="6003">
                  <c:v>1585.8425779187471</c:v>
                </c:pt>
                <c:pt idx="6004">
                  <c:v>1586.1067089277276</c:v>
                </c:pt>
                <c:pt idx="6005">
                  <c:v>1586.3708399367081</c:v>
                </c:pt>
                <c:pt idx="6006">
                  <c:v>1586.6349709456886</c:v>
                </c:pt>
                <c:pt idx="6007">
                  <c:v>1586.899101954669</c:v>
                </c:pt>
                <c:pt idx="6008">
                  <c:v>1587.1632329636495</c:v>
                </c:pt>
                <c:pt idx="6009">
                  <c:v>1587.42736397263</c:v>
                </c:pt>
                <c:pt idx="6010">
                  <c:v>1587.6914949816105</c:v>
                </c:pt>
                <c:pt idx="6011">
                  <c:v>1587.955625990591</c:v>
                </c:pt>
                <c:pt idx="6012">
                  <c:v>1588.2197569995715</c:v>
                </c:pt>
                <c:pt idx="6013">
                  <c:v>1588.483888008552</c:v>
                </c:pt>
                <c:pt idx="6014">
                  <c:v>1588.7480190175324</c:v>
                </c:pt>
                <c:pt idx="6015">
                  <c:v>1589.0121500265129</c:v>
                </c:pt>
                <c:pt idx="6016">
                  <c:v>1589.2762810354934</c:v>
                </c:pt>
                <c:pt idx="6017">
                  <c:v>1589.5404120444739</c:v>
                </c:pt>
                <c:pt idx="6018">
                  <c:v>1589.8045430534544</c:v>
                </c:pt>
                <c:pt idx="6019">
                  <c:v>1590.0686740624349</c:v>
                </c:pt>
                <c:pt idx="6020">
                  <c:v>1590.3328050714154</c:v>
                </c:pt>
                <c:pt idx="6021">
                  <c:v>1590.5969360803958</c:v>
                </c:pt>
                <c:pt idx="6022">
                  <c:v>1590.8610670893763</c:v>
                </c:pt>
                <c:pt idx="6023">
                  <c:v>1591.1251980983568</c:v>
                </c:pt>
                <c:pt idx="6024">
                  <c:v>1591.3893291073373</c:v>
                </c:pt>
                <c:pt idx="6025">
                  <c:v>1591.6534601163178</c:v>
                </c:pt>
                <c:pt idx="6026">
                  <c:v>1591.9175911252983</c:v>
                </c:pt>
                <c:pt idx="6027">
                  <c:v>1592.1817221342787</c:v>
                </c:pt>
                <c:pt idx="6028">
                  <c:v>1592.4458531432592</c:v>
                </c:pt>
                <c:pt idx="6029">
                  <c:v>1592.7099841522397</c:v>
                </c:pt>
                <c:pt idx="6030">
                  <c:v>1592.9741151612202</c:v>
                </c:pt>
                <c:pt idx="6031">
                  <c:v>1593.2382461702007</c:v>
                </c:pt>
                <c:pt idx="6032">
                  <c:v>1593.5023771791812</c:v>
                </c:pt>
                <c:pt idx="6033">
                  <c:v>1593.7665081881617</c:v>
                </c:pt>
                <c:pt idx="6034">
                  <c:v>1594.0306391971421</c:v>
                </c:pt>
                <c:pt idx="6035">
                  <c:v>1594.2947702061226</c:v>
                </c:pt>
                <c:pt idx="6036">
                  <c:v>1594.5589012151031</c:v>
                </c:pt>
                <c:pt idx="6037">
                  <c:v>1594.8230322240836</c:v>
                </c:pt>
                <c:pt idx="6038">
                  <c:v>1595.0871632330641</c:v>
                </c:pt>
                <c:pt idx="6039">
                  <c:v>1595.3512942420446</c:v>
                </c:pt>
                <c:pt idx="6040">
                  <c:v>1595.615425251025</c:v>
                </c:pt>
                <c:pt idx="6041">
                  <c:v>1595.8795562600055</c:v>
                </c:pt>
                <c:pt idx="6042">
                  <c:v>1596.143687268986</c:v>
                </c:pt>
                <c:pt idx="6043">
                  <c:v>1596.4078182779665</c:v>
                </c:pt>
                <c:pt idx="6044">
                  <c:v>1596.671949286947</c:v>
                </c:pt>
                <c:pt idx="6045">
                  <c:v>1596.9360802959275</c:v>
                </c:pt>
                <c:pt idx="6046">
                  <c:v>1597.200211304908</c:v>
                </c:pt>
                <c:pt idx="6047">
                  <c:v>1597.4643423138884</c:v>
                </c:pt>
                <c:pt idx="6048">
                  <c:v>1597.7284733228689</c:v>
                </c:pt>
                <c:pt idx="6049">
                  <c:v>1597.9926043318494</c:v>
                </c:pt>
                <c:pt idx="6050">
                  <c:v>1598.2567353408299</c:v>
                </c:pt>
                <c:pt idx="6051">
                  <c:v>1598.5208663498104</c:v>
                </c:pt>
                <c:pt idx="6052">
                  <c:v>1598.7849973587909</c:v>
                </c:pt>
                <c:pt idx="6053">
                  <c:v>1599.0491283677713</c:v>
                </c:pt>
                <c:pt idx="6054">
                  <c:v>1599.3132593767518</c:v>
                </c:pt>
                <c:pt idx="6055">
                  <c:v>1599.5773903857323</c:v>
                </c:pt>
                <c:pt idx="6056">
                  <c:v>1599.8415213947128</c:v>
                </c:pt>
                <c:pt idx="6057">
                  <c:v>1600.1056524036933</c:v>
                </c:pt>
                <c:pt idx="6058">
                  <c:v>1600.3697834126738</c:v>
                </c:pt>
                <c:pt idx="6059">
                  <c:v>1600.6339144216543</c:v>
                </c:pt>
                <c:pt idx="6060">
                  <c:v>1600.8980454306347</c:v>
                </c:pt>
                <c:pt idx="6061">
                  <c:v>1601.1621764396152</c:v>
                </c:pt>
                <c:pt idx="6062">
                  <c:v>1601.4263074485957</c:v>
                </c:pt>
                <c:pt idx="6063">
                  <c:v>1601.6904384575762</c:v>
                </c:pt>
                <c:pt idx="6064">
                  <c:v>1601.9545694665567</c:v>
                </c:pt>
                <c:pt idx="6065">
                  <c:v>1602.2187004755372</c:v>
                </c:pt>
                <c:pt idx="6066">
                  <c:v>1602.4828314845176</c:v>
                </c:pt>
                <c:pt idx="6067">
                  <c:v>1602.7469624934981</c:v>
                </c:pt>
                <c:pt idx="6068">
                  <c:v>1603.0110935024786</c:v>
                </c:pt>
                <c:pt idx="6069">
                  <c:v>1603.2752245114591</c:v>
                </c:pt>
                <c:pt idx="6070">
                  <c:v>1603.5393555204396</c:v>
                </c:pt>
                <c:pt idx="6071">
                  <c:v>1603.8034865294201</c:v>
                </c:pt>
                <c:pt idx="6072">
                  <c:v>1604.0676175384006</c:v>
                </c:pt>
                <c:pt idx="6073">
                  <c:v>1604.331748547381</c:v>
                </c:pt>
                <c:pt idx="6074">
                  <c:v>1604.5958795563615</c:v>
                </c:pt>
                <c:pt idx="6075">
                  <c:v>1604.860010565342</c:v>
                </c:pt>
                <c:pt idx="6076">
                  <c:v>1605.1241415743225</c:v>
                </c:pt>
                <c:pt idx="6077">
                  <c:v>1605.388272583303</c:v>
                </c:pt>
                <c:pt idx="6078">
                  <c:v>1605.6524035922835</c:v>
                </c:pt>
                <c:pt idx="6079">
                  <c:v>1605.9165346012639</c:v>
                </c:pt>
                <c:pt idx="6080">
                  <c:v>1606.1806656102444</c:v>
                </c:pt>
                <c:pt idx="6081">
                  <c:v>1606.4447966192249</c:v>
                </c:pt>
                <c:pt idx="6082">
                  <c:v>1606.7089276282054</c:v>
                </c:pt>
                <c:pt idx="6083">
                  <c:v>1606.9730586371859</c:v>
                </c:pt>
                <c:pt idx="6084">
                  <c:v>1607.2371896461664</c:v>
                </c:pt>
                <c:pt idx="6085">
                  <c:v>1607.5013206551469</c:v>
                </c:pt>
                <c:pt idx="6086">
                  <c:v>1607.7654516641273</c:v>
                </c:pt>
                <c:pt idx="6087">
                  <c:v>1608.0295826731078</c:v>
                </c:pt>
                <c:pt idx="6088">
                  <c:v>1608.2937136820883</c:v>
                </c:pt>
                <c:pt idx="6089">
                  <c:v>1608.5578446910688</c:v>
                </c:pt>
                <c:pt idx="6090">
                  <c:v>1608.8219757000493</c:v>
                </c:pt>
                <c:pt idx="6091">
                  <c:v>1609.0861067090298</c:v>
                </c:pt>
                <c:pt idx="6092">
                  <c:v>1609.3502377180102</c:v>
                </c:pt>
                <c:pt idx="6093">
                  <c:v>1609.6143687269907</c:v>
                </c:pt>
                <c:pt idx="6094">
                  <c:v>1609.8784997359712</c:v>
                </c:pt>
                <c:pt idx="6095">
                  <c:v>1610.1426307449517</c:v>
                </c:pt>
                <c:pt idx="6096">
                  <c:v>1610.4067617539322</c:v>
                </c:pt>
                <c:pt idx="6097">
                  <c:v>1610.6708927629127</c:v>
                </c:pt>
                <c:pt idx="6098">
                  <c:v>1610.9350237718932</c:v>
                </c:pt>
                <c:pt idx="6099">
                  <c:v>1611.1991547808736</c:v>
                </c:pt>
                <c:pt idx="6100">
                  <c:v>1611.4632857898541</c:v>
                </c:pt>
                <c:pt idx="6101">
                  <c:v>1611.7274167988346</c:v>
                </c:pt>
                <c:pt idx="6102">
                  <c:v>1611.9915478078151</c:v>
                </c:pt>
                <c:pt idx="6103">
                  <c:v>1612.2556788167956</c:v>
                </c:pt>
                <c:pt idx="6104">
                  <c:v>1612.5198098257761</c:v>
                </c:pt>
                <c:pt idx="6105">
                  <c:v>1612.7839408347565</c:v>
                </c:pt>
                <c:pt idx="6106">
                  <c:v>1613.048071843737</c:v>
                </c:pt>
                <c:pt idx="6107">
                  <c:v>1613.3122028527175</c:v>
                </c:pt>
                <c:pt idx="6108">
                  <c:v>1613.576333861698</c:v>
                </c:pt>
                <c:pt idx="6109">
                  <c:v>1613.8404648706785</c:v>
                </c:pt>
                <c:pt idx="6110">
                  <c:v>1614.104595879659</c:v>
                </c:pt>
                <c:pt idx="6111">
                  <c:v>1614.3687268886395</c:v>
                </c:pt>
                <c:pt idx="6112">
                  <c:v>1614.6328578976199</c:v>
                </c:pt>
                <c:pt idx="6113">
                  <c:v>1614.8969889066004</c:v>
                </c:pt>
                <c:pt idx="6114">
                  <c:v>1615.1611199155809</c:v>
                </c:pt>
                <c:pt idx="6115">
                  <c:v>1615.4252509245614</c:v>
                </c:pt>
                <c:pt idx="6116">
                  <c:v>1615.6893819335419</c:v>
                </c:pt>
                <c:pt idx="6117">
                  <c:v>1615.9535129425224</c:v>
                </c:pt>
                <c:pt idx="6118">
                  <c:v>1616.2176439515029</c:v>
                </c:pt>
                <c:pt idx="6119">
                  <c:v>1616.4817749604833</c:v>
                </c:pt>
                <c:pt idx="6120">
                  <c:v>1616.7459059694638</c:v>
                </c:pt>
                <c:pt idx="6121">
                  <c:v>1617.0100369784443</c:v>
                </c:pt>
                <c:pt idx="6122">
                  <c:v>1617.2741679874248</c:v>
                </c:pt>
                <c:pt idx="6123">
                  <c:v>1617.5382989964053</c:v>
                </c:pt>
                <c:pt idx="6124">
                  <c:v>1617.8024300053858</c:v>
                </c:pt>
                <c:pt idx="6125">
                  <c:v>1618.0665610143662</c:v>
                </c:pt>
                <c:pt idx="6126">
                  <c:v>1618.3306920233467</c:v>
                </c:pt>
                <c:pt idx="6127">
                  <c:v>1618.5948230323272</c:v>
                </c:pt>
                <c:pt idx="6128">
                  <c:v>1618.8589540413077</c:v>
                </c:pt>
                <c:pt idx="6129">
                  <c:v>1619.1230850502882</c:v>
                </c:pt>
                <c:pt idx="6130">
                  <c:v>1619.3872160592687</c:v>
                </c:pt>
                <c:pt idx="6131">
                  <c:v>1619.6513470682492</c:v>
                </c:pt>
                <c:pt idx="6132">
                  <c:v>1619.9154780772296</c:v>
                </c:pt>
                <c:pt idx="6133">
                  <c:v>1620.1796090862101</c:v>
                </c:pt>
                <c:pt idx="6134">
                  <c:v>1620.4437400951906</c:v>
                </c:pt>
                <c:pt idx="6135">
                  <c:v>1620.7078711041711</c:v>
                </c:pt>
                <c:pt idx="6136">
                  <c:v>1620.9720021131516</c:v>
                </c:pt>
                <c:pt idx="6137">
                  <c:v>1621.2361331221321</c:v>
                </c:pt>
                <c:pt idx="6138">
                  <c:v>1621.5002641311125</c:v>
                </c:pt>
                <c:pt idx="6139">
                  <c:v>1621.764395140093</c:v>
                </c:pt>
                <c:pt idx="6140">
                  <c:v>1622.0285261490735</c:v>
                </c:pt>
                <c:pt idx="6141">
                  <c:v>1622.292657158054</c:v>
                </c:pt>
                <c:pt idx="6142">
                  <c:v>1622.5567881670345</c:v>
                </c:pt>
                <c:pt idx="6143">
                  <c:v>1622.820919176015</c:v>
                </c:pt>
                <c:pt idx="6144">
                  <c:v>1623.0850501849955</c:v>
                </c:pt>
                <c:pt idx="6145">
                  <c:v>1623.3491811939759</c:v>
                </c:pt>
                <c:pt idx="6146">
                  <c:v>1623.6133122029564</c:v>
                </c:pt>
                <c:pt idx="6147">
                  <c:v>1623.8774432119369</c:v>
                </c:pt>
                <c:pt idx="6148">
                  <c:v>1624.1415742209174</c:v>
                </c:pt>
                <c:pt idx="6149">
                  <c:v>1624.4057052298979</c:v>
                </c:pt>
                <c:pt idx="6150">
                  <c:v>1624.6698362388784</c:v>
                </c:pt>
                <c:pt idx="6151">
                  <c:v>1624.9339672478588</c:v>
                </c:pt>
                <c:pt idx="6152">
                  <c:v>1625.1980982568393</c:v>
                </c:pt>
                <c:pt idx="6153">
                  <c:v>1625.4622292658198</c:v>
                </c:pt>
                <c:pt idx="6154">
                  <c:v>1625.7263602748003</c:v>
                </c:pt>
                <c:pt idx="6155">
                  <c:v>1625.9904912837808</c:v>
                </c:pt>
                <c:pt idx="6156">
                  <c:v>1626.2546222927613</c:v>
                </c:pt>
                <c:pt idx="6157">
                  <c:v>1626.5187533017418</c:v>
                </c:pt>
                <c:pt idx="6158">
                  <c:v>1626.7828843107222</c:v>
                </c:pt>
                <c:pt idx="6159">
                  <c:v>1627.0470153197027</c:v>
                </c:pt>
                <c:pt idx="6160">
                  <c:v>1627.3111463286832</c:v>
                </c:pt>
                <c:pt idx="6161">
                  <c:v>1627.5752773376637</c:v>
                </c:pt>
                <c:pt idx="6162">
                  <c:v>1627.8394083466442</c:v>
                </c:pt>
                <c:pt idx="6163">
                  <c:v>1628.1035393556247</c:v>
                </c:pt>
                <c:pt idx="6164">
                  <c:v>1628.3676703646051</c:v>
                </c:pt>
                <c:pt idx="6165">
                  <c:v>1628.6318013735856</c:v>
                </c:pt>
                <c:pt idx="6166">
                  <c:v>1628.8959323825661</c:v>
                </c:pt>
                <c:pt idx="6167">
                  <c:v>1629.1600633915466</c:v>
                </c:pt>
                <c:pt idx="6168">
                  <c:v>1629.4241944005271</c:v>
                </c:pt>
                <c:pt idx="6169">
                  <c:v>1629.6883254095076</c:v>
                </c:pt>
                <c:pt idx="6170">
                  <c:v>1629.9524564184881</c:v>
                </c:pt>
                <c:pt idx="6171">
                  <c:v>1630.2165874274685</c:v>
                </c:pt>
                <c:pt idx="6172">
                  <c:v>1630.480718436449</c:v>
                </c:pt>
                <c:pt idx="6173">
                  <c:v>1630.7448494454295</c:v>
                </c:pt>
                <c:pt idx="6174">
                  <c:v>1631.00898045441</c:v>
                </c:pt>
                <c:pt idx="6175">
                  <c:v>1631.2731114633905</c:v>
                </c:pt>
                <c:pt idx="6176">
                  <c:v>1631.537242472371</c:v>
                </c:pt>
                <c:pt idx="6177">
                  <c:v>1631.8013734813514</c:v>
                </c:pt>
                <c:pt idx="6178">
                  <c:v>1632.0655044903319</c:v>
                </c:pt>
                <c:pt idx="6179">
                  <c:v>1632.3296354993124</c:v>
                </c:pt>
                <c:pt idx="6180">
                  <c:v>1632.5937665082929</c:v>
                </c:pt>
                <c:pt idx="6181">
                  <c:v>1632.8578975172734</c:v>
                </c:pt>
                <c:pt idx="6182">
                  <c:v>1633.1220285262539</c:v>
                </c:pt>
                <c:pt idx="6183">
                  <c:v>1633.3861595352344</c:v>
                </c:pt>
                <c:pt idx="6184">
                  <c:v>1633.6502905442148</c:v>
                </c:pt>
                <c:pt idx="6185">
                  <c:v>1633.9144215531953</c:v>
                </c:pt>
                <c:pt idx="6186">
                  <c:v>1634.1785525621758</c:v>
                </c:pt>
                <c:pt idx="6187">
                  <c:v>1634.4426835711563</c:v>
                </c:pt>
                <c:pt idx="6188">
                  <c:v>1634.7068145801368</c:v>
                </c:pt>
                <c:pt idx="6189">
                  <c:v>1634.9709455891173</c:v>
                </c:pt>
                <c:pt idx="6190">
                  <c:v>1635.2350765980977</c:v>
                </c:pt>
                <c:pt idx="6191">
                  <c:v>1635.4992076070782</c:v>
                </c:pt>
                <c:pt idx="6192">
                  <c:v>1635.7633386160587</c:v>
                </c:pt>
                <c:pt idx="6193">
                  <c:v>1636.0274696250392</c:v>
                </c:pt>
                <c:pt idx="6194">
                  <c:v>1636.2916006340197</c:v>
                </c:pt>
                <c:pt idx="6195">
                  <c:v>1636.5557316430002</c:v>
                </c:pt>
                <c:pt idx="6196">
                  <c:v>1636.8198626519807</c:v>
                </c:pt>
                <c:pt idx="6197">
                  <c:v>1637.0839936609611</c:v>
                </c:pt>
                <c:pt idx="6198">
                  <c:v>1637.3481246699416</c:v>
                </c:pt>
                <c:pt idx="6199">
                  <c:v>1637.6122556789221</c:v>
                </c:pt>
                <c:pt idx="6200">
                  <c:v>1637.8763866879026</c:v>
                </c:pt>
                <c:pt idx="6201">
                  <c:v>1638.1405176968831</c:v>
                </c:pt>
                <c:pt idx="6202">
                  <c:v>1638.4046487058636</c:v>
                </c:pt>
                <c:pt idx="6203">
                  <c:v>1638.668779714844</c:v>
                </c:pt>
                <c:pt idx="6204">
                  <c:v>1638.9329107238245</c:v>
                </c:pt>
                <c:pt idx="6205">
                  <c:v>1639.197041732805</c:v>
                </c:pt>
                <c:pt idx="6206">
                  <c:v>1639.4611727417855</c:v>
                </c:pt>
                <c:pt idx="6207">
                  <c:v>1639.725303750766</c:v>
                </c:pt>
                <c:pt idx="6208">
                  <c:v>1639.9894347597465</c:v>
                </c:pt>
                <c:pt idx="6209">
                  <c:v>1640.253565768727</c:v>
                </c:pt>
                <c:pt idx="6210">
                  <c:v>1640.5176967777074</c:v>
                </c:pt>
                <c:pt idx="6211">
                  <c:v>1640.7818277866879</c:v>
                </c:pt>
                <c:pt idx="6212">
                  <c:v>1641.0459587956684</c:v>
                </c:pt>
                <c:pt idx="6213">
                  <c:v>1641.3100898046489</c:v>
                </c:pt>
                <c:pt idx="6214">
                  <c:v>1641.5742208136294</c:v>
                </c:pt>
                <c:pt idx="6215">
                  <c:v>1641.8383518226099</c:v>
                </c:pt>
                <c:pt idx="6216">
                  <c:v>1642.1024828315904</c:v>
                </c:pt>
                <c:pt idx="6217">
                  <c:v>1642.3666138405708</c:v>
                </c:pt>
                <c:pt idx="6218">
                  <c:v>1642.6307448495513</c:v>
                </c:pt>
                <c:pt idx="6219">
                  <c:v>1642.8948758585318</c:v>
                </c:pt>
                <c:pt idx="6220">
                  <c:v>1643.1590068675123</c:v>
                </c:pt>
                <c:pt idx="6221">
                  <c:v>1643.4231378764928</c:v>
                </c:pt>
                <c:pt idx="6222">
                  <c:v>1643.6872688854733</c:v>
                </c:pt>
                <c:pt idx="6223">
                  <c:v>1643.9513998944537</c:v>
                </c:pt>
                <c:pt idx="6224">
                  <c:v>1644.2155309034342</c:v>
                </c:pt>
                <c:pt idx="6225">
                  <c:v>1644.4796619124147</c:v>
                </c:pt>
                <c:pt idx="6226">
                  <c:v>1644.7437929213952</c:v>
                </c:pt>
                <c:pt idx="6227">
                  <c:v>1645.0079239303757</c:v>
                </c:pt>
                <c:pt idx="6228">
                  <c:v>1645.2720549393562</c:v>
                </c:pt>
                <c:pt idx="6229">
                  <c:v>1645.5361859483367</c:v>
                </c:pt>
                <c:pt idx="6230">
                  <c:v>1645.8003169573171</c:v>
                </c:pt>
                <c:pt idx="6231">
                  <c:v>1646.0644479662976</c:v>
                </c:pt>
                <c:pt idx="6232">
                  <c:v>1646.3285789752781</c:v>
                </c:pt>
                <c:pt idx="6233">
                  <c:v>1646.5927099842586</c:v>
                </c:pt>
                <c:pt idx="6234">
                  <c:v>1646.8568409932391</c:v>
                </c:pt>
                <c:pt idx="6235">
                  <c:v>1647.1209720022196</c:v>
                </c:pt>
                <c:pt idx="6236">
                  <c:v>1647.3851030112</c:v>
                </c:pt>
                <c:pt idx="6237">
                  <c:v>1647.6492340201805</c:v>
                </c:pt>
                <c:pt idx="6238">
                  <c:v>1647.913365029161</c:v>
                </c:pt>
                <c:pt idx="6239">
                  <c:v>1648.1774960381415</c:v>
                </c:pt>
                <c:pt idx="6240">
                  <c:v>1648.441627047122</c:v>
                </c:pt>
                <c:pt idx="6241">
                  <c:v>1648.7057580561025</c:v>
                </c:pt>
                <c:pt idx="6242">
                  <c:v>1648.969889065083</c:v>
                </c:pt>
                <c:pt idx="6243">
                  <c:v>1649.2340200740634</c:v>
                </c:pt>
                <c:pt idx="6244">
                  <c:v>1649.4981510830439</c:v>
                </c:pt>
                <c:pt idx="6245">
                  <c:v>1649.7622820920244</c:v>
                </c:pt>
                <c:pt idx="6246">
                  <c:v>1650.0264131010049</c:v>
                </c:pt>
                <c:pt idx="6247">
                  <c:v>1650.2905441099854</c:v>
                </c:pt>
                <c:pt idx="6248">
                  <c:v>1650.5546751189659</c:v>
                </c:pt>
                <c:pt idx="6249">
                  <c:v>1650.8188061279463</c:v>
                </c:pt>
                <c:pt idx="6250">
                  <c:v>1651.0829371369268</c:v>
                </c:pt>
                <c:pt idx="6251">
                  <c:v>1651.3470681459073</c:v>
                </c:pt>
                <c:pt idx="6252">
                  <c:v>1651.6111991548878</c:v>
                </c:pt>
                <c:pt idx="6253">
                  <c:v>1651.8753301638683</c:v>
                </c:pt>
                <c:pt idx="6254">
                  <c:v>1652.1394611728488</c:v>
                </c:pt>
                <c:pt idx="6255">
                  <c:v>1652.4035921818293</c:v>
                </c:pt>
                <c:pt idx="6256">
                  <c:v>1652.6677231908097</c:v>
                </c:pt>
                <c:pt idx="6257">
                  <c:v>1652.9318541997902</c:v>
                </c:pt>
                <c:pt idx="6258">
                  <c:v>1653.1959852087707</c:v>
                </c:pt>
                <c:pt idx="6259">
                  <c:v>1653.4601162177512</c:v>
                </c:pt>
                <c:pt idx="6260">
                  <c:v>1653.7242472267317</c:v>
                </c:pt>
                <c:pt idx="6261">
                  <c:v>1653.9883782357122</c:v>
                </c:pt>
                <c:pt idx="6262">
                  <c:v>1654.2525092446926</c:v>
                </c:pt>
                <c:pt idx="6263">
                  <c:v>1654.5166402536731</c:v>
                </c:pt>
                <c:pt idx="6264">
                  <c:v>1654.7807712626536</c:v>
                </c:pt>
                <c:pt idx="6265">
                  <c:v>1655.0449022716341</c:v>
                </c:pt>
                <c:pt idx="6266">
                  <c:v>1655.3090332806146</c:v>
                </c:pt>
                <c:pt idx="6267">
                  <c:v>1655.5731642895951</c:v>
                </c:pt>
                <c:pt idx="6268">
                  <c:v>1655.8372952985756</c:v>
                </c:pt>
                <c:pt idx="6269">
                  <c:v>1656.101426307556</c:v>
                </c:pt>
                <c:pt idx="6270">
                  <c:v>1656.3655573165365</c:v>
                </c:pt>
                <c:pt idx="6271">
                  <c:v>1656.629688325517</c:v>
                </c:pt>
                <c:pt idx="6272">
                  <c:v>1656.8938193344975</c:v>
                </c:pt>
                <c:pt idx="6273">
                  <c:v>1657.157950343478</c:v>
                </c:pt>
                <c:pt idx="6274">
                  <c:v>1657.4220813524585</c:v>
                </c:pt>
                <c:pt idx="6275">
                  <c:v>1657.6862123614389</c:v>
                </c:pt>
                <c:pt idx="6276">
                  <c:v>1657.9503433704194</c:v>
                </c:pt>
                <c:pt idx="6277">
                  <c:v>1658.2144743793999</c:v>
                </c:pt>
                <c:pt idx="6278">
                  <c:v>1658.4786053883804</c:v>
                </c:pt>
                <c:pt idx="6279">
                  <c:v>1658.7427363973609</c:v>
                </c:pt>
                <c:pt idx="6280">
                  <c:v>1659.0068674063414</c:v>
                </c:pt>
                <c:pt idx="6281">
                  <c:v>1659.2709984153219</c:v>
                </c:pt>
                <c:pt idx="6282">
                  <c:v>1659.5351294243023</c:v>
                </c:pt>
                <c:pt idx="6283">
                  <c:v>1659.7992604332828</c:v>
                </c:pt>
                <c:pt idx="6284">
                  <c:v>1660.0633914422633</c:v>
                </c:pt>
                <c:pt idx="6285">
                  <c:v>1660.3275224512438</c:v>
                </c:pt>
                <c:pt idx="6286">
                  <c:v>1660.5916534602243</c:v>
                </c:pt>
                <c:pt idx="6287">
                  <c:v>1660.8557844692048</c:v>
                </c:pt>
                <c:pt idx="6288">
                  <c:v>1661.1199154781852</c:v>
                </c:pt>
                <c:pt idx="6289">
                  <c:v>1661.3840464871657</c:v>
                </c:pt>
                <c:pt idx="6290">
                  <c:v>1661.6481774961462</c:v>
                </c:pt>
                <c:pt idx="6291">
                  <c:v>1661.9123085051267</c:v>
                </c:pt>
                <c:pt idx="6292">
                  <c:v>1662.1764395141072</c:v>
                </c:pt>
                <c:pt idx="6293">
                  <c:v>1662.4405705230877</c:v>
                </c:pt>
                <c:pt idx="6294">
                  <c:v>1662.7047015320682</c:v>
                </c:pt>
                <c:pt idx="6295">
                  <c:v>1662.9688325410486</c:v>
                </c:pt>
                <c:pt idx="6296">
                  <c:v>1663.2329635500291</c:v>
                </c:pt>
                <c:pt idx="6297">
                  <c:v>1663.4970945590096</c:v>
                </c:pt>
                <c:pt idx="6298">
                  <c:v>1663.7612255679901</c:v>
                </c:pt>
                <c:pt idx="6299">
                  <c:v>1664.0253565769706</c:v>
                </c:pt>
                <c:pt idx="6300">
                  <c:v>1664.2894875859511</c:v>
                </c:pt>
                <c:pt idx="6301">
                  <c:v>1664.5536185949315</c:v>
                </c:pt>
                <c:pt idx="6302">
                  <c:v>1664.817749603912</c:v>
                </c:pt>
                <c:pt idx="6303">
                  <c:v>1665.0818806128925</c:v>
                </c:pt>
                <c:pt idx="6304">
                  <c:v>1665.346011621873</c:v>
                </c:pt>
                <c:pt idx="6305">
                  <c:v>1665.6101426308535</c:v>
                </c:pt>
                <c:pt idx="6306">
                  <c:v>1665.874273639834</c:v>
                </c:pt>
                <c:pt idx="6307">
                  <c:v>1666.1384046488145</c:v>
                </c:pt>
                <c:pt idx="6308">
                  <c:v>1666.4025356577949</c:v>
                </c:pt>
                <c:pt idx="6309">
                  <c:v>1666.6666666667754</c:v>
                </c:pt>
                <c:pt idx="6310">
                  <c:v>1666.9307976757559</c:v>
                </c:pt>
                <c:pt idx="6311">
                  <c:v>1667.1949286847364</c:v>
                </c:pt>
                <c:pt idx="6312">
                  <c:v>1667.4590596937169</c:v>
                </c:pt>
                <c:pt idx="6313">
                  <c:v>1667.7231907026974</c:v>
                </c:pt>
                <c:pt idx="6314">
                  <c:v>1667.9873217116779</c:v>
                </c:pt>
                <c:pt idx="6315">
                  <c:v>1668.2514527206583</c:v>
                </c:pt>
                <c:pt idx="6316">
                  <c:v>1668.5155837296388</c:v>
                </c:pt>
                <c:pt idx="6317">
                  <c:v>1668.7797147386193</c:v>
                </c:pt>
                <c:pt idx="6318">
                  <c:v>1669.0438457475998</c:v>
                </c:pt>
                <c:pt idx="6319">
                  <c:v>1669.3079767565803</c:v>
                </c:pt>
                <c:pt idx="6320">
                  <c:v>1669.5721077655608</c:v>
                </c:pt>
                <c:pt idx="6321">
                  <c:v>1669.8362387745412</c:v>
                </c:pt>
                <c:pt idx="6322">
                  <c:v>1670.1003697835217</c:v>
                </c:pt>
                <c:pt idx="6323">
                  <c:v>1670.3645007925022</c:v>
                </c:pt>
                <c:pt idx="6324">
                  <c:v>1670.6286318014827</c:v>
                </c:pt>
                <c:pt idx="6325">
                  <c:v>1670.8927628104632</c:v>
                </c:pt>
                <c:pt idx="6326">
                  <c:v>1671.1568938194437</c:v>
                </c:pt>
                <c:pt idx="6327">
                  <c:v>1671.4210248284242</c:v>
                </c:pt>
                <c:pt idx="6328">
                  <c:v>1671.6851558374046</c:v>
                </c:pt>
                <c:pt idx="6329">
                  <c:v>1671.9492868463851</c:v>
                </c:pt>
                <c:pt idx="6330">
                  <c:v>1672.2134178553656</c:v>
                </c:pt>
                <c:pt idx="6331">
                  <c:v>1672.4775488643461</c:v>
                </c:pt>
                <c:pt idx="6332">
                  <c:v>1672.7416798733266</c:v>
                </c:pt>
                <c:pt idx="6333">
                  <c:v>1673.0058108823071</c:v>
                </c:pt>
                <c:pt idx="6334">
                  <c:v>1673.2699418912875</c:v>
                </c:pt>
                <c:pt idx="6335">
                  <c:v>1673.534072900268</c:v>
                </c:pt>
                <c:pt idx="6336">
                  <c:v>1673.7982039092485</c:v>
                </c:pt>
                <c:pt idx="6337">
                  <c:v>1674.062334918229</c:v>
                </c:pt>
                <c:pt idx="6338">
                  <c:v>1674.3264659272095</c:v>
                </c:pt>
                <c:pt idx="6339">
                  <c:v>1674.59059693619</c:v>
                </c:pt>
                <c:pt idx="6340">
                  <c:v>1674.8547279451705</c:v>
                </c:pt>
                <c:pt idx="6341">
                  <c:v>1675.1188589541509</c:v>
                </c:pt>
                <c:pt idx="6342">
                  <c:v>1675.3829899631314</c:v>
                </c:pt>
                <c:pt idx="6343">
                  <c:v>1675.6471209721119</c:v>
                </c:pt>
                <c:pt idx="6344">
                  <c:v>1675.9112519810924</c:v>
                </c:pt>
                <c:pt idx="6345">
                  <c:v>1676.1753829900729</c:v>
                </c:pt>
                <c:pt idx="6346">
                  <c:v>1676.4395139990534</c:v>
                </c:pt>
                <c:pt idx="6347">
                  <c:v>1676.7036450080338</c:v>
                </c:pt>
                <c:pt idx="6348">
                  <c:v>1676.9677760170143</c:v>
                </c:pt>
                <c:pt idx="6349">
                  <c:v>1677.2319070259948</c:v>
                </c:pt>
                <c:pt idx="6350">
                  <c:v>1677.4960380349753</c:v>
                </c:pt>
                <c:pt idx="6351">
                  <c:v>1677.7601690439558</c:v>
                </c:pt>
                <c:pt idx="6352">
                  <c:v>1678.0243000529363</c:v>
                </c:pt>
                <c:pt idx="6353">
                  <c:v>1678.2884310619168</c:v>
                </c:pt>
                <c:pt idx="6354">
                  <c:v>1678.5525620708972</c:v>
                </c:pt>
                <c:pt idx="6355">
                  <c:v>1678.8166930798777</c:v>
                </c:pt>
                <c:pt idx="6356">
                  <c:v>1679.0808240888582</c:v>
                </c:pt>
                <c:pt idx="6357">
                  <c:v>1679.3449550978387</c:v>
                </c:pt>
                <c:pt idx="6358">
                  <c:v>1679.6090861068192</c:v>
                </c:pt>
                <c:pt idx="6359">
                  <c:v>1679.8732171157997</c:v>
                </c:pt>
                <c:pt idx="6360">
                  <c:v>1680.1373481247801</c:v>
                </c:pt>
                <c:pt idx="6361">
                  <c:v>1680.4014791337606</c:v>
                </c:pt>
                <c:pt idx="6362">
                  <c:v>1680.6656101427411</c:v>
                </c:pt>
                <c:pt idx="6363">
                  <c:v>1680.9297411517216</c:v>
                </c:pt>
                <c:pt idx="6364">
                  <c:v>1681.1938721607021</c:v>
                </c:pt>
                <c:pt idx="6365">
                  <c:v>1681.4580031696826</c:v>
                </c:pt>
                <c:pt idx="6366">
                  <c:v>1681.7221341786631</c:v>
                </c:pt>
                <c:pt idx="6367">
                  <c:v>1681.9862651876435</c:v>
                </c:pt>
                <c:pt idx="6368">
                  <c:v>1682.250396196624</c:v>
                </c:pt>
                <c:pt idx="6369">
                  <c:v>1682.5145272056045</c:v>
                </c:pt>
                <c:pt idx="6370">
                  <c:v>1682.778658214585</c:v>
                </c:pt>
                <c:pt idx="6371">
                  <c:v>1683.0427892235655</c:v>
                </c:pt>
                <c:pt idx="6372">
                  <c:v>1683.306920232546</c:v>
                </c:pt>
                <c:pt idx="6373">
                  <c:v>1683.5710512415264</c:v>
                </c:pt>
                <c:pt idx="6374">
                  <c:v>1683.8351822505069</c:v>
                </c:pt>
                <c:pt idx="6375">
                  <c:v>1684.0993132594874</c:v>
                </c:pt>
                <c:pt idx="6376">
                  <c:v>1684.3634442684679</c:v>
                </c:pt>
                <c:pt idx="6377">
                  <c:v>1684.6275752774484</c:v>
                </c:pt>
                <c:pt idx="6378">
                  <c:v>1684.8917062864289</c:v>
                </c:pt>
                <c:pt idx="6379">
                  <c:v>1685.1558372954094</c:v>
                </c:pt>
                <c:pt idx="6380">
                  <c:v>1685.4199683043898</c:v>
                </c:pt>
                <c:pt idx="6381">
                  <c:v>1685.6840993133703</c:v>
                </c:pt>
                <c:pt idx="6382">
                  <c:v>1685.9482303223508</c:v>
                </c:pt>
                <c:pt idx="6383">
                  <c:v>1686.2123613313313</c:v>
                </c:pt>
                <c:pt idx="6384">
                  <c:v>1686.4764923403118</c:v>
                </c:pt>
                <c:pt idx="6385">
                  <c:v>1686.7406233492923</c:v>
                </c:pt>
                <c:pt idx="6386">
                  <c:v>1687.0047543582727</c:v>
                </c:pt>
                <c:pt idx="6387">
                  <c:v>1687.2688853672532</c:v>
                </c:pt>
                <c:pt idx="6388">
                  <c:v>1687.5330163762337</c:v>
                </c:pt>
                <c:pt idx="6389">
                  <c:v>1687.7971473852142</c:v>
                </c:pt>
                <c:pt idx="6390">
                  <c:v>1688.0612783941947</c:v>
                </c:pt>
                <c:pt idx="6391">
                  <c:v>1688.3254094031752</c:v>
                </c:pt>
                <c:pt idx="6392">
                  <c:v>1688.5895404121557</c:v>
                </c:pt>
                <c:pt idx="6393">
                  <c:v>1688.8536714211361</c:v>
                </c:pt>
                <c:pt idx="6394">
                  <c:v>1689.1178024301166</c:v>
                </c:pt>
                <c:pt idx="6395">
                  <c:v>1689.3819334390971</c:v>
                </c:pt>
                <c:pt idx="6396">
                  <c:v>1689.6460644480776</c:v>
                </c:pt>
                <c:pt idx="6397">
                  <c:v>1689.9101954570581</c:v>
                </c:pt>
                <c:pt idx="6398">
                  <c:v>1690.1743264660386</c:v>
                </c:pt>
                <c:pt idx="6399">
                  <c:v>1690.438457475019</c:v>
                </c:pt>
                <c:pt idx="6400">
                  <c:v>1690.7025884839995</c:v>
                </c:pt>
                <c:pt idx="6401">
                  <c:v>1690.96671949298</c:v>
                </c:pt>
                <c:pt idx="6402">
                  <c:v>1691.2308505019605</c:v>
                </c:pt>
                <c:pt idx="6403">
                  <c:v>1691.494981510941</c:v>
                </c:pt>
                <c:pt idx="6404">
                  <c:v>1691.7591125199215</c:v>
                </c:pt>
                <c:pt idx="6405">
                  <c:v>1692.023243528902</c:v>
                </c:pt>
                <c:pt idx="6406">
                  <c:v>1692.2873745378824</c:v>
                </c:pt>
                <c:pt idx="6407">
                  <c:v>1692.5515055468629</c:v>
                </c:pt>
                <c:pt idx="6408">
                  <c:v>1692.8156365558434</c:v>
                </c:pt>
                <c:pt idx="6409">
                  <c:v>1693.0797675648239</c:v>
                </c:pt>
                <c:pt idx="6410">
                  <c:v>1693.3438985738044</c:v>
                </c:pt>
                <c:pt idx="6411">
                  <c:v>1693.6080295827849</c:v>
                </c:pt>
                <c:pt idx="6412">
                  <c:v>1693.8721605917654</c:v>
                </c:pt>
                <c:pt idx="6413">
                  <c:v>1694.1362916007458</c:v>
                </c:pt>
                <c:pt idx="6414">
                  <c:v>1694.4004226097263</c:v>
                </c:pt>
                <c:pt idx="6415">
                  <c:v>1694.6645536187068</c:v>
                </c:pt>
                <c:pt idx="6416">
                  <c:v>1694.9286846276873</c:v>
                </c:pt>
                <c:pt idx="6417">
                  <c:v>1695.1928156366678</c:v>
                </c:pt>
                <c:pt idx="6418">
                  <c:v>1695.4569466456483</c:v>
                </c:pt>
                <c:pt idx="6419">
                  <c:v>1695.7210776546287</c:v>
                </c:pt>
                <c:pt idx="6420">
                  <c:v>1695.9852086636092</c:v>
                </c:pt>
                <c:pt idx="6421">
                  <c:v>1696.2493396725897</c:v>
                </c:pt>
                <c:pt idx="6422">
                  <c:v>1696.5134706815702</c:v>
                </c:pt>
                <c:pt idx="6423">
                  <c:v>1696.7776016905507</c:v>
                </c:pt>
                <c:pt idx="6424">
                  <c:v>1697.0417326995312</c:v>
                </c:pt>
                <c:pt idx="6425">
                  <c:v>1697.3058637085117</c:v>
                </c:pt>
                <c:pt idx="6426">
                  <c:v>1697.5699947174921</c:v>
                </c:pt>
                <c:pt idx="6427">
                  <c:v>1697.8341257264726</c:v>
                </c:pt>
                <c:pt idx="6428">
                  <c:v>1698.0982567354531</c:v>
                </c:pt>
                <c:pt idx="6429">
                  <c:v>1698.3623877444336</c:v>
                </c:pt>
                <c:pt idx="6430">
                  <c:v>1698.6265187534141</c:v>
                </c:pt>
                <c:pt idx="6431">
                  <c:v>1698.8906497623946</c:v>
                </c:pt>
                <c:pt idx="6432">
                  <c:v>1699.154780771375</c:v>
                </c:pt>
                <c:pt idx="6433">
                  <c:v>1699.4189117803555</c:v>
                </c:pt>
                <c:pt idx="6434">
                  <c:v>1699.683042789336</c:v>
                </c:pt>
                <c:pt idx="6435">
                  <c:v>1699.9471737983165</c:v>
                </c:pt>
                <c:pt idx="6436">
                  <c:v>1700.211304807297</c:v>
                </c:pt>
                <c:pt idx="6437">
                  <c:v>1700.4754358162775</c:v>
                </c:pt>
                <c:pt idx="6438">
                  <c:v>1700.739566825258</c:v>
                </c:pt>
                <c:pt idx="6439">
                  <c:v>1701.0036978342384</c:v>
                </c:pt>
                <c:pt idx="6440">
                  <c:v>1701.2678288432189</c:v>
                </c:pt>
                <c:pt idx="6441">
                  <c:v>1701.5319598521994</c:v>
                </c:pt>
                <c:pt idx="6442">
                  <c:v>1701.7960908611799</c:v>
                </c:pt>
                <c:pt idx="6443">
                  <c:v>1702.0602218701604</c:v>
                </c:pt>
                <c:pt idx="6444">
                  <c:v>1702.3243528791409</c:v>
                </c:pt>
                <c:pt idx="6445">
                  <c:v>1702.5884838881213</c:v>
                </c:pt>
                <c:pt idx="6446">
                  <c:v>1702.8526148971018</c:v>
                </c:pt>
                <c:pt idx="6447">
                  <c:v>1703.1167459060823</c:v>
                </c:pt>
                <c:pt idx="6448">
                  <c:v>1703.3808769150628</c:v>
                </c:pt>
                <c:pt idx="6449">
                  <c:v>1703.6450079240433</c:v>
                </c:pt>
                <c:pt idx="6450">
                  <c:v>1703.9091389330238</c:v>
                </c:pt>
                <c:pt idx="6451">
                  <c:v>1704.1732699420043</c:v>
                </c:pt>
                <c:pt idx="6452">
                  <c:v>1704.4374009509847</c:v>
                </c:pt>
                <c:pt idx="6453">
                  <c:v>1704.7015319599652</c:v>
                </c:pt>
                <c:pt idx="6454">
                  <c:v>1704.9656629689457</c:v>
                </c:pt>
                <c:pt idx="6455">
                  <c:v>1705.2297939779262</c:v>
                </c:pt>
                <c:pt idx="6456">
                  <c:v>1705.4939249869067</c:v>
                </c:pt>
                <c:pt idx="6457">
                  <c:v>1705.7580559958872</c:v>
                </c:pt>
                <c:pt idx="6458">
                  <c:v>1706.0221870048676</c:v>
                </c:pt>
                <c:pt idx="6459">
                  <c:v>1706.2863180138481</c:v>
                </c:pt>
                <c:pt idx="6460">
                  <c:v>1706.5504490228286</c:v>
                </c:pt>
                <c:pt idx="6461">
                  <c:v>1706.8145800318091</c:v>
                </c:pt>
                <c:pt idx="6462">
                  <c:v>1707.0787110407896</c:v>
                </c:pt>
                <c:pt idx="6463">
                  <c:v>1707.3428420497701</c:v>
                </c:pt>
                <c:pt idx="6464">
                  <c:v>1707.6069730587506</c:v>
                </c:pt>
                <c:pt idx="6465">
                  <c:v>1707.871104067731</c:v>
                </c:pt>
                <c:pt idx="6466">
                  <c:v>1708.1352350767115</c:v>
                </c:pt>
                <c:pt idx="6467">
                  <c:v>1708.399366085692</c:v>
                </c:pt>
                <c:pt idx="6468">
                  <c:v>1708.6634970946725</c:v>
                </c:pt>
                <c:pt idx="6469">
                  <c:v>1708.927628103653</c:v>
                </c:pt>
                <c:pt idx="6470">
                  <c:v>1709.1917591126335</c:v>
                </c:pt>
                <c:pt idx="6471">
                  <c:v>1709.4558901216139</c:v>
                </c:pt>
                <c:pt idx="6472">
                  <c:v>1709.7200211305944</c:v>
                </c:pt>
                <c:pt idx="6473">
                  <c:v>1709.9841521395749</c:v>
                </c:pt>
                <c:pt idx="6474">
                  <c:v>1710.2482831485554</c:v>
                </c:pt>
                <c:pt idx="6475">
                  <c:v>1710.5124141575359</c:v>
                </c:pt>
                <c:pt idx="6476">
                  <c:v>1710.7765451665164</c:v>
                </c:pt>
                <c:pt idx="6477">
                  <c:v>1711.0406761754969</c:v>
                </c:pt>
                <c:pt idx="6478">
                  <c:v>1711.3048071844773</c:v>
                </c:pt>
                <c:pt idx="6479">
                  <c:v>1711.5689381934578</c:v>
                </c:pt>
                <c:pt idx="6480">
                  <c:v>1711.8330692024383</c:v>
                </c:pt>
                <c:pt idx="6481">
                  <c:v>1712.0972002114188</c:v>
                </c:pt>
                <c:pt idx="6482">
                  <c:v>1712.3613312203993</c:v>
                </c:pt>
                <c:pt idx="6483">
                  <c:v>1712.6254622293798</c:v>
                </c:pt>
                <c:pt idx="6484">
                  <c:v>1712.8895932383602</c:v>
                </c:pt>
                <c:pt idx="6485">
                  <c:v>1713.1537242473407</c:v>
                </c:pt>
                <c:pt idx="6486">
                  <c:v>1713.4178552563212</c:v>
                </c:pt>
                <c:pt idx="6487">
                  <c:v>1713.6819862653017</c:v>
                </c:pt>
                <c:pt idx="6488">
                  <c:v>1713.9461172742822</c:v>
                </c:pt>
                <c:pt idx="6489">
                  <c:v>1714.2102482832627</c:v>
                </c:pt>
                <c:pt idx="6490">
                  <c:v>1714.4743792922432</c:v>
                </c:pt>
                <c:pt idx="6491">
                  <c:v>1714.7385103012236</c:v>
                </c:pt>
                <c:pt idx="6492">
                  <c:v>1715.0026413102041</c:v>
                </c:pt>
                <c:pt idx="6493">
                  <c:v>1715.2667723191846</c:v>
                </c:pt>
                <c:pt idx="6494">
                  <c:v>1715.5309033281651</c:v>
                </c:pt>
                <c:pt idx="6495">
                  <c:v>1715.7950343371456</c:v>
                </c:pt>
                <c:pt idx="6496">
                  <c:v>1716.0591653461261</c:v>
                </c:pt>
                <c:pt idx="6497">
                  <c:v>1716.3232963551065</c:v>
                </c:pt>
                <c:pt idx="6498">
                  <c:v>1716.587427364087</c:v>
                </c:pt>
                <c:pt idx="6499">
                  <c:v>1716.8515583730675</c:v>
                </c:pt>
                <c:pt idx="6500">
                  <c:v>1717.115689382048</c:v>
                </c:pt>
                <c:pt idx="6501">
                  <c:v>1717.3798203910285</c:v>
                </c:pt>
                <c:pt idx="6502">
                  <c:v>1717.643951400009</c:v>
                </c:pt>
                <c:pt idx="6503">
                  <c:v>1717.9080824089895</c:v>
                </c:pt>
                <c:pt idx="6504">
                  <c:v>1718.1722134179699</c:v>
                </c:pt>
                <c:pt idx="6505">
                  <c:v>1718.4363444269504</c:v>
                </c:pt>
                <c:pt idx="6506">
                  <c:v>1718.7004754359309</c:v>
                </c:pt>
                <c:pt idx="6507">
                  <c:v>1718.9646064449114</c:v>
                </c:pt>
                <c:pt idx="6508">
                  <c:v>1719.2287374538919</c:v>
                </c:pt>
                <c:pt idx="6509">
                  <c:v>1719.4928684628724</c:v>
                </c:pt>
                <c:pt idx="6510">
                  <c:v>1719.7569994718529</c:v>
                </c:pt>
                <c:pt idx="6511">
                  <c:v>1720.0211304808333</c:v>
                </c:pt>
                <c:pt idx="6512">
                  <c:v>1720.2852614898138</c:v>
                </c:pt>
                <c:pt idx="6513">
                  <c:v>1720.5493924987943</c:v>
                </c:pt>
                <c:pt idx="6514">
                  <c:v>1720.8135235077748</c:v>
                </c:pt>
                <c:pt idx="6515">
                  <c:v>1721.0776545167553</c:v>
                </c:pt>
                <c:pt idx="6516">
                  <c:v>1721.3417855257358</c:v>
                </c:pt>
                <c:pt idx="6517">
                  <c:v>1721.6059165347162</c:v>
                </c:pt>
                <c:pt idx="6518">
                  <c:v>1721.8700475436967</c:v>
                </c:pt>
                <c:pt idx="6519">
                  <c:v>1722.1341785526772</c:v>
                </c:pt>
                <c:pt idx="6520">
                  <c:v>1722.3983095616577</c:v>
                </c:pt>
                <c:pt idx="6521">
                  <c:v>1722.6624405706382</c:v>
                </c:pt>
                <c:pt idx="6522">
                  <c:v>1722.9265715796187</c:v>
                </c:pt>
                <c:pt idx="6523">
                  <c:v>1723.1907025885992</c:v>
                </c:pt>
                <c:pt idx="6524">
                  <c:v>1723.4548335975796</c:v>
                </c:pt>
                <c:pt idx="6525">
                  <c:v>1723.7189646065601</c:v>
                </c:pt>
                <c:pt idx="6526">
                  <c:v>1723.9830956155406</c:v>
                </c:pt>
                <c:pt idx="6527">
                  <c:v>1724.2472266245211</c:v>
                </c:pt>
                <c:pt idx="6528">
                  <c:v>1724.5113576335016</c:v>
                </c:pt>
                <c:pt idx="6529">
                  <c:v>1724.7754886424821</c:v>
                </c:pt>
                <c:pt idx="6530">
                  <c:v>1725.0396196514625</c:v>
                </c:pt>
                <c:pt idx="6531">
                  <c:v>1725.303750660443</c:v>
                </c:pt>
                <c:pt idx="6532">
                  <c:v>1725.5678816694235</c:v>
                </c:pt>
                <c:pt idx="6533">
                  <c:v>1725.832012678404</c:v>
                </c:pt>
                <c:pt idx="6534">
                  <c:v>1726.0961436873845</c:v>
                </c:pt>
                <c:pt idx="6535">
                  <c:v>1726.360274696365</c:v>
                </c:pt>
                <c:pt idx="6536">
                  <c:v>1726.6244057053455</c:v>
                </c:pt>
                <c:pt idx="6537">
                  <c:v>1726.8885367143259</c:v>
                </c:pt>
                <c:pt idx="6538">
                  <c:v>1727.1526677233064</c:v>
                </c:pt>
                <c:pt idx="6539">
                  <c:v>1727.4167987322869</c:v>
                </c:pt>
                <c:pt idx="6540">
                  <c:v>1727.6809297412674</c:v>
                </c:pt>
                <c:pt idx="6541">
                  <c:v>1727.9450607502479</c:v>
                </c:pt>
                <c:pt idx="6542">
                  <c:v>1728.2091917592284</c:v>
                </c:pt>
                <c:pt idx="6543">
                  <c:v>1728.4733227682088</c:v>
                </c:pt>
                <c:pt idx="6544">
                  <c:v>1728.7374537771893</c:v>
                </c:pt>
                <c:pt idx="6545">
                  <c:v>1729.0015847861698</c:v>
                </c:pt>
                <c:pt idx="6546">
                  <c:v>1729.2657157951503</c:v>
                </c:pt>
                <c:pt idx="6547">
                  <c:v>1729.5298468041308</c:v>
                </c:pt>
                <c:pt idx="6548">
                  <c:v>1729.7939778131113</c:v>
                </c:pt>
                <c:pt idx="6549">
                  <c:v>1730.0581088220918</c:v>
                </c:pt>
                <c:pt idx="6550">
                  <c:v>1730.3222398310722</c:v>
                </c:pt>
                <c:pt idx="6551">
                  <c:v>1730.5863708400527</c:v>
                </c:pt>
                <c:pt idx="6552">
                  <c:v>1730.8505018490332</c:v>
                </c:pt>
                <c:pt idx="6553">
                  <c:v>1731.1146328580137</c:v>
                </c:pt>
                <c:pt idx="6554">
                  <c:v>1731.3787638669942</c:v>
                </c:pt>
                <c:pt idx="6555">
                  <c:v>1731.6428948759747</c:v>
                </c:pt>
                <c:pt idx="6556">
                  <c:v>1731.9070258849551</c:v>
                </c:pt>
                <c:pt idx="6557">
                  <c:v>1732.1711568939356</c:v>
                </c:pt>
                <c:pt idx="6558">
                  <c:v>1732.4352879029161</c:v>
                </c:pt>
                <c:pt idx="6559">
                  <c:v>1732.6994189118966</c:v>
                </c:pt>
                <c:pt idx="6560">
                  <c:v>1732.9635499208771</c:v>
                </c:pt>
                <c:pt idx="6561">
                  <c:v>1733.2276809298576</c:v>
                </c:pt>
                <c:pt idx="6562">
                  <c:v>1733.4918119388381</c:v>
                </c:pt>
                <c:pt idx="6563">
                  <c:v>1733.7559429478185</c:v>
                </c:pt>
                <c:pt idx="6564">
                  <c:v>1734.020073956799</c:v>
                </c:pt>
                <c:pt idx="6565">
                  <c:v>1734.2842049657795</c:v>
                </c:pt>
                <c:pt idx="6566">
                  <c:v>1734.54833597476</c:v>
                </c:pt>
                <c:pt idx="6567">
                  <c:v>1734.8124669837405</c:v>
                </c:pt>
                <c:pt idx="6568">
                  <c:v>1735.076597992721</c:v>
                </c:pt>
                <c:pt idx="6569">
                  <c:v>1735.3407290017014</c:v>
                </c:pt>
                <c:pt idx="6570">
                  <c:v>1735.6048600106819</c:v>
                </c:pt>
                <c:pt idx="6571">
                  <c:v>1735.8689910196624</c:v>
                </c:pt>
                <c:pt idx="6572">
                  <c:v>1736.1331220286429</c:v>
                </c:pt>
                <c:pt idx="6573">
                  <c:v>1736.3972530376234</c:v>
                </c:pt>
                <c:pt idx="6574">
                  <c:v>1736.6613840466039</c:v>
                </c:pt>
                <c:pt idx="6575">
                  <c:v>1736.9255150555844</c:v>
                </c:pt>
                <c:pt idx="6576">
                  <c:v>1737.1896460645648</c:v>
                </c:pt>
                <c:pt idx="6577">
                  <c:v>1737.4537770735453</c:v>
                </c:pt>
                <c:pt idx="6578">
                  <c:v>1737.7179080825258</c:v>
                </c:pt>
                <c:pt idx="6579">
                  <c:v>1737.9820390915063</c:v>
                </c:pt>
                <c:pt idx="6580">
                  <c:v>1738.2461701004868</c:v>
                </c:pt>
                <c:pt idx="6581">
                  <c:v>1738.5103011094673</c:v>
                </c:pt>
                <c:pt idx="6582">
                  <c:v>1738.7744321184477</c:v>
                </c:pt>
                <c:pt idx="6583">
                  <c:v>1739.0385631274282</c:v>
                </c:pt>
                <c:pt idx="6584">
                  <c:v>1739.3026941364087</c:v>
                </c:pt>
                <c:pt idx="6585">
                  <c:v>1739.5668251453892</c:v>
                </c:pt>
                <c:pt idx="6586">
                  <c:v>1739.8309561543697</c:v>
                </c:pt>
                <c:pt idx="6587">
                  <c:v>1740.0950871633502</c:v>
                </c:pt>
                <c:pt idx="6588">
                  <c:v>1740.3592181723307</c:v>
                </c:pt>
                <c:pt idx="6589">
                  <c:v>1740.6233491813111</c:v>
                </c:pt>
                <c:pt idx="6590">
                  <c:v>1740.8874801902916</c:v>
                </c:pt>
                <c:pt idx="6591">
                  <c:v>1741.1516111992721</c:v>
                </c:pt>
                <c:pt idx="6592">
                  <c:v>1741.4157422082526</c:v>
                </c:pt>
                <c:pt idx="6593">
                  <c:v>1741.6798732172331</c:v>
                </c:pt>
                <c:pt idx="6594">
                  <c:v>1741.9440042262136</c:v>
                </c:pt>
                <c:pt idx="6595">
                  <c:v>1742.208135235194</c:v>
                </c:pt>
                <c:pt idx="6596">
                  <c:v>1742.4722662441745</c:v>
                </c:pt>
                <c:pt idx="6597">
                  <c:v>1742.736397253155</c:v>
                </c:pt>
                <c:pt idx="6598">
                  <c:v>1743.0005282621355</c:v>
                </c:pt>
                <c:pt idx="6599">
                  <c:v>1743.264659271116</c:v>
                </c:pt>
                <c:pt idx="6600">
                  <c:v>1743.5287902800965</c:v>
                </c:pt>
                <c:pt idx="6601">
                  <c:v>1743.792921289077</c:v>
                </c:pt>
                <c:pt idx="6602">
                  <c:v>1744.0570522980574</c:v>
                </c:pt>
                <c:pt idx="6603">
                  <c:v>1744.3211833070379</c:v>
                </c:pt>
                <c:pt idx="6604">
                  <c:v>1744.5853143160184</c:v>
                </c:pt>
                <c:pt idx="6605">
                  <c:v>1744.8494453249989</c:v>
                </c:pt>
                <c:pt idx="6606">
                  <c:v>1745.1135763339794</c:v>
                </c:pt>
                <c:pt idx="6607">
                  <c:v>1745.3777073429599</c:v>
                </c:pt>
                <c:pt idx="6608">
                  <c:v>1745.6418383519404</c:v>
                </c:pt>
                <c:pt idx="6609">
                  <c:v>1745.9059693609208</c:v>
                </c:pt>
                <c:pt idx="6610">
                  <c:v>1746.1701003699013</c:v>
                </c:pt>
                <c:pt idx="6611">
                  <c:v>1746.4342313788818</c:v>
                </c:pt>
                <c:pt idx="6612">
                  <c:v>1746.6983623878623</c:v>
                </c:pt>
                <c:pt idx="6613">
                  <c:v>1746.9624933968428</c:v>
                </c:pt>
                <c:pt idx="6614">
                  <c:v>1747.2266244058233</c:v>
                </c:pt>
                <c:pt idx="6615">
                  <c:v>1747.4907554148037</c:v>
                </c:pt>
                <c:pt idx="6616">
                  <c:v>1747.7548864237842</c:v>
                </c:pt>
                <c:pt idx="6617">
                  <c:v>1748.0190174327647</c:v>
                </c:pt>
                <c:pt idx="6618">
                  <c:v>1748.2831484417452</c:v>
                </c:pt>
                <c:pt idx="6619">
                  <c:v>1748.5472794507257</c:v>
                </c:pt>
                <c:pt idx="6620">
                  <c:v>1748.8114104597062</c:v>
                </c:pt>
                <c:pt idx="6621">
                  <c:v>1749.0755414686867</c:v>
                </c:pt>
                <c:pt idx="6622">
                  <c:v>1749.3396724776671</c:v>
                </c:pt>
                <c:pt idx="6623">
                  <c:v>1749.6038034866476</c:v>
                </c:pt>
                <c:pt idx="6624">
                  <c:v>1749.8679344956281</c:v>
                </c:pt>
                <c:pt idx="6625">
                  <c:v>1750.1320655046086</c:v>
                </c:pt>
                <c:pt idx="6626">
                  <c:v>1750.3961965135891</c:v>
                </c:pt>
                <c:pt idx="6627">
                  <c:v>1750.6603275225696</c:v>
                </c:pt>
                <c:pt idx="6628">
                  <c:v>1750.92445853155</c:v>
                </c:pt>
                <c:pt idx="6629">
                  <c:v>1751.1885895405305</c:v>
                </c:pt>
                <c:pt idx="6630">
                  <c:v>1751.452720549511</c:v>
                </c:pt>
                <c:pt idx="6631">
                  <c:v>1751.7168515584915</c:v>
                </c:pt>
                <c:pt idx="6632">
                  <c:v>1751.980982567472</c:v>
                </c:pt>
                <c:pt idx="6633">
                  <c:v>1752.2451135764525</c:v>
                </c:pt>
                <c:pt idx="6634">
                  <c:v>1752.509244585433</c:v>
                </c:pt>
                <c:pt idx="6635">
                  <c:v>1752.7733755944134</c:v>
                </c:pt>
                <c:pt idx="6636">
                  <c:v>1753.0375066033939</c:v>
                </c:pt>
                <c:pt idx="6637">
                  <c:v>1753.3016376123744</c:v>
                </c:pt>
                <c:pt idx="6638">
                  <c:v>1753.5657686213549</c:v>
                </c:pt>
                <c:pt idx="6639">
                  <c:v>1753.8298996303354</c:v>
                </c:pt>
                <c:pt idx="6640">
                  <c:v>1754.0940306393159</c:v>
                </c:pt>
                <c:pt idx="6641">
                  <c:v>1754.3581616482963</c:v>
                </c:pt>
                <c:pt idx="6642">
                  <c:v>1754.6222926572768</c:v>
                </c:pt>
                <c:pt idx="6643">
                  <c:v>1754.8864236662573</c:v>
                </c:pt>
                <c:pt idx="6644">
                  <c:v>1755.1505546752378</c:v>
                </c:pt>
                <c:pt idx="6645">
                  <c:v>1755.4146856842183</c:v>
                </c:pt>
                <c:pt idx="6646">
                  <c:v>1755.6788166931988</c:v>
                </c:pt>
                <c:pt idx="6647">
                  <c:v>1755.9429477021793</c:v>
                </c:pt>
                <c:pt idx="6648">
                  <c:v>1756.2070787111597</c:v>
                </c:pt>
                <c:pt idx="6649">
                  <c:v>1756.4712097201402</c:v>
                </c:pt>
                <c:pt idx="6650">
                  <c:v>1756.7353407291207</c:v>
                </c:pt>
                <c:pt idx="6651">
                  <c:v>1756.9994717381012</c:v>
                </c:pt>
                <c:pt idx="6652">
                  <c:v>1757.2636027470817</c:v>
                </c:pt>
                <c:pt idx="6653">
                  <c:v>1757.5277337560622</c:v>
                </c:pt>
                <c:pt idx="6654">
                  <c:v>1757.7918647650426</c:v>
                </c:pt>
                <c:pt idx="6655">
                  <c:v>1758.0559957740231</c:v>
                </c:pt>
                <c:pt idx="6656">
                  <c:v>1758.3201267830036</c:v>
                </c:pt>
                <c:pt idx="6657">
                  <c:v>1758.5842577919841</c:v>
                </c:pt>
                <c:pt idx="6658">
                  <c:v>1758.8483888009646</c:v>
                </c:pt>
                <c:pt idx="6659">
                  <c:v>1759.1125198099451</c:v>
                </c:pt>
                <c:pt idx="6660">
                  <c:v>1759.3766508189256</c:v>
                </c:pt>
                <c:pt idx="6661">
                  <c:v>1759.640781827906</c:v>
                </c:pt>
                <c:pt idx="6662">
                  <c:v>1759.9049128368865</c:v>
                </c:pt>
                <c:pt idx="6663">
                  <c:v>1760.169043845867</c:v>
                </c:pt>
                <c:pt idx="6664">
                  <c:v>1760.4331748548475</c:v>
                </c:pt>
                <c:pt idx="6665">
                  <c:v>1760.697305863828</c:v>
                </c:pt>
                <c:pt idx="6666">
                  <c:v>1760.9614368728085</c:v>
                </c:pt>
                <c:pt idx="6667">
                  <c:v>1761.2255678817889</c:v>
                </c:pt>
                <c:pt idx="6668">
                  <c:v>1761.4896988907694</c:v>
                </c:pt>
                <c:pt idx="6669">
                  <c:v>1761.7538298997499</c:v>
                </c:pt>
                <c:pt idx="6670">
                  <c:v>1762.0179609087304</c:v>
                </c:pt>
                <c:pt idx="6671">
                  <c:v>1762.2820919177109</c:v>
                </c:pt>
                <c:pt idx="6672">
                  <c:v>1762.5462229266914</c:v>
                </c:pt>
                <c:pt idx="6673">
                  <c:v>1762.8103539356719</c:v>
                </c:pt>
                <c:pt idx="6674">
                  <c:v>1763.0744849446523</c:v>
                </c:pt>
                <c:pt idx="6675">
                  <c:v>1763.3386159536328</c:v>
                </c:pt>
                <c:pt idx="6676">
                  <c:v>1763.6027469626133</c:v>
                </c:pt>
                <c:pt idx="6677">
                  <c:v>1763.8668779715938</c:v>
                </c:pt>
                <c:pt idx="6678">
                  <c:v>1764.1310089805743</c:v>
                </c:pt>
                <c:pt idx="6679">
                  <c:v>1764.3951399895548</c:v>
                </c:pt>
                <c:pt idx="6680">
                  <c:v>1764.6592709985352</c:v>
                </c:pt>
                <c:pt idx="6681">
                  <c:v>1764.9234020075157</c:v>
                </c:pt>
                <c:pt idx="6682">
                  <c:v>1765.1875330164962</c:v>
                </c:pt>
                <c:pt idx="6683">
                  <c:v>1765.4516640254767</c:v>
                </c:pt>
                <c:pt idx="6684">
                  <c:v>1765.7157950344572</c:v>
                </c:pt>
                <c:pt idx="6685">
                  <c:v>1765.9799260434377</c:v>
                </c:pt>
                <c:pt idx="6686">
                  <c:v>1766.2440570524182</c:v>
                </c:pt>
                <c:pt idx="6687">
                  <c:v>1766.5081880613986</c:v>
                </c:pt>
                <c:pt idx="6688">
                  <c:v>1766.7723190703791</c:v>
                </c:pt>
                <c:pt idx="6689">
                  <c:v>1767.0364500793596</c:v>
                </c:pt>
                <c:pt idx="6690">
                  <c:v>1767.3005810883401</c:v>
                </c:pt>
                <c:pt idx="6691">
                  <c:v>1767.5647120973206</c:v>
                </c:pt>
                <c:pt idx="6692">
                  <c:v>1767.8288431063011</c:v>
                </c:pt>
                <c:pt idx="6693">
                  <c:v>1768.0929741152815</c:v>
                </c:pt>
                <c:pt idx="6694">
                  <c:v>1768.357105124262</c:v>
                </c:pt>
                <c:pt idx="6695">
                  <c:v>1768.6212361332425</c:v>
                </c:pt>
                <c:pt idx="6696">
                  <c:v>1768.885367142223</c:v>
                </c:pt>
                <c:pt idx="6697">
                  <c:v>1769.1494981512035</c:v>
                </c:pt>
                <c:pt idx="6698">
                  <c:v>1769.413629160184</c:v>
                </c:pt>
                <c:pt idx="6699">
                  <c:v>1769.6777601691645</c:v>
                </c:pt>
                <c:pt idx="6700">
                  <c:v>1769.9418911781449</c:v>
                </c:pt>
                <c:pt idx="6701">
                  <c:v>1770.2060221871254</c:v>
                </c:pt>
                <c:pt idx="6702">
                  <c:v>1770.4701531961059</c:v>
                </c:pt>
                <c:pt idx="6703">
                  <c:v>1770.7342842050864</c:v>
                </c:pt>
                <c:pt idx="6704">
                  <c:v>1770.9984152140669</c:v>
                </c:pt>
                <c:pt idx="6705">
                  <c:v>1771.2625462230474</c:v>
                </c:pt>
                <c:pt idx="6706">
                  <c:v>1771.5266772320279</c:v>
                </c:pt>
                <c:pt idx="6707">
                  <c:v>1771.7908082410083</c:v>
                </c:pt>
                <c:pt idx="6708">
                  <c:v>1772.0549392499888</c:v>
                </c:pt>
                <c:pt idx="6709">
                  <c:v>1772.3190702589693</c:v>
                </c:pt>
                <c:pt idx="6710">
                  <c:v>1772.5832012679498</c:v>
                </c:pt>
                <c:pt idx="6711">
                  <c:v>1772.8473322769303</c:v>
                </c:pt>
                <c:pt idx="6712">
                  <c:v>1773.1114632859108</c:v>
                </c:pt>
                <c:pt idx="6713">
                  <c:v>1773.3755942948912</c:v>
                </c:pt>
                <c:pt idx="6714">
                  <c:v>1773.6397253038717</c:v>
                </c:pt>
                <c:pt idx="6715">
                  <c:v>1773.9038563128522</c:v>
                </c:pt>
                <c:pt idx="6716">
                  <c:v>1774.1679873218327</c:v>
                </c:pt>
                <c:pt idx="6717">
                  <c:v>1774.4321183308132</c:v>
                </c:pt>
                <c:pt idx="6718">
                  <c:v>1774.6962493397937</c:v>
                </c:pt>
                <c:pt idx="6719">
                  <c:v>1774.9603803487742</c:v>
                </c:pt>
                <c:pt idx="6720">
                  <c:v>1775.2245113577546</c:v>
                </c:pt>
                <c:pt idx="6721">
                  <c:v>1775.4886423667351</c:v>
                </c:pt>
                <c:pt idx="6722">
                  <c:v>1775.7527733757156</c:v>
                </c:pt>
                <c:pt idx="6723">
                  <c:v>1776.0169043846961</c:v>
                </c:pt>
                <c:pt idx="6724">
                  <c:v>1776.2810353936766</c:v>
                </c:pt>
                <c:pt idx="6725">
                  <c:v>1776.5451664026571</c:v>
                </c:pt>
                <c:pt idx="6726">
                  <c:v>1776.8092974116375</c:v>
                </c:pt>
                <c:pt idx="6727">
                  <c:v>1777.073428420618</c:v>
                </c:pt>
                <c:pt idx="6728">
                  <c:v>1777.3375594295985</c:v>
                </c:pt>
                <c:pt idx="6729">
                  <c:v>1777.601690438579</c:v>
                </c:pt>
                <c:pt idx="6730">
                  <c:v>1777.8658214475595</c:v>
                </c:pt>
                <c:pt idx="6731">
                  <c:v>1778.12995245654</c:v>
                </c:pt>
                <c:pt idx="6732">
                  <c:v>1778.3940834655205</c:v>
                </c:pt>
                <c:pt idx="6733">
                  <c:v>1778.6582144745009</c:v>
                </c:pt>
                <c:pt idx="6734">
                  <c:v>1778.9223454834814</c:v>
                </c:pt>
                <c:pt idx="6735">
                  <c:v>1779.1864764924619</c:v>
                </c:pt>
                <c:pt idx="6736">
                  <c:v>1779.4506075014424</c:v>
                </c:pt>
                <c:pt idx="6737">
                  <c:v>1779.7147385104229</c:v>
                </c:pt>
                <c:pt idx="6738">
                  <c:v>1779.9788695194034</c:v>
                </c:pt>
                <c:pt idx="6739">
                  <c:v>1780.2430005283838</c:v>
                </c:pt>
                <c:pt idx="6740">
                  <c:v>1780.5071315373643</c:v>
                </c:pt>
                <c:pt idx="6741">
                  <c:v>1780.7712625463448</c:v>
                </c:pt>
                <c:pt idx="6742">
                  <c:v>1781.0353935553253</c:v>
                </c:pt>
                <c:pt idx="6743">
                  <c:v>1781.2995245643058</c:v>
                </c:pt>
                <c:pt idx="6744">
                  <c:v>1781.5636555732863</c:v>
                </c:pt>
                <c:pt idx="6745">
                  <c:v>1781.8277865822668</c:v>
                </c:pt>
                <c:pt idx="6746">
                  <c:v>1782.0919175912472</c:v>
                </c:pt>
                <c:pt idx="6747">
                  <c:v>1782.3560486002277</c:v>
                </c:pt>
                <c:pt idx="6748">
                  <c:v>1782.6201796092082</c:v>
                </c:pt>
                <c:pt idx="6749">
                  <c:v>1782.8843106181887</c:v>
                </c:pt>
                <c:pt idx="6750">
                  <c:v>1783.1484416271692</c:v>
                </c:pt>
                <c:pt idx="6751">
                  <c:v>1783.4125726361497</c:v>
                </c:pt>
                <c:pt idx="6752">
                  <c:v>1783.6767036451301</c:v>
                </c:pt>
                <c:pt idx="6753">
                  <c:v>1783.9408346541106</c:v>
                </c:pt>
                <c:pt idx="6754">
                  <c:v>1784.2049656630911</c:v>
                </c:pt>
                <c:pt idx="6755">
                  <c:v>1784.4690966720716</c:v>
                </c:pt>
                <c:pt idx="6756">
                  <c:v>1784.7332276810521</c:v>
                </c:pt>
                <c:pt idx="6757">
                  <c:v>1784.9973586900326</c:v>
                </c:pt>
                <c:pt idx="6758">
                  <c:v>1785.2614896990131</c:v>
                </c:pt>
                <c:pt idx="6759">
                  <c:v>1785.5256207079935</c:v>
                </c:pt>
                <c:pt idx="6760">
                  <c:v>1785.789751716974</c:v>
                </c:pt>
                <c:pt idx="6761">
                  <c:v>1786.0538827259545</c:v>
                </c:pt>
                <c:pt idx="6762">
                  <c:v>1786.318013734935</c:v>
                </c:pt>
                <c:pt idx="6763">
                  <c:v>1786.5821447439155</c:v>
                </c:pt>
                <c:pt idx="6764">
                  <c:v>1786.846275752896</c:v>
                </c:pt>
                <c:pt idx="6765">
                  <c:v>1787.1104067618764</c:v>
                </c:pt>
                <c:pt idx="6766">
                  <c:v>1787.3745377708569</c:v>
                </c:pt>
                <c:pt idx="6767">
                  <c:v>1787.6386687798374</c:v>
                </c:pt>
                <c:pt idx="6768">
                  <c:v>1787.9027997888179</c:v>
                </c:pt>
                <c:pt idx="6769">
                  <c:v>1788.1669307977984</c:v>
                </c:pt>
                <c:pt idx="6770">
                  <c:v>1788.4310618067789</c:v>
                </c:pt>
                <c:pt idx="6771">
                  <c:v>1788.6951928157594</c:v>
                </c:pt>
                <c:pt idx="6772">
                  <c:v>1788.9593238247398</c:v>
                </c:pt>
                <c:pt idx="6773">
                  <c:v>1789.2234548337203</c:v>
                </c:pt>
                <c:pt idx="6774">
                  <c:v>1789.4875858427008</c:v>
                </c:pt>
                <c:pt idx="6775">
                  <c:v>1789.7517168516813</c:v>
                </c:pt>
                <c:pt idx="6776">
                  <c:v>1790.0158478606618</c:v>
                </c:pt>
                <c:pt idx="6777">
                  <c:v>1790.2799788696423</c:v>
                </c:pt>
                <c:pt idx="6778">
                  <c:v>1790.5441098786227</c:v>
                </c:pt>
                <c:pt idx="6779">
                  <c:v>1790.8082408876032</c:v>
                </c:pt>
                <c:pt idx="6780">
                  <c:v>1791.0723718965837</c:v>
                </c:pt>
                <c:pt idx="6781">
                  <c:v>1791.3365029055642</c:v>
                </c:pt>
                <c:pt idx="6782">
                  <c:v>1791.6006339145447</c:v>
                </c:pt>
                <c:pt idx="6783">
                  <c:v>1791.8647649235252</c:v>
                </c:pt>
                <c:pt idx="6784">
                  <c:v>1792.1288959325057</c:v>
                </c:pt>
                <c:pt idx="6785">
                  <c:v>1792.3930269414861</c:v>
                </c:pt>
                <c:pt idx="6786">
                  <c:v>1792.6571579504666</c:v>
                </c:pt>
                <c:pt idx="6787">
                  <c:v>1792.9212889594471</c:v>
                </c:pt>
                <c:pt idx="6788">
                  <c:v>1793.1854199684276</c:v>
                </c:pt>
                <c:pt idx="6789">
                  <c:v>1793.4495509774081</c:v>
                </c:pt>
                <c:pt idx="6790">
                  <c:v>1793.7136819863886</c:v>
                </c:pt>
                <c:pt idx="6791">
                  <c:v>1793.977812995369</c:v>
                </c:pt>
                <c:pt idx="6792">
                  <c:v>1794.2419440043495</c:v>
                </c:pt>
                <c:pt idx="6793">
                  <c:v>1794.50607501333</c:v>
                </c:pt>
                <c:pt idx="6794">
                  <c:v>1794.7702060223105</c:v>
                </c:pt>
                <c:pt idx="6795">
                  <c:v>1795.034337031291</c:v>
                </c:pt>
                <c:pt idx="6796">
                  <c:v>1795.2984680402715</c:v>
                </c:pt>
                <c:pt idx="6797">
                  <c:v>1795.562599049252</c:v>
                </c:pt>
                <c:pt idx="6798">
                  <c:v>1795.8267300582324</c:v>
                </c:pt>
                <c:pt idx="6799">
                  <c:v>1796.0908610672129</c:v>
                </c:pt>
                <c:pt idx="6800">
                  <c:v>1796.3549920761934</c:v>
                </c:pt>
                <c:pt idx="6801">
                  <c:v>1796.6191230851739</c:v>
                </c:pt>
                <c:pt idx="6802">
                  <c:v>1796.8832540941544</c:v>
                </c:pt>
                <c:pt idx="6803">
                  <c:v>1797.1473851031349</c:v>
                </c:pt>
                <c:pt idx="6804">
                  <c:v>1797.4115161121154</c:v>
                </c:pt>
                <c:pt idx="6805">
                  <c:v>1797.6756471210958</c:v>
                </c:pt>
                <c:pt idx="6806">
                  <c:v>1797.9397781300763</c:v>
                </c:pt>
                <c:pt idx="6807">
                  <c:v>1798.2039091390568</c:v>
                </c:pt>
                <c:pt idx="6808">
                  <c:v>1798.4680401480373</c:v>
                </c:pt>
                <c:pt idx="6809">
                  <c:v>1798.7321711570178</c:v>
                </c:pt>
                <c:pt idx="6810">
                  <c:v>1798.9963021659983</c:v>
                </c:pt>
                <c:pt idx="6811">
                  <c:v>1799.2604331749787</c:v>
                </c:pt>
                <c:pt idx="6812">
                  <c:v>1799.5245641839592</c:v>
                </c:pt>
                <c:pt idx="6813">
                  <c:v>1799.7886951929397</c:v>
                </c:pt>
                <c:pt idx="6814">
                  <c:v>1800.0528262019202</c:v>
                </c:pt>
                <c:pt idx="6815">
                  <c:v>1800.3169572109007</c:v>
                </c:pt>
                <c:pt idx="6816">
                  <c:v>1800.5810882198812</c:v>
                </c:pt>
                <c:pt idx="6817">
                  <c:v>1800.8452192288617</c:v>
                </c:pt>
                <c:pt idx="6818">
                  <c:v>1801.1093502378421</c:v>
                </c:pt>
                <c:pt idx="6819">
                  <c:v>1801.3734812468226</c:v>
                </c:pt>
                <c:pt idx="6820">
                  <c:v>1801.6376122558031</c:v>
                </c:pt>
                <c:pt idx="6821">
                  <c:v>1801.9017432647836</c:v>
                </c:pt>
                <c:pt idx="6822">
                  <c:v>1802.1658742737641</c:v>
                </c:pt>
                <c:pt idx="6823">
                  <c:v>1802.4300052827446</c:v>
                </c:pt>
                <c:pt idx="6824">
                  <c:v>1802.694136291725</c:v>
                </c:pt>
                <c:pt idx="6825">
                  <c:v>1802.9582673007055</c:v>
                </c:pt>
                <c:pt idx="6826">
                  <c:v>1803.222398309686</c:v>
                </c:pt>
                <c:pt idx="6827">
                  <c:v>1803.4865293186665</c:v>
                </c:pt>
                <c:pt idx="6828">
                  <c:v>1803.750660327647</c:v>
                </c:pt>
                <c:pt idx="6829">
                  <c:v>1804.0147913366275</c:v>
                </c:pt>
                <c:pt idx="6830">
                  <c:v>1804.278922345608</c:v>
                </c:pt>
                <c:pt idx="6831">
                  <c:v>1804.5430533545884</c:v>
                </c:pt>
                <c:pt idx="6832">
                  <c:v>1804.8071843635689</c:v>
                </c:pt>
                <c:pt idx="6833">
                  <c:v>1805.0713153725494</c:v>
                </c:pt>
                <c:pt idx="6834">
                  <c:v>1805.3354463815299</c:v>
                </c:pt>
                <c:pt idx="6835">
                  <c:v>1805.5995773905104</c:v>
                </c:pt>
                <c:pt idx="6836">
                  <c:v>1805.8637083994909</c:v>
                </c:pt>
                <c:pt idx="6837">
                  <c:v>1806.1278394084713</c:v>
                </c:pt>
                <c:pt idx="6838">
                  <c:v>1806.3919704174518</c:v>
                </c:pt>
                <c:pt idx="6839">
                  <c:v>1806.6561014264323</c:v>
                </c:pt>
                <c:pt idx="6840">
                  <c:v>1806.9202324354128</c:v>
                </c:pt>
                <c:pt idx="6841">
                  <c:v>1807.1843634443933</c:v>
                </c:pt>
                <c:pt idx="6842">
                  <c:v>1807.4484944533738</c:v>
                </c:pt>
                <c:pt idx="6843">
                  <c:v>1807.7126254623543</c:v>
                </c:pt>
                <c:pt idx="6844">
                  <c:v>1807.9767564713347</c:v>
                </c:pt>
                <c:pt idx="6845">
                  <c:v>1808.2408874803152</c:v>
                </c:pt>
                <c:pt idx="6846">
                  <c:v>1808.5050184892957</c:v>
                </c:pt>
                <c:pt idx="6847">
                  <c:v>1808.7691494982762</c:v>
                </c:pt>
                <c:pt idx="6848">
                  <c:v>1809.0332805072567</c:v>
                </c:pt>
                <c:pt idx="6849">
                  <c:v>1809.2974115162372</c:v>
                </c:pt>
                <c:pt idx="6850">
                  <c:v>1809.5615425252176</c:v>
                </c:pt>
                <c:pt idx="6851">
                  <c:v>1809.8256735341981</c:v>
                </c:pt>
                <c:pt idx="6852">
                  <c:v>1810.0898045431786</c:v>
                </c:pt>
                <c:pt idx="6853">
                  <c:v>1810.3539355521591</c:v>
                </c:pt>
                <c:pt idx="6854">
                  <c:v>1810.6180665611396</c:v>
                </c:pt>
                <c:pt idx="6855">
                  <c:v>1810.8821975701201</c:v>
                </c:pt>
                <c:pt idx="6856">
                  <c:v>1811.1463285791006</c:v>
                </c:pt>
                <c:pt idx="6857">
                  <c:v>1811.410459588081</c:v>
                </c:pt>
                <c:pt idx="6858">
                  <c:v>1811.6745905970615</c:v>
                </c:pt>
                <c:pt idx="6859">
                  <c:v>1811.938721606042</c:v>
                </c:pt>
                <c:pt idx="6860">
                  <c:v>1812.2028526150225</c:v>
                </c:pt>
                <c:pt idx="6861">
                  <c:v>1812.466983624003</c:v>
                </c:pt>
                <c:pt idx="6862">
                  <c:v>1812.7311146329835</c:v>
                </c:pt>
                <c:pt idx="6863">
                  <c:v>1812.9952456419639</c:v>
                </c:pt>
                <c:pt idx="6864">
                  <c:v>1813.2593766509444</c:v>
                </c:pt>
                <c:pt idx="6865">
                  <c:v>1813.5235076599249</c:v>
                </c:pt>
                <c:pt idx="6866">
                  <c:v>1813.7876386689054</c:v>
                </c:pt>
                <c:pt idx="6867">
                  <c:v>1814.0517696778859</c:v>
                </c:pt>
                <c:pt idx="6868">
                  <c:v>1814.3159006868664</c:v>
                </c:pt>
                <c:pt idx="6869">
                  <c:v>1814.5800316958469</c:v>
                </c:pt>
                <c:pt idx="6870">
                  <c:v>1814.8441627048273</c:v>
                </c:pt>
                <c:pt idx="6871">
                  <c:v>1815.1082937138078</c:v>
                </c:pt>
                <c:pt idx="6872">
                  <c:v>1815.3724247227883</c:v>
                </c:pt>
                <c:pt idx="6873">
                  <c:v>1815.6365557317688</c:v>
                </c:pt>
                <c:pt idx="6874">
                  <c:v>1815.9006867407493</c:v>
                </c:pt>
                <c:pt idx="6875">
                  <c:v>1816.1648177497298</c:v>
                </c:pt>
                <c:pt idx="6876">
                  <c:v>1816.4289487587102</c:v>
                </c:pt>
                <c:pt idx="6877">
                  <c:v>1816.6930797676907</c:v>
                </c:pt>
                <c:pt idx="6878">
                  <c:v>1816.9572107766712</c:v>
                </c:pt>
                <c:pt idx="6879">
                  <c:v>1817.2213417856517</c:v>
                </c:pt>
                <c:pt idx="6880">
                  <c:v>1817.4854727946322</c:v>
                </c:pt>
                <c:pt idx="6881">
                  <c:v>1817.7496038036127</c:v>
                </c:pt>
                <c:pt idx="6882">
                  <c:v>1818.0137348125932</c:v>
                </c:pt>
                <c:pt idx="6883">
                  <c:v>1818.2778658215736</c:v>
                </c:pt>
                <c:pt idx="6884">
                  <c:v>1818.5419968305541</c:v>
                </c:pt>
                <c:pt idx="6885">
                  <c:v>1818.8061278395346</c:v>
                </c:pt>
                <c:pt idx="6886">
                  <c:v>1819.0702588485151</c:v>
                </c:pt>
                <c:pt idx="6887">
                  <c:v>1819.3343898574956</c:v>
                </c:pt>
                <c:pt idx="6888">
                  <c:v>1819.5985208664761</c:v>
                </c:pt>
                <c:pt idx="6889">
                  <c:v>1819.8626518754565</c:v>
                </c:pt>
                <c:pt idx="6890">
                  <c:v>1820.126782884437</c:v>
                </c:pt>
                <c:pt idx="6891">
                  <c:v>1820.3909138934175</c:v>
                </c:pt>
                <c:pt idx="6892">
                  <c:v>1820.655044902398</c:v>
                </c:pt>
                <c:pt idx="6893">
                  <c:v>1820.9191759113785</c:v>
                </c:pt>
                <c:pt idx="6894">
                  <c:v>1821.183306920359</c:v>
                </c:pt>
                <c:pt idx="6895">
                  <c:v>1821.4474379293395</c:v>
                </c:pt>
                <c:pt idx="6896">
                  <c:v>1821.7115689383199</c:v>
                </c:pt>
                <c:pt idx="6897">
                  <c:v>1821.9756999473004</c:v>
                </c:pt>
                <c:pt idx="6898">
                  <c:v>1822.2398309562809</c:v>
                </c:pt>
                <c:pt idx="6899">
                  <c:v>1822.5039619652614</c:v>
                </c:pt>
                <c:pt idx="6900">
                  <c:v>1822.7680929742419</c:v>
                </c:pt>
                <c:pt idx="6901">
                  <c:v>1823.0322239832224</c:v>
                </c:pt>
                <c:pt idx="6902">
                  <c:v>1823.2963549922029</c:v>
                </c:pt>
                <c:pt idx="6903">
                  <c:v>1823.5604860011833</c:v>
                </c:pt>
                <c:pt idx="6904">
                  <c:v>1823.8246170101638</c:v>
                </c:pt>
                <c:pt idx="6905">
                  <c:v>1824.0887480191443</c:v>
                </c:pt>
                <c:pt idx="6906">
                  <c:v>1824.3528790281248</c:v>
                </c:pt>
                <c:pt idx="6907">
                  <c:v>1824.6170100371053</c:v>
                </c:pt>
                <c:pt idx="6908">
                  <c:v>1824.8811410460858</c:v>
                </c:pt>
                <c:pt idx="6909">
                  <c:v>1825.1452720550662</c:v>
                </c:pt>
                <c:pt idx="6910">
                  <c:v>1825.4094030640467</c:v>
                </c:pt>
                <c:pt idx="6911">
                  <c:v>1825.6735340730272</c:v>
                </c:pt>
                <c:pt idx="6912">
                  <c:v>1825.9376650820077</c:v>
                </c:pt>
                <c:pt idx="6913">
                  <c:v>1826.2017960909882</c:v>
                </c:pt>
                <c:pt idx="6914">
                  <c:v>1826.4659270999687</c:v>
                </c:pt>
                <c:pt idx="6915">
                  <c:v>1826.7300581089492</c:v>
                </c:pt>
                <c:pt idx="6916">
                  <c:v>1826.9941891179296</c:v>
                </c:pt>
                <c:pt idx="6917">
                  <c:v>1827.2583201269101</c:v>
                </c:pt>
                <c:pt idx="6918">
                  <c:v>1827.5224511358906</c:v>
                </c:pt>
                <c:pt idx="6919">
                  <c:v>1827.7865821448711</c:v>
                </c:pt>
                <c:pt idx="6920">
                  <c:v>1828.0507131538516</c:v>
                </c:pt>
                <c:pt idx="6921">
                  <c:v>1828.3148441628321</c:v>
                </c:pt>
                <c:pt idx="6922">
                  <c:v>1828.5789751718125</c:v>
                </c:pt>
                <c:pt idx="6923">
                  <c:v>1828.843106180793</c:v>
                </c:pt>
                <c:pt idx="6924">
                  <c:v>1829.1072371897735</c:v>
                </c:pt>
                <c:pt idx="6925">
                  <c:v>1829.371368198754</c:v>
                </c:pt>
                <c:pt idx="6926">
                  <c:v>1829.6354992077345</c:v>
                </c:pt>
                <c:pt idx="6927">
                  <c:v>1829.899630216715</c:v>
                </c:pt>
                <c:pt idx="6928">
                  <c:v>1830.1637612256955</c:v>
                </c:pt>
                <c:pt idx="6929">
                  <c:v>1830.4278922346759</c:v>
                </c:pt>
                <c:pt idx="6930">
                  <c:v>1830.6920232436564</c:v>
                </c:pt>
                <c:pt idx="6931">
                  <c:v>1830.9561542526369</c:v>
                </c:pt>
                <c:pt idx="6932">
                  <c:v>1831.2202852616174</c:v>
                </c:pt>
                <c:pt idx="6933">
                  <c:v>1831.4844162705979</c:v>
                </c:pt>
                <c:pt idx="6934">
                  <c:v>1831.7485472795784</c:v>
                </c:pt>
                <c:pt idx="6935">
                  <c:v>1832.0126782885588</c:v>
                </c:pt>
                <c:pt idx="6936">
                  <c:v>1832.2768092975393</c:v>
                </c:pt>
                <c:pt idx="6937">
                  <c:v>1832.5409403065198</c:v>
                </c:pt>
                <c:pt idx="6938">
                  <c:v>1832.8050713155003</c:v>
                </c:pt>
                <c:pt idx="6939">
                  <c:v>1833.0692023244808</c:v>
                </c:pt>
                <c:pt idx="6940">
                  <c:v>1833.3333333334613</c:v>
                </c:pt>
                <c:pt idx="6941">
                  <c:v>1833.5974643424418</c:v>
                </c:pt>
                <c:pt idx="6942">
                  <c:v>1833.8615953514222</c:v>
                </c:pt>
                <c:pt idx="6943">
                  <c:v>1834.1257263604027</c:v>
                </c:pt>
                <c:pt idx="6944">
                  <c:v>1834.3898573693832</c:v>
                </c:pt>
                <c:pt idx="6945">
                  <c:v>1834.6539883783637</c:v>
                </c:pt>
                <c:pt idx="6946">
                  <c:v>1834.9181193873442</c:v>
                </c:pt>
                <c:pt idx="6947">
                  <c:v>1835.1822503963247</c:v>
                </c:pt>
                <c:pt idx="6948">
                  <c:v>1835.4463814053051</c:v>
                </c:pt>
                <c:pt idx="6949">
                  <c:v>1835.7105124142856</c:v>
                </c:pt>
                <c:pt idx="6950">
                  <c:v>1835.9746434232661</c:v>
                </c:pt>
                <c:pt idx="6951">
                  <c:v>1836.2387744322466</c:v>
                </c:pt>
                <c:pt idx="6952">
                  <c:v>1836.5029054412271</c:v>
                </c:pt>
                <c:pt idx="6953">
                  <c:v>1836.7670364502076</c:v>
                </c:pt>
                <c:pt idx="6954">
                  <c:v>1837.0311674591881</c:v>
                </c:pt>
                <c:pt idx="6955">
                  <c:v>1837.2952984681685</c:v>
                </c:pt>
                <c:pt idx="6956">
                  <c:v>1837.559429477149</c:v>
                </c:pt>
                <c:pt idx="6957">
                  <c:v>1837.8235604861295</c:v>
                </c:pt>
                <c:pt idx="6958">
                  <c:v>1838.08769149511</c:v>
                </c:pt>
                <c:pt idx="6959">
                  <c:v>1838.3518225040905</c:v>
                </c:pt>
                <c:pt idx="6960">
                  <c:v>1838.615953513071</c:v>
                </c:pt>
                <c:pt idx="6961">
                  <c:v>1838.8800845220514</c:v>
                </c:pt>
                <c:pt idx="6962">
                  <c:v>1839.1442155310319</c:v>
                </c:pt>
                <c:pt idx="6963">
                  <c:v>1839.4083465400124</c:v>
                </c:pt>
                <c:pt idx="6964">
                  <c:v>1839.6724775489929</c:v>
                </c:pt>
                <c:pt idx="6965">
                  <c:v>1839.9366085579734</c:v>
                </c:pt>
                <c:pt idx="6966">
                  <c:v>1840.2007395669539</c:v>
                </c:pt>
                <c:pt idx="6967">
                  <c:v>1840.4648705759344</c:v>
                </c:pt>
                <c:pt idx="6968">
                  <c:v>1840.7290015849148</c:v>
                </c:pt>
                <c:pt idx="6969">
                  <c:v>1840.9931325938953</c:v>
                </c:pt>
                <c:pt idx="6970">
                  <c:v>1841.2572636028758</c:v>
                </c:pt>
                <c:pt idx="6971">
                  <c:v>1841.5213946118563</c:v>
                </c:pt>
                <c:pt idx="6972">
                  <c:v>1841.7855256208368</c:v>
                </c:pt>
                <c:pt idx="6973">
                  <c:v>1842.0496566298173</c:v>
                </c:pt>
                <c:pt idx="6974">
                  <c:v>1842.3137876387977</c:v>
                </c:pt>
                <c:pt idx="6975">
                  <c:v>1842.5779186477782</c:v>
                </c:pt>
                <c:pt idx="6976">
                  <c:v>1842.8420496567587</c:v>
                </c:pt>
                <c:pt idx="6977">
                  <c:v>1843.1061806657392</c:v>
                </c:pt>
                <c:pt idx="6978">
                  <c:v>1843.3703116747197</c:v>
                </c:pt>
                <c:pt idx="6979">
                  <c:v>1843.6344426837002</c:v>
                </c:pt>
                <c:pt idx="6980">
                  <c:v>1843.8985736926807</c:v>
                </c:pt>
                <c:pt idx="6981">
                  <c:v>1844.1627047016611</c:v>
                </c:pt>
                <c:pt idx="6982">
                  <c:v>1844.4268357106416</c:v>
                </c:pt>
                <c:pt idx="6983">
                  <c:v>1844.6909667196221</c:v>
                </c:pt>
                <c:pt idx="6984">
                  <c:v>1844.9550977286026</c:v>
                </c:pt>
                <c:pt idx="6985">
                  <c:v>1845.2192287375831</c:v>
                </c:pt>
                <c:pt idx="6986">
                  <c:v>1845.4833597465636</c:v>
                </c:pt>
                <c:pt idx="6987">
                  <c:v>1845.747490755544</c:v>
                </c:pt>
                <c:pt idx="6988">
                  <c:v>1846.0116217645245</c:v>
                </c:pt>
                <c:pt idx="6989">
                  <c:v>1846.275752773505</c:v>
                </c:pt>
                <c:pt idx="6990">
                  <c:v>1846.5398837824855</c:v>
                </c:pt>
                <c:pt idx="6991">
                  <c:v>1846.804014791466</c:v>
                </c:pt>
                <c:pt idx="6992">
                  <c:v>1847.0681458004465</c:v>
                </c:pt>
                <c:pt idx="6993">
                  <c:v>1847.332276809427</c:v>
                </c:pt>
                <c:pt idx="6994">
                  <c:v>1847.5964078184074</c:v>
                </c:pt>
                <c:pt idx="6995">
                  <c:v>1847.8605388273879</c:v>
                </c:pt>
                <c:pt idx="6996">
                  <c:v>1848.1246698363684</c:v>
                </c:pt>
                <c:pt idx="6997">
                  <c:v>1848.3888008453489</c:v>
                </c:pt>
                <c:pt idx="6998">
                  <c:v>1848.6529318543294</c:v>
                </c:pt>
                <c:pt idx="6999">
                  <c:v>1848.9170628633099</c:v>
                </c:pt>
                <c:pt idx="7000">
                  <c:v>1849.1811938722904</c:v>
                </c:pt>
                <c:pt idx="7001">
                  <c:v>1849.4453248812708</c:v>
                </c:pt>
                <c:pt idx="7002">
                  <c:v>1849.7094558902513</c:v>
                </c:pt>
                <c:pt idx="7003">
                  <c:v>1849.9735868992318</c:v>
                </c:pt>
                <c:pt idx="7004">
                  <c:v>1850.2377179082123</c:v>
                </c:pt>
                <c:pt idx="7005">
                  <c:v>1850.5018489171928</c:v>
                </c:pt>
                <c:pt idx="7006">
                  <c:v>1850.7659799261733</c:v>
                </c:pt>
                <c:pt idx="7007">
                  <c:v>1851.0301109351537</c:v>
                </c:pt>
                <c:pt idx="7008">
                  <c:v>1851.2942419441342</c:v>
                </c:pt>
                <c:pt idx="7009">
                  <c:v>1851.5583729531147</c:v>
                </c:pt>
                <c:pt idx="7010">
                  <c:v>1851.8225039620952</c:v>
                </c:pt>
                <c:pt idx="7011">
                  <c:v>1852.0866349710757</c:v>
                </c:pt>
                <c:pt idx="7012">
                  <c:v>1852.3507659800562</c:v>
                </c:pt>
                <c:pt idx="7013">
                  <c:v>1852.6148969890367</c:v>
                </c:pt>
                <c:pt idx="7014">
                  <c:v>1852.8790279980171</c:v>
                </c:pt>
                <c:pt idx="7015">
                  <c:v>1853.1431590069976</c:v>
                </c:pt>
                <c:pt idx="7016">
                  <c:v>1853.4072900159781</c:v>
                </c:pt>
                <c:pt idx="7017">
                  <c:v>1853.6714210249586</c:v>
                </c:pt>
                <c:pt idx="7018">
                  <c:v>1853.9355520339391</c:v>
                </c:pt>
                <c:pt idx="7019">
                  <c:v>1854.1996830429196</c:v>
                </c:pt>
                <c:pt idx="7020">
                  <c:v>1854.4638140519</c:v>
                </c:pt>
                <c:pt idx="7021">
                  <c:v>1854.7279450608805</c:v>
                </c:pt>
                <c:pt idx="7022">
                  <c:v>1854.992076069861</c:v>
                </c:pt>
                <c:pt idx="7023">
                  <c:v>1855.2562070788415</c:v>
                </c:pt>
                <c:pt idx="7024">
                  <c:v>1855.520338087822</c:v>
                </c:pt>
                <c:pt idx="7025">
                  <c:v>1855.7844690968025</c:v>
                </c:pt>
                <c:pt idx="7026">
                  <c:v>1856.048600105783</c:v>
                </c:pt>
                <c:pt idx="7027">
                  <c:v>1856.3127311147634</c:v>
                </c:pt>
                <c:pt idx="7028">
                  <c:v>1856.5768621237439</c:v>
                </c:pt>
                <c:pt idx="7029">
                  <c:v>1856.8409931327244</c:v>
                </c:pt>
                <c:pt idx="7030">
                  <c:v>1857.1051241417049</c:v>
                </c:pt>
                <c:pt idx="7031">
                  <c:v>1857.3692551506854</c:v>
                </c:pt>
                <c:pt idx="7032">
                  <c:v>1857.6333861596659</c:v>
                </c:pt>
                <c:pt idx="7033">
                  <c:v>1857.8975171686463</c:v>
                </c:pt>
                <c:pt idx="7034">
                  <c:v>1858.1616481776268</c:v>
                </c:pt>
                <c:pt idx="7035">
                  <c:v>1858.4257791866073</c:v>
                </c:pt>
                <c:pt idx="7036">
                  <c:v>1858.6899101955878</c:v>
                </c:pt>
                <c:pt idx="7037">
                  <c:v>1858.9540412045683</c:v>
                </c:pt>
                <c:pt idx="7038">
                  <c:v>1859.2181722135488</c:v>
                </c:pt>
                <c:pt idx="7039">
                  <c:v>1859.4823032225293</c:v>
                </c:pt>
                <c:pt idx="7040">
                  <c:v>1859.7464342315097</c:v>
                </c:pt>
                <c:pt idx="7041">
                  <c:v>1860.0105652404902</c:v>
                </c:pt>
                <c:pt idx="7042">
                  <c:v>1860.2746962494707</c:v>
                </c:pt>
                <c:pt idx="7043">
                  <c:v>1860.5388272584512</c:v>
                </c:pt>
                <c:pt idx="7044">
                  <c:v>1860.8029582674317</c:v>
                </c:pt>
                <c:pt idx="7045">
                  <c:v>1861.0670892764122</c:v>
                </c:pt>
                <c:pt idx="7046">
                  <c:v>1861.3312202853926</c:v>
                </c:pt>
                <c:pt idx="7047">
                  <c:v>1861.5953512943731</c:v>
                </c:pt>
                <c:pt idx="7048">
                  <c:v>1861.8594823033536</c:v>
                </c:pt>
                <c:pt idx="7049">
                  <c:v>1862.1236133123341</c:v>
                </c:pt>
                <c:pt idx="7050">
                  <c:v>1862.3877443213146</c:v>
                </c:pt>
                <c:pt idx="7051">
                  <c:v>1862.6518753302951</c:v>
                </c:pt>
                <c:pt idx="7052">
                  <c:v>1862.9160063392756</c:v>
                </c:pt>
                <c:pt idx="7053">
                  <c:v>1863.180137348256</c:v>
                </c:pt>
                <c:pt idx="7054">
                  <c:v>1863.4442683572365</c:v>
                </c:pt>
                <c:pt idx="7055">
                  <c:v>1863.708399366217</c:v>
                </c:pt>
                <c:pt idx="7056">
                  <c:v>1863.9725303751975</c:v>
                </c:pt>
                <c:pt idx="7057">
                  <c:v>1864.236661384178</c:v>
                </c:pt>
                <c:pt idx="7058">
                  <c:v>1864.5007923931585</c:v>
                </c:pt>
                <c:pt idx="7059">
                  <c:v>1864.7649234021389</c:v>
                </c:pt>
                <c:pt idx="7060">
                  <c:v>1865.0290544111194</c:v>
                </c:pt>
                <c:pt idx="7061">
                  <c:v>1865.2931854200999</c:v>
                </c:pt>
                <c:pt idx="7062">
                  <c:v>1865.5573164290804</c:v>
                </c:pt>
                <c:pt idx="7063">
                  <c:v>1865.8214474380609</c:v>
                </c:pt>
                <c:pt idx="7064">
                  <c:v>1866.0855784470414</c:v>
                </c:pt>
                <c:pt idx="7065">
                  <c:v>1866.3497094560219</c:v>
                </c:pt>
                <c:pt idx="7066">
                  <c:v>1866.6138404650023</c:v>
                </c:pt>
                <c:pt idx="7067">
                  <c:v>1866.8779714739828</c:v>
                </c:pt>
                <c:pt idx="7068">
                  <c:v>1867.1421024829633</c:v>
                </c:pt>
                <c:pt idx="7069">
                  <c:v>1867.4062334919438</c:v>
                </c:pt>
                <c:pt idx="7070">
                  <c:v>1867.6703645009243</c:v>
                </c:pt>
                <c:pt idx="7071">
                  <c:v>1867.9344955099048</c:v>
                </c:pt>
                <c:pt idx="7072">
                  <c:v>1868.1986265188852</c:v>
                </c:pt>
                <c:pt idx="7073">
                  <c:v>1868.4627575278657</c:v>
                </c:pt>
                <c:pt idx="7074">
                  <c:v>1868.7268885368462</c:v>
                </c:pt>
                <c:pt idx="7075">
                  <c:v>1868.9910195458267</c:v>
                </c:pt>
                <c:pt idx="7076">
                  <c:v>1869.2551505548072</c:v>
                </c:pt>
                <c:pt idx="7077">
                  <c:v>1869.5192815637877</c:v>
                </c:pt>
                <c:pt idx="7078">
                  <c:v>1869.7834125727682</c:v>
                </c:pt>
                <c:pt idx="7079">
                  <c:v>1870.0475435817486</c:v>
                </c:pt>
                <c:pt idx="7080">
                  <c:v>1870.3116745907291</c:v>
                </c:pt>
                <c:pt idx="7081">
                  <c:v>1870.5758055997096</c:v>
                </c:pt>
                <c:pt idx="7082">
                  <c:v>1870.8399366086901</c:v>
                </c:pt>
                <c:pt idx="7083">
                  <c:v>1871.1040676176706</c:v>
                </c:pt>
                <c:pt idx="7084">
                  <c:v>1871.3681986266511</c:v>
                </c:pt>
                <c:pt idx="7085">
                  <c:v>1871.6323296356315</c:v>
                </c:pt>
                <c:pt idx="7086">
                  <c:v>1871.896460644612</c:v>
                </c:pt>
                <c:pt idx="7087">
                  <c:v>1872.1605916535925</c:v>
                </c:pt>
                <c:pt idx="7088">
                  <c:v>1872.424722662573</c:v>
                </c:pt>
                <c:pt idx="7089">
                  <c:v>1872.6888536715535</c:v>
                </c:pt>
                <c:pt idx="7090">
                  <c:v>1872.952984680534</c:v>
                </c:pt>
                <c:pt idx="7091">
                  <c:v>1873.2171156895145</c:v>
                </c:pt>
                <c:pt idx="7092">
                  <c:v>1873.4812466984949</c:v>
                </c:pt>
                <c:pt idx="7093">
                  <c:v>1873.7453777074754</c:v>
                </c:pt>
                <c:pt idx="7094">
                  <c:v>1874.0095087164559</c:v>
                </c:pt>
                <c:pt idx="7095">
                  <c:v>1874.2736397254364</c:v>
                </c:pt>
                <c:pt idx="7096">
                  <c:v>1874.5377707344169</c:v>
                </c:pt>
                <c:pt idx="7097">
                  <c:v>1874.8019017433974</c:v>
                </c:pt>
                <c:pt idx="7098">
                  <c:v>1875.0660327523779</c:v>
                </c:pt>
                <c:pt idx="7099">
                  <c:v>1875.3301637613583</c:v>
                </c:pt>
                <c:pt idx="7100">
                  <c:v>1875.5942947703388</c:v>
                </c:pt>
                <c:pt idx="7101">
                  <c:v>1875.8584257793193</c:v>
                </c:pt>
                <c:pt idx="7102">
                  <c:v>1876.1225567882998</c:v>
                </c:pt>
                <c:pt idx="7103">
                  <c:v>1876.3866877972803</c:v>
                </c:pt>
                <c:pt idx="7104">
                  <c:v>1876.6508188062608</c:v>
                </c:pt>
                <c:pt idx="7105">
                  <c:v>1876.9149498152412</c:v>
                </c:pt>
                <c:pt idx="7106">
                  <c:v>1877.1790808242217</c:v>
                </c:pt>
                <c:pt idx="7107">
                  <c:v>1877.4432118332022</c:v>
                </c:pt>
                <c:pt idx="7108">
                  <c:v>1877.7073428421827</c:v>
                </c:pt>
                <c:pt idx="7109">
                  <c:v>1877.9714738511632</c:v>
                </c:pt>
                <c:pt idx="7110">
                  <c:v>1878.2356048601437</c:v>
                </c:pt>
                <c:pt idx="7111">
                  <c:v>1878.4997358691242</c:v>
                </c:pt>
                <c:pt idx="7112">
                  <c:v>1878.7638668781046</c:v>
                </c:pt>
                <c:pt idx="7113">
                  <c:v>1879.0279978870851</c:v>
                </c:pt>
                <c:pt idx="7114">
                  <c:v>1879.2921288960656</c:v>
                </c:pt>
                <c:pt idx="7115">
                  <c:v>1879.5562599050461</c:v>
                </c:pt>
                <c:pt idx="7116">
                  <c:v>1879.8203909140266</c:v>
                </c:pt>
                <c:pt idx="7117">
                  <c:v>1880.0845219230071</c:v>
                </c:pt>
                <c:pt idx="7118">
                  <c:v>1880.3486529319875</c:v>
                </c:pt>
                <c:pt idx="7119">
                  <c:v>1880.612783940968</c:v>
                </c:pt>
                <c:pt idx="7120">
                  <c:v>1880.8769149499485</c:v>
                </c:pt>
                <c:pt idx="7121">
                  <c:v>1881.141045958929</c:v>
                </c:pt>
                <c:pt idx="7122">
                  <c:v>1881.4051769679095</c:v>
                </c:pt>
                <c:pt idx="7123">
                  <c:v>1881.66930797689</c:v>
                </c:pt>
                <c:pt idx="7124">
                  <c:v>1881.9334389858705</c:v>
                </c:pt>
                <c:pt idx="7125">
                  <c:v>1882.1975699948509</c:v>
                </c:pt>
                <c:pt idx="7126">
                  <c:v>1882.4617010038314</c:v>
                </c:pt>
                <c:pt idx="7127">
                  <c:v>1882.7258320128119</c:v>
                </c:pt>
                <c:pt idx="7128">
                  <c:v>1882.9899630217924</c:v>
                </c:pt>
                <c:pt idx="7129">
                  <c:v>1883.2540940307729</c:v>
                </c:pt>
                <c:pt idx="7130">
                  <c:v>1883.5182250397534</c:v>
                </c:pt>
                <c:pt idx="7131">
                  <c:v>1883.7823560487338</c:v>
                </c:pt>
                <c:pt idx="7132">
                  <c:v>1884.0464870577143</c:v>
                </c:pt>
                <c:pt idx="7133">
                  <c:v>1884.3106180666948</c:v>
                </c:pt>
                <c:pt idx="7134">
                  <c:v>1884.5747490756753</c:v>
                </c:pt>
                <c:pt idx="7135">
                  <c:v>1884.8388800846558</c:v>
                </c:pt>
                <c:pt idx="7136">
                  <c:v>1885.1030110936363</c:v>
                </c:pt>
                <c:pt idx="7137">
                  <c:v>1885.3671421026168</c:v>
                </c:pt>
                <c:pt idx="7138">
                  <c:v>1885.6312731115972</c:v>
                </c:pt>
                <c:pt idx="7139">
                  <c:v>1885.8954041205777</c:v>
                </c:pt>
                <c:pt idx="7140">
                  <c:v>1886.1595351295582</c:v>
                </c:pt>
                <c:pt idx="7141">
                  <c:v>1886.4236661385387</c:v>
                </c:pt>
                <c:pt idx="7142">
                  <c:v>1886.6877971475192</c:v>
                </c:pt>
                <c:pt idx="7143">
                  <c:v>1886.9519281564997</c:v>
                </c:pt>
                <c:pt idx="7144">
                  <c:v>1887.2160591654801</c:v>
                </c:pt>
                <c:pt idx="7145">
                  <c:v>1887.4801901744606</c:v>
                </c:pt>
                <c:pt idx="7146">
                  <c:v>1887.7443211834411</c:v>
                </c:pt>
                <c:pt idx="7147">
                  <c:v>1888.0084521924216</c:v>
                </c:pt>
                <c:pt idx="7148">
                  <c:v>1888.2725832014021</c:v>
                </c:pt>
                <c:pt idx="7149">
                  <c:v>1888.5367142103826</c:v>
                </c:pt>
                <c:pt idx="7150">
                  <c:v>1888.8008452193631</c:v>
                </c:pt>
                <c:pt idx="7151">
                  <c:v>1889.0649762283435</c:v>
                </c:pt>
                <c:pt idx="7152">
                  <c:v>1889.329107237324</c:v>
                </c:pt>
                <c:pt idx="7153">
                  <c:v>1889.5932382463045</c:v>
                </c:pt>
                <c:pt idx="7154">
                  <c:v>1889.857369255285</c:v>
                </c:pt>
                <c:pt idx="7155">
                  <c:v>1890.1215002642655</c:v>
                </c:pt>
                <c:pt idx="7156">
                  <c:v>1890.385631273246</c:v>
                </c:pt>
                <c:pt idx="7157">
                  <c:v>1890.6497622822264</c:v>
                </c:pt>
                <c:pt idx="7158">
                  <c:v>1890.9138932912069</c:v>
                </c:pt>
                <c:pt idx="7159">
                  <c:v>1891.1780243001874</c:v>
                </c:pt>
                <c:pt idx="7160">
                  <c:v>1891.4421553091679</c:v>
                </c:pt>
                <c:pt idx="7161">
                  <c:v>1891.7062863181484</c:v>
                </c:pt>
                <c:pt idx="7162">
                  <c:v>1891.9704173271289</c:v>
                </c:pt>
                <c:pt idx="7163">
                  <c:v>1892.2345483361094</c:v>
                </c:pt>
                <c:pt idx="7164">
                  <c:v>1892.4986793450898</c:v>
                </c:pt>
                <c:pt idx="7165">
                  <c:v>1892.7628103540703</c:v>
                </c:pt>
                <c:pt idx="7166">
                  <c:v>1893.0269413630508</c:v>
                </c:pt>
                <c:pt idx="7167">
                  <c:v>1893.2910723720313</c:v>
                </c:pt>
                <c:pt idx="7168">
                  <c:v>1893.5552033810118</c:v>
                </c:pt>
                <c:pt idx="7169">
                  <c:v>1893.8193343899923</c:v>
                </c:pt>
                <c:pt idx="7170">
                  <c:v>1894.0834653989727</c:v>
                </c:pt>
                <c:pt idx="7171">
                  <c:v>1894.3475964079532</c:v>
                </c:pt>
                <c:pt idx="7172">
                  <c:v>1894.6117274169337</c:v>
                </c:pt>
                <c:pt idx="7173">
                  <c:v>1894.8758584259142</c:v>
                </c:pt>
                <c:pt idx="7174">
                  <c:v>1895.1399894348947</c:v>
                </c:pt>
                <c:pt idx="7175">
                  <c:v>1895.4041204438752</c:v>
                </c:pt>
                <c:pt idx="7176">
                  <c:v>1895.6682514528557</c:v>
                </c:pt>
                <c:pt idx="7177">
                  <c:v>1895.9323824618361</c:v>
                </c:pt>
                <c:pt idx="7178">
                  <c:v>1896.1965134708166</c:v>
                </c:pt>
                <c:pt idx="7179">
                  <c:v>1896.4606444797971</c:v>
                </c:pt>
                <c:pt idx="7180">
                  <c:v>1896.7247754887776</c:v>
                </c:pt>
                <c:pt idx="7181">
                  <c:v>1896.9889064977581</c:v>
                </c:pt>
                <c:pt idx="7182">
                  <c:v>1897.2530375067386</c:v>
                </c:pt>
                <c:pt idx="7183">
                  <c:v>1897.517168515719</c:v>
                </c:pt>
                <c:pt idx="7184">
                  <c:v>1897.7812995246995</c:v>
                </c:pt>
                <c:pt idx="7185">
                  <c:v>1898.04543053368</c:v>
                </c:pt>
                <c:pt idx="7186">
                  <c:v>1898.3095615426605</c:v>
                </c:pt>
                <c:pt idx="7187">
                  <c:v>1898.573692551641</c:v>
                </c:pt>
                <c:pt idx="7188">
                  <c:v>1898.8378235606215</c:v>
                </c:pt>
                <c:pt idx="7189">
                  <c:v>1899.101954569602</c:v>
                </c:pt>
                <c:pt idx="7190">
                  <c:v>1899.3660855785824</c:v>
                </c:pt>
                <c:pt idx="7191">
                  <c:v>1899.6302165875629</c:v>
                </c:pt>
                <c:pt idx="7192">
                  <c:v>1899.8943475965434</c:v>
                </c:pt>
                <c:pt idx="7193">
                  <c:v>1900.1584786055239</c:v>
                </c:pt>
                <c:pt idx="7194">
                  <c:v>1900.4226096145044</c:v>
                </c:pt>
                <c:pt idx="7195">
                  <c:v>1900.6867406234849</c:v>
                </c:pt>
                <c:pt idx="7196">
                  <c:v>1900.9508716324654</c:v>
                </c:pt>
                <c:pt idx="7197">
                  <c:v>1901.2150026414458</c:v>
                </c:pt>
                <c:pt idx="7198">
                  <c:v>1901.4791336504263</c:v>
                </c:pt>
                <c:pt idx="7199">
                  <c:v>1901.7432646594068</c:v>
                </c:pt>
                <c:pt idx="7200">
                  <c:v>1902.0073956683873</c:v>
                </c:pt>
                <c:pt idx="7201">
                  <c:v>1902.2715266773678</c:v>
                </c:pt>
                <c:pt idx="7202">
                  <c:v>1902.5356576863483</c:v>
                </c:pt>
                <c:pt idx="7203">
                  <c:v>1902.7997886953287</c:v>
                </c:pt>
                <c:pt idx="7204">
                  <c:v>1903.0639197043092</c:v>
                </c:pt>
                <c:pt idx="7205">
                  <c:v>1903.3280507132897</c:v>
                </c:pt>
                <c:pt idx="7206">
                  <c:v>1903.5921817222702</c:v>
                </c:pt>
                <c:pt idx="7207">
                  <c:v>1903.8563127312507</c:v>
                </c:pt>
                <c:pt idx="7208">
                  <c:v>1904.1204437402312</c:v>
                </c:pt>
                <c:pt idx="7209">
                  <c:v>1904.3845747492117</c:v>
                </c:pt>
                <c:pt idx="7210">
                  <c:v>1904.6487057581921</c:v>
                </c:pt>
                <c:pt idx="7211">
                  <c:v>1904.9128367671726</c:v>
                </c:pt>
                <c:pt idx="7212">
                  <c:v>1905.1769677761531</c:v>
                </c:pt>
                <c:pt idx="7213">
                  <c:v>1905.4410987851336</c:v>
                </c:pt>
                <c:pt idx="7214">
                  <c:v>1905.7052297941141</c:v>
                </c:pt>
                <c:pt idx="7215">
                  <c:v>1905.9693608030946</c:v>
                </c:pt>
                <c:pt idx="7216">
                  <c:v>1906.233491812075</c:v>
                </c:pt>
                <c:pt idx="7217">
                  <c:v>1906.4976228210555</c:v>
                </c:pt>
                <c:pt idx="7218">
                  <c:v>1906.761753830036</c:v>
                </c:pt>
                <c:pt idx="7219">
                  <c:v>1907.0258848390165</c:v>
                </c:pt>
                <c:pt idx="7220">
                  <c:v>1907.290015847997</c:v>
                </c:pt>
                <c:pt idx="7221">
                  <c:v>1907.5541468569775</c:v>
                </c:pt>
                <c:pt idx="7222">
                  <c:v>1907.818277865958</c:v>
                </c:pt>
                <c:pt idx="7223">
                  <c:v>1908.0824088749384</c:v>
                </c:pt>
                <c:pt idx="7224">
                  <c:v>1908.3465398839189</c:v>
                </c:pt>
                <c:pt idx="7225">
                  <c:v>1908.6106708928994</c:v>
                </c:pt>
                <c:pt idx="7226">
                  <c:v>1908.8748019018799</c:v>
                </c:pt>
                <c:pt idx="7227">
                  <c:v>1909.1389329108604</c:v>
                </c:pt>
                <c:pt idx="7228">
                  <c:v>1909.4030639198409</c:v>
                </c:pt>
                <c:pt idx="7229">
                  <c:v>1909.6671949288213</c:v>
                </c:pt>
                <c:pt idx="7230">
                  <c:v>1909.9313259378018</c:v>
                </c:pt>
                <c:pt idx="7231">
                  <c:v>1910.1954569467823</c:v>
                </c:pt>
                <c:pt idx="7232">
                  <c:v>1910.4595879557628</c:v>
                </c:pt>
                <c:pt idx="7233">
                  <c:v>1910.7237189647433</c:v>
                </c:pt>
                <c:pt idx="7234">
                  <c:v>1910.9878499737238</c:v>
                </c:pt>
                <c:pt idx="7235">
                  <c:v>1911.2519809827043</c:v>
                </c:pt>
                <c:pt idx="7236">
                  <c:v>1911.5161119916847</c:v>
                </c:pt>
                <c:pt idx="7237">
                  <c:v>1911.7802430006652</c:v>
                </c:pt>
                <c:pt idx="7238">
                  <c:v>1912.0443740096457</c:v>
                </c:pt>
                <c:pt idx="7239">
                  <c:v>1912.3085050186262</c:v>
                </c:pt>
                <c:pt idx="7240">
                  <c:v>1912.5726360276067</c:v>
                </c:pt>
                <c:pt idx="7241">
                  <c:v>1912.8367670365872</c:v>
                </c:pt>
                <c:pt idx="7242">
                  <c:v>1913.1008980455676</c:v>
                </c:pt>
                <c:pt idx="7243">
                  <c:v>1913.3650290545481</c:v>
                </c:pt>
                <c:pt idx="7244">
                  <c:v>1913.6291600635286</c:v>
                </c:pt>
                <c:pt idx="7245">
                  <c:v>1913.8932910725091</c:v>
                </c:pt>
                <c:pt idx="7246">
                  <c:v>1914.1574220814896</c:v>
                </c:pt>
                <c:pt idx="7247">
                  <c:v>1914.4215530904701</c:v>
                </c:pt>
                <c:pt idx="7248">
                  <c:v>1914.6856840994506</c:v>
                </c:pt>
                <c:pt idx="7249">
                  <c:v>1914.949815108431</c:v>
                </c:pt>
                <c:pt idx="7250">
                  <c:v>1915.2139461174115</c:v>
                </c:pt>
                <c:pt idx="7251">
                  <c:v>1915.478077126392</c:v>
                </c:pt>
                <c:pt idx="7252">
                  <c:v>1915.7422081353725</c:v>
                </c:pt>
                <c:pt idx="7253">
                  <c:v>1916.006339144353</c:v>
                </c:pt>
                <c:pt idx="7254">
                  <c:v>1916.2704701533335</c:v>
                </c:pt>
                <c:pt idx="7255">
                  <c:v>1916.5346011623139</c:v>
                </c:pt>
                <c:pt idx="7256">
                  <c:v>1916.7987321712944</c:v>
                </c:pt>
                <c:pt idx="7257">
                  <c:v>1917.0628631802749</c:v>
                </c:pt>
                <c:pt idx="7258">
                  <c:v>1917.3269941892554</c:v>
                </c:pt>
                <c:pt idx="7259">
                  <c:v>1917.5911251982359</c:v>
                </c:pt>
                <c:pt idx="7260">
                  <c:v>1917.8552562072164</c:v>
                </c:pt>
                <c:pt idx="7261">
                  <c:v>1918.1193872161969</c:v>
                </c:pt>
                <c:pt idx="7262">
                  <c:v>1918.3835182251773</c:v>
                </c:pt>
                <c:pt idx="7263">
                  <c:v>1918.6476492341578</c:v>
                </c:pt>
                <c:pt idx="7264">
                  <c:v>1918.9117802431383</c:v>
                </c:pt>
                <c:pt idx="7265">
                  <c:v>1919.1759112521188</c:v>
                </c:pt>
                <c:pt idx="7266">
                  <c:v>1919.4400422610993</c:v>
                </c:pt>
                <c:pt idx="7267">
                  <c:v>1919.7041732700798</c:v>
                </c:pt>
                <c:pt idx="7268">
                  <c:v>1919.9683042790602</c:v>
                </c:pt>
                <c:pt idx="7269">
                  <c:v>1920.2324352880407</c:v>
                </c:pt>
                <c:pt idx="7270">
                  <c:v>1920.4965662970212</c:v>
                </c:pt>
                <c:pt idx="7271">
                  <c:v>1920.7606973060017</c:v>
                </c:pt>
                <c:pt idx="7272">
                  <c:v>1921.0248283149822</c:v>
                </c:pt>
                <c:pt idx="7273">
                  <c:v>1921.2889593239627</c:v>
                </c:pt>
                <c:pt idx="7274">
                  <c:v>1921.5530903329432</c:v>
                </c:pt>
                <c:pt idx="7275">
                  <c:v>1921.8172213419236</c:v>
                </c:pt>
                <c:pt idx="7276">
                  <c:v>1922.0813523509041</c:v>
                </c:pt>
                <c:pt idx="7277">
                  <c:v>1922.3454833598846</c:v>
                </c:pt>
                <c:pt idx="7278">
                  <c:v>1922.6096143688651</c:v>
                </c:pt>
                <c:pt idx="7279">
                  <c:v>1922.8737453778456</c:v>
                </c:pt>
                <c:pt idx="7280">
                  <c:v>1923.1378763868261</c:v>
                </c:pt>
                <c:pt idx="7281">
                  <c:v>1923.4020073958065</c:v>
                </c:pt>
                <c:pt idx="7282">
                  <c:v>1923.666138404787</c:v>
                </c:pt>
                <c:pt idx="7283">
                  <c:v>1923.9302694137675</c:v>
                </c:pt>
                <c:pt idx="7284">
                  <c:v>1924.194400422748</c:v>
                </c:pt>
                <c:pt idx="7285">
                  <c:v>1924.4585314317285</c:v>
                </c:pt>
                <c:pt idx="7286">
                  <c:v>1924.722662440709</c:v>
                </c:pt>
                <c:pt idx="7287">
                  <c:v>1924.9867934496895</c:v>
                </c:pt>
                <c:pt idx="7288">
                  <c:v>1925.2509244586699</c:v>
                </c:pt>
                <c:pt idx="7289">
                  <c:v>1925.5150554676504</c:v>
                </c:pt>
                <c:pt idx="7290">
                  <c:v>1925.7791864766309</c:v>
                </c:pt>
                <c:pt idx="7291">
                  <c:v>1926.0433174856114</c:v>
                </c:pt>
                <c:pt idx="7292">
                  <c:v>1926.3074484945919</c:v>
                </c:pt>
                <c:pt idx="7293">
                  <c:v>1926.5715795035724</c:v>
                </c:pt>
                <c:pt idx="7294">
                  <c:v>1926.8357105125529</c:v>
                </c:pt>
                <c:pt idx="7295">
                  <c:v>1927.0998415215333</c:v>
                </c:pt>
                <c:pt idx="7296">
                  <c:v>1927.3639725305138</c:v>
                </c:pt>
                <c:pt idx="7297">
                  <c:v>1927.6281035394943</c:v>
                </c:pt>
                <c:pt idx="7298">
                  <c:v>1927.8922345484748</c:v>
                </c:pt>
                <c:pt idx="7299">
                  <c:v>1928.1563655574553</c:v>
                </c:pt>
                <c:pt idx="7300">
                  <c:v>1928.4204965664358</c:v>
                </c:pt>
                <c:pt idx="7301">
                  <c:v>1928.6846275754162</c:v>
                </c:pt>
                <c:pt idx="7302">
                  <c:v>1928.9487585843967</c:v>
                </c:pt>
                <c:pt idx="7303">
                  <c:v>1929.2128895933772</c:v>
                </c:pt>
                <c:pt idx="7304">
                  <c:v>1929.4770206023577</c:v>
                </c:pt>
                <c:pt idx="7305">
                  <c:v>1929.7411516113382</c:v>
                </c:pt>
                <c:pt idx="7306">
                  <c:v>1930.0052826203187</c:v>
                </c:pt>
                <c:pt idx="7307">
                  <c:v>1930.2694136292992</c:v>
                </c:pt>
                <c:pt idx="7308">
                  <c:v>1930.5335446382796</c:v>
                </c:pt>
                <c:pt idx="7309">
                  <c:v>1930.7976756472601</c:v>
                </c:pt>
                <c:pt idx="7310">
                  <c:v>1931.0618066562406</c:v>
                </c:pt>
                <c:pt idx="7311">
                  <c:v>1931.3259376652211</c:v>
                </c:pt>
                <c:pt idx="7312">
                  <c:v>1931.5900686742016</c:v>
                </c:pt>
                <c:pt idx="7313">
                  <c:v>1931.8541996831821</c:v>
                </c:pt>
                <c:pt idx="7314">
                  <c:v>1932.1183306921625</c:v>
                </c:pt>
                <c:pt idx="7315">
                  <c:v>1932.382461701143</c:v>
                </c:pt>
                <c:pt idx="7316">
                  <c:v>1932.6465927101235</c:v>
                </c:pt>
                <c:pt idx="7317">
                  <c:v>1932.910723719104</c:v>
                </c:pt>
                <c:pt idx="7318">
                  <c:v>1933.1748547280845</c:v>
                </c:pt>
                <c:pt idx="7319">
                  <c:v>1933.438985737065</c:v>
                </c:pt>
                <c:pt idx="7320">
                  <c:v>1933.7031167460455</c:v>
                </c:pt>
                <c:pt idx="7321">
                  <c:v>1933.9672477550259</c:v>
                </c:pt>
                <c:pt idx="7322">
                  <c:v>1934.2313787640064</c:v>
                </c:pt>
                <c:pt idx="7323">
                  <c:v>1934.4955097729869</c:v>
                </c:pt>
                <c:pt idx="7324">
                  <c:v>1934.7596407819674</c:v>
                </c:pt>
                <c:pt idx="7325">
                  <c:v>1935.0237717909479</c:v>
                </c:pt>
                <c:pt idx="7326">
                  <c:v>1935.2879027999284</c:v>
                </c:pt>
                <c:pt idx="7327">
                  <c:v>1935.5520338089088</c:v>
                </c:pt>
                <c:pt idx="7328">
                  <c:v>1935.8161648178893</c:v>
                </c:pt>
                <c:pt idx="7329">
                  <c:v>1936.0802958268698</c:v>
                </c:pt>
                <c:pt idx="7330">
                  <c:v>1936.3444268358503</c:v>
                </c:pt>
                <c:pt idx="7331">
                  <c:v>1936.6085578448308</c:v>
                </c:pt>
                <c:pt idx="7332">
                  <c:v>1936.8726888538113</c:v>
                </c:pt>
                <c:pt idx="7333">
                  <c:v>1937.1368198627918</c:v>
                </c:pt>
                <c:pt idx="7334">
                  <c:v>1937.4009508717722</c:v>
                </c:pt>
                <c:pt idx="7335">
                  <c:v>1937.6650818807527</c:v>
                </c:pt>
                <c:pt idx="7336">
                  <c:v>1937.9292128897332</c:v>
                </c:pt>
                <c:pt idx="7337">
                  <c:v>1938.1933438987137</c:v>
                </c:pt>
                <c:pt idx="7338">
                  <c:v>1938.4574749076942</c:v>
                </c:pt>
                <c:pt idx="7339">
                  <c:v>1938.7216059166747</c:v>
                </c:pt>
                <c:pt idx="7340">
                  <c:v>1938.9857369256551</c:v>
                </c:pt>
                <c:pt idx="7341">
                  <c:v>1939.2498679346356</c:v>
                </c:pt>
                <c:pt idx="7342">
                  <c:v>1939.5139989436161</c:v>
                </c:pt>
                <c:pt idx="7343">
                  <c:v>1939.7781299525966</c:v>
                </c:pt>
                <c:pt idx="7344">
                  <c:v>1940.0422609615771</c:v>
                </c:pt>
                <c:pt idx="7345">
                  <c:v>1940.3063919705576</c:v>
                </c:pt>
                <c:pt idx="7346">
                  <c:v>1940.5705229795381</c:v>
                </c:pt>
                <c:pt idx="7347">
                  <c:v>1940.8346539885185</c:v>
                </c:pt>
                <c:pt idx="7348">
                  <c:v>1941.098784997499</c:v>
                </c:pt>
                <c:pt idx="7349">
                  <c:v>1941.3629160064795</c:v>
                </c:pt>
                <c:pt idx="7350">
                  <c:v>1941.62704701546</c:v>
                </c:pt>
                <c:pt idx="7351">
                  <c:v>1941.8911780244405</c:v>
                </c:pt>
                <c:pt idx="7352">
                  <c:v>1942.155309033421</c:v>
                </c:pt>
                <c:pt idx="7353">
                  <c:v>1942.4194400424014</c:v>
                </c:pt>
                <c:pt idx="7354">
                  <c:v>1942.6835710513819</c:v>
                </c:pt>
                <c:pt idx="7355">
                  <c:v>1942.9477020603624</c:v>
                </c:pt>
                <c:pt idx="7356">
                  <c:v>1943.2118330693429</c:v>
                </c:pt>
                <c:pt idx="7357">
                  <c:v>1943.4759640783234</c:v>
                </c:pt>
                <c:pt idx="7358">
                  <c:v>1943.7400950873039</c:v>
                </c:pt>
                <c:pt idx="7359">
                  <c:v>1944.0042260962844</c:v>
                </c:pt>
                <c:pt idx="7360">
                  <c:v>1944.2683571052648</c:v>
                </c:pt>
                <c:pt idx="7361">
                  <c:v>1944.5324881142453</c:v>
                </c:pt>
                <c:pt idx="7362">
                  <c:v>1944.7966191232258</c:v>
                </c:pt>
                <c:pt idx="7363">
                  <c:v>1945.0607501322063</c:v>
                </c:pt>
                <c:pt idx="7364">
                  <c:v>1945.3248811411868</c:v>
                </c:pt>
                <c:pt idx="7365">
                  <c:v>1945.5890121501673</c:v>
                </c:pt>
                <c:pt idx="7366">
                  <c:v>1945.8531431591477</c:v>
                </c:pt>
                <c:pt idx="7367">
                  <c:v>1946.1172741681282</c:v>
                </c:pt>
                <c:pt idx="7368">
                  <c:v>1946.3814051771087</c:v>
                </c:pt>
                <c:pt idx="7369">
                  <c:v>1946.6455361860892</c:v>
                </c:pt>
                <c:pt idx="7370">
                  <c:v>1946.9096671950697</c:v>
                </c:pt>
                <c:pt idx="7371">
                  <c:v>1947.1737982040502</c:v>
                </c:pt>
                <c:pt idx="7372">
                  <c:v>1947.4379292130307</c:v>
                </c:pt>
                <c:pt idx="7373">
                  <c:v>1947.7020602220111</c:v>
                </c:pt>
                <c:pt idx="7374">
                  <c:v>1947.9661912309916</c:v>
                </c:pt>
                <c:pt idx="7375">
                  <c:v>1948.2303222399721</c:v>
                </c:pt>
                <c:pt idx="7376">
                  <c:v>1948.4944532489526</c:v>
                </c:pt>
                <c:pt idx="7377">
                  <c:v>1948.7585842579331</c:v>
                </c:pt>
                <c:pt idx="7378">
                  <c:v>1949.0227152669136</c:v>
                </c:pt>
                <c:pt idx="7379">
                  <c:v>1949.286846275894</c:v>
                </c:pt>
                <c:pt idx="7380">
                  <c:v>1949.5509772848745</c:v>
                </c:pt>
                <c:pt idx="7381">
                  <c:v>1949.815108293855</c:v>
                </c:pt>
                <c:pt idx="7382">
                  <c:v>1950.0792393028355</c:v>
                </c:pt>
                <c:pt idx="7383">
                  <c:v>1950.343370311816</c:v>
                </c:pt>
                <c:pt idx="7384">
                  <c:v>1950.6075013207965</c:v>
                </c:pt>
                <c:pt idx="7385">
                  <c:v>1950.871632329777</c:v>
                </c:pt>
                <c:pt idx="7386">
                  <c:v>1951.1357633387574</c:v>
                </c:pt>
                <c:pt idx="7387">
                  <c:v>1951.3998943477379</c:v>
                </c:pt>
                <c:pt idx="7388">
                  <c:v>1951.6640253567184</c:v>
                </c:pt>
                <c:pt idx="7389">
                  <c:v>1951.9281563656989</c:v>
                </c:pt>
                <c:pt idx="7390">
                  <c:v>1952.1922873746794</c:v>
                </c:pt>
                <c:pt idx="7391">
                  <c:v>1952.4564183836599</c:v>
                </c:pt>
                <c:pt idx="7392">
                  <c:v>1952.7205493926404</c:v>
                </c:pt>
                <c:pt idx="7393">
                  <c:v>1952.9846804016208</c:v>
                </c:pt>
                <c:pt idx="7394">
                  <c:v>1953.2488114106013</c:v>
                </c:pt>
                <c:pt idx="7395">
                  <c:v>1953.5129424195818</c:v>
                </c:pt>
                <c:pt idx="7396">
                  <c:v>1953.7770734285623</c:v>
                </c:pt>
                <c:pt idx="7397">
                  <c:v>1954.0412044375428</c:v>
                </c:pt>
                <c:pt idx="7398">
                  <c:v>1954.3053354465233</c:v>
                </c:pt>
                <c:pt idx="7399">
                  <c:v>1954.5694664555037</c:v>
                </c:pt>
                <c:pt idx="7400">
                  <c:v>1954.8335974644842</c:v>
                </c:pt>
                <c:pt idx="7401">
                  <c:v>1955.0977284734647</c:v>
                </c:pt>
                <c:pt idx="7402">
                  <c:v>1955.3618594824452</c:v>
                </c:pt>
                <c:pt idx="7403">
                  <c:v>1955.6259904914257</c:v>
                </c:pt>
                <c:pt idx="7404">
                  <c:v>1955.8901215004062</c:v>
                </c:pt>
                <c:pt idx="7405">
                  <c:v>1956.1542525093867</c:v>
                </c:pt>
                <c:pt idx="7406">
                  <c:v>1956.4183835183671</c:v>
                </c:pt>
                <c:pt idx="7407">
                  <c:v>1956.6825145273476</c:v>
                </c:pt>
                <c:pt idx="7408">
                  <c:v>1956.9466455363281</c:v>
                </c:pt>
                <c:pt idx="7409">
                  <c:v>1957.2107765453086</c:v>
                </c:pt>
                <c:pt idx="7410">
                  <c:v>1957.4749075542891</c:v>
                </c:pt>
                <c:pt idx="7411">
                  <c:v>1957.7390385632696</c:v>
                </c:pt>
                <c:pt idx="7412">
                  <c:v>1958.00316957225</c:v>
                </c:pt>
                <c:pt idx="7413">
                  <c:v>1958.2673005812305</c:v>
                </c:pt>
                <c:pt idx="7414">
                  <c:v>1958.531431590211</c:v>
                </c:pt>
                <c:pt idx="7415">
                  <c:v>1958.7955625991915</c:v>
                </c:pt>
                <c:pt idx="7416">
                  <c:v>1959.059693608172</c:v>
                </c:pt>
                <c:pt idx="7417">
                  <c:v>1959.3238246171525</c:v>
                </c:pt>
                <c:pt idx="7418">
                  <c:v>1959.587955626133</c:v>
                </c:pt>
                <c:pt idx="7419">
                  <c:v>1959.8520866351134</c:v>
                </c:pt>
                <c:pt idx="7420">
                  <c:v>1960.1162176440939</c:v>
                </c:pt>
                <c:pt idx="7421">
                  <c:v>1960.3803486530744</c:v>
                </c:pt>
                <c:pt idx="7422">
                  <c:v>1960.6444796620549</c:v>
                </c:pt>
                <c:pt idx="7423">
                  <c:v>1960.9086106710354</c:v>
                </c:pt>
                <c:pt idx="7424">
                  <c:v>1961.1727416800159</c:v>
                </c:pt>
                <c:pt idx="7425">
                  <c:v>1961.4368726889963</c:v>
                </c:pt>
                <c:pt idx="7426">
                  <c:v>1961.7010036979768</c:v>
                </c:pt>
                <c:pt idx="7427">
                  <c:v>1961.9651347069573</c:v>
                </c:pt>
                <c:pt idx="7428">
                  <c:v>1962.2292657159378</c:v>
                </c:pt>
                <c:pt idx="7429">
                  <c:v>1962.4933967249183</c:v>
                </c:pt>
                <c:pt idx="7430">
                  <c:v>1962.7575277338988</c:v>
                </c:pt>
                <c:pt idx="7431">
                  <c:v>1963.0216587428793</c:v>
                </c:pt>
                <c:pt idx="7432">
                  <c:v>1963.2857897518597</c:v>
                </c:pt>
                <c:pt idx="7433">
                  <c:v>1963.5499207608402</c:v>
                </c:pt>
                <c:pt idx="7434">
                  <c:v>1963.8140517698207</c:v>
                </c:pt>
                <c:pt idx="7435">
                  <c:v>1964.0781827788012</c:v>
                </c:pt>
                <c:pt idx="7436">
                  <c:v>1964.3423137877817</c:v>
                </c:pt>
                <c:pt idx="7437">
                  <c:v>1964.6064447967622</c:v>
                </c:pt>
                <c:pt idx="7438">
                  <c:v>1964.8705758057426</c:v>
                </c:pt>
                <c:pt idx="7439">
                  <c:v>1965.1347068147231</c:v>
                </c:pt>
                <c:pt idx="7440">
                  <c:v>1965.3988378237036</c:v>
                </c:pt>
                <c:pt idx="7441">
                  <c:v>1965.6629688326841</c:v>
                </c:pt>
                <c:pt idx="7442">
                  <c:v>1965.9270998416646</c:v>
                </c:pt>
                <c:pt idx="7443">
                  <c:v>1966.1912308506451</c:v>
                </c:pt>
                <c:pt idx="7444">
                  <c:v>1966.4553618596256</c:v>
                </c:pt>
                <c:pt idx="7445">
                  <c:v>1966.719492868606</c:v>
                </c:pt>
                <c:pt idx="7446">
                  <c:v>1966.9836238775865</c:v>
                </c:pt>
                <c:pt idx="7447">
                  <c:v>1967.247754886567</c:v>
                </c:pt>
                <c:pt idx="7448">
                  <c:v>1967.5118858955475</c:v>
                </c:pt>
                <c:pt idx="7449">
                  <c:v>1967.776016904528</c:v>
                </c:pt>
                <c:pt idx="7450">
                  <c:v>1968.0401479135085</c:v>
                </c:pt>
                <c:pt idx="7451">
                  <c:v>1968.3042789224889</c:v>
                </c:pt>
                <c:pt idx="7452">
                  <c:v>1968.5684099314694</c:v>
                </c:pt>
                <c:pt idx="7453">
                  <c:v>1968.8325409404499</c:v>
                </c:pt>
                <c:pt idx="7454">
                  <c:v>1969.0966719494304</c:v>
                </c:pt>
                <c:pt idx="7455">
                  <c:v>1969.3608029584109</c:v>
                </c:pt>
                <c:pt idx="7456">
                  <c:v>1969.6249339673914</c:v>
                </c:pt>
                <c:pt idx="7457">
                  <c:v>1969.8890649763719</c:v>
                </c:pt>
                <c:pt idx="7458">
                  <c:v>1970.1531959853523</c:v>
                </c:pt>
                <c:pt idx="7459">
                  <c:v>1970.4173269943328</c:v>
                </c:pt>
                <c:pt idx="7460">
                  <c:v>1970.6814580033133</c:v>
                </c:pt>
                <c:pt idx="7461">
                  <c:v>1970.9455890122938</c:v>
                </c:pt>
                <c:pt idx="7462">
                  <c:v>1971.2097200212743</c:v>
                </c:pt>
                <c:pt idx="7463">
                  <c:v>1971.4738510302548</c:v>
                </c:pt>
                <c:pt idx="7464">
                  <c:v>1971.7379820392352</c:v>
                </c:pt>
                <c:pt idx="7465">
                  <c:v>1972.0021130482157</c:v>
                </c:pt>
                <c:pt idx="7466">
                  <c:v>1972.2662440571962</c:v>
                </c:pt>
                <c:pt idx="7467">
                  <c:v>1972.5303750661767</c:v>
                </c:pt>
                <c:pt idx="7468">
                  <c:v>1972.7945060751572</c:v>
                </c:pt>
                <c:pt idx="7469">
                  <c:v>1973.0586370841377</c:v>
                </c:pt>
                <c:pt idx="7470">
                  <c:v>1973.3227680931182</c:v>
                </c:pt>
                <c:pt idx="7471">
                  <c:v>1973.5868991020986</c:v>
                </c:pt>
                <c:pt idx="7472">
                  <c:v>1973.8510301110791</c:v>
                </c:pt>
                <c:pt idx="7473">
                  <c:v>1974.1151611200596</c:v>
                </c:pt>
                <c:pt idx="7474">
                  <c:v>1974.3792921290401</c:v>
                </c:pt>
                <c:pt idx="7475">
                  <c:v>1974.6434231380206</c:v>
                </c:pt>
                <c:pt idx="7476">
                  <c:v>1974.9075541470011</c:v>
                </c:pt>
                <c:pt idx="7477">
                  <c:v>1975.1716851559815</c:v>
                </c:pt>
                <c:pt idx="7478">
                  <c:v>1975.435816164962</c:v>
                </c:pt>
                <c:pt idx="7479">
                  <c:v>1975.6999471739425</c:v>
                </c:pt>
                <c:pt idx="7480">
                  <c:v>1975.964078182923</c:v>
                </c:pt>
                <c:pt idx="7481">
                  <c:v>1976.2282091919035</c:v>
                </c:pt>
                <c:pt idx="7482">
                  <c:v>1976.492340200884</c:v>
                </c:pt>
                <c:pt idx="7483">
                  <c:v>1976.7564712098645</c:v>
                </c:pt>
                <c:pt idx="7484">
                  <c:v>1977.0206022188449</c:v>
                </c:pt>
                <c:pt idx="7485">
                  <c:v>1977.2847332278254</c:v>
                </c:pt>
                <c:pt idx="7486">
                  <c:v>1977.5488642368059</c:v>
                </c:pt>
                <c:pt idx="7487">
                  <c:v>1977.8129952457864</c:v>
                </c:pt>
                <c:pt idx="7488">
                  <c:v>1978.0771262547669</c:v>
                </c:pt>
                <c:pt idx="7489">
                  <c:v>1978.3412572637474</c:v>
                </c:pt>
                <c:pt idx="7490">
                  <c:v>1978.6053882727279</c:v>
                </c:pt>
                <c:pt idx="7491">
                  <c:v>1978.8695192817083</c:v>
                </c:pt>
                <c:pt idx="7492">
                  <c:v>1979.1336502906888</c:v>
                </c:pt>
                <c:pt idx="7493">
                  <c:v>1979.3977812996693</c:v>
                </c:pt>
                <c:pt idx="7494">
                  <c:v>1979.6619123086498</c:v>
                </c:pt>
                <c:pt idx="7495">
                  <c:v>1979.9260433176303</c:v>
                </c:pt>
                <c:pt idx="7496">
                  <c:v>1980.1901743266108</c:v>
                </c:pt>
                <c:pt idx="7497">
                  <c:v>1980.4543053355912</c:v>
                </c:pt>
                <c:pt idx="7498">
                  <c:v>1980.7184363445717</c:v>
                </c:pt>
                <c:pt idx="7499">
                  <c:v>1980.9825673535522</c:v>
                </c:pt>
                <c:pt idx="7500">
                  <c:v>1981.2466983625327</c:v>
                </c:pt>
                <c:pt idx="7501">
                  <c:v>1981.5108293715132</c:v>
                </c:pt>
                <c:pt idx="7502">
                  <c:v>1981.7749603804937</c:v>
                </c:pt>
                <c:pt idx="7503">
                  <c:v>1982.0390913894742</c:v>
                </c:pt>
                <c:pt idx="7504">
                  <c:v>1982.3032223984546</c:v>
                </c:pt>
                <c:pt idx="7505">
                  <c:v>1982.5673534074351</c:v>
                </c:pt>
                <c:pt idx="7506">
                  <c:v>1982.8314844164156</c:v>
                </c:pt>
                <c:pt idx="7507">
                  <c:v>1983.0956154253961</c:v>
                </c:pt>
                <c:pt idx="7508">
                  <c:v>1983.3597464343766</c:v>
                </c:pt>
                <c:pt idx="7509">
                  <c:v>1983.6238774433571</c:v>
                </c:pt>
                <c:pt idx="7510">
                  <c:v>1983.8880084523375</c:v>
                </c:pt>
                <c:pt idx="7511">
                  <c:v>1984.152139461318</c:v>
                </c:pt>
                <c:pt idx="7512">
                  <c:v>1984.4162704702985</c:v>
                </c:pt>
                <c:pt idx="7513">
                  <c:v>1984.680401479279</c:v>
                </c:pt>
                <c:pt idx="7514">
                  <c:v>1984.9445324882595</c:v>
                </c:pt>
                <c:pt idx="7515">
                  <c:v>1985.20866349724</c:v>
                </c:pt>
                <c:pt idx="7516">
                  <c:v>1985.4727945062205</c:v>
                </c:pt>
                <c:pt idx="7517">
                  <c:v>1985.7369255152009</c:v>
                </c:pt>
                <c:pt idx="7518">
                  <c:v>1986.0010565241814</c:v>
                </c:pt>
                <c:pt idx="7519">
                  <c:v>1986.2651875331619</c:v>
                </c:pt>
                <c:pt idx="7520">
                  <c:v>1986.5293185421424</c:v>
                </c:pt>
                <c:pt idx="7521">
                  <c:v>1986.7934495511229</c:v>
                </c:pt>
                <c:pt idx="7522">
                  <c:v>1987.0575805601034</c:v>
                </c:pt>
                <c:pt idx="7523">
                  <c:v>1987.3217115690838</c:v>
                </c:pt>
                <c:pt idx="7524">
                  <c:v>1987.5858425780643</c:v>
                </c:pt>
                <c:pt idx="7525">
                  <c:v>1987.8499735870448</c:v>
                </c:pt>
                <c:pt idx="7526">
                  <c:v>1988.1141045960253</c:v>
                </c:pt>
                <c:pt idx="7527">
                  <c:v>1988.3782356050058</c:v>
                </c:pt>
                <c:pt idx="7528">
                  <c:v>1988.6423666139863</c:v>
                </c:pt>
                <c:pt idx="7529">
                  <c:v>1988.9064976229668</c:v>
                </c:pt>
                <c:pt idx="7530">
                  <c:v>1989.1706286319472</c:v>
                </c:pt>
                <c:pt idx="7531">
                  <c:v>1989.4347596409277</c:v>
                </c:pt>
                <c:pt idx="7532">
                  <c:v>1989.6988906499082</c:v>
                </c:pt>
                <c:pt idx="7533">
                  <c:v>1989.9630216588887</c:v>
                </c:pt>
                <c:pt idx="7534">
                  <c:v>1990.2271526678692</c:v>
                </c:pt>
                <c:pt idx="7535">
                  <c:v>1990.4912836768497</c:v>
                </c:pt>
                <c:pt idx="7536">
                  <c:v>1990.7554146858301</c:v>
                </c:pt>
                <c:pt idx="7537">
                  <c:v>1991.0195456948106</c:v>
                </c:pt>
                <c:pt idx="7538">
                  <c:v>1991.2836767037911</c:v>
                </c:pt>
                <c:pt idx="7539">
                  <c:v>1991.5478077127716</c:v>
                </c:pt>
                <c:pt idx="7540">
                  <c:v>1991.8119387217521</c:v>
                </c:pt>
                <c:pt idx="7541">
                  <c:v>1992.0760697307326</c:v>
                </c:pt>
                <c:pt idx="7542">
                  <c:v>1992.3402007397131</c:v>
                </c:pt>
                <c:pt idx="7543">
                  <c:v>1992.6043317486935</c:v>
                </c:pt>
                <c:pt idx="7544">
                  <c:v>1992.868462757674</c:v>
                </c:pt>
                <c:pt idx="7545">
                  <c:v>1993.1325937666545</c:v>
                </c:pt>
                <c:pt idx="7546">
                  <c:v>1993.396724775635</c:v>
                </c:pt>
                <c:pt idx="7547">
                  <c:v>1993.6608557846155</c:v>
                </c:pt>
                <c:pt idx="7548">
                  <c:v>1993.924986793596</c:v>
                </c:pt>
                <c:pt idx="7549">
                  <c:v>1994.1891178025764</c:v>
                </c:pt>
                <c:pt idx="7550">
                  <c:v>1994.4532488115569</c:v>
                </c:pt>
                <c:pt idx="7551">
                  <c:v>1994.7173798205374</c:v>
                </c:pt>
                <c:pt idx="7552">
                  <c:v>1994.9815108295179</c:v>
                </c:pt>
                <c:pt idx="7553">
                  <c:v>1995.2456418384984</c:v>
                </c:pt>
                <c:pt idx="7554">
                  <c:v>1995.5097728474789</c:v>
                </c:pt>
                <c:pt idx="7555">
                  <c:v>1995.7739038564594</c:v>
                </c:pt>
                <c:pt idx="7556">
                  <c:v>1996.0380348654398</c:v>
                </c:pt>
                <c:pt idx="7557">
                  <c:v>1996.3021658744203</c:v>
                </c:pt>
                <c:pt idx="7558">
                  <c:v>1996.5662968834008</c:v>
                </c:pt>
                <c:pt idx="7559">
                  <c:v>1996.8304278923813</c:v>
                </c:pt>
                <c:pt idx="7560">
                  <c:v>1997.0945589013618</c:v>
                </c:pt>
                <c:pt idx="7561">
                  <c:v>1997.3586899103423</c:v>
                </c:pt>
                <c:pt idx="7562">
                  <c:v>1997.6228209193227</c:v>
                </c:pt>
                <c:pt idx="7563">
                  <c:v>1997.8869519283032</c:v>
                </c:pt>
                <c:pt idx="7564">
                  <c:v>1998.1510829372837</c:v>
                </c:pt>
                <c:pt idx="7565">
                  <c:v>1998.4152139462642</c:v>
                </c:pt>
                <c:pt idx="7566">
                  <c:v>1998.6793449552447</c:v>
                </c:pt>
                <c:pt idx="7567">
                  <c:v>1998.9434759642252</c:v>
                </c:pt>
                <c:pt idx="7568">
                  <c:v>1999.2076069732057</c:v>
                </c:pt>
                <c:pt idx="7569">
                  <c:v>1999.4717379821861</c:v>
                </c:pt>
                <c:pt idx="7570">
                  <c:v>1999.7358689911666</c:v>
                </c:pt>
                <c:pt idx="7571">
                  <c:v>2000.0000000001471</c:v>
                </c:pt>
                <c:pt idx="7572">
                  <c:v>2000.2641310091276</c:v>
                </c:pt>
                <c:pt idx="7573">
                  <c:v>2000.5282620181081</c:v>
                </c:pt>
                <c:pt idx="7574">
                  <c:v>2000.7923930270886</c:v>
                </c:pt>
                <c:pt idx="7575">
                  <c:v>2001.056524036069</c:v>
                </c:pt>
                <c:pt idx="7576">
                  <c:v>2001.3206550450495</c:v>
                </c:pt>
                <c:pt idx="7577">
                  <c:v>2001.58478605403</c:v>
                </c:pt>
                <c:pt idx="7578">
                  <c:v>2001.8489170630105</c:v>
                </c:pt>
                <c:pt idx="7579">
                  <c:v>2002.113048071991</c:v>
                </c:pt>
                <c:pt idx="7580">
                  <c:v>2002.3771790809715</c:v>
                </c:pt>
                <c:pt idx="7581">
                  <c:v>2002.641310089952</c:v>
                </c:pt>
                <c:pt idx="7582">
                  <c:v>2002.9054410989324</c:v>
                </c:pt>
                <c:pt idx="7583">
                  <c:v>2003.1695721079129</c:v>
                </c:pt>
                <c:pt idx="7584">
                  <c:v>2003.4337031168934</c:v>
                </c:pt>
                <c:pt idx="7585">
                  <c:v>2003.6978341258739</c:v>
                </c:pt>
                <c:pt idx="7586">
                  <c:v>2003.9619651348544</c:v>
                </c:pt>
                <c:pt idx="7587">
                  <c:v>2004.2260961438349</c:v>
                </c:pt>
                <c:pt idx="7588">
                  <c:v>2004.4902271528154</c:v>
                </c:pt>
                <c:pt idx="7589">
                  <c:v>2004.7543581617958</c:v>
                </c:pt>
                <c:pt idx="7590">
                  <c:v>2005.0184891707763</c:v>
                </c:pt>
                <c:pt idx="7591">
                  <c:v>2005.2826201797568</c:v>
                </c:pt>
                <c:pt idx="7592">
                  <c:v>2005.5467511887373</c:v>
                </c:pt>
                <c:pt idx="7593">
                  <c:v>2005.8108821977178</c:v>
                </c:pt>
                <c:pt idx="7594">
                  <c:v>2006.0750132066983</c:v>
                </c:pt>
                <c:pt idx="7595">
                  <c:v>2006.3391442156787</c:v>
                </c:pt>
                <c:pt idx="7596">
                  <c:v>2006.6032752246592</c:v>
                </c:pt>
                <c:pt idx="7597">
                  <c:v>2006.8674062336397</c:v>
                </c:pt>
                <c:pt idx="7598">
                  <c:v>2007.1315372426202</c:v>
                </c:pt>
                <c:pt idx="7599">
                  <c:v>2007.3956682516007</c:v>
                </c:pt>
                <c:pt idx="7600">
                  <c:v>2007.6597992605812</c:v>
                </c:pt>
                <c:pt idx="7601">
                  <c:v>2007.9239302695617</c:v>
                </c:pt>
                <c:pt idx="7602">
                  <c:v>2008.1880612785421</c:v>
                </c:pt>
                <c:pt idx="7603">
                  <c:v>2008.4521922875226</c:v>
                </c:pt>
                <c:pt idx="7604">
                  <c:v>2008.7163232965031</c:v>
                </c:pt>
                <c:pt idx="7605">
                  <c:v>2008.9804543054836</c:v>
                </c:pt>
                <c:pt idx="7606">
                  <c:v>2009.2445853144641</c:v>
                </c:pt>
                <c:pt idx="7607">
                  <c:v>2009.5087163234446</c:v>
                </c:pt>
                <c:pt idx="7608">
                  <c:v>2009.772847332425</c:v>
                </c:pt>
                <c:pt idx="7609">
                  <c:v>2010.0369783414055</c:v>
                </c:pt>
                <c:pt idx="7610">
                  <c:v>2010.301109350386</c:v>
                </c:pt>
                <c:pt idx="7611">
                  <c:v>2010.5652403593665</c:v>
                </c:pt>
                <c:pt idx="7612">
                  <c:v>2010.829371368347</c:v>
                </c:pt>
                <c:pt idx="7613">
                  <c:v>2011.0935023773275</c:v>
                </c:pt>
                <c:pt idx="7614">
                  <c:v>2011.357633386308</c:v>
                </c:pt>
                <c:pt idx="7615">
                  <c:v>2011.6217643952884</c:v>
                </c:pt>
                <c:pt idx="7616">
                  <c:v>2011.8858954042689</c:v>
                </c:pt>
                <c:pt idx="7617">
                  <c:v>2012.1500264132494</c:v>
                </c:pt>
                <c:pt idx="7618">
                  <c:v>2012.4141574222299</c:v>
                </c:pt>
                <c:pt idx="7619">
                  <c:v>2012.6782884312104</c:v>
                </c:pt>
                <c:pt idx="7620">
                  <c:v>2012.9424194401909</c:v>
                </c:pt>
                <c:pt idx="7621">
                  <c:v>2013.2065504491713</c:v>
                </c:pt>
                <c:pt idx="7622">
                  <c:v>2013.4706814581518</c:v>
                </c:pt>
                <c:pt idx="7623">
                  <c:v>2013.7348124671323</c:v>
                </c:pt>
                <c:pt idx="7624">
                  <c:v>2013.9989434761128</c:v>
                </c:pt>
                <c:pt idx="7625">
                  <c:v>2014.2630744850933</c:v>
                </c:pt>
                <c:pt idx="7626">
                  <c:v>2014.5272054940738</c:v>
                </c:pt>
                <c:pt idx="7627">
                  <c:v>2014.7913365030543</c:v>
                </c:pt>
                <c:pt idx="7628">
                  <c:v>2015.0554675120347</c:v>
                </c:pt>
                <c:pt idx="7629">
                  <c:v>2015.3195985210152</c:v>
                </c:pt>
                <c:pt idx="7630">
                  <c:v>2015.5837295299957</c:v>
                </c:pt>
                <c:pt idx="7631">
                  <c:v>2015.8478605389762</c:v>
                </c:pt>
                <c:pt idx="7632">
                  <c:v>2016.1119915479567</c:v>
                </c:pt>
                <c:pt idx="7633">
                  <c:v>2016.3761225569372</c:v>
                </c:pt>
                <c:pt idx="7634">
                  <c:v>2016.6402535659176</c:v>
                </c:pt>
                <c:pt idx="7635">
                  <c:v>2016.9043845748981</c:v>
                </c:pt>
                <c:pt idx="7636">
                  <c:v>2017.1685155838786</c:v>
                </c:pt>
                <c:pt idx="7637">
                  <c:v>2017.4326465928591</c:v>
                </c:pt>
                <c:pt idx="7638">
                  <c:v>2017.6967776018396</c:v>
                </c:pt>
                <c:pt idx="7639">
                  <c:v>2017.9609086108201</c:v>
                </c:pt>
                <c:pt idx="7640">
                  <c:v>2018.2250396198006</c:v>
                </c:pt>
                <c:pt idx="7641">
                  <c:v>2018.489170628781</c:v>
                </c:pt>
                <c:pt idx="7642">
                  <c:v>2018.7533016377615</c:v>
                </c:pt>
                <c:pt idx="7643">
                  <c:v>2019.017432646742</c:v>
                </c:pt>
                <c:pt idx="7644">
                  <c:v>2019.2815636557225</c:v>
                </c:pt>
                <c:pt idx="7645">
                  <c:v>2019.545694664703</c:v>
                </c:pt>
                <c:pt idx="7646">
                  <c:v>2019.8098256736835</c:v>
                </c:pt>
                <c:pt idx="7647">
                  <c:v>2020.0739566826639</c:v>
                </c:pt>
                <c:pt idx="7648">
                  <c:v>2020.3380876916444</c:v>
                </c:pt>
                <c:pt idx="7649">
                  <c:v>2020.6022187006249</c:v>
                </c:pt>
                <c:pt idx="7650">
                  <c:v>2020.8663497096054</c:v>
                </c:pt>
                <c:pt idx="7651">
                  <c:v>2021.1304807185859</c:v>
                </c:pt>
                <c:pt idx="7652">
                  <c:v>2021.3946117275664</c:v>
                </c:pt>
                <c:pt idx="7653">
                  <c:v>2021.6587427365469</c:v>
                </c:pt>
                <c:pt idx="7654">
                  <c:v>2021.9228737455273</c:v>
                </c:pt>
                <c:pt idx="7655">
                  <c:v>2022.1870047545078</c:v>
                </c:pt>
                <c:pt idx="7656">
                  <c:v>2022.4511357634883</c:v>
                </c:pt>
                <c:pt idx="7657">
                  <c:v>2022.7152667724688</c:v>
                </c:pt>
                <c:pt idx="7658">
                  <c:v>2022.9793977814493</c:v>
                </c:pt>
                <c:pt idx="7659">
                  <c:v>2023.2435287904298</c:v>
                </c:pt>
                <c:pt idx="7660">
                  <c:v>2023.5076597994102</c:v>
                </c:pt>
                <c:pt idx="7661">
                  <c:v>2023.7717908083907</c:v>
                </c:pt>
                <c:pt idx="7662">
                  <c:v>2024.0359218173712</c:v>
                </c:pt>
                <c:pt idx="7663">
                  <c:v>2024.3000528263517</c:v>
                </c:pt>
                <c:pt idx="7664">
                  <c:v>2024.5641838353322</c:v>
                </c:pt>
                <c:pt idx="7665">
                  <c:v>2024.8283148443127</c:v>
                </c:pt>
                <c:pt idx="7666">
                  <c:v>2025.0924458532932</c:v>
                </c:pt>
                <c:pt idx="7667">
                  <c:v>2025.3565768622736</c:v>
                </c:pt>
                <c:pt idx="7668">
                  <c:v>2025.6207078712541</c:v>
                </c:pt>
                <c:pt idx="7669">
                  <c:v>2025.8848388802346</c:v>
                </c:pt>
                <c:pt idx="7670">
                  <c:v>2026.1489698892151</c:v>
                </c:pt>
                <c:pt idx="7671">
                  <c:v>2026.4131008981956</c:v>
                </c:pt>
                <c:pt idx="7672">
                  <c:v>2026.6772319071761</c:v>
                </c:pt>
                <c:pt idx="7673">
                  <c:v>2026.9413629161565</c:v>
                </c:pt>
                <c:pt idx="7674">
                  <c:v>2027.205493925137</c:v>
                </c:pt>
                <c:pt idx="7675">
                  <c:v>2027.4696249341175</c:v>
                </c:pt>
                <c:pt idx="7676">
                  <c:v>2027.733755943098</c:v>
                </c:pt>
                <c:pt idx="7677">
                  <c:v>2027.9978869520785</c:v>
                </c:pt>
                <c:pt idx="7678">
                  <c:v>2028.262017961059</c:v>
                </c:pt>
                <c:pt idx="7679">
                  <c:v>2028.5261489700395</c:v>
                </c:pt>
                <c:pt idx="7680">
                  <c:v>2028.7902799790199</c:v>
                </c:pt>
                <c:pt idx="7681">
                  <c:v>2029.0544109880004</c:v>
                </c:pt>
                <c:pt idx="7682">
                  <c:v>2029.3185419969809</c:v>
                </c:pt>
                <c:pt idx="7683">
                  <c:v>2029.5826730059614</c:v>
                </c:pt>
                <c:pt idx="7684">
                  <c:v>2029.8468040149419</c:v>
                </c:pt>
                <c:pt idx="7685">
                  <c:v>2030.1109350239224</c:v>
                </c:pt>
                <c:pt idx="7686">
                  <c:v>2030.3750660329029</c:v>
                </c:pt>
                <c:pt idx="7687">
                  <c:v>2030.6391970418833</c:v>
                </c:pt>
                <c:pt idx="7688">
                  <c:v>2030.9033280508638</c:v>
                </c:pt>
                <c:pt idx="7689">
                  <c:v>2031.1674590598443</c:v>
                </c:pt>
                <c:pt idx="7690">
                  <c:v>2031.4315900688248</c:v>
                </c:pt>
                <c:pt idx="7691">
                  <c:v>2031.6957210778053</c:v>
                </c:pt>
                <c:pt idx="7692">
                  <c:v>2031.9598520867858</c:v>
                </c:pt>
                <c:pt idx="7693">
                  <c:v>2032.2239830957662</c:v>
                </c:pt>
                <c:pt idx="7694">
                  <c:v>2032.4881141047467</c:v>
                </c:pt>
                <c:pt idx="7695">
                  <c:v>2032.7522451137272</c:v>
                </c:pt>
                <c:pt idx="7696">
                  <c:v>2033.0163761227077</c:v>
                </c:pt>
                <c:pt idx="7697">
                  <c:v>2033.2805071316882</c:v>
                </c:pt>
                <c:pt idx="7698">
                  <c:v>2033.5446381406687</c:v>
                </c:pt>
                <c:pt idx="7699">
                  <c:v>2033.8087691496492</c:v>
                </c:pt>
                <c:pt idx="7700">
                  <c:v>2034.0729001586296</c:v>
                </c:pt>
                <c:pt idx="7701">
                  <c:v>2034.3370311676101</c:v>
                </c:pt>
                <c:pt idx="7702">
                  <c:v>2034.6011621765906</c:v>
                </c:pt>
                <c:pt idx="7703">
                  <c:v>2034.8652931855711</c:v>
                </c:pt>
                <c:pt idx="7704">
                  <c:v>2035.1294241945516</c:v>
                </c:pt>
                <c:pt idx="7705">
                  <c:v>2035.3935552035321</c:v>
                </c:pt>
                <c:pt idx="7706">
                  <c:v>2035.6576862125125</c:v>
                </c:pt>
                <c:pt idx="7707">
                  <c:v>2035.921817221493</c:v>
                </c:pt>
                <c:pt idx="7708">
                  <c:v>2036.1859482304735</c:v>
                </c:pt>
                <c:pt idx="7709">
                  <c:v>2036.450079239454</c:v>
                </c:pt>
                <c:pt idx="7710">
                  <c:v>2036.7142102484345</c:v>
                </c:pt>
                <c:pt idx="7711">
                  <c:v>2036.978341257415</c:v>
                </c:pt>
                <c:pt idx="7712">
                  <c:v>2037.2424722663955</c:v>
                </c:pt>
                <c:pt idx="7713">
                  <c:v>2037.5066032753759</c:v>
                </c:pt>
                <c:pt idx="7714">
                  <c:v>2037.7707342843564</c:v>
                </c:pt>
                <c:pt idx="7715">
                  <c:v>2038.0348652933369</c:v>
                </c:pt>
                <c:pt idx="7716">
                  <c:v>2038.2989963023174</c:v>
                </c:pt>
                <c:pt idx="7717">
                  <c:v>2038.5631273112979</c:v>
                </c:pt>
                <c:pt idx="7718">
                  <c:v>2038.8272583202784</c:v>
                </c:pt>
                <c:pt idx="7719">
                  <c:v>2039.0913893292588</c:v>
                </c:pt>
                <c:pt idx="7720">
                  <c:v>2039.3555203382393</c:v>
                </c:pt>
                <c:pt idx="7721">
                  <c:v>2039.6196513472198</c:v>
                </c:pt>
                <c:pt idx="7722">
                  <c:v>2039.8837823562003</c:v>
                </c:pt>
                <c:pt idx="7723">
                  <c:v>2040.1479133651808</c:v>
                </c:pt>
                <c:pt idx="7724">
                  <c:v>2040.4120443741613</c:v>
                </c:pt>
                <c:pt idx="7725">
                  <c:v>2040.6761753831418</c:v>
                </c:pt>
                <c:pt idx="7726">
                  <c:v>2040.9403063921222</c:v>
                </c:pt>
                <c:pt idx="7727">
                  <c:v>2041.2044374011027</c:v>
                </c:pt>
                <c:pt idx="7728">
                  <c:v>2041.4685684100832</c:v>
                </c:pt>
                <c:pt idx="7729">
                  <c:v>2041.7326994190637</c:v>
                </c:pt>
                <c:pt idx="7730">
                  <c:v>2041.9968304280442</c:v>
                </c:pt>
                <c:pt idx="7731">
                  <c:v>2042.2609614370247</c:v>
                </c:pt>
                <c:pt idx="7732">
                  <c:v>2042.5250924460051</c:v>
                </c:pt>
                <c:pt idx="7733">
                  <c:v>2042.7892234549856</c:v>
                </c:pt>
                <c:pt idx="7734">
                  <c:v>2043.0533544639661</c:v>
                </c:pt>
                <c:pt idx="7735">
                  <c:v>2043.3174854729466</c:v>
                </c:pt>
                <c:pt idx="7736">
                  <c:v>2043.5816164819271</c:v>
                </c:pt>
                <c:pt idx="7737">
                  <c:v>2043.8457474909076</c:v>
                </c:pt>
                <c:pt idx="7738">
                  <c:v>2044.1098784998881</c:v>
                </c:pt>
                <c:pt idx="7739">
                  <c:v>2044.3740095088685</c:v>
                </c:pt>
                <c:pt idx="7740">
                  <c:v>2044.638140517849</c:v>
                </c:pt>
                <c:pt idx="7741">
                  <c:v>2044.9022715268295</c:v>
                </c:pt>
                <c:pt idx="7742">
                  <c:v>2045.16640253581</c:v>
                </c:pt>
                <c:pt idx="7743">
                  <c:v>2045.4305335447905</c:v>
                </c:pt>
                <c:pt idx="7744">
                  <c:v>2045.694664553771</c:v>
                </c:pt>
                <c:pt idx="7745">
                  <c:v>2045.9587955627514</c:v>
                </c:pt>
                <c:pt idx="7746">
                  <c:v>2046.2229265717319</c:v>
                </c:pt>
                <c:pt idx="7747">
                  <c:v>2046.4870575807124</c:v>
                </c:pt>
                <c:pt idx="7748">
                  <c:v>2046.7511885896929</c:v>
                </c:pt>
                <c:pt idx="7749">
                  <c:v>2047.0153195986734</c:v>
                </c:pt>
                <c:pt idx="7750">
                  <c:v>2047.2794506076539</c:v>
                </c:pt>
                <c:pt idx="7751">
                  <c:v>2047.5435816166344</c:v>
                </c:pt>
                <c:pt idx="7752">
                  <c:v>2047.8077126256148</c:v>
                </c:pt>
                <c:pt idx="7753">
                  <c:v>2048.0718436345951</c:v>
                </c:pt>
                <c:pt idx="7754">
                  <c:v>2048.3359746435754</c:v>
                </c:pt>
                <c:pt idx="7755">
                  <c:v>2048.6001056525556</c:v>
                </c:pt>
                <c:pt idx="7756">
                  <c:v>2048.8642366615359</c:v>
                </c:pt>
                <c:pt idx="7757">
                  <c:v>2049.1283676705161</c:v>
                </c:pt>
                <c:pt idx="7758">
                  <c:v>2049.3924986794964</c:v>
                </c:pt>
                <c:pt idx="7759">
                  <c:v>2049.6566296884766</c:v>
                </c:pt>
                <c:pt idx="7760">
                  <c:v>2049.9207606974569</c:v>
                </c:pt>
                <c:pt idx="7761">
                  <c:v>2050.1848917064372</c:v>
                </c:pt>
                <c:pt idx="7762">
                  <c:v>2050.4490227154174</c:v>
                </c:pt>
                <c:pt idx="7763">
                  <c:v>2050.7131537243977</c:v>
                </c:pt>
                <c:pt idx="7764">
                  <c:v>2050.9772847333779</c:v>
                </c:pt>
                <c:pt idx="7765">
                  <c:v>2051.2414157423582</c:v>
                </c:pt>
                <c:pt idx="7766">
                  <c:v>2051.5055467513384</c:v>
                </c:pt>
                <c:pt idx="7767">
                  <c:v>2051.7696777603187</c:v>
                </c:pt>
                <c:pt idx="7768">
                  <c:v>2052.033808769299</c:v>
                </c:pt>
                <c:pt idx="7769">
                  <c:v>2052.2979397782792</c:v>
                </c:pt>
                <c:pt idx="7770">
                  <c:v>2052.5620707872595</c:v>
                </c:pt>
                <c:pt idx="7771">
                  <c:v>2052.8262017962397</c:v>
                </c:pt>
                <c:pt idx="7772">
                  <c:v>2053.09033280522</c:v>
                </c:pt>
                <c:pt idx="7773">
                  <c:v>2053.3544638142002</c:v>
                </c:pt>
                <c:pt idx="7774">
                  <c:v>2053.6185948231805</c:v>
                </c:pt>
                <c:pt idx="7775">
                  <c:v>2053.8827258321608</c:v>
                </c:pt>
                <c:pt idx="7776">
                  <c:v>2054.146856841141</c:v>
                </c:pt>
                <c:pt idx="7777">
                  <c:v>2054.4109878501213</c:v>
                </c:pt>
                <c:pt idx="7778">
                  <c:v>2054.6751188591015</c:v>
                </c:pt>
                <c:pt idx="7779">
                  <c:v>2054.9392498680818</c:v>
                </c:pt>
                <c:pt idx="7780">
                  <c:v>2055.203380877062</c:v>
                </c:pt>
                <c:pt idx="7781">
                  <c:v>2055.4675118860423</c:v>
                </c:pt>
                <c:pt idx="7782">
                  <c:v>2055.7316428950226</c:v>
                </c:pt>
                <c:pt idx="7783">
                  <c:v>2055.9957739040028</c:v>
                </c:pt>
                <c:pt idx="7784">
                  <c:v>2056.2599049129831</c:v>
                </c:pt>
                <c:pt idx="7785">
                  <c:v>2056.5240359219633</c:v>
                </c:pt>
                <c:pt idx="7786">
                  <c:v>2056.7881669309436</c:v>
                </c:pt>
                <c:pt idx="7787">
                  <c:v>2057.0522979399238</c:v>
                </c:pt>
                <c:pt idx="7788">
                  <c:v>2057.3164289489041</c:v>
                </c:pt>
                <c:pt idx="7789">
                  <c:v>2057.5805599578844</c:v>
                </c:pt>
                <c:pt idx="7790">
                  <c:v>2057.8446909668646</c:v>
                </c:pt>
                <c:pt idx="7791">
                  <c:v>2058.1088219758449</c:v>
                </c:pt>
                <c:pt idx="7792">
                  <c:v>2058.3729529848251</c:v>
                </c:pt>
                <c:pt idx="7793">
                  <c:v>2058.6370839938054</c:v>
                </c:pt>
                <c:pt idx="7794">
                  <c:v>2058.9012150027856</c:v>
                </c:pt>
                <c:pt idx="7795">
                  <c:v>2059.1653460117659</c:v>
                </c:pt>
                <c:pt idx="7796">
                  <c:v>2059.4294770207462</c:v>
                </c:pt>
                <c:pt idx="7797">
                  <c:v>2059.6936080297264</c:v>
                </c:pt>
                <c:pt idx="7798">
                  <c:v>2059.9577390387067</c:v>
                </c:pt>
                <c:pt idx="7799">
                  <c:v>2060.2218700476869</c:v>
                </c:pt>
                <c:pt idx="7800">
                  <c:v>2060.4860010566672</c:v>
                </c:pt>
                <c:pt idx="7801">
                  <c:v>2060.7501320656474</c:v>
                </c:pt>
                <c:pt idx="7802">
                  <c:v>2061.0142630746277</c:v>
                </c:pt>
                <c:pt idx="7803">
                  <c:v>2061.278394083608</c:v>
                </c:pt>
                <c:pt idx="7804">
                  <c:v>2061.5425250925882</c:v>
                </c:pt>
                <c:pt idx="7805">
                  <c:v>2061.8066561015685</c:v>
                </c:pt>
                <c:pt idx="7806">
                  <c:v>2062.0707871105487</c:v>
                </c:pt>
                <c:pt idx="7807">
                  <c:v>2062.334918119529</c:v>
                </c:pt>
                <c:pt idx="7808">
                  <c:v>2062.5990491285093</c:v>
                </c:pt>
                <c:pt idx="7809">
                  <c:v>2062.8631801374895</c:v>
                </c:pt>
                <c:pt idx="7810">
                  <c:v>2063.1273111464698</c:v>
                </c:pt>
                <c:pt idx="7811">
                  <c:v>2063.39144215545</c:v>
                </c:pt>
                <c:pt idx="7812">
                  <c:v>2063.6555731644303</c:v>
                </c:pt>
                <c:pt idx="7813">
                  <c:v>2063.9197041734105</c:v>
                </c:pt>
                <c:pt idx="7814">
                  <c:v>2064.1838351823908</c:v>
                </c:pt>
                <c:pt idx="7815">
                  <c:v>2064.4479661913711</c:v>
                </c:pt>
                <c:pt idx="7816">
                  <c:v>2064.7120972003513</c:v>
                </c:pt>
                <c:pt idx="7817">
                  <c:v>2064.9762282093316</c:v>
                </c:pt>
                <c:pt idx="7818">
                  <c:v>2065.2403592183118</c:v>
                </c:pt>
                <c:pt idx="7819">
                  <c:v>2065.5044902272921</c:v>
                </c:pt>
                <c:pt idx="7820">
                  <c:v>2065.7686212362723</c:v>
                </c:pt>
                <c:pt idx="7821">
                  <c:v>2066.0327522452526</c:v>
                </c:pt>
                <c:pt idx="7822">
                  <c:v>2066.2968832542329</c:v>
                </c:pt>
                <c:pt idx="7823">
                  <c:v>2066.5610142632131</c:v>
                </c:pt>
                <c:pt idx="7824">
                  <c:v>2066.8251452721934</c:v>
                </c:pt>
                <c:pt idx="7825">
                  <c:v>2067.0892762811736</c:v>
                </c:pt>
                <c:pt idx="7826">
                  <c:v>2067.3534072901539</c:v>
                </c:pt>
                <c:pt idx="7827">
                  <c:v>2067.6175382991341</c:v>
                </c:pt>
                <c:pt idx="7828">
                  <c:v>2067.8816693081144</c:v>
                </c:pt>
                <c:pt idx="7829">
                  <c:v>2068.1458003170947</c:v>
                </c:pt>
                <c:pt idx="7830">
                  <c:v>2068.4099313260749</c:v>
                </c:pt>
                <c:pt idx="7831">
                  <c:v>2068.6740623350552</c:v>
                </c:pt>
                <c:pt idx="7832">
                  <c:v>2068.9381933440354</c:v>
                </c:pt>
                <c:pt idx="7833">
                  <c:v>2069.2023243530157</c:v>
                </c:pt>
                <c:pt idx="7834">
                  <c:v>2069.4664553619959</c:v>
                </c:pt>
                <c:pt idx="7835">
                  <c:v>2069.7305863709762</c:v>
                </c:pt>
                <c:pt idx="7836">
                  <c:v>2069.9947173799565</c:v>
                </c:pt>
                <c:pt idx="7837">
                  <c:v>2070.2588483889367</c:v>
                </c:pt>
                <c:pt idx="7838">
                  <c:v>2070.522979397917</c:v>
                </c:pt>
                <c:pt idx="7839">
                  <c:v>2070.7871104068972</c:v>
                </c:pt>
                <c:pt idx="7840">
                  <c:v>2071.0512414158775</c:v>
                </c:pt>
                <c:pt idx="7841">
                  <c:v>2071.3153724248577</c:v>
                </c:pt>
                <c:pt idx="7842">
                  <c:v>2071.579503433838</c:v>
                </c:pt>
                <c:pt idx="7843">
                  <c:v>2071.8436344428183</c:v>
                </c:pt>
                <c:pt idx="7844">
                  <c:v>2072.1077654517985</c:v>
                </c:pt>
                <c:pt idx="7845">
                  <c:v>2072.3718964607788</c:v>
                </c:pt>
                <c:pt idx="7846">
                  <c:v>2072.636027469759</c:v>
                </c:pt>
                <c:pt idx="7847">
                  <c:v>2072.9001584787393</c:v>
                </c:pt>
                <c:pt idx="7848">
                  <c:v>2073.1642894877195</c:v>
                </c:pt>
                <c:pt idx="7849">
                  <c:v>2073.4284204966998</c:v>
                </c:pt>
                <c:pt idx="7850">
                  <c:v>2073.6925515056801</c:v>
                </c:pt>
                <c:pt idx="7851">
                  <c:v>2073.9566825146603</c:v>
                </c:pt>
                <c:pt idx="7852">
                  <c:v>2074.2208135236406</c:v>
                </c:pt>
                <c:pt idx="7853">
                  <c:v>2074.4849445326208</c:v>
                </c:pt>
                <c:pt idx="7854">
                  <c:v>2074.7490755416011</c:v>
                </c:pt>
                <c:pt idx="7855">
                  <c:v>2075.0132065505813</c:v>
                </c:pt>
                <c:pt idx="7856">
                  <c:v>2075.2773375595616</c:v>
                </c:pt>
                <c:pt idx="7857">
                  <c:v>2075.5414685685419</c:v>
                </c:pt>
                <c:pt idx="7858">
                  <c:v>2075.8055995775221</c:v>
                </c:pt>
                <c:pt idx="7859">
                  <c:v>2076.0697305865024</c:v>
                </c:pt>
                <c:pt idx="7860">
                  <c:v>2076.3338615954826</c:v>
                </c:pt>
                <c:pt idx="7861">
                  <c:v>2076.5979926044629</c:v>
                </c:pt>
                <c:pt idx="7862">
                  <c:v>2076.8621236134431</c:v>
                </c:pt>
                <c:pt idx="7863">
                  <c:v>2077.1262546224234</c:v>
                </c:pt>
                <c:pt idx="7864">
                  <c:v>2077.3903856314037</c:v>
                </c:pt>
                <c:pt idx="7865">
                  <c:v>2077.6545166403839</c:v>
                </c:pt>
                <c:pt idx="7866">
                  <c:v>2077.9186476493642</c:v>
                </c:pt>
                <c:pt idx="7867">
                  <c:v>2078.1827786583444</c:v>
                </c:pt>
                <c:pt idx="7868">
                  <c:v>2078.4469096673247</c:v>
                </c:pt>
                <c:pt idx="7869">
                  <c:v>2078.7110406763049</c:v>
                </c:pt>
                <c:pt idx="7870">
                  <c:v>2078.9751716852852</c:v>
                </c:pt>
                <c:pt idx="7871">
                  <c:v>2079.2393026942655</c:v>
                </c:pt>
                <c:pt idx="7872">
                  <c:v>2079.5034337032457</c:v>
                </c:pt>
                <c:pt idx="7873">
                  <c:v>2079.767564712226</c:v>
                </c:pt>
                <c:pt idx="7874">
                  <c:v>2080.0316957212062</c:v>
                </c:pt>
                <c:pt idx="7875">
                  <c:v>2080.2958267301865</c:v>
                </c:pt>
                <c:pt idx="7876">
                  <c:v>2080.5599577391667</c:v>
                </c:pt>
                <c:pt idx="7877">
                  <c:v>2080.824088748147</c:v>
                </c:pt>
                <c:pt idx="7878">
                  <c:v>2081.0882197571273</c:v>
                </c:pt>
                <c:pt idx="7879">
                  <c:v>2081.3523507661075</c:v>
                </c:pt>
                <c:pt idx="7880">
                  <c:v>2081.6164817750878</c:v>
                </c:pt>
                <c:pt idx="7881">
                  <c:v>2081.880612784068</c:v>
                </c:pt>
                <c:pt idx="7882">
                  <c:v>2082.1447437930483</c:v>
                </c:pt>
                <c:pt idx="7883">
                  <c:v>2082.4088748020285</c:v>
                </c:pt>
                <c:pt idx="7884">
                  <c:v>2082.6730058110088</c:v>
                </c:pt>
                <c:pt idx="7885">
                  <c:v>2082.9371368199891</c:v>
                </c:pt>
                <c:pt idx="7886">
                  <c:v>2083.2012678289693</c:v>
                </c:pt>
                <c:pt idx="7887">
                  <c:v>2083.4653988379496</c:v>
                </c:pt>
                <c:pt idx="7888">
                  <c:v>2083.7295298469298</c:v>
                </c:pt>
                <c:pt idx="7889">
                  <c:v>2083.9936608559101</c:v>
                </c:pt>
                <c:pt idx="7890">
                  <c:v>2084.2577918648904</c:v>
                </c:pt>
                <c:pt idx="7891">
                  <c:v>2084.5219228738706</c:v>
                </c:pt>
                <c:pt idx="7892">
                  <c:v>2084.7860538828509</c:v>
                </c:pt>
                <c:pt idx="7893">
                  <c:v>2085.0501848918311</c:v>
                </c:pt>
                <c:pt idx="7894">
                  <c:v>2085.3143159008114</c:v>
                </c:pt>
                <c:pt idx="7895">
                  <c:v>2085.5784469097916</c:v>
                </c:pt>
                <c:pt idx="7896">
                  <c:v>2085.8425779187719</c:v>
                </c:pt>
                <c:pt idx="7897">
                  <c:v>2086.1067089277522</c:v>
                </c:pt>
                <c:pt idx="7898">
                  <c:v>2086.3708399367324</c:v>
                </c:pt>
                <c:pt idx="7899">
                  <c:v>2086.6349709457127</c:v>
                </c:pt>
                <c:pt idx="7900">
                  <c:v>2086.8991019546929</c:v>
                </c:pt>
                <c:pt idx="7901">
                  <c:v>2087.1632329636732</c:v>
                </c:pt>
                <c:pt idx="7902">
                  <c:v>2087.4273639726534</c:v>
                </c:pt>
                <c:pt idx="7903">
                  <c:v>2087.6914949816337</c:v>
                </c:pt>
                <c:pt idx="7904">
                  <c:v>2087.955625990614</c:v>
                </c:pt>
                <c:pt idx="7905">
                  <c:v>2088.2197569995942</c:v>
                </c:pt>
                <c:pt idx="7906">
                  <c:v>2088.4838880085745</c:v>
                </c:pt>
                <c:pt idx="7907">
                  <c:v>2088.7480190175547</c:v>
                </c:pt>
                <c:pt idx="7908">
                  <c:v>2089.012150026535</c:v>
                </c:pt>
                <c:pt idx="7909">
                  <c:v>2089.2762810355152</c:v>
                </c:pt>
                <c:pt idx="7910">
                  <c:v>2089.5404120444955</c:v>
                </c:pt>
                <c:pt idx="7911">
                  <c:v>2089.8045430534758</c:v>
                </c:pt>
                <c:pt idx="7912">
                  <c:v>2090.068674062456</c:v>
                </c:pt>
                <c:pt idx="7913">
                  <c:v>2090.3328050714363</c:v>
                </c:pt>
                <c:pt idx="7914">
                  <c:v>2090.5969360804165</c:v>
                </c:pt>
                <c:pt idx="7915">
                  <c:v>2090.8610670893968</c:v>
                </c:pt>
                <c:pt idx="7916">
                  <c:v>2091.125198098377</c:v>
                </c:pt>
                <c:pt idx="7917">
                  <c:v>2091.3893291073573</c:v>
                </c:pt>
                <c:pt idx="7918">
                  <c:v>2091.6534601163376</c:v>
                </c:pt>
                <c:pt idx="7919">
                  <c:v>2091.9175911253178</c:v>
                </c:pt>
                <c:pt idx="7920">
                  <c:v>2092.1817221342981</c:v>
                </c:pt>
                <c:pt idx="7921">
                  <c:v>2092.4458531432783</c:v>
                </c:pt>
                <c:pt idx="7922">
                  <c:v>2092.7099841522586</c:v>
                </c:pt>
                <c:pt idx="7923">
                  <c:v>2092.9741151612388</c:v>
                </c:pt>
                <c:pt idx="7924">
                  <c:v>2093.2382461702191</c:v>
                </c:pt>
                <c:pt idx="7925">
                  <c:v>2093.5023771791994</c:v>
                </c:pt>
                <c:pt idx="7926">
                  <c:v>2093.7665081881796</c:v>
                </c:pt>
                <c:pt idx="7927">
                  <c:v>2094.0306391971599</c:v>
                </c:pt>
                <c:pt idx="7928">
                  <c:v>2094.2947702061401</c:v>
                </c:pt>
                <c:pt idx="7929">
                  <c:v>2094.5589012151204</c:v>
                </c:pt>
                <c:pt idx="7930">
                  <c:v>2094.8230322241006</c:v>
                </c:pt>
                <c:pt idx="7931">
                  <c:v>2095.0871632330809</c:v>
                </c:pt>
                <c:pt idx="7932">
                  <c:v>2095.3512942420612</c:v>
                </c:pt>
                <c:pt idx="7933">
                  <c:v>2095.6154252510414</c:v>
                </c:pt>
                <c:pt idx="7934">
                  <c:v>2095.8795562600217</c:v>
                </c:pt>
                <c:pt idx="7935">
                  <c:v>2096.1436872690019</c:v>
                </c:pt>
                <c:pt idx="7936">
                  <c:v>2096.4078182779822</c:v>
                </c:pt>
                <c:pt idx="7937">
                  <c:v>2096.6719492869624</c:v>
                </c:pt>
                <c:pt idx="7938">
                  <c:v>2096.9360802959427</c:v>
                </c:pt>
                <c:pt idx="7939">
                  <c:v>2097.200211304923</c:v>
                </c:pt>
                <c:pt idx="7940">
                  <c:v>2097.4643423139032</c:v>
                </c:pt>
                <c:pt idx="7941">
                  <c:v>2097.7284733228835</c:v>
                </c:pt>
                <c:pt idx="7942">
                  <c:v>2097.9926043318637</c:v>
                </c:pt>
                <c:pt idx="7943">
                  <c:v>2098.256735340844</c:v>
                </c:pt>
                <c:pt idx="7944">
                  <c:v>2098.5208663498242</c:v>
                </c:pt>
                <c:pt idx="7945">
                  <c:v>2098.7849973588045</c:v>
                </c:pt>
                <c:pt idx="7946">
                  <c:v>2099.0491283677848</c:v>
                </c:pt>
                <c:pt idx="7947">
                  <c:v>2099.313259376765</c:v>
                </c:pt>
                <c:pt idx="7948">
                  <c:v>2099.5773903857453</c:v>
                </c:pt>
                <c:pt idx="7949">
                  <c:v>2099.8415213947255</c:v>
                </c:pt>
                <c:pt idx="7950">
                  <c:v>2100.1056524037058</c:v>
                </c:pt>
                <c:pt idx="7951">
                  <c:v>2100.369783412686</c:v>
                </c:pt>
                <c:pt idx="7952">
                  <c:v>2100.6339144216663</c:v>
                </c:pt>
                <c:pt idx="7953">
                  <c:v>2100.8980454306466</c:v>
                </c:pt>
                <c:pt idx="7954">
                  <c:v>2101.1621764396268</c:v>
                </c:pt>
                <c:pt idx="7955">
                  <c:v>2101.4263074486071</c:v>
                </c:pt>
                <c:pt idx="7956">
                  <c:v>2101.6904384575873</c:v>
                </c:pt>
                <c:pt idx="7957">
                  <c:v>2101.9545694665676</c:v>
                </c:pt>
                <c:pt idx="7958">
                  <c:v>2102.2187004755478</c:v>
                </c:pt>
                <c:pt idx="7959">
                  <c:v>2102.4828314845281</c:v>
                </c:pt>
                <c:pt idx="7960">
                  <c:v>2102.7469624935084</c:v>
                </c:pt>
                <c:pt idx="7961">
                  <c:v>2103.0110935024886</c:v>
                </c:pt>
                <c:pt idx="7962">
                  <c:v>2103.2752245114689</c:v>
                </c:pt>
                <c:pt idx="7963">
                  <c:v>2103.5393555204491</c:v>
                </c:pt>
                <c:pt idx="7964">
                  <c:v>2103.8034865294294</c:v>
                </c:pt>
                <c:pt idx="7965">
                  <c:v>2104.0676175384096</c:v>
                </c:pt>
                <c:pt idx="7966">
                  <c:v>2104.3317485473899</c:v>
                </c:pt>
                <c:pt idx="7967">
                  <c:v>2104.5958795563702</c:v>
                </c:pt>
                <c:pt idx="7968">
                  <c:v>2104.8600105653504</c:v>
                </c:pt>
                <c:pt idx="7969">
                  <c:v>2105.1241415743307</c:v>
                </c:pt>
                <c:pt idx="7970">
                  <c:v>2105.3882725833109</c:v>
                </c:pt>
                <c:pt idx="7971">
                  <c:v>2105.6524035922912</c:v>
                </c:pt>
                <c:pt idx="7972">
                  <c:v>2105.9165346012715</c:v>
                </c:pt>
                <c:pt idx="7973">
                  <c:v>2106.1806656102517</c:v>
                </c:pt>
                <c:pt idx="7974">
                  <c:v>2106.444796619232</c:v>
                </c:pt>
                <c:pt idx="7975">
                  <c:v>2106.7089276282122</c:v>
                </c:pt>
                <c:pt idx="7976">
                  <c:v>2106.9730586371925</c:v>
                </c:pt>
                <c:pt idx="7977">
                  <c:v>2107.2371896461727</c:v>
                </c:pt>
                <c:pt idx="7978">
                  <c:v>2107.501320655153</c:v>
                </c:pt>
                <c:pt idx="7979">
                  <c:v>2107.7654516641333</c:v>
                </c:pt>
                <c:pt idx="7980">
                  <c:v>2108.0295826731135</c:v>
                </c:pt>
                <c:pt idx="7981">
                  <c:v>2108.2937136820938</c:v>
                </c:pt>
                <c:pt idx="7982">
                  <c:v>2108.557844691074</c:v>
                </c:pt>
                <c:pt idx="7983">
                  <c:v>2108.8219757000543</c:v>
                </c:pt>
                <c:pt idx="7984">
                  <c:v>2109.0861067090345</c:v>
                </c:pt>
                <c:pt idx="7985">
                  <c:v>2109.3502377180148</c:v>
                </c:pt>
                <c:pt idx="7986">
                  <c:v>2109.6143687269951</c:v>
                </c:pt>
                <c:pt idx="7987">
                  <c:v>2109.8784997359753</c:v>
                </c:pt>
                <c:pt idx="7988">
                  <c:v>2110.1426307449556</c:v>
                </c:pt>
                <c:pt idx="7989">
                  <c:v>2110.4067617539358</c:v>
                </c:pt>
                <c:pt idx="7990">
                  <c:v>2110.6708927629161</c:v>
                </c:pt>
                <c:pt idx="7991">
                  <c:v>2110.9350237718963</c:v>
                </c:pt>
                <c:pt idx="7992">
                  <c:v>2111.1991547808766</c:v>
                </c:pt>
                <c:pt idx="7993">
                  <c:v>2111.4632857898569</c:v>
                </c:pt>
                <c:pt idx="7994">
                  <c:v>2111.7274167988371</c:v>
                </c:pt>
                <c:pt idx="7995">
                  <c:v>2111.9915478078174</c:v>
                </c:pt>
                <c:pt idx="7996">
                  <c:v>2112.2556788167976</c:v>
                </c:pt>
                <c:pt idx="7997">
                  <c:v>2112.5198098257779</c:v>
                </c:pt>
                <c:pt idx="7998">
                  <c:v>2112.7839408347581</c:v>
                </c:pt>
                <c:pt idx="7999">
                  <c:v>2113.0480718437384</c:v>
                </c:pt>
                <c:pt idx="8000">
                  <c:v>2113.3122028527187</c:v>
                </c:pt>
                <c:pt idx="8001">
                  <c:v>2113.5763338616989</c:v>
                </c:pt>
                <c:pt idx="8002">
                  <c:v>2113.8404648706792</c:v>
                </c:pt>
                <c:pt idx="8003">
                  <c:v>2114.1045958796594</c:v>
                </c:pt>
                <c:pt idx="8004">
                  <c:v>2114.3687268886397</c:v>
                </c:pt>
                <c:pt idx="8005">
                  <c:v>2114.6328578976199</c:v>
                </c:pt>
                <c:pt idx="8006">
                  <c:v>2114.8969889066002</c:v>
                </c:pt>
                <c:pt idx="8007">
                  <c:v>2115.1611199155805</c:v>
                </c:pt>
                <c:pt idx="8008">
                  <c:v>2115.4252509245607</c:v>
                </c:pt>
                <c:pt idx="8009">
                  <c:v>2115.689381933541</c:v>
                </c:pt>
                <c:pt idx="8010">
                  <c:v>2115.9535129425212</c:v>
                </c:pt>
                <c:pt idx="8011">
                  <c:v>2116.2176439515015</c:v>
                </c:pt>
                <c:pt idx="8012">
                  <c:v>2116.4817749604817</c:v>
                </c:pt>
                <c:pt idx="8013">
                  <c:v>2116.745905969462</c:v>
                </c:pt>
                <c:pt idx="8014">
                  <c:v>2117.0100369784423</c:v>
                </c:pt>
                <c:pt idx="8015">
                  <c:v>2117.2741679874225</c:v>
                </c:pt>
                <c:pt idx="8016">
                  <c:v>2117.5382989964028</c:v>
                </c:pt>
                <c:pt idx="8017">
                  <c:v>2117.802430005383</c:v>
                </c:pt>
                <c:pt idx="8018">
                  <c:v>2118.0665610143633</c:v>
                </c:pt>
                <c:pt idx="8019">
                  <c:v>2118.3306920233435</c:v>
                </c:pt>
                <c:pt idx="8020">
                  <c:v>2118.5948230323238</c:v>
                </c:pt>
                <c:pt idx="8021">
                  <c:v>2118.8589540413041</c:v>
                </c:pt>
                <c:pt idx="8022">
                  <c:v>2119.1230850502843</c:v>
                </c:pt>
                <c:pt idx="8023">
                  <c:v>2119.3872160592646</c:v>
                </c:pt>
                <c:pt idx="8024">
                  <c:v>2119.6513470682448</c:v>
                </c:pt>
                <c:pt idx="8025">
                  <c:v>2119.9154780772251</c:v>
                </c:pt>
                <c:pt idx="8026">
                  <c:v>2120.1796090862053</c:v>
                </c:pt>
                <c:pt idx="8027">
                  <c:v>2120.4437400951856</c:v>
                </c:pt>
                <c:pt idx="8028">
                  <c:v>2120.7078711041659</c:v>
                </c:pt>
                <c:pt idx="8029">
                  <c:v>2120.9720021131461</c:v>
                </c:pt>
                <c:pt idx="8030">
                  <c:v>2121.2361331221264</c:v>
                </c:pt>
                <c:pt idx="8031">
                  <c:v>2121.5002641311066</c:v>
                </c:pt>
                <c:pt idx="8032">
                  <c:v>2121.7643951400869</c:v>
                </c:pt>
                <c:pt idx="8033">
                  <c:v>2122.0285261490671</c:v>
                </c:pt>
                <c:pt idx="8034">
                  <c:v>2122.2926571580474</c:v>
                </c:pt>
                <c:pt idx="8035">
                  <c:v>2122.5567881670277</c:v>
                </c:pt>
                <c:pt idx="8036">
                  <c:v>2122.8209191760079</c:v>
                </c:pt>
                <c:pt idx="8037">
                  <c:v>2123.0850501849882</c:v>
                </c:pt>
                <c:pt idx="8038">
                  <c:v>2123.3491811939684</c:v>
                </c:pt>
                <c:pt idx="8039">
                  <c:v>2123.6133122029487</c:v>
                </c:pt>
                <c:pt idx="8040">
                  <c:v>2123.8774432119289</c:v>
                </c:pt>
                <c:pt idx="8041">
                  <c:v>2124.1415742209092</c:v>
                </c:pt>
                <c:pt idx="8042">
                  <c:v>2124.4057052298895</c:v>
                </c:pt>
                <c:pt idx="8043">
                  <c:v>2124.6698362388697</c:v>
                </c:pt>
                <c:pt idx="8044">
                  <c:v>2124.93396724785</c:v>
                </c:pt>
                <c:pt idx="8045">
                  <c:v>2125.1980982568302</c:v>
                </c:pt>
                <c:pt idx="8046">
                  <c:v>2125.4622292658105</c:v>
                </c:pt>
                <c:pt idx="8047">
                  <c:v>2125.7263602747907</c:v>
                </c:pt>
                <c:pt idx="8048">
                  <c:v>2125.990491283771</c:v>
                </c:pt>
                <c:pt idx="8049">
                  <c:v>2126.2546222927513</c:v>
                </c:pt>
                <c:pt idx="8050">
                  <c:v>2126.5187533017315</c:v>
                </c:pt>
                <c:pt idx="8051">
                  <c:v>2126.7828843107118</c:v>
                </c:pt>
                <c:pt idx="8052">
                  <c:v>2127.047015319692</c:v>
                </c:pt>
                <c:pt idx="8053">
                  <c:v>2127.3111463286723</c:v>
                </c:pt>
                <c:pt idx="8054">
                  <c:v>2127.5752773376526</c:v>
                </c:pt>
                <c:pt idx="8055">
                  <c:v>2127.8394083466328</c:v>
                </c:pt>
                <c:pt idx="8056">
                  <c:v>2128.1035393556131</c:v>
                </c:pt>
                <c:pt idx="8057">
                  <c:v>2128.3676703645933</c:v>
                </c:pt>
                <c:pt idx="8058">
                  <c:v>2128.6318013735736</c:v>
                </c:pt>
                <c:pt idx="8059">
                  <c:v>2128.8959323825538</c:v>
                </c:pt>
                <c:pt idx="8060">
                  <c:v>2129.1600633915341</c:v>
                </c:pt>
                <c:pt idx="8061">
                  <c:v>2129.4241944005144</c:v>
                </c:pt>
                <c:pt idx="8062">
                  <c:v>2129.6883254094946</c:v>
                </c:pt>
                <c:pt idx="8063">
                  <c:v>2129.9524564184749</c:v>
                </c:pt>
                <c:pt idx="8064">
                  <c:v>2130.2165874274551</c:v>
                </c:pt>
                <c:pt idx="8065">
                  <c:v>2130.4807184364354</c:v>
                </c:pt>
                <c:pt idx="8066">
                  <c:v>2130.7448494454156</c:v>
                </c:pt>
                <c:pt idx="8067">
                  <c:v>2131.0089804543959</c:v>
                </c:pt>
                <c:pt idx="8068">
                  <c:v>2131.2731114633762</c:v>
                </c:pt>
                <c:pt idx="8069">
                  <c:v>2131.5372424723564</c:v>
                </c:pt>
                <c:pt idx="8070">
                  <c:v>2131.8013734813367</c:v>
                </c:pt>
                <c:pt idx="8071">
                  <c:v>2132.0655044903169</c:v>
                </c:pt>
                <c:pt idx="8072">
                  <c:v>2132.3296354992972</c:v>
                </c:pt>
                <c:pt idx="8073">
                  <c:v>2132.5937665082774</c:v>
                </c:pt>
                <c:pt idx="8074">
                  <c:v>2132.8578975172577</c:v>
                </c:pt>
                <c:pt idx="8075">
                  <c:v>2133.122028526238</c:v>
                </c:pt>
                <c:pt idx="8076">
                  <c:v>2133.3861595352182</c:v>
                </c:pt>
                <c:pt idx="8077">
                  <c:v>2133.6502905441985</c:v>
                </c:pt>
                <c:pt idx="8078">
                  <c:v>2133.9144215531787</c:v>
                </c:pt>
                <c:pt idx="8079">
                  <c:v>2134.178552562159</c:v>
                </c:pt>
                <c:pt idx="8080">
                  <c:v>2134.4426835711392</c:v>
                </c:pt>
                <c:pt idx="8081">
                  <c:v>2134.7068145801195</c:v>
                </c:pt>
                <c:pt idx="8082">
                  <c:v>2134.9709455890998</c:v>
                </c:pt>
                <c:pt idx="8083">
                  <c:v>2135.23507659808</c:v>
                </c:pt>
                <c:pt idx="8084">
                  <c:v>2135.4992076070603</c:v>
                </c:pt>
                <c:pt idx="8085">
                  <c:v>2135.7633386160405</c:v>
                </c:pt>
                <c:pt idx="8086">
                  <c:v>2136.0274696250208</c:v>
                </c:pt>
                <c:pt idx="8087">
                  <c:v>2136.291600634001</c:v>
                </c:pt>
                <c:pt idx="8088">
                  <c:v>2136.5557316429813</c:v>
                </c:pt>
                <c:pt idx="8089">
                  <c:v>2136.8198626519616</c:v>
                </c:pt>
                <c:pt idx="8090">
                  <c:v>2137.0839936609418</c:v>
                </c:pt>
                <c:pt idx="8091">
                  <c:v>2137.3481246699221</c:v>
                </c:pt>
                <c:pt idx="8092">
                  <c:v>2137.6122556789023</c:v>
                </c:pt>
                <c:pt idx="8093">
                  <c:v>2137.8763866878826</c:v>
                </c:pt>
                <c:pt idx="8094">
                  <c:v>2138.1405176968628</c:v>
                </c:pt>
                <c:pt idx="8095">
                  <c:v>2138.4046487058431</c:v>
                </c:pt>
                <c:pt idx="8096">
                  <c:v>2138.6687797148234</c:v>
                </c:pt>
                <c:pt idx="8097">
                  <c:v>2138.9329107238036</c:v>
                </c:pt>
                <c:pt idx="8098">
                  <c:v>2139.1970417327839</c:v>
                </c:pt>
                <c:pt idx="8099">
                  <c:v>2139.4611727417641</c:v>
                </c:pt>
                <c:pt idx="8100">
                  <c:v>2139.7253037507444</c:v>
                </c:pt>
                <c:pt idx="8101">
                  <c:v>2139.9894347597246</c:v>
                </c:pt>
                <c:pt idx="8102">
                  <c:v>2140.2535657687049</c:v>
                </c:pt>
                <c:pt idx="8103">
                  <c:v>2140.5176967776852</c:v>
                </c:pt>
                <c:pt idx="8104">
                  <c:v>2140.7818277866654</c:v>
                </c:pt>
                <c:pt idx="8105">
                  <c:v>2141.0459587956457</c:v>
                </c:pt>
                <c:pt idx="8106">
                  <c:v>2141.3100898046259</c:v>
                </c:pt>
                <c:pt idx="8107">
                  <c:v>2141.5742208136062</c:v>
                </c:pt>
                <c:pt idx="8108">
                  <c:v>2141.8383518225864</c:v>
                </c:pt>
                <c:pt idx="8109">
                  <c:v>2142.1024828315667</c:v>
                </c:pt>
                <c:pt idx="8110">
                  <c:v>2142.366613840547</c:v>
                </c:pt>
                <c:pt idx="8111">
                  <c:v>2142.6307448495272</c:v>
                </c:pt>
                <c:pt idx="8112">
                  <c:v>2142.8948758585075</c:v>
                </c:pt>
                <c:pt idx="8113">
                  <c:v>2143.1590068674877</c:v>
                </c:pt>
                <c:pt idx="8114">
                  <c:v>2143.423137876468</c:v>
                </c:pt>
                <c:pt idx="8115">
                  <c:v>2143.6872688854482</c:v>
                </c:pt>
                <c:pt idx="8116">
                  <c:v>2143.9513998944285</c:v>
                </c:pt>
                <c:pt idx="8117">
                  <c:v>2144.2155309034088</c:v>
                </c:pt>
                <c:pt idx="8118">
                  <c:v>2144.479661912389</c:v>
                </c:pt>
                <c:pt idx="8119">
                  <c:v>2144.7437929213693</c:v>
                </c:pt>
                <c:pt idx="8120">
                  <c:v>2145.0079239303495</c:v>
                </c:pt>
                <c:pt idx="8121">
                  <c:v>2145.2720549393298</c:v>
                </c:pt>
                <c:pt idx="8122">
                  <c:v>2145.53618594831</c:v>
                </c:pt>
                <c:pt idx="8123">
                  <c:v>2145.8003169572903</c:v>
                </c:pt>
                <c:pt idx="8124">
                  <c:v>2146.0644479662706</c:v>
                </c:pt>
                <c:pt idx="8125">
                  <c:v>2146.3285789752508</c:v>
                </c:pt>
                <c:pt idx="8126">
                  <c:v>2146.5927099842311</c:v>
                </c:pt>
                <c:pt idx="8127">
                  <c:v>2146.8568409932113</c:v>
                </c:pt>
                <c:pt idx="8128">
                  <c:v>2147.1209720021916</c:v>
                </c:pt>
                <c:pt idx="8129">
                  <c:v>2147.3851030111719</c:v>
                </c:pt>
                <c:pt idx="8130">
                  <c:v>2147.6492340201521</c:v>
                </c:pt>
                <c:pt idx="8131">
                  <c:v>2147.9133650291324</c:v>
                </c:pt>
                <c:pt idx="8132">
                  <c:v>2148.1774960381126</c:v>
                </c:pt>
                <c:pt idx="8133">
                  <c:v>2148.4416270470929</c:v>
                </c:pt>
                <c:pt idx="8134">
                  <c:v>2148.7057580560731</c:v>
                </c:pt>
                <c:pt idx="8135">
                  <c:v>2148.9698890650534</c:v>
                </c:pt>
                <c:pt idx="8136">
                  <c:v>2149.2340200740337</c:v>
                </c:pt>
                <c:pt idx="8137">
                  <c:v>2149.4981510830139</c:v>
                </c:pt>
                <c:pt idx="8138">
                  <c:v>2149.7622820919942</c:v>
                </c:pt>
                <c:pt idx="8139">
                  <c:v>2150.0264131009744</c:v>
                </c:pt>
                <c:pt idx="8140">
                  <c:v>2150.2905441099547</c:v>
                </c:pt>
                <c:pt idx="8141">
                  <c:v>2150.5546751189349</c:v>
                </c:pt>
                <c:pt idx="8142">
                  <c:v>2150.8188061279152</c:v>
                </c:pt>
                <c:pt idx="8143">
                  <c:v>2151.0829371368955</c:v>
                </c:pt>
                <c:pt idx="8144">
                  <c:v>2151.3470681458757</c:v>
                </c:pt>
                <c:pt idx="8145">
                  <c:v>2151.611199154856</c:v>
                </c:pt>
                <c:pt idx="8146">
                  <c:v>2151.8753301638362</c:v>
                </c:pt>
                <c:pt idx="8147">
                  <c:v>2152.1394611728165</c:v>
                </c:pt>
                <c:pt idx="8148">
                  <c:v>2152.4035921817967</c:v>
                </c:pt>
                <c:pt idx="8149">
                  <c:v>2152.667723190777</c:v>
                </c:pt>
                <c:pt idx="8150">
                  <c:v>2152.9318541997573</c:v>
                </c:pt>
                <c:pt idx="8151">
                  <c:v>2153.1959852087375</c:v>
                </c:pt>
                <c:pt idx="8152">
                  <c:v>2153.4601162177178</c:v>
                </c:pt>
                <c:pt idx="8153">
                  <c:v>2153.724247226698</c:v>
                </c:pt>
                <c:pt idx="8154">
                  <c:v>2153.9883782356783</c:v>
                </c:pt>
                <c:pt idx="8155">
                  <c:v>2154.2525092446585</c:v>
                </c:pt>
                <c:pt idx="8156">
                  <c:v>2154.5166402536388</c:v>
                </c:pt>
                <c:pt idx="8157">
                  <c:v>2154.7807712626191</c:v>
                </c:pt>
                <c:pt idx="8158">
                  <c:v>2155.0449022715993</c:v>
                </c:pt>
                <c:pt idx="8159">
                  <c:v>2155.3090332805796</c:v>
                </c:pt>
                <c:pt idx="8160">
                  <c:v>2155.5731642895598</c:v>
                </c:pt>
                <c:pt idx="8161">
                  <c:v>2155.8372952985401</c:v>
                </c:pt>
                <c:pt idx="8162">
                  <c:v>2156.1014263075203</c:v>
                </c:pt>
                <c:pt idx="8163">
                  <c:v>2156.3655573165006</c:v>
                </c:pt>
                <c:pt idx="8164">
                  <c:v>2156.6296883254809</c:v>
                </c:pt>
                <c:pt idx="8165">
                  <c:v>2156.8938193344611</c:v>
                </c:pt>
                <c:pt idx="8166">
                  <c:v>2157.1579503434414</c:v>
                </c:pt>
                <c:pt idx="8167">
                  <c:v>2157.4220813524216</c:v>
                </c:pt>
                <c:pt idx="8168">
                  <c:v>2157.6862123614019</c:v>
                </c:pt>
                <c:pt idx="8169">
                  <c:v>2157.9503433703821</c:v>
                </c:pt>
                <c:pt idx="8170">
                  <c:v>2158.2144743793624</c:v>
                </c:pt>
                <c:pt idx="8171">
                  <c:v>2158.4786053883427</c:v>
                </c:pt>
                <c:pt idx="8172">
                  <c:v>2158.7427363973229</c:v>
                </c:pt>
                <c:pt idx="8173">
                  <c:v>2159.0068674063032</c:v>
                </c:pt>
                <c:pt idx="8174">
                  <c:v>2159.2709984152834</c:v>
                </c:pt>
                <c:pt idx="8175">
                  <c:v>2159.5351294242637</c:v>
                </c:pt>
                <c:pt idx="8176">
                  <c:v>2159.7992604332439</c:v>
                </c:pt>
                <c:pt idx="8177">
                  <c:v>2160.0633914422242</c:v>
                </c:pt>
                <c:pt idx="8178">
                  <c:v>2160.3275224512045</c:v>
                </c:pt>
                <c:pt idx="8179">
                  <c:v>2160.5916534601847</c:v>
                </c:pt>
                <c:pt idx="8180">
                  <c:v>2160.855784469165</c:v>
                </c:pt>
                <c:pt idx="8181">
                  <c:v>2161.1199154781452</c:v>
                </c:pt>
                <c:pt idx="8182">
                  <c:v>2161.3840464871255</c:v>
                </c:pt>
                <c:pt idx="8183">
                  <c:v>2161.6481774961057</c:v>
                </c:pt>
                <c:pt idx="8184">
                  <c:v>2161.912308505086</c:v>
                </c:pt>
                <c:pt idx="8185">
                  <c:v>2162.1764395140663</c:v>
                </c:pt>
                <c:pt idx="8186">
                  <c:v>2162.4405705230465</c:v>
                </c:pt>
                <c:pt idx="8187">
                  <c:v>2162.7047015320268</c:v>
                </c:pt>
                <c:pt idx="8188">
                  <c:v>2162.968832541007</c:v>
                </c:pt>
                <c:pt idx="8189">
                  <c:v>2163.2329635499873</c:v>
                </c:pt>
                <c:pt idx="8190">
                  <c:v>2163.4970945589675</c:v>
                </c:pt>
                <c:pt idx="8191">
                  <c:v>2163.7612255679478</c:v>
                </c:pt>
                <c:pt idx="8192">
                  <c:v>2164.0253565769281</c:v>
                </c:pt>
                <c:pt idx="8193">
                  <c:v>2164.2894875859083</c:v>
                </c:pt>
                <c:pt idx="8194">
                  <c:v>2164.5536185948886</c:v>
                </c:pt>
                <c:pt idx="8195">
                  <c:v>2164.8177496038688</c:v>
                </c:pt>
                <c:pt idx="8196">
                  <c:v>2165.0818806128491</c:v>
                </c:pt>
                <c:pt idx="8197">
                  <c:v>2165.3460116218293</c:v>
                </c:pt>
                <c:pt idx="8198">
                  <c:v>2165.6101426308096</c:v>
                </c:pt>
                <c:pt idx="8199">
                  <c:v>2165.8742736397899</c:v>
                </c:pt>
                <c:pt idx="8200">
                  <c:v>2166.1384046487701</c:v>
                </c:pt>
                <c:pt idx="8201">
                  <c:v>2166.4025356577504</c:v>
                </c:pt>
                <c:pt idx="8202">
                  <c:v>2166.6666666667306</c:v>
                </c:pt>
                <c:pt idx="8203">
                  <c:v>2166.9307976757109</c:v>
                </c:pt>
                <c:pt idx="8204">
                  <c:v>2167.1949286846911</c:v>
                </c:pt>
                <c:pt idx="8205">
                  <c:v>2167.4590596936714</c:v>
                </c:pt>
                <c:pt idx="8206">
                  <c:v>2167.7231907026517</c:v>
                </c:pt>
                <c:pt idx="8207">
                  <c:v>2167.9873217116319</c:v>
                </c:pt>
                <c:pt idx="8208">
                  <c:v>2168.2514527206122</c:v>
                </c:pt>
                <c:pt idx="8209">
                  <c:v>2168.5155837295924</c:v>
                </c:pt>
                <c:pt idx="8210">
                  <c:v>2168.7797147385727</c:v>
                </c:pt>
                <c:pt idx="8211">
                  <c:v>2169.043845747553</c:v>
                </c:pt>
                <c:pt idx="8212">
                  <c:v>2169.3079767565332</c:v>
                </c:pt>
                <c:pt idx="8213">
                  <c:v>2169.5721077655135</c:v>
                </c:pt>
                <c:pt idx="8214">
                  <c:v>2169.8362387744937</c:v>
                </c:pt>
                <c:pt idx="8215">
                  <c:v>2170.100369783474</c:v>
                </c:pt>
                <c:pt idx="8216">
                  <c:v>2170.3645007924542</c:v>
                </c:pt>
                <c:pt idx="8217">
                  <c:v>2170.6286318014345</c:v>
                </c:pt>
                <c:pt idx="8218">
                  <c:v>2170.8927628104148</c:v>
                </c:pt>
                <c:pt idx="8219">
                  <c:v>2171.156893819395</c:v>
                </c:pt>
                <c:pt idx="8220">
                  <c:v>2171.4210248283753</c:v>
                </c:pt>
                <c:pt idx="8221">
                  <c:v>2171.6851558373555</c:v>
                </c:pt>
                <c:pt idx="8222">
                  <c:v>2171.9492868463358</c:v>
                </c:pt>
                <c:pt idx="8223">
                  <c:v>2172.213417855316</c:v>
                </c:pt>
                <c:pt idx="8224">
                  <c:v>2172.4775488642963</c:v>
                </c:pt>
                <c:pt idx="8225">
                  <c:v>2172.7416798732766</c:v>
                </c:pt>
                <c:pt idx="8226">
                  <c:v>2173.0058108822568</c:v>
                </c:pt>
                <c:pt idx="8227">
                  <c:v>2173.2699418912371</c:v>
                </c:pt>
                <c:pt idx="8228">
                  <c:v>2173.5340729002173</c:v>
                </c:pt>
                <c:pt idx="8229">
                  <c:v>2173.7982039091976</c:v>
                </c:pt>
                <c:pt idx="8230">
                  <c:v>2174.0623349181778</c:v>
                </c:pt>
                <c:pt idx="8231">
                  <c:v>2174.3264659271581</c:v>
                </c:pt>
                <c:pt idx="8232">
                  <c:v>2174.5905969361384</c:v>
                </c:pt>
                <c:pt idx="8233">
                  <c:v>2174.8547279451186</c:v>
                </c:pt>
                <c:pt idx="8234">
                  <c:v>2175.1188589540989</c:v>
                </c:pt>
                <c:pt idx="8235">
                  <c:v>2175.3829899630791</c:v>
                </c:pt>
                <c:pt idx="8236">
                  <c:v>2175.6471209720594</c:v>
                </c:pt>
                <c:pt idx="8237">
                  <c:v>2175.9112519810396</c:v>
                </c:pt>
                <c:pt idx="8238">
                  <c:v>2176.1753829900199</c:v>
                </c:pt>
                <c:pt idx="8239">
                  <c:v>2176.4395139990002</c:v>
                </c:pt>
                <c:pt idx="8240">
                  <c:v>2176.7036450079804</c:v>
                </c:pt>
                <c:pt idx="8241">
                  <c:v>2176.9677760169607</c:v>
                </c:pt>
                <c:pt idx="8242">
                  <c:v>2177.2319070259409</c:v>
                </c:pt>
                <c:pt idx="8243">
                  <c:v>2177.4960380349212</c:v>
                </c:pt>
                <c:pt idx="8244">
                  <c:v>2177.7601690439014</c:v>
                </c:pt>
                <c:pt idx="8245">
                  <c:v>2178.0243000528817</c:v>
                </c:pt>
                <c:pt idx="8246">
                  <c:v>2178.288431061862</c:v>
                </c:pt>
                <c:pt idx="8247">
                  <c:v>2178.5525620708422</c:v>
                </c:pt>
                <c:pt idx="8248">
                  <c:v>2178.8166930798225</c:v>
                </c:pt>
                <c:pt idx="8249">
                  <c:v>2179.0808240888027</c:v>
                </c:pt>
                <c:pt idx="8250">
                  <c:v>2179.344955097783</c:v>
                </c:pt>
                <c:pt idx="8251">
                  <c:v>2179.6090861067632</c:v>
                </c:pt>
                <c:pt idx="8252">
                  <c:v>2179.8732171157435</c:v>
                </c:pt>
                <c:pt idx="8253">
                  <c:v>2180.1373481247238</c:v>
                </c:pt>
                <c:pt idx="8254">
                  <c:v>2180.401479133704</c:v>
                </c:pt>
                <c:pt idx="8255">
                  <c:v>2180.6656101426843</c:v>
                </c:pt>
                <c:pt idx="8256">
                  <c:v>2180.9297411516645</c:v>
                </c:pt>
                <c:pt idx="8257">
                  <c:v>2181.1938721606448</c:v>
                </c:pt>
                <c:pt idx="8258">
                  <c:v>2181.458003169625</c:v>
                </c:pt>
                <c:pt idx="8259">
                  <c:v>2181.7221341786053</c:v>
                </c:pt>
                <c:pt idx="8260">
                  <c:v>2181.9862651875856</c:v>
                </c:pt>
                <c:pt idx="8261">
                  <c:v>2182.2503961965658</c:v>
                </c:pt>
                <c:pt idx="8262">
                  <c:v>2182.5145272055461</c:v>
                </c:pt>
                <c:pt idx="8263">
                  <c:v>2182.7786582145263</c:v>
                </c:pt>
                <c:pt idx="8264">
                  <c:v>2183.0427892235066</c:v>
                </c:pt>
                <c:pt idx="8265">
                  <c:v>2183.3069202324868</c:v>
                </c:pt>
                <c:pt idx="8266">
                  <c:v>2183.5710512414671</c:v>
                </c:pt>
                <c:pt idx="8267">
                  <c:v>2183.8351822504474</c:v>
                </c:pt>
                <c:pt idx="8268">
                  <c:v>2184.0993132594276</c:v>
                </c:pt>
                <c:pt idx="8269">
                  <c:v>2184.3634442684079</c:v>
                </c:pt>
                <c:pt idx="8270">
                  <c:v>2184.6275752773881</c:v>
                </c:pt>
                <c:pt idx="8271">
                  <c:v>2184.8917062863684</c:v>
                </c:pt>
                <c:pt idx="8272">
                  <c:v>2185.1558372953486</c:v>
                </c:pt>
                <c:pt idx="8273">
                  <c:v>2185.4199683043289</c:v>
                </c:pt>
                <c:pt idx="8274">
                  <c:v>2185.6840993133092</c:v>
                </c:pt>
                <c:pt idx="8275">
                  <c:v>2185.9482303222894</c:v>
                </c:pt>
                <c:pt idx="8276">
                  <c:v>2186.2123613312697</c:v>
                </c:pt>
                <c:pt idx="8277">
                  <c:v>2186.4764923402499</c:v>
                </c:pt>
                <c:pt idx="8278">
                  <c:v>2186.7406233492302</c:v>
                </c:pt>
                <c:pt idx="8279">
                  <c:v>2187.0047543582104</c:v>
                </c:pt>
                <c:pt idx="8280">
                  <c:v>2187.2688853671907</c:v>
                </c:pt>
                <c:pt idx="8281">
                  <c:v>2187.533016376171</c:v>
                </c:pt>
                <c:pt idx="8282">
                  <c:v>2187.7971473851512</c:v>
                </c:pt>
                <c:pt idx="8283">
                  <c:v>2188.0612783941315</c:v>
                </c:pt>
                <c:pt idx="8284">
                  <c:v>2188.3254094031117</c:v>
                </c:pt>
                <c:pt idx="8285">
                  <c:v>2188.589540412092</c:v>
                </c:pt>
                <c:pt idx="8286">
                  <c:v>2188.8536714210722</c:v>
                </c:pt>
                <c:pt idx="8287">
                  <c:v>2189.1178024300525</c:v>
                </c:pt>
                <c:pt idx="8288">
                  <c:v>2189.3819334390328</c:v>
                </c:pt>
                <c:pt idx="8289">
                  <c:v>2189.646064448013</c:v>
                </c:pt>
                <c:pt idx="8290">
                  <c:v>2189.9101954569933</c:v>
                </c:pt>
                <c:pt idx="8291">
                  <c:v>2190.1743264659735</c:v>
                </c:pt>
                <c:pt idx="8292">
                  <c:v>2190.4384574749538</c:v>
                </c:pt>
                <c:pt idx="8293">
                  <c:v>2190.7025884839341</c:v>
                </c:pt>
                <c:pt idx="8294">
                  <c:v>2190.9667194929143</c:v>
                </c:pt>
                <c:pt idx="8295">
                  <c:v>2191.2308505018946</c:v>
                </c:pt>
                <c:pt idx="8296">
                  <c:v>2191.4949815108748</c:v>
                </c:pt>
                <c:pt idx="8297">
                  <c:v>2191.7591125198551</c:v>
                </c:pt>
                <c:pt idx="8298">
                  <c:v>2192.0232435288353</c:v>
                </c:pt>
                <c:pt idx="8299">
                  <c:v>2192.2873745378156</c:v>
                </c:pt>
                <c:pt idx="8300">
                  <c:v>2192.5515055467959</c:v>
                </c:pt>
                <c:pt idx="8301">
                  <c:v>2192.8156365557761</c:v>
                </c:pt>
                <c:pt idx="8302">
                  <c:v>2193.0797675647564</c:v>
                </c:pt>
                <c:pt idx="8303">
                  <c:v>2193.3438985737366</c:v>
                </c:pt>
                <c:pt idx="8304">
                  <c:v>2193.6080295827169</c:v>
                </c:pt>
                <c:pt idx="8305">
                  <c:v>2193.8721605916971</c:v>
                </c:pt>
                <c:pt idx="8306">
                  <c:v>2194.1362916006774</c:v>
                </c:pt>
                <c:pt idx="8307">
                  <c:v>2194.4004226096577</c:v>
                </c:pt>
                <c:pt idx="8308">
                  <c:v>2194.6645536186379</c:v>
                </c:pt>
                <c:pt idx="8309">
                  <c:v>2194.9286846276182</c:v>
                </c:pt>
                <c:pt idx="8310">
                  <c:v>2195.1928156365984</c:v>
                </c:pt>
                <c:pt idx="8311">
                  <c:v>2195.4569466455787</c:v>
                </c:pt>
                <c:pt idx="8312">
                  <c:v>2195.7210776545589</c:v>
                </c:pt>
                <c:pt idx="8313">
                  <c:v>2195.9852086635392</c:v>
                </c:pt>
                <c:pt idx="8314">
                  <c:v>2196.2493396725195</c:v>
                </c:pt>
                <c:pt idx="8315">
                  <c:v>2196.5134706814997</c:v>
                </c:pt>
                <c:pt idx="8316">
                  <c:v>2196.77760169048</c:v>
                </c:pt>
                <c:pt idx="8317">
                  <c:v>2197.0417326994602</c:v>
                </c:pt>
                <c:pt idx="8318">
                  <c:v>2197.3058637084405</c:v>
                </c:pt>
                <c:pt idx="8319">
                  <c:v>2197.5699947174207</c:v>
                </c:pt>
                <c:pt idx="8320">
                  <c:v>2197.834125726401</c:v>
                </c:pt>
                <c:pt idx="8321">
                  <c:v>2198.0982567353813</c:v>
                </c:pt>
                <c:pt idx="8322">
                  <c:v>2198.3623877443615</c:v>
                </c:pt>
                <c:pt idx="8323">
                  <c:v>2198.6265187533418</c:v>
                </c:pt>
                <c:pt idx="8324">
                  <c:v>2198.890649762322</c:v>
                </c:pt>
                <c:pt idx="8325">
                  <c:v>2199.1547807713023</c:v>
                </c:pt>
                <c:pt idx="8326">
                  <c:v>2199.4189117802825</c:v>
                </c:pt>
                <c:pt idx="8327">
                  <c:v>2199.6830427892628</c:v>
                </c:pt>
                <c:pt idx="8328">
                  <c:v>2199.9471737982431</c:v>
                </c:pt>
                <c:pt idx="8329">
                  <c:v>2200.2113048072233</c:v>
                </c:pt>
                <c:pt idx="8330">
                  <c:v>2200.4754358162036</c:v>
                </c:pt>
                <c:pt idx="8331">
                  <c:v>2200.7395668251838</c:v>
                </c:pt>
                <c:pt idx="8332">
                  <c:v>2201.0036978341641</c:v>
                </c:pt>
                <c:pt idx="8333">
                  <c:v>2201.2678288431443</c:v>
                </c:pt>
                <c:pt idx="8334">
                  <c:v>2201.5319598521246</c:v>
                </c:pt>
                <c:pt idx="8335">
                  <c:v>2201.7960908611049</c:v>
                </c:pt>
                <c:pt idx="8336">
                  <c:v>2202.0602218700851</c:v>
                </c:pt>
                <c:pt idx="8337">
                  <c:v>2202.3243528790654</c:v>
                </c:pt>
                <c:pt idx="8338">
                  <c:v>2202.5884838880456</c:v>
                </c:pt>
                <c:pt idx="8339">
                  <c:v>2202.8526148970259</c:v>
                </c:pt>
                <c:pt idx="8340">
                  <c:v>2203.1167459060061</c:v>
                </c:pt>
                <c:pt idx="8341">
                  <c:v>2203.3808769149864</c:v>
                </c:pt>
                <c:pt idx="8342">
                  <c:v>2203.6450079239667</c:v>
                </c:pt>
                <c:pt idx="8343">
                  <c:v>2203.9091389329469</c:v>
                </c:pt>
                <c:pt idx="8344">
                  <c:v>2204.1732699419272</c:v>
                </c:pt>
                <c:pt idx="8345">
                  <c:v>2204.4374009509074</c:v>
                </c:pt>
                <c:pt idx="8346">
                  <c:v>2204.7015319598877</c:v>
                </c:pt>
                <c:pt idx="8347">
                  <c:v>2204.9656629688679</c:v>
                </c:pt>
                <c:pt idx="8348">
                  <c:v>2205.2297939778482</c:v>
                </c:pt>
                <c:pt idx="8349">
                  <c:v>2205.4939249868285</c:v>
                </c:pt>
                <c:pt idx="8350">
                  <c:v>2205.7580559958087</c:v>
                </c:pt>
                <c:pt idx="8351">
                  <c:v>2206.022187004789</c:v>
                </c:pt>
                <c:pt idx="8352">
                  <c:v>2206.2863180137692</c:v>
                </c:pt>
                <c:pt idx="8353">
                  <c:v>2206.5504490227495</c:v>
                </c:pt>
                <c:pt idx="8354">
                  <c:v>2206.8145800317297</c:v>
                </c:pt>
                <c:pt idx="8355">
                  <c:v>2207.07871104071</c:v>
                </c:pt>
                <c:pt idx="8356">
                  <c:v>2207.3428420496903</c:v>
                </c:pt>
                <c:pt idx="8357">
                  <c:v>2207.6069730586705</c:v>
                </c:pt>
                <c:pt idx="8358">
                  <c:v>2207.8711040676508</c:v>
                </c:pt>
                <c:pt idx="8359">
                  <c:v>2208.135235076631</c:v>
                </c:pt>
                <c:pt idx="8360">
                  <c:v>2208.3993660856113</c:v>
                </c:pt>
                <c:pt idx="8361">
                  <c:v>2208.6634970945915</c:v>
                </c:pt>
                <c:pt idx="8362">
                  <c:v>2208.9276281035718</c:v>
                </c:pt>
                <c:pt idx="8363">
                  <c:v>2209.1917591125521</c:v>
                </c:pt>
                <c:pt idx="8364">
                  <c:v>2209.4558901215323</c:v>
                </c:pt>
                <c:pt idx="8365">
                  <c:v>2209.7200211305126</c:v>
                </c:pt>
                <c:pt idx="8366">
                  <c:v>2209.9841521394928</c:v>
                </c:pt>
                <c:pt idx="8367">
                  <c:v>2210.2482831484731</c:v>
                </c:pt>
                <c:pt idx="8368">
                  <c:v>2210.5124141574533</c:v>
                </c:pt>
                <c:pt idx="8369">
                  <c:v>2210.7765451664336</c:v>
                </c:pt>
                <c:pt idx="8370">
                  <c:v>2211.0406761754139</c:v>
                </c:pt>
                <c:pt idx="8371">
                  <c:v>2211.3048071843941</c:v>
                </c:pt>
                <c:pt idx="8372">
                  <c:v>2211.5689381933744</c:v>
                </c:pt>
                <c:pt idx="8373">
                  <c:v>2211.8330692023546</c:v>
                </c:pt>
                <c:pt idx="8374">
                  <c:v>2212.0972002113349</c:v>
                </c:pt>
                <c:pt idx="8375">
                  <c:v>2212.3613312203152</c:v>
                </c:pt>
                <c:pt idx="8376">
                  <c:v>2212.6254622292954</c:v>
                </c:pt>
                <c:pt idx="8377">
                  <c:v>2212.8895932382757</c:v>
                </c:pt>
                <c:pt idx="8378">
                  <c:v>2213.1537242472559</c:v>
                </c:pt>
                <c:pt idx="8379">
                  <c:v>2213.4178552562362</c:v>
                </c:pt>
                <c:pt idx="8380">
                  <c:v>2213.6819862652164</c:v>
                </c:pt>
                <c:pt idx="8381">
                  <c:v>2213.9461172741967</c:v>
                </c:pt>
                <c:pt idx="8382">
                  <c:v>2214.210248283177</c:v>
                </c:pt>
                <c:pt idx="8383">
                  <c:v>2214.4743792921572</c:v>
                </c:pt>
                <c:pt idx="8384">
                  <c:v>2214.7385103011375</c:v>
                </c:pt>
                <c:pt idx="8385">
                  <c:v>2215.0026413101177</c:v>
                </c:pt>
                <c:pt idx="8386">
                  <c:v>2215.266772319098</c:v>
                </c:pt>
                <c:pt idx="8387">
                  <c:v>2215.5309033280782</c:v>
                </c:pt>
                <c:pt idx="8388">
                  <c:v>2215.7950343370585</c:v>
                </c:pt>
                <c:pt idx="8389">
                  <c:v>2216.0591653460388</c:v>
                </c:pt>
                <c:pt idx="8390">
                  <c:v>2216.323296355019</c:v>
                </c:pt>
                <c:pt idx="8391">
                  <c:v>2216.5874273639993</c:v>
                </c:pt>
                <c:pt idx="8392">
                  <c:v>2216.8515583729795</c:v>
                </c:pt>
                <c:pt idx="8393">
                  <c:v>2217.1156893819598</c:v>
                </c:pt>
                <c:pt idx="8394">
                  <c:v>2217.37982039094</c:v>
                </c:pt>
                <c:pt idx="8395">
                  <c:v>2217.6439513999203</c:v>
                </c:pt>
                <c:pt idx="8396">
                  <c:v>2217.9080824089006</c:v>
                </c:pt>
                <c:pt idx="8397">
                  <c:v>2218.1722134178808</c:v>
                </c:pt>
                <c:pt idx="8398">
                  <c:v>2218.4363444268611</c:v>
                </c:pt>
                <c:pt idx="8399">
                  <c:v>2218.7004754358413</c:v>
                </c:pt>
                <c:pt idx="8400">
                  <c:v>2218.9646064448216</c:v>
                </c:pt>
                <c:pt idx="8401">
                  <c:v>2219.2287374538018</c:v>
                </c:pt>
                <c:pt idx="8402">
                  <c:v>2219.4928684627821</c:v>
                </c:pt>
                <c:pt idx="8403">
                  <c:v>2219.7569994717624</c:v>
                </c:pt>
                <c:pt idx="8404">
                  <c:v>2220.0211304807426</c:v>
                </c:pt>
                <c:pt idx="8405">
                  <c:v>2220.2852614897229</c:v>
                </c:pt>
                <c:pt idx="8406">
                  <c:v>2220.5493924987031</c:v>
                </c:pt>
                <c:pt idx="8407">
                  <c:v>2220.8135235076834</c:v>
                </c:pt>
                <c:pt idx="8408">
                  <c:v>2221.0776545166636</c:v>
                </c:pt>
                <c:pt idx="8409">
                  <c:v>2221.3417855256439</c:v>
                </c:pt>
                <c:pt idx="8410">
                  <c:v>2221.6059165346242</c:v>
                </c:pt>
                <c:pt idx="8411">
                  <c:v>2221.8700475436044</c:v>
                </c:pt>
                <c:pt idx="8412">
                  <c:v>2222.1341785525847</c:v>
                </c:pt>
                <c:pt idx="8413">
                  <c:v>2222.3983095615649</c:v>
                </c:pt>
                <c:pt idx="8414">
                  <c:v>2222.6624405705452</c:v>
                </c:pt>
                <c:pt idx="8415">
                  <c:v>2222.9265715795254</c:v>
                </c:pt>
                <c:pt idx="8416">
                  <c:v>2223.1907025885057</c:v>
                </c:pt>
                <c:pt idx="8417">
                  <c:v>2223.454833597486</c:v>
                </c:pt>
                <c:pt idx="8418">
                  <c:v>2223.7189646064662</c:v>
                </c:pt>
                <c:pt idx="8419">
                  <c:v>2223.9830956154465</c:v>
                </c:pt>
                <c:pt idx="8420">
                  <c:v>2224.2472266244267</c:v>
                </c:pt>
                <c:pt idx="8421">
                  <c:v>2224.511357633407</c:v>
                </c:pt>
                <c:pt idx="8422">
                  <c:v>2224.7754886423872</c:v>
                </c:pt>
                <c:pt idx="8423">
                  <c:v>2225.0396196513675</c:v>
                </c:pt>
                <c:pt idx="8424">
                  <c:v>2225.3037506603478</c:v>
                </c:pt>
                <c:pt idx="8425">
                  <c:v>2225.567881669328</c:v>
                </c:pt>
                <c:pt idx="8426">
                  <c:v>2225.8320126783083</c:v>
                </c:pt>
                <c:pt idx="8427">
                  <c:v>2226.0961436872885</c:v>
                </c:pt>
                <c:pt idx="8428">
                  <c:v>2226.3602746962688</c:v>
                </c:pt>
                <c:pt idx="8429">
                  <c:v>2226.624405705249</c:v>
                </c:pt>
                <c:pt idx="8430">
                  <c:v>2226.8885367142293</c:v>
                </c:pt>
                <c:pt idx="8431">
                  <c:v>2227.1526677232096</c:v>
                </c:pt>
                <c:pt idx="8432">
                  <c:v>2227.4167987321898</c:v>
                </c:pt>
                <c:pt idx="8433">
                  <c:v>2227.6809297411701</c:v>
                </c:pt>
                <c:pt idx="8434">
                  <c:v>2227.9450607501503</c:v>
                </c:pt>
                <c:pt idx="8435">
                  <c:v>2228.2091917591306</c:v>
                </c:pt>
                <c:pt idx="8436">
                  <c:v>2228.4733227681108</c:v>
                </c:pt>
                <c:pt idx="8437">
                  <c:v>2228.7374537770911</c:v>
                </c:pt>
                <c:pt idx="8438">
                  <c:v>2229.0015847860714</c:v>
                </c:pt>
                <c:pt idx="8439">
                  <c:v>2229.2657157950516</c:v>
                </c:pt>
                <c:pt idx="8440">
                  <c:v>2229.5298468040319</c:v>
                </c:pt>
                <c:pt idx="8441">
                  <c:v>2229.7939778130121</c:v>
                </c:pt>
                <c:pt idx="8442">
                  <c:v>2230.0581088219924</c:v>
                </c:pt>
                <c:pt idx="8443">
                  <c:v>2230.3222398309726</c:v>
                </c:pt>
                <c:pt idx="8444">
                  <c:v>2230.5863708399529</c:v>
                </c:pt>
                <c:pt idx="8445">
                  <c:v>2230.8505018489332</c:v>
                </c:pt>
                <c:pt idx="8446">
                  <c:v>2231.1146328579134</c:v>
                </c:pt>
                <c:pt idx="8447">
                  <c:v>2231.3787638668937</c:v>
                </c:pt>
                <c:pt idx="8448">
                  <c:v>2231.6428948758739</c:v>
                </c:pt>
                <c:pt idx="8449">
                  <c:v>2231.9070258848542</c:v>
                </c:pt>
                <c:pt idx="8450">
                  <c:v>2232.1711568938344</c:v>
                </c:pt>
                <c:pt idx="8451">
                  <c:v>2232.4352879028147</c:v>
                </c:pt>
                <c:pt idx="8452">
                  <c:v>2232.699418911795</c:v>
                </c:pt>
                <c:pt idx="8453">
                  <c:v>2232.9635499207752</c:v>
                </c:pt>
                <c:pt idx="8454">
                  <c:v>2233.2276809297555</c:v>
                </c:pt>
                <c:pt idx="8455">
                  <c:v>2233.4918119387357</c:v>
                </c:pt>
                <c:pt idx="8456">
                  <c:v>2233.755942947716</c:v>
                </c:pt>
                <c:pt idx="8457">
                  <c:v>2234.0200739566963</c:v>
                </c:pt>
                <c:pt idx="8458">
                  <c:v>2234.2842049656765</c:v>
                </c:pt>
                <c:pt idx="8459">
                  <c:v>2234.5483359746568</c:v>
                </c:pt>
                <c:pt idx="8460">
                  <c:v>2234.812466983637</c:v>
                </c:pt>
                <c:pt idx="8461">
                  <c:v>2235.0765979926173</c:v>
                </c:pt>
                <c:pt idx="8462">
                  <c:v>2235.3407290015975</c:v>
                </c:pt>
                <c:pt idx="8463">
                  <c:v>2235.6048600105778</c:v>
                </c:pt>
                <c:pt idx="8464">
                  <c:v>2235.8689910195581</c:v>
                </c:pt>
                <c:pt idx="8465">
                  <c:v>2236.1331220285383</c:v>
                </c:pt>
                <c:pt idx="8466">
                  <c:v>2236.3972530375186</c:v>
                </c:pt>
                <c:pt idx="8467">
                  <c:v>2236.6613840464988</c:v>
                </c:pt>
                <c:pt idx="8468">
                  <c:v>2236.9255150554791</c:v>
                </c:pt>
                <c:pt idx="8469">
                  <c:v>2237.1896460644593</c:v>
                </c:pt>
                <c:pt idx="8470">
                  <c:v>2237.4537770734396</c:v>
                </c:pt>
                <c:pt idx="8471">
                  <c:v>2237.7179080824199</c:v>
                </c:pt>
                <c:pt idx="8472">
                  <c:v>2237.9820390914001</c:v>
                </c:pt>
                <c:pt idx="8473">
                  <c:v>2238.2461701003804</c:v>
                </c:pt>
                <c:pt idx="8474">
                  <c:v>2238.5103011093606</c:v>
                </c:pt>
                <c:pt idx="8475">
                  <c:v>2238.7744321183409</c:v>
                </c:pt>
                <c:pt idx="8476">
                  <c:v>2239.0385631273211</c:v>
                </c:pt>
                <c:pt idx="8477">
                  <c:v>2239.3026941363014</c:v>
                </c:pt>
                <c:pt idx="8478">
                  <c:v>2239.5668251452817</c:v>
                </c:pt>
                <c:pt idx="8479">
                  <c:v>2239.8309561542619</c:v>
                </c:pt>
                <c:pt idx="8480">
                  <c:v>2240.0950871632422</c:v>
                </c:pt>
                <c:pt idx="8481">
                  <c:v>2240.3592181722224</c:v>
                </c:pt>
                <c:pt idx="8482">
                  <c:v>2240.6233491812027</c:v>
                </c:pt>
                <c:pt idx="8483">
                  <c:v>2240.8874801901829</c:v>
                </c:pt>
                <c:pt idx="8484">
                  <c:v>2241.1516111991632</c:v>
                </c:pt>
                <c:pt idx="8485">
                  <c:v>2241.4157422081435</c:v>
                </c:pt>
                <c:pt idx="8486">
                  <c:v>2241.6798732171237</c:v>
                </c:pt>
                <c:pt idx="8487">
                  <c:v>2241.944004226104</c:v>
                </c:pt>
                <c:pt idx="8488">
                  <c:v>2242.2081352350842</c:v>
                </c:pt>
                <c:pt idx="8489">
                  <c:v>2242.4722662440645</c:v>
                </c:pt>
                <c:pt idx="8490">
                  <c:v>2242.7363972530447</c:v>
                </c:pt>
                <c:pt idx="8491">
                  <c:v>2243.000528262025</c:v>
                </c:pt>
                <c:pt idx="8492">
                  <c:v>2243.2646592710053</c:v>
                </c:pt>
                <c:pt idx="8493">
                  <c:v>2243.5287902799855</c:v>
                </c:pt>
                <c:pt idx="8494">
                  <c:v>2243.7929212889658</c:v>
                </c:pt>
                <c:pt idx="8495">
                  <c:v>2244.057052297946</c:v>
                </c:pt>
                <c:pt idx="8496">
                  <c:v>2244.3211833069263</c:v>
                </c:pt>
                <c:pt idx="8497">
                  <c:v>2244.5853143159065</c:v>
                </c:pt>
                <c:pt idx="8498">
                  <c:v>2244.8494453248868</c:v>
                </c:pt>
                <c:pt idx="8499">
                  <c:v>2245.1135763338671</c:v>
                </c:pt>
                <c:pt idx="8500">
                  <c:v>2245.3777073428473</c:v>
                </c:pt>
                <c:pt idx="8501">
                  <c:v>2245.6418383518276</c:v>
                </c:pt>
                <c:pt idx="8502">
                  <c:v>2245.9059693608078</c:v>
                </c:pt>
                <c:pt idx="8503">
                  <c:v>2246.1701003697881</c:v>
                </c:pt>
                <c:pt idx="8504">
                  <c:v>2246.4342313787683</c:v>
                </c:pt>
                <c:pt idx="8505">
                  <c:v>2246.6983623877486</c:v>
                </c:pt>
                <c:pt idx="8506">
                  <c:v>2246.9624933967289</c:v>
                </c:pt>
                <c:pt idx="8507">
                  <c:v>2247.2266244057091</c:v>
                </c:pt>
                <c:pt idx="8508">
                  <c:v>2247.4907554146894</c:v>
                </c:pt>
                <c:pt idx="8509">
                  <c:v>2247.7548864236696</c:v>
                </c:pt>
                <c:pt idx="8510">
                  <c:v>2248.0190174326499</c:v>
                </c:pt>
                <c:pt idx="8511">
                  <c:v>2248.2831484416301</c:v>
                </c:pt>
                <c:pt idx="8512">
                  <c:v>2248.5472794506104</c:v>
                </c:pt>
                <c:pt idx="8513">
                  <c:v>2248.8114104595907</c:v>
                </c:pt>
                <c:pt idx="8514">
                  <c:v>2249.0755414685709</c:v>
                </c:pt>
                <c:pt idx="8515">
                  <c:v>2249.3396724775512</c:v>
                </c:pt>
                <c:pt idx="8516">
                  <c:v>2249.6038034865314</c:v>
                </c:pt>
                <c:pt idx="8517">
                  <c:v>2249.8679344955117</c:v>
                </c:pt>
                <c:pt idx="8518">
                  <c:v>2250.1320655044919</c:v>
                </c:pt>
                <c:pt idx="8519">
                  <c:v>2250.3961965134722</c:v>
                </c:pt>
                <c:pt idx="8520">
                  <c:v>2250.6603275224525</c:v>
                </c:pt>
                <c:pt idx="8521">
                  <c:v>2250.9244585314327</c:v>
                </c:pt>
                <c:pt idx="8522">
                  <c:v>2251.188589540413</c:v>
                </c:pt>
                <c:pt idx="8523">
                  <c:v>2251.4527205493932</c:v>
                </c:pt>
                <c:pt idx="8524">
                  <c:v>2251.7168515583735</c:v>
                </c:pt>
                <c:pt idx="8525">
                  <c:v>2251.9809825673537</c:v>
                </c:pt>
                <c:pt idx="8526">
                  <c:v>2252.245113576334</c:v>
                </c:pt>
                <c:pt idx="8527">
                  <c:v>2252.5092445853143</c:v>
                </c:pt>
                <c:pt idx="8528">
                  <c:v>2252.7733755942945</c:v>
                </c:pt>
                <c:pt idx="8529">
                  <c:v>2253.0375066032748</c:v>
                </c:pt>
                <c:pt idx="8530">
                  <c:v>2253.301637612255</c:v>
                </c:pt>
                <c:pt idx="8531">
                  <c:v>2253.5657686212353</c:v>
                </c:pt>
                <c:pt idx="8532">
                  <c:v>2253.8298996302156</c:v>
                </c:pt>
                <c:pt idx="8533">
                  <c:v>2254.0940306391958</c:v>
                </c:pt>
                <c:pt idx="8534">
                  <c:v>2254.3581616481761</c:v>
                </c:pt>
                <c:pt idx="8535">
                  <c:v>2254.6222926571563</c:v>
                </c:pt>
                <c:pt idx="8536">
                  <c:v>2254.8864236661366</c:v>
                </c:pt>
                <c:pt idx="8537">
                  <c:v>2255.1505546751168</c:v>
                </c:pt>
                <c:pt idx="8538">
                  <c:v>2255.4146856840971</c:v>
                </c:pt>
                <c:pt idx="8539">
                  <c:v>2255.6788166930774</c:v>
                </c:pt>
                <c:pt idx="8540">
                  <c:v>2255.9429477020576</c:v>
                </c:pt>
                <c:pt idx="8541">
                  <c:v>2256.2070787110379</c:v>
                </c:pt>
                <c:pt idx="8542">
                  <c:v>2256.4712097200181</c:v>
                </c:pt>
                <c:pt idx="8543">
                  <c:v>2256.7353407289984</c:v>
                </c:pt>
                <c:pt idx="8544">
                  <c:v>2256.9994717379786</c:v>
                </c:pt>
                <c:pt idx="8545">
                  <c:v>2257.2636027469589</c:v>
                </c:pt>
                <c:pt idx="8546">
                  <c:v>2257.5277337559392</c:v>
                </c:pt>
                <c:pt idx="8547">
                  <c:v>2257.7918647649194</c:v>
                </c:pt>
                <c:pt idx="8548">
                  <c:v>2258.0559957738997</c:v>
                </c:pt>
                <c:pt idx="8549">
                  <c:v>2258.3201267828799</c:v>
                </c:pt>
                <c:pt idx="8550">
                  <c:v>2258.5842577918602</c:v>
                </c:pt>
                <c:pt idx="8551">
                  <c:v>2258.8483888008404</c:v>
                </c:pt>
                <c:pt idx="8552">
                  <c:v>2259.1125198098207</c:v>
                </c:pt>
                <c:pt idx="8553">
                  <c:v>2259.376650818801</c:v>
                </c:pt>
                <c:pt idx="8554">
                  <c:v>2259.6407818277812</c:v>
                </c:pt>
                <c:pt idx="8555">
                  <c:v>2259.9049128367615</c:v>
                </c:pt>
                <c:pt idx="8556">
                  <c:v>2260.1690438457417</c:v>
                </c:pt>
                <c:pt idx="8557">
                  <c:v>2260.433174854722</c:v>
                </c:pt>
                <c:pt idx="8558">
                  <c:v>2260.6973058637022</c:v>
                </c:pt>
                <c:pt idx="8559">
                  <c:v>2260.9614368726825</c:v>
                </c:pt>
                <c:pt idx="8560">
                  <c:v>2261.2255678816628</c:v>
                </c:pt>
                <c:pt idx="8561">
                  <c:v>2261.489698890643</c:v>
                </c:pt>
                <c:pt idx="8562">
                  <c:v>2261.7538298996233</c:v>
                </c:pt>
                <c:pt idx="8563">
                  <c:v>2262.0179609086035</c:v>
                </c:pt>
                <c:pt idx="8564">
                  <c:v>2262.2820919175838</c:v>
                </c:pt>
                <c:pt idx="8565">
                  <c:v>2262.546222926564</c:v>
                </c:pt>
                <c:pt idx="8566">
                  <c:v>2262.8103539355443</c:v>
                </c:pt>
                <c:pt idx="8567">
                  <c:v>2263.0744849445246</c:v>
                </c:pt>
                <c:pt idx="8568">
                  <c:v>2263.3386159535048</c:v>
                </c:pt>
                <c:pt idx="8569">
                  <c:v>2263.6027469624851</c:v>
                </c:pt>
                <c:pt idx="8570">
                  <c:v>2263.8668779714653</c:v>
                </c:pt>
                <c:pt idx="8571">
                  <c:v>2264.1310089804456</c:v>
                </c:pt>
                <c:pt idx="8572">
                  <c:v>2264.3951399894258</c:v>
                </c:pt>
                <c:pt idx="8573">
                  <c:v>2264.6592709984061</c:v>
                </c:pt>
                <c:pt idx="8574">
                  <c:v>2264.9234020073864</c:v>
                </c:pt>
                <c:pt idx="8575">
                  <c:v>2265.1875330163666</c:v>
                </c:pt>
                <c:pt idx="8576">
                  <c:v>2265.4516640253469</c:v>
                </c:pt>
                <c:pt idx="8577">
                  <c:v>2265.7157950343271</c:v>
                </c:pt>
                <c:pt idx="8578">
                  <c:v>2265.9799260433074</c:v>
                </c:pt>
                <c:pt idx="8579">
                  <c:v>2266.2440570522876</c:v>
                </c:pt>
                <c:pt idx="8580">
                  <c:v>2266.5081880612679</c:v>
                </c:pt>
                <c:pt idx="8581">
                  <c:v>2266.7723190702482</c:v>
                </c:pt>
                <c:pt idx="8582">
                  <c:v>2267.0364500792284</c:v>
                </c:pt>
                <c:pt idx="8583">
                  <c:v>2267.3005810882087</c:v>
                </c:pt>
                <c:pt idx="8584">
                  <c:v>2267.5647120971889</c:v>
                </c:pt>
                <c:pt idx="8585">
                  <c:v>2267.8288431061692</c:v>
                </c:pt>
                <c:pt idx="8586">
                  <c:v>2268.0929741151494</c:v>
                </c:pt>
                <c:pt idx="8587">
                  <c:v>2268.3571051241297</c:v>
                </c:pt>
                <c:pt idx="8588">
                  <c:v>2268.62123613311</c:v>
                </c:pt>
                <c:pt idx="8589">
                  <c:v>2268.8853671420902</c:v>
                </c:pt>
                <c:pt idx="8590">
                  <c:v>2269.1494981510705</c:v>
                </c:pt>
                <c:pt idx="8591">
                  <c:v>2269.4136291600507</c:v>
                </c:pt>
                <c:pt idx="8592">
                  <c:v>2269.677760169031</c:v>
                </c:pt>
                <c:pt idx="8593">
                  <c:v>2269.9418911780112</c:v>
                </c:pt>
                <c:pt idx="8594">
                  <c:v>2270.2060221869915</c:v>
                </c:pt>
                <c:pt idx="8595">
                  <c:v>2270.4701531959718</c:v>
                </c:pt>
                <c:pt idx="8596">
                  <c:v>2270.734284204952</c:v>
                </c:pt>
                <c:pt idx="8597">
                  <c:v>2270.9984152139323</c:v>
                </c:pt>
                <c:pt idx="8598">
                  <c:v>2271.2625462229125</c:v>
                </c:pt>
                <c:pt idx="8599">
                  <c:v>2271.5266772318928</c:v>
                </c:pt>
                <c:pt idx="8600">
                  <c:v>2271.790808240873</c:v>
                </c:pt>
                <c:pt idx="8601">
                  <c:v>2272.0549392498533</c:v>
                </c:pt>
                <c:pt idx="8602">
                  <c:v>2272.3190702588336</c:v>
                </c:pt>
                <c:pt idx="8603">
                  <c:v>2272.5832012678138</c:v>
                </c:pt>
                <c:pt idx="8604">
                  <c:v>2272.8473322767941</c:v>
                </c:pt>
                <c:pt idx="8605">
                  <c:v>2273.1114632857743</c:v>
                </c:pt>
                <c:pt idx="8606">
                  <c:v>2273.3755942947546</c:v>
                </c:pt>
                <c:pt idx="8607">
                  <c:v>2273.6397253037348</c:v>
                </c:pt>
                <c:pt idx="8608">
                  <c:v>2273.9038563127151</c:v>
                </c:pt>
                <c:pt idx="8609">
                  <c:v>2274.1679873216954</c:v>
                </c:pt>
                <c:pt idx="8610">
                  <c:v>2274.4321183306756</c:v>
                </c:pt>
                <c:pt idx="8611">
                  <c:v>2274.6962493396559</c:v>
                </c:pt>
                <c:pt idx="8612">
                  <c:v>2274.9603803486361</c:v>
                </c:pt>
                <c:pt idx="8613">
                  <c:v>2275.2245113576164</c:v>
                </c:pt>
                <c:pt idx="8614">
                  <c:v>2275.4886423665967</c:v>
                </c:pt>
                <c:pt idx="8615">
                  <c:v>2275.7527733755769</c:v>
                </c:pt>
                <c:pt idx="8616">
                  <c:v>2276.0169043845572</c:v>
                </c:pt>
                <c:pt idx="8617">
                  <c:v>2276.2810353935374</c:v>
                </c:pt>
                <c:pt idx="8618">
                  <c:v>2276.5451664025177</c:v>
                </c:pt>
                <c:pt idx="8619">
                  <c:v>2276.8092974114979</c:v>
                </c:pt>
                <c:pt idx="8620">
                  <c:v>2277.0734284204782</c:v>
                </c:pt>
                <c:pt idx="8621">
                  <c:v>2277.3375594294585</c:v>
                </c:pt>
                <c:pt idx="8622">
                  <c:v>2277.6016904384387</c:v>
                </c:pt>
                <c:pt idx="8623">
                  <c:v>2277.865821447419</c:v>
                </c:pt>
                <c:pt idx="8624">
                  <c:v>2278.1299524563992</c:v>
                </c:pt>
                <c:pt idx="8625">
                  <c:v>2278.3940834653795</c:v>
                </c:pt>
                <c:pt idx="8626">
                  <c:v>2278.6582144743597</c:v>
                </c:pt>
                <c:pt idx="8627">
                  <c:v>2278.92234548334</c:v>
                </c:pt>
                <c:pt idx="8628">
                  <c:v>2279.1864764923203</c:v>
                </c:pt>
                <c:pt idx="8629">
                  <c:v>2279.4506075013005</c:v>
                </c:pt>
                <c:pt idx="8630">
                  <c:v>2279.7147385102808</c:v>
                </c:pt>
                <c:pt idx="8631">
                  <c:v>2279.978869519261</c:v>
                </c:pt>
                <c:pt idx="8632">
                  <c:v>2280.2430005282413</c:v>
                </c:pt>
                <c:pt idx="8633">
                  <c:v>2280.5071315372215</c:v>
                </c:pt>
                <c:pt idx="8634">
                  <c:v>2280.7712625462018</c:v>
                </c:pt>
                <c:pt idx="8635">
                  <c:v>2281.0353935551821</c:v>
                </c:pt>
                <c:pt idx="8636">
                  <c:v>2281.2995245641623</c:v>
                </c:pt>
                <c:pt idx="8637">
                  <c:v>2281.5636555731426</c:v>
                </c:pt>
                <c:pt idx="8638">
                  <c:v>2281.8277865821228</c:v>
                </c:pt>
                <c:pt idx="8639">
                  <c:v>2282.0919175911031</c:v>
                </c:pt>
                <c:pt idx="8640">
                  <c:v>2282.3560486000833</c:v>
                </c:pt>
                <c:pt idx="8641">
                  <c:v>2282.6201796090636</c:v>
                </c:pt>
                <c:pt idx="8642">
                  <c:v>2282.8843106180439</c:v>
                </c:pt>
                <c:pt idx="8643">
                  <c:v>2283.1484416270241</c:v>
                </c:pt>
                <c:pt idx="8644">
                  <c:v>2283.4125726360044</c:v>
                </c:pt>
                <c:pt idx="8645">
                  <c:v>2283.6767036449846</c:v>
                </c:pt>
                <c:pt idx="8646">
                  <c:v>2283.9408346539649</c:v>
                </c:pt>
                <c:pt idx="8647">
                  <c:v>2284.2049656629451</c:v>
                </c:pt>
                <c:pt idx="8648">
                  <c:v>2284.4690966719254</c:v>
                </c:pt>
                <c:pt idx="8649">
                  <c:v>2284.7332276809057</c:v>
                </c:pt>
                <c:pt idx="8650">
                  <c:v>2284.9973586898859</c:v>
                </c:pt>
                <c:pt idx="8651">
                  <c:v>2285.2614896988662</c:v>
                </c:pt>
                <c:pt idx="8652">
                  <c:v>2285.5256207078464</c:v>
                </c:pt>
                <c:pt idx="8653">
                  <c:v>2285.7897517168267</c:v>
                </c:pt>
                <c:pt idx="8654">
                  <c:v>2286.0538827258069</c:v>
                </c:pt>
                <c:pt idx="8655">
                  <c:v>2286.3180137347872</c:v>
                </c:pt>
                <c:pt idx="8656">
                  <c:v>2286.5821447437675</c:v>
                </c:pt>
                <c:pt idx="8657">
                  <c:v>2286.8462757527477</c:v>
                </c:pt>
                <c:pt idx="8658">
                  <c:v>2287.110406761728</c:v>
                </c:pt>
                <c:pt idx="8659">
                  <c:v>2287.3745377707082</c:v>
                </c:pt>
                <c:pt idx="8660">
                  <c:v>2287.6386687796885</c:v>
                </c:pt>
                <c:pt idx="8661">
                  <c:v>2287.9027997886687</c:v>
                </c:pt>
                <c:pt idx="8662">
                  <c:v>2288.166930797649</c:v>
                </c:pt>
                <c:pt idx="8663">
                  <c:v>2288.4310618066293</c:v>
                </c:pt>
                <c:pt idx="8664">
                  <c:v>2288.6951928156095</c:v>
                </c:pt>
                <c:pt idx="8665">
                  <c:v>2288.9593238245898</c:v>
                </c:pt>
                <c:pt idx="8666">
                  <c:v>2289.22345483357</c:v>
                </c:pt>
                <c:pt idx="8667">
                  <c:v>2289.4875858425503</c:v>
                </c:pt>
                <c:pt idx="8668">
                  <c:v>2289.7517168515305</c:v>
                </c:pt>
                <c:pt idx="8669">
                  <c:v>2290.0158478605108</c:v>
                </c:pt>
                <c:pt idx="8670">
                  <c:v>2290.2799788694911</c:v>
                </c:pt>
                <c:pt idx="8671">
                  <c:v>2290.5441098784713</c:v>
                </c:pt>
                <c:pt idx="8672">
                  <c:v>2290.8082408874516</c:v>
                </c:pt>
                <c:pt idx="8673">
                  <c:v>2291.0723718964318</c:v>
                </c:pt>
                <c:pt idx="8674">
                  <c:v>2291.3365029054121</c:v>
                </c:pt>
                <c:pt idx="8675">
                  <c:v>2291.6006339143923</c:v>
                </c:pt>
                <c:pt idx="8676">
                  <c:v>2291.8647649233726</c:v>
                </c:pt>
                <c:pt idx="8677">
                  <c:v>2292.1288959323529</c:v>
                </c:pt>
                <c:pt idx="8678">
                  <c:v>2292.3930269413331</c:v>
                </c:pt>
                <c:pt idx="8679">
                  <c:v>2292.6571579503134</c:v>
                </c:pt>
                <c:pt idx="8680">
                  <c:v>2292.9212889592936</c:v>
                </c:pt>
                <c:pt idx="8681">
                  <c:v>2293.1854199682739</c:v>
                </c:pt>
                <c:pt idx="8682">
                  <c:v>2293.4495509772541</c:v>
                </c:pt>
                <c:pt idx="8683">
                  <c:v>2293.7136819862344</c:v>
                </c:pt>
                <c:pt idx="8684">
                  <c:v>2293.9778129952147</c:v>
                </c:pt>
                <c:pt idx="8685">
                  <c:v>2294.2419440041949</c:v>
                </c:pt>
                <c:pt idx="8686">
                  <c:v>2294.5060750131752</c:v>
                </c:pt>
                <c:pt idx="8687">
                  <c:v>2294.7702060221554</c:v>
                </c:pt>
                <c:pt idx="8688">
                  <c:v>2295.0343370311357</c:v>
                </c:pt>
                <c:pt idx="8689">
                  <c:v>2295.2984680401159</c:v>
                </c:pt>
                <c:pt idx="8690">
                  <c:v>2295.5625990490962</c:v>
                </c:pt>
                <c:pt idx="8691">
                  <c:v>2295.8267300580765</c:v>
                </c:pt>
                <c:pt idx="8692">
                  <c:v>2296.0908610670567</c:v>
                </c:pt>
                <c:pt idx="8693">
                  <c:v>2296.354992076037</c:v>
                </c:pt>
                <c:pt idx="8694">
                  <c:v>2296.6191230850172</c:v>
                </c:pt>
                <c:pt idx="8695">
                  <c:v>2296.8832540939975</c:v>
                </c:pt>
                <c:pt idx="8696">
                  <c:v>2297.1473851029778</c:v>
                </c:pt>
                <c:pt idx="8697">
                  <c:v>2297.411516111958</c:v>
                </c:pt>
                <c:pt idx="8698">
                  <c:v>2297.6756471209383</c:v>
                </c:pt>
                <c:pt idx="8699">
                  <c:v>2297.9397781299185</c:v>
                </c:pt>
                <c:pt idx="8700">
                  <c:v>2298.2039091388988</c:v>
                </c:pt>
                <c:pt idx="8701">
                  <c:v>2298.468040147879</c:v>
                </c:pt>
                <c:pt idx="8702">
                  <c:v>2298.7321711568593</c:v>
                </c:pt>
                <c:pt idx="8703">
                  <c:v>2298.9963021658396</c:v>
                </c:pt>
                <c:pt idx="8704">
                  <c:v>2299.2604331748198</c:v>
                </c:pt>
                <c:pt idx="8705">
                  <c:v>2299.5245641838001</c:v>
                </c:pt>
                <c:pt idx="8706">
                  <c:v>2299.7886951927803</c:v>
                </c:pt>
                <c:pt idx="8707">
                  <c:v>2300.0528262017606</c:v>
                </c:pt>
                <c:pt idx="8708">
                  <c:v>2300.3169572107408</c:v>
                </c:pt>
                <c:pt idx="8709">
                  <c:v>2300.5810882197211</c:v>
                </c:pt>
                <c:pt idx="8710">
                  <c:v>2300.8452192287014</c:v>
                </c:pt>
                <c:pt idx="8711">
                  <c:v>2301.1093502376816</c:v>
                </c:pt>
                <c:pt idx="8712">
                  <c:v>2301.3734812466619</c:v>
                </c:pt>
                <c:pt idx="8713">
                  <c:v>2301.6376122556421</c:v>
                </c:pt>
                <c:pt idx="8714">
                  <c:v>2301.9017432646224</c:v>
                </c:pt>
                <c:pt idx="8715">
                  <c:v>2302.1658742736026</c:v>
                </c:pt>
                <c:pt idx="8716">
                  <c:v>2302.4300052825829</c:v>
                </c:pt>
                <c:pt idx="8717">
                  <c:v>2302.6941362915632</c:v>
                </c:pt>
                <c:pt idx="8718">
                  <c:v>2302.9582673005434</c:v>
                </c:pt>
                <c:pt idx="8719">
                  <c:v>2303.2223983095237</c:v>
                </c:pt>
                <c:pt idx="8720">
                  <c:v>2303.4865293185039</c:v>
                </c:pt>
                <c:pt idx="8721">
                  <c:v>2303.7506603274842</c:v>
                </c:pt>
                <c:pt idx="8722">
                  <c:v>2304.0147913364644</c:v>
                </c:pt>
                <c:pt idx="8723">
                  <c:v>2304.2789223454447</c:v>
                </c:pt>
                <c:pt idx="8724">
                  <c:v>2304.543053354425</c:v>
                </c:pt>
                <c:pt idx="8725">
                  <c:v>2304.8071843634052</c:v>
                </c:pt>
                <c:pt idx="8726">
                  <c:v>2305.0713153723855</c:v>
                </c:pt>
                <c:pt idx="8727">
                  <c:v>2305.3354463813657</c:v>
                </c:pt>
                <c:pt idx="8728">
                  <c:v>2305.599577390346</c:v>
                </c:pt>
                <c:pt idx="8729">
                  <c:v>2305.8637083993262</c:v>
                </c:pt>
                <c:pt idx="8730">
                  <c:v>2306.1278394083065</c:v>
                </c:pt>
                <c:pt idx="8731">
                  <c:v>2306.3919704172868</c:v>
                </c:pt>
                <c:pt idx="8732">
                  <c:v>2306.656101426267</c:v>
                </c:pt>
                <c:pt idx="8733">
                  <c:v>2306.9202324352473</c:v>
                </c:pt>
                <c:pt idx="8734">
                  <c:v>2307.1843634442275</c:v>
                </c:pt>
                <c:pt idx="8735">
                  <c:v>2307.4484944532078</c:v>
                </c:pt>
                <c:pt idx="8736">
                  <c:v>2307.712625462188</c:v>
                </c:pt>
                <c:pt idx="8737">
                  <c:v>2307.9767564711683</c:v>
                </c:pt>
                <c:pt idx="8738">
                  <c:v>2308.2408874801486</c:v>
                </c:pt>
                <c:pt idx="8739">
                  <c:v>2308.5050184891288</c:v>
                </c:pt>
                <c:pt idx="8740">
                  <c:v>2308.7691494981091</c:v>
                </c:pt>
                <c:pt idx="8741">
                  <c:v>2309.0332805070893</c:v>
                </c:pt>
                <c:pt idx="8742">
                  <c:v>2309.2974115160696</c:v>
                </c:pt>
                <c:pt idx="8743">
                  <c:v>2309.5615425250498</c:v>
                </c:pt>
                <c:pt idx="8744">
                  <c:v>2309.8256735340301</c:v>
                </c:pt>
                <c:pt idx="8745">
                  <c:v>2310.0898045430104</c:v>
                </c:pt>
                <c:pt idx="8746">
                  <c:v>2310.3539355519906</c:v>
                </c:pt>
                <c:pt idx="8747">
                  <c:v>2310.6180665609709</c:v>
                </c:pt>
                <c:pt idx="8748">
                  <c:v>2310.8821975699511</c:v>
                </c:pt>
                <c:pt idx="8749">
                  <c:v>2311.1463285789314</c:v>
                </c:pt>
                <c:pt idx="8750">
                  <c:v>2311.4104595879116</c:v>
                </c:pt>
                <c:pt idx="8751">
                  <c:v>2311.6745905968919</c:v>
                </c:pt>
                <c:pt idx="8752">
                  <c:v>2311.9387216058722</c:v>
                </c:pt>
                <c:pt idx="8753">
                  <c:v>2312.2028526148524</c:v>
                </c:pt>
                <c:pt idx="8754">
                  <c:v>2312.4669836238327</c:v>
                </c:pt>
                <c:pt idx="8755">
                  <c:v>2312.7311146328129</c:v>
                </c:pt>
                <c:pt idx="8756">
                  <c:v>2312.9952456417932</c:v>
                </c:pt>
                <c:pt idx="8757">
                  <c:v>2313.2593766507734</c:v>
                </c:pt>
                <c:pt idx="8758">
                  <c:v>2313.5235076597537</c:v>
                </c:pt>
                <c:pt idx="8759">
                  <c:v>2313.787638668734</c:v>
                </c:pt>
                <c:pt idx="8760">
                  <c:v>2314.0517696777142</c:v>
                </c:pt>
                <c:pt idx="8761">
                  <c:v>2314.3159006866945</c:v>
                </c:pt>
                <c:pt idx="8762">
                  <c:v>2314.5800316956747</c:v>
                </c:pt>
                <c:pt idx="8763">
                  <c:v>2314.844162704655</c:v>
                </c:pt>
                <c:pt idx="8764">
                  <c:v>2315.1082937136352</c:v>
                </c:pt>
                <c:pt idx="8765">
                  <c:v>2315.3724247226155</c:v>
                </c:pt>
                <c:pt idx="8766">
                  <c:v>2315.6365557315958</c:v>
                </c:pt>
                <c:pt idx="8767">
                  <c:v>2315.900686740576</c:v>
                </c:pt>
                <c:pt idx="8768">
                  <c:v>2316.1648177495563</c:v>
                </c:pt>
                <c:pt idx="8769">
                  <c:v>2316.4289487585365</c:v>
                </c:pt>
                <c:pt idx="8770">
                  <c:v>2316.6930797675168</c:v>
                </c:pt>
                <c:pt idx="8771">
                  <c:v>2316.957210776497</c:v>
                </c:pt>
                <c:pt idx="8772">
                  <c:v>2317.2213417854773</c:v>
                </c:pt>
                <c:pt idx="8773">
                  <c:v>2317.4854727944576</c:v>
                </c:pt>
                <c:pt idx="8774">
                  <c:v>2317.7496038034378</c:v>
                </c:pt>
                <c:pt idx="8775">
                  <c:v>2318.0137348124181</c:v>
                </c:pt>
                <c:pt idx="8776">
                  <c:v>2318.2778658213983</c:v>
                </c:pt>
                <c:pt idx="8777">
                  <c:v>2318.5419968303786</c:v>
                </c:pt>
                <c:pt idx="8778">
                  <c:v>2318.8061278393589</c:v>
                </c:pt>
                <c:pt idx="8779">
                  <c:v>2319.0702588483391</c:v>
                </c:pt>
                <c:pt idx="8780">
                  <c:v>2319.3343898573194</c:v>
                </c:pt>
                <c:pt idx="8781">
                  <c:v>2319.5985208662996</c:v>
                </c:pt>
                <c:pt idx="8782">
                  <c:v>2319.8626518752799</c:v>
                </c:pt>
                <c:pt idx="8783">
                  <c:v>2320.1267828842601</c:v>
                </c:pt>
                <c:pt idx="8784">
                  <c:v>2320.3909138932404</c:v>
                </c:pt>
                <c:pt idx="8785">
                  <c:v>2320.6550449022207</c:v>
                </c:pt>
                <c:pt idx="8786">
                  <c:v>2320.9191759112009</c:v>
                </c:pt>
                <c:pt idx="8787">
                  <c:v>2321.1833069201812</c:v>
                </c:pt>
                <c:pt idx="8788">
                  <c:v>2321.4474379291614</c:v>
                </c:pt>
                <c:pt idx="8789">
                  <c:v>2321.7115689381417</c:v>
                </c:pt>
                <c:pt idx="8790">
                  <c:v>2321.9756999471219</c:v>
                </c:pt>
                <c:pt idx="8791">
                  <c:v>2322.2398309561022</c:v>
                </c:pt>
                <c:pt idx="8792">
                  <c:v>2322.5039619650825</c:v>
                </c:pt>
                <c:pt idx="8793">
                  <c:v>2322.7680929740627</c:v>
                </c:pt>
                <c:pt idx="8794">
                  <c:v>2323.032223983043</c:v>
                </c:pt>
                <c:pt idx="8795">
                  <c:v>2323.2963549920232</c:v>
                </c:pt>
                <c:pt idx="8796">
                  <c:v>2323.5604860010035</c:v>
                </c:pt>
                <c:pt idx="8797">
                  <c:v>2323.8246170099837</c:v>
                </c:pt>
                <c:pt idx="8798">
                  <c:v>2324.088748018964</c:v>
                </c:pt>
                <c:pt idx="8799">
                  <c:v>2324.3528790279443</c:v>
                </c:pt>
                <c:pt idx="8800">
                  <c:v>2324.6170100369245</c:v>
                </c:pt>
                <c:pt idx="8801">
                  <c:v>2324.8811410459048</c:v>
                </c:pt>
                <c:pt idx="8802">
                  <c:v>2325.145272054885</c:v>
                </c:pt>
                <c:pt idx="8803">
                  <c:v>2325.4094030638653</c:v>
                </c:pt>
                <c:pt idx="8804">
                  <c:v>2325.6735340728455</c:v>
                </c:pt>
                <c:pt idx="8805">
                  <c:v>2325.9376650818258</c:v>
                </c:pt>
                <c:pt idx="8806">
                  <c:v>2326.2017960908061</c:v>
                </c:pt>
                <c:pt idx="8807">
                  <c:v>2326.4659270997863</c:v>
                </c:pt>
                <c:pt idx="8808">
                  <c:v>2326.7300581087666</c:v>
                </c:pt>
                <c:pt idx="8809">
                  <c:v>2326.9941891177468</c:v>
                </c:pt>
                <c:pt idx="8810">
                  <c:v>2327.2583201267271</c:v>
                </c:pt>
                <c:pt idx="8811">
                  <c:v>2327.5224511357073</c:v>
                </c:pt>
                <c:pt idx="8812">
                  <c:v>2327.7865821446876</c:v>
                </c:pt>
                <c:pt idx="8813">
                  <c:v>2328.0507131536679</c:v>
                </c:pt>
                <c:pt idx="8814">
                  <c:v>2328.3148441626481</c:v>
                </c:pt>
                <c:pt idx="8815">
                  <c:v>2328.5789751716284</c:v>
                </c:pt>
                <c:pt idx="8816">
                  <c:v>2328.8431061806086</c:v>
                </c:pt>
                <c:pt idx="8817">
                  <c:v>2329.1072371895889</c:v>
                </c:pt>
                <c:pt idx="8818">
                  <c:v>2329.3713681985691</c:v>
                </c:pt>
                <c:pt idx="8819">
                  <c:v>2329.6354992075494</c:v>
                </c:pt>
                <c:pt idx="8820">
                  <c:v>2329.8996302165297</c:v>
                </c:pt>
                <c:pt idx="8821">
                  <c:v>2330.1637612255099</c:v>
                </c:pt>
                <c:pt idx="8822">
                  <c:v>2330.4278922344902</c:v>
                </c:pt>
                <c:pt idx="8823">
                  <c:v>2330.6920232434704</c:v>
                </c:pt>
                <c:pt idx="8824">
                  <c:v>2330.9561542524507</c:v>
                </c:pt>
                <c:pt idx="8825">
                  <c:v>2331.2202852614309</c:v>
                </c:pt>
                <c:pt idx="8826">
                  <c:v>2331.4844162704112</c:v>
                </c:pt>
                <c:pt idx="8827">
                  <c:v>2331.7485472793915</c:v>
                </c:pt>
                <c:pt idx="8828">
                  <c:v>2332.0126782883717</c:v>
                </c:pt>
                <c:pt idx="8829">
                  <c:v>2332.276809297352</c:v>
                </c:pt>
                <c:pt idx="8830">
                  <c:v>2332.5409403063322</c:v>
                </c:pt>
                <c:pt idx="8831">
                  <c:v>2332.8050713153125</c:v>
                </c:pt>
                <c:pt idx="8832">
                  <c:v>2333.0692023242927</c:v>
                </c:pt>
                <c:pt idx="8833">
                  <c:v>2333.333333333273</c:v>
                </c:pt>
                <c:pt idx="8834">
                  <c:v>2333.5974643422533</c:v>
                </c:pt>
                <c:pt idx="8835">
                  <c:v>2333.8615953512335</c:v>
                </c:pt>
                <c:pt idx="8836">
                  <c:v>2334.1257263602138</c:v>
                </c:pt>
                <c:pt idx="8837">
                  <c:v>2334.389857369194</c:v>
                </c:pt>
                <c:pt idx="8838">
                  <c:v>2334.6539883781743</c:v>
                </c:pt>
                <c:pt idx="8839">
                  <c:v>2334.9181193871545</c:v>
                </c:pt>
                <c:pt idx="8840">
                  <c:v>2335.1822503961348</c:v>
                </c:pt>
                <c:pt idx="8841">
                  <c:v>2335.4463814051151</c:v>
                </c:pt>
                <c:pt idx="8842">
                  <c:v>2335.7105124140953</c:v>
                </c:pt>
                <c:pt idx="8843">
                  <c:v>2335.9746434230756</c:v>
                </c:pt>
                <c:pt idx="8844">
                  <c:v>2336.2387744320558</c:v>
                </c:pt>
                <c:pt idx="8845">
                  <c:v>2336.5029054410361</c:v>
                </c:pt>
                <c:pt idx="8846">
                  <c:v>2336.7670364500163</c:v>
                </c:pt>
                <c:pt idx="8847">
                  <c:v>2337.0311674589966</c:v>
                </c:pt>
                <c:pt idx="8848">
                  <c:v>2337.2952984679769</c:v>
                </c:pt>
                <c:pt idx="8849">
                  <c:v>2337.5594294769571</c:v>
                </c:pt>
                <c:pt idx="8850">
                  <c:v>2337.8235604859374</c:v>
                </c:pt>
                <c:pt idx="8851">
                  <c:v>2338.0876914949176</c:v>
                </c:pt>
                <c:pt idx="8852">
                  <c:v>2338.3518225038979</c:v>
                </c:pt>
                <c:pt idx="8853">
                  <c:v>2338.6159535128781</c:v>
                </c:pt>
                <c:pt idx="8854">
                  <c:v>2338.8800845218584</c:v>
                </c:pt>
                <c:pt idx="8855">
                  <c:v>2339.1442155308387</c:v>
                </c:pt>
                <c:pt idx="8856">
                  <c:v>2339.4083465398189</c:v>
                </c:pt>
                <c:pt idx="8857">
                  <c:v>2339.6724775487992</c:v>
                </c:pt>
                <c:pt idx="8858">
                  <c:v>2339.9366085577794</c:v>
                </c:pt>
                <c:pt idx="8859">
                  <c:v>2340.2007395667597</c:v>
                </c:pt>
                <c:pt idx="8860">
                  <c:v>2340.46487057574</c:v>
                </c:pt>
                <c:pt idx="8861">
                  <c:v>2340.7290015847202</c:v>
                </c:pt>
                <c:pt idx="8862">
                  <c:v>2340.9931325937005</c:v>
                </c:pt>
                <c:pt idx="8863">
                  <c:v>2341.2572636026807</c:v>
                </c:pt>
                <c:pt idx="8864">
                  <c:v>2341.521394611661</c:v>
                </c:pt>
                <c:pt idx="8865">
                  <c:v>2341.7855256206412</c:v>
                </c:pt>
                <c:pt idx="8866">
                  <c:v>2342.0496566296215</c:v>
                </c:pt>
                <c:pt idx="8867">
                  <c:v>2342.3137876386018</c:v>
                </c:pt>
                <c:pt idx="8868">
                  <c:v>2342.577918647582</c:v>
                </c:pt>
                <c:pt idx="8869">
                  <c:v>2342.8420496565623</c:v>
                </c:pt>
                <c:pt idx="8870">
                  <c:v>2343.1061806655425</c:v>
                </c:pt>
                <c:pt idx="8871">
                  <c:v>2343.3703116745228</c:v>
                </c:pt>
                <c:pt idx="8872">
                  <c:v>2343.634442683503</c:v>
                </c:pt>
                <c:pt idx="8873">
                  <c:v>2343.8985736924833</c:v>
                </c:pt>
                <c:pt idx="8874">
                  <c:v>2344.1627047014636</c:v>
                </c:pt>
                <c:pt idx="8875">
                  <c:v>2344.4268357104438</c:v>
                </c:pt>
                <c:pt idx="8876">
                  <c:v>2344.6909667194241</c:v>
                </c:pt>
                <c:pt idx="8877">
                  <c:v>2344.9550977284043</c:v>
                </c:pt>
                <c:pt idx="8878">
                  <c:v>2345.2192287373846</c:v>
                </c:pt>
                <c:pt idx="8879">
                  <c:v>2345.4833597463648</c:v>
                </c:pt>
                <c:pt idx="8880">
                  <c:v>2345.7474907553451</c:v>
                </c:pt>
                <c:pt idx="8881">
                  <c:v>2346.0116217643254</c:v>
                </c:pt>
                <c:pt idx="8882">
                  <c:v>2346.2757527733056</c:v>
                </c:pt>
                <c:pt idx="8883">
                  <c:v>2346.5398837822859</c:v>
                </c:pt>
                <c:pt idx="8884">
                  <c:v>2346.8040147912661</c:v>
                </c:pt>
                <c:pt idx="8885">
                  <c:v>2347.0681458002464</c:v>
                </c:pt>
                <c:pt idx="8886">
                  <c:v>2347.3322768092266</c:v>
                </c:pt>
                <c:pt idx="8887">
                  <c:v>2347.5964078182069</c:v>
                </c:pt>
                <c:pt idx="8888">
                  <c:v>2347.8605388271872</c:v>
                </c:pt>
                <c:pt idx="8889">
                  <c:v>2348.1246698361674</c:v>
                </c:pt>
                <c:pt idx="8890">
                  <c:v>2348.3888008451477</c:v>
                </c:pt>
                <c:pt idx="8891">
                  <c:v>2348.6529318541279</c:v>
                </c:pt>
                <c:pt idx="8892">
                  <c:v>2348.9170628631082</c:v>
                </c:pt>
                <c:pt idx="8893">
                  <c:v>2349.1811938720884</c:v>
                </c:pt>
                <c:pt idx="8894">
                  <c:v>2349.4453248810687</c:v>
                </c:pt>
                <c:pt idx="8895">
                  <c:v>2349.709455890049</c:v>
                </c:pt>
                <c:pt idx="8896">
                  <c:v>2349.9735868990292</c:v>
                </c:pt>
                <c:pt idx="8897">
                  <c:v>2350.2377179080095</c:v>
                </c:pt>
                <c:pt idx="8898">
                  <c:v>2350.5018489169897</c:v>
                </c:pt>
                <c:pt idx="8899">
                  <c:v>2350.76597992597</c:v>
                </c:pt>
                <c:pt idx="8900">
                  <c:v>2351.0301109349502</c:v>
                </c:pt>
                <c:pt idx="8901">
                  <c:v>2351.2942419439305</c:v>
                </c:pt>
                <c:pt idx="8902">
                  <c:v>2351.5583729529108</c:v>
                </c:pt>
                <c:pt idx="8903">
                  <c:v>2351.822503961891</c:v>
                </c:pt>
                <c:pt idx="8904">
                  <c:v>2352.0866349708713</c:v>
                </c:pt>
                <c:pt idx="8905">
                  <c:v>2352.3507659798515</c:v>
                </c:pt>
                <c:pt idx="8906">
                  <c:v>2352.6148969888318</c:v>
                </c:pt>
                <c:pt idx="8907">
                  <c:v>2352.879027997812</c:v>
                </c:pt>
                <c:pt idx="8908">
                  <c:v>2353.1431590067923</c:v>
                </c:pt>
                <c:pt idx="8909">
                  <c:v>2353.4072900157726</c:v>
                </c:pt>
                <c:pt idx="8910">
                  <c:v>2353.6714210247528</c:v>
                </c:pt>
                <c:pt idx="8911">
                  <c:v>2353.9355520337331</c:v>
                </c:pt>
                <c:pt idx="8912">
                  <c:v>2354.1996830427133</c:v>
                </c:pt>
                <c:pt idx="8913">
                  <c:v>2354.4638140516936</c:v>
                </c:pt>
                <c:pt idx="8914">
                  <c:v>2354.7279450606738</c:v>
                </c:pt>
                <c:pt idx="8915">
                  <c:v>2354.9920760696541</c:v>
                </c:pt>
                <c:pt idx="8916">
                  <c:v>2355.2562070786344</c:v>
                </c:pt>
                <c:pt idx="8917">
                  <c:v>2355.5203380876146</c:v>
                </c:pt>
                <c:pt idx="8918">
                  <c:v>2355.7844690965949</c:v>
                </c:pt>
                <c:pt idx="8919">
                  <c:v>2356.0486001055751</c:v>
                </c:pt>
                <c:pt idx="8920">
                  <c:v>2356.3127311145554</c:v>
                </c:pt>
                <c:pt idx="8921">
                  <c:v>2356.5768621235356</c:v>
                </c:pt>
                <c:pt idx="8922">
                  <c:v>2356.8409931325159</c:v>
                </c:pt>
                <c:pt idx="8923">
                  <c:v>2357.1051241414962</c:v>
                </c:pt>
                <c:pt idx="8924">
                  <c:v>2357.3692551504764</c:v>
                </c:pt>
                <c:pt idx="8925">
                  <c:v>2357.6333861594567</c:v>
                </c:pt>
                <c:pt idx="8926">
                  <c:v>2357.8975171684369</c:v>
                </c:pt>
                <c:pt idx="8927">
                  <c:v>2358.1616481774172</c:v>
                </c:pt>
                <c:pt idx="8928">
                  <c:v>2358.4257791863974</c:v>
                </c:pt>
                <c:pt idx="8929">
                  <c:v>2358.6899101953777</c:v>
                </c:pt>
                <c:pt idx="8930">
                  <c:v>2358.954041204358</c:v>
                </c:pt>
                <c:pt idx="8931">
                  <c:v>2359.2181722133382</c:v>
                </c:pt>
                <c:pt idx="8932">
                  <c:v>2359.4823032223185</c:v>
                </c:pt>
                <c:pt idx="8933">
                  <c:v>2359.7464342312987</c:v>
                </c:pt>
                <c:pt idx="8934">
                  <c:v>2360.010565240279</c:v>
                </c:pt>
                <c:pt idx="8935">
                  <c:v>2360.2746962492593</c:v>
                </c:pt>
                <c:pt idx="8936">
                  <c:v>2360.5388272582395</c:v>
                </c:pt>
                <c:pt idx="8937">
                  <c:v>2360.8029582672198</c:v>
                </c:pt>
                <c:pt idx="8938">
                  <c:v>2361.0670892762</c:v>
                </c:pt>
                <c:pt idx="8939">
                  <c:v>2361.3312202851803</c:v>
                </c:pt>
                <c:pt idx="8940">
                  <c:v>2361.5953512941605</c:v>
                </c:pt>
                <c:pt idx="8941">
                  <c:v>2361.8594823031408</c:v>
                </c:pt>
                <c:pt idx="8942">
                  <c:v>2362.1236133121211</c:v>
                </c:pt>
                <c:pt idx="8943">
                  <c:v>2362.3877443211013</c:v>
                </c:pt>
                <c:pt idx="8944">
                  <c:v>2362.6518753300816</c:v>
                </c:pt>
                <c:pt idx="8945">
                  <c:v>2362.9160063390618</c:v>
                </c:pt>
                <c:pt idx="8946">
                  <c:v>2363.1801373480421</c:v>
                </c:pt>
                <c:pt idx="8947">
                  <c:v>2363.4442683570223</c:v>
                </c:pt>
                <c:pt idx="8948">
                  <c:v>2363.7083993660026</c:v>
                </c:pt>
                <c:pt idx="8949">
                  <c:v>2363.9725303749829</c:v>
                </c:pt>
                <c:pt idx="8950">
                  <c:v>2364.2366613839631</c:v>
                </c:pt>
                <c:pt idx="8951">
                  <c:v>2364.5007923929434</c:v>
                </c:pt>
                <c:pt idx="8952">
                  <c:v>2364.7649234019236</c:v>
                </c:pt>
                <c:pt idx="8953">
                  <c:v>2365.0290544109039</c:v>
                </c:pt>
                <c:pt idx="8954">
                  <c:v>2365.2931854198841</c:v>
                </c:pt>
                <c:pt idx="8955">
                  <c:v>2365.5573164288644</c:v>
                </c:pt>
                <c:pt idx="8956">
                  <c:v>2365.8214474378447</c:v>
                </c:pt>
                <c:pt idx="8957">
                  <c:v>2366.0855784468249</c:v>
                </c:pt>
                <c:pt idx="8958">
                  <c:v>2366.3497094558052</c:v>
                </c:pt>
                <c:pt idx="8959">
                  <c:v>2366.6138404647854</c:v>
                </c:pt>
                <c:pt idx="8960">
                  <c:v>2366.8779714737657</c:v>
                </c:pt>
                <c:pt idx="8961">
                  <c:v>2367.1421024827459</c:v>
                </c:pt>
                <c:pt idx="8962">
                  <c:v>2367.4062334917262</c:v>
                </c:pt>
                <c:pt idx="8963">
                  <c:v>2367.6703645007065</c:v>
                </c:pt>
                <c:pt idx="8964">
                  <c:v>2367.9344955096867</c:v>
                </c:pt>
                <c:pt idx="8965">
                  <c:v>2368.198626518667</c:v>
                </c:pt>
                <c:pt idx="8966">
                  <c:v>2368.4627575276472</c:v>
                </c:pt>
                <c:pt idx="8967">
                  <c:v>2368.7268885366275</c:v>
                </c:pt>
                <c:pt idx="8968">
                  <c:v>2368.9910195456077</c:v>
                </c:pt>
                <c:pt idx="8969">
                  <c:v>2369.255150554588</c:v>
                </c:pt>
                <c:pt idx="8970">
                  <c:v>2369.5192815635683</c:v>
                </c:pt>
                <c:pt idx="8971">
                  <c:v>2369.7834125725485</c:v>
                </c:pt>
                <c:pt idx="8972">
                  <c:v>2370.0475435815288</c:v>
                </c:pt>
                <c:pt idx="8973">
                  <c:v>2370.311674590509</c:v>
                </c:pt>
                <c:pt idx="8974">
                  <c:v>2370.5758055994893</c:v>
                </c:pt>
                <c:pt idx="8975">
                  <c:v>2370.8399366084695</c:v>
                </c:pt>
                <c:pt idx="8976">
                  <c:v>2371.1040676174498</c:v>
                </c:pt>
                <c:pt idx="8977">
                  <c:v>2371.3681986264301</c:v>
                </c:pt>
                <c:pt idx="8978">
                  <c:v>2371.6323296354103</c:v>
                </c:pt>
                <c:pt idx="8979">
                  <c:v>2371.8964606443906</c:v>
                </c:pt>
                <c:pt idx="8980">
                  <c:v>2372.1605916533708</c:v>
                </c:pt>
                <c:pt idx="8981">
                  <c:v>2372.4247226623511</c:v>
                </c:pt>
                <c:pt idx="8982">
                  <c:v>2372.6888536713313</c:v>
                </c:pt>
                <c:pt idx="8983">
                  <c:v>2372.9529846803116</c:v>
                </c:pt>
                <c:pt idx="8984">
                  <c:v>2373.2171156892919</c:v>
                </c:pt>
                <c:pt idx="8985">
                  <c:v>2373.4812466982721</c:v>
                </c:pt>
                <c:pt idx="8986">
                  <c:v>2373.7453777072524</c:v>
                </c:pt>
                <c:pt idx="8987">
                  <c:v>2374.0095087162326</c:v>
                </c:pt>
                <c:pt idx="8988">
                  <c:v>2374.2736397252129</c:v>
                </c:pt>
                <c:pt idx="8989">
                  <c:v>2374.5377707341931</c:v>
                </c:pt>
                <c:pt idx="8990">
                  <c:v>2374.8019017431734</c:v>
                </c:pt>
                <c:pt idx="8991">
                  <c:v>2375.0660327521537</c:v>
                </c:pt>
                <c:pt idx="8992">
                  <c:v>2375.3301637611339</c:v>
                </c:pt>
                <c:pt idx="8993">
                  <c:v>2375.5942947701142</c:v>
                </c:pt>
                <c:pt idx="8994">
                  <c:v>2375.8584257790944</c:v>
                </c:pt>
                <c:pt idx="8995">
                  <c:v>2376.1225567880747</c:v>
                </c:pt>
                <c:pt idx="8996">
                  <c:v>2376.3866877970549</c:v>
                </c:pt>
                <c:pt idx="8997">
                  <c:v>2376.6508188060352</c:v>
                </c:pt>
                <c:pt idx="8998">
                  <c:v>2376.9149498150155</c:v>
                </c:pt>
                <c:pt idx="8999">
                  <c:v>2377.1790808239957</c:v>
                </c:pt>
                <c:pt idx="9000">
                  <c:v>2377.443211832976</c:v>
                </c:pt>
                <c:pt idx="9001">
                  <c:v>2377.7073428419562</c:v>
                </c:pt>
                <c:pt idx="9002">
                  <c:v>2377.9714738509365</c:v>
                </c:pt>
                <c:pt idx="9003">
                  <c:v>2378.2356048599167</c:v>
                </c:pt>
                <c:pt idx="9004">
                  <c:v>2378.499735868897</c:v>
                </c:pt>
                <c:pt idx="9005">
                  <c:v>2378.7638668778773</c:v>
                </c:pt>
                <c:pt idx="9006">
                  <c:v>2379.0279978868575</c:v>
                </c:pt>
                <c:pt idx="9007">
                  <c:v>2379.2921288958378</c:v>
                </c:pt>
                <c:pt idx="9008">
                  <c:v>2379.556259904818</c:v>
                </c:pt>
                <c:pt idx="9009">
                  <c:v>2379.8203909137983</c:v>
                </c:pt>
                <c:pt idx="9010">
                  <c:v>2380.0845219227785</c:v>
                </c:pt>
                <c:pt idx="9011">
                  <c:v>2380.3486529317588</c:v>
                </c:pt>
                <c:pt idx="9012">
                  <c:v>2380.6127839407391</c:v>
                </c:pt>
                <c:pt idx="9013">
                  <c:v>2380.8769149497193</c:v>
                </c:pt>
                <c:pt idx="9014">
                  <c:v>2381.1410459586996</c:v>
                </c:pt>
                <c:pt idx="9015">
                  <c:v>2381.4051769676798</c:v>
                </c:pt>
                <c:pt idx="9016">
                  <c:v>2381.6693079766601</c:v>
                </c:pt>
                <c:pt idx="9017">
                  <c:v>2381.9334389856404</c:v>
                </c:pt>
                <c:pt idx="9018">
                  <c:v>2382.1975699946206</c:v>
                </c:pt>
                <c:pt idx="9019">
                  <c:v>2382.4617010036009</c:v>
                </c:pt>
                <c:pt idx="9020">
                  <c:v>2382.7258320125811</c:v>
                </c:pt>
                <c:pt idx="9021">
                  <c:v>2382.9899630215614</c:v>
                </c:pt>
                <c:pt idx="9022">
                  <c:v>2383.2540940305416</c:v>
                </c:pt>
                <c:pt idx="9023">
                  <c:v>2383.5182250395219</c:v>
                </c:pt>
                <c:pt idx="9024">
                  <c:v>2383.7823560485022</c:v>
                </c:pt>
                <c:pt idx="9025">
                  <c:v>2384.0464870574824</c:v>
                </c:pt>
                <c:pt idx="9026">
                  <c:v>2384.3106180664627</c:v>
                </c:pt>
                <c:pt idx="9027">
                  <c:v>2384.5747490754429</c:v>
                </c:pt>
                <c:pt idx="9028">
                  <c:v>2384.8388800844232</c:v>
                </c:pt>
                <c:pt idx="9029">
                  <c:v>2385.1030110934034</c:v>
                </c:pt>
                <c:pt idx="9030">
                  <c:v>2385.3671421023837</c:v>
                </c:pt>
                <c:pt idx="9031">
                  <c:v>2385.631273111364</c:v>
                </c:pt>
                <c:pt idx="9032">
                  <c:v>2385.8954041203442</c:v>
                </c:pt>
                <c:pt idx="9033">
                  <c:v>2386.1595351293245</c:v>
                </c:pt>
                <c:pt idx="9034">
                  <c:v>2386.4236661383047</c:v>
                </c:pt>
                <c:pt idx="9035">
                  <c:v>2386.687797147285</c:v>
                </c:pt>
                <c:pt idx="9036">
                  <c:v>2386.9519281562652</c:v>
                </c:pt>
                <c:pt idx="9037">
                  <c:v>2387.2160591652455</c:v>
                </c:pt>
                <c:pt idx="9038">
                  <c:v>2387.4801901742258</c:v>
                </c:pt>
                <c:pt idx="9039">
                  <c:v>2387.744321183206</c:v>
                </c:pt>
                <c:pt idx="9040">
                  <c:v>2388.0084521921863</c:v>
                </c:pt>
                <c:pt idx="9041">
                  <c:v>2388.2725832011665</c:v>
                </c:pt>
                <c:pt idx="9042">
                  <c:v>2388.5367142101468</c:v>
                </c:pt>
                <c:pt idx="9043">
                  <c:v>2388.800845219127</c:v>
                </c:pt>
                <c:pt idx="9044">
                  <c:v>2389.0649762281073</c:v>
                </c:pt>
                <c:pt idx="9045">
                  <c:v>2389.3291072370876</c:v>
                </c:pt>
                <c:pt idx="9046">
                  <c:v>2389.5932382460678</c:v>
                </c:pt>
                <c:pt idx="9047">
                  <c:v>2389.8573692550481</c:v>
                </c:pt>
                <c:pt idx="9048">
                  <c:v>2390.1215002640283</c:v>
                </c:pt>
                <c:pt idx="9049">
                  <c:v>2390.3856312730086</c:v>
                </c:pt>
                <c:pt idx="9050">
                  <c:v>2390.6497622819888</c:v>
                </c:pt>
                <c:pt idx="9051">
                  <c:v>2390.9138932909691</c:v>
                </c:pt>
                <c:pt idx="9052">
                  <c:v>2391.1780242999494</c:v>
                </c:pt>
                <c:pt idx="9053">
                  <c:v>2391.4421553089296</c:v>
                </c:pt>
                <c:pt idx="9054">
                  <c:v>2391.7062863179099</c:v>
                </c:pt>
                <c:pt idx="9055">
                  <c:v>2391.9704173268901</c:v>
                </c:pt>
                <c:pt idx="9056">
                  <c:v>2392.2345483358704</c:v>
                </c:pt>
                <c:pt idx="9057">
                  <c:v>2392.4986793448506</c:v>
                </c:pt>
                <c:pt idx="9058">
                  <c:v>2392.7628103538309</c:v>
                </c:pt>
                <c:pt idx="9059">
                  <c:v>2393.0269413628112</c:v>
                </c:pt>
                <c:pt idx="9060">
                  <c:v>2393.2910723717914</c:v>
                </c:pt>
                <c:pt idx="9061">
                  <c:v>2393.5552033807717</c:v>
                </c:pt>
                <c:pt idx="9062">
                  <c:v>2393.8193343897519</c:v>
                </c:pt>
                <c:pt idx="9063">
                  <c:v>2394.0834653987322</c:v>
                </c:pt>
                <c:pt idx="9064">
                  <c:v>2394.3475964077124</c:v>
                </c:pt>
                <c:pt idx="9065">
                  <c:v>2394.6117274166927</c:v>
                </c:pt>
                <c:pt idx="9066">
                  <c:v>2394.875858425673</c:v>
                </c:pt>
                <c:pt idx="9067">
                  <c:v>2395.1399894346532</c:v>
                </c:pt>
                <c:pt idx="9068">
                  <c:v>2395.4041204436335</c:v>
                </c:pt>
                <c:pt idx="9069">
                  <c:v>2395.6682514526137</c:v>
                </c:pt>
                <c:pt idx="9070">
                  <c:v>2395.932382461594</c:v>
                </c:pt>
                <c:pt idx="9071">
                  <c:v>2396.1965134705742</c:v>
                </c:pt>
                <c:pt idx="9072">
                  <c:v>2396.4606444795545</c:v>
                </c:pt>
                <c:pt idx="9073">
                  <c:v>2396.7247754885348</c:v>
                </c:pt>
                <c:pt idx="9074">
                  <c:v>2396.988906497515</c:v>
                </c:pt>
                <c:pt idx="9075">
                  <c:v>2397.2530375064953</c:v>
                </c:pt>
                <c:pt idx="9076">
                  <c:v>2397.5171685154755</c:v>
                </c:pt>
                <c:pt idx="9077">
                  <c:v>2397.7812995244558</c:v>
                </c:pt>
                <c:pt idx="9078">
                  <c:v>2398.045430533436</c:v>
                </c:pt>
                <c:pt idx="9079">
                  <c:v>2398.3095615424163</c:v>
                </c:pt>
                <c:pt idx="9080">
                  <c:v>2398.5736925513966</c:v>
                </c:pt>
                <c:pt idx="9081">
                  <c:v>2398.8378235603768</c:v>
                </c:pt>
                <c:pt idx="9082">
                  <c:v>2399.1019545693571</c:v>
                </c:pt>
                <c:pt idx="9083">
                  <c:v>2399.3660855783373</c:v>
                </c:pt>
                <c:pt idx="9084">
                  <c:v>2399.6302165873176</c:v>
                </c:pt>
                <c:pt idx="9085">
                  <c:v>2399.8943475962978</c:v>
                </c:pt>
                <c:pt idx="9086">
                  <c:v>2400.1584786052781</c:v>
                </c:pt>
                <c:pt idx="9087">
                  <c:v>2400.4226096142584</c:v>
                </c:pt>
                <c:pt idx="9088">
                  <c:v>2400.6867406232386</c:v>
                </c:pt>
                <c:pt idx="9089">
                  <c:v>2400.9508716322189</c:v>
                </c:pt>
                <c:pt idx="9090">
                  <c:v>2401.2150026411991</c:v>
                </c:pt>
                <c:pt idx="9091">
                  <c:v>2401.4791336501794</c:v>
                </c:pt>
                <c:pt idx="9092">
                  <c:v>2401.7432646591596</c:v>
                </c:pt>
                <c:pt idx="9093">
                  <c:v>2402.0073956681399</c:v>
                </c:pt>
                <c:pt idx="9094">
                  <c:v>2402.2715266771202</c:v>
                </c:pt>
                <c:pt idx="9095">
                  <c:v>2402.5356576861004</c:v>
                </c:pt>
                <c:pt idx="9096">
                  <c:v>2402.7997886950807</c:v>
                </c:pt>
                <c:pt idx="9097">
                  <c:v>2403.0639197040609</c:v>
                </c:pt>
                <c:pt idx="9098">
                  <c:v>2403.3280507130412</c:v>
                </c:pt>
                <c:pt idx="9099">
                  <c:v>2403.5921817220215</c:v>
                </c:pt>
                <c:pt idx="9100">
                  <c:v>2403.8563127310017</c:v>
                </c:pt>
                <c:pt idx="9101">
                  <c:v>2404.120443739982</c:v>
                </c:pt>
                <c:pt idx="9102">
                  <c:v>2404.3845747489622</c:v>
                </c:pt>
                <c:pt idx="9103">
                  <c:v>2404.6487057579425</c:v>
                </c:pt>
                <c:pt idx="9104">
                  <c:v>2404.9128367669227</c:v>
                </c:pt>
                <c:pt idx="9105">
                  <c:v>2405.176967775903</c:v>
                </c:pt>
                <c:pt idx="9106">
                  <c:v>2405.4410987848833</c:v>
                </c:pt>
                <c:pt idx="9107">
                  <c:v>2405.7052297938635</c:v>
                </c:pt>
                <c:pt idx="9108">
                  <c:v>2405.9693608028438</c:v>
                </c:pt>
                <c:pt idx="9109">
                  <c:v>2406.233491811824</c:v>
                </c:pt>
                <c:pt idx="9110">
                  <c:v>2406.4976228208043</c:v>
                </c:pt>
                <c:pt idx="9111">
                  <c:v>2406.7617538297845</c:v>
                </c:pt>
                <c:pt idx="9112">
                  <c:v>2407.0258848387648</c:v>
                </c:pt>
                <c:pt idx="9113">
                  <c:v>2407.2900158477451</c:v>
                </c:pt>
                <c:pt idx="9114">
                  <c:v>2407.5541468567253</c:v>
                </c:pt>
                <c:pt idx="9115">
                  <c:v>2407.8182778657056</c:v>
                </c:pt>
                <c:pt idx="9116">
                  <c:v>2408.0824088746858</c:v>
                </c:pt>
                <c:pt idx="9117">
                  <c:v>2408.3465398836661</c:v>
                </c:pt>
                <c:pt idx="9118">
                  <c:v>2408.6106708926463</c:v>
                </c:pt>
                <c:pt idx="9119">
                  <c:v>2408.8748019016266</c:v>
                </c:pt>
                <c:pt idx="9120">
                  <c:v>2409.1389329106069</c:v>
                </c:pt>
                <c:pt idx="9121">
                  <c:v>2409.4030639195871</c:v>
                </c:pt>
                <c:pt idx="9122">
                  <c:v>2409.6671949285674</c:v>
                </c:pt>
                <c:pt idx="9123">
                  <c:v>2409.9313259375476</c:v>
                </c:pt>
                <c:pt idx="9124">
                  <c:v>2410.1954569465279</c:v>
                </c:pt>
                <c:pt idx="9125">
                  <c:v>2410.4595879555081</c:v>
                </c:pt>
                <c:pt idx="9126">
                  <c:v>2410.7237189644884</c:v>
                </c:pt>
                <c:pt idx="9127">
                  <c:v>2410.9878499734687</c:v>
                </c:pt>
                <c:pt idx="9128">
                  <c:v>2411.2519809824489</c:v>
                </c:pt>
                <c:pt idx="9129">
                  <c:v>2411.5161119914292</c:v>
                </c:pt>
                <c:pt idx="9130">
                  <c:v>2411.7802430004094</c:v>
                </c:pt>
                <c:pt idx="9131">
                  <c:v>2412.0443740093897</c:v>
                </c:pt>
                <c:pt idx="9132">
                  <c:v>2412.3085050183699</c:v>
                </c:pt>
                <c:pt idx="9133">
                  <c:v>2412.5726360273502</c:v>
                </c:pt>
                <c:pt idx="9134">
                  <c:v>2412.8367670363305</c:v>
                </c:pt>
                <c:pt idx="9135">
                  <c:v>2413.1008980453107</c:v>
                </c:pt>
                <c:pt idx="9136">
                  <c:v>2413.365029054291</c:v>
                </c:pt>
                <c:pt idx="9137">
                  <c:v>2413.6291600632712</c:v>
                </c:pt>
                <c:pt idx="9138">
                  <c:v>2413.8932910722515</c:v>
                </c:pt>
                <c:pt idx="9139">
                  <c:v>2414.1574220812317</c:v>
                </c:pt>
                <c:pt idx="9140">
                  <c:v>2414.421553090212</c:v>
                </c:pt>
                <c:pt idx="9141">
                  <c:v>2414.6856840991923</c:v>
                </c:pt>
                <c:pt idx="9142">
                  <c:v>2414.9498151081725</c:v>
                </c:pt>
                <c:pt idx="9143">
                  <c:v>2415.2139461171528</c:v>
                </c:pt>
                <c:pt idx="9144">
                  <c:v>2415.478077126133</c:v>
                </c:pt>
                <c:pt idx="9145">
                  <c:v>2415.7422081351133</c:v>
                </c:pt>
                <c:pt idx="9146">
                  <c:v>2416.0063391440935</c:v>
                </c:pt>
                <c:pt idx="9147">
                  <c:v>2416.2704701530738</c:v>
                </c:pt>
                <c:pt idx="9148">
                  <c:v>2416.5346011620541</c:v>
                </c:pt>
                <c:pt idx="9149">
                  <c:v>2416.7987321710343</c:v>
                </c:pt>
                <c:pt idx="9150">
                  <c:v>2417.0628631800146</c:v>
                </c:pt>
                <c:pt idx="9151">
                  <c:v>2417.3269941889948</c:v>
                </c:pt>
                <c:pt idx="9152">
                  <c:v>2417.5911251979751</c:v>
                </c:pt>
                <c:pt idx="9153">
                  <c:v>2417.8552562069553</c:v>
                </c:pt>
                <c:pt idx="9154">
                  <c:v>2418.1193872159356</c:v>
                </c:pt>
                <c:pt idx="9155">
                  <c:v>2418.3835182249159</c:v>
                </c:pt>
                <c:pt idx="9156">
                  <c:v>2418.6476492338961</c:v>
                </c:pt>
                <c:pt idx="9157">
                  <c:v>2418.9117802428764</c:v>
                </c:pt>
                <c:pt idx="9158">
                  <c:v>2419.1759112518566</c:v>
                </c:pt>
                <c:pt idx="9159">
                  <c:v>2419.4400422608369</c:v>
                </c:pt>
                <c:pt idx="9160">
                  <c:v>2419.7041732698171</c:v>
                </c:pt>
                <c:pt idx="9161">
                  <c:v>2419.9683042787974</c:v>
                </c:pt>
                <c:pt idx="9162">
                  <c:v>2420.2324352877777</c:v>
                </c:pt>
                <c:pt idx="9163">
                  <c:v>2420.4965662967579</c:v>
                </c:pt>
                <c:pt idx="9164">
                  <c:v>2420.7606973057382</c:v>
                </c:pt>
                <c:pt idx="9165">
                  <c:v>2421.0248283147184</c:v>
                </c:pt>
                <c:pt idx="9166">
                  <c:v>2421.2889593236987</c:v>
                </c:pt>
                <c:pt idx="9167">
                  <c:v>2421.5530903326789</c:v>
                </c:pt>
                <c:pt idx="9168">
                  <c:v>2421.8172213416592</c:v>
                </c:pt>
                <c:pt idx="9169">
                  <c:v>2422.0813523506395</c:v>
                </c:pt>
                <c:pt idx="9170">
                  <c:v>2422.3454833596197</c:v>
                </c:pt>
                <c:pt idx="9171">
                  <c:v>2422.6096143686</c:v>
                </c:pt>
                <c:pt idx="9172">
                  <c:v>2422.8737453775802</c:v>
                </c:pt>
                <c:pt idx="9173">
                  <c:v>2423.1378763865605</c:v>
                </c:pt>
                <c:pt idx="9174">
                  <c:v>2423.4020073955407</c:v>
                </c:pt>
                <c:pt idx="9175">
                  <c:v>2423.666138404521</c:v>
                </c:pt>
                <c:pt idx="9176">
                  <c:v>2423.9302694135013</c:v>
                </c:pt>
                <c:pt idx="9177">
                  <c:v>2424.1944004224815</c:v>
                </c:pt>
                <c:pt idx="9178">
                  <c:v>2424.4585314314618</c:v>
                </c:pt>
                <c:pt idx="9179">
                  <c:v>2424.722662440442</c:v>
                </c:pt>
                <c:pt idx="9180">
                  <c:v>2424.9867934494223</c:v>
                </c:pt>
                <c:pt idx="9181">
                  <c:v>2425.2509244584026</c:v>
                </c:pt>
                <c:pt idx="9182">
                  <c:v>2425.5150554673828</c:v>
                </c:pt>
                <c:pt idx="9183">
                  <c:v>2425.7791864763631</c:v>
                </c:pt>
                <c:pt idx="9184">
                  <c:v>2426.0433174853433</c:v>
                </c:pt>
                <c:pt idx="9185">
                  <c:v>2426.3074484943236</c:v>
                </c:pt>
                <c:pt idx="9186">
                  <c:v>2426.5715795033038</c:v>
                </c:pt>
                <c:pt idx="9187">
                  <c:v>2426.8357105122841</c:v>
                </c:pt>
                <c:pt idx="9188">
                  <c:v>2427.0998415212644</c:v>
                </c:pt>
                <c:pt idx="9189">
                  <c:v>2427.3639725302446</c:v>
                </c:pt>
                <c:pt idx="9190">
                  <c:v>2427.6281035392249</c:v>
                </c:pt>
                <c:pt idx="9191">
                  <c:v>2427.8922345482051</c:v>
                </c:pt>
                <c:pt idx="9192">
                  <c:v>2428.1563655571854</c:v>
                </c:pt>
                <c:pt idx="9193">
                  <c:v>2428.4204965661656</c:v>
                </c:pt>
                <c:pt idx="9194">
                  <c:v>2428.6846275751459</c:v>
                </c:pt>
                <c:pt idx="9195">
                  <c:v>2428.9487585841262</c:v>
                </c:pt>
                <c:pt idx="9196">
                  <c:v>2429.2128895931064</c:v>
                </c:pt>
                <c:pt idx="9197">
                  <c:v>2429.4770206020867</c:v>
                </c:pt>
                <c:pt idx="9198">
                  <c:v>2429.7411516110669</c:v>
                </c:pt>
                <c:pt idx="9199">
                  <c:v>2430.0052826200472</c:v>
                </c:pt>
                <c:pt idx="9200">
                  <c:v>2430.2694136290274</c:v>
                </c:pt>
                <c:pt idx="9201">
                  <c:v>2430.5335446380077</c:v>
                </c:pt>
                <c:pt idx="9202">
                  <c:v>2430.797675646988</c:v>
                </c:pt>
                <c:pt idx="9203">
                  <c:v>2431.0618066559682</c:v>
                </c:pt>
                <c:pt idx="9204">
                  <c:v>2431.3259376649485</c:v>
                </c:pt>
                <c:pt idx="9205">
                  <c:v>2431.5900686739287</c:v>
                </c:pt>
                <c:pt idx="9206">
                  <c:v>2431.854199682909</c:v>
                </c:pt>
                <c:pt idx="9207">
                  <c:v>2432.1183306918892</c:v>
                </c:pt>
                <c:pt idx="9208">
                  <c:v>2432.3824617008695</c:v>
                </c:pt>
                <c:pt idx="9209">
                  <c:v>2432.6465927098498</c:v>
                </c:pt>
                <c:pt idx="9210">
                  <c:v>2432.91072371883</c:v>
                </c:pt>
                <c:pt idx="9211">
                  <c:v>2433.1748547278103</c:v>
                </c:pt>
                <c:pt idx="9212">
                  <c:v>2433.4389857367905</c:v>
                </c:pt>
                <c:pt idx="9213">
                  <c:v>2433.7031167457708</c:v>
                </c:pt>
                <c:pt idx="9214">
                  <c:v>2433.967247754751</c:v>
                </c:pt>
                <c:pt idx="9215">
                  <c:v>2434.2313787637313</c:v>
                </c:pt>
                <c:pt idx="9216">
                  <c:v>2434.4955097727116</c:v>
                </c:pt>
                <c:pt idx="9217">
                  <c:v>2434.7596407816918</c:v>
                </c:pt>
                <c:pt idx="9218">
                  <c:v>2435.0237717906721</c:v>
                </c:pt>
                <c:pt idx="9219">
                  <c:v>2435.2879027996523</c:v>
                </c:pt>
                <c:pt idx="9220">
                  <c:v>2435.5520338086326</c:v>
                </c:pt>
                <c:pt idx="9221">
                  <c:v>2435.8161648176128</c:v>
                </c:pt>
                <c:pt idx="9222">
                  <c:v>2436.0802958265931</c:v>
                </c:pt>
                <c:pt idx="9223">
                  <c:v>2436.3444268355734</c:v>
                </c:pt>
                <c:pt idx="9224">
                  <c:v>2436.6085578445536</c:v>
                </c:pt>
                <c:pt idx="9225">
                  <c:v>2436.8726888535339</c:v>
                </c:pt>
                <c:pt idx="9226">
                  <c:v>2437.1368198625141</c:v>
                </c:pt>
                <c:pt idx="9227">
                  <c:v>2437.4009508714944</c:v>
                </c:pt>
                <c:pt idx="9228">
                  <c:v>2437.6650818804746</c:v>
                </c:pt>
                <c:pt idx="9229">
                  <c:v>2437.9292128894549</c:v>
                </c:pt>
                <c:pt idx="9230">
                  <c:v>2438.1933438984352</c:v>
                </c:pt>
                <c:pt idx="9231">
                  <c:v>2438.4574749074154</c:v>
                </c:pt>
                <c:pt idx="9232">
                  <c:v>2438.7216059163957</c:v>
                </c:pt>
                <c:pt idx="9233">
                  <c:v>2438.9857369253759</c:v>
                </c:pt>
                <c:pt idx="9234">
                  <c:v>2439.2498679343562</c:v>
                </c:pt>
                <c:pt idx="9235">
                  <c:v>2439.5139989433364</c:v>
                </c:pt>
                <c:pt idx="9236">
                  <c:v>2439.7781299523167</c:v>
                </c:pt>
                <c:pt idx="9237">
                  <c:v>2440.042260961297</c:v>
                </c:pt>
                <c:pt idx="9238">
                  <c:v>2440.3063919702772</c:v>
                </c:pt>
                <c:pt idx="9239">
                  <c:v>2440.5705229792575</c:v>
                </c:pt>
                <c:pt idx="9240">
                  <c:v>2440.8346539882377</c:v>
                </c:pt>
                <c:pt idx="9241">
                  <c:v>2441.098784997218</c:v>
                </c:pt>
                <c:pt idx="9242">
                  <c:v>2441.3629160061982</c:v>
                </c:pt>
                <c:pt idx="9243">
                  <c:v>2441.6270470151785</c:v>
                </c:pt>
                <c:pt idx="9244">
                  <c:v>2441.8911780241588</c:v>
                </c:pt>
                <c:pt idx="9245">
                  <c:v>2442.155309033139</c:v>
                </c:pt>
                <c:pt idx="9246">
                  <c:v>2442.4194400421193</c:v>
                </c:pt>
                <c:pt idx="9247">
                  <c:v>2442.6835710510995</c:v>
                </c:pt>
                <c:pt idx="9248">
                  <c:v>2442.9477020600798</c:v>
                </c:pt>
                <c:pt idx="9249">
                  <c:v>2443.21183306906</c:v>
                </c:pt>
                <c:pt idx="9250">
                  <c:v>2443.4759640780403</c:v>
                </c:pt>
                <c:pt idx="9251">
                  <c:v>2443.7400950870206</c:v>
                </c:pt>
                <c:pt idx="9252">
                  <c:v>2444.0042260960008</c:v>
                </c:pt>
                <c:pt idx="9253">
                  <c:v>2444.2683571049811</c:v>
                </c:pt>
                <c:pt idx="9254">
                  <c:v>2444.5324881139613</c:v>
                </c:pt>
                <c:pt idx="9255">
                  <c:v>2444.7966191229416</c:v>
                </c:pt>
                <c:pt idx="9256">
                  <c:v>2445.0607501319218</c:v>
                </c:pt>
                <c:pt idx="9257">
                  <c:v>2445.3248811409021</c:v>
                </c:pt>
                <c:pt idx="9258">
                  <c:v>2445.5890121498824</c:v>
                </c:pt>
                <c:pt idx="9259">
                  <c:v>2445.8531431588626</c:v>
                </c:pt>
                <c:pt idx="9260">
                  <c:v>2446.1172741678429</c:v>
                </c:pt>
                <c:pt idx="9261">
                  <c:v>2446.3814051768231</c:v>
                </c:pt>
                <c:pt idx="9262">
                  <c:v>2446.6455361858034</c:v>
                </c:pt>
                <c:pt idx="9263">
                  <c:v>2446.9096671947837</c:v>
                </c:pt>
                <c:pt idx="9264">
                  <c:v>2447.1737982037639</c:v>
                </c:pt>
                <c:pt idx="9265">
                  <c:v>2447.4379292127442</c:v>
                </c:pt>
                <c:pt idx="9266">
                  <c:v>2447.7020602217244</c:v>
                </c:pt>
                <c:pt idx="9267">
                  <c:v>2447.9661912307047</c:v>
                </c:pt>
                <c:pt idx="9268">
                  <c:v>2448.2303222396849</c:v>
                </c:pt>
                <c:pt idx="9269">
                  <c:v>2448.4944532486652</c:v>
                </c:pt>
                <c:pt idx="9270">
                  <c:v>2448.7585842576455</c:v>
                </c:pt>
                <c:pt idx="9271">
                  <c:v>2449.0227152666257</c:v>
                </c:pt>
                <c:pt idx="9272">
                  <c:v>2449.286846275606</c:v>
                </c:pt>
                <c:pt idx="9273">
                  <c:v>2449.5509772845862</c:v>
                </c:pt>
                <c:pt idx="9274">
                  <c:v>2449.8151082935665</c:v>
                </c:pt>
                <c:pt idx="9275">
                  <c:v>2450.0792393025467</c:v>
                </c:pt>
                <c:pt idx="9276">
                  <c:v>2450.343370311527</c:v>
                </c:pt>
                <c:pt idx="9277">
                  <c:v>2450.6075013205073</c:v>
                </c:pt>
                <c:pt idx="9278">
                  <c:v>2450.8716323294875</c:v>
                </c:pt>
                <c:pt idx="9279">
                  <c:v>2451.1357633384678</c:v>
                </c:pt>
                <c:pt idx="9280">
                  <c:v>2451.399894347448</c:v>
                </c:pt>
                <c:pt idx="9281">
                  <c:v>2451.6640253564283</c:v>
                </c:pt>
                <c:pt idx="9282">
                  <c:v>2451.9281563654085</c:v>
                </c:pt>
                <c:pt idx="9283">
                  <c:v>2452.1922873743888</c:v>
                </c:pt>
                <c:pt idx="9284">
                  <c:v>2452.4564183833691</c:v>
                </c:pt>
                <c:pt idx="9285">
                  <c:v>2452.7205493923493</c:v>
                </c:pt>
                <c:pt idx="9286">
                  <c:v>2452.9846804013296</c:v>
                </c:pt>
                <c:pt idx="9287">
                  <c:v>2453.2488114103098</c:v>
                </c:pt>
                <c:pt idx="9288">
                  <c:v>2453.5129424192901</c:v>
                </c:pt>
                <c:pt idx="9289">
                  <c:v>2453.7770734282703</c:v>
                </c:pt>
                <c:pt idx="9290">
                  <c:v>2454.0412044372506</c:v>
                </c:pt>
                <c:pt idx="9291">
                  <c:v>2454.3053354462309</c:v>
                </c:pt>
                <c:pt idx="9292">
                  <c:v>2454.5694664552111</c:v>
                </c:pt>
                <c:pt idx="9293">
                  <c:v>2454.8335974641914</c:v>
                </c:pt>
                <c:pt idx="9294">
                  <c:v>2455.0977284731716</c:v>
                </c:pt>
                <c:pt idx="9295">
                  <c:v>2455.3618594821519</c:v>
                </c:pt>
                <c:pt idx="9296">
                  <c:v>2455.6259904911321</c:v>
                </c:pt>
                <c:pt idx="9297">
                  <c:v>2455.8901215001124</c:v>
                </c:pt>
                <c:pt idx="9298">
                  <c:v>2456.1542525090927</c:v>
                </c:pt>
                <c:pt idx="9299">
                  <c:v>2456.4183835180729</c:v>
                </c:pt>
                <c:pt idx="9300">
                  <c:v>2456.6825145270532</c:v>
                </c:pt>
                <c:pt idx="9301">
                  <c:v>2456.9466455360334</c:v>
                </c:pt>
                <c:pt idx="9302">
                  <c:v>2457.2107765450137</c:v>
                </c:pt>
                <c:pt idx="9303">
                  <c:v>2457.4749075539939</c:v>
                </c:pt>
                <c:pt idx="9304">
                  <c:v>2457.7390385629742</c:v>
                </c:pt>
                <c:pt idx="9305">
                  <c:v>2458.0031695719545</c:v>
                </c:pt>
                <c:pt idx="9306">
                  <c:v>2458.2673005809347</c:v>
                </c:pt>
                <c:pt idx="9307">
                  <c:v>2458.531431589915</c:v>
                </c:pt>
                <c:pt idx="9308">
                  <c:v>2458.7955625988952</c:v>
                </c:pt>
                <c:pt idx="9309">
                  <c:v>2459.0596936078755</c:v>
                </c:pt>
                <c:pt idx="9310">
                  <c:v>2459.3238246168557</c:v>
                </c:pt>
                <c:pt idx="9311">
                  <c:v>2459.587955625836</c:v>
                </c:pt>
                <c:pt idx="9312">
                  <c:v>2459.8520866348163</c:v>
                </c:pt>
                <c:pt idx="9313">
                  <c:v>2460.1162176437965</c:v>
                </c:pt>
                <c:pt idx="9314">
                  <c:v>2460.3803486527768</c:v>
                </c:pt>
                <c:pt idx="9315">
                  <c:v>2460.644479661757</c:v>
                </c:pt>
                <c:pt idx="9316">
                  <c:v>2460.9086106707373</c:v>
                </c:pt>
                <c:pt idx="9317">
                  <c:v>2461.1727416797175</c:v>
                </c:pt>
                <c:pt idx="9318">
                  <c:v>2461.4368726886978</c:v>
                </c:pt>
                <c:pt idx="9319">
                  <c:v>2461.7010036976781</c:v>
                </c:pt>
                <c:pt idx="9320">
                  <c:v>2461.9651347066583</c:v>
                </c:pt>
                <c:pt idx="9321">
                  <c:v>2462.2292657156386</c:v>
                </c:pt>
                <c:pt idx="9322">
                  <c:v>2462.4933967246188</c:v>
                </c:pt>
                <c:pt idx="9323">
                  <c:v>2462.7575277335991</c:v>
                </c:pt>
                <c:pt idx="9324">
                  <c:v>2463.0216587425793</c:v>
                </c:pt>
                <c:pt idx="9325">
                  <c:v>2463.2857897515596</c:v>
                </c:pt>
                <c:pt idx="9326">
                  <c:v>2463.5499207605399</c:v>
                </c:pt>
                <c:pt idx="9327">
                  <c:v>2463.8140517695201</c:v>
                </c:pt>
                <c:pt idx="9328">
                  <c:v>2464.0781827785004</c:v>
                </c:pt>
                <c:pt idx="9329">
                  <c:v>2464.3423137874806</c:v>
                </c:pt>
                <c:pt idx="9330">
                  <c:v>2464.6064447964609</c:v>
                </c:pt>
                <c:pt idx="9331">
                  <c:v>2464.8705758054411</c:v>
                </c:pt>
                <c:pt idx="9332">
                  <c:v>2465.1347068144214</c:v>
                </c:pt>
                <c:pt idx="9333">
                  <c:v>2465.3988378234017</c:v>
                </c:pt>
                <c:pt idx="9334">
                  <c:v>2465.6629688323819</c:v>
                </c:pt>
                <c:pt idx="9335">
                  <c:v>2465.9270998413622</c:v>
                </c:pt>
                <c:pt idx="9336">
                  <c:v>2466.1912308503424</c:v>
                </c:pt>
                <c:pt idx="9337">
                  <c:v>2466.4553618593227</c:v>
                </c:pt>
                <c:pt idx="9338">
                  <c:v>2466.719492868303</c:v>
                </c:pt>
                <c:pt idx="9339">
                  <c:v>2466.9836238772832</c:v>
                </c:pt>
                <c:pt idx="9340">
                  <c:v>2467.2477548862635</c:v>
                </c:pt>
                <c:pt idx="9341">
                  <c:v>2467.5118858952437</c:v>
                </c:pt>
                <c:pt idx="9342">
                  <c:v>2467.776016904224</c:v>
                </c:pt>
                <c:pt idx="9343">
                  <c:v>2468.0401479132042</c:v>
                </c:pt>
                <c:pt idx="9344">
                  <c:v>2468.3042789221845</c:v>
                </c:pt>
                <c:pt idx="9345">
                  <c:v>2468.5684099311648</c:v>
                </c:pt>
                <c:pt idx="9346">
                  <c:v>2468.832540940145</c:v>
                </c:pt>
                <c:pt idx="9347">
                  <c:v>2469.0966719491253</c:v>
                </c:pt>
                <c:pt idx="9348">
                  <c:v>2469.3608029581055</c:v>
                </c:pt>
                <c:pt idx="9349">
                  <c:v>2469.6249339670858</c:v>
                </c:pt>
                <c:pt idx="9350">
                  <c:v>2469.889064976066</c:v>
                </c:pt>
                <c:pt idx="9351">
                  <c:v>2470.1531959850463</c:v>
                </c:pt>
                <c:pt idx="9352">
                  <c:v>2470.4173269940266</c:v>
                </c:pt>
                <c:pt idx="9353">
                  <c:v>2470.6814580030068</c:v>
                </c:pt>
                <c:pt idx="9354">
                  <c:v>2470.9455890119871</c:v>
                </c:pt>
                <c:pt idx="9355">
                  <c:v>2471.2097200209673</c:v>
                </c:pt>
                <c:pt idx="9356">
                  <c:v>2471.4738510299476</c:v>
                </c:pt>
                <c:pt idx="9357">
                  <c:v>2471.7379820389278</c:v>
                </c:pt>
                <c:pt idx="9358">
                  <c:v>2472.0021130479081</c:v>
                </c:pt>
                <c:pt idx="9359">
                  <c:v>2472.2662440568884</c:v>
                </c:pt>
                <c:pt idx="9360">
                  <c:v>2472.5303750658686</c:v>
                </c:pt>
                <c:pt idx="9361">
                  <c:v>2472.7945060748489</c:v>
                </c:pt>
                <c:pt idx="9362">
                  <c:v>2473.0586370838291</c:v>
                </c:pt>
                <c:pt idx="9363">
                  <c:v>2473.3227680928094</c:v>
                </c:pt>
                <c:pt idx="9364">
                  <c:v>2473.5868991017896</c:v>
                </c:pt>
                <c:pt idx="9365">
                  <c:v>2473.8510301107699</c:v>
                </c:pt>
                <c:pt idx="9366">
                  <c:v>2474.1151611197502</c:v>
                </c:pt>
                <c:pt idx="9367">
                  <c:v>2474.3792921287304</c:v>
                </c:pt>
                <c:pt idx="9368">
                  <c:v>2474.6434231377107</c:v>
                </c:pt>
                <c:pt idx="9369">
                  <c:v>2474.9075541466909</c:v>
                </c:pt>
                <c:pt idx="9370">
                  <c:v>2475.1716851556712</c:v>
                </c:pt>
                <c:pt idx="9371">
                  <c:v>2475.4358161646514</c:v>
                </c:pt>
                <c:pt idx="9372">
                  <c:v>2475.6999471736317</c:v>
                </c:pt>
                <c:pt idx="9373">
                  <c:v>2475.964078182612</c:v>
                </c:pt>
                <c:pt idx="9374">
                  <c:v>2476.2282091915922</c:v>
                </c:pt>
                <c:pt idx="9375">
                  <c:v>2476.4923402005725</c:v>
                </c:pt>
                <c:pt idx="9376">
                  <c:v>2476.7564712095527</c:v>
                </c:pt>
                <c:pt idx="9377">
                  <c:v>2477.020602218533</c:v>
                </c:pt>
                <c:pt idx="9378">
                  <c:v>2477.2847332275132</c:v>
                </c:pt>
                <c:pt idx="9379">
                  <c:v>2477.5488642364935</c:v>
                </c:pt>
                <c:pt idx="9380">
                  <c:v>2477.8129952454738</c:v>
                </c:pt>
                <c:pt idx="9381">
                  <c:v>2478.077126254454</c:v>
                </c:pt>
                <c:pt idx="9382">
                  <c:v>2478.3412572634343</c:v>
                </c:pt>
                <c:pt idx="9383">
                  <c:v>2478.6053882724145</c:v>
                </c:pt>
                <c:pt idx="9384">
                  <c:v>2478.8695192813948</c:v>
                </c:pt>
                <c:pt idx="9385">
                  <c:v>2479.133650290375</c:v>
                </c:pt>
                <c:pt idx="9386">
                  <c:v>2479.3977812993553</c:v>
                </c:pt>
                <c:pt idx="9387">
                  <c:v>2479.6619123083356</c:v>
                </c:pt>
                <c:pt idx="9388">
                  <c:v>2479.9260433173158</c:v>
                </c:pt>
                <c:pt idx="9389">
                  <c:v>2480.1901743262961</c:v>
                </c:pt>
                <c:pt idx="9390">
                  <c:v>2480.4543053352763</c:v>
                </c:pt>
                <c:pt idx="9391">
                  <c:v>2480.7184363442566</c:v>
                </c:pt>
                <c:pt idx="9392">
                  <c:v>2480.9825673532368</c:v>
                </c:pt>
                <c:pt idx="9393">
                  <c:v>2481.2466983622171</c:v>
                </c:pt>
                <c:pt idx="9394">
                  <c:v>2481.5108293711974</c:v>
                </c:pt>
                <c:pt idx="9395">
                  <c:v>2481.7749603801776</c:v>
                </c:pt>
                <c:pt idx="9396">
                  <c:v>2482.0390913891579</c:v>
                </c:pt>
                <c:pt idx="9397">
                  <c:v>2482.3032223981381</c:v>
                </c:pt>
                <c:pt idx="9398">
                  <c:v>2482.5673534071184</c:v>
                </c:pt>
                <c:pt idx="9399">
                  <c:v>2482.8314844160986</c:v>
                </c:pt>
                <c:pt idx="9400">
                  <c:v>2483.0956154250789</c:v>
                </c:pt>
                <c:pt idx="9401">
                  <c:v>2483.3597464340592</c:v>
                </c:pt>
                <c:pt idx="9402">
                  <c:v>2483.6238774430394</c:v>
                </c:pt>
                <c:pt idx="9403">
                  <c:v>2483.8880084520197</c:v>
                </c:pt>
                <c:pt idx="9404">
                  <c:v>2484.1521394609999</c:v>
                </c:pt>
                <c:pt idx="9405">
                  <c:v>2484.4162704699802</c:v>
                </c:pt>
                <c:pt idx="9406">
                  <c:v>2484.6804014789604</c:v>
                </c:pt>
                <c:pt idx="9407">
                  <c:v>2484.9445324879407</c:v>
                </c:pt>
                <c:pt idx="9408">
                  <c:v>2485.208663496921</c:v>
                </c:pt>
                <c:pt idx="9409">
                  <c:v>2485.4727945059012</c:v>
                </c:pt>
                <c:pt idx="9410">
                  <c:v>2485.7369255148815</c:v>
                </c:pt>
                <c:pt idx="9411">
                  <c:v>2486.0010565238617</c:v>
                </c:pt>
                <c:pt idx="9412">
                  <c:v>2486.265187532842</c:v>
                </c:pt>
                <c:pt idx="9413">
                  <c:v>2486.5293185418222</c:v>
                </c:pt>
                <c:pt idx="9414">
                  <c:v>2486.7934495508025</c:v>
                </c:pt>
                <c:pt idx="9415">
                  <c:v>2487.0575805597828</c:v>
                </c:pt>
                <c:pt idx="9416">
                  <c:v>2487.321711568763</c:v>
                </c:pt>
                <c:pt idx="9417">
                  <c:v>2487.5858425777433</c:v>
                </c:pt>
                <c:pt idx="9418">
                  <c:v>2487.8499735867235</c:v>
                </c:pt>
                <c:pt idx="9419">
                  <c:v>2488.1141045957038</c:v>
                </c:pt>
                <c:pt idx="9420">
                  <c:v>2488.3782356046841</c:v>
                </c:pt>
                <c:pt idx="9421">
                  <c:v>2488.6423666136643</c:v>
                </c:pt>
                <c:pt idx="9422">
                  <c:v>2488.9064976226446</c:v>
                </c:pt>
                <c:pt idx="9423">
                  <c:v>2489.1706286316248</c:v>
                </c:pt>
                <c:pt idx="9424">
                  <c:v>2489.4347596406051</c:v>
                </c:pt>
                <c:pt idx="9425">
                  <c:v>2489.6988906495853</c:v>
                </c:pt>
                <c:pt idx="9426">
                  <c:v>2489.9630216585656</c:v>
                </c:pt>
                <c:pt idx="9427">
                  <c:v>2490.2271526675459</c:v>
                </c:pt>
                <c:pt idx="9428">
                  <c:v>2490.4912836765261</c:v>
                </c:pt>
                <c:pt idx="9429">
                  <c:v>2490.7554146855064</c:v>
                </c:pt>
                <c:pt idx="9430">
                  <c:v>2491.0195456944866</c:v>
                </c:pt>
                <c:pt idx="9431">
                  <c:v>2491.2836767034669</c:v>
                </c:pt>
                <c:pt idx="9432">
                  <c:v>2491.5478077124471</c:v>
                </c:pt>
                <c:pt idx="9433">
                  <c:v>2491.8119387214274</c:v>
                </c:pt>
                <c:pt idx="9434">
                  <c:v>2492.0760697304077</c:v>
                </c:pt>
                <c:pt idx="9435">
                  <c:v>2492.3402007393879</c:v>
                </c:pt>
                <c:pt idx="9436">
                  <c:v>2492.6043317483682</c:v>
                </c:pt>
                <c:pt idx="9437">
                  <c:v>2492.8684627573484</c:v>
                </c:pt>
                <c:pt idx="9438">
                  <c:v>2493.1325937663287</c:v>
                </c:pt>
                <c:pt idx="9439">
                  <c:v>2493.3967247753089</c:v>
                </c:pt>
                <c:pt idx="9440">
                  <c:v>2493.6608557842892</c:v>
                </c:pt>
                <c:pt idx="9441">
                  <c:v>2493.9249867932695</c:v>
                </c:pt>
                <c:pt idx="9442">
                  <c:v>2494.1891178022497</c:v>
                </c:pt>
                <c:pt idx="9443">
                  <c:v>2494.45324881123</c:v>
                </c:pt>
                <c:pt idx="9444">
                  <c:v>2494.7173798202102</c:v>
                </c:pt>
                <c:pt idx="9445">
                  <c:v>2494.9815108291905</c:v>
                </c:pt>
                <c:pt idx="9446">
                  <c:v>2495.2456418381707</c:v>
                </c:pt>
                <c:pt idx="9447">
                  <c:v>2495.509772847151</c:v>
                </c:pt>
                <c:pt idx="9448">
                  <c:v>2495.7739038561313</c:v>
                </c:pt>
                <c:pt idx="9449">
                  <c:v>2496.0380348651115</c:v>
                </c:pt>
                <c:pt idx="9450">
                  <c:v>2496.3021658740918</c:v>
                </c:pt>
                <c:pt idx="9451">
                  <c:v>2496.566296883072</c:v>
                </c:pt>
                <c:pt idx="9452">
                  <c:v>2496.8304278920523</c:v>
                </c:pt>
                <c:pt idx="9453">
                  <c:v>2497.0945589010325</c:v>
                </c:pt>
                <c:pt idx="9454">
                  <c:v>2497.3586899100128</c:v>
                </c:pt>
                <c:pt idx="9455">
                  <c:v>2497.6228209189931</c:v>
                </c:pt>
                <c:pt idx="9456">
                  <c:v>2497.8869519279733</c:v>
                </c:pt>
                <c:pt idx="9457">
                  <c:v>2498.1510829369536</c:v>
                </c:pt>
                <c:pt idx="9458">
                  <c:v>2498.4152139459338</c:v>
                </c:pt>
                <c:pt idx="9459">
                  <c:v>2498.6793449549141</c:v>
                </c:pt>
                <c:pt idx="9460">
                  <c:v>2498.9434759638943</c:v>
                </c:pt>
                <c:pt idx="9461">
                  <c:v>2499.2076069728746</c:v>
                </c:pt>
                <c:pt idx="9462">
                  <c:v>2499.4717379818549</c:v>
                </c:pt>
                <c:pt idx="9463">
                  <c:v>2499.7358689908351</c:v>
                </c:pt>
                <c:pt idx="9464">
                  <c:v>2499.9999999998154</c:v>
                </c:pt>
                <c:pt idx="9465">
                  <c:v>2500.2641310087956</c:v>
                </c:pt>
                <c:pt idx="9466">
                  <c:v>2500.5282620177759</c:v>
                </c:pt>
                <c:pt idx="9467">
                  <c:v>2500.7923930267561</c:v>
                </c:pt>
                <c:pt idx="9468">
                  <c:v>2501.0565240357364</c:v>
                </c:pt>
                <c:pt idx="9469">
                  <c:v>2501.3206550447167</c:v>
                </c:pt>
                <c:pt idx="9470">
                  <c:v>2501.5847860536969</c:v>
                </c:pt>
                <c:pt idx="9471">
                  <c:v>2501.8489170626772</c:v>
                </c:pt>
                <c:pt idx="9472">
                  <c:v>2502.1130480716574</c:v>
                </c:pt>
                <c:pt idx="9473">
                  <c:v>2502.3771790806377</c:v>
                </c:pt>
                <c:pt idx="9474">
                  <c:v>2502.6413100896179</c:v>
                </c:pt>
                <c:pt idx="9475">
                  <c:v>2502.9054410985982</c:v>
                </c:pt>
                <c:pt idx="9476">
                  <c:v>2503.1695721075785</c:v>
                </c:pt>
                <c:pt idx="9477">
                  <c:v>2503.4337031165587</c:v>
                </c:pt>
                <c:pt idx="9478">
                  <c:v>2503.697834125539</c:v>
                </c:pt>
                <c:pt idx="9479">
                  <c:v>2503.9619651345192</c:v>
                </c:pt>
                <c:pt idx="9480">
                  <c:v>2504.2260961434995</c:v>
                </c:pt>
                <c:pt idx="9481">
                  <c:v>2504.4902271524797</c:v>
                </c:pt>
                <c:pt idx="9482">
                  <c:v>2504.75435816146</c:v>
                </c:pt>
                <c:pt idx="9483">
                  <c:v>2505.0184891704403</c:v>
                </c:pt>
                <c:pt idx="9484">
                  <c:v>2505.2826201794205</c:v>
                </c:pt>
                <c:pt idx="9485">
                  <c:v>2505.5467511884008</c:v>
                </c:pt>
                <c:pt idx="9486">
                  <c:v>2505.810882197381</c:v>
                </c:pt>
                <c:pt idx="9487">
                  <c:v>2506.0750132063613</c:v>
                </c:pt>
                <c:pt idx="9488">
                  <c:v>2506.3391442153415</c:v>
                </c:pt>
                <c:pt idx="9489">
                  <c:v>2506.6032752243218</c:v>
                </c:pt>
                <c:pt idx="9490">
                  <c:v>2506.8674062333021</c:v>
                </c:pt>
                <c:pt idx="9491">
                  <c:v>2507.1315372422823</c:v>
                </c:pt>
                <c:pt idx="9492">
                  <c:v>2507.3956682512626</c:v>
                </c:pt>
                <c:pt idx="9493">
                  <c:v>2507.6597992602428</c:v>
                </c:pt>
                <c:pt idx="9494">
                  <c:v>2507.9239302692231</c:v>
                </c:pt>
                <c:pt idx="9495">
                  <c:v>2508.1880612782033</c:v>
                </c:pt>
                <c:pt idx="9496">
                  <c:v>2508.4521922871836</c:v>
                </c:pt>
                <c:pt idx="9497">
                  <c:v>2508.7163232961639</c:v>
                </c:pt>
                <c:pt idx="9498">
                  <c:v>2508.9804543051441</c:v>
                </c:pt>
                <c:pt idx="9499">
                  <c:v>2509.2445853141244</c:v>
                </c:pt>
                <c:pt idx="9500">
                  <c:v>2509.5087163231046</c:v>
                </c:pt>
                <c:pt idx="9501">
                  <c:v>2509.7728473320849</c:v>
                </c:pt>
                <c:pt idx="9502">
                  <c:v>2510.0369783410652</c:v>
                </c:pt>
                <c:pt idx="9503">
                  <c:v>2510.3011093500454</c:v>
                </c:pt>
                <c:pt idx="9504">
                  <c:v>2510.5652403590257</c:v>
                </c:pt>
                <c:pt idx="9505">
                  <c:v>2510.8293713680059</c:v>
                </c:pt>
                <c:pt idx="9506">
                  <c:v>2511.0935023769862</c:v>
                </c:pt>
                <c:pt idx="9507">
                  <c:v>2511.3576333859664</c:v>
                </c:pt>
                <c:pt idx="9508">
                  <c:v>2511.6217643949467</c:v>
                </c:pt>
                <c:pt idx="9509">
                  <c:v>2511.885895403927</c:v>
                </c:pt>
                <c:pt idx="9510">
                  <c:v>2512.1500264129072</c:v>
                </c:pt>
                <c:pt idx="9511">
                  <c:v>2512.4141574218875</c:v>
                </c:pt>
                <c:pt idx="9512">
                  <c:v>2512.6782884308677</c:v>
                </c:pt>
                <c:pt idx="9513">
                  <c:v>2512.942419439848</c:v>
                </c:pt>
                <c:pt idx="9514">
                  <c:v>2513.2065504488282</c:v>
                </c:pt>
                <c:pt idx="9515">
                  <c:v>2513.4706814578085</c:v>
                </c:pt>
                <c:pt idx="9516">
                  <c:v>2513.7348124667888</c:v>
                </c:pt>
                <c:pt idx="9517">
                  <c:v>2513.998943475769</c:v>
                </c:pt>
                <c:pt idx="9518">
                  <c:v>2514.2630744847493</c:v>
                </c:pt>
                <c:pt idx="9519">
                  <c:v>2514.5272054937295</c:v>
                </c:pt>
                <c:pt idx="9520">
                  <c:v>2514.7913365027098</c:v>
                </c:pt>
                <c:pt idx="9521">
                  <c:v>2515.05546751169</c:v>
                </c:pt>
                <c:pt idx="9522">
                  <c:v>2515.3195985206703</c:v>
                </c:pt>
                <c:pt idx="9523">
                  <c:v>2515.5837295296506</c:v>
                </c:pt>
                <c:pt idx="9524">
                  <c:v>2515.8478605386308</c:v>
                </c:pt>
                <c:pt idx="9525">
                  <c:v>2516.1119915476111</c:v>
                </c:pt>
                <c:pt idx="9526">
                  <c:v>2516.3761225565913</c:v>
                </c:pt>
                <c:pt idx="9527">
                  <c:v>2516.6402535655716</c:v>
                </c:pt>
                <c:pt idx="9528">
                  <c:v>2516.9043845745518</c:v>
                </c:pt>
                <c:pt idx="9529">
                  <c:v>2517.1685155835321</c:v>
                </c:pt>
                <c:pt idx="9530">
                  <c:v>2517.4326465925124</c:v>
                </c:pt>
                <c:pt idx="9531">
                  <c:v>2517.6967776014926</c:v>
                </c:pt>
                <c:pt idx="9532">
                  <c:v>2517.9609086104729</c:v>
                </c:pt>
                <c:pt idx="9533">
                  <c:v>2518.2250396194531</c:v>
                </c:pt>
                <c:pt idx="9534">
                  <c:v>2518.4891706284334</c:v>
                </c:pt>
                <c:pt idx="9535">
                  <c:v>2518.7533016374136</c:v>
                </c:pt>
                <c:pt idx="9536">
                  <c:v>2519.0174326463939</c:v>
                </c:pt>
                <c:pt idx="9537">
                  <c:v>2519.2815636553742</c:v>
                </c:pt>
                <c:pt idx="9538">
                  <c:v>2519.5456946643544</c:v>
                </c:pt>
                <c:pt idx="9539">
                  <c:v>2519.8098256733347</c:v>
                </c:pt>
                <c:pt idx="9540">
                  <c:v>2520.0739566823149</c:v>
                </c:pt>
                <c:pt idx="9541">
                  <c:v>2520.3380876912952</c:v>
                </c:pt>
                <c:pt idx="9542">
                  <c:v>2520.6022187002754</c:v>
                </c:pt>
                <c:pt idx="9543">
                  <c:v>2520.8663497092557</c:v>
                </c:pt>
                <c:pt idx="9544">
                  <c:v>2521.130480718236</c:v>
                </c:pt>
                <c:pt idx="9545">
                  <c:v>2521.3946117272162</c:v>
                </c:pt>
                <c:pt idx="9546">
                  <c:v>2521.6587427361965</c:v>
                </c:pt>
                <c:pt idx="9547">
                  <c:v>2521.9228737451767</c:v>
                </c:pt>
                <c:pt idx="9548">
                  <c:v>2522.187004754157</c:v>
                </c:pt>
                <c:pt idx="9549">
                  <c:v>2522.4511357631372</c:v>
                </c:pt>
                <c:pt idx="9550">
                  <c:v>2522.7152667721175</c:v>
                </c:pt>
                <c:pt idx="9551">
                  <c:v>2522.9793977810978</c:v>
                </c:pt>
                <c:pt idx="9552">
                  <c:v>2523.243528790078</c:v>
                </c:pt>
                <c:pt idx="9553">
                  <c:v>2523.5076597990583</c:v>
                </c:pt>
                <c:pt idx="9554">
                  <c:v>2523.7717908080385</c:v>
                </c:pt>
                <c:pt idx="9555">
                  <c:v>2524.0359218170188</c:v>
                </c:pt>
                <c:pt idx="9556">
                  <c:v>2524.300052825999</c:v>
                </c:pt>
                <c:pt idx="9557">
                  <c:v>2524.5641838349793</c:v>
                </c:pt>
                <c:pt idx="9558">
                  <c:v>2524.8283148439596</c:v>
                </c:pt>
                <c:pt idx="9559">
                  <c:v>2525.0924458529398</c:v>
                </c:pt>
                <c:pt idx="9560">
                  <c:v>2525.3565768619201</c:v>
                </c:pt>
                <c:pt idx="9561">
                  <c:v>2525.6207078709003</c:v>
                </c:pt>
                <c:pt idx="9562">
                  <c:v>2525.8848388798806</c:v>
                </c:pt>
                <c:pt idx="9563">
                  <c:v>2526.1489698888608</c:v>
                </c:pt>
                <c:pt idx="9564">
                  <c:v>2526.4131008978411</c:v>
                </c:pt>
                <c:pt idx="9565">
                  <c:v>2526.6772319068214</c:v>
                </c:pt>
                <c:pt idx="9566">
                  <c:v>2526.9413629158016</c:v>
                </c:pt>
                <c:pt idx="9567">
                  <c:v>2527.2054939247819</c:v>
                </c:pt>
                <c:pt idx="9568">
                  <c:v>2527.4696249337621</c:v>
                </c:pt>
                <c:pt idx="9569">
                  <c:v>2527.7337559427424</c:v>
                </c:pt>
                <c:pt idx="9570">
                  <c:v>2527.9978869517226</c:v>
                </c:pt>
                <c:pt idx="9571">
                  <c:v>2528.2620179607029</c:v>
                </c:pt>
                <c:pt idx="9572">
                  <c:v>2528.5261489696832</c:v>
                </c:pt>
                <c:pt idx="9573">
                  <c:v>2528.7902799786634</c:v>
                </c:pt>
                <c:pt idx="9574">
                  <c:v>2529.0544109876437</c:v>
                </c:pt>
                <c:pt idx="9575">
                  <c:v>2529.3185419966239</c:v>
                </c:pt>
                <c:pt idx="9576">
                  <c:v>2529.5826730056042</c:v>
                </c:pt>
                <c:pt idx="9577">
                  <c:v>2529.8468040145844</c:v>
                </c:pt>
                <c:pt idx="9578">
                  <c:v>2530.1109350235647</c:v>
                </c:pt>
                <c:pt idx="9579">
                  <c:v>2530.375066032545</c:v>
                </c:pt>
                <c:pt idx="9580">
                  <c:v>2530.6391970415252</c:v>
                </c:pt>
                <c:pt idx="9581">
                  <c:v>2530.9033280505055</c:v>
                </c:pt>
                <c:pt idx="9582">
                  <c:v>2531.1674590594857</c:v>
                </c:pt>
                <c:pt idx="9583">
                  <c:v>2531.431590068466</c:v>
                </c:pt>
                <c:pt idx="9584">
                  <c:v>2531.6957210774463</c:v>
                </c:pt>
                <c:pt idx="9585">
                  <c:v>2531.9598520864265</c:v>
                </c:pt>
                <c:pt idx="9586">
                  <c:v>2532.2239830954068</c:v>
                </c:pt>
                <c:pt idx="9587">
                  <c:v>2532.488114104387</c:v>
                </c:pt>
                <c:pt idx="9588">
                  <c:v>2532.7522451133673</c:v>
                </c:pt>
                <c:pt idx="9589">
                  <c:v>2533.0163761223475</c:v>
                </c:pt>
                <c:pt idx="9590">
                  <c:v>2533.2805071313278</c:v>
                </c:pt>
                <c:pt idx="9591">
                  <c:v>2533.5446381403081</c:v>
                </c:pt>
                <c:pt idx="9592">
                  <c:v>2533.8087691492883</c:v>
                </c:pt>
                <c:pt idx="9593">
                  <c:v>2534.0729001582686</c:v>
                </c:pt>
                <c:pt idx="9594">
                  <c:v>2534.3370311672488</c:v>
                </c:pt>
                <c:pt idx="9595">
                  <c:v>2534.6011621762291</c:v>
                </c:pt>
                <c:pt idx="9596">
                  <c:v>2534.8652931852093</c:v>
                </c:pt>
                <c:pt idx="9597">
                  <c:v>2535.1294241941896</c:v>
                </c:pt>
                <c:pt idx="9598">
                  <c:v>2535.3935552031699</c:v>
                </c:pt>
                <c:pt idx="9599">
                  <c:v>2535.6576862121501</c:v>
                </c:pt>
                <c:pt idx="9600">
                  <c:v>2535.9218172211304</c:v>
                </c:pt>
                <c:pt idx="9601">
                  <c:v>2536.1859482301106</c:v>
                </c:pt>
                <c:pt idx="9602">
                  <c:v>2536.4500792390909</c:v>
                </c:pt>
                <c:pt idx="9603">
                  <c:v>2536.7142102480711</c:v>
                </c:pt>
                <c:pt idx="9604">
                  <c:v>2536.9783412570514</c:v>
                </c:pt>
                <c:pt idx="9605">
                  <c:v>2537.2424722660317</c:v>
                </c:pt>
                <c:pt idx="9606">
                  <c:v>2537.5066032750119</c:v>
                </c:pt>
                <c:pt idx="9607">
                  <c:v>2537.7707342839922</c:v>
                </c:pt>
                <c:pt idx="9608">
                  <c:v>2538.0348652929724</c:v>
                </c:pt>
                <c:pt idx="9609">
                  <c:v>2538.2989963019527</c:v>
                </c:pt>
                <c:pt idx="9610">
                  <c:v>2538.5631273109329</c:v>
                </c:pt>
                <c:pt idx="9611">
                  <c:v>2538.8272583199132</c:v>
                </c:pt>
                <c:pt idx="9612">
                  <c:v>2539.0913893288935</c:v>
                </c:pt>
                <c:pt idx="9613">
                  <c:v>2539.3555203378737</c:v>
                </c:pt>
                <c:pt idx="9614">
                  <c:v>2539.619651346854</c:v>
                </c:pt>
                <c:pt idx="9615">
                  <c:v>2539.8837823558342</c:v>
                </c:pt>
                <c:pt idx="9616">
                  <c:v>2540.1479133648145</c:v>
                </c:pt>
                <c:pt idx="9617">
                  <c:v>2540.4120443737947</c:v>
                </c:pt>
                <c:pt idx="9618">
                  <c:v>2540.676175382775</c:v>
                </c:pt>
                <c:pt idx="9619">
                  <c:v>2540.9403063917553</c:v>
                </c:pt>
                <c:pt idx="9620">
                  <c:v>2541.2044374007355</c:v>
                </c:pt>
                <c:pt idx="9621">
                  <c:v>2541.4685684097158</c:v>
                </c:pt>
                <c:pt idx="9622">
                  <c:v>2541.732699418696</c:v>
                </c:pt>
                <c:pt idx="9623">
                  <c:v>2541.9968304276763</c:v>
                </c:pt>
                <c:pt idx="9624">
                  <c:v>2542.2609614366565</c:v>
                </c:pt>
                <c:pt idx="9625">
                  <c:v>2542.5250924456368</c:v>
                </c:pt>
                <c:pt idx="9626">
                  <c:v>2542.7892234546171</c:v>
                </c:pt>
                <c:pt idx="9627">
                  <c:v>2543.0533544635973</c:v>
                </c:pt>
                <c:pt idx="9628">
                  <c:v>2543.3174854725776</c:v>
                </c:pt>
                <c:pt idx="9629">
                  <c:v>2543.5816164815578</c:v>
                </c:pt>
                <c:pt idx="9630">
                  <c:v>2543.8457474905381</c:v>
                </c:pt>
                <c:pt idx="9631">
                  <c:v>2544.1098784995183</c:v>
                </c:pt>
                <c:pt idx="9632">
                  <c:v>2544.3740095084986</c:v>
                </c:pt>
                <c:pt idx="9633">
                  <c:v>2544.6381405174789</c:v>
                </c:pt>
                <c:pt idx="9634">
                  <c:v>2544.9022715264591</c:v>
                </c:pt>
                <c:pt idx="9635">
                  <c:v>2545.1664025354394</c:v>
                </c:pt>
                <c:pt idx="9636">
                  <c:v>2545.4305335444196</c:v>
                </c:pt>
                <c:pt idx="9637">
                  <c:v>2545.6946645533999</c:v>
                </c:pt>
                <c:pt idx="9638">
                  <c:v>2545.9587955623801</c:v>
                </c:pt>
                <c:pt idx="9639">
                  <c:v>2546.2229265713604</c:v>
                </c:pt>
                <c:pt idx="9640">
                  <c:v>2546.4870575803407</c:v>
                </c:pt>
                <c:pt idx="9641">
                  <c:v>2546.7511885893209</c:v>
                </c:pt>
                <c:pt idx="9642">
                  <c:v>2547.0153195983012</c:v>
                </c:pt>
                <c:pt idx="9643">
                  <c:v>2547.2794506072814</c:v>
                </c:pt>
                <c:pt idx="9644">
                  <c:v>2547.5435816162617</c:v>
                </c:pt>
                <c:pt idx="9645">
                  <c:v>2547.8077126252419</c:v>
                </c:pt>
                <c:pt idx="9646">
                  <c:v>2548.0718436342222</c:v>
                </c:pt>
                <c:pt idx="9647">
                  <c:v>2548.3359746432025</c:v>
                </c:pt>
                <c:pt idx="9648">
                  <c:v>2548.6001056521827</c:v>
                </c:pt>
                <c:pt idx="9649">
                  <c:v>2548.864236661163</c:v>
                </c:pt>
                <c:pt idx="9650">
                  <c:v>2549.1283676701432</c:v>
                </c:pt>
                <c:pt idx="9651">
                  <c:v>2549.3924986791235</c:v>
                </c:pt>
                <c:pt idx="9652">
                  <c:v>2549.6566296881037</c:v>
                </c:pt>
                <c:pt idx="9653">
                  <c:v>2549.920760697084</c:v>
                </c:pt>
                <c:pt idx="9654">
                  <c:v>2550.1848917060643</c:v>
                </c:pt>
                <c:pt idx="9655">
                  <c:v>2550.4490227150445</c:v>
                </c:pt>
                <c:pt idx="9656">
                  <c:v>2550.7131537240248</c:v>
                </c:pt>
                <c:pt idx="9657">
                  <c:v>2550.977284733005</c:v>
                </c:pt>
                <c:pt idx="9658">
                  <c:v>2551.2414157419853</c:v>
                </c:pt>
                <c:pt idx="9659">
                  <c:v>2551.5055467509656</c:v>
                </c:pt>
                <c:pt idx="9660">
                  <c:v>2551.7696777599458</c:v>
                </c:pt>
                <c:pt idx="9661">
                  <c:v>2552.0338087689261</c:v>
                </c:pt>
                <c:pt idx="9662">
                  <c:v>2552.2979397779063</c:v>
                </c:pt>
                <c:pt idx="9663">
                  <c:v>2552.5620707868866</c:v>
                </c:pt>
                <c:pt idx="9664">
                  <c:v>2552.8262017958668</c:v>
                </c:pt>
                <c:pt idx="9665">
                  <c:v>2553.0903328048471</c:v>
                </c:pt>
                <c:pt idx="9666">
                  <c:v>2553.3544638138274</c:v>
                </c:pt>
                <c:pt idx="9667">
                  <c:v>2553.6185948228076</c:v>
                </c:pt>
                <c:pt idx="9668">
                  <c:v>2553.8827258317879</c:v>
                </c:pt>
                <c:pt idx="9669">
                  <c:v>2554.1468568407681</c:v>
                </c:pt>
                <c:pt idx="9670">
                  <c:v>2554.4109878497484</c:v>
                </c:pt>
                <c:pt idx="9671">
                  <c:v>2554.6751188587286</c:v>
                </c:pt>
                <c:pt idx="9672">
                  <c:v>2554.9392498677089</c:v>
                </c:pt>
                <c:pt idx="9673">
                  <c:v>2555.2033808766892</c:v>
                </c:pt>
                <c:pt idx="9674">
                  <c:v>2555.4675118856694</c:v>
                </c:pt>
                <c:pt idx="9675">
                  <c:v>2555.7316428946497</c:v>
                </c:pt>
                <c:pt idx="9676">
                  <c:v>2555.9957739036299</c:v>
                </c:pt>
                <c:pt idx="9677">
                  <c:v>2556.2599049126102</c:v>
                </c:pt>
                <c:pt idx="9678">
                  <c:v>2556.5240359215904</c:v>
                </c:pt>
                <c:pt idx="9679">
                  <c:v>2556.7881669305707</c:v>
                </c:pt>
                <c:pt idx="9680">
                  <c:v>2557.052297939551</c:v>
                </c:pt>
                <c:pt idx="9681">
                  <c:v>2557.3164289485312</c:v>
                </c:pt>
                <c:pt idx="9682">
                  <c:v>2557.5805599575115</c:v>
                </c:pt>
                <c:pt idx="9683">
                  <c:v>2557.8446909664917</c:v>
                </c:pt>
                <c:pt idx="9684">
                  <c:v>2558.108821975472</c:v>
                </c:pt>
                <c:pt idx="9685">
                  <c:v>2558.3729529844522</c:v>
                </c:pt>
                <c:pt idx="9686">
                  <c:v>2558.6370839934325</c:v>
                </c:pt>
                <c:pt idx="9687">
                  <c:v>2558.9012150024128</c:v>
                </c:pt>
                <c:pt idx="9688">
                  <c:v>2559.165346011393</c:v>
                </c:pt>
                <c:pt idx="9689">
                  <c:v>2559.4294770203733</c:v>
                </c:pt>
                <c:pt idx="9690">
                  <c:v>2559.6936080293535</c:v>
                </c:pt>
                <c:pt idx="9691">
                  <c:v>2559.9577390383338</c:v>
                </c:pt>
                <c:pt idx="9692">
                  <c:v>2560.221870047314</c:v>
                </c:pt>
                <c:pt idx="9693">
                  <c:v>2560.4860010562943</c:v>
                </c:pt>
                <c:pt idx="9694">
                  <c:v>2560.7501320652746</c:v>
                </c:pt>
                <c:pt idx="9695">
                  <c:v>2561.0142630742548</c:v>
                </c:pt>
                <c:pt idx="9696">
                  <c:v>2561.2783940832351</c:v>
                </c:pt>
                <c:pt idx="9697">
                  <c:v>2561.5425250922153</c:v>
                </c:pt>
                <c:pt idx="9698">
                  <c:v>2561.8066561011956</c:v>
                </c:pt>
                <c:pt idx="9699">
                  <c:v>2562.0707871101758</c:v>
                </c:pt>
                <c:pt idx="9700">
                  <c:v>2562.3349181191561</c:v>
                </c:pt>
                <c:pt idx="9701">
                  <c:v>2562.5990491281364</c:v>
                </c:pt>
                <c:pt idx="9702">
                  <c:v>2562.8631801371166</c:v>
                </c:pt>
                <c:pt idx="9703">
                  <c:v>2563.1273111460969</c:v>
                </c:pt>
                <c:pt idx="9704">
                  <c:v>2563.3914421550771</c:v>
                </c:pt>
                <c:pt idx="9705">
                  <c:v>2563.6555731640574</c:v>
                </c:pt>
                <c:pt idx="9706">
                  <c:v>2563.9197041730376</c:v>
                </c:pt>
                <c:pt idx="9707">
                  <c:v>2564.1838351820179</c:v>
                </c:pt>
                <c:pt idx="9708">
                  <c:v>2564.4479661909982</c:v>
                </c:pt>
                <c:pt idx="9709">
                  <c:v>2564.7120971999784</c:v>
                </c:pt>
                <c:pt idx="9710">
                  <c:v>2564.9762282089587</c:v>
                </c:pt>
                <c:pt idx="9711">
                  <c:v>2565.2403592179389</c:v>
                </c:pt>
                <c:pt idx="9712">
                  <c:v>2565.5044902269192</c:v>
                </c:pt>
                <c:pt idx="9713">
                  <c:v>2565.7686212358994</c:v>
                </c:pt>
                <c:pt idx="9714">
                  <c:v>2566.0327522448797</c:v>
                </c:pt>
                <c:pt idx="9715">
                  <c:v>2566.29688325386</c:v>
                </c:pt>
                <c:pt idx="9716">
                  <c:v>2566.5610142628402</c:v>
                </c:pt>
                <c:pt idx="9717">
                  <c:v>2566.8251452718205</c:v>
                </c:pt>
                <c:pt idx="9718">
                  <c:v>2567.0892762808007</c:v>
                </c:pt>
                <c:pt idx="9719">
                  <c:v>2567.353407289781</c:v>
                </c:pt>
                <c:pt idx="9720">
                  <c:v>2567.6175382987612</c:v>
                </c:pt>
                <c:pt idx="9721">
                  <c:v>2567.8816693077415</c:v>
                </c:pt>
                <c:pt idx="9722">
                  <c:v>2568.1458003167218</c:v>
                </c:pt>
                <c:pt idx="9723">
                  <c:v>2568.409931325702</c:v>
                </c:pt>
                <c:pt idx="9724">
                  <c:v>2568.6740623346823</c:v>
                </c:pt>
                <c:pt idx="9725">
                  <c:v>2568.9381933436625</c:v>
                </c:pt>
                <c:pt idx="9726">
                  <c:v>2569.2023243526428</c:v>
                </c:pt>
                <c:pt idx="9727">
                  <c:v>2569.466455361623</c:v>
                </c:pt>
                <c:pt idx="9728">
                  <c:v>2569.7305863706033</c:v>
                </c:pt>
                <c:pt idx="9729">
                  <c:v>2569.9947173795836</c:v>
                </c:pt>
                <c:pt idx="9730">
                  <c:v>2570.2588483885638</c:v>
                </c:pt>
                <c:pt idx="9731">
                  <c:v>2570.5229793975441</c:v>
                </c:pt>
                <c:pt idx="9732">
                  <c:v>2570.7871104065243</c:v>
                </c:pt>
                <c:pt idx="9733">
                  <c:v>2571.0512414155046</c:v>
                </c:pt>
                <c:pt idx="9734">
                  <c:v>2571.3153724244848</c:v>
                </c:pt>
                <c:pt idx="9735">
                  <c:v>2571.5795034334651</c:v>
                </c:pt>
                <c:pt idx="9736">
                  <c:v>2571.8436344424454</c:v>
                </c:pt>
                <c:pt idx="9737">
                  <c:v>2572.1077654514256</c:v>
                </c:pt>
                <c:pt idx="9738">
                  <c:v>2572.3718964604059</c:v>
                </c:pt>
                <c:pt idx="9739">
                  <c:v>2572.6360274693861</c:v>
                </c:pt>
                <c:pt idx="9740">
                  <c:v>2572.9001584783664</c:v>
                </c:pt>
                <c:pt idx="9741">
                  <c:v>2573.1642894873467</c:v>
                </c:pt>
                <c:pt idx="9742">
                  <c:v>2573.4284204963269</c:v>
                </c:pt>
                <c:pt idx="9743">
                  <c:v>2573.6925515053072</c:v>
                </c:pt>
                <c:pt idx="9744">
                  <c:v>2573.9566825142874</c:v>
                </c:pt>
                <c:pt idx="9745">
                  <c:v>2574.2208135232677</c:v>
                </c:pt>
                <c:pt idx="9746">
                  <c:v>2574.4849445322479</c:v>
                </c:pt>
                <c:pt idx="9747">
                  <c:v>2574.7490755412282</c:v>
                </c:pt>
                <c:pt idx="9748">
                  <c:v>2575.0132065502085</c:v>
                </c:pt>
                <c:pt idx="9749">
                  <c:v>2575.2773375591887</c:v>
                </c:pt>
                <c:pt idx="9750">
                  <c:v>2575.541468568169</c:v>
                </c:pt>
                <c:pt idx="9751">
                  <c:v>2575.8055995771492</c:v>
                </c:pt>
                <c:pt idx="9752">
                  <c:v>2576.0697305861295</c:v>
                </c:pt>
                <c:pt idx="9753">
                  <c:v>2576.3338615951097</c:v>
                </c:pt>
                <c:pt idx="9754">
                  <c:v>2576.59799260409</c:v>
                </c:pt>
                <c:pt idx="9755">
                  <c:v>2576.8621236130703</c:v>
                </c:pt>
                <c:pt idx="9756">
                  <c:v>2577.1262546220505</c:v>
                </c:pt>
                <c:pt idx="9757">
                  <c:v>2577.3903856310308</c:v>
                </c:pt>
                <c:pt idx="9758">
                  <c:v>2577.654516640011</c:v>
                </c:pt>
                <c:pt idx="9759">
                  <c:v>2577.9186476489913</c:v>
                </c:pt>
                <c:pt idx="9760">
                  <c:v>2578.1827786579715</c:v>
                </c:pt>
                <c:pt idx="9761">
                  <c:v>2578.4469096669518</c:v>
                </c:pt>
                <c:pt idx="9762">
                  <c:v>2578.7110406759321</c:v>
                </c:pt>
                <c:pt idx="9763">
                  <c:v>2578.9751716849123</c:v>
                </c:pt>
                <c:pt idx="9764">
                  <c:v>2579.2393026938926</c:v>
                </c:pt>
                <c:pt idx="9765">
                  <c:v>2579.5034337028728</c:v>
                </c:pt>
                <c:pt idx="9766">
                  <c:v>2579.7675647118531</c:v>
                </c:pt>
                <c:pt idx="9767">
                  <c:v>2580.0316957208333</c:v>
                </c:pt>
                <c:pt idx="9768">
                  <c:v>2580.2958267298136</c:v>
                </c:pt>
                <c:pt idx="9769">
                  <c:v>2580.5599577387939</c:v>
                </c:pt>
                <c:pt idx="9770">
                  <c:v>2580.8240887477741</c:v>
                </c:pt>
                <c:pt idx="9771">
                  <c:v>2581.0882197567544</c:v>
                </c:pt>
                <c:pt idx="9772">
                  <c:v>2581.3523507657346</c:v>
                </c:pt>
                <c:pt idx="9773">
                  <c:v>2581.6164817747149</c:v>
                </c:pt>
                <c:pt idx="9774">
                  <c:v>2581.8806127836951</c:v>
                </c:pt>
                <c:pt idx="9775">
                  <c:v>2582.1447437926754</c:v>
                </c:pt>
                <c:pt idx="9776">
                  <c:v>2582.4088748016557</c:v>
                </c:pt>
                <c:pt idx="9777">
                  <c:v>2582.6730058106359</c:v>
                </c:pt>
                <c:pt idx="9778">
                  <c:v>2582.9371368196162</c:v>
                </c:pt>
                <c:pt idx="9779">
                  <c:v>2583.2012678285964</c:v>
                </c:pt>
                <c:pt idx="9780">
                  <c:v>2583.4653988375767</c:v>
                </c:pt>
                <c:pt idx="9781">
                  <c:v>2583.7295298465569</c:v>
                </c:pt>
                <c:pt idx="9782">
                  <c:v>2583.9936608555372</c:v>
                </c:pt>
                <c:pt idx="9783">
                  <c:v>2584.2577918645175</c:v>
                </c:pt>
                <c:pt idx="9784">
                  <c:v>2584.5219228734977</c:v>
                </c:pt>
                <c:pt idx="9785">
                  <c:v>2584.786053882478</c:v>
                </c:pt>
                <c:pt idx="9786">
                  <c:v>2585.0501848914582</c:v>
                </c:pt>
                <c:pt idx="9787">
                  <c:v>2585.3143159004385</c:v>
                </c:pt>
                <c:pt idx="9788">
                  <c:v>2585.5784469094187</c:v>
                </c:pt>
                <c:pt idx="9789">
                  <c:v>2585.842577918399</c:v>
                </c:pt>
                <c:pt idx="9790">
                  <c:v>2586.1067089273793</c:v>
                </c:pt>
                <c:pt idx="9791">
                  <c:v>2586.3708399363595</c:v>
                </c:pt>
                <c:pt idx="9792">
                  <c:v>2586.6349709453398</c:v>
                </c:pt>
                <c:pt idx="9793">
                  <c:v>2586.89910195432</c:v>
                </c:pt>
                <c:pt idx="9794">
                  <c:v>2587.1632329633003</c:v>
                </c:pt>
                <c:pt idx="9795">
                  <c:v>2587.4273639722805</c:v>
                </c:pt>
                <c:pt idx="9796">
                  <c:v>2587.6914949812608</c:v>
                </c:pt>
                <c:pt idx="9797">
                  <c:v>2587.9556259902411</c:v>
                </c:pt>
                <c:pt idx="9798">
                  <c:v>2588.2197569992213</c:v>
                </c:pt>
                <c:pt idx="9799">
                  <c:v>2588.4838880082016</c:v>
                </c:pt>
                <c:pt idx="9800">
                  <c:v>2588.7480190171818</c:v>
                </c:pt>
                <c:pt idx="9801">
                  <c:v>2589.0121500261621</c:v>
                </c:pt>
                <c:pt idx="9802">
                  <c:v>2589.2762810351423</c:v>
                </c:pt>
                <c:pt idx="9803">
                  <c:v>2589.5404120441226</c:v>
                </c:pt>
                <c:pt idx="9804">
                  <c:v>2589.8045430531029</c:v>
                </c:pt>
                <c:pt idx="9805">
                  <c:v>2590.0686740620831</c:v>
                </c:pt>
                <c:pt idx="9806">
                  <c:v>2590.3328050710634</c:v>
                </c:pt>
                <c:pt idx="9807">
                  <c:v>2590.5969360800436</c:v>
                </c:pt>
                <c:pt idx="9808">
                  <c:v>2590.8610670890239</c:v>
                </c:pt>
                <c:pt idx="9809">
                  <c:v>2591.1251980980041</c:v>
                </c:pt>
                <c:pt idx="9810">
                  <c:v>2591.3893291069844</c:v>
                </c:pt>
                <c:pt idx="9811">
                  <c:v>2591.6534601159647</c:v>
                </c:pt>
                <c:pt idx="9812">
                  <c:v>2591.9175911249449</c:v>
                </c:pt>
                <c:pt idx="9813">
                  <c:v>2592.1817221339252</c:v>
                </c:pt>
                <c:pt idx="9814">
                  <c:v>2592.4458531429054</c:v>
                </c:pt>
                <c:pt idx="9815">
                  <c:v>2592.7099841518857</c:v>
                </c:pt>
                <c:pt idx="9816">
                  <c:v>2592.9741151608659</c:v>
                </c:pt>
                <c:pt idx="9817">
                  <c:v>2593.2382461698462</c:v>
                </c:pt>
                <c:pt idx="9818">
                  <c:v>2593.5023771788265</c:v>
                </c:pt>
                <c:pt idx="9819">
                  <c:v>2593.7665081878067</c:v>
                </c:pt>
                <c:pt idx="9820">
                  <c:v>2594.030639196787</c:v>
                </c:pt>
                <c:pt idx="9821">
                  <c:v>2594.2947702057672</c:v>
                </c:pt>
                <c:pt idx="9822">
                  <c:v>2594.5589012147475</c:v>
                </c:pt>
                <c:pt idx="9823">
                  <c:v>2594.8230322237278</c:v>
                </c:pt>
                <c:pt idx="9824">
                  <c:v>2595.087163232708</c:v>
                </c:pt>
                <c:pt idx="9825">
                  <c:v>2595.3512942416883</c:v>
                </c:pt>
                <c:pt idx="9826">
                  <c:v>2595.6154252506685</c:v>
                </c:pt>
                <c:pt idx="9827">
                  <c:v>2595.8795562596488</c:v>
                </c:pt>
                <c:pt idx="9828">
                  <c:v>2596.143687268629</c:v>
                </c:pt>
                <c:pt idx="9829">
                  <c:v>2596.4078182776093</c:v>
                </c:pt>
                <c:pt idx="9830">
                  <c:v>2596.6719492865896</c:v>
                </c:pt>
                <c:pt idx="9831">
                  <c:v>2596.9360802955698</c:v>
                </c:pt>
                <c:pt idx="9832">
                  <c:v>2597.2002113045501</c:v>
                </c:pt>
                <c:pt idx="9833">
                  <c:v>2597.4643423135303</c:v>
                </c:pt>
                <c:pt idx="9834">
                  <c:v>2597.7284733225106</c:v>
                </c:pt>
                <c:pt idx="9835">
                  <c:v>2597.9926043314908</c:v>
                </c:pt>
                <c:pt idx="9836">
                  <c:v>2598.2567353404711</c:v>
                </c:pt>
                <c:pt idx="9837">
                  <c:v>2598.5208663494514</c:v>
                </c:pt>
                <c:pt idx="9838">
                  <c:v>2598.7849973584316</c:v>
                </c:pt>
                <c:pt idx="9839">
                  <c:v>2599.0491283674119</c:v>
                </c:pt>
                <c:pt idx="9840">
                  <c:v>2599.3132593763921</c:v>
                </c:pt>
                <c:pt idx="9841">
                  <c:v>2599.5773903853724</c:v>
                </c:pt>
                <c:pt idx="9842">
                  <c:v>2599.8415213943526</c:v>
                </c:pt>
                <c:pt idx="9843">
                  <c:v>2600.1056524033329</c:v>
                </c:pt>
                <c:pt idx="9844">
                  <c:v>2600.3697834123132</c:v>
                </c:pt>
                <c:pt idx="9845">
                  <c:v>2600.6339144212934</c:v>
                </c:pt>
                <c:pt idx="9846">
                  <c:v>2600.8980454302737</c:v>
                </c:pt>
                <c:pt idx="9847">
                  <c:v>2601.1621764392539</c:v>
                </c:pt>
                <c:pt idx="9848">
                  <c:v>2601.4263074482342</c:v>
                </c:pt>
                <c:pt idx="9849">
                  <c:v>2601.6904384572144</c:v>
                </c:pt>
                <c:pt idx="9850">
                  <c:v>2601.9545694661947</c:v>
                </c:pt>
                <c:pt idx="9851">
                  <c:v>2602.218700475175</c:v>
                </c:pt>
                <c:pt idx="9852">
                  <c:v>2602.4828314841552</c:v>
                </c:pt>
                <c:pt idx="9853">
                  <c:v>2602.7469624931355</c:v>
                </c:pt>
                <c:pt idx="9854">
                  <c:v>2603.0110935021157</c:v>
                </c:pt>
                <c:pt idx="9855">
                  <c:v>2603.275224511096</c:v>
                </c:pt>
                <c:pt idx="9856">
                  <c:v>2603.5393555200762</c:v>
                </c:pt>
                <c:pt idx="9857">
                  <c:v>2603.8034865290565</c:v>
                </c:pt>
                <c:pt idx="9858">
                  <c:v>2604.0676175380368</c:v>
                </c:pt>
                <c:pt idx="9859">
                  <c:v>2604.331748547017</c:v>
                </c:pt>
                <c:pt idx="9860">
                  <c:v>2604.5958795559973</c:v>
                </c:pt>
                <c:pt idx="9861">
                  <c:v>2604.8600105649775</c:v>
                </c:pt>
                <c:pt idx="9862">
                  <c:v>2605.1241415739578</c:v>
                </c:pt>
                <c:pt idx="9863">
                  <c:v>2605.388272582938</c:v>
                </c:pt>
                <c:pt idx="9864">
                  <c:v>2605.6524035919183</c:v>
                </c:pt>
                <c:pt idx="9865">
                  <c:v>2605.9165346008986</c:v>
                </c:pt>
                <c:pt idx="9866">
                  <c:v>2606.1806656098788</c:v>
                </c:pt>
                <c:pt idx="9867">
                  <c:v>2606.4447966188591</c:v>
                </c:pt>
                <c:pt idx="9868">
                  <c:v>2606.7089276278393</c:v>
                </c:pt>
                <c:pt idx="9869">
                  <c:v>2606.9730586368196</c:v>
                </c:pt>
                <c:pt idx="9870">
                  <c:v>2607.2371896457998</c:v>
                </c:pt>
                <c:pt idx="9871">
                  <c:v>2607.5013206547801</c:v>
                </c:pt>
                <c:pt idx="9872">
                  <c:v>2607.7654516637604</c:v>
                </c:pt>
                <c:pt idx="9873">
                  <c:v>2608.0295826727406</c:v>
                </c:pt>
                <c:pt idx="9874">
                  <c:v>2608.2937136817209</c:v>
                </c:pt>
                <c:pt idx="9875">
                  <c:v>2608.5578446907011</c:v>
                </c:pt>
                <c:pt idx="9876">
                  <c:v>2608.8219756996814</c:v>
                </c:pt>
                <c:pt idx="9877">
                  <c:v>2609.0861067086616</c:v>
                </c:pt>
                <c:pt idx="9878">
                  <c:v>2609.3502377176419</c:v>
                </c:pt>
                <c:pt idx="9879">
                  <c:v>2609.6143687266222</c:v>
                </c:pt>
                <c:pt idx="9880">
                  <c:v>2609.8784997356024</c:v>
                </c:pt>
                <c:pt idx="9881">
                  <c:v>2610.1426307445827</c:v>
                </c:pt>
                <c:pt idx="9882">
                  <c:v>2610.4067617535629</c:v>
                </c:pt>
                <c:pt idx="9883">
                  <c:v>2610.6708927625432</c:v>
                </c:pt>
                <c:pt idx="9884">
                  <c:v>2610.9350237715234</c:v>
                </c:pt>
                <c:pt idx="9885">
                  <c:v>2611.1991547805037</c:v>
                </c:pt>
                <c:pt idx="9886">
                  <c:v>2611.463285789484</c:v>
                </c:pt>
                <c:pt idx="9887">
                  <c:v>2611.7274167984642</c:v>
                </c:pt>
                <c:pt idx="9888">
                  <c:v>2611.9915478074445</c:v>
                </c:pt>
                <c:pt idx="9889">
                  <c:v>2612.2556788164247</c:v>
                </c:pt>
                <c:pt idx="9890">
                  <c:v>2612.519809825405</c:v>
                </c:pt>
                <c:pt idx="9891">
                  <c:v>2612.7839408343852</c:v>
                </c:pt>
                <c:pt idx="9892">
                  <c:v>2613.0480718433655</c:v>
                </c:pt>
                <c:pt idx="9893">
                  <c:v>2613.3122028523458</c:v>
                </c:pt>
                <c:pt idx="9894">
                  <c:v>2613.576333861326</c:v>
                </c:pt>
                <c:pt idx="9895">
                  <c:v>2613.8404648703063</c:v>
                </c:pt>
                <c:pt idx="9896">
                  <c:v>2614.1045958792865</c:v>
                </c:pt>
                <c:pt idx="9897">
                  <c:v>2614.3687268882668</c:v>
                </c:pt>
                <c:pt idx="9898">
                  <c:v>2614.632857897247</c:v>
                </c:pt>
                <c:pt idx="9899">
                  <c:v>2614.8969889062273</c:v>
                </c:pt>
                <c:pt idx="9900">
                  <c:v>2615.1611199152076</c:v>
                </c:pt>
                <c:pt idx="9901">
                  <c:v>2615.4252509241878</c:v>
                </c:pt>
                <c:pt idx="9902">
                  <c:v>2615.6893819331681</c:v>
                </c:pt>
                <c:pt idx="9903">
                  <c:v>2615.9535129421483</c:v>
                </c:pt>
                <c:pt idx="9904">
                  <c:v>2616.2176439511286</c:v>
                </c:pt>
                <c:pt idx="9905">
                  <c:v>2616.4817749601089</c:v>
                </c:pt>
                <c:pt idx="9906">
                  <c:v>2616.7459059690891</c:v>
                </c:pt>
                <c:pt idx="9907">
                  <c:v>2617.0100369780694</c:v>
                </c:pt>
                <c:pt idx="9908">
                  <c:v>2617.2741679870496</c:v>
                </c:pt>
                <c:pt idx="9909">
                  <c:v>2617.5382989960299</c:v>
                </c:pt>
                <c:pt idx="9910">
                  <c:v>2617.8024300050101</c:v>
                </c:pt>
                <c:pt idx="9911">
                  <c:v>2618.0665610139904</c:v>
                </c:pt>
                <c:pt idx="9912">
                  <c:v>2618.3306920229707</c:v>
                </c:pt>
                <c:pt idx="9913">
                  <c:v>2618.5948230319509</c:v>
                </c:pt>
                <c:pt idx="9914">
                  <c:v>2618.8589540409312</c:v>
                </c:pt>
                <c:pt idx="9915">
                  <c:v>2619.1230850499114</c:v>
                </c:pt>
                <c:pt idx="9916">
                  <c:v>2619.3872160588917</c:v>
                </c:pt>
                <c:pt idx="9917">
                  <c:v>2619.6513470678719</c:v>
                </c:pt>
                <c:pt idx="9918">
                  <c:v>2619.9154780768522</c:v>
                </c:pt>
                <c:pt idx="9919">
                  <c:v>2620.1796090858325</c:v>
                </c:pt>
                <c:pt idx="9920">
                  <c:v>2620.4437400948127</c:v>
                </c:pt>
                <c:pt idx="9921">
                  <c:v>2620.707871103793</c:v>
                </c:pt>
                <c:pt idx="9922">
                  <c:v>2620.9720021127732</c:v>
                </c:pt>
                <c:pt idx="9923">
                  <c:v>2621.2361331217535</c:v>
                </c:pt>
                <c:pt idx="9924">
                  <c:v>2621.5002641307337</c:v>
                </c:pt>
                <c:pt idx="9925">
                  <c:v>2621.764395139714</c:v>
                </c:pt>
                <c:pt idx="9926">
                  <c:v>2622.0285261486943</c:v>
                </c:pt>
                <c:pt idx="9927">
                  <c:v>2622.2926571576745</c:v>
                </c:pt>
                <c:pt idx="9928">
                  <c:v>2622.5567881666548</c:v>
                </c:pt>
                <c:pt idx="9929">
                  <c:v>2622.820919175635</c:v>
                </c:pt>
                <c:pt idx="9930">
                  <c:v>2623.0850501846153</c:v>
                </c:pt>
                <c:pt idx="9931">
                  <c:v>2623.3491811935955</c:v>
                </c:pt>
                <c:pt idx="9932">
                  <c:v>2623.6133122025758</c:v>
                </c:pt>
                <c:pt idx="9933">
                  <c:v>2623.8774432115561</c:v>
                </c:pt>
                <c:pt idx="9934">
                  <c:v>2624.1415742205363</c:v>
                </c:pt>
                <c:pt idx="9935">
                  <c:v>2624.4057052295166</c:v>
                </c:pt>
                <c:pt idx="9936">
                  <c:v>2624.6698362384968</c:v>
                </c:pt>
                <c:pt idx="9937">
                  <c:v>2624.9339672474771</c:v>
                </c:pt>
                <c:pt idx="9938">
                  <c:v>2625.1980982564573</c:v>
                </c:pt>
                <c:pt idx="9939">
                  <c:v>2625.4622292654376</c:v>
                </c:pt>
                <c:pt idx="9940">
                  <c:v>2625.7263602744179</c:v>
                </c:pt>
                <c:pt idx="9941">
                  <c:v>2625.9904912833981</c:v>
                </c:pt>
                <c:pt idx="9942">
                  <c:v>2626.2546222923784</c:v>
                </c:pt>
                <c:pt idx="9943">
                  <c:v>2626.5187533013586</c:v>
                </c:pt>
                <c:pt idx="9944">
                  <c:v>2626.7828843103389</c:v>
                </c:pt>
                <c:pt idx="9945">
                  <c:v>2627.0470153193191</c:v>
                </c:pt>
                <c:pt idx="9946">
                  <c:v>2627.3111463282994</c:v>
                </c:pt>
                <c:pt idx="9947">
                  <c:v>2627.5752773372797</c:v>
                </c:pt>
                <c:pt idx="9948">
                  <c:v>2627.8394083462599</c:v>
                </c:pt>
                <c:pt idx="9949">
                  <c:v>2628.1035393552402</c:v>
                </c:pt>
                <c:pt idx="9950">
                  <c:v>2628.3676703642204</c:v>
                </c:pt>
                <c:pt idx="9951">
                  <c:v>2628.6318013732007</c:v>
                </c:pt>
                <c:pt idx="9952">
                  <c:v>2628.8959323821809</c:v>
                </c:pt>
                <c:pt idx="9953">
                  <c:v>2629.1600633911612</c:v>
                </c:pt>
                <c:pt idx="9954">
                  <c:v>2629.4241944001415</c:v>
                </c:pt>
                <c:pt idx="9955">
                  <c:v>2629.6883254091217</c:v>
                </c:pt>
                <c:pt idx="9956">
                  <c:v>2629.952456418102</c:v>
                </c:pt>
                <c:pt idx="9957">
                  <c:v>2630.2165874270822</c:v>
                </c:pt>
                <c:pt idx="9958">
                  <c:v>2630.4807184360625</c:v>
                </c:pt>
                <c:pt idx="9959">
                  <c:v>2630.7448494450427</c:v>
                </c:pt>
                <c:pt idx="9960">
                  <c:v>2631.008980454023</c:v>
                </c:pt>
                <c:pt idx="9961">
                  <c:v>2631.2731114630033</c:v>
                </c:pt>
                <c:pt idx="9962">
                  <c:v>2631.5372424719835</c:v>
                </c:pt>
                <c:pt idx="9963">
                  <c:v>2631.8013734809638</c:v>
                </c:pt>
                <c:pt idx="9964">
                  <c:v>2632.065504489944</c:v>
                </c:pt>
                <c:pt idx="9965">
                  <c:v>2632.3296354989243</c:v>
                </c:pt>
                <c:pt idx="9966">
                  <c:v>2632.5937665079045</c:v>
                </c:pt>
                <c:pt idx="9967">
                  <c:v>2632.8578975168848</c:v>
                </c:pt>
                <c:pt idx="9968">
                  <c:v>2633.1220285258651</c:v>
                </c:pt>
                <c:pt idx="9969">
                  <c:v>2633.3861595348453</c:v>
                </c:pt>
                <c:pt idx="9970">
                  <c:v>2633.6502905438256</c:v>
                </c:pt>
                <c:pt idx="9971">
                  <c:v>2633.9144215528058</c:v>
                </c:pt>
                <c:pt idx="9972">
                  <c:v>2634.1785525617861</c:v>
                </c:pt>
                <c:pt idx="9973">
                  <c:v>2634.4426835707663</c:v>
                </c:pt>
                <c:pt idx="9974">
                  <c:v>2634.7068145797466</c:v>
                </c:pt>
                <c:pt idx="9975">
                  <c:v>2634.9709455887269</c:v>
                </c:pt>
                <c:pt idx="9976">
                  <c:v>2635.2350765977071</c:v>
                </c:pt>
                <c:pt idx="9977">
                  <c:v>2635.4992076066874</c:v>
                </c:pt>
                <c:pt idx="9978">
                  <c:v>2635.7633386156676</c:v>
                </c:pt>
                <c:pt idx="9979">
                  <c:v>2636.0274696246479</c:v>
                </c:pt>
                <c:pt idx="9980">
                  <c:v>2636.2916006336281</c:v>
                </c:pt>
                <c:pt idx="9981">
                  <c:v>2636.5557316426084</c:v>
                </c:pt>
                <c:pt idx="9982">
                  <c:v>2636.8198626515887</c:v>
                </c:pt>
                <c:pt idx="9983">
                  <c:v>2637.0839936605689</c:v>
                </c:pt>
                <c:pt idx="9984">
                  <c:v>2637.3481246695492</c:v>
                </c:pt>
                <c:pt idx="9985">
                  <c:v>2637.6122556785294</c:v>
                </c:pt>
                <c:pt idx="9986">
                  <c:v>2637.8763866875097</c:v>
                </c:pt>
                <c:pt idx="9987">
                  <c:v>2638.14051769649</c:v>
                </c:pt>
                <c:pt idx="9988">
                  <c:v>2638.4046487054702</c:v>
                </c:pt>
                <c:pt idx="9989">
                  <c:v>2638.6687797144505</c:v>
                </c:pt>
                <c:pt idx="9990">
                  <c:v>2638.9329107234307</c:v>
                </c:pt>
                <c:pt idx="9991">
                  <c:v>2639.197041732411</c:v>
                </c:pt>
                <c:pt idx="9992">
                  <c:v>2639.4611727413912</c:v>
                </c:pt>
                <c:pt idx="9993">
                  <c:v>2639.7253037503715</c:v>
                </c:pt>
                <c:pt idx="9994">
                  <c:v>2639.9894347593518</c:v>
                </c:pt>
                <c:pt idx="9995">
                  <c:v>2640.253565768332</c:v>
                </c:pt>
                <c:pt idx="9996">
                  <c:v>2640.5176967773123</c:v>
                </c:pt>
                <c:pt idx="9997">
                  <c:v>2640.7818277862925</c:v>
                </c:pt>
                <c:pt idx="9998">
                  <c:v>2641.0459587952728</c:v>
                </c:pt>
                <c:pt idx="9999">
                  <c:v>2641.310089804253</c:v>
                </c:pt>
                <c:pt idx="10000">
                  <c:v>2641.5742208132333</c:v>
                </c:pt>
                <c:pt idx="10001">
                  <c:v>2641.8383518222136</c:v>
                </c:pt>
                <c:pt idx="10002">
                  <c:v>2642.1024828311938</c:v>
                </c:pt>
                <c:pt idx="10003">
                  <c:v>2642.3666138401741</c:v>
                </c:pt>
                <c:pt idx="10004">
                  <c:v>2642.6307448491543</c:v>
                </c:pt>
                <c:pt idx="10005">
                  <c:v>2642.8948758581346</c:v>
                </c:pt>
                <c:pt idx="10006">
                  <c:v>2643.1590068671148</c:v>
                </c:pt>
                <c:pt idx="10007">
                  <c:v>2643.4231378760951</c:v>
                </c:pt>
                <c:pt idx="10008">
                  <c:v>2643.6872688850754</c:v>
                </c:pt>
                <c:pt idx="10009">
                  <c:v>2643.9513998940556</c:v>
                </c:pt>
                <c:pt idx="10010">
                  <c:v>2644.2155309030359</c:v>
                </c:pt>
                <c:pt idx="10011">
                  <c:v>2644.4796619120161</c:v>
                </c:pt>
                <c:pt idx="10012">
                  <c:v>2644.7437929209964</c:v>
                </c:pt>
                <c:pt idx="10013">
                  <c:v>2645.0079239299766</c:v>
                </c:pt>
                <c:pt idx="10014">
                  <c:v>2645.2720549389569</c:v>
                </c:pt>
                <c:pt idx="10015">
                  <c:v>2645.5361859479372</c:v>
                </c:pt>
                <c:pt idx="10016">
                  <c:v>2645.8003169569174</c:v>
                </c:pt>
                <c:pt idx="10017">
                  <c:v>2646.0644479658977</c:v>
                </c:pt>
                <c:pt idx="10018">
                  <c:v>2646.3285789748779</c:v>
                </c:pt>
                <c:pt idx="10019">
                  <c:v>2646.5927099838582</c:v>
                </c:pt>
                <c:pt idx="10020">
                  <c:v>2646.8568409928384</c:v>
                </c:pt>
                <c:pt idx="10021">
                  <c:v>2647.1209720018187</c:v>
                </c:pt>
                <c:pt idx="10022">
                  <c:v>2647.385103010799</c:v>
                </c:pt>
                <c:pt idx="10023">
                  <c:v>2647.6492340197792</c:v>
                </c:pt>
                <c:pt idx="10024">
                  <c:v>2647.9133650287595</c:v>
                </c:pt>
                <c:pt idx="10025">
                  <c:v>2648.1774960377397</c:v>
                </c:pt>
                <c:pt idx="10026">
                  <c:v>2648.44162704672</c:v>
                </c:pt>
                <c:pt idx="10027">
                  <c:v>2648.7057580557002</c:v>
                </c:pt>
                <c:pt idx="10028">
                  <c:v>2648.9698890646805</c:v>
                </c:pt>
                <c:pt idx="10029">
                  <c:v>2649.2340200736608</c:v>
                </c:pt>
                <c:pt idx="10030">
                  <c:v>2649.498151082641</c:v>
                </c:pt>
                <c:pt idx="10031">
                  <c:v>2649.7622820916213</c:v>
                </c:pt>
                <c:pt idx="10032">
                  <c:v>2650.0264131006015</c:v>
                </c:pt>
                <c:pt idx="10033">
                  <c:v>2650.2905441095818</c:v>
                </c:pt>
                <c:pt idx="10034">
                  <c:v>2650.554675118562</c:v>
                </c:pt>
                <c:pt idx="10035">
                  <c:v>2650.8188061275423</c:v>
                </c:pt>
                <c:pt idx="10036">
                  <c:v>2651.0829371365226</c:v>
                </c:pt>
                <c:pt idx="10037">
                  <c:v>2651.3470681455028</c:v>
                </c:pt>
                <c:pt idx="10038">
                  <c:v>2651.6111991544831</c:v>
                </c:pt>
                <c:pt idx="10039">
                  <c:v>2651.8753301634633</c:v>
                </c:pt>
                <c:pt idx="10040">
                  <c:v>2652.1394611724436</c:v>
                </c:pt>
                <c:pt idx="10041">
                  <c:v>2652.4035921814238</c:v>
                </c:pt>
                <c:pt idx="10042">
                  <c:v>2652.6677231904041</c:v>
                </c:pt>
                <c:pt idx="10043">
                  <c:v>2652.9318541993844</c:v>
                </c:pt>
                <c:pt idx="10044">
                  <c:v>2653.1959852083646</c:v>
                </c:pt>
                <c:pt idx="10045">
                  <c:v>2653.4601162173449</c:v>
                </c:pt>
                <c:pt idx="10046">
                  <c:v>2653.7242472263251</c:v>
                </c:pt>
                <c:pt idx="10047">
                  <c:v>2653.9883782353054</c:v>
                </c:pt>
                <c:pt idx="10048">
                  <c:v>2654.2525092442856</c:v>
                </c:pt>
                <c:pt idx="10049">
                  <c:v>2654.5166402532659</c:v>
                </c:pt>
                <c:pt idx="10050">
                  <c:v>2654.7807712622462</c:v>
                </c:pt>
                <c:pt idx="10051">
                  <c:v>2655.0449022712264</c:v>
                </c:pt>
                <c:pt idx="10052">
                  <c:v>2655.3090332802067</c:v>
                </c:pt>
                <c:pt idx="10053">
                  <c:v>2655.5731642891869</c:v>
                </c:pt>
                <c:pt idx="10054">
                  <c:v>2655.8372952981672</c:v>
                </c:pt>
                <c:pt idx="10055">
                  <c:v>2656.1014263071474</c:v>
                </c:pt>
                <c:pt idx="10056">
                  <c:v>2656.3655573161277</c:v>
                </c:pt>
                <c:pt idx="10057">
                  <c:v>2656.629688325108</c:v>
                </c:pt>
                <c:pt idx="10058">
                  <c:v>2656.8938193340882</c:v>
                </c:pt>
                <c:pt idx="10059">
                  <c:v>2657.1579503430685</c:v>
                </c:pt>
                <c:pt idx="10060">
                  <c:v>2657.4220813520487</c:v>
                </c:pt>
                <c:pt idx="10061">
                  <c:v>2657.686212361029</c:v>
                </c:pt>
                <c:pt idx="10062">
                  <c:v>2657.9503433700093</c:v>
                </c:pt>
                <c:pt idx="10063">
                  <c:v>2658.2144743789895</c:v>
                </c:pt>
                <c:pt idx="10064">
                  <c:v>2658.4786053879698</c:v>
                </c:pt>
                <c:pt idx="10065">
                  <c:v>2658.74273639695</c:v>
                </c:pt>
                <c:pt idx="10066">
                  <c:v>2659.0068674059303</c:v>
                </c:pt>
                <c:pt idx="10067">
                  <c:v>2659.2709984149105</c:v>
                </c:pt>
                <c:pt idx="10068">
                  <c:v>2659.5351294238908</c:v>
                </c:pt>
                <c:pt idx="10069">
                  <c:v>2659.7992604328711</c:v>
                </c:pt>
                <c:pt idx="10070">
                  <c:v>2660.0633914418513</c:v>
                </c:pt>
                <c:pt idx="10071">
                  <c:v>2660.3275224508316</c:v>
                </c:pt>
                <c:pt idx="10072">
                  <c:v>2660.5916534598118</c:v>
                </c:pt>
                <c:pt idx="10073">
                  <c:v>2660.8557844687921</c:v>
                </c:pt>
                <c:pt idx="10074">
                  <c:v>2661.1199154777723</c:v>
                </c:pt>
                <c:pt idx="10075">
                  <c:v>2661.3840464867526</c:v>
                </c:pt>
                <c:pt idx="10076">
                  <c:v>2661.6481774957329</c:v>
                </c:pt>
                <c:pt idx="10077">
                  <c:v>2661.9123085047131</c:v>
                </c:pt>
                <c:pt idx="10078">
                  <c:v>2662.1764395136934</c:v>
                </c:pt>
                <c:pt idx="10079">
                  <c:v>2662.4405705226736</c:v>
                </c:pt>
                <c:pt idx="10080">
                  <c:v>2662.7047015316539</c:v>
                </c:pt>
                <c:pt idx="10081">
                  <c:v>2662.9688325406341</c:v>
                </c:pt>
                <c:pt idx="10082">
                  <c:v>2663.2329635496144</c:v>
                </c:pt>
                <c:pt idx="10083">
                  <c:v>2663.4970945585947</c:v>
                </c:pt>
                <c:pt idx="10084">
                  <c:v>2663.7612255675749</c:v>
                </c:pt>
                <c:pt idx="10085">
                  <c:v>2664.0253565765552</c:v>
                </c:pt>
                <c:pt idx="10086">
                  <c:v>2664.2894875855354</c:v>
                </c:pt>
                <c:pt idx="10087">
                  <c:v>2664.5536185945157</c:v>
                </c:pt>
                <c:pt idx="10088">
                  <c:v>2664.8177496034959</c:v>
                </c:pt>
                <c:pt idx="10089">
                  <c:v>2665.0818806124762</c:v>
                </c:pt>
                <c:pt idx="10090">
                  <c:v>2665.3460116214565</c:v>
                </c:pt>
                <c:pt idx="10091">
                  <c:v>2665.6101426304367</c:v>
                </c:pt>
                <c:pt idx="10092">
                  <c:v>2665.874273639417</c:v>
                </c:pt>
                <c:pt idx="10093">
                  <c:v>2666.1384046483972</c:v>
                </c:pt>
                <c:pt idx="10094">
                  <c:v>2666.4025356573775</c:v>
                </c:pt>
                <c:pt idx="10095">
                  <c:v>2666.6666666663577</c:v>
                </c:pt>
                <c:pt idx="10096">
                  <c:v>2666.930797675338</c:v>
                </c:pt>
                <c:pt idx="10097">
                  <c:v>2667.1949286843183</c:v>
                </c:pt>
                <c:pt idx="10098">
                  <c:v>2667.4590596932985</c:v>
                </c:pt>
                <c:pt idx="10099">
                  <c:v>2667.7231907022788</c:v>
                </c:pt>
                <c:pt idx="10100">
                  <c:v>2667.987321711259</c:v>
                </c:pt>
                <c:pt idx="10101">
                  <c:v>2668.2514527202393</c:v>
                </c:pt>
                <c:pt idx="10102">
                  <c:v>2668.5155837292195</c:v>
                </c:pt>
                <c:pt idx="10103">
                  <c:v>2668.7797147381998</c:v>
                </c:pt>
                <c:pt idx="10104">
                  <c:v>2669.0438457471801</c:v>
                </c:pt>
                <c:pt idx="10105">
                  <c:v>2669.3079767561603</c:v>
                </c:pt>
                <c:pt idx="10106">
                  <c:v>2669.5721077651406</c:v>
                </c:pt>
                <c:pt idx="10107">
                  <c:v>2669.8362387741208</c:v>
                </c:pt>
                <c:pt idx="10108">
                  <c:v>2670.1003697831011</c:v>
                </c:pt>
                <c:pt idx="10109">
                  <c:v>2670.3645007920813</c:v>
                </c:pt>
                <c:pt idx="10110">
                  <c:v>2670.6286318010616</c:v>
                </c:pt>
                <c:pt idx="10111">
                  <c:v>2670.8927628100419</c:v>
                </c:pt>
                <c:pt idx="10112">
                  <c:v>2671.1568938190221</c:v>
                </c:pt>
                <c:pt idx="10113">
                  <c:v>2671.4210248280024</c:v>
                </c:pt>
                <c:pt idx="10114">
                  <c:v>2671.6851558369826</c:v>
                </c:pt>
                <c:pt idx="10115">
                  <c:v>2671.9492868459629</c:v>
                </c:pt>
                <c:pt idx="10116">
                  <c:v>2672.2134178549431</c:v>
                </c:pt>
                <c:pt idx="10117">
                  <c:v>2672.4775488639234</c:v>
                </c:pt>
                <c:pt idx="10118">
                  <c:v>2672.7416798729037</c:v>
                </c:pt>
                <c:pt idx="10119">
                  <c:v>2673.0058108818839</c:v>
                </c:pt>
                <c:pt idx="10120">
                  <c:v>2673.2699418908642</c:v>
                </c:pt>
                <c:pt idx="10121">
                  <c:v>2673.5340728998444</c:v>
                </c:pt>
                <c:pt idx="10122">
                  <c:v>2673.7982039088247</c:v>
                </c:pt>
                <c:pt idx="10123">
                  <c:v>2674.0623349178049</c:v>
                </c:pt>
                <c:pt idx="10124">
                  <c:v>2674.3264659267852</c:v>
                </c:pt>
                <c:pt idx="10125">
                  <c:v>2674.5905969357655</c:v>
                </c:pt>
                <c:pt idx="10126">
                  <c:v>2674.8547279447457</c:v>
                </c:pt>
                <c:pt idx="10127">
                  <c:v>2675.118858953726</c:v>
                </c:pt>
                <c:pt idx="10128">
                  <c:v>2675.3829899627062</c:v>
                </c:pt>
                <c:pt idx="10129">
                  <c:v>2675.6471209716865</c:v>
                </c:pt>
                <c:pt idx="10130">
                  <c:v>2675.9112519806667</c:v>
                </c:pt>
                <c:pt idx="10131">
                  <c:v>2676.175382989647</c:v>
                </c:pt>
                <c:pt idx="10132">
                  <c:v>2676.4395139986273</c:v>
                </c:pt>
                <c:pt idx="10133">
                  <c:v>2676.7036450076075</c:v>
                </c:pt>
                <c:pt idx="10134">
                  <c:v>2676.9677760165878</c:v>
                </c:pt>
                <c:pt idx="10135">
                  <c:v>2677.231907025568</c:v>
                </c:pt>
                <c:pt idx="10136">
                  <c:v>2677.4960380345483</c:v>
                </c:pt>
                <c:pt idx="10137">
                  <c:v>2677.7601690435285</c:v>
                </c:pt>
                <c:pt idx="10138">
                  <c:v>2678.0243000525088</c:v>
                </c:pt>
                <c:pt idx="10139">
                  <c:v>2678.2884310614891</c:v>
                </c:pt>
                <c:pt idx="10140">
                  <c:v>2678.5525620704693</c:v>
                </c:pt>
                <c:pt idx="10141">
                  <c:v>2678.8166930794496</c:v>
                </c:pt>
                <c:pt idx="10142">
                  <c:v>2679.0808240884298</c:v>
                </c:pt>
                <c:pt idx="10143">
                  <c:v>2679.3449550974101</c:v>
                </c:pt>
                <c:pt idx="10144">
                  <c:v>2679.6090861063904</c:v>
                </c:pt>
                <c:pt idx="10145">
                  <c:v>2679.8732171153706</c:v>
                </c:pt>
                <c:pt idx="10146">
                  <c:v>2680.1373481243509</c:v>
                </c:pt>
                <c:pt idx="10147">
                  <c:v>2680.4014791333311</c:v>
                </c:pt>
                <c:pt idx="10148">
                  <c:v>2680.6656101423114</c:v>
                </c:pt>
                <c:pt idx="10149">
                  <c:v>2680.9297411512916</c:v>
                </c:pt>
                <c:pt idx="10150">
                  <c:v>2681.1938721602719</c:v>
                </c:pt>
                <c:pt idx="10151">
                  <c:v>2681.4580031692522</c:v>
                </c:pt>
                <c:pt idx="10152">
                  <c:v>2681.7221341782324</c:v>
                </c:pt>
                <c:pt idx="10153">
                  <c:v>2681.9862651872127</c:v>
                </c:pt>
                <c:pt idx="10154">
                  <c:v>2682.2503961961929</c:v>
                </c:pt>
                <c:pt idx="10155">
                  <c:v>2682.5145272051732</c:v>
                </c:pt>
                <c:pt idx="10156">
                  <c:v>2682.7786582141534</c:v>
                </c:pt>
                <c:pt idx="10157">
                  <c:v>2683.0427892231337</c:v>
                </c:pt>
                <c:pt idx="10158">
                  <c:v>2683.306920232114</c:v>
                </c:pt>
                <c:pt idx="10159">
                  <c:v>2683.5710512410942</c:v>
                </c:pt>
                <c:pt idx="10160">
                  <c:v>2683.8351822500745</c:v>
                </c:pt>
                <c:pt idx="10161">
                  <c:v>2684.0993132590547</c:v>
                </c:pt>
                <c:pt idx="10162">
                  <c:v>2684.363444268035</c:v>
                </c:pt>
                <c:pt idx="10163">
                  <c:v>2684.6275752770152</c:v>
                </c:pt>
                <c:pt idx="10164">
                  <c:v>2684.8917062859955</c:v>
                </c:pt>
                <c:pt idx="10165">
                  <c:v>2685.1558372949758</c:v>
                </c:pt>
                <c:pt idx="10166">
                  <c:v>2685.419968303956</c:v>
                </c:pt>
                <c:pt idx="10167">
                  <c:v>2685.6840993129363</c:v>
                </c:pt>
                <c:pt idx="10168">
                  <c:v>2685.9482303219165</c:v>
                </c:pt>
                <c:pt idx="10169">
                  <c:v>2686.2123613308968</c:v>
                </c:pt>
                <c:pt idx="10170">
                  <c:v>2686.476492339877</c:v>
                </c:pt>
                <c:pt idx="10171">
                  <c:v>2686.7406233488573</c:v>
                </c:pt>
                <c:pt idx="10172">
                  <c:v>2687.0047543578376</c:v>
                </c:pt>
                <c:pt idx="10173">
                  <c:v>2687.2688853668178</c:v>
                </c:pt>
                <c:pt idx="10174">
                  <c:v>2687.5330163757981</c:v>
                </c:pt>
                <c:pt idx="10175">
                  <c:v>2687.7971473847783</c:v>
                </c:pt>
                <c:pt idx="10176">
                  <c:v>2688.0612783937586</c:v>
                </c:pt>
                <c:pt idx="10177">
                  <c:v>2688.3254094027388</c:v>
                </c:pt>
                <c:pt idx="10178">
                  <c:v>2688.5895404117191</c:v>
                </c:pt>
                <c:pt idx="10179">
                  <c:v>2688.8536714206994</c:v>
                </c:pt>
                <c:pt idx="10180">
                  <c:v>2689.1178024296796</c:v>
                </c:pt>
                <c:pt idx="10181">
                  <c:v>2689.3819334386599</c:v>
                </c:pt>
                <c:pt idx="10182">
                  <c:v>2689.6460644476401</c:v>
                </c:pt>
                <c:pt idx="10183">
                  <c:v>2689.9101954566204</c:v>
                </c:pt>
                <c:pt idx="10184">
                  <c:v>2690.1743264656006</c:v>
                </c:pt>
                <c:pt idx="10185">
                  <c:v>2690.4384574745809</c:v>
                </c:pt>
                <c:pt idx="10186">
                  <c:v>2690.7025884835612</c:v>
                </c:pt>
                <c:pt idx="10187">
                  <c:v>2690.9667194925414</c:v>
                </c:pt>
                <c:pt idx="10188">
                  <c:v>2691.2308505015217</c:v>
                </c:pt>
                <c:pt idx="10189">
                  <c:v>2691.4949815105019</c:v>
                </c:pt>
                <c:pt idx="10190">
                  <c:v>2691.7591125194822</c:v>
                </c:pt>
                <c:pt idx="10191">
                  <c:v>2692.0232435284624</c:v>
                </c:pt>
                <c:pt idx="10192">
                  <c:v>2692.2873745374427</c:v>
                </c:pt>
                <c:pt idx="10193">
                  <c:v>2692.551505546423</c:v>
                </c:pt>
                <c:pt idx="10194">
                  <c:v>2692.8156365554032</c:v>
                </c:pt>
                <c:pt idx="10195">
                  <c:v>2693.0797675643835</c:v>
                </c:pt>
                <c:pt idx="10196">
                  <c:v>2693.3438985733637</c:v>
                </c:pt>
                <c:pt idx="10197">
                  <c:v>2693.608029582344</c:v>
                </c:pt>
                <c:pt idx="10198">
                  <c:v>2693.8721605913242</c:v>
                </c:pt>
                <c:pt idx="10199">
                  <c:v>2694.1362916003045</c:v>
                </c:pt>
                <c:pt idx="10200">
                  <c:v>2694.4004226092848</c:v>
                </c:pt>
                <c:pt idx="10201">
                  <c:v>2694.664553618265</c:v>
                </c:pt>
                <c:pt idx="10202">
                  <c:v>2694.9286846272453</c:v>
                </c:pt>
                <c:pt idx="10203">
                  <c:v>2695.1928156362255</c:v>
                </c:pt>
                <c:pt idx="10204">
                  <c:v>2695.4569466452058</c:v>
                </c:pt>
                <c:pt idx="10205">
                  <c:v>2695.721077654186</c:v>
                </c:pt>
                <c:pt idx="10206">
                  <c:v>2695.9852086631663</c:v>
                </c:pt>
                <c:pt idx="10207">
                  <c:v>2696.2493396721466</c:v>
                </c:pt>
                <c:pt idx="10208">
                  <c:v>2696.5134706811268</c:v>
                </c:pt>
                <c:pt idx="10209">
                  <c:v>2696.7776016901071</c:v>
                </c:pt>
                <c:pt idx="10210">
                  <c:v>2697.0417326990873</c:v>
                </c:pt>
                <c:pt idx="10211">
                  <c:v>2697.3058637080676</c:v>
                </c:pt>
                <c:pt idx="10212">
                  <c:v>2697.5699947170478</c:v>
                </c:pt>
                <c:pt idx="10213">
                  <c:v>2697.8341257260281</c:v>
                </c:pt>
                <c:pt idx="10214">
                  <c:v>2698.0982567350084</c:v>
                </c:pt>
                <c:pt idx="10215">
                  <c:v>2698.3623877439886</c:v>
                </c:pt>
                <c:pt idx="10216">
                  <c:v>2698.6265187529689</c:v>
                </c:pt>
                <c:pt idx="10217">
                  <c:v>2698.8906497619491</c:v>
                </c:pt>
                <c:pt idx="10218">
                  <c:v>2699.1547807709294</c:v>
                </c:pt>
                <c:pt idx="10219">
                  <c:v>2699.4189117799096</c:v>
                </c:pt>
                <c:pt idx="10220">
                  <c:v>2699.6830427888899</c:v>
                </c:pt>
                <c:pt idx="10221">
                  <c:v>2699.9471737978702</c:v>
                </c:pt>
                <c:pt idx="10222">
                  <c:v>2700.2113048068504</c:v>
                </c:pt>
                <c:pt idx="10223">
                  <c:v>2700.4754358158307</c:v>
                </c:pt>
                <c:pt idx="10224">
                  <c:v>2700.7395668248109</c:v>
                </c:pt>
                <c:pt idx="10225">
                  <c:v>2701.0036978337912</c:v>
                </c:pt>
                <c:pt idx="10226">
                  <c:v>2701.2678288427715</c:v>
                </c:pt>
                <c:pt idx="10227">
                  <c:v>2701.5319598517517</c:v>
                </c:pt>
                <c:pt idx="10228">
                  <c:v>2701.796090860732</c:v>
                </c:pt>
                <c:pt idx="10229">
                  <c:v>2702.0602218697122</c:v>
                </c:pt>
                <c:pt idx="10230">
                  <c:v>2702.3243528786925</c:v>
                </c:pt>
                <c:pt idx="10231">
                  <c:v>2702.5884838876727</c:v>
                </c:pt>
                <c:pt idx="10232">
                  <c:v>2702.852614896653</c:v>
                </c:pt>
                <c:pt idx="10233">
                  <c:v>2703.1167459056333</c:v>
                </c:pt>
                <c:pt idx="10234">
                  <c:v>2703.3808769146135</c:v>
                </c:pt>
                <c:pt idx="10235">
                  <c:v>2703.6450079235938</c:v>
                </c:pt>
                <c:pt idx="10236">
                  <c:v>2703.909138932574</c:v>
                </c:pt>
                <c:pt idx="10237">
                  <c:v>2704.1732699415543</c:v>
                </c:pt>
                <c:pt idx="10238">
                  <c:v>2704.4374009505345</c:v>
                </c:pt>
                <c:pt idx="10239">
                  <c:v>2704.7015319595148</c:v>
                </c:pt>
                <c:pt idx="10240">
                  <c:v>2704.9656629684951</c:v>
                </c:pt>
                <c:pt idx="10241">
                  <c:v>2705.2297939774753</c:v>
                </c:pt>
                <c:pt idx="10242">
                  <c:v>2705.4939249864556</c:v>
                </c:pt>
                <c:pt idx="10243">
                  <c:v>2705.7580559954358</c:v>
                </c:pt>
                <c:pt idx="10244">
                  <c:v>2706.0221870044161</c:v>
                </c:pt>
                <c:pt idx="10245">
                  <c:v>2706.2863180133963</c:v>
                </c:pt>
                <c:pt idx="10246">
                  <c:v>2706.5504490223766</c:v>
                </c:pt>
                <c:pt idx="10247">
                  <c:v>2706.8145800313569</c:v>
                </c:pt>
                <c:pt idx="10248">
                  <c:v>2707.0787110403371</c:v>
                </c:pt>
                <c:pt idx="10249">
                  <c:v>2707.3428420493174</c:v>
                </c:pt>
                <c:pt idx="10250">
                  <c:v>2707.6069730582976</c:v>
                </c:pt>
                <c:pt idx="10251">
                  <c:v>2707.8711040672779</c:v>
                </c:pt>
                <c:pt idx="10252">
                  <c:v>2708.1352350762581</c:v>
                </c:pt>
                <c:pt idx="10253">
                  <c:v>2708.3993660852384</c:v>
                </c:pt>
                <c:pt idx="10254">
                  <c:v>2708.6634970942187</c:v>
                </c:pt>
                <c:pt idx="10255">
                  <c:v>2708.9276281031989</c:v>
                </c:pt>
                <c:pt idx="10256">
                  <c:v>2709.1917591121792</c:v>
                </c:pt>
                <c:pt idx="10257">
                  <c:v>2709.4558901211594</c:v>
                </c:pt>
                <c:pt idx="10258">
                  <c:v>2709.7200211301397</c:v>
                </c:pt>
                <c:pt idx="10259">
                  <c:v>2709.9841521391199</c:v>
                </c:pt>
                <c:pt idx="10260">
                  <c:v>2710.2482831481002</c:v>
                </c:pt>
                <c:pt idx="10261">
                  <c:v>2710.5124141570805</c:v>
                </c:pt>
                <c:pt idx="10262">
                  <c:v>2710.7765451660607</c:v>
                </c:pt>
                <c:pt idx="10263">
                  <c:v>2711.040676175041</c:v>
                </c:pt>
                <c:pt idx="10264">
                  <c:v>2711.3048071840212</c:v>
                </c:pt>
                <c:pt idx="10265">
                  <c:v>2711.5689381930015</c:v>
                </c:pt>
                <c:pt idx="10266">
                  <c:v>2711.8330692019817</c:v>
                </c:pt>
                <c:pt idx="10267">
                  <c:v>2712.097200210962</c:v>
                </c:pt>
                <c:pt idx="10268">
                  <c:v>2712.3613312199423</c:v>
                </c:pt>
                <c:pt idx="10269">
                  <c:v>2712.6254622289225</c:v>
                </c:pt>
                <c:pt idx="10270">
                  <c:v>2712.8895932379028</c:v>
                </c:pt>
                <c:pt idx="10271">
                  <c:v>2713.153724246883</c:v>
                </c:pt>
                <c:pt idx="10272">
                  <c:v>2713.4178552558633</c:v>
                </c:pt>
                <c:pt idx="10273">
                  <c:v>2713.6819862648435</c:v>
                </c:pt>
                <c:pt idx="10274">
                  <c:v>2713.9461172738238</c:v>
                </c:pt>
                <c:pt idx="10275">
                  <c:v>2714.2102482828041</c:v>
                </c:pt>
                <c:pt idx="10276">
                  <c:v>2714.4743792917843</c:v>
                </c:pt>
                <c:pt idx="10277">
                  <c:v>2714.7385103007646</c:v>
                </c:pt>
                <c:pt idx="10278">
                  <c:v>2715.0026413097448</c:v>
                </c:pt>
                <c:pt idx="10279">
                  <c:v>2715.2667723187251</c:v>
                </c:pt>
                <c:pt idx="10280">
                  <c:v>2715.5309033277053</c:v>
                </c:pt>
                <c:pt idx="10281">
                  <c:v>2715.7950343366856</c:v>
                </c:pt>
                <c:pt idx="10282">
                  <c:v>2716.0591653456659</c:v>
                </c:pt>
                <c:pt idx="10283">
                  <c:v>2716.3232963546461</c:v>
                </c:pt>
                <c:pt idx="10284">
                  <c:v>2716.5874273636264</c:v>
                </c:pt>
                <c:pt idx="10285">
                  <c:v>2716.8515583726066</c:v>
                </c:pt>
                <c:pt idx="10286">
                  <c:v>2717.1156893815869</c:v>
                </c:pt>
                <c:pt idx="10287">
                  <c:v>2717.3798203905671</c:v>
                </c:pt>
                <c:pt idx="10288">
                  <c:v>2717.6439513995474</c:v>
                </c:pt>
                <c:pt idx="10289">
                  <c:v>2717.9080824085277</c:v>
                </c:pt>
                <c:pt idx="10290">
                  <c:v>2718.1722134175079</c:v>
                </c:pt>
                <c:pt idx="10291">
                  <c:v>2718.4363444264882</c:v>
                </c:pt>
                <c:pt idx="10292">
                  <c:v>2718.7004754354684</c:v>
                </c:pt>
                <c:pt idx="10293">
                  <c:v>2718.9646064444487</c:v>
                </c:pt>
                <c:pt idx="10294">
                  <c:v>2719.2287374534289</c:v>
                </c:pt>
                <c:pt idx="10295">
                  <c:v>2719.4928684624092</c:v>
                </c:pt>
                <c:pt idx="10296">
                  <c:v>2719.7569994713895</c:v>
                </c:pt>
                <c:pt idx="10297">
                  <c:v>2720.0211304803697</c:v>
                </c:pt>
                <c:pt idx="10298">
                  <c:v>2720.28526148935</c:v>
                </c:pt>
                <c:pt idx="10299">
                  <c:v>2720.5493924983302</c:v>
                </c:pt>
                <c:pt idx="10300">
                  <c:v>2720.8135235073105</c:v>
                </c:pt>
                <c:pt idx="10301">
                  <c:v>2721.0776545162907</c:v>
                </c:pt>
                <c:pt idx="10302">
                  <c:v>2721.341785525271</c:v>
                </c:pt>
                <c:pt idx="10303">
                  <c:v>2721.6059165342513</c:v>
                </c:pt>
                <c:pt idx="10304">
                  <c:v>2721.8700475432315</c:v>
                </c:pt>
                <c:pt idx="10305">
                  <c:v>2722.1341785522118</c:v>
                </c:pt>
                <c:pt idx="10306">
                  <c:v>2722.398309561192</c:v>
                </c:pt>
                <c:pt idx="10307">
                  <c:v>2722.6624405701723</c:v>
                </c:pt>
                <c:pt idx="10308">
                  <c:v>2722.9265715791526</c:v>
                </c:pt>
                <c:pt idx="10309">
                  <c:v>2723.1907025881328</c:v>
                </c:pt>
                <c:pt idx="10310">
                  <c:v>2723.4548335971131</c:v>
                </c:pt>
                <c:pt idx="10311">
                  <c:v>2723.7189646060933</c:v>
                </c:pt>
                <c:pt idx="10312">
                  <c:v>2723.9830956150736</c:v>
                </c:pt>
                <c:pt idx="10313">
                  <c:v>2724.2472266240538</c:v>
                </c:pt>
                <c:pt idx="10314">
                  <c:v>2724.5113576330341</c:v>
                </c:pt>
                <c:pt idx="10315">
                  <c:v>2724.7754886420144</c:v>
                </c:pt>
                <c:pt idx="10316">
                  <c:v>2725.0396196509946</c:v>
                </c:pt>
                <c:pt idx="10317">
                  <c:v>2725.3037506599749</c:v>
                </c:pt>
                <c:pt idx="10318">
                  <c:v>2725.5678816689551</c:v>
                </c:pt>
                <c:pt idx="10319">
                  <c:v>2725.8320126779354</c:v>
                </c:pt>
                <c:pt idx="10320">
                  <c:v>2726.0961436869156</c:v>
                </c:pt>
                <c:pt idx="10321">
                  <c:v>2726.3602746958959</c:v>
                </c:pt>
                <c:pt idx="10322">
                  <c:v>2726.6244057048762</c:v>
                </c:pt>
                <c:pt idx="10323">
                  <c:v>2726.8885367138564</c:v>
                </c:pt>
                <c:pt idx="10324">
                  <c:v>2727.1526677228367</c:v>
                </c:pt>
                <c:pt idx="10325">
                  <c:v>2727.4167987318169</c:v>
                </c:pt>
                <c:pt idx="10326">
                  <c:v>2727.6809297407972</c:v>
                </c:pt>
                <c:pt idx="10327">
                  <c:v>2727.9450607497774</c:v>
                </c:pt>
                <c:pt idx="10328">
                  <c:v>2728.2091917587577</c:v>
                </c:pt>
                <c:pt idx="10329">
                  <c:v>2728.473322767738</c:v>
                </c:pt>
                <c:pt idx="10330">
                  <c:v>2728.7374537767182</c:v>
                </c:pt>
                <c:pt idx="10331">
                  <c:v>2729.0015847856985</c:v>
                </c:pt>
                <c:pt idx="10332">
                  <c:v>2729.2657157946787</c:v>
                </c:pt>
                <c:pt idx="10333">
                  <c:v>2729.529846803659</c:v>
                </c:pt>
                <c:pt idx="10334">
                  <c:v>2729.7939778126392</c:v>
                </c:pt>
                <c:pt idx="10335">
                  <c:v>2730.0581088216195</c:v>
                </c:pt>
                <c:pt idx="10336">
                  <c:v>2730.3222398305998</c:v>
                </c:pt>
                <c:pt idx="10337">
                  <c:v>2730.58637083958</c:v>
                </c:pt>
                <c:pt idx="10338">
                  <c:v>2730.8505018485603</c:v>
                </c:pt>
                <c:pt idx="10339">
                  <c:v>2731.1146328575405</c:v>
                </c:pt>
                <c:pt idx="10340">
                  <c:v>2731.3787638665208</c:v>
                </c:pt>
                <c:pt idx="10341">
                  <c:v>2731.642894875501</c:v>
                </c:pt>
                <c:pt idx="10342">
                  <c:v>2731.9070258844813</c:v>
                </c:pt>
                <c:pt idx="10343">
                  <c:v>2732.1711568934616</c:v>
                </c:pt>
                <c:pt idx="10344">
                  <c:v>2732.4352879024418</c:v>
                </c:pt>
                <c:pt idx="10345">
                  <c:v>2732.6994189114221</c:v>
                </c:pt>
                <c:pt idx="10346">
                  <c:v>2732.9635499204023</c:v>
                </c:pt>
                <c:pt idx="10347">
                  <c:v>2733.2276809293826</c:v>
                </c:pt>
                <c:pt idx="10348">
                  <c:v>2733.4918119383628</c:v>
                </c:pt>
                <c:pt idx="10349">
                  <c:v>2733.7559429473431</c:v>
                </c:pt>
                <c:pt idx="10350">
                  <c:v>2734.0200739563234</c:v>
                </c:pt>
                <c:pt idx="10351">
                  <c:v>2734.2842049653036</c:v>
                </c:pt>
                <c:pt idx="10352">
                  <c:v>2734.5483359742839</c:v>
                </c:pt>
                <c:pt idx="10353">
                  <c:v>2734.8124669832641</c:v>
                </c:pt>
                <c:pt idx="10354">
                  <c:v>2735.0765979922444</c:v>
                </c:pt>
                <c:pt idx="10355">
                  <c:v>2735.3407290012246</c:v>
                </c:pt>
                <c:pt idx="10356">
                  <c:v>2735.6048600102049</c:v>
                </c:pt>
                <c:pt idx="10357">
                  <c:v>2735.8689910191852</c:v>
                </c:pt>
                <c:pt idx="10358">
                  <c:v>2736.1331220281654</c:v>
                </c:pt>
                <c:pt idx="10359">
                  <c:v>2736.3972530371457</c:v>
                </c:pt>
                <c:pt idx="10360">
                  <c:v>2736.6613840461259</c:v>
                </c:pt>
                <c:pt idx="10361">
                  <c:v>2736.9255150551062</c:v>
                </c:pt>
                <c:pt idx="10362">
                  <c:v>2737.1896460640864</c:v>
                </c:pt>
                <c:pt idx="10363">
                  <c:v>2737.4537770730667</c:v>
                </c:pt>
                <c:pt idx="10364">
                  <c:v>2737.717908082047</c:v>
                </c:pt>
                <c:pt idx="10365">
                  <c:v>2737.9820390910272</c:v>
                </c:pt>
                <c:pt idx="10366">
                  <c:v>2738.2461701000075</c:v>
                </c:pt>
                <c:pt idx="10367">
                  <c:v>2738.5103011089877</c:v>
                </c:pt>
                <c:pt idx="10368">
                  <c:v>2738.774432117968</c:v>
                </c:pt>
                <c:pt idx="10369">
                  <c:v>2739.0385631269482</c:v>
                </c:pt>
                <c:pt idx="10370">
                  <c:v>2739.3026941359285</c:v>
                </c:pt>
                <c:pt idx="10371">
                  <c:v>2739.5668251449088</c:v>
                </c:pt>
                <c:pt idx="10372">
                  <c:v>2739.830956153889</c:v>
                </c:pt>
                <c:pt idx="10373">
                  <c:v>2740.0950871628693</c:v>
                </c:pt>
                <c:pt idx="10374">
                  <c:v>2740.3592181718495</c:v>
                </c:pt>
                <c:pt idx="10375">
                  <c:v>2740.6233491808298</c:v>
                </c:pt>
                <c:pt idx="10376">
                  <c:v>2740.88748018981</c:v>
                </c:pt>
                <c:pt idx="10377">
                  <c:v>2741.1516111987903</c:v>
                </c:pt>
                <c:pt idx="10378">
                  <c:v>2741.4157422077706</c:v>
                </c:pt>
                <c:pt idx="10379">
                  <c:v>2741.6798732167508</c:v>
                </c:pt>
                <c:pt idx="10380">
                  <c:v>2741.9440042257311</c:v>
                </c:pt>
                <c:pt idx="10381">
                  <c:v>2742.2081352347113</c:v>
                </c:pt>
                <c:pt idx="10382">
                  <c:v>2742.4722662436916</c:v>
                </c:pt>
                <c:pt idx="10383">
                  <c:v>2742.7363972526718</c:v>
                </c:pt>
                <c:pt idx="10384">
                  <c:v>2743.0005282616521</c:v>
                </c:pt>
                <c:pt idx="10385">
                  <c:v>2743.2646592706324</c:v>
                </c:pt>
                <c:pt idx="10386">
                  <c:v>2743.5287902796126</c:v>
                </c:pt>
                <c:pt idx="10387">
                  <c:v>2743.7929212885929</c:v>
                </c:pt>
                <c:pt idx="10388">
                  <c:v>2744.0570522975731</c:v>
                </c:pt>
                <c:pt idx="10389">
                  <c:v>2744.3211833065534</c:v>
                </c:pt>
                <c:pt idx="10390">
                  <c:v>2744.5853143155337</c:v>
                </c:pt>
                <c:pt idx="10391">
                  <c:v>2744.8494453245139</c:v>
                </c:pt>
                <c:pt idx="10392">
                  <c:v>2745.1135763334942</c:v>
                </c:pt>
                <c:pt idx="10393">
                  <c:v>2745.3777073424744</c:v>
                </c:pt>
                <c:pt idx="10394">
                  <c:v>2745.6418383514547</c:v>
                </c:pt>
                <c:pt idx="10395">
                  <c:v>2745.9059693604349</c:v>
                </c:pt>
                <c:pt idx="10396">
                  <c:v>2746.1701003694152</c:v>
                </c:pt>
                <c:pt idx="10397">
                  <c:v>2746.4342313783955</c:v>
                </c:pt>
                <c:pt idx="10398">
                  <c:v>2746.6983623873757</c:v>
                </c:pt>
                <c:pt idx="10399">
                  <c:v>2746.962493396356</c:v>
                </c:pt>
                <c:pt idx="10400">
                  <c:v>2747.2266244053362</c:v>
                </c:pt>
                <c:pt idx="10401">
                  <c:v>2747.4907554143165</c:v>
                </c:pt>
                <c:pt idx="10402">
                  <c:v>2747.7548864232967</c:v>
                </c:pt>
                <c:pt idx="10403">
                  <c:v>2748.019017432277</c:v>
                </c:pt>
                <c:pt idx="10404">
                  <c:v>2748.2831484412573</c:v>
                </c:pt>
                <c:pt idx="10405">
                  <c:v>2748.5472794502375</c:v>
                </c:pt>
                <c:pt idx="10406">
                  <c:v>2748.8114104592178</c:v>
                </c:pt>
                <c:pt idx="10407">
                  <c:v>2749.075541468198</c:v>
                </c:pt>
                <c:pt idx="10408">
                  <c:v>2749.3396724771783</c:v>
                </c:pt>
                <c:pt idx="10409">
                  <c:v>2749.6038034861585</c:v>
                </c:pt>
                <c:pt idx="10410">
                  <c:v>2749.8679344951388</c:v>
                </c:pt>
                <c:pt idx="10411">
                  <c:v>2750.1320655041191</c:v>
                </c:pt>
                <c:pt idx="10412">
                  <c:v>2750.3961965130993</c:v>
                </c:pt>
                <c:pt idx="10413">
                  <c:v>2750.6603275220796</c:v>
                </c:pt>
                <c:pt idx="10414">
                  <c:v>2750.9244585310598</c:v>
                </c:pt>
                <c:pt idx="10415">
                  <c:v>2751.1885895400401</c:v>
                </c:pt>
                <c:pt idx="10416">
                  <c:v>2751.4527205490203</c:v>
                </c:pt>
                <c:pt idx="10417">
                  <c:v>2751.7168515580006</c:v>
                </c:pt>
                <c:pt idx="10418">
                  <c:v>2751.9809825669809</c:v>
                </c:pt>
                <c:pt idx="10419">
                  <c:v>2752.2451135759611</c:v>
                </c:pt>
                <c:pt idx="10420">
                  <c:v>2752.5092445849414</c:v>
                </c:pt>
                <c:pt idx="10421">
                  <c:v>2752.7733755939216</c:v>
                </c:pt>
                <c:pt idx="10422">
                  <c:v>2753.0375066029019</c:v>
                </c:pt>
                <c:pt idx="10423">
                  <c:v>2753.3016376118821</c:v>
                </c:pt>
                <c:pt idx="10424">
                  <c:v>2753.5657686208624</c:v>
                </c:pt>
                <c:pt idx="10425">
                  <c:v>2753.8298996298427</c:v>
                </c:pt>
                <c:pt idx="10426">
                  <c:v>2754.0940306388229</c:v>
                </c:pt>
                <c:pt idx="10427">
                  <c:v>2754.3581616478032</c:v>
                </c:pt>
                <c:pt idx="10428">
                  <c:v>2754.6222926567834</c:v>
                </c:pt>
                <c:pt idx="10429">
                  <c:v>2754.8864236657637</c:v>
                </c:pt>
                <c:pt idx="10430">
                  <c:v>2755.1505546747439</c:v>
                </c:pt>
                <c:pt idx="10431">
                  <c:v>2755.4146856837242</c:v>
                </c:pt>
                <c:pt idx="10432">
                  <c:v>2755.6788166927045</c:v>
                </c:pt>
                <c:pt idx="10433">
                  <c:v>2755.9429477016847</c:v>
                </c:pt>
                <c:pt idx="10434">
                  <c:v>2756.207078710665</c:v>
                </c:pt>
                <c:pt idx="10435">
                  <c:v>2756.4712097196452</c:v>
                </c:pt>
                <c:pt idx="10436">
                  <c:v>2756.7353407286255</c:v>
                </c:pt>
                <c:pt idx="10437">
                  <c:v>2756.9994717376057</c:v>
                </c:pt>
                <c:pt idx="10438">
                  <c:v>2757.263602746586</c:v>
                </c:pt>
                <c:pt idx="10439">
                  <c:v>2757.5277337555663</c:v>
                </c:pt>
                <c:pt idx="10440">
                  <c:v>2757.7918647645465</c:v>
                </c:pt>
                <c:pt idx="10441">
                  <c:v>2758.0559957735268</c:v>
                </c:pt>
                <c:pt idx="10442">
                  <c:v>2758.320126782507</c:v>
                </c:pt>
                <c:pt idx="10443">
                  <c:v>2758.5842577914873</c:v>
                </c:pt>
                <c:pt idx="10444">
                  <c:v>2758.8483888004675</c:v>
                </c:pt>
                <c:pt idx="10445">
                  <c:v>2759.1125198094478</c:v>
                </c:pt>
                <c:pt idx="10446">
                  <c:v>2759.3766508184281</c:v>
                </c:pt>
                <c:pt idx="10447">
                  <c:v>2759.6407818274083</c:v>
                </c:pt>
                <c:pt idx="10448">
                  <c:v>2759.9049128363886</c:v>
                </c:pt>
                <c:pt idx="10449">
                  <c:v>2760.1690438453688</c:v>
                </c:pt>
                <c:pt idx="10450">
                  <c:v>2760.4331748543491</c:v>
                </c:pt>
                <c:pt idx="10451">
                  <c:v>2760.6973058633293</c:v>
                </c:pt>
                <c:pt idx="10452">
                  <c:v>2760.9614368723096</c:v>
                </c:pt>
                <c:pt idx="10453">
                  <c:v>2761.2255678812899</c:v>
                </c:pt>
                <c:pt idx="10454">
                  <c:v>2761.4896988902701</c:v>
                </c:pt>
                <c:pt idx="10455">
                  <c:v>2761.7538298992504</c:v>
                </c:pt>
                <c:pt idx="10456">
                  <c:v>2762.0179609082306</c:v>
                </c:pt>
                <c:pt idx="10457">
                  <c:v>2762.2820919172109</c:v>
                </c:pt>
                <c:pt idx="10458">
                  <c:v>2762.5462229261911</c:v>
                </c:pt>
                <c:pt idx="10459">
                  <c:v>2762.8103539351714</c:v>
                </c:pt>
                <c:pt idx="10460">
                  <c:v>2763.0744849441517</c:v>
                </c:pt>
                <c:pt idx="10461">
                  <c:v>2763.3386159531319</c:v>
                </c:pt>
                <c:pt idx="10462">
                  <c:v>2763.6027469621122</c:v>
                </c:pt>
                <c:pt idx="10463">
                  <c:v>2763.8668779710924</c:v>
                </c:pt>
                <c:pt idx="10464">
                  <c:v>2764.1310089800727</c:v>
                </c:pt>
                <c:pt idx="10465">
                  <c:v>2764.395139989053</c:v>
                </c:pt>
                <c:pt idx="10466">
                  <c:v>2764.6592709980332</c:v>
                </c:pt>
                <c:pt idx="10467">
                  <c:v>2764.9234020070135</c:v>
                </c:pt>
                <c:pt idx="10468">
                  <c:v>2765.1875330159937</c:v>
                </c:pt>
                <c:pt idx="10469">
                  <c:v>2765.451664024974</c:v>
                </c:pt>
                <c:pt idx="10470">
                  <c:v>2765.7157950339542</c:v>
                </c:pt>
                <c:pt idx="10471">
                  <c:v>2765.9799260429345</c:v>
                </c:pt>
                <c:pt idx="10472">
                  <c:v>2766.2440570519148</c:v>
                </c:pt>
                <c:pt idx="10473">
                  <c:v>2766.508188060895</c:v>
                </c:pt>
                <c:pt idx="10474">
                  <c:v>2766.7723190698753</c:v>
                </c:pt>
                <c:pt idx="10475">
                  <c:v>2767.0364500788555</c:v>
                </c:pt>
                <c:pt idx="10476">
                  <c:v>2767.3005810878358</c:v>
                </c:pt>
                <c:pt idx="10477">
                  <c:v>2767.564712096816</c:v>
                </c:pt>
                <c:pt idx="10478">
                  <c:v>2767.8288431057963</c:v>
                </c:pt>
                <c:pt idx="10479">
                  <c:v>2768.0929741147766</c:v>
                </c:pt>
                <c:pt idx="10480">
                  <c:v>2768.3571051237568</c:v>
                </c:pt>
                <c:pt idx="10481">
                  <c:v>2768.6212361327371</c:v>
                </c:pt>
                <c:pt idx="10482">
                  <c:v>2768.8853671417173</c:v>
                </c:pt>
                <c:pt idx="10483">
                  <c:v>2769.1494981506976</c:v>
                </c:pt>
                <c:pt idx="10484">
                  <c:v>2769.4136291596778</c:v>
                </c:pt>
                <c:pt idx="10485">
                  <c:v>2769.6777601686581</c:v>
                </c:pt>
                <c:pt idx="10486">
                  <c:v>2769.9418911776384</c:v>
                </c:pt>
                <c:pt idx="10487">
                  <c:v>2770.2060221866186</c:v>
                </c:pt>
                <c:pt idx="10488">
                  <c:v>2770.4701531955989</c:v>
                </c:pt>
                <c:pt idx="10489">
                  <c:v>2770.7342842045791</c:v>
                </c:pt>
                <c:pt idx="10490">
                  <c:v>2770.9984152135594</c:v>
                </c:pt>
                <c:pt idx="10491">
                  <c:v>2771.2625462225396</c:v>
                </c:pt>
                <c:pt idx="10492">
                  <c:v>2771.5266772315199</c:v>
                </c:pt>
                <c:pt idx="10493">
                  <c:v>2771.7908082405002</c:v>
                </c:pt>
                <c:pt idx="10494">
                  <c:v>2772.0549392494804</c:v>
                </c:pt>
                <c:pt idx="10495">
                  <c:v>2772.3190702584607</c:v>
                </c:pt>
                <c:pt idx="10496">
                  <c:v>2772.5832012674409</c:v>
                </c:pt>
                <c:pt idx="10497">
                  <c:v>2772.8473322764212</c:v>
                </c:pt>
                <c:pt idx="10498">
                  <c:v>2773.1114632854014</c:v>
                </c:pt>
                <c:pt idx="10499">
                  <c:v>2773.3755942943817</c:v>
                </c:pt>
                <c:pt idx="10500">
                  <c:v>2773.639725303362</c:v>
                </c:pt>
                <c:pt idx="10501">
                  <c:v>2773.9038563123422</c:v>
                </c:pt>
                <c:pt idx="10502">
                  <c:v>2774.1679873213225</c:v>
                </c:pt>
                <c:pt idx="10503">
                  <c:v>2774.4321183303027</c:v>
                </c:pt>
                <c:pt idx="10504">
                  <c:v>2774.696249339283</c:v>
                </c:pt>
                <c:pt idx="10505">
                  <c:v>2774.9603803482632</c:v>
                </c:pt>
                <c:pt idx="10506">
                  <c:v>2775.2245113572435</c:v>
                </c:pt>
                <c:pt idx="10507">
                  <c:v>2775.4886423662238</c:v>
                </c:pt>
                <c:pt idx="10508">
                  <c:v>2775.752773375204</c:v>
                </c:pt>
                <c:pt idx="10509">
                  <c:v>2776.0169043841843</c:v>
                </c:pt>
                <c:pt idx="10510">
                  <c:v>2776.2810353931645</c:v>
                </c:pt>
                <c:pt idx="10511">
                  <c:v>2776.5451664021448</c:v>
                </c:pt>
                <c:pt idx="10512">
                  <c:v>2776.809297411125</c:v>
                </c:pt>
                <c:pt idx="10513">
                  <c:v>2777.0734284201053</c:v>
                </c:pt>
                <c:pt idx="10514">
                  <c:v>2777.3375594290856</c:v>
                </c:pt>
                <c:pt idx="10515">
                  <c:v>2777.6016904380658</c:v>
                </c:pt>
                <c:pt idx="10516">
                  <c:v>2777.8658214470461</c:v>
                </c:pt>
                <c:pt idx="10517">
                  <c:v>2778.1299524560263</c:v>
                </c:pt>
                <c:pt idx="10518">
                  <c:v>2778.3940834650066</c:v>
                </c:pt>
                <c:pt idx="10519">
                  <c:v>2778.6582144739868</c:v>
                </c:pt>
                <c:pt idx="10520">
                  <c:v>2778.9223454829671</c:v>
                </c:pt>
                <c:pt idx="10521">
                  <c:v>2779.1864764919474</c:v>
                </c:pt>
                <c:pt idx="10522">
                  <c:v>2779.4506075009276</c:v>
                </c:pt>
                <c:pt idx="10523">
                  <c:v>2779.7147385099079</c:v>
                </c:pt>
                <c:pt idx="10524">
                  <c:v>2779.9788695188881</c:v>
                </c:pt>
                <c:pt idx="10525">
                  <c:v>2780.2430005278684</c:v>
                </c:pt>
                <c:pt idx="10526">
                  <c:v>2780.5071315368486</c:v>
                </c:pt>
                <c:pt idx="10527">
                  <c:v>2780.7712625458289</c:v>
                </c:pt>
                <c:pt idx="10528">
                  <c:v>2781.0353935548092</c:v>
                </c:pt>
                <c:pt idx="10529">
                  <c:v>2781.2995245637894</c:v>
                </c:pt>
                <c:pt idx="10530">
                  <c:v>2781.5636555727697</c:v>
                </c:pt>
                <c:pt idx="10531">
                  <c:v>2781.8277865817499</c:v>
                </c:pt>
                <c:pt idx="10532">
                  <c:v>2782.0919175907302</c:v>
                </c:pt>
                <c:pt idx="10533">
                  <c:v>2782.3560485997104</c:v>
                </c:pt>
                <c:pt idx="10534">
                  <c:v>2782.6201796086907</c:v>
                </c:pt>
                <c:pt idx="10535">
                  <c:v>2782.884310617671</c:v>
                </c:pt>
                <c:pt idx="10536">
                  <c:v>2783.1484416266512</c:v>
                </c:pt>
                <c:pt idx="10537">
                  <c:v>2783.4125726356315</c:v>
                </c:pt>
                <c:pt idx="10538">
                  <c:v>2783.6767036446117</c:v>
                </c:pt>
                <c:pt idx="10539">
                  <c:v>2783.940834653592</c:v>
                </c:pt>
                <c:pt idx="10540">
                  <c:v>2784.2049656625722</c:v>
                </c:pt>
                <c:pt idx="10541">
                  <c:v>2784.4690966715525</c:v>
                </c:pt>
                <c:pt idx="10542">
                  <c:v>2784.7332276805328</c:v>
                </c:pt>
                <c:pt idx="10543">
                  <c:v>2784.997358689513</c:v>
                </c:pt>
                <c:pt idx="10544">
                  <c:v>2785.2614896984933</c:v>
                </c:pt>
                <c:pt idx="10545">
                  <c:v>2785.5256207074735</c:v>
                </c:pt>
                <c:pt idx="10546">
                  <c:v>2785.7897517164538</c:v>
                </c:pt>
                <c:pt idx="10547">
                  <c:v>2786.0538827254341</c:v>
                </c:pt>
                <c:pt idx="10548">
                  <c:v>2786.3180137344143</c:v>
                </c:pt>
                <c:pt idx="10549">
                  <c:v>2786.5821447433946</c:v>
                </c:pt>
                <c:pt idx="10550">
                  <c:v>2786.8462757523748</c:v>
                </c:pt>
                <c:pt idx="10551">
                  <c:v>2787.1104067613551</c:v>
                </c:pt>
                <c:pt idx="10552">
                  <c:v>2787.3745377703353</c:v>
                </c:pt>
                <c:pt idx="10553">
                  <c:v>2787.6386687793156</c:v>
                </c:pt>
                <c:pt idx="10554">
                  <c:v>2787.9027997882959</c:v>
                </c:pt>
                <c:pt idx="10555">
                  <c:v>2788.1669307972761</c:v>
                </c:pt>
                <c:pt idx="10556">
                  <c:v>2788.4310618062564</c:v>
                </c:pt>
                <c:pt idx="10557">
                  <c:v>2788.6951928152366</c:v>
                </c:pt>
                <c:pt idx="10558">
                  <c:v>2788.9593238242169</c:v>
                </c:pt>
                <c:pt idx="10559">
                  <c:v>2789.2234548331971</c:v>
                </c:pt>
                <c:pt idx="10560">
                  <c:v>2789.4875858421774</c:v>
                </c:pt>
                <c:pt idx="10561">
                  <c:v>2789.7517168511577</c:v>
                </c:pt>
                <c:pt idx="10562">
                  <c:v>2790.0158478601379</c:v>
                </c:pt>
                <c:pt idx="10563">
                  <c:v>2790.2799788691182</c:v>
                </c:pt>
                <c:pt idx="10564">
                  <c:v>2790.5441098780984</c:v>
                </c:pt>
                <c:pt idx="10565">
                  <c:v>2790.8082408870787</c:v>
                </c:pt>
                <c:pt idx="10566">
                  <c:v>2791.0723718960589</c:v>
                </c:pt>
                <c:pt idx="10567">
                  <c:v>2791.3365029050392</c:v>
                </c:pt>
                <c:pt idx="10568">
                  <c:v>2791.6006339140195</c:v>
                </c:pt>
                <c:pt idx="10569">
                  <c:v>2791.8647649229997</c:v>
                </c:pt>
                <c:pt idx="10570">
                  <c:v>2792.12889593198</c:v>
                </c:pt>
                <c:pt idx="10571">
                  <c:v>2792.3930269409602</c:v>
                </c:pt>
                <c:pt idx="10572">
                  <c:v>2792.6571579499405</c:v>
                </c:pt>
                <c:pt idx="10573">
                  <c:v>2792.9212889589207</c:v>
                </c:pt>
                <c:pt idx="10574">
                  <c:v>2793.185419967901</c:v>
                </c:pt>
                <c:pt idx="10575">
                  <c:v>2793.4495509768813</c:v>
                </c:pt>
                <c:pt idx="10576">
                  <c:v>2793.7136819858615</c:v>
                </c:pt>
                <c:pt idx="10577">
                  <c:v>2793.9778129948418</c:v>
                </c:pt>
                <c:pt idx="10578">
                  <c:v>2794.241944003822</c:v>
                </c:pt>
                <c:pt idx="10579">
                  <c:v>2794.5060750128023</c:v>
                </c:pt>
                <c:pt idx="10580">
                  <c:v>2794.7702060217825</c:v>
                </c:pt>
                <c:pt idx="10581">
                  <c:v>2795.0343370307628</c:v>
                </c:pt>
                <c:pt idx="10582">
                  <c:v>2795.2984680397431</c:v>
                </c:pt>
                <c:pt idx="10583">
                  <c:v>2795.5625990487233</c:v>
                </c:pt>
                <c:pt idx="10584">
                  <c:v>2795.8267300577036</c:v>
                </c:pt>
                <c:pt idx="10585">
                  <c:v>2796.0908610666838</c:v>
                </c:pt>
                <c:pt idx="10586">
                  <c:v>2796.3549920756641</c:v>
                </c:pt>
                <c:pt idx="10587">
                  <c:v>2796.6191230846443</c:v>
                </c:pt>
                <c:pt idx="10588">
                  <c:v>2796.8832540936246</c:v>
                </c:pt>
                <c:pt idx="10589">
                  <c:v>2797.1473851026049</c:v>
                </c:pt>
                <c:pt idx="10590">
                  <c:v>2797.4115161115851</c:v>
                </c:pt>
                <c:pt idx="10591">
                  <c:v>2797.6756471205654</c:v>
                </c:pt>
                <c:pt idx="10592">
                  <c:v>2797.9397781295456</c:v>
                </c:pt>
                <c:pt idx="10593">
                  <c:v>2798.2039091385259</c:v>
                </c:pt>
                <c:pt idx="10594">
                  <c:v>2798.4680401475061</c:v>
                </c:pt>
                <c:pt idx="10595">
                  <c:v>2798.7321711564864</c:v>
                </c:pt>
                <c:pt idx="10596">
                  <c:v>2798.9963021654667</c:v>
                </c:pt>
                <c:pt idx="10597">
                  <c:v>2799.2604331744469</c:v>
                </c:pt>
                <c:pt idx="10598">
                  <c:v>2799.5245641834272</c:v>
                </c:pt>
                <c:pt idx="10599">
                  <c:v>2799.7886951924074</c:v>
                </c:pt>
                <c:pt idx="10600">
                  <c:v>2800.0528262013877</c:v>
                </c:pt>
                <c:pt idx="10601">
                  <c:v>2800.3169572103679</c:v>
                </c:pt>
                <c:pt idx="10602">
                  <c:v>2800.5810882193482</c:v>
                </c:pt>
                <c:pt idx="10603">
                  <c:v>2800.8452192283285</c:v>
                </c:pt>
                <c:pt idx="10604">
                  <c:v>2801.1093502373087</c:v>
                </c:pt>
                <c:pt idx="10605">
                  <c:v>2801.373481246289</c:v>
                </c:pt>
                <c:pt idx="10606">
                  <c:v>2801.6376122552692</c:v>
                </c:pt>
                <c:pt idx="10607">
                  <c:v>2801.9017432642495</c:v>
                </c:pt>
                <c:pt idx="10608">
                  <c:v>2802.1658742732297</c:v>
                </c:pt>
                <c:pt idx="10609">
                  <c:v>2802.43000528221</c:v>
                </c:pt>
                <c:pt idx="10610">
                  <c:v>2802.6941362911903</c:v>
                </c:pt>
                <c:pt idx="10611">
                  <c:v>2802.9582673001705</c:v>
                </c:pt>
                <c:pt idx="10612">
                  <c:v>2803.2223983091508</c:v>
                </c:pt>
                <c:pt idx="10613">
                  <c:v>2803.486529318131</c:v>
                </c:pt>
                <c:pt idx="10614">
                  <c:v>2803.7506603271113</c:v>
                </c:pt>
                <c:pt idx="10615">
                  <c:v>2804.0147913360915</c:v>
                </c:pt>
                <c:pt idx="10616">
                  <c:v>2804.2789223450718</c:v>
                </c:pt>
                <c:pt idx="10617">
                  <c:v>2804.5430533540521</c:v>
                </c:pt>
                <c:pt idx="10618">
                  <c:v>2804.8071843630323</c:v>
                </c:pt>
                <c:pt idx="10619">
                  <c:v>2805.0713153720126</c:v>
                </c:pt>
                <c:pt idx="10620">
                  <c:v>2805.3354463809928</c:v>
                </c:pt>
                <c:pt idx="10621">
                  <c:v>2805.5995773899731</c:v>
                </c:pt>
                <c:pt idx="10622">
                  <c:v>2805.8637083989533</c:v>
                </c:pt>
                <c:pt idx="10623">
                  <c:v>2806.1278394079336</c:v>
                </c:pt>
                <c:pt idx="10624">
                  <c:v>2806.3919704169139</c:v>
                </c:pt>
                <c:pt idx="10625">
                  <c:v>2806.6561014258941</c:v>
                </c:pt>
                <c:pt idx="10626">
                  <c:v>2806.9202324348744</c:v>
                </c:pt>
                <c:pt idx="10627">
                  <c:v>2807.1843634438546</c:v>
                </c:pt>
                <c:pt idx="10628">
                  <c:v>2807.4484944528349</c:v>
                </c:pt>
                <c:pt idx="10629">
                  <c:v>2807.7126254618152</c:v>
                </c:pt>
                <c:pt idx="10630">
                  <c:v>2807.9767564707954</c:v>
                </c:pt>
                <c:pt idx="10631">
                  <c:v>2808.2408874797757</c:v>
                </c:pt>
                <c:pt idx="10632">
                  <c:v>2808.5050184887559</c:v>
                </c:pt>
                <c:pt idx="10633">
                  <c:v>2808.7691494977362</c:v>
                </c:pt>
                <c:pt idx="10634">
                  <c:v>2809.0332805067164</c:v>
                </c:pt>
                <c:pt idx="10635">
                  <c:v>2809.2974115156967</c:v>
                </c:pt>
                <c:pt idx="10636">
                  <c:v>2809.561542524677</c:v>
                </c:pt>
                <c:pt idx="10637">
                  <c:v>2809.8256735336572</c:v>
                </c:pt>
                <c:pt idx="10638">
                  <c:v>2810.0898045426375</c:v>
                </c:pt>
                <c:pt idx="10639">
                  <c:v>2810.3539355516177</c:v>
                </c:pt>
                <c:pt idx="10640">
                  <c:v>2810.618066560598</c:v>
                </c:pt>
                <c:pt idx="10641">
                  <c:v>2810.8821975695782</c:v>
                </c:pt>
                <c:pt idx="10642">
                  <c:v>2811.1463285785585</c:v>
                </c:pt>
                <c:pt idx="10643">
                  <c:v>2811.4104595875388</c:v>
                </c:pt>
                <c:pt idx="10644">
                  <c:v>2811.674590596519</c:v>
                </c:pt>
                <c:pt idx="10645">
                  <c:v>2811.9387216054993</c:v>
                </c:pt>
                <c:pt idx="10646">
                  <c:v>2812.2028526144795</c:v>
                </c:pt>
                <c:pt idx="10647">
                  <c:v>2812.4669836234598</c:v>
                </c:pt>
                <c:pt idx="10648">
                  <c:v>2812.73111463244</c:v>
                </c:pt>
                <c:pt idx="10649">
                  <c:v>2812.9952456414203</c:v>
                </c:pt>
                <c:pt idx="10650">
                  <c:v>2813.2593766504006</c:v>
                </c:pt>
                <c:pt idx="10651">
                  <c:v>2813.5235076593808</c:v>
                </c:pt>
                <c:pt idx="10652">
                  <c:v>2813.7876386683611</c:v>
                </c:pt>
                <c:pt idx="10653">
                  <c:v>2814.0517696773413</c:v>
                </c:pt>
                <c:pt idx="10654">
                  <c:v>2814.3159006863216</c:v>
                </c:pt>
                <c:pt idx="10655">
                  <c:v>2814.5800316953018</c:v>
                </c:pt>
                <c:pt idx="10656">
                  <c:v>2814.8441627042821</c:v>
                </c:pt>
                <c:pt idx="10657">
                  <c:v>2815.1082937132624</c:v>
                </c:pt>
                <c:pt idx="10658">
                  <c:v>2815.3724247222426</c:v>
                </c:pt>
                <c:pt idx="10659">
                  <c:v>2815.6365557312229</c:v>
                </c:pt>
                <c:pt idx="10660">
                  <c:v>2815.9006867402031</c:v>
                </c:pt>
                <c:pt idx="10661">
                  <c:v>2816.1648177491834</c:v>
                </c:pt>
                <c:pt idx="10662">
                  <c:v>2816.4289487581636</c:v>
                </c:pt>
                <c:pt idx="10663">
                  <c:v>2816.6930797671439</c:v>
                </c:pt>
                <c:pt idx="10664">
                  <c:v>2816.9572107761242</c:v>
                </c:pt>
                <c:pt idx="10665">
                  <c:v>2817.2213417851044</c:v>
                </c:pt>
                <c:pt idx="10666">
                  <c:v>2817.4854727940847</c:v>
                </c:pt>
                <c:pt idx="10667">
                  <c:v>2817.7496038030649</c:v>
                </c:pt>
                <c:pt idx="10668">
                  <c:v>2818.0137348120452</c:v>
                </c:pt>
                <c:pt idx="10669">
                  <c:v>2818.2778658210254</c:v>
                </c:pt>
                <c:pt idx="10670">
                  <c:v>2818.5419968300057</c:v>
                </c:pt>
                <c:pt idx="10671">
                  <c:v>2818.806127838986</c:v>
                </c:pt>
                <c:pt idx="10672">
                  <c:v>2819.0702588479662</c:v>
                </c:pt>
                <c:pt idx="10673">
                  <c:v>2819.3343898569465</c:v>
                </c:pt>
                <c:pt idx="10674">
                  <c:v>2819.5985208659267</c:v>
                </c:pt>
                <c:pt idx="10675">
                  <c:v>2819.862651874907</c:v>
                </c:pt>
                <c:pt idx="10676">
                  <c:v>2820.1267828838872</c:v>
                </c:pt>
                <c:pt idx="10677">
                  <c:v>2820.3909138928675</c:v>
                </c:pt>
                <c:pt idx="10678">
                  <c:v>2820.6550449018478</c:v>
                </c:pt>
                <c:pt idx="10679">
                  <c:v>2820.919175910828</c:v>
                </c:pt>
                <c:pt idx="10680">
                  <c:v>2821.1833069198083</c:v>
                </c:pt>
                <c:pt idx="10681">
                  <c:v>2821.4474379287885</c:v>
                </c:pt>
                <c:pt idx="10682">
                  <c:v>2821.7115689377688</c:v>
                </c:pt>
                <c:pt idx="10683">
                  <c:v>2821.975699946749</c:v>
                </c:pt>
                <c:pt idx="10684">
                  <c:v>2822.2398309557293</c:v>
                </c:pt>
                <c:pt idx="10685">
                  <c:v>2822.5039619647096</c:v>
                </c:pt>
                <c:pt idx="10686">
                  <c:v>2822.7680929736898</c:v>
                </c:pt>
                <c:pt idx="10687">
                  <c:v>2823.0322239826701</c:v>
                </c:pt>
                <c:pt idx="10688">
                  <c:v>2823.2963549916503</c:v>
                </c:pt>
                <c:pt idx="10689">
                  <c:v>2823.5604860006306</c:v>
                </c:pt>
                <c:pt idx="10690">
                  <c:v>2823.8246170096108</c:v>
                </c:pt>
                <c:pt idx="10691">
                  <c:v>2824.0887480185911</c:v>
                </c:pt>
                <c:pt idx="10692">
                  <c:v>2824.3528790275714</c:v>
                </c:pt>
                <c:pt idx="10693">
                  <c:v>2824.6170100365516</c:v>
                </c:pt>
                <c:pt idx="10694">
                  <c:v>2824.8811410455319</c:v>
                </c:pt>
                <c:pt idx="10695">
                  <c:v>2825.1452720545121</c:v>
                </c:pt>
                <c:pt idx="10696">
                  <c:v>2825.4094030634924</c:v>
                </c:pt>
                <c:pt idx="10697">
                  <c:v>2825.6735340724726</c:v>
                </c:pt>
                <c:pt idx="10698">
                  <c:v>2825.9376650814529</c:v>
                </c:pt>
                <c:pt idx="10699">
                  <c:v>2826.2017960904332</c:v>
                </c:pt>
                <c:pt idx="10700">
                  <c:v>2826.4659270994134</c:v>
                </c:pt>
                <c:pt idx="10701">
                  <c:v>2826.7300581083937</c:v>
                </c:pt>
                <c:pt idx="10702">
                  <c:v>2826.9941891173739</c:v>
                </c:pt>
                <c:pt idx="10703">
                  <c:v>2827.2583201263542</c:v>
                </c:pt>
                <c:pt idx="10704">
                  <c:v>2827.5224511353344</c:v>
                </c:pt>
                <c:pt idx="10705">
                  <c:v>2827.7865821443147</c:v>
                </c:pt>
                <c:pt idx="10706">
                  <c:v>2828.050713153295</c:v>
                </c:pt>
                <c:pt idx="10707">
                  <c:v>2828.3148441622752</c:v>
                </c:pt>
                <c:pt idx="10708">
                  <c:v>2828.5789751712555</c:v>
                </c:pt>
                <c:pt idx="10709">
                  <c:v>2828.8431061802357</c:v>
                </c:pt>
                <c:pt idx="10710">
                  <c:v>2829.107237189216</c:v>
                </c:pt>
                <c:pt idx="10711">
                  <c:v>2829.3713681981963</c:v>
                </c:pt>
                <c:pt idx="10712">
                  <c:v>2829.6354992071765</c:v>
                </c:pt>
                <c:pt idx="10713">
                  <c:v>2829.8996302161568</c:v>
                </c:pt>
                <c:pt idx="10714">
                  <c:v>2830.163761225137</c:v>
                </c:pt>
                <c:pt idx="10715">
                  <c:v>2830.4278922341173</c:v>
                </c:pt>
                <c:pt idx="10716">
                  <c:v>2830.6920232430975</c:v>
                </c:pt>
                <c:pt idx="10717">
                  <c:v>2830.9561542520778</c:v>
                </c:pt>
                <c:pt idx="10718">
                  <c:v>2831.2202852610581</c:v>
                </c:pt>
                <c:pt idx="10719">
                  <c:v>2831.4844162700383</c:v>
                </c:pt>
                <c:pt idx="10720">
                  <c:v>2831.7485472790186</c:v>
                </c:pt>
                <c:pt idx="10721">
                  <c:v>2832.0126782879988</c:v>
                </c:pt>
                <c:pt idx="10722">
                  <c:v>2832.2768092969791</c:v>
                </c:pt>
                <c:pt idx="10723">
                  <c:v>2832.5409403059593</c:v>
                </c:pt>
                <c:pt idx="10724">
                  <c:v>2832.8050713149396</c:v>
                </c:pt>
                <c:pt idx="10725">
                  <c:v>2833.0692023239199</c:v>
                </c:pt>
                <c:pt idx="10726">
                  <c:v>2833.3333333329001</c:v>
                </c:pt>
                <c:pt idx="10727">
                  <c:v>2833.5974643418804</c:v>
                </c:pt>
                <c:pt idx="10728">
                  <c:v>2833.8615953508606</c:v>
                </c:pt>
                <c:pt idx="10729">
                  <c:v>2834.1257263598409</c:v>
                </c:pt>
                <c:pt idx="10730">
                  <c:v>2834.3898573688211</c:v>
                </c:pt>
                <c:pt idx="10731">
                  <c:v>2834.6539883778014</c:v>
                </c:pt>
                <c:pt idx="10732">
                  <c:v>2834.9181193867817</c:v>
                </c:pt>
                <c:pt idx="10733">
                  <c:v>2835.1822503957619</c:v>
                </c:pt>
                <c:pt idx="10734">
                  <c:v>2835.4463814047422</c:v>
                </c:pt>
                <c:pt idx="10735">
                  <c:v>2835.7105124137224</c:v>
                </c:pt>
                <c:pt idx="10736">
                  <c:v>2835.9746434227027</c:v>
                </c:pt>
                <c:pt idx="10737">
                  <c:v>2836.2387744316829</c:v>
                </c:pt>
                <c:pt idx="10738">
                  <c:v>2836.5029054406632</c:v>
                </c:pt>
                <c:pt idx="10739">
                  <c:v>2836.7670364496435</c:v>
                </c:pt>
                <c:pt idx="10740">
                  <c:v>2837.0311674586237</c:v>
                </c:pt>
                <c:pt idx="10741">
                  <c:v>2837.295298467604</c:v>
                </c:pt>
                <c:pt idx="10742">
                  <c:v>2837.5594294765842</c:v>
                </c:pt>
                <c:pt idx="10743">
                  <c:v>2837.8235604855645</c:v>
                </c:pt>
                <c:pt idx="10744">
                  <c:v>2838.0876914945447</c:v>
                </c:pt>
                <c:pt idx="10745">
                  <c:v>2838.351822503525</c:v>
                </c:pt>
                <c:pt idx="10746">
                  <c:v>2838.6159535125053</c:v>
                </c:pt>
                <c:pt idx="10747">
                  <c:v>2838.8800845214855</c:v>
                </c:pt>
                <c:pt idx="10748">
                  <c:v>2839.1442155304658</c:v>
                </c:pt>
                <c:pt idx="10749">
                  <c:v>2839.408346539446</c:v>
                </c:pt>
                <c:pt idx="10750">
                  <c:v>2839.6724775484263</c:v>
                </c:pt>
                <c:pt idx="10751">
                  <c:v>2839.9366085574065</c:v>
                </c:pt>
                <c:pt idx="10752">
                  <c:v>2840.2007395663868</c:v>
                </c:pt>
                <c:pt idx="10753">
                  <c:v>2840.4648705753671</c:v>
                </c:pt>
                <c:pt idx="10754">
                  <c:v>2840.7290015843473</c:v>
                </c:pt>
                <c:pt idx="10755">
                  <c:v>2840.9931325933276</c:v>
                </c:pt>
                <c:pt idx="10756">
                  <c:v>2841.2572636023078</c:v>
                </c:pt>
                <c:pt idx="10757">
                  <c:v>2841.5213946112881</c:v>
                </c:pt>
                <c:pt idx="10758">
                  <c:v>2841.7855256202683</c:v>
                </c:pt>
                <c:pt idx="10759">
                  <c:v>2842.0496566292486</c:v>
                </c:pt>
                <c:pt idx="10760">
                  <c:v>2842.3137876382289</c:v>
                </c:pt>
                <c:pt idx="10761">
                  <c:v>2842.5779186472091</c:v>
                </c:pt>
                <c:pt idx="10762">
                  <c:v>2842.8420496561894</c:v>
                </c:pt>
                <c:pt idx="10763">
                  <c:v>2843.1061806651696</c:v>
                </c:pt>
                <c:pt idx="10764">
                  <c:v>2843.3703116741499</c:v>
                </c:pt>
                <c:pt idx="10765">
                  <c:v>2843.6344426831301</c:v>
                </c:pt>
                <c:pt idx="10766">
                  <c:v>2843.8985736921104</c:v>
                </c:pt>
                <c:pt idx="10767">
                  <c:v>2844.1627047010907</c:v>
                </c:pt>
                <c:pt idx="10768">
                  <c:v>2844.4268357100709</c:v>
                </c:pt>
                <c:pt idx="10769">
                  <c:v>2844.6909667190512</c:v>
                </c:pt>
                <c:pt idx="10770">
                  <c:v>2844.9550977280314</c:v>
                </c:pt>
                <c:pt idx="10771">
                  <c:v>2845.2192287370117</c:v>
                </c:pt>
                <c:pt idx="10772">
                  <c:v>2845.4833597459919</c:v>
                </c:pt>
                <c:pt idx="10773">
                  <c:v>2845.7474907549722</c:v>
                </c:pt>
                <c:pt idx="10774">
                  <c:v>2846.0116217639525</c:v>
                </c:pt>
                <c:pt idx="10775">
                  <c:v>2846.2757527729327</c:v>
                </c:pt>
                <c:pt idx="10776">
                  <c:v>2846.539883781913</c:v>
                </c:pt>
                <c:pt idx="10777">
                  <c:v>2846.8040147908932</c:v>
                </c:pt>
                <c:pt idx="10778">
                  <c:v>2847.0681457998735</c:v>
                </c:pt>
                <c:pt idx="10779">
                  <c:v>2847.3322768088537</c:v>
                </c:pt>
                <c:pt idx="10780">
                  <c:v>2847.596407817834</c:v>
                </c:pt>
                <c:pt idx="10781">
                  <c:v>2847.8605388268143</c:v>
                </c:pt>
                <c:pt idx="10782">
                  <c:v>2848.1246698357945</c:v>
                </c:pt>
                <c:pt idx="10783">
                  <c:v>2848.3888008447748</c:v>
                </c:pt>
                <c:pt idx="10784">
                  <c:v>2848.652931853755</c:v>
                </c:pt>
                <c:pt idx="10785">
                  <c:v>2848.9170628627353</c:v>
                </c:pt>
                <c:pt idx="10786">
                  <c:v>2849.1811938717155</c:v>
                </c:pt>
                <c:pt idx="10787">
                  <c:v>2849.4453248806958</c:v>
                </c:pt>
                <c:pt idx="10788">
                  <c:v>2849.7094558896761</c:v>
                </c:pt>
                <c:pt idx="10789">
                  <c:v>2849.9735868986563</c:v>
                </c:pt>
                <c:pt idx="10790">
                  <c:v>2850.2377179076366</c:v>
                </c:pt>
                <c:pt idx="10791">
                  <c:v>2850.5018489166168</c:v>
                </c:pt>
                <c:pt idx="10792">
                  <c:v>2850.7659799255971</c:v>
                </c:pt>
                <c:pt idx="10793">
                  <c:v>2851.0301109345774</c:v>
                </c:pt>
                <c:pt idx="10794">
                  <c:v>2851.2942419435576</c:v>
                </c:pt>
                <c:pt idx="10795">
                  <c:v>2851.5583729525379</c:v>
                </c:pt>
                <c:pt idx="10796">
                  <c:v>2851.8225039615181</c:v>
                </c:pt>
                <c:pt idx="10797">
                  <c:v>2852.0866349704984</c:v>
                </c:pt>
                <c:pt idx="10798">
                  <c:v>2852.3507659794786</c:v>
                </c:pt>
                <c:pt idx="10799">
                  <c:v>2852.6148969884589</c:v>
                </c:pt>
                <c:pt idx="10800">
                  <c:v>2852.8790279974392</c:v>
                </c:pt>
                <c:pt idx="10801">
                  <c:v>2853.1431590064194</c:v>
                </c:pt>
                <c:pt idx="10802">
                  <c:v>2853.4072900153997</c:v>
                </c:pt>
                <c:pt idx="10803">
                  <c:v>2853.6714210243799</c:v>
                </c:pt>
                <c:pt idx="10804">
                  <c:v>2853.9355520333602</c:v>
                </c:pt>
                <c:pt idx="10805">
                  <c:v>2854.1996830423404</c:v>
                </c:pt>
                <c:pt idx="10806">
                  <c:v>2854.4638140513207</c:v>
                </c:pt>
                <c:pt idx="10807">
                  <c:v>2854.727945060301</c:v>
                </c:pt>
                <c:pt idx="10808">
                  <c:v>2854.9920760692812</c:v>
                </c:pt>
                <c:pt idx="10809">
                  <c:v>2855.2562070782615</c:v>
                </c:pt>
                <c:pt idx="10810">
                  <c:v>2855.5203380872417</c:v>
                </c:pt>
                <c:pt idx="10811">
                  <c:v>2855.784469096222</c:v>
                </c:pt>
                <c:pt idx="10812">
                  <c:v>2856.0486001052022</c:v>
                </c:pt>
                <c:pt idx="10813">
                  <c:v>2856.3127311141825</c:v>
                </c:pt>
                <c:pt idx="10814">
                  <c:v>2856.5768621231628</c:v>
                </c:pt>
                <c:pt idx="10815">
                  <c:v>2856.840993132143</c:v>
                </c:pt>
                <c:pt idx="10816">
                  <c:v>2857.1051241411233</c:v>
                </c:pt>
                <c:pt idx="10817">
                  <c:v>2857.3692551501035</c:v>
                </c:pt>
                <c:pt idx="10818">
                  <c:v>2857.6333861590838</c:v>
                </c:pt>
                <c:pt idx="10819">
                  <c:v>2857.897517168064</c:v>
                </c:pt>
                <c:pt idx="10820">
                  <c:v>2858.1616481770443</c:v>
                </c:pt>
                <c:pt idx="10821">
                  <c:v>2858.4257791860246</c:v>
                </c:pt>
                <c:pt idx="10822">
                  <c:v>2858.6899101950048</c:v>
                </c:pt>
                <c:pt idx="10823">
                  <c:v>2858.9540412039851</c:v>
                </c:pt>
                <c:pt idx="10824">
                  <c:v>2859.2181722129653</c:v>
                </c:pt>
                <c:pt idx="10825">
                  <c:v>2859.4823032219456</c:v>
                </c:pt>
                <c:pt idx="10826">
                  <c:v>2859.7464342309258</c:v>
                </c:pt>
                <c:pt idx="10827">
                  <c:v>2860.0105652399061</c:v>
                </c:pt>
                <c:pt idx="10828">
                  <c:v>2860.2746962488864</c:v>
                </c:pt>
                <c:pt idx="10829">
                  <c:v>2860.5388272578666</c:v>
                </c:pt>
                <c:pt idx="10830">
                  <c:v>2860.8029582668469</c:v>
                </c:pt>
                <c:pt idx="10831">
                  <c:v>2861.0670892758271</c:v>
                </c:pt>
                <c:pt idx="10832">
                  <c:v>2861.3312202848074</c:v>
                </c:pt>
                <c:pt idx="10833">
                  <c:v>2861.5953512937876</c:v>
                </c:pt>
                <c:pt idx="10834">
                  <c:v>2861.8594823027679</c:v>
                </c:pt>
                <c:pt idx="10835">
                  <c:v>2862.1236133117482</c:v>
                </c:pt>
                <c:pt idx="10836">
                  <c:v>2862.3877443207284</c:v>
                </c:pt>
                <c:pt idx="10837">
                  <c:v>2862.6518753297087</c:v>
                </c:pt>
                <c:pt idx="10838">
                  <c:v>2862.9160063386889</c:v>
                </c:pt>
                <c:pt idx="10839">
                  <c:v>2863.1801373476692</c:v>
                </c:pt>
                <c:pt idx="10840">
                  <c:v>2863.4442683566494</c:v>
                </c:pt>
                <c:pt idx="10841">
                  <c:v>2863.7083993656297</c:v>
                </c:pt>
                <c:pt idx="10842">
                  <c:v>2863.97253037461</c:v>
                </c:pt>
                <c:pt idx="10843">
                  <c:v>2864.2366613835902</c:v>
                </c:pt>
                <c:pt idx="10844">
                  <c:v>2864.5007923925705</c:v>
                </c:pt>
                <c:pt idx="10845">
                  <c:v>2864.7649234015507</c:v>
                </c:pt>
                <c:pt idx="10846">
                  <c:v>2865.029054410531</c:v>
                </c:pt>
                <c:pt idx="10847">
                  <c:v>2865.2931854195112</c:v>
                </c:pt>
                <c:pt idx="10848">
                  <c:v>2865.5573164284915</c:v>
                </c:pt>
                <c:pt idx="10849">
                  <c:v>2865.8214474374718</c:v>
                </c:pt>
                <c:pt idx="10850">
                  <c:v>2866.085578446452</c:v>
                </c:pt>
                <c:pt idx="10851">
                  <c:v>2866.3497094554323</c:v>
                </c:pt>
                <c:pt idx="10852">
                  <c:v>2866.6138404644125</c:v>
                </c:pt>
                <c:pt idx="10853">
                  <c:v>2866.8779714733928</c:v>
                </c:pt>
                <c:pt idx="10854">
                  <c:v>2867.142102482373</c:v>
                </c:pt>
                <c:pt idx="10855">
                  <c:v>2867.4062334913533</c:v>
                </c:pt>
                <c:pt idx="10856">
                  <c:v>2867.6703645003336</c:v>
                </c:pt>
                <c:pt idx="10857">
                  <c:v>2867.9344955093138</c:v>
                </c:pt>
                <c:pt idx="10858">
                  <c:v>2868.1986265182941</c:v>
                </c:pt>
                <c:pt idx="10859">
                  <c:v>2868.4627575272743</c:v>
                </c:pt>
                <c:pt idx="10860">
                  <c:v>2868.7268885362546</c:v>
                </c:pt>
                <c:pt idx="10861">
                  <c:v>2868.9910195452348</c:v>
                </c:pt>
                <c:pt idx="10862">
                  <c:v>2869.2551505542151</c:v>
                </c:pt>
                <c:pt idx="10863">
                  <c:v>2869.5192815631954</c:v>
                </c:pt>
                <c:pt idx="10864">
                  <c:v>2869.7834125721756</c:v>
                </c:pt>
                <c:pt idx="10865">
                  <c:v>2870.0475435811559</c:v>
                </c:pt>
                <c:pt idx="10866">
                  <c:v>2870.3116745901361</c:v>
                </c:pt>
                <c:pt idx="10867">
                  <c:v>2870.5758055991164</c:v>
                </c:pt>
                <c:pt idx="10868">
                  <c:v>2870.8399366080967</c:v>
                </c:pt>
                <c:pt idx="10869">
                  <c:v>2871.1040676170769</c:v>
                </c:pt>
                <c:pt idx="10870">
                  <c:v>2871.3681986260572</c:v>
                </c:pt>
                <c:pt idx="10871">
                  <c:v>2871.6323296350374</c:v>
                </c:pt>
                <c:pt idx="10872">
                  <c:v>2871.8964606440177</c:v>
                </c:pt>
                <c:pt idx="10873">
                  <c:v>2872.1605916529979</c:v>
                </c:pt>
                <c:pt idx="10874">
                  <c:v>2872.4247226619782</c:v>
                </c:pt>
                <c:pt idx="10875">
                  <c:v>2872.6888536709585</c:v>
                </c:pt>
                <c:pt idx="10876">
                  <c:v>2872.9529846799387</c:v>
                </c:pt>
                <c:pt idx="10877">
                  <c:v>2873.217115688919</c:v>
                </c:pt>
                <c:pt idx="10878">
                  <c:v>2873.4812466978992</c:v>
                </c:pt>
                <c:pt idx="10879">
                  <c:v>2873.7453777068795</c:v>
                </c:pt>
                <c:pt idx="10880">
                  <c:v>2874.0095087158597</c:v>
                </c:pt>
                <c:pt idx="10881">
                  <c:v>2874.27363972484</c:v>
                </c:pt>
                <c:pt idx="10882">
                  <c:v>2874.5377707338203</c:v>
                </c:pt>
                <c:pt idx="10883">
                  <c:v>2874.8019017428005</c:v>
                </c:pt>
                <c:pt idx="10884">
                  <c:v>2875.0660327517808</c:v>
                </c:pt>
                <c:pt idx="10885">
                  <c:v>2875.330163760761</c:v>
                </c:pt>
                <c:pt idx="10886">
                  <c:v>2875.5942947697413</c:v>
                </c:pt>
                <c:pt idx="10887">
                  <c:v>2875.8584257787215</c:v>
                </c:pt>
                <c:pt idx="10888">
                  <c:v>2876.1225567877018</c:v>
                </c:pt>
                <c:pt idx="10889">
                  <c:v>2876.3866877966821</c:v>
                </c:pt>
                <c:pt idx="10890">
                  <c:v>2876.6508188056623</c:v>
                </c:pt>
                <c:pt idx="10891">
                  <c:v>2876.9149498146426</c:v>
                </c:pt>
                <c:pt idx="10892">
                  <c:v>2877.1790808236228</c:v>
                </c:pt>
                <c:pt idx="10893">
                  <c:v>2877.4432118326031</c:v>
                </c:pt>
                <c:pt idx="10894">
                  <c:v>2877.7073428415833</c:v>
                </c:pt>
                <c:pt idx="10895">
                  <c:v>2877.9714738505636</c:v>
                </c:pt>
                <c:pt idx="10896">
                  <c:v>2878.2356048595439</c:v>
                </c:pt>
                <c:pt idx="10897">
                  <c:v>2878.4997358685241</c:v>
                </c:pt>
                <c:pt idx="10898">
                  <c:v>2878.7638668775044</c:v>
                </c:pt>
                <c:pt idx="10899">
                  <c:v>2879.0279978864846</c:v>
                </c:pt>
                <c:pt idx="10900">
                  <c:v>2879.2921288954649</c:v>
                </c:pt>
                <c:pt idx="10901">
                  <c:v>2879.5562599044451</c:v>
                </c:pt>
                <c:pt idx="10902">
                  <c:v>2879.8203909134254</c:v>
                </c:pt>
                <c:pt idx="10903">
                  <c:v>2880.0845219224057</c:v>
                </c:pt>
                <c:pt idx="10904">
                  <c:v>2880.3486529313859</c:v>
                </c:pt>
                <c:pt idx="10905">
                  <c:v>2880.6127839403662</c:v>
                </c:pt>
                <c:pt idx="10906">
                  <c:v>2880.8769149493464</c:v>
                </c:pt>
                <c:pt idx="10907">
                  <c:v>2881.1410459583267</c:v>
                </c:pt>
                <c:pt idx="10908">
                  <c:v>2881.4051769673069</c:v>
                </c:pt>
                <c:pt idx="10909">
                  <c:v>2881.6693079762872</c:v>
                </c:pt>
                <c:pt idx="10910">
                  <c:v>2881.9334389852675</c:v>
                </c:pt>
                <c:pt idx="10911">
                  <c:v>2882.1975699942477</c:v>
                </c:pt>
                <c:pt idx="10912">
                  <c:v>2882.461701003228</c:v>
                </c:pt>
                <c:pt idx="10913">
                  <c:v>2882.7258320122082</c:v>
                </c:pt>
                <c:pt idx="10914">
                  <c:v>2882.9899630211885</c:v>
                </c:pt>
                <c:pt idx="10915">
                  <c:v>2883.2540940301687</c:v>
                </c:pt>
                <c:pt idx="10916">
                  <c:v>2883.518225039149</c:v>
                </c:pt>
                <c:pt idx="10917">
                  <c:v>2883.7823560481293</c:v>
                </c:pt>
                <c:pt idx="10918">
                  <c:v>2884.0464870571095</c:v>
                </c:pt>
                <c:pt idx="10919">
                  <c:v>2884.3106180660898</c:v>
                </c:pt>
                <c:pt idx="10920">
                  <c:v>2884.57474907507</c:v>
                </c:pt>
                <c:pt idx="10921">
                  <c:v>2884.8388800840503</c:v>
                </c:pt>
                <c:pt idx="10922">
                  <c:v>2885.1030110930305</c:v>
                </c:pt>
                <c:pt idx="10923">
                  <c:v>2885.3671421020108</c:v>
                </c:pt>
                <c:pt idx="10924">
                  <c:v>2885.6312731109911</c:v>
                </c:pt>
                <c:pt idx="10925">
                  <c:v>2885.8954041199713</c:v>
                </c:pt>
                <c:pt idx="10926">
                  <c:v>2886.1595351289516</c:v>
                </c:pt>
                <c:pt idx="10927">
                  <c:v>2886.4236661379318</c:v>
                </c:pt>
                <c:pt idx="10928">
                  <c:v>2886.6877971469121</c:v>
                </c:pt>
                <c:pt idx="10929">
                  <c:v>2886.9519281558923</c:v>
                </c:pt>
                <c:pt idx="10930">
                  <c:v>2887.2160591648726</c:v>
                </c:pt>
                <c:pt idx="10931">
                  <c:v>2887.4801901738529</c:v>
                </c:pt>
                <c:pt idx="10932">
                  <c:v>2887.7443211828331</c:v>
                </c:pt>
                <c:pt idx="10933">
                  <c:v>2888.0084521918134</c:v>
                </c:pt>
                <c:pt idx="10934">
                  <c:v>2888.2725832007936</c:v>
                </c:pt>
                <c:pt idx="10935">
                  <c:v>2888.5367142097739</c:v>
                </c:pt>
                <c:pt idx="10936">
                  <c:v>2888.8008452187541</c:v>
                </c:pt>
                <c:pt idx="10937">
                  <c:v>2889.0649762277344</c:v>
                </c:pt>
                <c:pt idx="10938">
                  <c:v>2889.3291072367147</c:v>
                </c:pt>
                <c:pt idx="10939">
                  <c:v>2889.5932382456949</c:v>
                </c:pt>
                <c:pt idx="10940">
                  <c:v>2889.8573692546752</c:v>
                </c:pt>
                <c:pt idx="10941">
                  <c:v>2890.1215002636554</c:v>
                </c:pt>
                <c:pt idx="10942">
                  <c:v>2890.3856312726357</c:v>
                </c:pt>
                <c:pt idx="10943">
                  <c:v>2890.6497622816159</c:v>
                </c:pt>
                <c:pt idx="10944">
                  <c:v>2890.9138932905962</c:v>
                </c:pt>
                <c:pt idx="10945">
                  <c:v>2891.1780242995765</c:v>
                </c:pt>
                <c:pt idx="10946">
                  <c:v>2891.4421553085567</c:v>
                </c:pt>
                <c:pt idx="10947">
                  <c:v>2891.706286317537</c:v>
                </c:pt>
                <c:pt idx="10948">
                  <c:v>2891.9704173265172</c:v>
                </c:pt>
                <c:pt idx="10949">
                  <c:v>2892.2345483354975</c:v>
                </c:pt>
                <c:pt idx="10950">
                  <c:v>2892.4986793444778</c:v>
                </c:pt>
                <c:pt idx="10951">
                  <c:v>2892.762810353458</c:v>
                </c:pt>
                <c:pt idx="10952">
                  <c:v>2893.0269413624383</c:v>
                </c:pt>
                <c:pt idx="10953">
                  <c:v>2893.2910723714185</c:v>
                </c:pt>
                <c:pt idx="10954">
                  <c:v>2893.5552033803988</c:v>
                </c:pt>
                <c:pt idx="10955">
                  <c:v>2893.819334389379</c:v>
                </c:pt>
                <c:pt idx="10956">
                  <c:v>2894.0834653983593</c:v>
                </c:pt>
                <c:pt idx="10957">
                  <c:v>2894.3475964073396</c:v>
                </c:pt>
                <c:pt idx="10958">
                  <c:v>2894.6117274163198</c:v>
                </c:pt>
                <c:pt idx="10959">
                  <c:v>2894.8758584253001</c:v>
                </c:pt>
                <c:pt idx="10960">
                  <c:v>2895.1399894342803</c:v>
                </c:pt>
                <c:pt idx="10961">
                  <c:v>2895.4041204432606</c:v>
                </c:pt>
                <c:pt idx="10962">
                  <c:v>2895.6682514522408</c:v>
                </c:pt>
                <c:pt idx="10963">
                  <c:v>2895.9323824612211</c:v>
                </c:pt>
                <c:pt idx="10964">
                  <c:v>2896.1965134702014</c:v>
                </c:pt>
                <c:pt idx="10965">
                  <c:v>2896.4606444791816</c:v>
                </c:pt>
                <c:pt idx="10966">
                  <c:v>2896.7247754881619</c:v>
                </c:pt>
                <c:pt idx="10967">
                  <c:v>2896.9889064971421</c:v>
                </c:pt>
                <c:pt idx="10968">
                  <c:v>2897.2530375061224</c:v>
                </c:pt>
                <c:pt idx="10969">
                  <c:v>2897.5171685151026</c:v>
                </c:pt>
                <c:pt idx="10970">
                  <c:v>2897.7812995240829</c:v>
                </c:pt>
                <c:pt idx="10971">
                  <c:v>2898.0454305330632</c:v>
                </c:pt>
                <c:pt idx="10972">
                  <c:v>2898.3095615420434</c:v>
                </c:pt>
                <c:pt idx="10973">
                  <c:v>2898.5736925510237</c:v>
                </c:pt>
                <c:pt idx="10974">
                  <c:v>2898.8378235600039</c:v>
                </c:pt>
                <c:pt idx="10975">
                  <c:v>2899.1019545689842</c:v>
                </c:pt>
                <c:pt idx="10976">
                  <c:v>2899.3660855779644</c:v>
                </c:pt>
                <c:pt idx="10977">
                  <c:v>2899.6302165869447</c:v>
                </c:pt>
                <c:pt idx="10978">
                  <c:v>2899.894347595925</c:v>
                </c:pt>
                <c:pt idx="10979">
                  <c:v>2900.1584786049052</c:v>
                </c:pt>
                <c:pt idx="10980">
                  <c:v>2900.4226096138855</c:v>
                </c:pt>
                <c:pt idx="10981">
                  <c:v>2900.6867406228657</c:v>
                </c:pt>
                <c:pt idx="10982">
                  <c:v>2900.950871631846</c:v>
                </c:pt>
                <c:pt idx="10983">
                  <c:v>2901.2150026408262</c:v>
                </c:pt>
                <c:pt idx="10984">
                  <c:v>2901.4791336498065</c:v>
                </c:pt>
                <c:pt idx="10985">
                  <c:v>2901.7432646587868</c:v>
                </c:pt>
                <c:pt idx="10986">
                  <c:v>2902.007395667767</c:v>
                </c:pt>
                <c:pt idx="10987">
                  <c:v>2902.2715266767473</c:v>
                </c:pt>
                <c:pt idx="10988">
                  <c:v>2902.5356576857275</c:v>
                </c:pt>
                <c:pt idx="10989">
                  <c:v>2902.7997886947078</c:v>
                </c:pt>
                <c:pt idx="10990">
                  <c:v>2903.063919703688</c:v>
                </c:pt>
                <c:pt idx="10991">
                  <c:v>2903.3280507126683</c:v>
                </c:pt>
                <c:pt idx="10992">
                  <c:v>2903.5921817216486</c:v>
                </c:pt>
                <c:pt idx="10993">
                  <c:v>2903.8563127306288</c:v>
                </c:pt>
                <c:pt idx="10994">
                  <c:v>2904.1204437396091</c:v>
                </c:pt>
                <c:pt idx="10995">
                  <c:v>2904.3845747485893</c:v>
                </c:pt>
                <c:pt idx="10996">
                  <c:v>2904.6487057575696</c:v>
                </c:pt>
                <c:pt idx="10997">
                  <c:v>2904.9128367665498</c:v>
                </c:pt>
                <c:pt idx="10998">
                  <c:v>2905.1769677755301</c:v>
                </c:pt>
                <c:pt idx="10999">
                  <c:v>2905.4410987845104</c:v>
                </c:pt>
                <c:pt idx="11000">
                  <c:v>2905.7052297934906</c:v>
                </c:pt>
                <c:pt idx="11001">
                  <c:v>2905.9693608024709</c:v>
                </c:pt>
                <c:pt idx="11002">
                  <c:v>2906.2334918114511</c:v>
                </c:pt>
                <c:pt idx="11003">
                  <c:v>2906.4976228204314</c:v>
                </c:pt>
                <c:pt idx="11004">
                  <c:v>2906.7617538294116</c:v>
                </c:pt>
                <c:pt idx="11005">
                  <c:v>2907.0258848383919</c:v>
                </c:pt>
                <c:pt idx="11006">
                  <c:v>2907.2900158473722</c:v>
                </c:pt>
                <c:pt idx="11007">
                  <c:v>2907.5541468563524</c:v>
                </c:pt>
                <c:pt idx="11008">
                  <c:v>2907.8182778653327</c:v>
                </c:pt>
                <c:pt idx="11009">
                  <c:v>2908.0824088743129</c:v>
                </c:pt>
                <c:pt idx="11010">
                  <c:v>2908.3465398832932</c:v>
                </c:pt>
                <c:pt idx="11011">
                  <c:v>2908.6106708922734</c:v>
                </c:pt>
                <c:pt idx="11012">
                  <c:v>2908.8748019012537</c:v>
                </c:pt>
                <c:pt idx="11013">
                  <c:v>2909.138932910234</c:v>
                </c:pt>
                <c:pt idx="11014">
                  <c:v>2909.4030639192142</c:v>
                </c:pt>
                <c:pt idx="11015">
                  <c:v>2909.6671949281945</c:v>
                </c:pt>
                <c:pt idx="11016">
                  <c:v>2909.9313259371747</c:v>
                </c:pt>
                <c:pt idx="11017">
                  <c:v>2910.195456946155</c:v>
                </c:pt>
                <c:pt idx="11018">
                  <c:v>2910.4595879551352</c:v>
                </c:pt>
                <c:pt idx="11019">
                  <c:v>2910.7237189641155</c:v>
                </c:pt>
                <c:pt idx="11020">
                  <c:v>2910.9878499730958</c:v>
                </c:pt>
                <c:pt idx="11021">
                  <c:v>2911.251980982076</c:v>
                </c:pt>
                <c:pt idx="11022">
                  <c:v>2911.5161119910563</c:v>
                </c:pt>
                <c:pt idx="11023">
                  <c:v>2911.7802430000365</c:v>
                </c:pt>
                <c:pt idx="11024">
                  <c:v>2912.0443740090168</c:v>
                </c:pt>
                <c:pt idx="11025">
                  <c:v>2912.308505017997</c:v>
                </c:pt>
                <c:pt idx="11026">
                  <c:v>2912.5726360269773</c:v>
                </c:pt>
                <c:pt idx="11027">
                  <c:v>2912.8367670359576</c:v>
                </c:pt>
                <c:pt idx="11028">
                  <c:v>2913.1008980449378</c:v>
                </c:pt>
                <c:pt idx="11029">
                  <c:v>2913.3650290539181</c:v>
                </c:pt>
                <c:pt idx="11030">
                  <c:v>2913.6291600628983</c:v>
                </c:pt>
                <c:pt idx="11031">
                  <c:v>2913.8932910718786</c:v>
                </c:pt>
                <c:pt idx="11032">
                  <c:v>2914.1574220808589</c:v>
                </c:pt>
                <c:pt idx="11033">
                  <c:v>2914.4215530898391</c:v>
                </c:pt>
                <c:pt idx="11034">
                  <c:v>2914.6856840988194</c:v>
                </c:pt>
                <c:pt idx="11035">
                  <c:v>2914.9498151077996</c:v>
                </c:pt>
                <c:pt idx="11036">
                  <c:v>2915.2139461167799</c:v>
                </c:pt>
                <c:pt idx="11037">
                  <c:v>2915.4780771257601</c:v>
                </c:pt>
                <c:pt idx="11038">
                  <c:v>2915.7422081347404</c:v>
                </c:pt>
                <c:pt idx="11039">
                  <c:v>2916.0063391437207</c:v>
                </c:pt>
                <c:pt idx="11040">
                  <c:v>2916.2704701527009</c:v>
                </c:pt>
                <c:pt idx="11041">
                  <c:v>2916.5346011616812</c:v>
                </c:pt>
                <c:pt idx="11042">
                  <c:v>2916.7987321706614</c:v>
                </c:pt>
                <c:pt idx="11043">
                  <c:v>2917.0628631796417</c:v>
                </c:pt>
                <c:pt idx="11044">
                  <c:v>2917.3269941886219</c:v>
                </c:pt>
                <c:pt idx="11045">
                  <c:v>2917.5911251976022</c:v>
                </c:pt>
                <c:pt idx="11046">
                  <c:v>2917.8552562065825</c:v>
                </c:pt>
                <c:pt idx="11047">
                  <c:v>2918.1193872155627</c:v>
                </c:pt>
                <c:pt idx="11048">
                  <c:v>2918.383518224543</c:v>
                </c:pt>
                <c:pt idx="11049">
                  <c:v>2918.6476492335232</c:v>
                </c:pt>
                <c:pt idx="11050">
                  <c:v>2918.9117802425035</c:v>
                </c:pt>
                <c:pt idx="11051">
                  <c:v>2919.1759112514837</c:v>
                </c:pt>
                <c:pt idx="11052">
                  <c:v>2919.440042260464</c:v>
                </c:pt>
                <c:pt idx="11053">
                  <c:v>2919.7041732694443</c:v>
                </c:pt>
                <c:pt idx="11054">
                  <c:v>2919.9683042784245</c:v>
                </c:pt>
                <c:pt idx="11055">
                  <c:v>2920.2324352874048</c:v>
                </c:pt>
                <c:pt idx="11056">
                  <c:v>2920.496566296385</c:v>
                </c:pt>
                <c:pt idx="11057">
                  <c:v>2920.7606973053653</c:v>
                </c:pt>
                <c:pt idx="11058">
                  <c:v>2921.0248283143455</c:v>
                </c:pt>
                <c:pt idx="11059">
                  <c:v>2921.2889593233258</c:v>
                </c:pt>
                <c:pt idx="11060">
                  <c:v>2921.5530903323061</c:v>
                </c:pt>
                <c:pt idx="11061">
                  <c:v>2921.8172213412863</c:v>
                </c:pt>
                <c:pt idx="11062">
                  <c:v>2922.0813523502666</c:v>
                </c:pt>
                <c:pt idx="11063">
                  <c:v>2922.3454833592468</c:v>
                </c:pt>
                <c:pt idx="11064">
                  <c:v>2922.6096143682271</c:v>
                </c:pt>
                <c:pt idx="11065">
                  <c:v>2922.8737453772073</c:v>
                </c:pt>
                <c:pt idx="11066">
                  <c:v>2923.1378763861876</c:v>
                </c:pt>
                <c:pt idx="11067">
                  <c:v>2923.4020073951679</c:v>
                </c:pt>
                <c:pt idx="11068">
                  <c:v>2923.6661384041481</c:v>
                </c:pt>
                <c:pt idx="11069">
                  <c:v>2923.9302694131284</c:v>
                </c:pt>
                <c:pt idx="11070">
                  <c:v>2924.1944004221086</c:v>
                </c:pt>
                <c:pt idx="11071">
                  <c:v>2924.4585314310889</c:v>
                </c:pt>
                <c:pt idx="11072">
                  <c:v>2924.7226624400691</c:v>
                </c:pt>
                <c:pt idx="11073">
                  <c:v>2924.9867934490494</c:v>
                </c:pt>
                <c:pt idx="11074">
                  <c:v>2925.2509244580297</c:v>
                </c:pt>
                <c:pt idx="11075">
                  <c:v>2925.5150554670099</c:v>
                </c:pt>
                <c:pt idx="11076">
                  <c:v>2925.7791864759902</c:v>
                </c:pt>
                <c:pt idx="11077">
                  <c:v>2926.0433174849704</c:v>
                </c:pt>
                <c:pt idx="11078">
                  <c:v>2926.3074484939507</c:v>
                </c:pt>
                <c:pt idx="11079">
                  <c:v>2926.5715795029309</c:v>
                </c:pt>
                <c:pt idx="11080">
                  <c:v>2926.8357105119112</c:v>
                </c:pt>
                <c:pt idx="11081">
                  <c:v>2927.0998415208915</c:v>
                </c:pt>
                <c:pt idx="11082">
                  <c:v>2927.3639725298717</c:v>
                </c:pt>
                <c:pt idx="11083">
                  <c:v>2927.628103538852</c:v>
                </c:pt>
                <c:pt idx="11084">
                  <c:v>2927.8922345478322</c:v>
                </c:pt>
                <c:pt idx="11085">
                  <c:v>2928.1563655568125</c:v>
                </c:pt>
                <c:pt idx="11086">
                  <c:v>2928.4204965657927</c:v>
                </c:pt>
                <c:pt idx="11087">
                  <c:v>2928.684627574773</c:v>
                </c:pt>
                <c:pt idx="11088">
                  <c:v>2928.9487585837533</c:v>
                </c:pt>
                <c:pt idx="11089">
                  <c:v>2929.2128895927335</c:v>
                </c:pt>
                <c:pt idx="11090">
                  <c:v>2929.4770206017138</c:v>
                </c:pt>
                <c:pt idx="11091">
                  <c:v>2929.741151610694</c:v>
                </c:pt>
                <c:pt idx="11092">
                  <c:v>2930.0052826196743</c:v>
                </c:pt>
                <c:pt idx="11093">
                  <c:v>2930.2694136286545</c:v>
                </c:pt>
                <c:pt idx="11094">
                  <c:v>2930.5335446376348</c:v>
                </c:pt>
                <c:pt idx="11095">
                  <c:v>2930.7976756466151</c:v>
                </c:pt>
                <c:pt idx="11096">
                  <c:v>2931.0618066555953</c:v>
                </c:pt>
                <c:pt idx="11097">
                  <c:v>2931.3259376645756</c:v>
                </c:pt>
                <c:pt idx="11098">
                  <c:v>2931.5900686735558</c:v>
                </c:pt>
                <c:pt idx="11099">
                  <c:v>2931.8541996825361</c:v>
                </c:pt>
                <c:pt idx="11100">
                  <c:v>2932.1183306915163</c:v>
                </c:pt>
                <c:pt idx="11101">
                  <c:v>2932.3824617004966</c:v>
                </c:pt>
                <c:pt idx="11102">
                  <c:v>2932.6465927094769</c:v>
                </c:pt>
                <c:pt idx="11103">
                  <c:v>2932.9107237184571</c:v>
                </c:pt>
                <c:pt idx="11104">
                  <c:v>2933.1748547274374</c:v>
                </c:pt>
                <c:pt idx="11105">
                  <c:v>2933.4389857364176</c:v>
                </c:pt>
                <c:pt idx="11106">
                  <c:v>2933.7031167453979</c:v>
                </c:pt>
                <c:pt idx="11107">
                  <c:v>2933.9672477543781</c:v>
                </c:pt>
                <c:pt idx="11108">
                  <c:v>2934.2313787633584</c:v>
                </c:pt>
                <c:pt idx="11109">
                  <c:v>2934.4955097723387</c:v>
                </c:pt>
                <c:pt idx="11110">
                  <c:v>2934.7596407813189</c:v>
                </c:pt>
                <c:pt idx="11111">
                  <c:v>2935.0237717902992</c:v>
                </c:pt>
                <c:pt idx="11112">
                  <c:v>2935.2879027992794</c:v>
                </c:pt>
                <c:pt idx="11113">
                  <c:v>2935.5520338082597</c:v>
                </c:pt>
                <c:pt idx="11114">
                  <c:v>2935.81616481724</c:v>
                </c:pt>
                <c:pt idx="11115">
                  <c:v>2936.0802958262202</c:v>
                </c:pt>
                <c:pt idx="11116">
                  <c:v>2936.3444268352005</c:v>
                </c:pt>
                <c:pt idx="11117">
                  <c:v>2936.6085578441807</c:v>
                </c:pt>
                <c:pt idx="11118">
                  <c:v>2936.872688853161</c:v>
                </c:pt>
                <c:pt idx="11119">
                  <c:v>2937.1368198621412</c:v>
                </c:pt>
                <c:pt idx="11120">
                  <c:v>2937.4009508711215</c:v>
                </c:pt>
                <c:pt idx="11121">
                  <c:v>2937.6650818801018</c:v>
                </c:pt>
                <c:pt idx="11122">
                  <c:v>2937.929212889082</c:v>
                </c:pt>
                <c:pt idx="11123">
                  <c:v>2938.1933438980623</c:v>
                </c:pt>
                <c:pt idx="11124">
                  <c:v>2938.4574749070425</c:v>
                </c:pt>
                <c:pt idx="11125">
                  <c:v>2938.7216059160228</c:v>
                </c:pt>
                <c:pt idx="11126">
                  <c:v>2938.985736925003</c:v>
                </c:pt>
                <c:pt idx="11127">
                  <c:v>2939.2498679339833</c:v>
                </c:pt>
                <c:pt idx="11128">
                  <c:v>2939.5139989429636</c:v>
                </c:pt>
                <c:pt idx="11129">
                  <c:v>2939.7781299519438</c:v>
                </c:pt>
                <c:pt idx="11130">
                  <c:v>2940.0422609609241</c:v>
                </c:pt>
                <c:pt idx="11131">
                  <c:v>2940.3063919699043</c:v>
                </c:pt>
                <c:pt idx="11132">
                  <c:v>2940.5705229788846</c:v>
                </c:pt>
                <c:pt idx="11133">
                  <c:v>2940.8346539878648</c:v>
                </c:pt>
                <c:pt idx="11134">
                  <c:v>2941.0987849968451</c:v>
                </c:pt>
                <c:pt idx="11135">
                  <c:v>2941.3629160058254</c:v>
                </c:pt>
                <c:pt idx="11136">
                  <c:v>2941.6270470148056</c:v>
                </c:pt>
                <c:pt idx="11137">
                  <c:v>2941.8911780237859</c:v>
                </c:pt>
                <c:pt idx="11138">
                  <c:v>2942.1553090327661</c:v>
                </c:pt>
                <c:pt idx="11139">
                  <c:v>2942.4194400417464</c:v>
                </c:pt>
                <c:pt idx="11140">
                  <c:v>2942.6835710507266</c:v>
                </c:pt>
                <c:pt idx="11141">
                  <c:v>2942.9477020597069</c:v>
                </c:pt>
                <c:pt idx="11142">
                  <c:v>2943.2118330686872</c:v>
                </c:pt>
                <c:pt idx="11143">
                  <c:v>2943.4759640776674</c:v>
                </c:pt>
                <c:pt idx="11144">
                  <c:v>2943.7400950866477</c:v>
                </c:pt>
                <c:pt idx="11145">
                  <c:v>2944.0042260956279</c:v>
                </c:pt>
                <c:pt idx="11146">
                  <c:v>2944.2683571046082</c:v>
                </c:pt>
                <c:pt idx="11147">
                  <c:v>2944.5324881135884</c:v>
                </c:pt>
                <c:pt idx="11148">
                  <c:v>2944.7966191225687</c:v>
                </c:pt>
                <c:pt idx="11149">
                  <c:v>2945.060750131549</c:v>
                </c:pt>
                <c:pt idx="11150">
                  <c:v>2945.3248811405292</c:v>
                </c:pt>
                <c:pt idx="11151">
                  <c:v>2945.5890121495095</c:v>
                </c:pt>
                <c:pt idx="11152">
                  <c:v>2945.8531431584897</c:v>
                </c:pt>
                <c:pt idx="11153">
                  <c:v>2946.11727416747</c:v>
                </c:pt>
                <c:pt idx="11154">
                  <c:v>2946.3814051764502</c:v>
                </c:pt>
                <c:pt idx="11155">
                  <c:v>2946.6455361854305</c:v>
                </c:pt>
                <c:pt idx="11156">
                  <c:v>2946.9096671944108</c:v>
                </c:pt>
                <c:pt idx="11157">
                  <c:v>2947.173798203391</c:v>
                </c:pt>
                <c:pt idx="11158">
                  <c:v>2947.4379292123713</c:v>
                </c:pt>
                <c:pt idx="11159">
                  <c:v>2947.7020602213515</c:v>
                </c:pt>
                <c:pt idx="11160">
                  <c:v>2947.9661912303318</c:v>
                </c:pt>
                <c:pt idx="11161">
                  <c:v>2948.230322239312</c:v>
                </c:pt>
                <c:pt idx="11162">
                  <c:v>2948.4944532482923</c:v>
                </c:pt>
                <c:pt idx="11163">
                  <c:v>2948.7585842572726</c:v>
                </c:pt>
                <c:pt idx="11164">
                  <c:v>2949.0227152662528</c:v>
                </c:pt>
                <c:pt idx="11165">
                  <c:v>2949.2868462752331</c:v>
                </c:pt>
                <c:pt idx="11166">
                  <c:v>2949.5509772842133</c:v>
                </c:pt>
                <c:pt idx="11167">
                  <c:v>2949.8151082931936</c:v>
                </c:pt>
                <c:pt idx="11168">
                  <c:v>2950.0792393021738</c:v>
                </c:pt>
                <c:pt idx="11169">
                  <c:v>2950.3433703111541</c:v>
                </c:pt>
                <c:pt idx="11170">
                  <c:v>2950.6075013201344</c:v>
                </c:pt>
                <c:pt idx="11171">
                  <c:v>2950.8716323291146</c:v>
                </c:pt>
                <c:pt idx="11172">
                  <c:v>2951.1357633380949</c:v>
                </c:pt>
                <c:pt idx="11173">
                  <c:v>2951.3998943470751</c:v>
                </c:pt>
                <c:pt idx="11174">
                  <c:v>2951.6640253560554</c:v>
                </c:pt>
                <c:pt idx="11175">
                  <c:v>2951.9281563650356</c:v>
                </c:pt>
                <c:pt idx="11176">
                  <c:v>2952.1922873740159</c:v>
                </c:pt>
                <c:pt idx="11177">
                  <c:v>2952.4564183829962</c:v>
                </c:pt>
                <c:pt idx="11178">
                  <c:v>2952.7205493919764</c:v>
                </c:pt>
                <c:pt idx="11179">
                  <c:v>2952.9846804009567</c:v>
                </c:pt>
                <c:pt idx="11180">
                  <c:v>2953.2488114099369</c:v>
                </c:pt>
                <c:pt idx="11181">
                  <c:v>2953.5129424189172</c:v>
                </c:pt>
                <c:pt idx="11182">
                  <c:v>2953.7770734278974</c:v>
                </c:pt>
                <c:pt idx="11183">
                  <c:v>2954.0412044368777</c:v>
                </c:pt>
                <c:pt idx="11184">
                  <c:v>2954.305335445858</c:v>
                </c:pt>
                <c:pt idx="11185">
                  <c:v>2954.5694664548382</c:v>
                </c:pt>
                <c:pt idx="11186">
                  <c:v>2954.8335974638185</c:v>
                </c:pt>
                <c:pt idx="11187">
                  <c:v>2955.0977284727987</c:v>
                </c:pt>
                <c:pt idx="11188">
                  <c:v>2955.361859481779</c:v>
                </c:pt>
                <c:pt idx="11189">
                  <c:v>2955.6259904907592</c:v>
                </c:pt>
                <c:pt idx="11190">
                  <c:v>2955.8901214997395</c:v>
                </c:pt>
                <c:pt idx="11191">
                  <c:v>2956.1542525087198</c:v>
                </c:pt>
                <c:pt idx="11192">
                  <c:v>2956.4183835177</c:v>
                </c:pt>
                <c:pt idx="11193">
                  <c:v>2956.6825145266803</c:v>
                </c:pt>
                <c:pt idx="11194">
                  <c:v>2956.9466455356605</c:v>
                </c:pt>
                <c:pt idx="11195">
                  <c:v>2957.2107765446408</c:v>
                </c:pt>
                <c:pt idx="11196">
                  <c:v>2957.4749075536211</c:v>
                </c:pt>
                <c:pt idx="11197">
                  <c:v>2957.7390385626013</c:v>
                </c:pt>
                <c:pt idx="11198">
                  <c:v>2958.0031695715816</c:v>
                </c:pt>
                <c:pt idx="11199">
                  <c:v>2958.2673005805618</c:v>
                </c:pt>
                <c:pt idx="11200">
                  <c:v>2958.5314315895421</c:v>
                </c:pt>
                <c:pt idx="11201">
                  <c:v>2958.7955625985223</c:v>
                </c:pt>
                <c:pt idx="11202">
                  <c:v>2959.0596936075026</c:v>
                </c:pt>
                <c:pt idx="11203">
                  <c:v>2959.3238246164829</c:v>
                </c:pt>
                <c:pt idx="11204">
                  <c:v>2959.5879556254631</c:v>
                </c:pt>
                <c:pt idx="11205">
                  <c:v>2959.8520866344434</c:v>
                </c:pt>
                <c:pt idx="11206">
                  <c:v>2960.1162176434236</c:v>
                </c:pt>
                <c:pt idx="11207">
                  <c:v>2960.3803486524039</c:v>
                </c:pt>
                <c:pt idx="11208">
                  <c:v>2960.6444796613841</c:v>
                </c:pt>
                <c:pt idx="11209">
                  <c:v>2960.9086106703644</c:v>
                </c:pt>
                <c:pt idx="11210">
                  <c:v>2961.1727416793447</c:v>
                </c:pt>
                <c:pt idx="11211">
                  <c:v>2961.4368726883249</c:v>
                </c:pt>
                <c:pt idx="11212">
                  <c:v>2961.7010036973052</c:v>
                </c:pt>
                <c:pt idx="11213">
                  <c:v>2961.9651347062854</c:v>
                </c:pt>
                <c:pt idx="11214">
                  <c:v>2962.2292657152657</c:v>
                </c:pt>
                <c:pt idx="11215">
                  <c:v>2962.4933967242459</c:v>
                </c:pt>
                <c:pt idx="11216">
                  <c:v>2962.7575277332262</c:v>
                </c:pt>
                <c:pt idx="11217">
                  <c:v>2963.0216587422065</c:v>
                </c:pt>
                <c:pt idx="11218">
                  <c:v>2963.2857897511867</c:v>
                </c:pt>
                <c:pt idx="11219">
                  <c:v>2963.549920760167</c:v>
                </c:pt>
                <c:pt idx="11220">
                  <c:v>2963.8140517691472</c:v>
                </c:pt>
                <c:pt idx="11221">
                  <c:v>2964.0781827781275</c:v>
                </c:pt>
                <c:pt idx="11222">
                  <c:v>2964.3423137871077</c:v>
                </c:pt>
                <c:pt idx="11223">
                  <c:v>2964.606444796088</c:v>
                </c:pt>
                <c:pt idx="11224">
                  <c:v>2964.8705758050683</c:v>
                </c:pt>
                <c:pt idx="11225">
                  <c:v>2965.1347068140485</c:v>
                </c:pt>
                <c:pt idx="11226">
                  <c:v>2965.3988378230288</c:v>
                </c:pt>
                <c:pt idx="11227">
                  <c:v>2965.662968832009</c:v>
                </c:pt>
                <c:pt idx="11228">
                  <c:v>2965.9270998409893</c:v>
                </c:pt>
                <c:pt idx="11229">
                  <c:v>2966.1912308499695</c:v>
                </c:pt>
                <c:pt idx="11230">
                  <c:v>2966.4553618589498</c:v>
                </c:pt>
                <c:pt idx="11231">
                  <c:v>2966.7194928679301</c:v>
                </c:pt>
                <c:pt idx="11232">
                  <c:v>2966.9836238769103</c:v>
                </c:pt>
                <c:pt idx="11233">
                  <c:v>2967.2477548858906</c:v>
                </c:pt>
                <c:pt idx="11234">
                  <c:v>2967.5118858948708</c:v>
                </c:pt>
                <c:pt idx="11235">
                  <c:v>2967.7760169038511</c:v>
                </c:pt>
                <c:pt idx="11236">
                  <c:v>2968.0401479128313</c:v>
                </c:pt>
                <c:pt idx="11237">
                  <c:v>2968.3042789218116</c:v>
                </c:pt>
                <c:pt idx="11238">
                  <c:v>2968.5684099307919</c:v>
                </c:pt>
                <c:pt idx="11239">
                  <c:v>2968.8325409397721</c:v>
                </c:pt>
                <c:pt idx="11240">
                  <c:v>2969.0966719487524</c:v>
                </c:pt>
                <c:pt idx="11241">
                  <c:v>2969.3608029577326</c:v>
                </c:pt>
                <c:pt idx="11242">
                  <c:v>2969.6249339667129</c:v>
                </c:pt>
                <c:pt idx="11243">
                  <c:v>2969.8890649756931</c:v>
                </c:pt>
                <c:pt idx="11244">
                  <c:v>2970.1531959846734</c:v>
                </c:pt>
                <c:pt idx="11245">
                  <c:v>2970.4173269936537</c:v>
                </c:pt>
                <c:pt idx="11246">
                  <c:v>2970.6814580026339</c:v>
                </c:pt>
                <c:pt idx="11247">
                  <c:v>2970.9455890116142</c:v>
                </c:pt>
                <c:pt idx="11248">
                  <c:v>2971.2097200205944</c:v>
                </c:pt>
                <c:pt idx="11249">
                  <c:v>2971.4738510295747</c:v>
                </c:pt>
                <c:pt idx="11250">
                  <c:v>2971.7379820385549</c:v>
                </c:pt>
                <c:pt idx="11251">
                  <c:v>2972.0021130475352</c:v>
                </c:pt>
                <c:pt idx="11252">
                  <c:v>2972.2662440565155</c:v>
                </c:pt>
                <c:pt idx="11253">
                  <c:v>2972.5303750654957</c:v>
                </c:pt>
                <c:pt idx="11254">
                  <c:v>2972.794506074476</c:v>
                </c:pt>
                <c:pt idx="11255">
                  <c:v>2973.0586370834562</c:v>
                </c:pt>
                <c:pt idx="11256">
                  <c:v>2973.3227680924365</c:v>
                </c:pt>
                <c:pt idx="11257">
                  <c:v>2973.5868991014167</c:v>
                </c:pt>
                <c:pt idx="11258">
                  <c:v>2973.851030110397</c:v>
                </c:pt>
                <c:pt idx="11259">
                  <c:v>2974.1151611193773</c:v>
                </c:pt>
                <c:pt idx="11260">
                  <c:v>2974.3792921283575</c:v>
                </c:pt>
                <c:pt idx="11261">
                  <c:v>2974.6434231373378</c:v>
                </c:pt>
                <c:pt idx="11262">
                  <c:v>2974.907554146318</c:v>
                </c:pt>
                <c:pt idx="11263">
                  <c:v>2975.1716851552983</c:v>
                </c:pt>
                <c:pt idx="11264">
                  <c:v>2975.4358161642785</c:v>
                </c:pt>
                <c:pt idx="11265">
                  <c:v>2975.6999471732588</c:v>
                </c:pt>
                <c:pt idx="11266">
                  <c:v>2975.9640781822391</c:v>
                </c:pt>
                <c:pt idx="11267">
                  <c:v>2976.2282091912193</c:v>
                </c:pt>
                <c:pt idx="11268">
                  <c:v>2976.4923402001996</c:v>
                </c:pt>
                <c:pt idx="11269">
                  <c:v>2976.7564712091798</c:v>
                </c:pt>
                <c:pt idx="11270">
                  <c:v>2977.0206022181601</c:v>
                </c:pt>
                <c:pt idx="11271">
                  <c:v>2977.2847332271404</c:v>
                </c:pt>
                <c:pt idx="11272">
                  <c:v>2977.5488642361206</c:v>
                </c:pt>
                <c:pt idx="11273">
                  <c:v>2977.8129952451009</c:v>
                </c:pt>
                <c:pt idx="11274">
                  <c:v>2978.0771262540811</c:v>
                </c:pt>
                <c:pt idx="11275">
                  <c:v>2978.3412572630614</c:v>
                </c:pt>
                <c:pt idx="11276">
                  <c:v>2978.6053882720416</c:v>
                </c:pt>
                <c:pt idx="11277">
                  <c:v>2978.8695192810219</c:v>
                </c:pt>
                <c:pt idx="11278">
                  <c:v>2979.1336502900022</c:v>
                </c:pt>
                <c:pt idx="11279">
                  <c:v>2979.3977812989824</c:v>
                </c:pt>
                <c:pt idx="11280">
                  <c:v>2979.6619123079627</c:v>
                </c:pt>
                <c:pt idx="11281">
                  <c:v>2979.9260433169429</c:v>
                </c:pt>
                <c:pt idx="11282">
                  <c:v>2980.1901743259232</c:v>
                </c:pt>
                <c:pt idx="11283">
                  <c:v>2980.4543053349034</c:v>
                </c:pt>
                <c:pt idx="11284">
                  <c:v>2980.7184363438837</c:v>
                </c:pt>
                <c:pt idx="11285">
                  <c:v>2980.982567352864</c:v>
                </c:pt>
                <c:pt idx="11286">
                  <c:v>2981.2466983618442</c:v>
                </c:pt>
                <c:pt idx="11287">
                  <c:v>2981.5108293708245</c:v>
                </c:pt>
                <c:pt idx="11288">
                  <c:v>2981.7749603798047</c:v>
                </c:pt>
                <c:pt idx="11289">
                  <c:v>2982.039091388785</c:v>
                </c:pt>
                <c:pt idx="11290">
                  <c:v>2982.3032223977652</c:v>
                </c:pt>
                <c:pt idx="11291">
                  <c:v>2982.5673534067455</c:v>
                </c:pt>
                <c:pt idx="11292">
                  <c:v>2982.8314844157258</c:v>
                </c:pt>
                <c:pt idx="11293">
                  <c:v>2983.095615424706</c:v>
                </c:pt>
                <c:pt idx="11294">
                  <c:v>2983.3597464336863</c:v>
                </c:pt>
                <c:pt idx="11295">
                  <c:v>2983.6238774426665</c:v>
                </c:pt>
                <c:pt idx="11296">
                  <c:v>2983.8880084516468</c:v>
                </c:pt>
                <c:pt idx="11297">
                  <c:v>2984.152139460627</c:v>
                </c:pt>
                <c:pt idx="11298">
                  <c:v>2984.4162704696073</c:v>
                </c:pt>
                <c:pt idx="11299">
                  <c:v>2984.6804014785876</c:v>
                </c:pt>
                <c:pt idx="11300">
                  <c:v>2984.9445324875678</c:v>
                </c:pt>
                <c:pt idx="11301">
                  <c:v>2985.2086634965481</c:v>
                </c:pt>
                <c:pt idx="11302">
                  <c:v>2985.4727945055283</c:v>
                </c:pt>
                <c:pt idx="11303">
                  <c:v>2985.7369255145086</c:v>
                </c:pt>
                <c:pt idx="11304">
                  <c:v>2986.0010565234888</c:v>
                </c:pt>
                <c:pt idx="11305">
                  <c:v>2986.2651875324691</c:v>
                </c:pt>
                <c:pt idx="11306">
                  <c:v>2986.5293185414494</c:v>
                </c:pt>
                <c:pt idx="11307">
                  <c:v>2986.7934495504296</c:v>
                </c:pt>
                <c:pt idx="11308">
                  <c:v>2987.0575805594099</c:v>
                </c:pt>
                <c:pt idx="11309">
                  <c:v>2987.3217115683901</c:v>
                </c:pt>
                <c:pt idx="11310">
                  <c:v>2987.5858425773704</c:v>
                </c:pt>
                <c:pt idx="11311">
                  <c:v>2987.8499735863506</c:v>
                </c:pt>
                <c:pt idx="11312">
                  <c:v>2988.1141045953309</c:v>
                </c:pt>
                <c:pt idx="11313">
                  <c:v>2988.3782356043112</c:v>
                </c:pt>
                <c:pt idx="11314">
                  <c:v>2988.6423666132914</c:v>
                </c:pt>
                <c:pt idx="11315">
                  <c:v>2988.9064976222717</c:v>
                </c:pt>
                <c:pt idx="11316">
                  <c:v>2989.1706286312519</c:v>
                </c:pt>
                <c:pt idx="11317">
                  <c:v>2989.4347596402322</c:v>
                </c:pt>
                <c:pt idx="11318">
                  <c:v>2989.6988906492124</c:v>
                </c:pt>
                <c:pt idx="11319">
                  <c:v>2989.9630216581927</c:v>
                </c:pt>
                <c:pt idx="11320">
                  <c:v>2990.227152667173</c:v>
                </c:pt>
                <c:pt idx="11321">
                  <c:v>2990.4912836761532</c:v>
                </c:pt>
                <c:pt idx="11322">
                  <c:v>2990.7554146851335</c:v>
                </c:pt>
                <c:pt idx="11323">
                  <c:v>2991.0195456941137</c:v>
                </c:pt>
                <c:pt idx="11324">
                  <c:v>2991.283676703094</c:v>
                </c:pt>
                <c:pt idx="11325">
                  <c:v>2991.5478077120742</c:v>
                </c:pt>
                <c:pt idx="11326">
                  <c:v>2991.8119387210545</c:v>
                </c:pt>
                <c:pt idx="11327">
                  <c:v>2992.0760697300348</c:v>
                </c:pt>
                <c:pt idx="11328">
                  <c:v>2992.340200739015</c:v>
                </c:pt>
                <c:pt idx="11329">
                  <c:v>2992.6043317479953</c:v>
                </c:pt>
                <c:pt idx="11330">
                  <c:v>2992.8684627569755</c:v>
                </c:pt>
                <c:pt idx="11331">
                  <c:v>2993.1325937659558</c:v>
                </c:pt>
                <c:pt idx="11332">
                  <c:v>2993.396724774936</c:v>
                </c:pt>
                <c:pt idx="11333">
                  <c:v>2993.6608557839163</c:v>
                </c:pt>
                <c:pt idx="11334">
                  <c:v>2993.9249867928966</c:v>
                </c:pt>
                <c:pt idx="11335">
                  <c:v>2994.1891178018768</c:v>
                </c:pt>
                <c:pt idx="11336">
                  <c:v>2994.4532488108571</c:v>
                </c:pt>
                <c:pt idx="11337">
                  <c:v>2994.7173798198373</c:v>
                </c:pt>
                <c:pt idx="11338">
                  <c:v>2994.9815108288176</c:v>
                </c:pt>
                <c:pt idx="11339">
                  <c:v>2995.2456418377978</c:v>
                </c:pt>
                <c:pt idx="11340">
                  <c:v>2995.5097728467781</c:v>
                </c:pt>
                <c:pt idx="11341">
                  <c:v>2995.7739038557584</c:v>
                </c:pt>
                <c:pt idx="11342">
                  <c:v>2996.0380348647386</c:v>
                </c:pt>
                <c:pt idx="11343">
                  <c:v>2996.3021658737189</c:v>
                </c:pt>
                <c:pt idx="11344">
                  <c:v>2996.5662968826991</c:v>
                </c:pt>
                <c:pt idx="11345">
                  <c:v>2996.8304278916794</c:v>
                </c:pt>
                <c:pt idx="11346">
                  <c:v>2997.0945589006596</c:v>
                </c:pt>
                <c:pt idx="11347">
                  <c:v>2997.3586899096399</c:v>
                </c:pt>
                <c:pt idx="11348">
                  <c:v>2997.6228209186202</c:v>
                </c:pt>
                <c:pt idx="11349">
                  <c:v>2997.8869519276004</c:v>
                </c:pt>
                <c:pt idx="11350">
                  <c:v>2998.1510829365807</c:v>
                </c:pt>
                <c:pt idx="11351">
                  <c:v>2998.4152139455609</c:v>
                </c:pt>
                <c:pt idx="11352">
                  <c:v>2998.6793449545412</c:v>
                </c:pt>
                <c:pt idx="11353">
                  <c:v>2998.9434759635215</c:v>
                </c:pt>
                <c:pt idx="11354">
                  <c:v>2999.2076069725017</c:v>
                </c:pt>
                <c:pt idx="11355">
                  <c:v>2999.471737981482</c:v>
                </c:pt>
                <c:pt idx="11356">
                  <c:v>2999.7358689904622</c:v>
                </c:pt>
                <c:pt idx="11357">
                  <c:v>2999.9999999994425</c:v>
                </c:pt>
                <c:pt idx="11358">
                  <c:v>3000.2641310084227</c:v>
                </c:pt>
                <c:pt idx="11359">
                  <c:v>3000.528262017403</c:v>
                </c:pt>
                <c:pt idx="11360">
                  <c:v>3000.7923930263833</c:v>
                </c:pt>
                <c:pt idx="11361">
                  <c:v>3001.0565240353635</c:v>
                </c:pt>
                <c:pt idx="11362">
                  <c:v>3001.3206550443438</c:v>
                </c:pt>
                <c:pt idx="11363">
                  <c:v>3001.584786053324</c:v>
                </c:pt>
                <c:pt idx="11364">
                  <c:v>3001.8489170623043</c:v>
                </c:pt>
                <c:pt idx="11365">
                  <c:v>3002.1130480712845</c:v>
                </c:pt>
                <c:pt idx="11366">
                  <c:v>3002.3771790802648</c:v>
                </c:pt>
                <c:pt idx="11367">
                  <c:v>3002.6413100892451</c:v>
                </c:pt>
                <c:pt idx="11368">
                  <c:v>3002.9054410982253</c:v>
                </c:pt>
                <c:pt idx="11369">
                  <c:v>3003.1695721072056</c:v>
                </c:pt>
                <c:pt idx="11370">
                  <c:v>3003.4337031161858</c:v>
                </c:pt>
                <c:pt idx="11371">
                  <c:v>3003.6978341251661</c:v>
                </c:pt>
                <c:pt idx="11372">
                  <c:v>3003.9619651341463</c:v>
                </c:pt>
                <c:pt idx="11373">
                  <c:v>3004.2260961431266</c:v>
                </c:pt>
                <c:pt idx="11374">
                  <c:v>3004.4902271521069</c:v>
                </c:pt>
                <c:pt idx="11375">
                  <c:v>3004.7543581610871</c:v>
                </c:pt>
                <c:pt idx="11376">
                  <c:v>3005.0184891700674</c:v>
                </c:pt>
                <c:pt idx="11377">
                  <c:v>3005.2826201790476</c:v>
                </c:pt>
                <c:pt idx="11378">
                  <c:v>3005.5467511880279</c:v>
                </c:pt>
                <c:pt idx="11379">
                  <c:v>3005.8108821970081</c:v>
                </c:pt>
                <c:pt idx="11380">
                  <c:v>3006.0750132059884</c:v>
                </c:pt>
                <c:pt idx="11381">
                  <c:v>3006.3391442149687</c:v>
                </c:pt>
                <c:pt idx="11382">
                  <c:v>3006.6032752239489</c:v>
                </c:pt>
                <c:pt idx="11383">
                  <c:v>3006.8674062329292</c:v>
                </c:pt>
                <c:pt idx="11384">
                  <c:v>3007.1315372419094</c:v>
                </c:pt>
                <c:pt idx="11385">
                  <c:v>3007.3956682508897</c:v>
                </c:pt>
                <c:pt idx="11386">
                  <c:v>3007.6597992598699</c:v>
                </c:pt>
                <c:pt idx="11387">
                  <c:v>3007.9239302688502</c:v>
                </c:pt>
                <c:pt idx="11388">
                  <c:v>3008.1880612778305</c:v>
                </c:pt>
                <c:pt idx="11389">
                  <c:v>3008.4521922868107</c:v>
                </c:pt>
                <c:pt idx="11390">
                  <c:v>3008.716323295791</c:v>
                </c:pt>
                <c:pt idx="11391">
                  <c:v>3008.9804543047712</c:v>
                </c:pt>
                <c:pt idx="11392">
                  <c:v>3009.2445853137515</c:v>
                </c:pt>
                <c:pt idx="11393">
                  <c:v>3009.5087163227317</c:v>
                </c:pt>
                <c:pt idx="11394">
                  <c:v>3009.772847331712</c:v>
                </c:pt>
                <c:pt idx="11395">
                  <c:v>3010.0369783406923</c:v>
                </c:pt>
                <c:pt idx="11396">
                  <c:v>3010.3011093496725</c:v>
                </c:pt>
                <c:pt idx="11397">
                  <c:v>3010.5652403586528</c:v>
                </c:pt>
                <c:pt idx="11398">
                  <c:v>3010.829371367633</c:v>
                </c:pt>
                <c:pt idx="11399">
                  <c:v>3011.0935023766133</c:v>
                </c:pt>
                <c:pt idx="11400">
                  <c:v>3011.3576333855935</c:v>
                </c:pt>
                <c:pt idx="11401">
                  <c:v>3011.6217643945738</c:v>
                </c:pt>
                <c:pt idx="11402">
                  <c:v>3011.8858954035541</c:v>
                </c:pt>
                <c:pt idx="11403">
                  <c:v>3012.1500264125343</c:v>
                </c:pt>
                <c:pt idx="11404">
                  <c:v>3012.4141574215146</c:v>
                </c:pt>
                <c:pt idx="11405">
                  <c:v>3012.6782884304948</c:v>
                </c:pt>
                <c:pt idx="11406">
                  <c:v>3012.9424194394751</c:v>
                </c:pt>
                <c:pt idx="11407">
                  <c:v>3013.2065504484553</c:v>
                </c:pt>
                <c:pt idx="11408">
                  <c:v>3013.4706814574356</c:v>
                </c:pt>
                <c:pt idx="11409">
                  <c:v>3013.7348124664159</c:v>
                </c:pt>
                <c:pt idx="11410">
                  <c:v>3013.9989434753961</c:v>
                </c:pt>
                <c:pt idx="11411">
                  <c:v>3014.2630744843764</c:v>
                </c:pt>
                <c:pt idx="11412">
                  <c:v>3014.5272054933566</c:v>
                </c:pt>
                <c:pt idx="11413">
                  <c:v>3014.7913365023369</c:v>
                </c:pt>
                <c:pt idx="11414">
                  <c:v>3015.0554675113171</c:v>
                </c:pt>
                <c:pt idx="11415">
                  <c:v>3015.3195985202974</c:v>
                </c:pt>
                <c:pt idx="11416">
                  <c:v>3015.5837295292777</c:v>
                </c:pt>
                <c:pt idx="11417">
                  <c:v>3015.8478605382579</c:v>
                </c:pt>
                <c:pt idx="11418">
                  <c:v>3016.1119915472382</c:v>
                </c:pt>
                <c:pt idx="11419">
                  <c:v>3016.3761225562184</c:v>
                </c:pt>
                <c:pt idx="11420">
                  <c:v>3016.6402535651987</c:v>
                </c:pt>
                <c:pt idx="11421">
                  <c:v>3016.9043845741789</c:v>
                </c:pt>
                <c:pt idx="11422">
                  <c:v>3017.1685155831592</c:v>
                </c:pt>
                <c:pt idx="11423">
                  <c:v>3017.4326465921395</c:v>
                </c:pt>
                <c:pt idx="11424">
                  <c:v>3017.6967776011197</c:v>
                </c:pt>
                <c:pt idx="11425">
                  <c:v>3017.9609086101</c:v>
                </c:pt>
                <c:pt idx="11426">
                  <c:v>3018.2250396190802</c:v>
                </c:pt>
                <c:pt idx="11427">
                  <c:v>3018.4891706280605</c:v>
                </c:pt>
                <c:pt idx="11428">
                  <c:v>3018.7533016370407</c:v>
                </c:pt>
                <c:pt idx="11429">
                  <c:v>3019.017432646021</c:v>
                </c:pt>
                <c:pt idx="11430">
                  <c:v>3019.2815636550013</c:v>
                </c:pt>
                <c:pt idx="11431">
                  <c:v>3019.5456946639815</c:v>
                </c:pt>
                <c:pt idx="11432">
                  <c:v>3019.8098256729618</c:v>
                </c:pt>
                <c:pt idx="11433">
                  <c:v>3020.073956681942</c:v>
                </c:pt>
                <c:pt idx="11434">
                  <c:v>3020.3380876909223</c:v>
                </c:pt>
                <c:pt idx="11435">
                  <c:v>3020.6022186999026</c:v>
                </c:pt>
                <c:pt idx="11436">
                  <c:v>3020.8663497088828</c:v>
                </c:pt>
                <c:pt idx="11437">
                  <c:v>3021.1304807178631</c:v>
                </c:pt>
                <c:pt idx="11438">
                  <c:v>3021.3946117268433</c:v>
                </c:pt>
                <c:pt idx="11439">
                  <c:v>3021.6587427358236</c:v>
                </c:pt>
                <c:pt idx="11440">
                  <c:v>3021.9228737448038</c:v>
                </c:pt>
                <c:pt idx="11441">
                  <c:v>3022.1870047537841</c:v>
                </c:pt>
                <c:pt idx="11442">
                  <c:v>3022.4511357627644</c:v>
                </c:pt>
                <c:pt idx="11443">
                  <c:v>3022.7152667717446</c:v>
                </c:pt>
                <c:pt idx="11444">
                  <c:v>3022.9793977807249</c:v>
                </c:pt>
                <c:pt idx="11445">
                  <c:v>3023.2435287897051</c:v>
                </c:pt>
                <c:pt idx="11446">
                  <c:v>3023.5076597986854</c:v>
                </c:pt>
                <c:pt idx="11447">
                  <c:v>3023.7717908076656</c:v>
                </c:pt>
                <c:pt idx="11448">
                  <c:v>3024.0359218166459</c:v>
                </c:pt>
                <c:pt idx="11449">
                  <c:v>3024.3000528256262</c:v>
                </c:pt>
                <c:pt idx="11450">
                  <c:v>3024.5641838346064</c:v>
                </c:pt>
                <c:pt idx="11451">
                  <c:v>3024.8283148435867</c:v>
                </c:pt>
                <c:pt idx="11452">
                  <c:v>3025.0924458525669</c:v>
                </c:pt>
                <c:pt idx="11453">
                  <c:v>3025.3565768615472</c:v>
                </c:pt>
                <c:pt idx="11454">
                  <c:v>3025.6207078705274</c:v>
                </c:pt>
                <c:pt idx="11455">
                  <c:v>3025.8848388795077</c:v>
                </c:pt>
                <c:pt idx="11456">
                  <c:v>3026.148969888488</c:v>
                </c:pt>
                <c:pt idx="11457">
                  <c:v>3026.4131008974682</c:v>
                </c:pt>
                <c:pt idx="11458">
                  <c:v>3026.6772319064485</c:v>
                </c:pt>
                <c:pt idx="11459">
                  <c:v>3026.9413629154287</c:v>
                </c:pt>
                <c:pt idx="11460">
                  <c:v>3027.205493924409</c:v>
                </c:pt>
                <c:pt idx="11461">
                  <c:v>3027.4696249333892</c:v>
                </c:pt>
                <c:pt idx="11462">
                  <c:v>3027.7337559423695</c:v>
                </c:pt>
                <c:pt idx="11463">
                  <c:v>3027.9978869513498</c:v>
                </c:pt>
                <c:pt idx="11464">
                  <c:v>3028.26201796033</c:v>
                </c:pt>
                <c:pt idx="11465">
                  <c:v>3028.5261489693103</c:v>
                </c:pt>
                <c:pt idx="11466">
                  <c:v>3028.7902799782905</c:v>
                </c:pt>
                <c:pt idx="11467">
                  <c:v>3029.0544109872708</c:v>
                </c:pt>
                <c:pt idx="11468">
                  <c:v>3029.318541996251</c:v>
                </c:pt>
                <c:pt idx="11469">
                  <c:v>3029.5826730052313</c:v>
                </c:pt>
                <c:pt idx="11470">
                  <c:v>3029.8468040142116</c:v>
                </c:pt>
                <c:pt idx="11471">
                  <c:v>3030.1109350231918</c:v>
                </c:pt>
                <c:pt idx="11472">
                  <c:v>3030.3750660321721</c:v>
                </c:pt>
                <c:pt idx="11473">
                  <c:v>3030.6391970411523</c:v>
                </c:pt>
                <c:pt idx="11474">
                  <c:v>3030.9033280501326</c:v>
                </c:pt>
                <c:pt idx="11475">
                  <c:v>3031.1674590591128</c:v>
                </c:pt>
                <c:pt idx="11476">
                  <c:v>3031.4315900680931</c:v>
                </c:pt>
                <c:pt idx="11477">
                  <c:v>3031.6957210770734</c:v>
                </c:pt>
                <c:pt idx="11478">
                  <c:v>3031.9598520860536</c:v>
                </c:pt>
                <c:pt idx="11479">
                  <c:v>3032.2239830950339</c:v>
                </c:pt>
                <c:pt idx="11480">
                  <c:v>3032.4881141040141</c:v>
                </c:pt>
                <c:pt idx="11481">
                  <c:v>3032.7522451129944</c:v>
                </c:pt>
                <c:pt idx="11482">
                  <c:v>3033.0163761219746</c:v>
                </c:pt>
                <c:pt idx="11483">
                  <c:v>3033.2805071309549</c:v>
                </c:pt>
                <c:pt idx="11484">
                  <c:v>3033.5446381399352</c:v>
                </c:pt>
                <c:pt idx="11485">
                  <c:v>3033.8087691489154</c:v>
                </c:pt>
                <c:pt idx="11486">
                  <c:v>3034.0729001578957</c:v>
                </c:pt>
                <c:pt idx="11487">
                  <c:v>3034.3370311668759</c:v>
                </c:pt>
                <c:pt idx="11488">
                  <c:v>3034.6011621758562</c:v>
                </c:pt>
                <c:pt idx="11489">
                  <c:v>3034.8652931848364</c:v>
                </c:pt>
                <c:pt idx="11490">
                  <c:v>3035.1294241938167</c:v>
                </c:pt>
                <c:pt idx="11491">
                  <c:v>3035.393555202797</c:v>
                </c:pt>
                <c:pt idx="11492">
                  <c:v>3035.6576862117772</c:v>
                </c:pt>
                <c:pt idx="11493">
                  <c:v>3035.9218172207575</c:v>
                </c:pt>
                <c:pt idx="11494">
                  <c:v>3036.1859482297377</c:v>
                </c:pt>
                <c:pt idx="11495">
                  <c:v>3036.450079238718</c:v>
                </c:pt>
                <c:pt idx="11496">
                  <c:v>3036.7142102476982</c:v>
                </c:pt>
                <c:pt idx="11497">
                  <c:v>3036.9783412566785</c:v>
                </c:pt>
                <c:pt idx="11498">
                  <c:v>3037.2424722656588</c:v>
                </c:pt>
                <c:pt idx="11499">
                  <c:v>3037.506603274639</c:v>
                </c:pt>
                <c:pt idx="11500">
                  <c:v>3037.7707342836193</c:v>
                </c:pt>
                <c:pt idx="11501">
                  <c:v>3038.0348652925995</c:v>
                </c:pt>
                <c:pt idx="11502">
                  <c:v>3038.2989963015798</c:v>
                </c:pt>
                <c:pt idx="11503">
                  <c:v>3038.56312731056</c:v>
                </c:pt>
                <c:pt idx="11504">
                  <c:v>3038.8272583195403</c:v>
                </c:pt>
                <c:pt idx="11505">
                  <c:v>3039.0913893285206</c:v>
                </c:pt>
                <c:pt idx="11506">
                  <c:v>3039.3555203375008</c:v>
                </c:pt>
                <c:pt idx="11507">
                  <c:v>3039.6196513464811</c:v>
                </c:pt>
                <c:pt idx="11508">
                  <c:v>3039.8837823554613</c:v>
                </c:pt>
                <c:pt idx="11509">
                  <c:v>3040.1479133644416</c:v>
                </c:pt>
                <c:pt idx="11510">
                  <c:v>3040.4120443734218</c:v>
                </c:pt>
                <c:pt idx="11511">
                  <c:v>3040.6761753824021</c:v>
                </c:pt>
                <c:pt idx="11512">
                  <c:v>3040.9403063913824</c:v>
                </c:pt>
                <c:pt idx="11513">
                  <c:v>3041.2044374003626</c:v>
                </c:pt>
                <c:pt idx="11514">
                  <c:v>3041.4685684093429</c:v>
                </c:pt>
                <c:pt idx="11515">
                  <c:v>3041.7326994183231</c:v>
                </c:pt>
                <c:pt idx="11516">
                  <c:v>3041.9968304273034</c:v>
                </c:pt>
                <c:pt idx="11517">
                  <c:v>3042.2609614362837</c:v>
                </c:pt>
                <c:pt idx="11518">
                  <c:v>3042.5250924452639</c:v>
                </c:pt>
                <c:pt idx="11519">
                  <c:v>3042.7892234542442</c:v>
                </c:pt>
                <c:pt idx="11520">
                  <c:v>3043.0533544632244</c:v>
                </c:pt>
                <c:pt idx="11521">
                  <c:v>3043.3174854722047</c:v>
                </c:pt>
                <c:pt idx="11522">
                  <c:v>3043.5816164811849</c:v>
                </c:pt>
                <c:pt idx="11523">
                  <c:v>3043.8457474901652</c:v>
                </c:pt>
                <c:pt idx="11524">
                  <c:v>3044.1098784991455</c:v>
                </c:pt>
                <c:pt idx="11525">
                  <c:v>3044.3740095081257</c:v>
                </c:pt>
                <c:pt idx="11526">
                  <c:v>3044.638140517106</c:v>
                </c:pt>
                <c:pt idx="11527">
                  <c:v>3044.9022715260862</c:v>
                </c:pt>
                <c:pt idx="11528">
                  <c:v>3045.1664025350665</c:v>
                </c:pt>
                <c:pt idx="11529">
                  <c:v>3045.4305335440467</c:v>
                </c:pt>
                <c:pt idx="11530">
                  <c:v>3045.694664553027</c:v>
                </c:pt>
                <c:pt idx="11531">
                  <c:v>3045.9587955620073</c:v>
                </c:pt>
                <c:pt idx="11532">
                  <c:v>3046.2229265709875</c:v>
                </c:pt>
                <c:pt idx="11533">
                  <c:v>3046.4870575799678</c:v>
                </c:pt>
                <c:pt idx="11534">
                  <c:v>3046.751188588948</c:v>
                </c:pt>
                <c:pt idx="11535">
                  <c:v>3047.0153195979283</c:v>
                </c:pt>
                <c:pt idx="11536">
                  <c:v>3047.2794506069085</c:v>
                </c:pt>
                <c:pt idx="11537">
                  <c:v>3047.5435816158888</c:v>
                </c:pt>
                <c:pt idx="11538">
                  <c:v>3047.8077126248691</c:v>
                </c:pt>
                <c:pt idx="11539">
                  <c:v>3048.0718436338493</c:v>
                </c:pt>
                <c:pt idx="11540">
                  <c:v>3048.3359746428296</c:v>
                </c:pt>
                <c:pt idx="11541">
                  <c:v>3048.6001056518098</c:v>
                </c:pt>
                <c:pt idx="11542">
                  <c:v>3048.8642366607901</c:v>
                </c:pt>
                <c:pt idx="11543">
                  <c:v>3049.1283676697703</c:v>
                </c:pt>
                <c:pt idx="11544">
                  <c:v>3049.3924986787506</c:v>
                </c:pt>
                <c:pt idx="11545">
                  <c:v>3049.6566296877309</c:v>
                </c:pt>
                <c:pt idx="11546">
                  <c:v>3049.9207606967111</c:v>
                </c:pt>
                <c:pt idx="11547">
                  <c:v>3050.1848917056914</c:v>
                </c:pt>
                <c:pt idx="11548">
                  <c:v>3050.4490227146716</c:v>
                </c:pt>
                <c:pt idx="11549">
                  <c:v>3050.7131537236519</c:v>
                </c:pt>
                <c:pt idx="11550">
                  <c:v>3050.9772847326321</c:v>
                </c:pt>
                <c:pt idx="11551">
                  <c:v>3051.2414157416124</c:v>
                </c:pt>
                <c:pt idx="11552">
                  <c:v>3051.5055467505927</c:v>
                </c:pt>
                <c:pt idx="11553">
                  <c:v>3051.7696777595729</c:v>
                </c:pt>
                <c:pt idx="11554">
                  <c:v>3052.0338087685532</c:v>
                </c:pt>
                <c:pt idx="11555">
                  <c:v>3052.2979397775334</c:v>
                </c:pt>
                <c:pt idx="11556">
                  <c:v>3052.5620707865137</c:v>
                </c:pt>
                <c:pt idx="11557">
                  <c:v>3052.8262017954939</c:v>
                </c:pt>
                <c:pt idx="11558">
                  <c:v>3053.0903328044742</c:v>
                </c:pt>
                <c:pt idx="11559">
                  <c:v>3053.3544638134545</c:v>
                </c:pt>
                <c:pt idx="11560">
                  <c:v>3053.6185948224347</c:v>
                </c:pt>
                <c:pt idx="11561">
                  <c:v>3053.882725831415</c:v>
                </c:pt>
                <c:pt idx="11562">
                  <c:v>3054.1468568403952</c:v>
                </c:pt>
                <c:pt idx="11563">
                  <c:v>3054.4109878493755</c:v>
                </c:pt>
                <c:pt idx="11564">
                  <c:v>3054.6751188583557</c:v>
                </c:pt>
                <c:pt idx="11565">
                  <c:v>3054.939249867336</c:v>
                </c:pt>
                <c:pt idx="11566">
                  <c:v>3055.2033808763163</c:v>
                </c:pt>
                <c:pt idx="11567">
                  <c:v>3055.4675118852965</c:v>
                </c:pt>
                <c:pt idx="11568">
                  <c:v>3055.7316428942768</c:v>
                </c:pt>
                <c:pt idx="11569">
                  <c:v>3055.995773903257</c:v>
                </c:pt>
                <c:pt idx="11570">
                  <c:v>3056.2599049122373</c:v>
                </c:pt>
                <c:pt idx="11571">
                  <c:v>3056.5240359212175</c:v>
                </c:pt>
                <c:pt idx="11572">
                  <c:v>3056.7881669301978</c:v>
                </c:pt>
                <c:pt idx="11573">
                  <c:v>3057.0522979391781</c:v>
                </c:pt>
                <c:pt idx="11574">
                  <c:v>3057.3164289481583</c:v>
                </c:pt>
                <c:pt idx="11575">
                  <c:v>3057.5805599571386</c:v>
                </c:pt>
                <c:pt idx="11576">
                  <c:v>3057.8446909661188</c:v>
                </c:pt>
                <c:pt idx="11577">
                  <c:v>3058.1088219750991</c:v>
                </c:pt>
                <c:pt idx="11578">
                  <c:v>3058.3729529840793</c:v>
                </c:pt>
                <c:pt idx="11579">
                  <c:v>3058.6370839930596</c:v>
                </c:pt>
                <c:pt idx="11580">
                  <c:v>3058.9012150020399</c:v>
                </c:pt>
                <c:pt idx="11581">
                  <c:v>3059.1653460110201</c:v>
                </c:pt>
                <c:pt idx="11582">
                  <c:v>3059.4294770200004</c:v>
                </c:pt>
                <c:pt idx="11583">
                  <c:v>3059.6936080289806</c:v>
                </c:pt>
                <c:pt idx="11584">
                  <c:v>3059.9577390379609</c:v>
                </c:pt>
                <c:pt idx="11585">
                  <c:v>3060.2218700469411</c:v>
                </c:pt>
                <c:pt idx="11586">
                  <c:v>3060.4860010559214</c:v>
                </c:pt>
                <c:pt idx="11587">
                  <c:v>3060.7501320649017</c:v>
                </c:pt>
                <c:pt idx="11588">
                  <c:v>3061.0142630738819</c:v>
                </c:pt>
                <c:pt idx="11589">
                  <c:v>3061.2783940828622</c:v>
                </c:pt>
                <c:pt idx="11590">
                  <c:v>3061.5425250918424</c:v>
                </c:pt>
                <c:pt idx="11591">
                  <c:v>3061.8066561008227</c:v>
                </c:pt>
                <c:pt idx="11592">
                  <c:v>3062.0707871098029</c:v>
                </c:pt>
                <c:pt idx="11593">
                  <c:v>3062.3349181187832</c:v>
                </c:pt>
                <c:pt idx="11594">
                  <c:v>3062.5990491277635</c:v>
                </c:pt>
                <c:pt idx="11595">
                  <c:v>3062.8631801367437</c:v>
                </c:pt>
                <c:pt idx="11596">
                  <c:v>3063.127311145724</c:v>
                </c:pt>
                <c:pt idx="11597">
                  <c:v>3063.3914421547042</c:v>
                </c:pt>
                <c:pt idx="11598">
                  <c:v>3063.6555731636845</c:v>
                </c:pt>
                <c:pt idx="11599">
                  <c:v>3063.9197041726648</c:v>
                </c:pt>
                <c:pt idx="11600">
                  <c:v>3064.183835181645</c:v>
                </c:pt>
                <c:pt idx="11601">
                  <c:v>3064.4479661906253</c:v>
                </c:pt>
                <c:pt idx="11602">
                  <c:v>3064.7120971996055</c:v>
                </c:pt>
                <c:pt idx="11603">
                  <c:v>3064.9762282085858</c:v>
                </c:pt>
                <c:pt idx="11604">
                  <c:v>3065.240359217566</c:v>
                </c:pt>
                <c:pt idx="11605">
                  <c:v>3065.5044902265463</c:v>
                </c:pt>
                <c:pt idx="11606">
                  <c:v>3065.7686212355266</c:v>
                </c:pt>
                <c:pt idx="11607">
                  <c:v>3066.0327522445068</c:v>
                </c:pt>
                <c:pt idx="11608">
                  <c:v>3066.2968832534871</c:v>
                </c:pt>
                <c:pt idx="11609">
                  <c:v>3066.5610142624673</c:v>
                </c:pt>
                <c:pt idx="11610">
                  <c:v>3066.8251452714476</c:v>
                </c:pt>
                <c:pt idx="11611">
                  <c:v>3067.0892762804278</c:v>
                </c:pt>
                <c:pt idx="11612">
                  <c:v>3067.3534072894081</c:v>
                </c:pt>
                <c:pt idx="11613">
                  <c:v>3067.6175382983884</c:v>
                </c:pt>
                <c:pt idx="11614">
                  <c:v>3067.8816693073686</c:v>
                </c:pt>
                <c:pt idx="11615">
                  <c:v>3068.1458003163489</c:v>
                </c:pt>
                <c:pt idx="11616">
                  <c:v>3068.4099313253291</c:v>
                </c:pt>
                <c:pt idx="11617">
                  <c:v>3068.6740623343094</c:v>
                </c:pt>
                <c:pt idx="11618">
                  <c:v>3068.9381933432896</c:v>
                </c:pt>
                <c:pt idx="11619">
                  <c:v>3069.2023243522699</c:v>
                </c:pt>
                <c:pt idx="11620">
                  <c:v>3069.4664553612502</c:v>
                </c:pt>
                <c:pt idx="11621">
                  <c:v>3069.7305863702304</c:v>
                </c:pt>
                <c:pt idx="11622">
                  <c:v>3069.9947173792107</c:v>
                </c:pt>
                <c:pt idx="11623">
                  <c:v>3070.2588483881909</c:v>
                </c:pt>
                <c:pt idx="11624">
                  <c:v>3070.5229793971712</c:v>
                </c:pt>
                <c:pt idx="11625">
                  <c:v>3070.7871104061514</c:v>
                </c:pt>
                <c:pt idx="11626">
                  <c:v>3071.0512414151317</c:v>
                </c:pt>
                <c:pt idx="11627">
                  <c:v>3071.315372424112</c:v>
                </c:pt>
                <c:pt idx="11628">
                  <c:v>3071.5795034330922</c:v>
                </c:pt>
                <c:pt idx="11629">
                  <c:v>3071.8436344420725</c:v>
                </c:pt>
                <c:pt idx="11630">
                  <c:v>3072.1077654510527</c:v>
                </c:pt>
                <c:pt idx="11631">
                  <c:v>3072.371896460033</c:v>
                </c:pt>
                <c:pt idx="11632">
                  <c:v>3072.6360274690132</c:v>
                </c:pt>
                <c:pt idx="11633">
                  <c:v>3072.9001584779935</c:v>
                </c:pt>
                <c:pt idx="11634">
                  <c:v>3073.1642894869738</c:v>
                </c:pt>
                <c:pt idx="11635">
                  <c:v>3073.428420495954</c:v>
                </c:pt>
                <c:pt idx="11636">
                  <c:v>3073.6925515049343</c:v>
                </c:pt>
                <c:pt idx="11637">
                  <c:v>3073.9566825139145</c:v>
                </c:pt>
                <c:pt idx="11638">
                  <c:v>3074.2208135228948</c:v>
                </c:pt>
                <c:pt idx="11639">
                  <c:v>3074.484944531875</c:v>
                </c:pt>
                <c:pt idx="11640">
                  <c:v>3074.7490755408553</c:v>
                </c:pt>
                <c:pt idx="11641">
                  <c:v>3075.0132065498356</c:v>
                </c:pt>
                <c:pt idx="11642">
                  <c:v>3075.2773375588158</c:v>
                </c:pt>
                <c:pt idx="11643">
                  <c:v>3075.5414685677961</c:v>
                </c:pt>
                <c:pt idx="11644">
                  <c:v>3075.8055995767763</c:v>
                </c:pt>
                <c:pt idx="11645">
                  <c:v>3076.0697305857566</c:v>
                </c:pt>
                <c:pt idx="11646">
                  <c:v>3076.3338615947368</c:v>
                </c:pt>
                <c:pt idx="11647">
                  <c:v>3076.5979926037171</c:v>
                </c:pt>
                <c:pt idx="11648">
                  <c:v>3076.8621236126974</c:v>
                </c:pt>
                <c:pt idx="11649">
                  <c:v>3077.1262546216776</c:v>
                </c:pt>
                <c:pt idx="11650">
                  <c:v>3077.3903856306579</c:v>
                </c:pt>
                <c:pt idx="11651">
                  <c:v>3077.6545166396381</c:v>
                </c:pt>
                <c:pt idx="11652">
                  <c:v>3077.9186476486184</c:v>
                </c:pt>
                <c:pt idx="11653">
                  <c:v>3078.1827786575986</c:v>
                </c:pt>
                <c:pt idx="11654">
                  <c:v>3078.4469096665789</c:v>
                </c:pt>
                <c:pt idx="11655">
                  <c:v>3078.7110406755592</c:v>
                </c:pt>
                <c:pt idx="11656">
                  <c:v>3078.9751716845394</c:v>
                </c:pt>
                <c:pt idx="11657">
                  <c:v>3079.2393026935197</c:v>
                </c:pt>
                <c:pt idx="11658">
                  <c:v>3079.5034337024999</c:v>
                </c:pt>
                <c:pt idx="11659">
                  <c:v>3079.7675647114802</c:v>
                </c:pt>
                <c:pt idx="11660">
                  <c:v>3080.0316957204604</c:v>
                </c:pt>
                <c:pt idx="11661">
                  <c:v>3080.2958267294407</c:v>
                </c:pt>
                <c:pt idx="11662">
                  <c:v>3080.559957738421</c:v>
                </c:pt>
                <c:pt idx="11663">
                  <c:v>3080.8240887474012</c:v>
                </c:pt>
                <c:pt idx="11664">
                  <c:v>3081.0882197563815</c:v>
                </c:pt>
                <c:pt idx="11665">
                  <c:v>3081.3523507653617</c:v>
                </c:pt>
                <c:pt idx="11666">
                  <c:v>3081.616481774342</c:v>
                </c:pt>
                <c:pt idx="11667">
                  <c:v>3081.8806127833222</c:v>
                </c:pt>
                <c:pt idx="11668">
                  <c:v>3082.1447437923025</c:v>
                </c:pt>
                <c:pt idx="11669">
                  <c:v>3082.4088748012828</c:v>
                </c:pt>
                <c:pt idx="11670">
                  <c:v>3082.673005810263</c:v>
                </c:pt>
                <c:pt idx="11671">
                  <c:v>3082.9371368192433</c:v>
                </c:pt>
                <c:pt idx="11672">
                  <c:v>3083.2012678282235</c:v>
                </c:pt>
                <c:pt idx="11673">
                  <c:v>3083.4653988372038</c:v>
                </c:pt>
                <c:pt idx="11674">
                  <c:v>3083.7295298461841</c:v>
                </c:pt>
                <c:pt idx="11675">
                  <c:v>3083.9936608551643</c:v>
                </c:pt>
                <c:pt idx="11676">
                  <c:v>3084.2577918641446</c:v>
                </c:pt>
                <c:pt idx="11677">
                  <c:v>3084.5219228731248</c:v>
                </c:pt>
                <c:pt idx="11678">
                  <c:v>3084.7860538821051</c:v>
                </c:pt>
                <c:pt idx="11679">
                  <c:v>3085.0501848910853</c:v>
                </c:pt>
                <c:pt idx="11680">
                  <c:v>3085.3143159000656</c:v>
                </c:pt>
                <c:pt idx="11681">
                  <c:v>3085.5784469090459</c:v>
                </c:pt>
                <c:pt idx="11682">
                  <c:v>3085.8425779180261</c:v>
                </c:pt>
                <c:pt idx="11683">
                  <c:v>3086.1067089270064</c:v>
                </c:pt>
                <c:pt idx="11684">
                  <c:v>3086.3708399359866</c:v>
                </c:pt>
                <c:pt idx="11685">
                  <c:v>3086.6349709449669</c:v>
                </c:pt>
                <c:pt idx="11686">
                  <c:v>3086.8991019539471</c:v>
                </c:pt>
                <c:pt idx="11687">
                  <c:v>3087.1632329629274</c:v>
                </c:pt>
                <c:pt idx="11688">
                  <c:v>3087.4273639719077</c:v>
                </c:pt>
                <c:pt idx="11689">
                  <c:v>3087.6914949808879</c:v>
                </c:pt>
                <c:pt idx="11690">
                  <c:v>3087.9556259898682</c:v>
                </c:pt>
                <c:pt idx="11691">
                  <c:v>3088.2197569988484</c:v>
                </c:pt>
                <c:pt idx="11692">
                  <c:v>3088.4838880078287</c:v>
                </c:pt>
                <c:pt idx="11693">
                  <c:v>3088.7480190168089</c:v>
                </c:pt>
                <c:pt idx="11694">
                  <c:v>3089.0121500257892</c:v>
                </c:pt>
                <c:pt idx="11695">
                  <c:v>3089.2762810347695</c:v>
                </c:pt>
                <c:pt idx="11696">
                  <c:v>3089.5404120437497</c:v>
                </c:pt>
                <c:pt idx="11697">
                  <c:v>3089.80454305273</c:v>
                </c:pt>
                <c:pt idx="11698">
                  <c:v>3090.0686740617102</c:v>
                </c:pt>
                <c:pt idx="11699">
                  <c:v>3090.3328050706905</c:v>
                </c:pt>
                <c:pt idx="11700">
                  <c:v>3090.5969360796707</c:v>
                </c:pt>
                <c:pt idx="11701">
                  <c:v>3090.861067088651</c:v>
                </c:pt>
                <c:pt idx="11702">
                  <c:v>3091.1251980976313</c:v>
                </c:pt>
                <c:pt idx="11703">
                  <c:v>3091.3893291066115</c:v>
                </c:pt>
                <c:pt idx="11704">
                  <c:v>3091.6534601155918</c:v>
                </c:pt>
                <c:pt idx="11705">
                  <c:v>3091.917591124572</c:v>
                </c:pt>
                <c:pt idx="11706">
                  <c:v>3092.1817221335523</c:v>
                </c:pt>
                <c:pt idx="11707">
                  <c:v>3092.4458531425325</c:v>
                </c:pt>
                <c:pt idx="11708">
                  <c:v>3092.7099841515128</c:v>
                </c:pt>
                <c:pt idx="11709">
                  <c:v>3092.9741151604931</c:v>
                </c:pt>
                <c:pt idx="11710">
                  <c:v>3093.2382461694733</c:v>
                </c:pt>
                <c:pt idx="11711">
                  <c:v>3093.5023771784536</c:v>
                </c:pt>
                <c:pt idx="11712">
                  <c:v>3093.7665081874338</c:v>
                </c:pt>
                <c:pt idx="11713">
                  <c:v>3094.0306391964141</c:v>
                </c:pt>
                <c:pt idx="11714">
                  <c:v>3094.2947702053943</c:v>
                </c:pt>
                <c:pt idx="11715">
                  <c:v>3094.5589012143746</c:v>
                </c:pt>
                <c:pt idx="11716">
                  <c:v>3094.8230322233549</c:v>
                </c:pt>
                <c:pt idx="11717">
                  <c:v>3095.0871632323351</c:v>
                </c:pt>
                <c:pt idx="11718">
                  <c:v>3095.3512942413154</c:v>
                </c:pt>
                <c:pt idx="11719">
                  <c:v>3095.6154252502956</c:v>
                </c:pt>
                <c:pt idx="11720">
                  <c:v>3095.8795562592759</c:v>
                </c:pt>
                <c:pt idx="11721">
                  <c:v>3096.1436872682561</c:v>
                </c:pt>
                <c:pt idx="11722">
                  <c:v>3096.4078182772364</c:v>
                </c:pt>
                <c:pt idx="11723">
                  <c:v>3096.6719492862167</c:v>
                </c:pt>
                <c:pt idx="11724">
                  <c:v>3096.9360802951969</c:v>
                </c:pt>
                <c:pt idx="11725">
                  <c:v>3097.2002113041772</c:v>
                </c:pt>
                <c:pt idx="11726">
                  <c:v>3097.4643423131574</c:v>
                </c:pt>
                <c:pt idx="11727">
                  <c:v>3097.7284733221377</c:v>
                </c:pt>
                <c:pt idx="11728">
                  <c:v>3097.9926043311179</c:v>
                </c:pt>
                <c:pt idx="11729">
                  <c:v>3098.2567353400982</c:v>
                </c:pt>
                <c:pt idx="11730">
                  <c:v>3098.5208663490785</c:v>
                </c:pt>
                <c:pt idx="11731">
                  <c:v>3098.7849973580587</c:v>
                </c:pt>
                <c:pt idx="11732">
                  <c:v>3099.049128367039</c:v>
                </c:pt>
                <c:pt idx="11733">
                  <c:v>3099.3132593760192</c:v>
                </c:pt>
                <c:pt idx="11734">
                  <c:v>3099.5773903849995</c:v>
                </c:pt>
                <c:pt idx="11735">
                  <c:v>3099.8415213939797</c:v>
                </c:pt>
                <c:pt idx="11736">
                  <c:v>3100.10565240296</c:v>
                </c:pt>
                <c:pt idx="11737">
                  <c:v>3100.3697834119403</c:v>
                </c:pt>
                <c:pt idx="11738">
                  <c:v>3100.6339144209205</c:v>
                </c:pt>
                <c:pt idx="11739">
                  <c:v>3100.8980454299008</c:v>
                </c:pt>
                <c:pt idx="11740">
                  <c:v>3101.162176438881</c:v>
                </c:pt>
                <c:pt idx="11741">
                  <c:v>3101.4263074478613</c:v>
                </c:pt>
                <c:pt idx="11742">
                  <c:v>3101.6904384568415</c:v>
                </c:pt>
                <c:pt idx="11743">
                  <c:v>3101.9545694658218</c:v>
                </c:pt>
                <c:pt idx="11744">
                  <c:v>3102.2187004748021</c:v>
                </c:pt>
                <c:pt idx="11745">
                  <c:v>3102.4828314837823</c:v>
                </c:pt>
                <c:pt idx="11746">
                  <c:v>3102.7469624927626</c:v>
                </c:pt>
                <c:pt idx="11747">
                  <c:v>3103.0110935017428</c:v>
                </c:pt>
                <c:pt idx="11748">
                  <c:v>3103.2752245107231</c:v>
                </c:pt>
                <c:pt idx="11749">
                  <c:v>3103.5393555197033</c:v>
                </c:pt>
                <c:pt idx="11750">
                  <c:v>3103.8034865286836</c:v>
                </c:pt>
                <c:pt idx="11751">
                  <c:v>3104.0676175376639</c:v>
                </c:pt>
                <c:pt idx="11752">
                  <c:v>3104.3317485466441</c:v>
                </c:pt>
                <c:pt idx="11753">
                  <c:v>3104.5958795556244</c:v>
                </c:pt>
                <c:pt idx="11754">
                  <c:v>3104.8600105646046</c:v>
                </c:pt>
                <c:pt idx="11755">
                  <c:v>3105.1241415735849</c:v>
                </c:pt>
                <c:pt idx="11756">
                  <c:v>3105.3882725825652</c:v>
                </c:pt>
                <c:pt idx="11757">
                  <c:v>3105.6524035915454</c:v>
                </c:pt>
                <c:pt idx="11758">
                  <c:v>3105.9165346005257</c:v>
                </c:pt>
                <c:pt idx="11759">
                  <c:v>3106.1806656095059</c:v>
                </c:pt>
                <c:pt idx="11760">
                  <c:v>3106.4447966184862</c:v>
                </c:pt>
                <c:pt idx="11761">
                  <c:v>3106.7089276274664</c:v>
                </c:pt>
                <c:pt idx="11762">
                  <c:v>3106.9730586364467</c:v>
                </c:pt>
                <c:pt idx="11763">
                  <c:v>3107.237189645427</c:v>
                </c:pt>
                <c:pt idx="11764">
                  <c:v>3107.5013206544072</c:v>
                </c:pt>
                <c:pt idx="11765">
                  <c:v>3107.7654516633875</c:v>
                </c:pt>
                <c:pt idx="11766">
                  <c:v>3108.0295826723677</c:v>
                </c:pt>
                <c:pt idx="11767">
                  <c:v>3108.293713681348</c:v>
                </c:pt>
                <c:pt idx="11768">
                  <c:v>3108.5578446903282</c:v>
                </c:pt>
                <c:pt idx="11769">
                  <c:v>3108.8219756993085</c:v>
                </c:pt>
                <c:pt idx="11770">
                  <c:v>3109.0861067082888</c:v>
                </c:pt>
                <c:pt idx="11771">
                  <c:v>3109.350237717269</c:v>
                </c:pt>
                <c:pt idx="11772">
                  <c:v>3109.6143687262493</c:v>
                </c:pt>
                <c:pt idx="11773">
                  <c:v>3109.8784997352295</c:v>
                </c:pt>
                <c:pt idx="11774">
                  <c:v>3110.1426307442098</c:v>
                </c:pt>
                <c:pt idx="11775">
                  <c:v>3110.40676175319</c:v>
                </c:pt>
                <c:pt idx="11776">
                  <c:v>3110.6708927621703</c:v>
                </c:pt>
                <c:pt idx="11777">
                  <c:v>3110.9350237711506</c:v>
                </c:pt>
                <c:pt idx="11778">
                  <c:v>3111.1991547801308</c:v>
                </c:pt>
                <c:pt idx="11779">
                  <c:v>3111.4632857891111</c:v>
                </c:pt>
                <c:pt idx="11780">
                  <c:v>3111.7274167980913</c:v>
                </c:pt>
                <c:pt idx="11781">
                  <c:v>3111.9915478070716</c:v>
                </c:pt>
                <c:pt idx="11782">
                  <c:v>3112.2556788160518</c:v>
                </c:pt>
                <c:pt idx="11783">
                  <c:v>3112.5198098250321</c:v>
                </c:pt>
                <c:pt idx="11784">
                  <c:v>3112.7839408340124</c:v>
                </c:pt>
                <c:pt idx="11785">
                  <c:v>3113.0480718429926</c:v>
                </c:pt>
                <c:pt idx="11786">
                  <c:v>3113.3122028519729</c:v>
                </c:pt>
                <c:pt idx="11787">
                  <c:v>3113.5763338609531</c:v>
                </c:pt>
                <c:pt idx="11788">
                  <c:v>3113.8404648699334</c:v>
                </c:pt>
                <c:pt idx="11789">
                  <c:v>3114.1045958789136</c:v>
                </c:pt>
                <c:pt idx="11790">
                  <c:v>3114.3687268878939</c:v>
                </c:pt>
                <c:pt idx="11791">
                  <c:v>3114.6328578968742</c:v>
                </c:pt>
                <c:pt idx="11792">
                  <c:v>3114.8969889058544</c:v>
                </c:pt>
                <c:pt idx="11793">
                  <c:v>3115.1611199148347</c:v>
                </c:pt>
                <c:pt idx="11794">
                  <c:v>3115.4252509238149</c:v>
                </c:pt>
                <c:pt idx="11795">
                  <c:v>3115.6893819327952</c:v>
                </c:pt>
                <c:pt idx="11796">
                  <c:v>3115.9535129417754</c:v>
                </c:pt>
                <c:pt idx="11797">
                  <c:v>3116.2176439507557</c:v>
                </c:pt>
                <c:pt idx="11798">
                  <c:v>3116.481774959736</c:v>
                </c:pt>
                <c:pt idx="11799">
                  <c:v>3116.7459059687162</c:v>
                </c:pt>
                <c:pt idx="11800">
                  <c:v>3117.0100369776965</c:v>
                </c:pt>
                <c:pt idx="11801">
                  <c:v>3117.2741679866767</c:v>
                </c:pt>
                <c:pt idx="11802">
                  <c:v>3117.538298995657</c:v>
                </c:pt>
                <c:pt idx="11803">
                  <c:v>3117.8024300046372</c:v>
                </c:pt>
                <c:pt idx="11804">
                  <c:v>3118.0665610136175</c:v>
                </c:pt>
                <c:pt idx="11805">
                  <c:v>3118.3306920225978</c:v>
                </c:pt>
                <c:pt idx="11806">
                  <c:v>3118.594823031578</c:v>
                </c:pt>
                <c:pt idx="11807">
                  <c:v>3118.8589540405583</c:v>
                </c:pt>
                <c:pt idx="11808">
                  <c:v>3119.1230850495385</c:v>
                </c:pt>
                <c:pt idx="11809">
                  <c:v>3119.3872160585188</c:v>
                </c:pt>
                <c:pt idx="11810">
                  <c:v>3119.651347067499</c:v>
                </c:pt>
                <c:pt idx="11811">
                  <c:v>3119.9154780764793</c:v>
                </c:pt>
                <c:pt idx="11812">
                  <c:v>3120.1796090854596</c:v>
                </c:pt>
                <c:pt idx="11813">
                  <c:v>3120.4437400944398</c:v>
                </c:pt>
                <c:pt idx="11814">
                  <c:v>3120.7078711034201</c:v>
                </c:pt>
                <c:pt idx="11815">
                  <c:v>3120.9720021124003</c:v>
                </c:pt>
                <c:pt idx="11816">
                  <c:v>3121.2361331213806</c:v>
                </c:pt>
                <c:pt idx="11817">
                  <c:v>3121.5002641303608</c:v>
                </c:pt>
                <c:pt idx="11818">
                  <c:v>3121.7643951393411</c:v>
                </c:pt>
                <c:pt idx="11819">
                  <c:v>3122.0285261483214</c:v>
                </c:pt>
                <c:pt idx="11820">
                  <c:v>3122.2926571573016</c:v>
                </c:pt>
                <c:pt idx="11821">
                  <c:v>3122.5567881662819</c:v>
                </c:pt>
                <c:pt idx="11822">
                  <c:v>3122.8209191752621</c:v>
                </c:pt>
                <c:pt idx="11823">
                  <c:v>3123.0850501842424</c:v>
                </c:pt>
                <c:pt idx="11824">
                  <c:v>3123.3491811932226</c:v>
                </c:pt>
                <c:pt idx="11825">
                  <c:v>3123.6133122022029</c:v>
                </c:pt>
                <c:pt idx="11826">
                  <c:v>3123.8774432111832</c:v>
                </c:pt>
                <c:pt idx="11827">
                  <c:v>3124.1415742201634</c:v>
                </c:pt>
                <c:pt idx="11828">
                  <c:v>3124.4057052291437</c:v>
                </c:pt>
                <c:pt idx="11829">
                  <c:v>3124.6698362381239</c:v>
                </c:pt>
                <c:pt idx="11830">
                  <c:v>3124.9339672471042</c:v>
                </c:pt>
                <c:pt idx="11831">
                  <c:v>3125.1980982560844</c:v>
                </c:pt>
                <c:pt idx="11832">
                  <c:v>3125.4622292650647</c:v>
                </c:pt>
                <c:pt idx="11833">
                  <c:v>3125.726360274045</c:v>
                </c:pt>
                <c:pt idx="11834">
                  <c:v>3125.9904912830252</c:v>
                </c:pt>
                <c:pt idx="11835">
                  <c:v>3126.2546222920055</c:v>
                </c:pt>
                <c:pt idx="11836">
                  <c:v>3126.5187533009857</c:v>
                </c:pt>
                <c:pt idx="11837">
                  <c:v>3126.782884309966</c:v>
                </c:pt>
                <c:pt idx="11838">
                  <c:v>3127.0470153189463</c:v>
                </c:pt>
                <c:pt idx="11839">
                  <c:v>3127.3111463279265</c:v>
                </c:pt>
                <c:pt idx="11840">
                  <c:v>3127.5752773369068</c:v>
                </c:pt>
                <c:pt idx="11841">
                  <c:v>3127.839408345887</c:v>
                </c:pt>
                <c:pt idx="11842">
                  <c:v>3128.1035393548673</c:v>
                </c:pt>
                <c:pt idx="11843">
                  <c:v>3128.3676703638475</c:v>
                </c:pt>
                <c:pt idx="11844">
                  <c:v>3128.6318013728278</c:v>
                </c:pt>
                <c:pt idx="11845">
                  <c:v>3128.8959323818081</c:v>
                </c:pt>
                <c:pt idx="11846">
                  <c:v>3129.1600633907883</c:v>
                </c:pt>
                <c:pt idx="11847">
                  <c:v>3129.4241943997686</c:v>
                </c:pt>
                <c:pt idx="11848">
                  <c:v>3129.6883254087488</c:v>
                </c:pt>
                <c:pt idx="11849">
                  <c:v>3129.9524564177291</c:v>
                </c:pt>
                <c:pt idx="11850">
                  <c:v>3130.2165874267093</c:v>
                </c:pt>
                <c:pt idx="11851">
                  <c:v>3130.4807184356896</c:v>
                </c:pt>
                <c:pt idx="11852">
                  <c:v>3130.7448494446699</c:v>
                </c:pt>
                <c:pt idx="11853">
                  <c:v>3131.0089804536501</c:v>
                </c:pt>
                <c:pt idx="11854">
                  <c:v>3131.2731114626304</c:v>
                </c:pt>
                <c:pt idx="11855">
                  <c:v>3131.5372424716106</c:v>
                </c:pt>
                <c:pt idx="11856">
                  <c:v>3131.8013734805909</c:v>
                </c:pt>
                <c:pt idx="11857">
                  <c:v>3132.0655044895711</c:v>
                </c:pt>
                <c:pt idx="11858">
                  <c:v>3132.3296354985514</c:v>
                </c:pt>
                <c:pt idx="11859">
                  <c:v>3132.5937665075317</c:v>
                </c:pt>
                <c:pt idx="11860">
                  <c:v>3132.8578975165119</c:v>
                </c:pt>
                <c:pt idx="11861">
                  <c:v>3133.1220285254922</c:v>
                </c:pt>
                <c:pt idx="11862">
                  <c:v>3133.3861595344724</c:v>
                </c:pt>
                <c:pt idx="11863">
                  <c:v>3133.6502905434527</c:v>
                </c:pt>
                <c:pt idx="11864">
                  <c:v>3133.9144215524329</c:v>
                </c:pt>
                <c:pt idx="11865">
                  <c:v>3134.1785525614132</c:v>
                </c:pt>
                <c:pt idx="11866">
                  <c:v>3134.4426835703935</c:v>
                </c:pt>
                <c:pt idx="11867">
                  <c:v>3134.7068145793737</c:v>
                </c:pt>
                <c:pt idx="11868">
                  <c:v>3134.970945588354</c:v>
                </c:pt>
                <c:pt idx="11869">
                  <c:v>3135.2350765973342</c:v>
                </c:pt>
                <c:pt idx="11870">
                  <c:v>3135.4992076063145</c:v>
                </c:pt>
                <c:pt idx="11871">
                  <c:v>3135.7633386152947</c:v>
                </c:pt>
                <c:pt idx="11872">
                  <c:v>3136.027469624275</c:v>
                </c:pt>
                <c:pt idx="11873">
                  <c:v>3136.2916006332553</c:v>
                </c:pt>
                <c:pt idx="11874">
                  <c:v>3136.5557316422355</c:v>
                </c:pt>
                <c:pt idx="11875">
                  <c:v>3136.8198626512158</c:v>
                </c:pt>
                <c:pt idx="11876">
                  <c:v>3137.083993660196</c:v>
                </c:pt>
                <c:pt idx="11877">
                  <c:v>3137.3481246691763</c:v>
                </c:pt>
                <c:pt idx="11878">
                  <c:v>3137.6122556781565</c:v>
                </c:pt>
                <c:pt idx="11879">
                  <c:v>3137.8763866871368</c:v>
                </c:pt>
                <c:pt idx="11880">
                  <c:v>3138.1405176961171</c:v>
                </c:pt>
                <c:pt idx="11881">
                  <c:v>3138.4046487050973</c:v>
                </c:pt>
                <c:pt idx="11882">
                  <c:v>3138.6687797140776</c:v>
                </c:pt>
                <c:pt idx="11883">
                  <c:v>3138.9329107230578</c:v>
                </c:pt>
                <c:pt idx="11884">
                  <c:v>3139.1970417320381</c:v>
                </c:pt>
                <c:pt idx="11885">
                  <c:v>3139.4611727410183</c:v>
                </c:pt>
                <c:pt idx="11886">
                  <c:v>3139.7253037499986</c:v>
                </c:pt>
                <c:pt idx="11887">
                  <c:v>3139.9894347589789</c:v>
                </c:pt>
                <c:pt idx="11888">
                  <c:v>3140.2535657679591</c:v>
                </c:pt>
                <c:pt idx="11889">
                  <c:v>3140.5176967769394</c:v>
                </c:pt>
                <c:pt idx="11890">
                  <c:v>3140.7818277859196</c:v>
                </c:pt>
                <c:pt idx="11891">
                  <c:v>3141.0459587948999</c:v>
                </c:pt>
                <c:pt idx="11892">
                  <c:v>3141.3100898038801</c:v>
                </c:pt>
                <c:pt idx="11893">
                  <c:v>3141.5742208128604</c:v>
                </c:pt>
                <c:pt idx="11894">
                  <c:v>3141.8383518218407</c:v>
                </c:pt>
                <c:pt idx="11895">
                  <c:v>3142.1024828308209</c:v>
                </c:pt>
                <c:pt idx="11896">
                  <c:v>3142.3666138398012</c:v>
                </c:pt>
                <c:pt idx="11897">
                  <c:v>3142.6307448487814</c:v>
                </c:pt>
                <c:pt idx="11898">
                  <c:v>3142.8948758577617</c:v>
                </c:pt>
                <c:pt idx="11899">
                  <c:v>3143.1590068667419</c:v>
                </c:pt>
                <c:pt idx="11900">
                  <c:v>3143.4231378757222</c:v>
                </c:pt>
                <c:pt idx="11901">
                  <c:v>3143.6872688847025</c:v>
                </c:pt>
                <c:pt idx="11902">
                  <c:v>3143.9513998936827</c:v>
                </c:pt>
                <c:pt idx="11903">
                  <c:v>3144.215530902663</c:v>
                </c:pt>
                <c:pt idx="11904">
                  <c:v>3144.4796619116432</c:v>
                </c:pt>
                <c:pt idx="11905">
                  <c:v>3144.7437929206235</c:v>
                </c:pt>
                <c:pt idx="11906">
                  <c:v>3145.0079239296037</c:v>
                </c:pt>
                <c:pt idx="11907">
                  <c:v>3145.272054938584</c:v>
                </c:pt>
                <c:pt idx="11908">
                  <c:v>3145.5361859475643</c:v>
                </c:pt>
                <c:pt idx="11909">
                  <c:v>3145.8003169565445</c:v>
                </c:pt>
                <c:pt idx="11910">
                  <c:v>3146.0644479655248</c:v>
                </c:pt>
                <c:pt idx="11911">
                  <c:v>3146.328578974505</c:v>
                </c:pt>
                <c:pt idx="11912">
                  <c:v>3146.5927099834853</c:v>
                </c:pt>
                <c:pt idx="11913">
                  <c:v>3146.8568409924655</c:v>
                </c:pt>
                <c:pt idx="11914">
                  <c:v>3147.1209720014458</c:v>
                </c:pt>
                <c:pt idx="11915">
                  <c:v>3147.3851030104261</c:v>
                </c:pt>
                <c:pt idx="11916">
                  <c:v>3147.6492340194063</c:v>
                </c:pt>
                <c:pt idx="11917">
                  <c:v>3147.9133650283866</c:v>
                </c:pt>
                <c:pt idx="11918">
                  <c:v>3148.1774960373668</c:v>
                </c:pt>
                <c:pt idx="11919">
                  <c:v>3148.4416270463471</c:v>
                </c:pt>
                <c:pt idx="11920">
                  <c:v>3148.7057580553274</c:v>
                </c:pt>
                <c:pt idx="11921">
                  <c:v>3148.9698890643076</c:v>
                </c:pt>
                <c:pt idx="11922">
                  <c:v>3149.2340200732879</c:v>
                </c:pt>
                <c:pt idx="11923">
                  <c:v>3149.4981510822681</c:v>
                </c:pt>
                <c:pt idx="11924">
                  <c:v>3149.7622820912484</c:v>
                </c:pt>
                <c:pt idx="11925">
                  <c:v>3150.0264131002286</c:v>
                </c:pt>
                <c:pt idx="11926">
                  <c:v>3150.2905441092089</c:v>
                </c:pt>
                <c:pt idx="11927">
                  <c:v>3150.5546751181892</c:v>
                </c:pt>
                <c:pt idx="11928">
                  <c:v>3150.8188061271694</c:v>
                </c:pt>
                <c:pt idx="11929">
                  <c:v>3151.0829371361497</c:v>
                </c:pt>
                <c:pt idx="11930">
                  <c:v>3151.3470681451299</c:v>
                </c:pt>
                <c:pt idx="11931">
                  <c:v>3151.6111991541102</c:v>
                </c:pt>
                <c:pt idx="11932">
                  <c:v>3151.8753301630904</c:v>
                </c:pt>
                <c:pt idx="11933">
                  <c:v>3152.1394611720707</c:v>
                </c:pt>
                <c:pt idx="11934">
                  <c:v>3152.403592181051</c:v>
                </c:pt>
                <c:pt idx="11935">
                  <c:v>3152.6677231900312</c:v>
                </c:pt>
                <c:pt idx="11936">
                  <c:v>3152.9318541990115</c:v>
                </c:pt>
                <c:pt idx="11937">
                  <c:v>3153.1959852079917</c:v>
                </c:pt>
                <c:pt idx="11938">
                  <c:v>3153.460116216972</c:v>
                </c:pt>
                <c:pt idx="11939">
                  <c:v>3153.7242472259522</c:v>
                </c:pt>
                <c:pt idx="11940">
                  <c:v>3153.9883782349325</c:v>
                </c:pt>
                <c:pt idx="11941">
                  <c:v>3154.2525092439128</c:v>
                </c:pt>
                <c:pt idx="11942">
                  <c:v>3154.516640252893</c:v>
                </c:pt>
                <c:pt idx="11943">
                  <c:v>3154.7807712618733</c:v>
                </c:pt>
                <c:pt idx="11944">
                  <c:v>3155.0449022708535</c:v>
                </c:pt>
                <c:pt idx="11945">
                  <c:v>3155.3090332798338</c:v>
                </c:pt>
                <c:pt idx="11946">
                  <c:v>3155.573164288814</c:v>
                </c:pt>
                <c:pt idx="11947">
                  <c:v>3155.8372952977943</c:v>
                </c:pt>
                <c:pt idx="11948">
                  <c:v>3156.1014263067746</c:v>
                </c:pt>
                <c:pt idx="11949">
                  <c:v>3156.3655573157548</c:v>
                </c:pt>
                <c:pt idx="11950">
                  <c:v>3156.6296883247351</c:v>
                </c:pt>
                <c:pt idx="11951">
                  <c:v>3156.8938193337153</c:v>
                </c:pt>
                <c:pt idx="11952">
                  <c:v>3157.1579503426956</c:v>
                </c:pt>
                <c:pt idx="11953">
                  <c:v>3157.4220813516758</c:v>
                </c:pt>
                <c:pt idx="11954">
                  <c:v>3157.6862123606561</c:v>
                </c:pt>
                <c:pt idx="11955">
                  <c:v>3157.9503433696364</c:v>
                </c:pt>
                <c:pt idx="11956">
                  <c:v>3158.2144743786166</c:v>
                </c:pt>
                <c:pt idx="11957">
                  <c:v>3158.4786053875969</c:v>
                </c:pt>
                <c:pt idx="11958">
                  <c:v>3158.7427363965771</c:v>
                </c:pt>
                <c:pt idx="11959">
                  <c:v>3159.0068674055574</c:v>
                </c:pt>
                <c:pt idx="11960">
                  <c:v>3159.2709984145376</c:v>
                </c:pt>
                <c:pt idx="11961">
                  <c:v>3159.5351294235179</c:v>
                </c:pt>
                <c:pt idx="11962">
                  <c:v>3159.7992604324982</c:v>
                </c:pt>
                <c:pt idx="11963">
                  <c:v>3160.0633914414784</c:v>
                </c:pt>
                <c:pt idx="11964">
                  <c:v>3160.3275224504587</c:v>
                </c:pt>
                <c:pt idx="11965">
                  <c:v>3160.5916534594389</c:v>
                </c:pt>
                <c:pt idx="11966">
                  <c:v>3160.8557844684192</c:v>
                </c:pt>
                <c:pt idx="11967">
                  <c:v>3161.1199154773994</c:v>
                </c:pt>
                <c:pt idx="11968">
                  <c:v>3161.3840464863797</c:v>
                </c:pt>
                <c:pt idx="11969">
                  <c:v>3161.64817749536</c:v>
                </c:pt>
                <c:pt idx="11970">
                  <c:v>3161.9123085043402</c:v>
                </c:pt>
                <c:pt idx="11971">
                  <c:v>3162.1764395133205</c:v>
                </c:pt>
                <c:pt idx="11972">
                  <c:v>3162.4405705223007</c:v>
                </c:pt>
                <c:pt idx="11973">
                  <c:v>3162.704701531281</c:v>
                </c:pt>
                <c:pt idx="11974">
                  <c:v>3162.9688325402612</c:v>
                </c:pt>
                <c:pt idx="11975">
                  <c:v>3163.2329635492415</c:v>
                </c:pt>
                <c:pt idx="11976">
                  <c:v>3163.4970945582218</c:v>
                </c:pt>
                <c:pt idx="11977">
                  <c:v>3163.761225567202</c:v>
                </c:pt>
                <c:pt idx="11978">
                  <c:v>3164.0253565761823</c:v>
                </c:pt>
                <c:pt idx="11979">
                  <c:v>3164.2894875851625</c:v>
                </c:pt>
                <c:pt idx="11980">
                  <c:v>3164.5536185941428</c:v>
                </c:pt>
                <c:pt idx="11981">
                  <c:v>3164.817749603123</c:v>
                </c:pt>
                <c:pt idx="11982">
                  <c:v>3165.0818806121033</c:v>
                </c:pt>
                <c:pt idx="11983">
                  <c:v>3165.3460116210836</c:v>
                </c:pt>
                <c:pt idx="11984">
                  <c:v>3165.6101426300638</c:v>
                </c:pt>
                <c:pt idx="11985">
                  <c:v>3165.8742736390441</c:v>
                </c:pt>
                <c:pt idx="11986">
                  <c:v>3166.1384046480243</c:v>
                </c:pt>
                <c:pt idx="11987">
                  <c:v>3166.4025356570046</c:v>
                </c:pt>
                <c:pt idx="11988">
                  <c:v>3166.6666666659848</c:v>
                </c:pt>
                <c:pt idx="11989">
                  <c:v>3166.9307976749651</c:v>
                </c:pt>
                <c:pt idx="11990">
                  <c:v>3167.1949286839454</c:v>
                </c:pt>
                <c:pt idx="11991">
                  <c:v>3167.4590596929256</c:v>
                </c:pt>
                <c:pt idx="11992">
                  <c:v>3167.7231907019059</c:v>
                </c:pt>
                <c:pt idx="11993">
                  <c:v>3167.9873217108861</c:v>
                </c:pt>
                <c:pt idx="11994">
                  <c:v>3168.2514527198664</c:v>
                </c:pt>
                <c:pt idx="11995">
                  <c:v>3168.5155837288467</c:v>
                </c:pt>
                <c:pt idx="11996">
                  <c:v>3168.7797147378269</c:v>
                </c:pt>
                <c:pt idx="11997">
                  <c:v>3169.0438457468072</c:v>
                </c:pt>
                <c:pt idx="11998">
                  <c:v>3169.3079767557874</c:v>
                </c:pt>
                <c:pt idx="11999">
                  <c:v>3169.5721077647677</c:v>
                </c:pt>
                <c:pt idx="12000">
                  <c:v>3169.8362387737479</c:v>
                </c:pt>
                <c:pt idx="12001">
                  <c:v>3170.1003697827282</c:v>
                </c:pt>
                <c:pt idx="12002">
                  <c:v>3170.3645007917085</c:v>
                </c:pt>
                <c:pt idx="12003">
                  <c:v>3170.6286318006887</c:v>
                </c:pt>
                <c:pt idx="12004">
                  <c:v>3170.892762809669</c:v>
                </c:pt>
                <c:pt idx="12005">
                  <c:v>3171.1568938186492</c:v>
                </c:pt>
                <c:pt idx="12006">
                  <c:v>3171.4210248276295</c:v>
                </c:pt>
                <c:pt idx="12007">
                  <c:v>3171.6851558366097</c:v>
                </c:pt>
                <c:pt idx="12008">
                  <c:v>3171.94928684559</c:v>
                </c:pt>
                <c:pt idx="12009">
                  <c:v>3172.2134178545703</c:v>
                </c:pt>
                <c:pt idx="12010">
                  <c:v>3172.4775488635505</c:v>
                </c:pt>
                <c:pt idx="12011">
                  <c:v>3172.7416798725308</c:v>
                </c:pt>
                <c:pt idx="12012">
                  <c:v>3173.005810881511</c:v>
                </c:pt>
                <c:pt idx="12013">
                  <c:v>3173.2699418904913</c:v>
                </c:pt>
                <c:pt idx="12014">
                  <c:v>3173.5340728994715</c:v>
                </c:pt>
                <c:pt idx="12015">
                  <c:v>3173.7982039084518</c:v>
                </c:pt>
                <c:pt idx="12016">
                  <c:v>3174.0623349174321</c:v>
                </c:pt>
                <c:pt idx="12017">
                  <c:v>3174.3264659264123</c:v>
                </c:pt>
                <c:pt idx="12018">
                  <c:v>3174.5905969353926</c:v>
                </c:pt>
                <c:pt idx="12019">
                  <c:v>3174.8547279443728</c:v>
                </c:pt>
                <c:pt idx="12020">
                  <c:v>3175.1188589533531</c:v>
                </c:pt>
                <c:pt idx="12021">
                  <c:v>3175.3829899623333</c:v>
                </c:pt>
                <c:pt idx="12022">
                  <c:v>3175.6471209713136</c:v>
                </c:pt>
                <c:pt idx="12023">
                  <c:v>3175.9112519802939</c:v>
                </c:pt>
                <c:pt idx="12024">
                  <c:v>3176.1753829892741</c:v>
                </c:pt>
                <c:pt idx="12025">
                  <c:v>3176.4395139982544</c:v>
                </c:pt>
                <c:pt idx="12026">
                  <c:v>3176.7036450072346</c:v>
                </c:pt>
                <c:pt idx="12027">
                  <c:v>3176.9677760162149</c:v>
                </c:pt>
                <c:pt idx="12028">
                  <c:v>3177.2319070251951</c:v>
                </c:pt>
                <c:pt idx="12029">
                  <c:v>3177.4960380341754</c:v>
                </c:pt>
                <c:pt idx="12030">
                  <c:v>3177.7601690431557</c:v>
                </c:pt>
                <c:pt idx="12031">
                  <c:v>3178.0243000521359</c:v>
                </c:pt>
                <c:pt idx="12032">
                  <c:v>3178.2884310611162</c:v>
                </c:pt>
                <c:pt idx="12033">
                  <c:v>3178.5525620700964</c:v>
                </c:pt>
                <c:pt idx="12034">
                  <c:v>3178.8166930790767</c:v>
                </c:pt>
                <c:pt idx="12035">
                  <c:v>3179.0808240880569</c:v>
                </c:pt>
                <c:pt idx="12036">
                  <c:v>3179.3449550970372</c:v>
                </c:pt>
                <c:pt idx="12037">
                  <c:v>3179.6090861060175</c:v>
                </c:pt>
                <c:pt idx="12038">
                  <c:v>3179.8732171149977</c:v>
                </c:pt>
                <c:pt idx="12039">
                  <c:v>3180.137348123978</c:v>
                </c:pt>
                <c:pt idx="12040">
                  <c:v>3180.4014791329582</c:v>
                </c:pt>
                <c:pt idx="12041">
                  <c:v>3180.6656101419385</c:v>
                </c:pt>
                <c:pt idx="12042">
                  <c:v>3180.9297411509187</c:v>
                </c:pt>
                <c:pt idx="12043">
                  <c:v>3181.193872159899</c:v>
                </c:pt>
                <c:pt idx="12044">
                  <c:v>3181.4580031688793</c:v>
                </c:pt>
                <c:pt idx="12045">
                  <c:v>3181.7221341778595</c:v>
                </c:pt>
                <c:pt idx="12046">
                  <c:v>3181.9862651868398</c:v>
                </c:pt>
                <c:pt idx="12047">
                  <c:v>3182.25039619582</c:v>
                </c:pt>
                <c:pt idx="12048">
                  <c:v>3182.5145272048003</c:v>
                </c:pt>
                <c:pt idx="12049">
                  <c:v>3182.7786582137805</c:v>
                </c:pt>
                <c:pt idx="12050">
                  <c:v>3183.0427892227608</c:v>
                </c:pt>
                <c:pt idx="12051">
                  <c:v>3183.3069202317411</c:v>
                </c:pt>
                <c:pt idx="12052">
                  <c:v>3183.5710512407213</c:v>
                </c:pt>
                <c:pt idx="12053">
                  <c:v>3183.8351822497016</c:v>
                </c:pt>
                <c:pt idx="12054">
                  <c:v>3184.0993132586818</c:v>
                </c:pt>
                <c:pt idx="12055">
                  <c:v>3184.3634442676621</c:v>
                </c:pt>
                <c:pt idx="12056">
                  <c:v>3184.6275752766423</c:v>
                </c:pt>
                <c:pt idx="12057">
                  <c:v>3184.8917062856226</c:v>
                </c:pt>
                <c:pt idx="12058">
                  <c:v>3185.1558372946029</c:v>
                </c:pt>
                <c:pt idx="12059">
                  <c:v>3185.4199683035831</c:v>
                </c:pt>
                <c:pt idx="12060">
                  <c:v>3185.6840993125634</c:v>
                </c:pt>
                <c:pt idx="12061">
                  <c:v>3185.9482303215436</c:v>
                </c:pt>
                <c:pt idx="12062">
                  <c:v>3186.2123613305239</c:v>
                </c:pt>
                <c:pt idx="12063">
                  <c:v>3186.4764923395041</c:v>
                </c:pt>
                <c:pt idx="12064">
                  <c:v>3186.7406233484844</c:v>
                </c:pt>
                <c:pt idx="12065">
                  <c:v>3187.0047543574647</c:v>
                </c:pt>
                <c:pt idx="12066">
                  <c:v>3187.2688853664449</c:v>
                </c:pt>
                <c:pt idx="12067">
                  <c:v>3187.5330163754252</c:v>
                </c:pt>
                <c:pt idx="12068">
                  <c:v>3187.7971473844054</c:v>
                </c:pt>
                <c:pt idx="12069">
                  <c:v>3188.0612783933857</c:v>
                </c:pt>
                <c:pt idx="12070">
                  <c:v>3188.3254094023659</c:v>
                </c:pt>
                <c:pt idx="12071">
                  <c:v>3188.5895404113462</c:v>
                </c:pt>
                <c:pt idx="12072">
                  <c:v>3188.8536714203265</c:v>
                </c:pt>
                <c:pt idx="12073">
                  <c:v>3189.1178024293067</c:v>
                </c:pt>
                <c:pt idx="12074">
                  <c:v>3189.381933438287</c:v>
                </c:pt>
                <c:pt idx="12075">
                  <c:v>3189.6460644472672</c:v>
                </c:pt>
                <c:pt idx="12076">
                  <c:v>3189.9101954562475</c:v>
                </c:pt>
                <c:pt idx="12077">
                  <c:v>3190.1743264652278</c:v>
                </c:pt>
                <c:pt idx="12078">
                  <c:v>3190.438457474208</c:v>
                </c:pt>
                <c:pt idx="12079">
                  <c:v>3190.7025884831883</c:v>
                </c:pt>
                <c:pt idx="12080">
                  <c:v>3190.9667194921685</c:v>
                </c:pt>
                <c:pt idx="12081">
                  <c:v>3191.2308505011488</c:v>
                </c:pt>
                <c:pt idx="12082">
                  <c:v>3191.494981510129</c:v>
                </c:pt>
                <c:pt idx="12083">
                  <c:v>3191.7591125191093</c:v>
                </c:pt>
                <c:pt idx="12084">
                  <c:v>3192.0232435280896</c:v>
                </c:pt>
                <c:pt idx="12085">
                  <c:v>3192.2873745370698</c:v>
                </c:pt>
                <c:pt idx="12086">
                  <c:v>3192.5515055460501</c:v>
                </c:pt>
                <c:pt idx="12087">
                  <c:v>3192.8156365550303</c:v>
                </c:pt>
                <c:pt idx="12088">
                  <c:v>3193.0797675640106</c:v>
                </c:pt>
                <c:pt idx="12089">
                  <c:v>3193.3438985729908</c:v>
                </c:pt>
                <c:pt idx="12090">
                  <c:v>3193.6080295819711</c:v>
                </c:pt>
                <c:pt idx="12091">
                  <c:v>3193.8721605909514</c:v>
                </c:pt>
                <c:pt idx="12092">
                  <c:v>3194.1362915999316</c:v>
                </c:pt>
                <c:pt idx="12093">
                  <c:v>3194.4004226089119</c:v>
                </c:pt>
                <c:pt idx="12094">
                  <c:v>3194.6645536178921</c:v>
                </c:pt>
                <c:pt idx="12095">
                  <c:v>3194.9286846268724</c:v>
                </c:pt>
                <c:pt idx="12096">
                  <c:v>3195.1928156358526</c:v>
                </c:pt>
                <c:pt idx="12097">
                  <c:v>3195.4569466448329</c:v>
                </c:pt>
                <c:pt idx="12098">
                  <c:v>3195.7210776538132</c:v>
                </c:pt>
                <c:pt idx="12099">
                  <c:v>3195.9852086627934</c:v>
                </c:pt>
                <c:pt idx="12100">
                  <c:v>3196.2493396717737</c:v>
                </c:pt>
                <c:pt idx="12101">
                  <c:v>3196.5134706807539</c:v>
                </c:pt>
                <c:pt idx="12102">
                  <c:v>3196.7776016897342</c:v>
                </c:pt>
                <c:pt idx="12103">
                  <c:v>3197.0417326987144</c:v>
                </c:pt>
                <c:pt idx="12104">
                  <c:v>3197.3058637076947</c:v>
                </c:pt>
                <c:pt idx="12105">
                  <c:v>3197.569994716675</c:v>
                </c:pt>
                <c:pt idx="12106">
                  <c:v>3197.8341257256552</c:v>
                </c:pt>
                <c:pt idx="12107">
                  <c:v>3198.0982567346355</c:v>
                </c:pt>
                <c:pt idx="12108">
                  <c:v>3198.3623877436157</c:v>
                </c:pt>
                <c:pt idx="12109">
                  <c:v>3198.626518752596</c:v>
                </c:pt>
                <c:pt idx="12110">
                  <c:v>3198.8906497615762</c:v>
                </c:pt>
                <c:pt idx="12111">
                  <c:v>3199.1547807705565</c:v>
                </c:pt>
                <c:pt idx="12112">
                  <c:v>3199.4189117795368</c:v>
                </c:pt>
                <c:pt idx="12113">
                  <c:v>3199.683042788517</c:v>
                </c:pt>
                <c:pt idx="12114">
                  <c:v>3199.9471737974973</c:v>
                </c:pt>
                <c:pt idx="12115">
                  <c:v>3200.2113048064775</c:v>
                </c:pt>
                <c:pt idx="12116">
                  <c:v>3200.4754358154578</c:v>
                </c:pt>
                <c:pt idx="12117">
                  <c:v>3200.739566824438</c:v>
                </c:pt>
                <c:pt idx="12118">
                  <c:v>3201.0036978334183</c:v>
                </c:pt>
                <c:pt idx="12119">
                  <c:v>3201.2678288423986</c:v>
                </c:pt>
                <c:pt idx="12120">
                  <c:v>3201.5319598513788</c:v>
                </c:pt>
                <c:pt idx="12121">
                  <c:v>3201.7960908603591</c:v>
                </c:pt>
                <c:pt idx="12122">
                  <c:v>3202.0602218693393</c:v>
                </c:pt>
                <c:pt idx="12123">
                  <c:v>3202.3243528783196</c:v>
                </c:pt>
                <c:pt idx="12124">
                  <c:v>3202.5884838872998</c:v>
                </c:pt>
                <c:pt idx="12125">
                  <c:v>3202.8526148962801</c:v>
                </c:pt>
                <c:pt idx="12126">
                  <c:v>3203.1167459052604</c:v>
                </c:pt>
                <c:pt idx="12127">
                  <c:v>3203.3808769142406</c:v>
                </c:pt>
                <c:pt idx="12128">
                  <c:v>3203.6450079232209</c:v>
                </c:pt>
                <c:pt idx="12129">
                  <c:v>3203.9091389322011</c:v>
                </c:pt>
                <c:pt idx="12130">
                  <c:v>3204.1732699411814</c:v>
                </c:pt>
                <c:pt idx="12131">
                  <c:v>3204.4374009501616</c:v>
                </c:pt>
                <c:pt idx="12132">
                  <c:v>3204.7015319591419</c:v>
                </c:pt>
                <c:pt idx="12133">
                  <c:v>3204.9656629681222</c:v>
                </c:pt>
                <c:pt idx="12134">
                  <c:v>3205.2297939771024</c:v>
                </c:pt>
                <c:pt idx="12135">
                  <c:v>3205.4939249860827</c:v>
                </c:pt>
                <c:pt idx="12136">
                  <c:v>3205.7580559950629</c:v>
                </c:pt>
                <c:pt idx="12137">
                  <c:v>3206.0221870040432</c:v>
                </c:pt>
                <c:pt idx="12138">
                  <c:v>3206.2863180130234</c:v>
                </c:pt>
                <c:pt idx="12139">
                  <c:v>3206.5504490220037</c:v>
                </c:pt>
                <c:pt idx="12140">
                  <c:v>3206.814580030984</c:v>
                </c:pt>
                <c:pt idx="12141">
                  <c:v>3207.0787110399642</c:v>
                </c:pt>
                <c:pt idx="12142">
                  <c:v>3207.3428420489445</c:v>
                </c:pt>
                <c:pt idx="12143">
                  <c:v>3207.6069730579247</c:v>
                </c:pt>
                <c:pt idx="12144">
                  <c:v>3207.871104066905</c:v>
                </c:pt>
                <c:pt idx="12145">
                  <c:v>3208.1352350758852</c:v>
                </c:pt>
                <c:pt idx="12146">
                  <c:v>3208.3993660848655</c:v>
                </c:pt>
                <c:pt idx="12147">
                  <c:v>3208.6634970938458</c:v>
                </c:pt>
                <c:pt idx="12148">
                  <c:v>3208.927628102826</c:v>
                </c:pt>
                <c:pt idx="12149">
                  <c:v>3209.1917591118063</c:v>
                </c:pt>
                <c:pt idx="12150">
                  <c:v>3209.4558901207865</c:v>
                </c:pt>
                <c:pt idx="12151">
                  <c:v>3209.7200211297668</c:v>
                </c:pt>
                <c:pt idx="12152">
                  <c:v>3209.984152138747</c:v>
                </c:pt>
                <c:pt idx="12153">
                  <c:v>3210.2482831477273</c:v>
                </c:pt>
                <c:pt idx="12154">
                  <c:v>3210.5124141567076</c:v>
                </c:pt>
                <c:pt idx="12155">
                  <c:v>3210.7765451656878</c:v>
                </c:pt>
                <c:pt idx="12156">
                  <c:v>3211.0406761746681</c:v>
                </c:pt>
                <c:pt idx="12157">
                  <c:v>3211.3048071836483</c:v>
                </c:pt>
                <c:pt idx="12158">
                  <c:v>3211.5689381926286</c:v>
                </c:pt>
                <c:pt idx="12159">
                  <c:v>3211.8330692016089</c:v>
                </c:pt>
                <c:pt idx="12160">
                  <c:v>3212.0972002105891</c:v>
                </c:pt>
                <c:pt idx="12161">
                  <c:v>3212.3613312195694</c:v>
                </c:pt>
                <c:pt idx="12162">
                  <c:v>3212.6254622285496</c:v>
                </c:pt>
                <c:pt idx="12163">
                  <c:v>3212.8895932375299</c:v>
                </c:pt>
                <c:pt idx="12164">
                  <c:v>3213.1537242465101</c:v>
                </c:pt>
                <c:pt idx="12165">
                  <c:v>3213.4178552554904</c:v>
                </c:pt>
                <c:pt idx="12166">
                  <c:v>3213.6819862644707</c:v>
                </c:pt>
                <c:pt idx="12167">
                  <c:v>3213.9461172734509</c:v>
                </c:pt>
                <c:pt idx="12168">
                  <c:v>3214.2102482824312</c:v>
                </c:pt>
                <c:pt idx="12169">
                  <c:v>3214.4743792914114</c:v>
                </c:pt>
                <c:pt idx="12170">
                  <c:v>3214.7385103003917</c:v>
                </c:pt>
                <c:pt idx="12171">
                  <c:v>3215.0026413093719</c:v>
                </c:pt>
                <c:pt idx="12172">
                  <c:v>3215.2667723183522</c:v>
                </c:pt>
                <c:pt idx="12173">
                  <c:v>3215.5309033273325</c:v>
                </c:pt>
                <c:pt idx="12174">
                  <c:v>3215.7950343363127</c:v>
                </c:pt>
                <c:pt idx="12175">
                  <c:v>3216.059165345293</c:v>
                </c:pt>
                <c:pt idx="12176">
                  <c:v>3216.3232963542732</c:v>
                </c:pt>
                <c:pt idx="12177">
                  <c:v>3216.5874273632535</c:v>
                </c:pt>
                <c:pt idx="12178">
                  <c:v>3216.8515583722337</c:v>
                </c:pt>
                <c:pt idx="12179">
                  <c:v>3217.115689381214</c:v>
                </c:pt>
                <c:pt idx="12180">
                  <c:v>3217.3798203901943</c:v>
                </c:pt>
                <c:pt idx="12181">
                  <c:v>3217.6439513991745</c:v>
                </c:pt>
                <c:pt idx="12182">
                  <c:v>3217.9080824081548</c:v>
                </c:pt>
                <c:pt idx="12183">
                  <c:v>3218.172213417135</c:v>
                </c:pt>
                <c:pt idx="12184">
                  <c:v>3218.4363444261153</c:v>
                </c:pt>
                <c:pt idx="12185">
                  <c:v>3218.7004754350955</c:v>
                </c:pt>
                <c:pt idx="12186">
                  <c:v>3218.9646064440758</c:v>
                </c:pt>
                <c:pt idx="12187">
                  <c:v>3219.2287374530561</c:v>
                </c:pt>
                <c:pt idx="12188">
                  <c:v>3219.4928684620363</c:v>
                </c:pt>
                <c:pt idx="12189">
                  <c:v>3219.7569994710166</c:v>
                </c:pt>
                <c:pt idx="12190">
                  <c:v>3220.0211304799968</c:v>
                </c:pt>
                <c:pt idx="12191">
                  <c:v>3220.2852614889771</c:v>
                </c:pt>
                <c:pt idx="12192">
                  <c:v>3220.5493924979573</c:v>
                </c:pt>
                <c:pt idx="12193">
                  <c:v>3220.8135235069376</c:v>
                </c:pt>
                <c:pt idx="12194">
                  <c:v>3221.0776545159179</c:v>
                </c:pt>
                <c:pt idx="12195">
                  <c:v>3221.3417855248981</c:v>
                </c:pt>
                <c:pt idx="12196">
                  <c:v>3221.6059165338784</c:v>
                </c:pt>
                <c:pt idx="12197">
                  <c:v>3221.8700475428586</c:v>
                </c:pt>
                <c:pt idx="12198">
                  <c:v>3222.1341785518389</c:v>
                </c:pt>
                <c:pt idx="12199">
                  <c:v>3222.3983095608191</c:v>
                </c:pt>
                <c:pt idx="12200">
                  <c:v>3222.6624405697994</c:v>
                </c:pt>
                <c:pt idx="12201">
                  <c:v>3222.9265715787797</c:v>
                </c:pt>
                <c:pt idx="12202">
                  <c:v>3223.1907025877599</c:v>
                </c:pt>
                <c:pt idx="12203">
                  <c:v>3223.4548335967402</c:v>
                </c:pt>
                <c:pt idx="12204">
                  <c:v>3223.7189646057204</c:v>
                </c:pt>
                <c:pt idx="12205">
                  <c:v>3223.9830956147007</c:v>
                </c:pt>
                <c:pt idx="12206">
                  <c:v>3224.2472266236809</c:v>
                </c:pt>
                <c:pt idx="12207">
                  <c:v>3224.5113576326612</c:v>
                </c:pt>
                <c:pt idx="12208">
                  <c:v>3224.7754886416415</c:v>
                </c:pt>
                <c:pt idx="12209">
                  <c:v>3225.0396196506217</c:v>
                </c:pt>
                <c:pt idx="12210">
                  <c:v>3225.303750659602</c:v>
                </c:pt>
                <c:pt idx="12211">
                  <c:v>3225.5678816685822</c:v>
                </c:pt>
                <c:pt idx="12212">
                  <c:v>3225.8320126775625</c:v>
                </c:pt>
                <c:pt idx="12213">
                  <c:v>3226.0961436865427</c:v>
                </c:pt>
                <c:pt idx="12214">
                  <c:v>3226.360274695523</c:v>
                </c:pt>
                <c:pt idx="12215">
                  <c:v>3226.6244057045033</c:v>
                </c:pt>
                <c:pt idx="12216">
                  <c:v>3226.8885367134835</c:v>
                </c:pt>
                <c:pt idx="12217">
                  <c:v>3227.1526677224638</c:v>
                </c:pt>
                <c:pt idx="12218">
                  <c:v>3227.416798731444</c:v>
                </c:pt>
                <c:pt idx="12219">
                  <c:v>3227.6809297404243</c:v>
                </c:pt>
                <c:pt idx="12220">
                  <c:v>3227.9450607494045</c:v>
                </c:pt>
                <c:pt idx="12221">
                  <c:v>3228.2091917583848</c:v>
                </c:pt>
                <c:pt idx="12222">
                  <c:v>3228.4733227673651</c:v>
                </c:pt>
                <c:pt idx="12223">
                  <c:v>3228.7374537763453</c:v>
                </c:pt>
                <c:pt idx="12224">
                  <c:v>3229.0015847853256</c:v>
                </c:pt>
                <c:pt idx="12225">
                  <c:v>3229.2657157943058</c:v>
                </c:pt>
                <c:pt idx="12226">
                  <c:v>3229.5298468032861</c:v>
                </c:pt>
                <c:pt idx="12227">
                  <c:v>3229.7939778122663</c:v>
                </c:pt>
                <c:pt idx="12228">
                  <c:v>3230.0581088212466</c:v>
                </c:pt>
                <c:pt idx="12229">
                  <c:v>3230.3222398302269</c:v>
                </c:pt>
                <c:pt idx="12230">
                  <c:v>3230.5863708392071</c:v>
                </c:pt>
                <c:pt idx="12231">
                  <c:v>3230.8505018481874</c:v>
                </c:pt>
                <c:pt idx="12232">
                  <c:v>3231.1146328571676</c:v>
                </c:pt>
                <c:pt idx="12233">
                  <c:v>3231.3787638661479</c:v>
                </c:pt>
                <c:pt idx="12234">
                  <c:v>3231.6428948751281</c:v>
                </c:pt>
                <c:pt idx="12235">
                  <c:v>3231.9070258841084</c:v>
                </c:pt>
                <c:pt idx="12236">
                  <c:v>3232.1711568930887</c:v>
                </c:pt>
                <c:pt idx="12237">
                  <c:v>3232.4352879020689</c:v>
                </c:pt>
                <c:pt idx="12238">
                  <c:v>3232.6994189110492</c:v>
                </c:pt>
                <c:pt idx="12239">
                  <c:v>3232.9635499200294</c:v>
                </c:pt>
                <c:pt idx="12240">
                  <c:v>3233.2276809290097</c:v>
                </c:pt>
                <c:pt idx="12241">
                  <c:v>3233.49181193799</c:v>
                </c:pt>
                <c:pt idx="12242">
                  <c:v>3233.7559429469702</c:v>
                </c:pt>
                <c:pt idx="12243">
                  <c:v>3234.0200739559505</c:v>
                </c:pt>
                <c:pt idx="12244">
                  <c:v>3234.2842049649307</c:v>
                </c:pt>
                <c:pt idx="12245">
                  <c:v>3234.548335973911</c:v>
                </c:pt>
                <c:pt idx="12246">
                  <c:v>3234.8124669828912</c:v>
                </c:pt>
                <c:pt idx="12247">
                  <c:v>3235.0765979918715</c:v>
                </c:pt>
                <c:pt idx="12248">
                  <c:v>3235.3407290008518</c:v>
                </c:pt>
                <c:pt idx="12249">
                  <c:v>3235.604860009832</c:v>
                </c:pt>
                <c:pt idx="12250">
                  <c:v>3235.8689910188123</c:v>
                </c:pt>
                <c:pt idx="12251">
                  <c:v>3236.1331220277925</c:v>
                </c:pt>
                <c:pt idx="12252">
                  <c:v>3236.3972530367728</c:v>
                </c:pt>
                <c:pt idx="12253">
                  <c:v>3236.661384045753</c:v>
                </c:pt>
                <c:pt idx="12254">
                  <c:v>3236.9255150547333</c:v>
                </c:pt>
                <c:pt idx="12255">
                  <c:v>3237.1896460637136</c:v>
                </c:pt>
                <c:pt idx="12256">
                  <c:v>3237.4537770726938</c:v>
                </c:pt>
                <c:pt idx="12257">
                  <c:v>3237.7179080816741</c:v>
                </c:pt>
                <c:pt idx="12258">
                  <c:v>3237.9820390906543</c:v>
                </c:pt>
                <c:pt idx="12259">
                  <c:v>3238.2461700996346</c:v>
                </c:pt>
                <c:pt idx="12260">
                  <c:v>3238.5103011086148</c:v>
                </c:pt>
                <c:pt idx="12261">
                  <c:v>3238.7744321175951</c:v>
                </c:pt>
                <c:pt idx="12262">
                  <c:v>3239.0385631265754</c:v>
                </c:pt>
                <c:pt idx="12263">
                  <c:v>3239.3026941355556</c:v>
                </c:pt>
                <c:pt idx="12264">
                  <c:v>3239.5668251445359</c:v>
                </c:pt>
                <c:pt idx="12265">
                  <c:v>3239.8309561535161</c:v>
                </c:pt>
                <c:pt idx="12266">
                  <c:v>3240.0950871624964</c:v>
                </c:pt>
                <c:pt idx="12267">
                  <c:v>3240.3592181714766</c:v>
                </c:pt>
                <c:pt idx="12268">
                  <c:v>3240.6233491804569</c:v>
                </c:pt>
                <c:pt idx="12269">
                  <c:v>3240.8874801894372</c:v>
                </c:pt>
                <c:pt idx="12270">
                  <c:v>3241.1516111984174</c:v>
                </c:pt>
                <c:pt idx="12271">
                  <c:v>3241.4157422073977</c:v>
                </c:pt>
                <c:pt idx="12272">
                  <c:v>3241.6798732163779</c:v>
                </c:pt>
                <c:pt idx="12273">
                  <c:v>3241.9440042253582</c:v>
                </c:pt>
                <c:pt idx="12274">
                  <c:v>3242.2081352343384</c:v>
                </c:pt>
                <c:pt idx="12275">
                  <c:v>3242.4722662433187</c:v>
                </c:pt>
                <c:pt idx="12276">
                  <c:v>3242.736397252299</c:v>
                </c:pt>
                <c:pt idx="12277">
                  <c:v>3243.0005282612792</c:v>
                </c:pt>
                <c:pt idx="12278">
                  <c:v>3243.2646592702595</c:v>
                </c:pt>
                <c:pt idx="12279">
                  <c:v>3243.5287902792397</c:v>
                </c:pt>
                <c:pt idx="12280">
                  <c:v>3243.79292128822</c:v>
                </c:pt>
                <c:pt idx="12281">
                  <c:v>3244.0570522972002</c:v>
                </c:pt>
                <c:pt idx="12282">
                  <c:v>3244.3211833061805</c:v>
                </c:pt>
                <c:pt idx="12283">
                  <c:v>3244.5853143151608</c:v>
                </c:pt>
                <c:pt idx="12284">
                  <c:v>3244.849445324141</c:v>
                </c:pt>
                <c:pt idx="12285">
                  <c:v>3245.1135763331213</c:v>
                </c:pt>
                <c:pt idx="12286">
                  <c:v>3245.3777073421015</c:v>
                </c:pt>
                <c:pt idx="12287">
                  <c:v>3245.6418383510818</c:v>
                </c:pt>
                <c:pt idx="12288">
                  <c:v>3245.905969360062</c:v>
                </c:pt>
                <c:pt idx="12289">
                  <c:v>3246.1701003690423</c:v>
                </c:pt>
                <c:pt idx="12290">
                  <c:v>3246.4342313780226</c:v>
                </c:pt>
                <c:pt idx="12291">
                  <c:v>3246.6983623870028</c:v>
                </c:pt>
                <c:pt idx="12292">
                  <c:v>3246.9624933959831</c:v>
                </c:pt>
                <c:pt idx="12293">
                  <c:v>3247.2266244049633</c:v>
                </c:pt>
                <c:pt idx="12294">
                  <c:v>3247.4907554139436</c:v>
                </c:pt>
                <c:pt idx="12295">
                  <c:v>3247.7548864229238</c:v>
                </c:pt>
                <c:pt idx="12296">
                  <c:v>3248.0190174319041</c:v>
                </c:pt>
                <c:pt idx="12297">
                  <c:v>3248.2831484408844</c:v>
                </c:pt>
                <c:pt idx="12298">
                  <c:v>3248.5472794498646</c:v>
                </c:pt>
                <c:pt idx="12299">
                  <c:v>3248.8114104588449</c:v>
                </c:pt>
                <c:pt idx="12300">
                  <c:v>3249.0755414678251</c:v>
                </c:pt>
                <c:pt idx="12301">
                  <c:v>3249.3396724768054</c:v>
                </c:pt>
                <c:pt idx="12302">
                  <c:v>3249.6038034857856</c:v>
                </c:pt>
                <c:pt idx="12303">
                  <c:v>3249.8679344947659</c:v>
                </c:pt>
                <c:pt idx="12304">
                  <c:v>3250.1320655037462</c:v>
                </c:pt>
                <c:pt idx="12305">
                  <c:v>3250.3961965127264</c:v>
                </c:pt>
                <c:pt idx="12306">
                  <c:v>3250.6603275217067</c:v>
                </c:pt>
                <c:pt idx="12307">
                  <c:v>3250.9244585306869</c:v>
                </c:pt>
                <c:pt idx="12308">
                  <c:v>3251.1885895396672</c:v>
                </c:pt>
                <c:pt idx="12309">
                  <c:v>3251.4527205486474</c:v>
                </c:pt>
                <c:pt idx="12310">
                  <c:v>3251.7168515576277</c:v>
                </c:pt>
                <c:pt idx="12311">
                  <c:v>3251.980982566608</c:v>
                </c:pt>
                <c:pt idx="12312">
                  <c:v>3252.2451135755882</c:v>
                </c:pt>
                <c:pt idx="12313">
                  <c:v>3252.5092445845685</c:v>
                </c:pt>
                <c:pt idx="12314">
                  <c:v>3252.7733755935487</c:v>
                </c:pt>
                <c:pt idx="12315">
                  <c:v>3253.037506602529</c:v>
                </c:pt>
                <c:pt idx="12316">
                  <c:v>3253.3016376115092</c:v>
                </c:pt>
                <c:pt idx="12317">
                  <c:v>3253.5657686204895</c:v>
                </c:pt>
                <c:pt idx="12318">
                  <c:v>3253.8298996294698</c:v>
                </c:pt>
                <c:pt idx="12319">
                  <c:v>3254.09403063845</c:v>
                </c:pt>
                <c:pt idx="12320">
                  <c:v>3254.3581616474303</c:v>
                </c:pt>
                <c:pt idx="12321">
                  <c:v>3254.6222926564105</c:v>
                </c:pt>
                <c:pt idx="12322">
                  <c:v>3254.8864236653908</c:v>
                </c:pt>
                <c:pt idx="12323">
                  <c:v>3255.1505546743711</c:v>
                </c:pt>
                <c:pt idx="12324">
                  <c:v>3255.4146856833513</c:v>
                </c:pt>
                <c:pt idx="12325">
                  <c:v>3255.6788166923316</c:v>
                </c:pt>
                <c:pt idx="12326">
                  <c:v>3255.9429477013118</c:v>
                </c:pt>
                <c:pt idx="12327">
                  <c:v>3256.2070787102921</c:v>
                </c:pt>
                <c:pt idx="12328">
                  <c:v>3256.4712097192723</c:v>
                </c:pt>
                <c:pt idx="12329">
                  <c:v>3256.7353407282526</c:v>
                </c:pt>
                <c:pt idx="12330">
                  <c:v>3256.9994717372329</c:v>
                </c:pt>
                <c:pt idx="12331">
                  <c:v>3257.2636027462131</c:v>
                </c:pt>
                <c:pt idx="12332">
                  <c:v>3257.5277337551934</c:v>
                </c:pt>
                <c:pt idx="12333">
                  <c:v>3257.7918647641736</c:v>
                </c:pt>
                <c:pt idx="12334">
                  <c:v>3258.0559957731539</c:v>
                </c:pt>
                <c:pt idx="12335">
                  <c:v>3258.3201267821341</c:v>
                </c:pt>
                <c:pt idx="12336">
                  <c:v>3258.5842577911144</c:v>
                </c:pt>
                <c:pt idx="12337">
                  <c:v>3258.8483888000947</c:v>
                </c:pt>
                <c:pt idx="12338">
                  <c:v>3259.1125198090749</c:v>
                </c:pt>
                <c:pt idx="12339">
                  <c:v>3259.3766508180552</c:v>
                </c:pt>
                <c:pt idx="12340">
                  <c:v>3259.6407818270354</c:v>
                </c:pt>
                <c:pt idx="12341">
                  <c:v>3259.9049128360157</c:v>
                </c:pt>
                <c:pt idx="12342">
                  <c:v>3260.1690438449959</c:v>
                </c:pt>
                <c:pt idx="12343">
                  <c:v>3260.4331748539762</c:v>
                </c:pt>
                <c:pt idx="12344">
                  <c:v>3260.6973058629565</c:v>
                </c:pt>
                <c:pt idx="12345">
                  <c:v>3260.9614368719367</c:v>
                </c:pt>
                <c:pt idx="12346">
                  <c:v>3261.225567880917</c:v>
                </c:pt>
                <c:pt idx="12347">
                  <c:v>3261.4896988898972</c:v>
                </c:pt>
                <c:pt idx="12348">
                  <c:v>3261.7538298988775</c:v>
                </c:pt>
                <c:pt idx="12349">
                  <c:v>3262.0179609078577</c:v>
                </c:pt>
                <c:pt idx="12350">
                  <c:v>3262.282091916838</c:v>
                </c:pt>
                <c:pt idx="12351">
                  <c:v>3262.5462229258183</c:v>
                </c:pt>
                <c:pt idx="12352">
                  <c:v>3262.8103539347985</c:v>
                </c:pt>
                <c:pt idx="12353">
                  <c:v>3263.0744849437788</c:v>
                </c:pt>
                <c:pt idx="12354">
                  <c:v>3263.338615952759</c:v>
                </c:pt>
                <c:pt idx="12355">
                  <c:v>3263.6027469617393</c:v>
                </c:pt>
                <c:pt idx="12356">
                  <c:v>3263.8668779707195</c:v>
                </c:pt>
                <c:pt idx="12357">
                  <c:v>3264.1310089796998</c:v>
                </c:pt>
                <c:pt idx="12358">
                  <c:v>3264.3951399886801</c:v>
                </c:pt>
                <c:pt idx="12359">
                  <c:v>3264.6592709976603</c:v>
                </c:pt>
                <c:pt idx="12360">
                  <c:v>3264.9234020066406</c:v>
                </c:pt>
                <c:pt idx="12361">
                  <c:v>3265.1875330156208</c:v>
                </c:pt>
                <c:pt idx="12362">
                  <c:v>3265.4516640246011</c:v>
                </c:pt>
                <c:pt idx="12363">
                  <c:v>3265.7157950335813</c:v>
                </c:pt>
                <c:pt idx="12364">
                  <c:v>3265.9799260425616</c:v>
                </c:pt>
                <c:pt idx="12365">
                  <c:v>3266.2440570515419</c:v>
                </c:pt>
                <c:pt idx="12366">
                  <c:v>3266.5081880605221</c:v>
                </c:pt>
                <c:pt idx="12367">
                  <c:v>3266.7723190695024</c:v>
                </c:pt>
                <c:pt idx="12368">
                  <c:v>3267.0364500784826</c:v>
                </c:pt>
                <c:pt idx="12369">
                  <c:v>3267.3005810874629</c:v>
                </c:pt>
                <c:pt idx="12370">
                  <c:v>3267.5647120964431</c:v>
                </c:pt>
                <c:pt idx="12371">
                  <c:v>3267.8288431054234</c:v>
                </c:pt>
                <c:pt idx="12372">
                  <c:v>3268.0929741144037</c:v>
                </c:pt>
                <c:pt idx="12373">
                  <c:v>3268.3571051233839</c:v>
                </c:pt>
                <c:pt idx="12374">
                  <c:v>3268.6212361323642</c:v>
                </c:pt>
                <c:pt idx="12375">
                  <c:v>3268.8853671413444</c:v>
                </c:pt>
                <c:pt idx="12376">
                  <c:v>3269.1494981503247</c:v>
                </c:pt>
                <c:pt idx="12377">
                  <c:v>3269.4136291593049</c:v>
                </c:pt>
                <c:pt idx="12378">
                  <c:v>3269.6777601682852</c:v>
                </c:pt>
                <c:pt idx="12379">
                  <c:v>3269.9418911772655</c:v>
                </c:pt>
                <c:pt idx="12380">
                  <c:v>3270.2060221862457</c:v>
                </c:pt>
                <c:pt idx="12381">
                  <c:v>3270.470153195226</c:v>
                </c:pt>
                <c:pt idx="12382">
                  <c:v>3270.7342842042062</c:v>
                </c:pt>
                <c:pt idx="12383">
                  <c:v>3270.9984152131865</c:v>
                </c:pt>
                <c:pt idx="12384">
                  <c:v>3271.2625462221667</c:v>
                </c:pt>
                <c:pt idx="12385">
                  <c:v>3271.526677231147</c:v>
                </c:pt>
                <c:pt idx="12386">
                  <c:v>3271.7908082401273</c:v>
                </c:pt>
                <c:pt idx="12387">
                  <c:v>3272.0549392491075</c:v>
                </c:pt>
                <c:pt idx="12388">
                  <c:v>3272.3190702580878</c:v>
                </c:pt>
                <c:pt idx="12389">
                  <c:v>3272.583201267068</c:v>
                </c:pt>
                <c:pt idx="12390">
                  <c:v>3272.8473322760483</c:v>
                </c:pt>
                <c:pt idx="12391">
                  <c:v>3273.1114632850285</c:v>
                </c:pt>
                <c:pt idx="12392">
                  <c:v>3273.3755942940088</c:v>
                </c:pt>
                <c:pt idx="12393">
                  <c:v>3273.6397253029891</c:v>
                </c:pt>
                <c:pt idx="12394">
                  <c:v>3273.9038563119693</c:v>
                </c:pt>
                <c:pt idx="12395">
                  <c:v>3274.1679873209496</c:v>
                </c:pt>
                <c:pt idx="12396">
                  <c:v>3274.4321183299298</c:v>
                </c:pt>
                <c:pt idx="12397">
                  <c:v>3274.6962493389101</c:v>
                </c:pt>
                <c:pt idx="12398">
                  <c:v>3274.9603803478904</c:v>
                </c:pt>
                <c:pt idx="12399">
                  <c:v>3275.2245113568706</c:v>
                </c:pt>
                <c:pt idx="12400">
                  <c:v>3275.4886423658509</c:v>
                </c:pt>
                <c:pt idx="12401">
                  <c:v>3275.7527733748311</c:v>
                </c:pt>
                <c:pt idx="12402">
                  <c:v>3276.0169043838114</c:v>
                </c:pt>
                <c:pt idx="12403">
                  <c:v>3276.2810353927916</c:v>
                </c:pt>
                <c:pt idx="12404">
                  <c:v>3276.5451664017719</c:v>
                </c:pt>
                <c:pt idx="12405">
                  <c:v>3276.8092974107522</c:v>
                </c:pt>
                <c:pt idx="12406">
                  <c:v>3277.0734284197324</c:v>
                </c:pt>
                <c:pt idx="12407">
                  <c:v>3277.3375594287127</c:v>
                </c:pt>
                <c:pt idx="12408">
                  <c:v>3277.6016904376929</c:v>
                </c:pt>
                <c:pt idx="12409">
                  <c:v>3277.8658214466732</c:v>
                </c:pt>
                <c:pt idx="12410">
                  <c:v>3278.1299524556534</c:v>
                </c:pt>
                <c:pt idx="12411">
                  <c:v>3278.3940834646337</c:v>
                </c:pt>
                <c:pt idx="12412">
                  <c:v>3278.658214473614</c:v>
                </c:pt>
                <c:pt idx="12413">
                  <c:v>3278.9223454825942</c:v>
                </c:pt>
                <c:pt idx="12414">
                  <c:v>3279.1864764915745</c:v>
                </c:pt>
                <c:pt idx="12415">
                  <c:v>3279.4506075005547</c:v>
                </c:pt>
                <c:pt idx="12416">
                  <c:v>3279.714738509535</c:v>
                </c:pt>
                <c:pt idx="12417">
                  <c:v>3279.9788695185152</c:v>
                </c:pt>
                <c:pt idx="12418">
                  <c:v>3280.2430005274955</c:v>
                </c:pt>
                <c:pt idx="12419">
                  <c:v>3280.5071315364758</c:v>
                </c:pt>
                <c:pt idx="12420">
                  <c:v>3280.771262545456</c:v>
                </c:pt>
                <c:pt idx="12421">
                  <c:v>3281.0353935544363</c:v>
                </c:pt>
                <c:pt idx="12422">
                  <c:v>3281.2995245634165</c:v>
                </c:pt>
                <c:pt idx="12423">
                  <c:v>3281.5636555723968</c:v>
                </c:pt>
                <c:pt idx="12424">
                  <c:v>3281.827786581377</c:v>
                </c:pt>
                <c:pt idx="12425">
                  <c:v>3282.0919175903573</c:v>
                </c:pt>
                <c:pt idx="12426">
                  <c:v>3282.3560485993376</c:v>
                </c:pt>
                <c:pt idx="12427">
                  <c:v>3282.6201796083178</c:v>
                </c:pt>
                <c:pt idx="12428">
                  <c:v>3282.8843106172981</c:v>
                </c:pt>
                <c:pt idx="12429">
                  <c:v>3283.1484416262783</c:v>
                </c:pt>
                <c:pt idx="12430">
                  <c:v>3283.4125726352586</c:v>
                </c:pt>
                <c:pt idx="12431">
                  <c:v>3283.6767036442388</c:v>
                </c:pt>
                <c:pt idx="12432">
                  <c:v>3283.9408346532191</c:v>
                </c:pt>
                <c:pt idx="12433">
                  <c:v>3284.2049656621994</c:v>
                </c:pt>
                <c:pt idx="12434">
                  <c:v>3284.4690966711796</c:v>
                </c:pt>
                <c:pt idx="12435">
                  <c:v>3284.7332276801599</c:v>
                </c:pt>
                <c:pt idx="12436">
                  <c:v>3284.9973586891401</c:v>
                </c:pt>
                <c:pt idx="12437">
                  <c:v>3285.2614896981204</c:v>
                </c:pt>
                <c:pt idx="12438">
                  <c:v>3285.5256207071006</c:v>
                </c:pt>
                <c:pt idx="12439">
                  <c:v>3285.7897517160809</c:v>
                </c:pt>
                <c:pt idx="12440">
                  <c:v>3286.0538827250612</c:v>
                </c:pt>
                <c:pt idx="12441">
                  <c:v>3286.3180137340414</c:v>
                </c:pt>
                <c:pt idx="12442">
                  <c:v>3286.5821447430217</c:v>
                </c:pt>
                <c:pt idx="12443">
                  <c:v>3286.8462757520019</c:v>
                </c:pt>
                <c:pt idx="12444">
                  <c:v>3287.1104067609822</c:v>
                </c:pt>
                <c:pt idx="12445">
                  <c:v>3287.3745377699624</c:v>
                </c:pt>
                <c:pt idx="12446">
                  <c:v>3287.6386687789427</c:v>
                </c:pt>
                <c:pt idx="12447">
                  <c:v>3287.902799787923</c:v>
                </c:pt>
                <c:pt idx="12448">
                  <c:v>3288.1669307969032</c:v>
                </c:pt>
                <c:pt idx="12449">
                  <c:v>3288.4310618058835</c:v>
                </c:pt>
                <c:pt idx="12450">
                  <c:v>3288.6951928148637</c:v>
                </c:pt>
                <c:pt idx="12451">
                  <c:v>3288.959323823844</c:v>
                </c:pt>
                <c:pt idx="12452">
                  <c:v>3289.2234548328242</c:v>
                </c:pt>
                <c:pt idx="12453">
                  <c:v>3289.4875858418045</c:v>
                </c:pt>
                <c:pt idx="12454">
                  <c:v>3289.7517168507848</c:v>
                </c:pt>
                <c:pt idx="12455">
                  <c:v>3290.015847859765</c:v>
                </c:pt>
                <c:pt idx="12456">
                  <c:v>3290.2799788687453</c:v>
                </c:pt>
                <c:pt idx="12457">
                  <c:v>3290.5441098777255</c:v>
                </c:pt>
                <c:pt idx="12458">
                  <c:v>3290.8082408867058</c:v>
                </c:pt>
                <c:pt idx="12459">
                  <c:v>3291.072371895686</c:v>
                </c:pt>
                <c:pt idx="12460">
                  <c:v>3291.3365029046663</c:v>
                </c:pt>
                <c:pt idx="12461">
                  <c:v>3291.6006339136466</c:v>
                </c:pt>
                <c:pt idx="12462">
                  <c:v>3291.8647649226268</c:v>
                </c:pt>
                <c:pt idx="12463">
                  <c:v>3292.1288959316071</c:v>
                </c:pt>
                <c:pt idx="12464">
                  <c:v>3292.3930269405873</c:v>
                </c:pt>
                <c:pt idx="12465">
                  <c:v>3292.6571579495676</c:v>
                </c:pt>
                <c:pt idx="12466">
                  <c:v>3292.9212889585478</c:v>
                </c:pt>
                <c:pt idx="12467">
                  <c:v>3293.1854199675281</c:v>
                </c:pt>
                <c:pt idx="12468">
                  <c:v>3293.4495509765084</c:v>
                </c:pt>
                <c:pt idx="12469">
                  <c:v>3293.7136819854886</c:v>
                </c:pt>
                <c:pt idx="12470">
                  <c:v>3293.9778129944689</c:v>
                </c:pt>
                <c:pt idx="12471">
                  <c:v>3294.2419440034491</c:v>
                </c:pt>
                <c:pt idx="12472">
                  <c:v>3294.5060750124294</c:v>
                </c:pt>
                <c:pt idx="12473">
                  <c:v>3294.7702060214096</c:v>
                </c:pt>
                <c:pt idx="12474">
                  <c:v>3295.0343370303899</c:v>
                </c:pt>
                <c:pt idx="12475">
                  <c:v>3295.2984680393702</c:v>
                </c:pt>
                <c:pt idx="12476">
                  <c:v>3295.5625990483504</c:v>
                </c:pt>
                <c:pt idx="12477">
                  <c:v>3295.8267300573307</c:v>
                </c:pt>
                <c:pt idx="12478">
                  <c:v>3296.0908610663109</c:v>
                </c:pt>
                <c:pt idx="12479">
                  <c:v>3296.3549920752912</c:v>
                </c:pt>
                <c:pt idx="12480">
                  <c:v>3296.6191230842715</c:v>
                </c:pt>
                <c:pt idx="12481">
                  <c:v>3296.8832540932517</c:v>
                </c:pt>
                <c:pt idx="12482">
                  <c:v>3297.147385102232</c:v>
                </c:pt>
                <c:pt idx="12483">
                  <c:v>3297.4115161112122</c:v>
                </c:pt>
                <c:pt idx="12484">
                  <c:v>3297.6756471201925</c:v>
                </c:pt>
                <c:pt idx="12485">
                  <c:v>3297.9397781291727</c:v>
                </c:pt>
                <c:pt idx="12486">
                  <c:v>3298.203909138153</c:v>
                </c:pt>
                <c:pt idx="12487">
                  <c:v>3298.4680401471333</c:v>
                </c:pt>
                <c:pt idx="12488">
                  <c:v>3298.7321711561135</c:v>
                </c:pt>
                <c:pt idx="12489">
                  <c:v>3298.9963021650938</c:v>
                </c:pt>
                <c:pt idx="12490">
                  <c:v>3299.260433174074</c:v>
                </c:pt>
                <c:pt idx="12491">
                  <c:v>3299.5245641830543</c:v>
                </c:pt>
                <c:pt idx="12492">
                  <c:v>3299.7886951920345</c:v>
                </c:pt>
                <c:pt idx="12493">
                  <c:v>3300.0528262010148</c:v>
                </c:pt>
                <c:pt idx="12494">
                  <c:v>3300.3169572099951</c:v>
                </c:pt>
                <c:pt idx="12495">
                  <c:v>3300.5810882189753</c:v>
                </c:pt>
                <c:pt idx="12496">
                  <c:v>3300.8452192279556</c:v>
                </c:pt>
                <c:pt idx="12497">
                  <c:v>3301.1093502369358</c:v>
                </c:pt>
                <c:pt idx="12498">
                  <c:v>3301.3734812459161</c:v>
                </c:pt>
                <c:pt idx="12499">
                  <c:v>3301.6376122548963</c:v>
                </c:pt>
                <c:pt idx="12500">
                  <c:v>3301.9017432638766</c:v>
                </c:pt>
                <c:pt idx="12501">
                  <c:v>3302.1658742728569</c:v>
                </c:pt>
                <c:pt idx="12502">
                  <c:v>3302.4300052818371</c:v>
                </c:pt>
                <c:pt idx="12503">
                  <c:v>3302.6941362908174</c:v>
                </c:pt>
                <c:pt idx="12504">
                  <c:v>3302.9582672997976</c:v>
                </c:pt>
                <c:pt idx="12505">
                  <c:v>3303.2223983087779</c:v>
                </c:pt>
                <c:pt idx="12506">
                  <c:v>3303.4865293177581</c:v>
                </c:pt>
                <c:pt idx="12507">
                  <c:v>3303.7506603267384</c:v>
                </c:pt>
                <c:pt idx="12508">
                  <c:v>3304.0147913357187</c:v>
                </c:pt>
                <c:pt idx="12509">
                  <c:v>3304.2789223446989</c:v>
                </c:pt>
                <c:pt idx="12510">
                  <c:v>3304.5430533536792</c:v>
                </c:pt>
                <c:pt idx="12511">
                  <c:v>3304.8071843626594</c:v>
                </c:pt>
                <c:pt idx="12512">
                  <c:v>3305.0713153716397</c:v>
                </c:pt>
                <c:pt idx="12513">
                  <c:v>3305.3354463806199</c:v>
                </c:pt>
                <c:pt idx="12514">
                  <c:v>3305.5995773896002</c:v>
                </c:pt>
                <c:pt idx="12515">
                  <c:v>3305.8637083985805</c:v>
                </c:pt>
                <c:pt idx="12516">
                  <c:v>3306.1278394075607</c:v>
                </c:pt>
                <c:pt idx="12517">
                  <c:v>3306.391970416541</c:v>
                </c:pt>
                <c:pt idx="12518">
                  <c:v>3306.6561014255212</c:v>
                </c:pt>
                <c:pt idx="12519">
                  <c:v>3306.9202324345015</c:v>
                </c:pt>
                <c:pt idx="12520">
                  <c:v>3307.1843634434817</c:v>
                </c:pt>
                <c:pt idx="12521">
                  <c:v>3307.448494452462</c:v>
                </c:pt>
                <c:pt idx="12522">
                  <c:v>3307.7126254614423</c:v>
                </c:pt>
                <c:pt idx="12523">
                  <c:v>3307.9767564704225</c:v>
                </c:pt>
                <c:pt idx="12524">
                  <c:v>3308.2408874794028</c:v>
                </c:pt>
                <c:pt idx="12525">
                  <c:v>3308.505018488383</c:v>
                </c:pt>
                <c:pt idx="12526">
                  <c:v>3308.7691494973633</c:v>
                </c:pt>
                <c:pt idx="12527">
                  <c:v>3309.0332805063435</c:v>
                </c:pt>
                <c:pt idx="12528">
                  <c:v>3309.2974115153238</c:v>
                </c:pt>
                <c:pt idx="12529">
                  <c:v>3309.5615425243041</c:v>
                </c:pt>
                <c:pt idx="12530">
                  <c:v>3309.8256735332843</c:v>
                </c:pt>
                <c:pt idx="12531">
                  <c:v>3310.0898045422646</c:v>
                </c:pt>
                <c:pt idx="12532">
                  <c:v>3310.3539355512448</c:v>
                </c:pt>
                <c:pt idx="12533">
                  <c:v>3310.6180665602251</c:v>
                </c:pt>
                <c:pt idx="12534">
                  <c:v>3310.8821975692053</c:v>
                </c:pt>
                <c:pt idx="12535">
                  <c:v>3311.1463285781856</c:v>
                </c:pt>
                <c:pt idx="12536">
                  <c:v>3311.4104595871659</c:v>
                </c:pt>
                <c:pt idx="12537">
                  <c:v>3311.6745905961461</c:v>
                </c:pt>
                <c:pt idx="12538">
                  <c:v>3311.9387216051264</c:v>
                </c:pt>
                <c:pt idx="12539">
                  <c:v>3312.2028526141066</c:v>
                </c:pt>
                <c:pt idx="12540">
                  <c:v>3312.4669836230869</c:v>
                </c:pt>
                <c:pt idx="12541">
                  <c:v>3312.7311146320671</c:v>
                </c:pt>
                <c:pt idx="12542">
                  <c:v>3312.9952456410474</c:v>
                </c:pt>
                <c:pt idx="12543">
                  <c:v>3313.2593766500277</c:v>
                </c:pt>
                <c:pt idx="12544">
                  <c:v>3313.5235076590079</c:v>
                </c:pt>
                <c:pt idx="12545">
                  <c:v>3313.7876386679882</c:v>
                </c:pt>
                <c:pt idx="12546">
                  <c:v>3314.0517696769684</c:v>
                </c:pt>
                <c:pt idx="12547">
                  <c:v>3314.3159006859487</c:v>
                </c:pt>
                <c:pt idx="12548">
                  <c:v>3314.5800316949289</c:v>
                </c:pt>
                <c:pt idx="12549">
                  <c:v>3314.8441627039092</c:v>
                </c:pt>
                <c:pt idx="12550">
                  <c:v>3315.1082937128895</c:v>
                </c:pt>
                <c:pt idx="12551">
                  <c:v>3315.3724247218697</c:v>
                </c:pt>
                <c:pt idx="12552">
                  <c:v>3315.63655573085</c:v>
                </c:pt>
                <c:pt idx="12553">
                  <c:v>3315.9006867398302</c:v>
                </c:pt>
                <c:pt idx="12554">
                  <c:v>3316.1648177488105</c:v>
                </c:pt>
                <c:pt idx="12555">
                  <c:v>3316.4289487577907</c:v>
                </c:pt>
                <c:pt idx="12556">
                  <c:v>3316.693079766771</c:v>
                </c:pt>
                <c:pt idx="12557">
                  <c:v>3316.9572107757513</c:v>
                </c:pt>
                <c:pt idx="12558">
                  <c:v>3317.2213417847315</c:v>
                </c:pt>
                <c:pt idx="12559">
                  <c:v>3317.4854727937118</c:v>
                </c:pt>
                <c:pt idx="12560">
                  <c:v>3317.749603802692</c:v>
                </c:pt>
                <c:pt idx="12561">
                  <c:v>3318.0137348116723</c:v>
                </c:pt>
                <c:pt idx="12562">
                  <c:v>3318.2778658206526</c:v>
                </c:pt>
                <c:pt idx="12563">
                  <c:v>3318.5419968296328</c:v>
                </c:pt>
                <c:pt idx="12564">
                  <c:v>3318.8061278386131</c:v>
                </c:pt>
                <c:pt idx="12565">
                  <c:v>3319.0702588475933</c:v>
                </c:pt>
                <c:pt idx="12566">
                  <c:v>3319.3343898565736</c:v>
                </c:pt>
                <c:pt idx="12567">
                  <c:v>3319.5985208655538</c:v>
                </c:pt>
                <c:pt idx="12568">
                  <c:v>3319.8626518745341</c:v>
                </c:pt>
                <c:pt idx="12569">
                  <c:v>3320.1267828835144</c:v>
                </c:pt>
                <c:pt idx="12570">
                  <c:v>3320.3909138924946</c:v>
                </c:pt>
                <c:pt idx="12571">
                  <c:v>3320.6550449014749</c:v>
                </c:pt>
                <c:pt idx="12572">
                  <c:v>3320.9191759104551</c:v>
                </c:pt>
                <c:pt idx="12573">
                  <c:v>3321.1833069194354</c:v>
                </c:pt>
                <c:pt idx="12574">
                  <c:v>3321.4474379284156</c:v>
                </c:pt>
                <c:pt idx="12575">
                  <c:v>3321.7115689373959</c:v>
                </c:pt>
                <c:pt idx="12576">
                  <c:v>3321.9756999463762</c:v>
                </c:pt>
                <c:pt idx="12577">
                  <c:v>3322.2398309553564</c:v>
                </c:pt>
                <c:pt idx="12578">
                  <c:v>3322.5039619643367</c:v>
                </c:pt>
                <c:pt idx="12579">
                  <c:v>3322.7680929733169</c:v>
                </c:pt>
                <c:pt idx="12580">
                  <c:v>3323.0322239822972</c:v>
                </c:pt>
                <c:pt idx="12581">
                  <c:v>3323.2963549912774</c:v>
                </c:pt>
                <c:pt idx="12582">
                  <c:v>3323.5604860002577</c:v>
                </c:pt>
                <c:pt idx="12583">
                  <c:v>3323.824617009238</c:v>
                </c:pt>
                <c:pt idx="12584">
                  <c:v>3324.0887480182182</c:v>
                </c:pt>
                <c:pt idx="12585">
                  <c:v>3324.3528790271985</c:v>
                </c:pt>
                <c:pt idx="12586">
                  <c:v>3324.6170100361787</c:v>
                </c:pt>
                <c:pt idx="12587">
                  <c:v>3324.881141045159</c:v>
                </c:pt>
                <c:pt idx="12588">
                  <c:v>3325.1452720541392</c:v>
                </c:pt>
                <c:pt idx="12589">
                  <c:v>3325.4094030631195</c:v>
                </c:pt>
                <c:pt idx="12590">
                  <c:v>3325.6735340720998</c:v>
                </c:pt>
                <c:pt idx="12591">
                  <c:v>3325.93766508108</c:v>
                </c:pt>
                <c:pt idx="12592">
                  <c:v>3326.2017960900603</c:v>
                </c:pt>
                <c:pt idx="12593">
                  <c:v>3326.4659270990405</c:v>
                </c:pt>
                <c:pt idx="12594">
                  <c:v>3326.7300581080208</c:v>
                </c:pt>
                <c:pt idx="12595">
                  <c:v>3326.994189117001</c:v>
                </c:pt>
                <c:pt idx="12596">
                  <c:v>3327.2583201259813</c:v>
                </c:pt>
                <c:pt idx="12597">
                  <c:v>3327.5224511349616</c:v>
                </c:pt>
                <c:pt idx="12598">
                  <c:v>3327.7865821439418</c:v>
                </c:pt>
                <c:pt idx="12599">
                  <c:v>3328.0507131529221</c:v>
                </c:pt>
                <c:pt idx="12600">
                  <c:v>3328.3148441619023</c:v>
                </c:pt>
                <c:pt idx="12601">
                  <c:v>3328.5789751708826</c:v>
                </c:pt>
                <c:pt idx="12602">
                  <c:v>3328.8431061798628</c:v>
                </c:pt>
                <c:pt idx="12603">
                  <c:v>3329.1072371888431</c:v>
                </c:pt>
                <c:pt idx="12604">
                  <c:v>3329.3713681978234</c:v>
                </c:pt>
                <c:pt idx="12605">
                  <c:v>3329.6354992068036</c:v>
                </c:pt>
                <c:pt idx="12606">
                  <c:v>3329.8996302157839</c:v>
                </c:pt>
                <c:pt idx="12607">
                  <c:v>3330.1637612247641</c:v>
                </c:pt>
                <c:pt idx="12608">
                  <c:v>3330.4278922337444</c:v>
                </c:pt>
                <c:pt idx="12609">
                  <c:v>3330.6920232427246</c:v>
                </c:pt>
                <c:pt idx="12610">
                  <c:v>3330.9561542517049</c:v>
                </c:pt>
                <c:pt idx="12611">
                  <c:v>3331.2202852606852</c:v>
                </c:pt>
                <c:pt idx="12612">
                  <c:v>3331.4844162696654</c:v>
                </c:pt>
                <c:pt idx="12613">
                  <c:v>3331.7485472786457</c:v>
                </c:pt>
                <c:pt idx="12614">
                  <c:v>3332.0126782876259</c:v>
                </c:pt>
                <c:pt idx="12615">
                  <c:v>3332.2768092966062</c:v>
                </c:pt>
                <c:pt idx="12616">
                  <c:v>3332.5409403055864</c:v>
                </c:pt>
                <c:pt idx="12617">
                  <c:v>3332.8050713145667</c:v>
                </c:pt>
                <c:pt idx="12618">
                  <c:v>3333.069202323547</c:v>
                </c:pt>
                <c:pt idx="12619">
                  <c:v>3333.3333333325272</c:v>
                </c:pt>
                <c:pt idx="12620">
                  <c:v>3333.5974643415075</c:v>
                </c:pt>
                <c:pt idx="12621">
                  <c:v>3333.8615953504877</c:v>
                </c:pt>
                <c:pt idx="12622">
                  <c:v>3334.125726359468</c:v>
                </c:pt>
                <c:pt idx="12623">
                  <c:v>3334.3898573684482</c:v>
                </c:pt>
                <c:pt idx="12624">
                  <c:v>3334.6539883774285</c:v>
                </c:pt>
                <c:pt idx="12625">
                  <c:v>3334.9181193864088</c:v>
                </c:pt>
                <c:pt idx="12626">
                  <c:v>3335.182250395389</c:v>
                </c:pt>
                <c:pt idx="12627">
                  <c:v>3335.4463814043693</c:v>
                </c:pt>
                <c:pt idx="12628">
                  <c:v>3335.7105124133495</c:v>
                </c:pt>
                <c:pt idx="12629">
                  <c:v>3335.9746434223298</c:v>
                </c:pt>
                <c:pt idx="12630">
                  <c:v>3336.23877443131</c:v>
                </c:pt>
                <c:pt idx="12631">
                  <c:v>3336.5029054402903</c:v>
                </c:pt>
                <c:pt idx="12632">
                  <c:v>3336.7670364492706</c:v>
                </c:pt>
                <c:pt idx="12633">
                  <c:v>3337.0311674582508</c:v>
                </c:pt>
                <c:pt idx="12634">
                  <c:v>3337.2952984672311</c:v>
                </c:pt>
                <c:pt idx="12635">
                  <c:v>3337.5594294762113</c:v>
                </c:pt>
                <c:pt idx="12636">
                  <c:v>3337.8235604851916</c:v>
                </c:pt>
                <c:pt idx="12637">
                  <c:v>3338.0876914941718</c:v>
                </c:pt>
                <c:pt idx="12638">
                  <c:v>3338.3518225031521</c:v>
                </c:pt>
                <c:pt idx="12639">
                  <c:v>3338.6159535121324</c:v>
                </c:pt>
                <c:pt idx="12640">
                  <c:v>3338.8800845211126</c:v>
                </c:pt>
                <c:pt idx="12641">
                  <c:v>3339.1442155300929</c:v>
                </c:pt>
                <c:pt idx="12642">
                  <c:v>3339.4083465390731</c:v>
                </c:pt>
                <c:pt idx="12643">
                  <c:v>3339.6724775480534</c:v>
                </c:pt>
                <c:pt idx="12644">
                  <c:v>3339.9366085570337</c:v>
                </c:pt>
                <c:pt idx="12645">
                  <c:v>3340.2007395660139</c:v>
                </c:pt>
                <c:pt idx="12646">
                  <c:v>3340.4648705749942</c:v>
                </c:pt>
                <c:pt idx="12647">
                  <c:v>3340.7290015839744</c:v>
                </c:pt>
                <c:pt idx="12648">
                  <c:v>3340.9931325929547</c:v>
                </c:pt>
                <c:pt idx="12649">
                  <c:v>3341.2572636019349</c:v>
                </c:pt>
                <c:pt idx="12650">
                  <c:v>3341.5213946109152</c:v>
                </c:pt>
                <c:pt idx="12651">
                  <c:v>3341.7855256198955</c:v>
                </c:pt>
                <c:pt idx="12652">
                  <c:v>3342.0496566288757</c:v>
                </c:pt>
                <c:pt idx="12653">
                  <c:v>3342.313787637856</c:v>
                </c:pt>
                <c:pt idx="12654">
                  <c:v>3342.5779186468362</c:v>
                </c:pt>
                <c:pt idx="12655">
                  <c:v>3342.8420496558165</c:v>
                </c:pt>
                <c:pt idx="12656">
                  <c:v>3343.1061806647967</c:v>
                </c:pt>
                <c:pt idx="12657">
                  <c:v>3343.370311673777</c:v>
                </c:pt>
                <c:pt idx="12658">
                  <c:v>3343.6344426827573</c:v>
                </c:pt>
                <c:pt idx="12659">
                  <c:v>3343.8985736917375</c:v>
                </c:pt>
                <c:pt idx="12660">
                  <c:v>3344.1627047007178</c:v>
                </c:pt>
                <c:pt idx="12661">
                  <c:v>3344.426835709698</c:v>
                </c:pt>
                <c:pt idx="12662">
                  <c:v>3344.6909667186783</c:v>
                </c:pt>
                <c:pt idx="12663">
                  <c:v>3344.9550977276585</c:v>
                </c:pt>
                <c:pt idx="12664">
                  <c:v>3345.2192287366388</c:v>
                </c:pt>
                <c:pt idx="12665">
                  <c:v>3345.4833597456191</c:v>
                </c:pt>
                <c:pt idx="12666">
                  <c:v>3345.7474907545993</c:v>
                </c:pt>
                <c:pt idx="12667">
                  <c:v>3346.0116217635796</c:v>
                </c:pt>
                <c:pt idx="12668">
                  <c:v>3346.2757527725598</c:v>
                </c:pt>
                <c:pt idx="12669">
                  <c:v>3346.5398837815401</c:v>
                </c:pt>
                <c:pt idx="12670">
                  <c:v>3346.8040147905203</c:v>
                </c:pt>
                <c:pt idx="12671">
                  <c:v>3347.0681457995006</c:v>
                </c:pt>
                <c:pt idx="12672">
                  <c:v>3347.3322768084809</c:v>
                </c:pt>
                <c:pt idx="12673">
                  <c:v>3347.5964078174611</c:v>
                </c:pt>
                <c:pt idx="12674">
                  <c:v>3347.8605388264414</c:v>
                </c:pt>
                <c:pt idx="12675">
                  <c:v>3348.1246698354216</c:v>
                </c:pt>
                <c:pt idx="12676">
                  <c:v>3348.3888008444019</c:v>
                </c:pt>
                <c:pt idx="12677">
                  <c:v>3348.6529318533821</c:v>
                </c:pt>
                <c:pt idx="12678">
                  <c:v>3348.9170628623624</c:v>
                </c:pt>
                <c:pt idx="12679">
                  <c:v>3349.1811938713427</c:v>
                </c:pt>
                <c:pt idx="12680">
                  <c:v>3349.4453248803229</c:v>
                </c:pt>
                <c:pt idx="12681">
                  <c:v>3349.7094558893032</c:v>
                </c:pt>
                <c:pt idx="12682">
                  <c:v>3349.9735868982834</c:v>
                </c:pt>
                <c:pt idx="12683">
                  <c:v>3350.2377179072637</c:v>
                </c:pt>
                <c:pt idx="12684">
                  <c:v>3350.5018489162439</c:v>
                </c:pt>
                <c:pt idx="12685">
                  <c:v>3350.7659799252242</c:v>
                </c:pt>
                <c:pt idx="12686">
                  <c:v>3351.0301109342045</c:v>
                </c:pt>
                <c:pt idx="12687">
                  <c:v>3351.2942419431847</c:v>
                </c:pt>
                <c:pt idx="12688">
                  <c:v>3351.558372952165</c:v>
                </c:pt>
                <c:pt idx="12689">
                  <c:v>3351.8225039611452</c:v>
                </c:pt>
                <c:pt idx="12690">
                  <c:v>3352.0866349701255</c:v>
                </c:pt>
                <c:pt idx="12691">
                  <c:v>3352.3507659791057</c:v>
                </c:pt>
                <c:pt idx="12692">
                  <c:v>3352.614896988086</c:v>
                </c:pt>
                <c:pt idx="12693">
                  <c:v>3352.8790279970663</c:v>
                </c:pt>
                <c:pt idx="12694">
                  <c:v>3353.1431590060465</c:v>
                </c:pt>
                <c:pt idx="12695">
                  <c:v>3353.4072900150268</c:v>
                </c:pt>
                <c:pt idx="12696">
                  <c:v>3353.671421024007</c:v>
                </c:pt>
                <c:pt idx="12697">
                  <c:v>3353.9355520329873</c:v>
                </c:pt>
                <c:pt idx="12698">
                  <c:v>3354.1996830419675</c:v>
                </c:pt>
                <c:pt idx="12699">
                  <c:v>3354.4638140509478</c:v>
                </c:pt>
                <c:pt idx="12700">
                  <c:v>3354.7279450599281</c:v>
                </c:pt>
                <c:pt idx="12701">
                  <c:v>3354.9920760689083</c:v>
                </c:pt>
                <c:pt idx="12702">
                  <c:v>3355.2562070778886</c:v>
                </c:pt>
                <c:pt idx="12703">
                  <c:v>3355.5203380868688</c:v>
                </c:pt>
                <c:pt idx="12704">
                  <c:v>3355.7844690958491</c:v>
                </c:pt>
                <c:pt idx="12705">
                  <c:v>3356.0486001048293</c:v>
                </c:pt>
                <c:pt idx="12706">
                  <c:v>3356.3127311138096</c:v>
                </c:pt>
                <c:pt idx="12707">
                  <c:v>3356.5768621227899</c:v>
                </c:pt>
                <c:pt idx="12708">
                  <c:v>3356.8409931317701</c:v>
                </c:pt>
                <c:pt idx="12709">
                  <c:v>3357.1051241407504</c:v>
                </c:pt>
                <c:pt idx="12710">
                  <c:v>3357.3692551497306</c:v>
                </c:pt>
                <c:pt idx="12711">
                  <c:v>3357.6333861587109</c:v>
                </c:pt>
                <c:pt idx="12712">
                  <c:v>3357.8975171676911</c:v>
                </c:pt>
                <c:pt idx="12713">
                  <c:v>3358.1616481766714</c:v>
                </c:pt>
                <c:pt idx="12714">
                  <c:v>3358.4257791856517</c:v>
                </c:pt>
                <c:pt idx="12715">
                  <c:v>3358.6899101946319</c:v>
                </c:pt>
                <c:pt idx="12716">
                  <c:v>3358.9540412036122</c:v>
                </c:pt>
                <c:pt idx="12717">
                  <c:v>3359.2181722125924</c:v>
                </c:pt>
                <c:pt idx="12718">
                  <c:v>3359.4823032215727</c:v>
                </c:pt>
                <c:pt idx="12719">
                  <c:v>3359.7464342305529</c:v>
                </c:pt>
                <c:pt idx="12720">
                  <c:v>3360.0105652395332</c:v>
                </c:pt>
                <c:pt idx="12721">
                  <c:v>3360.2746962485135</c:v>
                </c:pt>
                <c:pt idx="12722">
                  <c:v>3360.5388272574937</c:v>
                </c:pt>
                <c:pt idx="12723">
                  <c:v>3360.802958266474</c:v>
                </c:pt>
                <c:pt idx="12724">
                  <c:v>3361.0670892754542</c:v>
                </c:pt>
                <c:pt idx="12725">
                  <c:v>3361.3312202844345</c:v>
                </c:pt>
                <c:pt idx="12726">
                  <c:v>3361.5953512934148</c:v>
                </c:pt>
                <c:pt idx="12727">
                  <c:v>3361.859482302395</c:v>
                </c:pt>
                <c:pt idx="12728">
                  <c:v>3362.1236133113753</c:v>
                </c:pt>
                <c:pt idx="12729">
                  <c:v>3362.3877443203555</c:v>
                </c:pt>
                <c:pt idx="12730">
                  <c:v>3362.6518753293358</c:v>
                </c:pt>
                <c:pt idx="12731">
                  <c:v>3362.916006338316</c:v>
                </c:pt>
                <c:pt idx="12732">
                  <c:v>3363.1801373472963</c:v>
                </c:pt>
                <c:pt idx="12733">
                  <c:v>3363.4442683562766</c:v>
                </c:pt>
                <c:pt idx="12734">
                  <c:v>3363.7083993652568</c:v>
                </c:pt>
                <c:pt idx="12735">
                  <c:v>3363.9725303742371</c:v>
                </c:pt>
                <c:pt idx="12736">
                  <c:v>3364.2366613832173</c:v>
                </c:pt>
                <c:pt idx="12737">
                  <c:v>3364.5007923921976</c:v>
                </c:pt>
                <c:pt idx="12738">
                  <c:v>3364.7649234011778</c:v>
                </c:pt>
                <c:pt idx="12739">
                  <c:v>3365.0290544101581</c:v>
                </c:pt>
                <c:pt idx="12740">
                  <c:v>3365.2931854191384</c:v>
                </c:pt>
                <c:pt idx="12741">
                  <c:v>3365.5573164281186</c:v>
                </c:pt>
                <c:pt idx="12742">
                  <c:v>3365.8214474370989</c:v>
                </c:pt>
                <c:pt idx="12743">
                  <c:v>3366.0855784460791</c:v>
                </c:pt>
                <c:pt idx="12744">
                  <c:v>3366.3497094550594</c:v>
                </c:pt>
                <c:pt idx="12745">
                  <c:v>3366.6138404640396</c:v>
                </c:pt>
                <c:pt idx="12746">
                  <c:v>3366.8779714730199</c:v>
                </c:pt>
                <c:pt idx="12747">
                  <c:v>3367.1421024820002</c:v>
                </c:pt>
                <c:pt idx="12748">
                  <c:v>3367.4062334909804</c:v>
                </c:pt>
                <c:pt idx="12749">
                  <c:v>3367.6703644999607</c:v>
                </c:pt>
                <c:pt idx="12750">
                  <c:v>3367.9344955089409</c:v>
                </c:pt>
                <c:pt idx="12751">
                  <c:v>3368.1986265179212</c:v>
                </c:pt>
                <c:pt idx="12752">
                  <c:v>3368.4627575269014</c:v>
                </c:pt>
                <c:pt idx="12753">
                  <c:v>3368.7268885358817</c:v>
                </c:pt>
                <c:pt idx="12754">
                  <c:v>3368.991019544862</c:v>
                </c:pt>
                <c:pt idx="12755">
                  <c:v>3369.2551505538422</c:v>
                </c:pt>
                <c:pt idx="12756">
                  <c:v>3369.5192815628225</c:v>
                </c:pt>
                <c:pt idx="12757">
                  <c:v>3369.7834125718027</c:v>
                </c:pt>
                <c:pt idx="12758">
                  <c:v>3370.047543580783</c:v>
                </c:pt>
                <c:pt idx="12759">
                  <c:v>3370.3116745897632</c:v>
                </c:pt>
                <c:pt idx="12760">
                  <c:v>3370.5758055987435</c:v>
                </c:pt>
                <c:pt idx="12761">
                  <c:v>3370.8399366077238</c:v>
                </c:pt>
                <c:pt idx="12762">
                  <c:v>3371.104067616704</c:v>
                </c:pt>
                <c:pt idx="12763">
                  <c:v>3371.3681986256843</c:v>
                </c:pt>
                <c:pt idx="12764">
                  <c:v>3371.6323296346645</c:v>
                </c:pt>
                <c:pt idx="12765">
                  <c:v>3371.8964606436448</c:v>
                </c:pt>
                <c:pt idx="12766">
                  <c:v>3372.160591652625</c:v>
                </c:pt>
                <c:pt idx="12767">
                  <c:v>3372.4247226616053</c:v>
                </c:pt>
                <c:pt idx="12768">
                  <c:v>3372.6888536705856</c:v>
                </c:pt>
                <c:pt idx="12769">
                  <c:v>3372.9529846795658</c:v>
                </c:pt>
                <c:pt idx="12770">
                  <c:v>3373.2171156885461</c:v>
                </c:pt>
                <c:pt idx="12771">
                  <c:v>3373.4812466975263</c:v>
                </c:pt>
                <c:pt idx="12772">
                  <c:v>3373.7453777065066</c:v>
                </c:pt>
                <c:pt idx="12773">
                  <c:v>3374.0095087154868</c:v>
                </c:pt>
                <c:pt idx="12774">
                  <c:v>3374.2736397244671</c:v>
                </c:pt>
                <c:pt idx="12775">
                  <c:v>3374.5377707334474</c:v>
                </c:pt>
                <c:pt idx="12776">
                  <c:v>3374.8019017424276</c:v>
                </c:pt>
                <c:pt idx="12777">
                  <c:v>3375.0660327514079</c:v>
                </c:pt>
                <c:pt idx="12778">
                  <c:v>3375.3301637603881</c:v>
                </c:pt>
                <c:pt idx="12779">
                  <c:v>3375.5942947693684</c:v>
                </c:pt>
                <c:pt idx="12780">
                  <c:v>3375.8584257783486</c:v>
                </c:pt>
                <c:pt idx="12781">
                  <c:v>3376.1225567873289</c:v>
                </c:pt>
                <c:pt idx="12782">
                  <c:v>3376.3866877963092</c:v>
                </c:pt>
                <c:pt idx="12783">
                  <c:v>3376.6508188052894</c:v>
                </c:pt>
                <c:pt idx="12784">
                  <c:v>3376.9149498142697</c:v>
                </c:pt>
                <c:pt idx="12785">
                  <c:v>3377.1790808232499</c:v>
                </c:pt>
                <c:pt idx="12786">
                  <c:v>3377.4432118322302</c:v>
                </c:pt>
                <c:pt idx="12787">
                  <c:v>3377.7073428412104</c:v>
                </c:pt>
                <c:pt idx="12788">
                  <c:v>3377.9714738501907</c:v>
                </c:pt>
                <c:pt idx="12789">
                  <c:v>3378.235604859171</c:v>
                </c:pt>
                <c:pt idx="12790">
                  <c:v>3378.4997358681512</c:v>
                </c:pt>
                <c:pt idx="12791">
                  <c:v>3378.7638668771315</c:v>
                </c:pt>
                <c:pt idx="12792">
                  <c:v>3379.0279978861117</c:v>
                </c:pt>
                <c:pt idx="12793">
                  <c:v>3379.292128895092</c:v>
                </c:pt>
                <c:pt idx="12794">
                  <c:v>3379.5562599040722</c:v>
                </c:pt>
                <c:pt idx="12795">
                  <c:v>3379.8203909130525</c:v>
                </c:pt>
                <c:pt idx="12796">
                  <c:v>3380.0845219220328</c:v>
                </c:pt>
                <c:pt idx="12797">
                  <c:v>3380.348652931013</c:v>
                </c:pt>
                <c:pt idx="12798">
                  <c:v>3380.6127839399933</c:v>
                </c:pt>
                <c:pt idx="12799">
                  <c:v>3380.8769149489735</c:v>
                </c:pt>
                <c:pt idx="12800">
                  <c:v>3381.1410459579538</c:v>
                </c:pt>
                <c:pt idx="12801">
                  <c:v>3381.4051769669341</c:v>
                </c:pt>
                <c:pt idx="12802">
                  <c:v>3381.6693079759143</c:v>
                </c:pt>
                <c:pt idx="12803">
                  <c:v>3381.9334389848946</c:v>
                </c:pt>
                <c:pt idx="12804">
                  <c:v>3382.1975699938748</c:v>
                </c:pt>
                <c:pt idx="12805">
                  <c:v>3382.4617010028551</c:v>
                </c:pt>
                <c:pt idx="12806">
                  <c:v>3382.7258320118353</c:v>
                </c:pt>
                <c:pt idx="12807">
                  <c:v>3382.9899630208156</c:v>
                </c:pt>
                <c:pt idx="12808">
                  <c:v>3383.2540940297959</c:v>
                </c:pt>
                <c:pt idx="12809">
                  <c:v>3383.5182250387761</c:v>
                </c:pt>
                <c:pt idx="12810">
                  <c:v>3383.7823560477564</c:v>
                </c:pt>
                <c:pt idx="12811">
                  <c:v>3384.0464870567366</c:v>
                </c:pt>
                <c:pt idx="12812">
                  <c:v>3384.3106180657169</c:v>
                </c:pt>
                <c:pt idx="12813">
                  <c:v>3384.5747490746971</c:v>
                </c:pt>
                <c:pt idx="12814">
                  <c:v>3384.8388800836774</c:v>
                </c:pt>
                <c:pt idx="12815">
                  <c:v>3385.1030110926577</c:v>
                </c:pt>
                <c:pt idx="12816">
                  <c:v>3385.3671421016379</c:v>
                </c:pt>
                <c:pt idx="12817">
                  <c:v>3385.6312731106182</c:v>
                </c:pt>
                <c:pt idx="12818">
                  <c:v>3385.8954041195984</c:v>
                </c:pt>
                <c:pt idx="12819">
                  <c:v>3386.1595351285787</c:v>
                </c:pt>
                <c:pt idx="12820">
                  <c:v>3386.4236661375589</c:v>
                </c:pt>
                <c:pt idx="12821">
                  <c:v>3386.6877971465392</c:v>
                </c:pt>
                <c:pt idx="12822">
                  <c:v>3386.9519281555195</c:v>
                </c:pt>
                <c:pt idx="12823">
                  <c:v>3387.2160591644997</c:v>
                </c:pt>
                <c:pt idx="12824">
                  <c:v>3387.48019017348</c:v>
                </c:pt>
                <c:pt idx="12825">
                  <c:v>3387.7443211824602</c:v>
                </c:pt>
                <c:pt idx="12826">
                  <c:v>3388.0084521914405</c:v>
                </c:pt>
                <c:pt idx="12827">
                  <c:v>3388.2725832004207</c:v>
                </c:pt>
                <c:pt idx="12828">
                  <c:v>3388.536714209401</c:v>
                </c:pt>
                <c:pt idx="12829">
                  <c:v>3388.8008452183813</c:v>
                </c:pt>
                <c:pt idx="12830">
                  <c:v>3389.0649762273615</c:v>
                </c:pt>
                <c:pt idx="12831">
                  <c:v>3389.3291072363418</c:v>
                </c:pt>
                <c:pt idx="12832">
                  <c:v>3389.593238245322</c:v>
                </c:pt>
                <c:pt idx="12833">
                  <c:v>3389.8573692543023</c:v>
                </c:pt>
                <c:pt idx="12834">
                  <c:v>3390.1215002632825</c:v>
                </c:pt>
                <c:pt idx="12835">
                  <c:v>3390.3856312722628</c:v>
                </c:pt>
                <c:pt idx="12836">
                  <c:v>3390.6497622812431</c:v>
                </c:pt>
                <c:pt idx="12837">
                  <c:v>3390.9138932902233</c:v>
                </c:pt>
                <c:pt idx="12838">
                  <c:v>3391.1780242992036</c:v>
                </c:pt>
                <c:pt idx="12839">
                  <c:v>3391.4421553081838</c:v>
                </c:pt>
                <c:pt idx="12840">
                  <c:v>3391.7062863171641</c:v>
                </c:pt>
                <c:pt idx="12841">
                  <c:v>3391.9704173261443</c:v>
                </c:pt>
                <c:pt idx="12842">
                  <c:v>3392.2345483351246</c:v>
                </c:pt>
                <c:pt idx="12843">
                  <c:v>3392.4986793441049</c:v>
                </c:pt>
                <c:pt idx="12844">
                  <c:v>3392.7628103530851</c:v>
                </c:pt>
                <c:pt idx="12845">
                  <c:v>3393.0269413620654</c:v>
                </c:pt>
                <c:pt idx="12846">
                  <c:v>3393.2910723710456</c:v>
                </c:pt>
                <c:pt idx="12847">
                  <c:v>3393.5552033800259</c:v>
                </c:pt>
                <c:pt idx="12848">
                  <c:v>3393.8193343890061</c:v>
                </c:pt>
                <c:pt idx="12849">
                  <c:v>3394.0834653979864</c:v>
                </c:pt>
                <c:pt idx="12850">
                  <c:v>3394.3475964069667</c:v>
                </c:pt>
                <c:pt idx="12851">
                  <c:v>3394.6117274159469</c:v>
                </c:pt>
                <c:pt idx="12852">
                  <c:v>3394.8758584249272</c:v>
                </c:pt>
                <c:pt idx="12853">
                  <c:v>3395.1399894339074</c:v>
                </c:pt>
                <c:pt idx="12854">
                  <c:v>3395.4041204428877</c:v>
                </c:pt>
                <c:pt idx="12855">
                  <c:v>3395.6682514518679</c:v>
                </c:pt>
                <c:pt idx="12856">
                  <c:v>3395.9323824608482</c:v>
                </c:pt>
                <c:pt idx="12857">
                  <c:v>3396.1965134698285</c:v>
                </c:pt>
                <c:pt idx="12858">
                  <c:v>3396.4606444788087</c:v>
                </c:pt>
                <c:pt idx="12859">
                  <c:v>3396.724775487789</c:v>
                </c:pt>
                <c:pt idx="12860">
                  <c:v>3396.9889064967692</c:v>
                </c:pt>
                <c:pt idx="12861">
                  <c:v>3397.2530375057495</c:v>
                </c:pt>
                <c:pt idx="12862">
                  <c:v>3397.5171685147297</c:v>
                </c:pt>
                <c:pt idx="12863">
                  <c:v>3397.78129952371</c:v>
                </c:pt>
                <c:pt idx="12864">
                  <c:v>3398.0454305326903</c:v>
                </c:pt>
                <c:pt idx="12865">
                  <c:v>3398.3095615416705</c:v>
                </c:pt>
                <c:pt idx="12866">
                  <c:v>3398.5736925506508</c:v>
                </c:pt>
                <c:pt idx="12867">
                  <c:v>3398.837823559631</c:v>
                </c:pt>
                <c:pt idx="12868">
                  <c:v>3399.1019545686113</c:v>
                </c:pt>
                <c:pt idx="12869">
                  <c:v>3399.3660855775915</c:v>
                </c:pt>
                <c:pt idx="12870">
                  <c:v>3399.6302165865718</c:v>
                </c:pt>
                <c:pt idx="12871">
                  <c:v>3399.8943475955521</c:v>
                </c:pt>
                <c:pt idx="12872">
                  <c:v>3400.1584786045323</c:v>
                </c:pt>
                <c:pt idx="12873">
                  <c:v>3400.4226096135126</c:v>
                </c:pt>
                <c:pt idx="12874">
                  <c:v>3400.6867406224928</c:v>
                </c:pt>
                <c:pt idx="12875">
                  <c:v>3400.9508716314731</c:v>
                </c:pt>
                <c:pt idx="12876">
                  <c:v>3401.2150026404533</c:v>
                </c:pt>
                <c:pt idx="12877">
                  <c:v>3401.4791336494336</c:v>
                </c:pt>
                <c:pt idx="12878">
                  <c:v>3401.7432646584139</c:v>
                </c:pt>
                <c:pt idx="12879">
                  <c:v>3402.0073956673941</c:v>
                </c:pt>
                <c:pt idx="12880">
                  <c:v>3402.2715266763744</c:v>
                </c:pt>
                <c:pt idx="12881">
                  <c:v>3402.5356576853546</c:v>
                </c:pt>
                <c:pt idx="12882">
                  <c:v>3402.7997886943349</c:v>
                </c:pt>
                <c:pt idx="12883">
                  <c:v>3403.0639197033152</c:v>
                </c:pt>
                <c:pt idx="12884">
                  <c:v>3403.3280507122954</c:v>
                </c:pt>
                <c:pt idx="12885">
                  <c:v>3403.5921817212757</c:v>
                </c:pt>
                <c:pt idx="12886">
                  <c:v>3403.8563127302559</c:v>
                </c:pt>
                <c:pt idx="12887">
                  <c:v>3404.1204437392362</c:v>
                </c:pt>
                <c:pt idx="12888">
                  <c:v>3404.3845747482164</c:v>
                </c:pt>
                <c:pt idx="12889">
                  <c:v>3404.6487057571967</c:v>
                </c:pt>
                <c:pt idx="12890">
                  <c:v>3404.912836766177</c:v>
                </c:pt>
                <c:pt idx="12891">
                  <c:v>3405.1769677751572</c:v>
                </c:pt>
                <c:pt idx="12892">
                  <c:v>3405.4410987841375</c:v>
                </c:pt>
                <c:pt idx="12893">
                  <c:v>3405.7052297931177</c:v>
                </c:pt>
                <c:pt idx="12894">
                  <c:v>3405.969360802098</c:v>
                </c:pt>
                <c:pt idx="12895">
                  <c:v>3406.2334918110782</c:v>
                </c:pt>
                <c:pt idx="12896">
                  <c:v>3406.4976228200585</c:v>
                </c:pt>
                <c:pt idx="12897">
                  <c:v>3406.7617538290388</c:v>
                </c:pt>
                <c:pt idx="12898">
                  <c:v>3407.025884838019</c:v>
                </c:pt>
                <c:pt idx="12899">
                  <c:v>3407.2900158469993</c:v>
                </c:pt>
                <c:pt idx="12900">
                  <c:v>3407.5541468559795</c:v>
                </c:pt>
                <c:pt idx="12901">
                  <c:v>3407.8182778649598</c:v>
                </c:pt>
                <c:pt idx="12902">
                  <c:v>3408.08240887394</c:v>
                </c:pt>
                <c:pt idx="12903">
                  <c:v>3408.3465398829203</c:v>
                </c:pt>
                <c:pt idx="12904">
                  <c:v>3408.6106708919006</c:v>
                </c:pt>
                <c:pt idx="12905">
                  <c:v>3408.8748019008808</c:v>
                </c:pt>
                <c:pt idx="12906">
                  <c:v>3409.1389329098611</c:v>
                </c:pt>
                <c:pt idx="12907">
                  <c:v>3409.4030639188413</c:v>
                </c:pt>
                <c:pt idx="12908">
                  <c:v>3409.6671949278216</c:v>
                </c:pt>
                <c:pt idx="12909">
                  <c:v>3409.9313259368018</c:v>
                </c:pt>
                <c:pt idx="12910">
                  <c:v>3410.1954569457821</c:v>
                </c:pt>
                <c:pt idx="12911">
                  <c:v>3410.4595879547624</c:v>
                </c:pt>
                <c:pt idx="12912">
                  <c:v>3410.7237189637426</c:v>
                </c:pt>
                <c:pt idx="12913">
                  <c:v>3410.9878499727229</c:v>
                </c:pt>
                <c:pt idx="12914">
                  <c:v>3411.2519809817031</c:v>
                </c:pt>
                <c:pt idx="12915">
                  <c:v>3411.5161119906834</c:v>
                </c:pt>
                <c:pt idx="12916">
                  <c:v>3411.7802429996636</c:v>
                </c:pt>
                <c:pt idx="12917">
                  <c:v>3412.0443740086439</c:v>
                </c:pt>
                <c:pt idx="12918">
                  <c:v>3412.3085050176242</c:v>
                </c:pt>
                <c:pt idx="12919">
                  <c:v>3412.5726360266044</c:v>
                </c:pt>
                <c:pt idx="12920">
                  <c:v>3412.8367670355847</c:v>
                </c:pt>
                <c:pt idx="12921">
                  <c:v>3413.1008980445649</c:v>
                </c:pt>
                <c:pt idx="12922">
                  <c:v>3413.3650290535452</c:v>
                </c:pt>
                <c:pt idx="12923">
                  <c:v>3413.6291600625254</c:v>
                </c:pt>
                <c:pt idx="12924">
                  <c:v>3413.8932910715057</c:v>
                </c:pt>
                <c:pt idx="12925">
                  <c:v>3414.157422080486</c:v>
                </c:pt>
                <c:pt idx="12926">
                  <c:v>3414.4215530894662</c:v>
                </c:pt>
                <c:pt idx="12927">
                  <c:v>3414.6856840984465</c:v>
                </c:pt>
                <c:pt idx="12928">
                  <c:v>3414.9498151074267</c:v>
                </c:pt>
                <c:pt idx="12929">
                  <c:v>3415.213946116407</c:v>
                </c:pt>
                <c:pt idx="12930">
                  <c:v>3415.4780771253872</c:v>
                </c:pt>
                <c:pt idx="12931">
                  <c:v>3415.7422081343675</c:v>
                </c:pt>
                <c:pt idx="12932">
                  <c:v>3416.0063391433478</c:v>
                </c:pt>
                <c:pt idx="12933">
                  <c:v>3416.270470152328</c:v>
                </c:pt>
                <c:pt idx="12934">
                  <c:v>3416.5346011613083</c:v>
                </c:pt>
                <c:pt idx="12935">
                  <c:v>3416.7987321702885</c:v>
                </c:pt>
                <c:pt idx="12936">
                  <c:v>3417.0628631792688</c:v>
                </c:pt>
                <c:pt idx="12937">
                  <c:v>3417.326994188249</c:v>
                </c:pt>
                <c:pt idx="12938">
                  <c:v>3417.5911251972293</c:v>
                </c:pt>
                <c:pt idx="12939">
                  <c:v>3417.8552562062096</c:v>
                </c:pt>
                <c:pt idx="12940">
                  <c:v>3418.1193872151898</c:v>
                </c:pt>
                <c:pt idx="12941">
                  <c:v>3418.3835182241701</c:v>
                </c:pt>
                <c:pt idx="12942">
                  <c:v>3418.6476492331503</c:v>
                </c:pt>
                <c:pt idx="12943">
                  <c:v>3418.9117802421306</c:v>
                </c:pt>
                <c:pt idx="12944">
                  <c:v>3419.1759112511108</c:v>
                </c:pt>
                <c:pt idx="12945">
                  <c:v>3419.4400422600911</c:v>
                </c:pt>
                <c:pt idx="12946">
                  <c:v>3419.7041732690714</c:v>
                </c:pt>
                <c:pt idx="12947">
                  <c:v>3419.9683042780516</c:v>
                </c:pt>
                <c:pt idx="12948">
                  <c:v>3420.2324352870319</c:v>
                </c:pt>
                <c:pt idx="12949">
                  <c:v>3420.4965662960121</c:v>
                </c:pt>
                <c:pt idx="12950">
                  <c:v>3420.7606973049924</c:v>
                </c:pt>
                <c:pt idx="12951">
                  <c:v>3421.0248283139726</c:v>
                </c:pt>
                <c:pt idx="12952">
                  <c:v>3421.2889593229529</c:v>
                </c:pt>
                <c:pt idx="12953">
                  <c:v>3421.5530903319332</c:v>
                </c:pt>
                <c:pt idx="12954">
                  <c:v>3421.8172213409134</c:v>
                </c:pt>
                <c:pt idx="12955">
                  <c:v>3422.0813523498937</c:v>
                </c:pt>
                <c:pt idx="12956">
                  <c:v>3422.3454833588739</c:v>
                </c:pt>
                <c:pt idx="12957">
                  <c:v>3422.6096143678542</c:v>
                </c:pt>
                <c:pt idx="12958">
                  <c:v>3422.8737453768344</c:v>
                </c:pt>
                <c:pt idx="12959">
                  <c:v>3423.1378763858147</c:v>
                </c:pt>
                <c:pt idx="12960">
                  <c:v>3423.402007394795</c:v>
                </c:pt>
                <c:pt idx="12961">
                  <c:v>3423.6661384037752</c:v>
                </c:pt>
                <c:pt idx="12962">
                  <c:v>3423.9302694127555</c:v>
                </c:pt>
                <c:pt idx="12963">
                  <c:v>3424.1944004217357</c:v>
                </c:pt>
                <c:pt idx="12964">
                  <c:v>3424.458531430716</c:v>
                </c:pt>
                <c:pt idx="12965">
                  <c:v>3424.7226624396963</c:v>
                </c:pt>
                <c:pt idx="12966">
                  <c:v>3424.9867934486765</c:v>
                </c:pt>
                <c:pt idx="12967">
                  <c:v>3425.2509244576568</c:v>
                </c:pt>
                <c:pt idx="12968">
                  <c:v>3425.515055466637</c:v>
                </c:pt>
                <c:pt idx="12969">
                  <c:v>3425.7791864756173</c:v>
                </c:pt>
                <c:pt idx="12970">
                  <c:v>3426.0433174845975</c:v>
                </c:pt>
                <c:pt idx="12971">
                  <c:v>3426.3074484935778</c:v>
                </c:pt>
                <c:pt idx="12972">
                  <c:v>3426.5715795025581</c:v>
                </c:pt>
                <c:pt idx="12973">
                  <c:v>3426.8357105115383</c:v>
                </c:pt>
                <c:pt idx="12974">
                  <c:v>3427.0998415205186</c:v>
                </c:pt>
                <c:pt idx="12975">
                  <c:v>3427.3639725294988</c:v>
                </c:pt>
                <c:pt idx="12976">
                  <c:v>3427.6281035384791</c:v>
                </c:pt>
                <c:pt idx="12977">
                  <c:v>3427.8922345474593</c:v>
                </c:pt>
                <c:pt idx="12978">
                  <c:v>3428.1563655564396</c:v>
                </c:pt>
                <c:pt idx="12979">
                  <c:v>3428.4204965654199</c:v>
                </c:pt>
                <c:pt idx="12980">
                  <c:v>3428.6846275744001</c:v>
                </c:pt>
                <c:pt idx="12981">
                  <c:v>3428.9487585833804</c:v>
                </c:pt>
                <c:pt idx="12982">
                  <c:v>3429.2128895923606</c:v>
                </c:pt>
                <c:pt idx="12983">
                  <c:v>3429.4770206013409</c:v>
                </c:pt>
                <c:pt idx="12984">
                  <c:v>3429.7411516103211</c:v>
                </c:pt>
                <c:pt idx="12985">
                  <c:v>3430.0052826193014</c:v>
                </c:pt>
                <c:pt idx="12986">
                  <c:v>3430.2694136282817</c:v>
                </c:pt>
                <c:pt idx="12987">
                  <c:v>3430.5335446372619</c:v>
                </c:pt>
                <c:pt idx="12988">
                  <c:v>3430.7976756462422</c:v>
                </c:pt>
                <c:pt idx="12989">
                  <c:v>3431.0618066552224</c:v>
                </c:pt>
                <c:pt idx="12990">
                  <c:v>3431.3259376642027</c:v>
                </c:pt>
                <c:pt idx="12991">
                  <c:v>3431.5900686731829</c:v>
                </c:pt>
                <c:pt idx="12992">
                  <c:v>3431.8541996821632</c:v>
                </c:pt>
                <c:pt idx="12993">
                  <c:v>3432.1183306911435</c:v>
                </c:pt>
                <c:pt idx="12994">
                  <c:v>3432.3824617001237</c:v>
                </c:pt>
                <c:pt idx="12995">
                  <c:v>3432.646592709104</c:v>
                </c:pt>
                <c:pt idx="12996">
                  <c:v>3432.9107237180842</c:v>
                </c:pt>
                <c:pt idx="12997">
                  <c:v>3433.1748547270645</c:v>
                </c:pt>
                <c:pt idx="12998">
                  <c:v>3433.4389857360447</c:v>
                </c:pt>
                <c:pt idx="12999">
                  <c:v>3433.703116745025</c:v>
                </c:pt>
                <c:pt idx="13000">
                  <c:v>3433.9672477540053</c:v>
                </c:pt>
                <c:pt idx="13001">
                  <c:v>3434.2313787629855</c:v>
                </c:pt>
                <c:pt idx="13002">
                  <c:v>3434.4955097719658</c:v>
                </c:pt>
                <c:pt idx="13003">
                  <c:v>3434.759640780946</c:v>
                </c:pt>
                <c:pt idx="13004">
                  <c:v>3435.0237717899263</c:v>
                </c:pt>
                <c:pt idx="13005">
                  <c:v>3435.2879027989065</c:v>
                </c:pt>
                <c:pt idx="13006">
                  <c:v>3435.5520338078868</c:v>
                </c:pt>
                <c:pt idx="13007">
                  <c:v>3435.8161648168671</c:v>
                </c:pt>
                <c:pt idx="13008">
                  <c:v>3436.0802958258473</c:v>
                </c:pt>
                <c:pt idx="13009">
                  <c:v>3436.3444268348276</c:v>
                </c:pt>
                <c:pt idx="13010">
                  <c:v>3436.6085578438078</c:v>
                </c:pt>
                <c:pt idx="13011">
                  <c:v>3436.8726888527881</c:v>
                </c:pt>
                <c:pt idx="13012">
                  <c:v>3437.1368198617683</c:v>
                </c:pt>
                <c:pt idx="13013">
                  <c:v>3437.4009508707486</c:v>
                </c:pt>
                <c:pt idx="13014">
                  <c:v>3437.6650818797289</c:v>
                </c:pt>
                <c:pt idx="13015">
                  <c:v>3437.9292128887091</c:v>
                </c:pt>
                <c:pt idx="13016">
                  <c:v>3438.1933438976894</c:v>
                </c:pt>
                <c:pt idx="13017">
                  <c:v>3438.4574749066696</c:v>
                </c:pt>
                <c:pt idx="13018">
                  <c:v>3438.7216059156499</c:v>
                </c:pt>
                <c:pt idx="13019">
                  <c:v>3438.9857369246301</c:v>
                </c:pt>
                <c:pt idx="13020">
                  <c:v>3439.2498679336104</c:v>
                </c:pt>
                <c:pt idx="13021">
                  <c:v>3439.5139989425907</c:v>
                </c:pt>
                <c:pt idx="13022">
                  <c:v>3439.7781299515709</c:v>
                </c:pt>
                <c:pt idx="13023">
                  <c:v>3440.0422609605512</c:v>
                </c:pt>
                <c:pt idx="13024">
                  <c:v>3440.3063919695314</c:v>
                </c:pt>
                <c:pt idx="13025">
                  <c:v>3440.5705229785117</c:v>
                </c:pt>
                <c:pt idx="13026">
                  <c:v>3440.8346539874919</c:v>
                </c:pt>
                <c:pt idx="13027">
                  <c:v>3441.0987849964722</c:v>
                </c:pt>
                <c:pt idx="13028">
                  <c:v>3441.3629160054525</c:v>
                </c:pt>
                <c:pt idx="13029">
                  <c:v>3441.6270470144327</c:v>
                </c:pt>
                <c:pt idx="13030">
                  <c:v>3441.891178023413</c:v>
                </c:pt>
                <c:pt idx="13031">
                  <c:v>3442.1553090323932</c:v>
                </c:pt>
                <c:pt idx="13032">
                  <c:v>3442.4194400413735</c:v>
                </c:pt>
                <c:pt idx="13033">
                  <c:v>3442.6835710503537</c:v>
                </c:pt>
                <c:pt idx="13034">
                  <c:v>3442.947702059334</c:v>
                </c:pt>
                <c:pt idx="13035">
                  <c:v>3443.2118330683143</c:v>
                </c:pt>
                <c:pt idx="13036">
                  <c:v>3443.4759640772945</c:v>
                </c:pt>
                <c:pt idx="13037">
                  <c:v>3443.7400950862748</c:v>
                </c:pt>
                <c:pt idx="13038">
                  <c:v>3444.004226095255</c:v>
                </c:pt>
                <c:pt idx="13039">
                  <c:v>3444.2683571042353</c:v>
                </c:pt>
                <c:pt idx="13040">
                  <c:v>3444.5324881132155</c:v>
                </c:pt>
                <c:pt idx="13041">
                  <c:v>3444.7966191221958</c:v>
                </c:pt>
                <c:pt idx="13042">
                  <c:v>3445.0607501311761</c:v>
                </c:pt>
                <c:pt idx="13043">
                  <c:v>3445.3248811401563</c:v>
                </c:pt>
                <c:pt idx="13044">
                  <c:v>3445.5890121491366</c:v>
                </c:pt>
                <c:pt idx="13045">
                  <c:v>3445.8531431581168</c:v>
                </c:pt>
                <c:pt idx="13046">
                  <c:v>3446.1172741670971</c:v>
                </c:pt>
                <c:pt idx="13047">
                  <c:v>3446.3814051760774</c:v>
                </c:pt>
                <c:pt idx="13048">
                  <c:v>3446.6455361850576</c:v>
                </c:pt>
                <c:pt idx="13049">
                  <c:v>3446.9096671940379</c:v>
                </c:pt>
                <c:pt idx="13050">
                  <c:v>3447.1737982030181</c:v>
                </c:pt>
                <c:pt idx="13051">
                  <c:v>3447.4379292119984</c:v>
                </c:pt>
                <c:pt idx="13052">
                  <c:v>3447.7020602209786</c:v>
                </c:pt>
                <c:pt idx="13053">
                  <c:v>3447.9661912299589</c:v>
                </c:pt>
                <c:pt idx="13054">
                  <c:v>3448.2303222389392</c:v>
                </c:pt>
                <c:pt idx="13055">
                  <c:v>3448.4944532479194</c:v>
                </c:pt>
                <c:pt idx="13056">
                  <c:v>3448.7585842568997</c:v>
                </c:pt>
                <c:pt idx="13057">
                  <c:v>3449.0227152658799</c:v>
                </c:pt>
                <c:pt idx="13058">
                  <c:v>3449.2868462748602</c:v>
                </c:pt>
                <c:pt idx="13059">
                  <c:v>3449.5509772838404</c:v>
                </c:pt>
                <c:pt idx="13060">
                  <c:v>3449.8151082928207</c:v>
                </c:pt>
                <c:pt idx="13061">
                  <c:v>3450.079239301801</c:v>
                </c:pt>
                <c:pt idx="13062">
                  <c:v>3450.3433703107812</c:v>
                </c:pt>
                <c:pt idx="13063">
                  <c:v>3450.6075013197615</c:v>
                </c:pt>
                <c:pt idx="13064">
                  <c:v>3450.8716323287417</c:v>
                </c:pt>
                <c:pt idx="13065">
                  <c:v>3451.135763337722</c:v>
                </c:pt>
                <c:pt idx="13066">
                  <c:v>3451.3998943467022</c:v>
                </c:pt>
                <c:pt idx="13067">
                  <c:v>3451.6640253556825</c:v>
                </c:pt>
                <c:pt idx="13068">
                  <c:v>3451.9281563646628</c:v>
                </c:pt>
                <c:pt idx="13069">
                  <c:v>3452.192287373643</c:v>
                </c:pt>
                <c:pt idx="13070">
                  <c:v>3452.4564183826233</c:v>
                </c:pt>
                <c:pt idx="13071">
                  <c:v>3452.7205493916035</c:v>
                </c:pt>
                <c:pt idx="13072">
                  <c:v>3452.9846804005838</c:v>
                </c:pt>
                <c:pt idx="13073">
                  <c:v>3453.248811409564</c:v>
                </c:pt>
                <c:pt idx="13074">
                  <c:v>3453.5129424185443</c:v>
                </c:pt>
                <c:pt idx="13075">
                  <c:v>3453.7770734275246</c:v>
                </c:pt>
                <c:pt idx="13076">
                  <c:v>3454.0412044365048</c:v>
                </c:pt>
                <c:pt idx="13077">
                  <c:v>3454.3053354454851</c:v>
                </c:pt>
                <c:pt idx="13078">
                  <c:v>3454.5694664544653</c:v>
                </c:pt>
                <c:pt idx="13079">
                  <c:v>3454.8335974634456</c:v>
                </c:pt>
                <c:pt idx="13080">
                  <c:v>3455.0977284724258</c:v>
                </c:pt>
                <c:pt idx="13081">
                  <c:v>3455.3618594814061</c:v>
                </c:pt>
                <c:pt idx="13082">
                  <c:v>3455.6259904903864</c:v>
                </c:pt>
                <c:pt idx="13083">
                  <c:v>3455.8901214993666</c:v>
                </c:pt>
                <c:pt idx="13084">
                  <c:v>3456.1542525083469</c:v>
                </c:pt>
                <c:pt idx="13085">
                  <c:v>3456.4183835173271</c:v>
                </c:pt>
                <c:pt idx="13086">
                  <c:v>3456.6825145263074</c:v>
                </c:pt>
                <c:pt idx="13087">
                  <c:v>3456.9466455352876</c:v>
                </c:pt>
                <c:pt idx="13088">
                  <c:v>3457.2107765442679</c:v>
                </c:pt>
                <c:pt idx="13089">
                  <c:v>3457.4749075532482</c:v>
                </c:pt>
                <c:pt idx="13090">
                  <c:v>3457.7390385622284</c:v>
                </c:pt>
                <c:pt idx="13091">
                  <c:v>3458.0031695712087</c:v>
                </c:pt>
                <c:pt idx="13092">
                  <c:v>3458.2673005801889</c:v>
                </c:pt>
                <c:pt idx="13093">
                  <c:v>3458.5314315891692</c:v>
                </c:pt>
                <c:pt idx="13094">
                  <c:v>3458.7955625981494</c:v>
                </c:pt>
                <c:pt idx="13095">
                  <c:v>3459.0596936071297</c:v>
                </c:pt>
                <c:pt idx="13096">
                  <c:v>3459.32382461611</c:v>
                </c:pt>
                <c:pt idx="13097">
                  <c:v>3459.5879556250902</c:v>
                </c:pt>
                <c:pt idx="13098">
                  <c:v>3459.8520866340705</c:v>
                </c:pt>
                <c:pt idx="13099">
                  <c:v>3460.1162176430507</c:v>
                </c:pt>
                <c:pt idx="13100">
                  <c:v>3460.380348652031</c:v>
                </c:pt>
                <c:pt idx="13101">
                  <c:v>3460.6444796610112</c:v>
                </c:pt>
                <c:pt idx="13102">
                  <c:v>3460.9086106699915</c:v>
                </c:pt>
                <c:pt idx="13103">
                  <c:v>3461.1727416789718</c:v>
                </c:pt>
                <c:pt idx="13104">
                  <c:v>3461.436872687952</c:v>
                </c:pt>
                <c:pt idx="13105">
                  <c:v>3461.7010036969323</c:v>
                </c:pt>
                <c:pt idx="13106">
                  <c:v>3461.9651347059125</c:v>
                </c:pt>
                <c:pt idx="13107">
                  <c:v>3462.2292657148928</c:v>
                </c:pt>
                <c:pt idx="13108">
                  <c:v>3462.493396723873</c:v>
                </c:pt>
                <c:pt idx="13109">
                  <c:v>3462.7575277328533</c:v>
                </c:pt>
                <c:pt idx="13110">
                  <c:v>3463.0216587418336</c:v>
                </c:pt>
                <c:pt idx="13111">
                  <c:v>3463.2857897508138</c:v>
                </c:pt>
                <c:pt idx="13112">
                  <c:v>3463.5499207597941</c:v>
                </c:pt>
                <c:pt idx="13113">
                  <c:v>3463.8140517687743</c:v>
                </c:pt>
                <c:pt idx="13114">
                  <c:v>3464.0781827777546</c:v>
                </c:pt>
                <c:pt idx="13115">
                  <c:v>3464.3423137867348</c:v>
                </c:pt>
                <c:pt idx="13116">
                  <c:v>3464.6064447957151</c:v>
                </c:pt>
                <c:pt idx="13117">
                  <c:v>3464.8705758046954</c:v>
                </c:pt>
                <c:pt idx="13118">
                  <c:v>3465.1347068136756</c:v>
                </c:pt>
                <c:pt idx="13119">
                  <c:v>3465.3988378226559</c:v>
                </c:pt>
                <c:pt idx="13120">
                  <c:v>3465.6629688316361</c:v>
                </c:pt>
                <c:pt idx="13121">
                  <c:v>3465.9270998406164</c:v>
                </c:pt>
                <c:pt idx="13122">
                  <c:v>3466.1912308495966</c:v>
                </c:pt>
                <c:pt idx="13123">
                  <c:v>3466.4553618585769</c:v>
                </c:pt>
                <c:pt idx="13124">
                  <c:v>3466.7194928675572</c:v>
                </c:pt>
                <c:pt idx="13125">
                  <c:v>3466.9836238765374</c:v>
                </c:pt>
                <c:pt idx="13126">
                  <c:v>3467.2477548855177</c:v>
                </c:pt>
                <c:pt idx="13127">
                  <c:v>3467.5118858944979</c:v>
                </c:pt>
                <c:pt idx="13128">
                  <c:v>3467.7760169034782</c:v>
                </c:pt>
                <c:pt idx="13129">
                  <c:v>3468.0401479124585</c:v>
                </c:pt>
                <c:pt idx="13130">
                  <c:v>3468.3042789214387</c:v>
                </c:pt>
                <c:pt idx="13131">
                  <c:v>3468.568409930419</c:v>
                </c:pt>
                <c:pt idx="13132">
                  <c:v>3468.8325409393992</c:v>
                </c:pt>
                <c:pt idx="13133">
                  <c:v>3469.0966719483795</c:v>
                </c:pt>
                <c:pt idx="13134">
                  <c:v>3469.3608029573597</c:v>
                </c:pt>
                <c:pt idx="13135">
                  <c:v>3469.62493396634</c:v>
                </c:pt>
                <c:pt idx="13136">
                  <c:v>3469.8890649753203</c:v>
                </c:pt>
                <c:pt idx="13137">
                  <c:v>3470.1531959843005</c:v>
                </c:pt>
                <c:pt idx="13138">
                  <c:v>3470.4173269932808</c:v>
                </c:pt>
                <c:pt idx="13139">
                  <c:v>3470.681458002261</c:v>
                </c:pt>
                <c:pt idx="13140">
                  <c:v>3470.9455890112413</c:v>
                </c:pt>
                <c:pt idx="13141">
                  <c:v>3471.2097200202215</c:v>
                </c:pt>
                <c:pt idx="13142">
                  <c:v>3471.4738510292018</c:v>
                </c:pt>
                <c:pt idx="13143">
                  <c:v>3471.7379820381821</c:v>
                </c:pt>
                <c:pt idx="13144">
                  <c:v>3472.0021130471623</c:v>
                </c:pt>
                <c:pt idx="13145">
                  <c:v>3472.2662440561426</c:v>
                </c:pt>
                <c:pt idx="13146">
                  <c:v>3472.5303750651228</c:v>
                </c:pt>
                <c:pt idx="13147">
                  <c:v>3472.7945060741031</c:v>
                </c:pt>
                <c:pt idx="13148">
                  <c:v>3473.0586370830833</c:v>
                </c:pt>
                <c:pt idx="13149">
                  <c:v>3473.3227680920636</c:v>
                </c:pt>
                <c:pt idx="13150">
                  <c:v>3473.5868991010439</c:v>
                </c:pt>
                <c:pt idx="13151">
                  <c:v>3473.8510301100241</c:v>
                </c:pt>
                <c:pt idx="13152">
                  <c:v>3474.1151611190044</c:v>
                </c:pt>
                <c:pt idx="13153">
                  <c:v>3474.3792921279846</c:v>
                </c:pt>
                <c:pt idx="13154">
                  <c:v>3474.6434231369649</c:v>
                </c:pt>
                <c:pt idx="13155">
                  <c:v>3474.9075541459451</c:v>
                </c:pt>
                <c:pt idx="13156">
                  <c:v>3475.1716851549254</c:v>
                </c:pt>
                <c:pt idx="13157">
                  <c:v>3475.4358161639057</c:v>
                </c:pt>
                <c:pt idx="13158">
                  <c:v>3475.6999471728859</c:v>
                </c:pt>
                <c:pt idx="13159">
                  <c:v>3475.9640781818662</c:v>
                </c:pt>
                <c:pt idx="13160">
                  <c:v>3476.2282091908464</c:v>
                </c:pt>
                <c:pt idx="13161">
                  <c:v>3476.4923401998267</c:v>
                </c:pt>
                <c:pt idx="13162">
                  <c:v>3476.7564712088069</c:v>
                </c:pt>
                <c:pt idx="13163">
                  <c:v>3477.0206022177872</c:v>
                </c:pt>
                <c:pt idx="13164">
                  <c:v>3477.2847332267675</c:v>
                </c:pt>
                <c:pt idx="13165">
                  <c:v>3477.5488642357477</c:v>
                </c:pt>
                <c:pt idx="13166">
                  <c:v>3477.812995244728</c:v>
                </c:pt>
                <c:pt idx="13167">
                  <c:v>3478.0771262537082</c:v>
                </c:pt>
                <c:pt idx="13168">
                  <c:v>3478.3412572626885</c:v>
                </c:pt>
                <c:pt idx="13169">
                  <c:v>3478.6053882716687</c:v>
                </c:pt>
                <c:pt idx="13170">
                  <c:v>3478.869519280649</c:v>
                </c:pt>
                <c:pt idx="13171">
                  <c:v>3479.1336502896293</c:v>
                </c:pt>
                <c:pt idx="13172">
                  <c:v>3479.3977812986095</c:v>
                </c:pt>
                <c:pt idx="13173">
                  <c:v>3479.6619123075898</c:v>
                </c:pt>
                <c:pt idx="13174">
                  <c:v>3479.92604331657</c:v>
                </c:pt>
                <c:pt idx="13175">
                  <c:v>3480.1901743255503</c:v>
                </c:pt>
                <c:pt idx="13176">
                  <c:v>3480.4543053345305</c:v>
                </c:pt>
                <c:pt idx="13177">
                  <c:v>3480.7184363435108</c:v>
                </c:pt>
                <c:pt idx="13178">
                  <c:v>3480.9825673524911</c:v>
                </c:pt>
                <c:pt idx="13179">
                  <c:v>3481.2466983614713</c:v>
                </c:pt>
                <c:pt idx="13180">
                  <c:v>3481.5108293704516</c:v>
                </c:pt>
                <c:pt idx="13181">
                  <c:v>3481.7749603794318</c:v>
                </c:pt>
                <c:pt idx="13182">
                  <c:v>3482.0390913884121</c:v>
                </c:pt>
                <c:pt idx="13183">
                  <c:v>3482.3032223973923</c:v>
                </c:pt>
                <c:pt idx="13184">
                  <c:v>3482.5673534063726</c:v>
                </c:pt>
                <c:pt idx="13185">
                  <c:v>3482.8314844153529</c:v>
                </c:pt>
                <c:pt idx="13186">
                  <c:v>3483.0956154243331</c:v>
                </c:pt>
                <c:pt idx="13187">
                  <c:v>3483.3597464333134</c:v>
                </c:pt>
                <c:pt idx="13188">
                  <c:v>3483.6238774422936</c:v>
                </c:pt>
                <c:pt idx="13189">
                  <c:v>3483.8880084512739</c:v>
                </c:pt>
                <c:pt idx="13190">
                  <c:v>3484.1521394602541</c:v>
                </c:pt>
                <c:pt idx="13191">
                  <c:v>3484.4162704692344</c:v>
                </c:pt>
                <c:pt idx="13192">
                  <c:v>3484.6804014782147</c:v>
                </c:pt>
                <c:pt idx="13193">
                  <c:v>3484.9445324871949</c:v>
                </c:pt>
                <c:pt idx="13194">
                  <c:v>3485.2086634961752</c:v>
                </c:pt>
                <c:pt idx="13195">
                  <c:v>3485.4727945051554</c:v>
                </c:pt>
                <c:pt idx="13196">
                  <c:v>3485.7369255141357</c:v>
                </c:pt>
                <c:pt idx="13197">
                  <c:v>3486.0010565231159</c:v>
                </c:pt>
                <c:pt idx="13198">
                  <c:v>3486.2651875320962</c:v>
                </c:pt>
                <c:pt idx="13199">
                  <c:v>3486.5293185410765</c:v>
                </c:pt>
                <c:pt idx="13200">
                  <c:v>3486.7934495500567</c:v>
                </c:pt>
                <c:pt idx="13201">
                  <c:v>3487.057580559037</c:v>
                </c:pt>
                <c:pt idx="13202">
                  <c:v>3487.3217115680172</c:v>
                </c:pt>
                <c:pt idx="13203">
                  <c:v>3487.5858425769975</c:v>
                </c:pt>
                <c:pt idx="13204">
                  <c:v>3487.8499735859778</c:v>
                </c:pt>
                <c:pt idx="13205">
                  <c:v>3488.114104594958</c:v>
                </c:pt>
                <c:pt idx="13206">
                  <c:v>3488.3782356039383</c:v>
                </c:pt>
                <c:pt idx="13207">
                  <c:v>3488.6423666129185</c:v>
                </c:pt>
                <c:pt idx="13208">
                  <c:v>3488.9064976218988</c:v>
                </c:pt>
                <c:pt idx="13209">
                  <c:v>3489.170628630879</c:v>
                </c:pt>
                <c:pt idx="13210">
                  <c:v>3489.4347596398593</c:v>
                </c:pt>
                <c:pt idx="13211">
                  <c:v>3489.6988906488396</c:v>
                </c:pt>
                <c:pt idx="13212">
                  <c:v>3489.9630216578198</c:v>
                </c:pt>
                <c:pt idx="13213">
                  <c:v>3490.2271526668001</c:v>
                </c:pt>
                <c:pt idx="13214">
                  <c:v>3490.4912836757803</c:v>
                </c:pt>
                <c:pt idx="13215">
                  <c:v>3490.7554146847606</c:v>
                </c:pt>
                <c:pt idx="13216">
                  <c:v>3491.0195456937408</c:v>
                </c:pt>
                <c:pt idx="13217">
                  <c:v>3491.2836767027211</c:v>
                </c:pt>
                <c:pt idx="13218">
                  <c:v>3491.5478077117014</c:v>
                </c:pt>
                <c:pt idx="13219">
                  <c:v>3491.8119387206816</c:v>
                </c:pt>
                <c:pt idx="13220">
                  <c:v>3492.0760697296619</c:v>
                </c:pt>
                <c:pt idx="13221">
                  <c:v>3492.3402007386421</c:v>
                </c:pt>
                <c:pt idx="13222">
                  <c:v>3492.6043317476224</c:v>
                </c:pt>
                <c:pt idx="13223">
                  <c:v>3492.8684627566026</c:v>
                </c:pt>
                <c:pt idx="13224">
                  <c:v>3493.1325937655829</c:v>
                </c:pt>
                <c:pt idx="13225">
                  <c:v>3493.3967247745632</c:v>
                </c:pt>
                <c:pt idx="13226">
                  <c:v>3493.6608557835434</c:v>
                </c:pt>
                <c:pt idx="13227">
                  <c:v>3493.9249867925237</c:v>
                </c:pt>
                <c:pt idx="13228">
                  <c:v>3494.1891178015039</c:v>
                </c:pt>
                <c:pt idx="13229">
                  <c:v>3494.4532488104842</c:v>
                </c:pt>
                <c:pt idx="13230">
                  <c:v>3494.7173798194644</c:v>
                </c:pt>
                <c:pt idx="13231">
                  <c:v>3494.9815108284447</c:v>
                </c:pt>
                <c:pt idx="13232">
                  <c:v>3495.245641837425</c:v>
                </c:pt>
                <c:pt idx="13233">
                  <c:v>3495.5097728464052</c:v>
                </c:pt>
                <c:pt idx="13234">
                  <c:v>3495.7739038553855</c:v>
                </c:pt>
                <c:pt idx="13235">
                  <c:v>3496.0380348643657</c:v>
                </c:pt>
                <c:pt idx="13236">
                  <c:v>3496.302165873346</c:v>
                </c:pt>
                <c:pt idx="13237">
                  <c:v>3496.5662968823262</c:v>
                </c:pt>
                <c:pt idx="13238">
                  <c:v>3496.8304278913065</c:v>
                </c:pt>
                <c:pt idx="13239">
                  <c:v>3497.0945589002868</c:v>
                </c:pt>
                <c:pt idx="13240">
                  <c:v>3497.358689909267</c:v>
                </c:pt>
                <c:pt idx="13241">
                  <c:v>3497.6228209182473</c:v>
                </c:pt>
                <c:pt idx="13242">
                  <c:v>3497.8869519272275</c:v>
                </c:pt>
                <c:pt idx="13243">
                  <c:v>3498.1510829362078</c:v>
                </c:pt>
                <c:pt idx="13244">
                  <c:v>3498.415213945188</c:v>
                </c:pt>
                <c:pt idx="13245">
                  <c:v>3498.6793449541683</c:v>
                </c:pt>
                <c:pt idx="13246">
                  <c:v>3498.9434759631486</c:v>
                </c:pt>
                <c:pt idx="13247">
                  <c:v>3499.2076069721288</c:v>
                </c:pt>
                <c:pt idx="13248">
                  <c:v>3499.4717379811091</c:v>
                </c:pt>
                <c:pt idx="13249">
                  <c:v>3499.7358689900893</c:v>
                </c:pt>
                <c:pt idx="13250">
                  <c:v>3499.9999999990696</c:v>
                </c:pt>
                <c:pt idx="13251">
                  <c:v>3500.2641310080498</c:v>
                </c:pt>
                <c:pt idx="13252">
                  <c:v>3500.5282620170301</c:v>
                </c:pt>
                <c:pt idx="13253">
                  <c:v>3500.7923930260104</c:v>
                </c:pt>
                <c:pt idx="13254">
                  <c:v>3501.0565240349906</c:v>
                </c:pt>
                <c:pt idx="13255">
                  <c:v>3501.3206550439709</c:v>
                </c:pt>
                <c:pt idx="13256">
                  <c:v>3501.5847860529511</c:v>
                </c:pt>
                <c:pt idx="13257">
                  <c:v>3501.8489170619314</c:v>
                </c:pt>
                <c:pt idx="13258">
                  <c:v>3502.1130480709116</c:v>
                </c:pt>
                <c:pt idx="13259">
                  <c:v>3502.3771790798919</c:v>
                </c:pt>
                <c:pt idx="13260">
                  <c:v>3502.6413100888722</c:v>
                </c:pt>
                <c:pt idx="13261">
                  <c:v>3502.9054410978524</c:v>
                </c:pt>
                <c:pt idx="13262">
                  <c:v>3503.1695721068327</c:v>
                </c:pt>
                <c:pt idx="13263">
                  <c:v>3503.4337031158129</c:v>
                </c:pt>
                <c:pt idx="13264">
                  <c:v>3503.6978341247932</c:v>
                </c:pt>
                <c:pt idx="13265">
                  <c:v>3503.9619651337734</c:v>
                </c:pt>
                <c:pt idx="13266">
                  <c:v>3504.2260961427537</c:v>
                </c:pt>
                <c:pt idx="13267">
                  <c:v>3504.490227151734</c:v>
                </c:pt>
                <c:pt idx="13268">
                  <c:v>3504.7543581607142</c:v>
                </c:pt>
                <c:pt idx="13269">
                  <c:v>3505.0184891696945</c:v>
                </c:pt>
                <c:pt idx="13270">
                  <c:v>3505.2826201786747</c:v>
                </c:pt>
                <c:pt idx="13271">
                  <c:v>3505.546751187655</c:v>
                </c:pt>
                <c:pt idx="13272">
                  <c:v>3505.8108821966352</c:v>
                </c:pt>
                <c:pt idx="13273">
                  <c:v>3506.0750132056155</c:v>
                </c:pt>
                <c:pt idx="13274">
                  <c:v>3506.3391442145958</c:v>
                </c:pt>
                <c:pt idx="13275">
                  <c:v>3506.603275223576</c:v>
                </c:pt>
                <c:pt idx="13276">
                  <c:v>3506.8674062325563</c:v>
                </c:pt>
                <c:pt idx="13277">
                  <c:v>3507.1315372415365</c:v>
                </c:pt>
                <c:pt idx="13278">
                  <c:v>3507.3956682505168</c:v>
                </c:pt>
                <c:pt idx="13279">
                  <c:v>3507.659799259497</c:v>
                </c:pt>
                <c:pt idx="13280">
                  <c:v>3507.9239302684773</c:v>
                </c:pt>
                <c:pt idx="13281">
                  <c:v>3508.1880612774576</c:v>
                </c:pt>
                <c:pt idx="13282">
                  <c:v>3508.4521922864378</c:v>
                </c:pt>
                <c:pt idx="13283">
                  <c:v>3508.7163232954181</c:v>
                </c:pt>
                <c:pt idx="13284">
                  <c:v>3508.9804543043983</c:v>
                </c:pt>
                <c:pt idx="13285">
                  <c:v>3509.2445853133786</c:v>
                </c:pt>
                <c:pt idx="13286">
                  <c:v>3509.5087163223589</c:v>
                </c:pt>
                <c:pt idx="13287">
                  <c:v>3509.7728473313391</c:v>
                </c:pt>
                <c:pt idx="13288">
                  <c:v>3510.0369783403194</c:v>
                </c:pt>
                <c:pt idx="13289">
                  <c:v>3510.3011093492996</c:v>
                </c:pt>
                <c:pt idx="13290">
                  <c:v>3510.5652403582799</c:v>
                </c:pt>
                <c:pt idx="13291">
                  <c:v>3510.8293713672601</c:v>
                </c:pt>
                <c:pt idx="13292">
                  <c:v>3511.0935023762404</c:v>
                </c:pt>
                <c:pt idx="13293">
                  <c:v>3511.3576333852207</c:v>
                </c:pt>
                <c:pt idx="13294">
                  <c:v>3511.6217643942009</c:v>
                </c:pt>
                <c:pt idx="13295">
                  <c:v>3511.8858954031812</c:v>
                </c:pt>
                <c:pt idx="13296">
                  <c:v>3512.1500264121614</c:v>
                </c:pt>
                <c:pt idx="13297">
                  <c:v>3512.4141574211417</c:v>
                </c:pt>
                <c:pt idx="13298">
                  <c:v>3512.6782884301219</c:v>
                </c:pt>
                <c:pt idx="13299">
                  <c:v>3512.9424194391022</c:v>
                </c:pt>
                <c:pt idx="13300">
                  <c:v>3513.2065504480825</c:v>
                </c:pt>
                <c:pt idx="13301">
                  <c:v>3513.4706814570627</c:v>
                </c:pt>
                <c:pt idx="13302">
                  <c:v>3513.734812466043</c:v>
                </c:pt>
                <c:pt idx="13303">
                  <c:v>3513.9989434750232</c:v>
                </c:pt>
                <c:pt idx="13304">
                  <c:v>3514.2630744840035</c:v>
                </c:pt>
                <c:pt idx="13305">
                  <c:v>3514.5272054929837</c:v>
                </c:pt>
                <c:pt idx="13306">
                  <c:v>3514.791336501964</c:v>
                </c:pt>
                <c:pt idx="13307">
                  <c:v>3515.0554675109443</c:v>
                </c:pt>
                <c:pt idx="13308">
                  <c:v>3515.3195985199245</c:v>
                </c:pt>
                <c:pt idx="13309">
                  <c:v>3515.5837295289048</c:v>
                </c:pt>
                <c:pt idx="13310">
                  <c:v>3515.847860537885</c:v>
                </c:pt>
                <c:pt idx="13311">
                  <c:v>3516.1119915468653</c:v>
                </c:pt>
                <c:pt idx="13312">
                  <c:v>3516.3761225558455</c:v>
                </c:pt>
                <c:pt idx="13313">
                  <c:v>3516.6402535648258</c:v>
                </c:pt>
                <c:pt idx="13314">
                  <c:v>3516.9043845738061</c:v>
                </c:pt>
                <c:pt idx="13315">
                  <c:v>3517.1685155827863</c:v>
                </c:pt>
                <c:pt idx="13316">
                  <c:v>3517.4326465917666</c:v>
                </c:pt>
                <c:pt idx="13317">
                  <c:v>3517.6967776007468</c:v>
                </c:pt>
                <c:pt idx="13318">
                  <c:v>3517.9609086097271</c:v>
                </c:pt>
                <c:pt idx="13319">
                  <c:v>3518.2250396187073</c:v>
                </c:pt>
                <c:pt idx="13320">
                  <c:v>3518.4891706276876</c:v>
                </c:pt>
                <c:pt idx="13321">
                  <c:v>3518.7533016366679</c:v>
                </c:pt>
                <c:pt idx="13322">
                  <c:v>3519.0174326456481</c:v>
                </c:pt>
                <c:pt idx="13323">
                  <c:v>3519.2815636546284</c:v>
                </c:pt>
                <c:pt idx="13324">
                  <c:v>3519.5456946636086</c:v>
                </c:pt>
                <c:pt idx="13325">
                  <c:v>3519.8098256725889</c:v>
                </c:pt>
                <c:pt idx="13326">
                  <c:v>3520.0739566815691</c:v>
                </c:pt>
                <c:pt idx="13327">
                  <c:v>3520.3380876905494</c:v>
                </c:pt>
                <c:pt idx="13328">
                  <c:v>3520.6022186995297</c:v>
                </c:pt>
                <c:pt idx="13329">
                  <c:v>3520.8663497085099</c:v>
                </c:pt>
                <c:pt idx="13330">
                  <c:v>3521.1304807174902</c:v>
                </c:pt>
                <c:pt idx="13331">
                  <c:v>3521.3946117264704</c:v>
                </c:pt>
                <c:pt idx="13332">
                  <c:v>3521.6587427354507</c:v>
                </c:pt>
                <c:pt idx="13333">
                  <c:v>3521.9228737444309</c:v>
                </c:pt>
                <c:pt idx="13334">
                  <c:v>3522.1870047534112</c:v>
                </c:pt>
                <c:pt idx="13335">
                  <c:v>3522.4511357623915</c:v>
                </c:pt>
                <c:pt idx="13336">
                  <c:v>3522.7152667713717</c:v>
                </c:pt>
                <c:pt idx="13337">
                  <c:v>3522.979397780352</c:v>
                </c:pt>
                <c:pt idx="13338">
                  <c:v>3523.2435287893322</c:v>
                </c:pt>
                <c:pt idx="13339">
                  <c:v>3523.5076597983125</c:v>
                </c:pt>
                <c:pt idx="13340">
                  <c:v>3523.7717908072927</c:v>
                </c:pt>
                <c:pt idx="13341">
                  <c:v>3524.035921816273</c:v>
                </c:pt>
                <c:pt idx="13342">
                  <c:v>3524.3000528252533</c:v>
                </c:pt>
                <c:pt idx="13343">
                  <c:v>3524.5641838342335</c:v>
                </c:pt>
                <c:pt idx="13344">
                  <c:v>3524.8283148432138</c:v>
                </c:pt>
                <c:pt idx="13345">
                  <c:v>3525.092445852194</c:v>
                </c:pt>
                <c:pt idx="13346">
                  <c:v>3525.3565768611743</c:v>
                </c:pt>
                <c:pt idx="13347">
                  <c:v>3525.6207078701545</c:v>
                </c:pt>
                <c:pt idx="13348">
                  <c:v>3525.8848388791348</c:v>
                </c:pt>
                <c:pt idx="13349">
                  <c:v>3526.1489698881151</c:v>
                </c:pt>
                <c:pt idx="13350">
                  <c:v>3526.4131008970953</c:v>
                </c:pt>
                <c:pt idx="13351">
                  <c:v>3526.6772319060756</c:v>
                </c:pt>
                <c:pt idx="13352">
                  <c:v>3526.9413629150558</c:v>
                </c:pt>
                <c:pt idx="13353">
                  <c:v>3527.2054939240361</c:v>
                </c:pt>
                <c:pt idx="13354">
                  <c:v>3527.4696249330163</c:v>
                </c:pt>
                <c:pt idx="13355">
                  <c:v>3527.7337559419966</c:v>
                </c:pt>
                <c:pt idx="13356">
                  <c:v>3527.9978869509769</c:v>
                </c:pt>
                <c:pt idx="13357">
                  <c:v>3528.2620179599571</c:v>
                </c:pt>
                <c:pt idx="13358">
                  <c:v>3528.5261489689374</c:v>
                </c:pt>
                <c:pt idx="13359">
                  <c:v>3528.7902799779176</c:v>
                </c:pt>
                <c:pt idx="13360">
                  <c:v>3529.0544109868979</c:v>
                </c:pt>
                <c:pt idx="13361">
                  <c:v>3529.3185419958781</c:v>
                </c:pt>
                <c:pt idx="13362">
                  <c:v>3529.5826730048584</c:v>
                </c:pt>
                <c:pt idx="13363">
                  <c:v>3529.8468040138387</c:v>
                </c:pt>
                <c:pt idx="13364">
                  <c:v>3530.1109350228189</c:v>
                </c:pt>
                <c:pt idx="13365">
                  <c:v>3530.3750660317992</c:v>
                </c:pt>
                <c:pt idx="13366">
                  <c:v>3530.6391970407794</c:v>
                </c:pt>
                <c:pt idx="13367">
                  <c:v>3530.9033280497597</c:v>
                </c:pt>
                <c:pt idx="13368">
                  <c:v>3531.16745905874</c:v>
                </c:pt>
                <c:pt idx="13369">
                  <c:v>3531.4315900677202</c:v>
                </c:pt>
                <c:pt idx="13370">
                  <c:v>3531.6957210767005</c:v>
                </c:pt>
                <c:pt idx="13371">
                  <c:v>3531.9598520856807</c:v>
                </c:pt>
                <c:pt idx="13372">
                  <c:v>3532.223983094661</c:v>
                </c:pt>
                <c:pt idx="13373">
                  <c:v>3532.4881141036412</c:v>
                </c:pt>
                <c:pt idx="13374">
                  <c:v>3532.7522451126215</c:v>
                </c:pt>
                <c:pt idx="13375">
                  <c:v>3533.0163761216018</c:v>
                </c:pt>
                <c:pt idx="13376">
                  <c:v>3533.280507130582</c:v>
                </c:pt>
                <c:pt idx="13377">
                  <c:v>3533.5446381395623</c:v>
                </c:pt>
                <c:pt idx="13378">
                  <c:v>3533.8087691485425</c:v>
                </c:pt>
                <c:pt idx="13379">
                  <c:v>3534.0729001575228</c:v>
                </c:pt>
                <c:pt idx="13380">
                  <c:v>3534.337031166503</c:v>
                </c:pt>
                <c:pt idx="13381">
                  <c:v>3534.6011621754833</c:v>
                </c:pt>
                <c:pt idx="13382">
                  <c:v>3534.8652931844636</c:v>
                </c:pt>
                <c:pt idx="13383">
                  <c:v>3535.1294241934438</c:v>
                </c:pt>
                <c:pt idx="13384">
                  <c:v>3535.3935552024241</c:v>
                </c:pt>
                <c:pt idx="13385">
                  <c:v>3535.6576862114043</c:v>
                </c:pt>
                <c:pt idx="13386">
                  <c:v>3535.9218172203846</c:v>
                </c:pt>
                <c:pt idx="13387">
                  <c:v>3536.1859482293648</c:v>
                </c:pt>
                <c:pt idx="13388">
                  <c:v>3536.4500792383451</c:v>
                </c:pt>
                <c:pt idx="13389">
                  <c:v>3536.7142102473254</c:v>
                </c:pt>
                <c:pt idx="13390">
                  <c:v>3536.9783412563056</c:v>
                </c:pt>
                <c:pt idx="13391">
                  <c:v>3537.2424722652859</c:v>
                </c:pt>
                <c:pt idx="13392">
                  <c:v>3537.5066032742661</c:v>
                </c:pt>
                <c:pt idx="13393">
                  <c:v>3537.7707342832464</c:v>
                </c:pt>
                <c:pt idx="13394">
                  <c:v>3538.0348652922266</c:v>
                </c:pt>
                <c:pt idx="13395">
                  <c:v>3538.2989963012069</c:v>
                </c:pt>
                <c:pt idx="13396">
                  <c:v>3538.5631273101872</c:v>
                </c:pt>
                <c:pt idx="13397">
                  <c:v>3538.8272583191674</c:v>
                </c:pt>
                <c:pt idx="13398">
                  <c:v>3539.0913893281477</c:v>
                </c:pt>
                <c:pt idx="13399">
                  <c:v>3539.3555203371279</c:v>
                </c:pt>
                <c:pt idx="13400">
                  <c:v>3539.6196513461082</c:v>
                </c:pt>
                <c:pt idx="13401">
                  <c:v>3539.8837823550884</c:v>
                </c:pt>
                <c:pt idx="13402">
                  <c:v>3540.1479133640687</c:v>
                </c:pt>
                <c:pt idx="13403">
                  <c:v>3540.412044373049</c:v>
                </c:pt>
                <c:pt idx="13404">
                  <c:v>3540.6761753820292</c:v>
                </c:pt>
                <c:pt idx="13405">
                  <c:v>3540.9403063910095</c:v>
                </c:pt>
                <c:pt idx="13406">
                  <c:v>3541.2044373999897</c:v>
                </c:pt>
                <c:pt idx="13407">
                  <c:v>3541.46856840897</c:v>
                </c:pt>
                <c:pt idx="13408">
                  <c:v>3541.7326994179502</c:v>
                </c:pt>
                <c:pt idx="13409">
                  <c:v>3541.9968304269305</c:v>
                </c:pt>
                <c:pt idx="13410">
                  <c:v>3542.2609614359108</c:v>
                </c:pt>
                <c:pt idx="13411">
                  <c:v>3542.525092444891</c:v>
                </c:pt>
                <c:pt idx="13412">
                  <c:v>3542.7892234538713</c:v>
                </c:pt>
                <c:pt idx="13413">
                  <c:v>3543.0533544628515</c:v>
                </c:pt>
                <c:pt idx="13414">
                  <c:v>3543.3174854718318</c:v>
                </c:pt>
                <c:pt idx="13415">
                  <c:v>3543.581616480812</c:v>
                </c:pt>
                <c:pt idx="13416">
                  <c:v>3543.8457474897923</c:v>
                </c:pt>
                <c:pt idx="13417">
                  <c:v>3544.1098784987726</c:v>
                </c:pt>
                <c:pt idx="13418">
                  <c:v>3544.3740095077528</c:v>
                </c:pt>
                <c:pt idx="13419">
                  <c:v>3544.6381405167331</c:v>
                </c:pt>
                <c:pt idx="13420">
                  <c:v>3544.9022715257133</c:v>
                </c:pt>
                <c:pt idx="13421">
                  <c:v>3545.1664025346936</c:v>
                </c:pt>
                <c:pt idx="13422">
                  <c:v>3545.4305335436738</c:v>
                </c:pt>
                <c:pt idx="13423">
                  <c:v>3545.6946645526541</c:v>
                </c:pt>
                <c:pt idx="13424">
                  <c:v>3545.9587955616344</c:v>
                </c:pt>
                <c:pt idx="13425">
                  <c:v>3546.2229265706146</c:v>
                </c:pt>
                <c:pt idx="13426">
                  <c:v>3546.4870575795949</c:v>
                </c:pt>
                <c:pt idx="13427">
                  <c:v>3546.7511885885751</c:v>
                </c:pt>
                <c:pt idx="13428">
                  <c:v>3547.0153195975554</c:v>
                </c:pt>
                <c:pt idx="13429">
                  <c:v>3547.2794506065356</c:v>
                </c:pt>
                <c:pt idx="13430">
                  <c:v>3547.5435816155159</c:v>
                </c:pt>
                <c:pt idx="13431">
                  <c:v>3547.8077126244962</c:v>
                </c:pt>
                <c:pt idx="13432">
                  <c:v>3548.0718436334764</c:v>
                </c:pt>
                <c:pt idx="13433">
                  <c:v>3548.3359746424567</c:v>
                </c:pt>
                <c:pt idx="13434">
                  <c:v>3548.6001056514369</c:v>
                </c:pt>
                <c:pt idx="13435">
                  <c:v>3548.8642366604172</c:v>
                </c:pt>
                <c:pt idx="13436">
                  <c:v>3549.1283676693974</c:v>
                </c:pt>
                <c:pt idx="13437">
                  <c:v>3549.3924986783777</c:v>
                </c:pt>
                <c:pt idx="13438">
                  <c:v>3549.656629687358</c:v>
                </c:pt>
                <c:pt idx="13439">
                  <c:v>3549.9207606963382</c:v>
                </c:pt>
                <c:pt idx="13440">
                  <c:v>3550.1848917053185</c:v>
                </c:pt>
                <c:pt idx="13441">
                  <c:v>3550.4490227142987</c:v>
                </c:pt>
                <c:pt idx="13442">
                  <c:v>3550.713153723279</c:v>
                </c:pt>
                <c:pt idx="13443">
                  <c:v>3550.9772847322592</c:v>
                </c:pt>
                <c:pt idx="13444">
                  <c:v>3551.2414157412395</c:v>
                </c:pt>
                <c:pt idx="13445">
                  <c:v>3551.5055467502198</c:v>
                </c:pt>
                <c:pt idx="13446">
                  <c:v>3551.7696777592</c:v>
                </c:pt>
                <c:pt idx="13447">
                  <c:v>3552.0338087681803</c:v>
                </c:pt>
                <c:pt idx="13448">
                  <c:v>3552.2979397771605</c:v>
                </c:pt>
                <c:pt idx="13449">
                  <c:v>3552.5620707861408</c:v>
                </c:pt>
                <c:pt idx="13450">
                  <c:v>3552.8262017951211</c:v>
                </c:pt>
                <c:pt idx="13451">
                  <c:v>3553.0903328041013</c:v>
                </c:pt>
                <c:pt idx="13452">
                  <c:v>3553.3544638130816</c:v>
                </c:pt>
                <c:pt idx="13453">
                  <c:v>3553.6185948220618</c:v>
                </c:pt>
                <c:pt idx="13454">
                  <c:v>3553.8827258310421</c:v>
                </c:pt>
                <c:pt idx="13455">
                  <c:v>3554.1468568400223</c:v>
                </c:pt>
                <c:pt idx="13456">
                  <c:v>3554.4109878490026</c:v>
                </c:pt>
                <c:pt idx="13457">
                  <c:v>3554.6751188579829</c:v>
                </c:pt>
                <c:pt idx="13458">
                  <c:v>3554.9392498669631</c:v>
                </c:pt>
                <c:pt idx="13459">
                  <c:v>3555.2033808759434</c:v>
                </c:pt>
                <c:pt idx="13460">
                  <c:v>3555.4675118849236</c:v>
                </c:pt>
                <c:pt idx="13461">
                  <c:v>3555.7316428939039</c:v>
                </c:pt>
                <c:pt idx="13462">
                  <c:v>3555.9957739028841</c:v>
                </c:pt>
                <c:pt idx="13463">
                  <c:v>3556.2599049118644</c:v>
                </c:pt>
                <c:pt idx="13464">
                  <c:v>3556.5240359208447</c:v>
                </c:pt>
                <c:pt idx="13465">
                  <c:v>3556.7881669298249</c:v>
                </c:pt>
                <c:pt idx="13466">
                  <c:v>3557.0522979388052</c:v>
                </c:pt>
                <c:pt idx="13467">
                  <c:v>3557.3164289477854</c:v>
                </c:pt>
                <c:pt idx="13468">
                  <c:v>3557.5805599567657</c:v>
                </c:pt>
                <c:pt idx="13469">
                  <c:v>3557.8446909657459</c:v>
                </c:pt>
                <c:pt idx="13470">
                  <c:v>3558.1088219747262</c:v>
                </c:pt>
                <c:pt idx="13471">
                  <c:v>3558.3729529837065</c:v>
                </c:pt>
                <c:pt idx="13472">
                  <c:v>3558.6370839926867</c:v>
                </c:pt>
                <c:pt idx="13473">
                  <c:v>3558.901215001667</c:v>
                </c:pt>
                <c:pt idx="13474">
                  <c:v>3559.1653460106472</c:v>
                </c:pt>
                <c:pt idx="13475">
                  <c:v>3559.4294770196275</c:v>
                </c:pt>
                <c:pt idx="13476">
                  <c:v>3559.6936080286077</c:v>
                </c:pt>
                <c:pt idx="13477">
                  <c:v>3559.957739037588</c:v>
                </c:pt>
                <c:pt idx="13478">
                  <c:v>3560.2218700465683</c:v>
                </c:pt>
                <c:pt idx="13479">
                  <c:v>3560.4860010555485</c:v>
                </c:pt>
                <c:pt idx="13480">
                  <c:v>3560.7501320645288</c:v>
                </c:pt>
                <c:pt idx="13481">
                  <c:v>3561.014263073509</c:v>
                </c:pt>
                <c:pt idx="13482">
                  <c:v>3561.2783940824893</c:v>
                </c:pt>
                <c:pt idx="13483">
                  <c:v>3561.5425250914695</c:v>
                </c:pt>
                <c:pt idx="13484">
                  <c:v>3561.8066561004498</c:v>
                </c:pt>
                <c:pt idx="13485">
                  <c:v>3562.0707871094301</c:v>
                </c:pt>
                <c:pt idx="13486">
                  <c:v>3562.3349181184103</c:v>
                </c:pt>
                <c:pt idx="13487">
                  <c:v>3562.5990491273906</c:v>
                </c:pt>
                <c:pt idx="13488">
                  <c:v>3562.8631801363708</c:v>
                </c:pt>
                <c:pt idx="13489">
                  <c:v>3563.1273111453511</c:v>
                </c:pt>
                <c:pt idx="13490">
                  <c:v>3563.3914421543313</c:v>
                </c:pt>
                <c:pt idx="13491">
                  <c:v>3563.6555731633116</c:v>
                </c:pt>
                <c:pt idx="13492">
                  <c:v>3563.9197041722919</c:v>
                </c:pt>
                <c:pt idx="13493">
                  <c:v>3564.1838351812721</c:v>
                </c:pt>
                <c:pt idx="13494">
                  <c:v>3564.4479661902524</c:v>
                </c:pt>
                <c:pt idx="13495">
                  <c:v>3564.7120971992326</c:v>
                </c:pt>
                <c:pt idx="13496">
                  <c:v>3564.9762282082129</c:v>
                </c:pt>
                <c:pt idx="13497">
                  <c:v>3565.2403592171931</c:v>
                </c:pt>
                <c:pt idx="13498">
                  <c:v>3565.5044902261734</c:v>
                </c:pt>
                <c:pt idx="13499">
                  <c:v>3565.7686212351537</c:v>
                </c:pt>
                <c:pt idx="13500">
                  <c:v>3566.0327522441339</c:v>
                </c:pt>
                <c:pt idx="13501">
                  <c:v>3566.2968832531142</c:v>
                </c:pt>
                <c:pt idx="13502">
                  <c:v>3566.5610142620944</c:v>
                </c:pt>
                <c:pt idx="13503">
                  <c:v>3566.8251452710747</c:v>
                </c:pt>
                <c:pt idx="13504">
                  <c:v>3567.0892762800549</c:v>
                </c:pt>
                <c:pt idx="13505">
                  <c:v>3567.3534072890352</c:v>
                </c:pt>
                <c:pt idx="13506">
                  <c:v>3567.6175382980155</c:v>
                </c:pt>
                <c:pt idx="13507">
                  <c:v>3567.8816693069957</c:v>
                </c:pt>
                <c:pt idx="13508">
                  <c:v>3568.145800315976</c:v>
                </c:pt>
                <c:pt idx="13509">
                  <c:v>3568.4099313249562</c:v>
                </c:pt>
                <c:pt idx="13510">
                  <c:v>3568.6740623339365</c:v>
                </c:pt>
                <c:pt idx="13511">
                  <c:v>3568.9381933429167</c:v>
                </c:pt>
                <c:pt idx="13512">
                  <c:v>3569.202324351897</c:v>
                </c:pt>
                <c:pt idx="13513">
                  <c:v>3569.4664553608773</c:v>
                </c:pt>
                <c:pt idx="13514">
                  <c:v>3569.7305863698575</c:v>
                </c:pt>
                <c:pt idx="13515">
                  <c:v>3569.9947173788378</c:v>
                </c:pt>
                <c:pt idx="13516">
                  <c:v>3570.258848387818</c:v>
                </c:pt>
                <c:pt idx="13517">
                  <c:v>3570.5229793967983</c:v>
                </c:pt>
                <c:pt idx="13518">
                  <c:v>3570.7871104057785</c:v>
                </c:pt>
                <c:pt idx="13519">
                  <c:v>3571.0512414147588</c:v>
                </c:pt>
                <c:pt idx="13520">
                  <c:v>3571.3153724237391</c:v>
                </c:pt>
                <c:pt idx="13521">
                  <c:v>3571.5795034327193</c:v>
                </c:pt>
                <c:pt idx="13522">
                  <c:v>3571.8436344416996</c:v>
                </c:pt>
                <c:pt idx="13523">
                  <c:v>3572.1077654506798</c:v>
                </c:pt>
                <c:pt idx="13524">
                  <c:v>3572.3718964596601</c:v>
                </c:pt>
                <c:pt idx="13525">
                  <c:v>3572.6360274686403</c:v>
                </c:pt>
                <c:pt idx="13526">
                  <c:v>3572.9001584776206</c:v>
                </c:pt>
                <c:pt idx="13527">
                  <c:v>3573.1642894866009</c:v>
                </c:pt>
                <c:pt idx="13528">
                  <c:v>3573.4284204955811</c:v>
                </c:pt>
                <c:pt idx="13529">
                  <c:v>3573.6925515045614</c:v>
                </c:pt>
                <c:pt idx="13530">
                  <c:v>3573.9566825135416</c:v>
                </c:pt>
                <c:pt idx="13531">
                  <c:v>3574.2208135225219</c:v>
                </c:pt>
                <c:pt idx="13532">
                  <c:v>3574.4849445315022</c:v>
                </c:pt>
                <c:pt idx="13533">
                  <c:v>3574.7490755404824</c:v>
                </c:pt>
                <c:pt idx="13534">
                  <c:v>3575.0132065494627</c:v>
                </c:pt>
                <c:pt idx="13535">
                  <c:v>3575.2773375584429</c:v>
                </c:pt>
                <c:pt idx="13536">
                  <c:v>3575.5414685674232</c:v>
                </c:pt>
                <c:pt idx="13537">
                  <c:v>3575.8055995764034</c:v>
                </c:pt>
                <c:pt idx="13538">
                  <c:v>3576.0697305853837</c:v>
                </c:pt>
                <c:pt idx="13539">
                  <c:v>3576.333861594364</c:v>
                </c:pt>
                <c:pt idx="13540">
                  <c:v>3576.5979926033442</c:v>
                </c:pt>
                <c:pt idx="13541">
                  <c:v>3576.8621236123245</c:v>
                </c:pt>
                <c:pt idx="13542">
                  <c:v>3577.1262546213047</c:v>
                </c:pt>
                <c:pt idx="13543">
                  <c:v>3577.390385630285</c:v>
                </c:pt>
                <c:pt idx="13544">
                  <c:v>3577.6545166392652</c:v>
                </c:pt>
                <c:pt idx="13545">
                  <c:v>3577.9186476482455</c:v>
                </c:pt>
                <c:pt idx="13546">
                  <c:v>3578.1827786572258</c:v>
                </c:pt>
                <c:pt idx="13547">
                  <c:v>3578.446909666206</c:v>
                </c:pt>
                <c:pt idx="13548">
                  <c:v>3578.7110406751863</c:v>
                </c:pt>
                <c:pt idx="13549">
                  <c:v>3578.9751716841665</c:v>
                </c:pt>
                <c:pt idx="13550">
                  <c:v>3579.2393026931468</c:v>
                </c:pt>
                <c:pt idx="13551">
                  <c:v>3579.503433702127</c:v>
                </c:pt>
                <c:pt idx="13552">
                  <c:v>3579.7675647111073</c:v>
                </c:pt>
                <c:pt idx="13553">
                  <c:v>3580.0316957200876</c:v>
                </c:pt>
                <c:pt idx="13554">
                  <c:v>3580.2958267290678</c:v>
                </c:pt>
                <c:pt idx="13555">
                  <c:v>3580.5599577380481</c:v>
                </c:pt>
                <c:pt idx="13556">
                  <c:v>3580.8240887470283</c:v>
                </c:pt>
                <c:pt idx="13557">
                  <c:v>3581.0882197560086</c:v>
                </c:pt>
                <c:pt idx="13558">
                  <c:v>3581.3523507649888</c:v>
                </c:pt>
                <c:pt idx="13559">
                  <c:v>3581.6164817739691</c:v>
                </c:pt>
                <c:pt idx="13560">
                  <c:v>3581.8806127829494</c:v>
                </c:pt>
                <c:pt idx="13561">
                  <c:v>3582.1447437919296</c:v>
                </c:pt>
                <c:pt idx="13562">
                  <c:v>3582.4088748009099</c:v>
                </c:pt>
                <c:pt idx="13563">
                  <c:v>3582.6730058098901</c:v>
                </c:pt>
                <c:pt idx="13564">
                  <c:v>3582.9371368188704</c:v>
                </c:pt>
                <c:pt idx="13565">
                  <c:v>3583.2012678278506</c:v>
                </c:pt>
                <c:pt idx="13566">
                  <c:v>3583.4653988368309</c:v>
                </c:pt>
                <c:pt idx="13567">
                  <c:v>3583.7295298458112</c:v>
                </c:pt>
                <c:pt idx="13568">
                  <c:v>3583.9936608547914</c:v>
                </c:pt>
                <c:pt idx="13569">
                  <c:v>3584.2577918637717</c:v>
                </c:pt>
                <c:pt idx="13570">
                  <c:v>3584.5219228727519</c:v>
                </c:pt>
                <c:pt idx="13571">
                  <c:v>3584.7860538817322</c:v>
                </c:pt>
                <c:pt idx="13572">
                  <c:v>3585.0501848907124</c:v>
                </c:pt>
                <c:pt idx="13573">
                  <c:v>3585.3143158996927</c:v>
                </c:pt>
                <c:pt idx="13574">
                  <c:v>3585.578446908673</c:v>
                </c:pt>
                <c:pt idx="13575">
                  <c:v>3585.8425779176532</c:v>
                </c:pt>
                <c:pt idx="13576">
                  <c:v>3586.1067089266335</c:v>
                </c:pt>
                <c:pt idx="13577">
                  <c:v>3586.3708399356137</c:v>
                </c:pt>
                <c:pt idx="13578">
                  <c:v>3586.634970944594</c:v>
                </c:pt>
                <c:pt idx="13579">
                  <c:v>3586.8991019535742</c:v>
                </c:pt>
                <c:pt idx="13580">
                  <c:v>3587.1632329625545</c:v>
                </c:pt>
                <c:pt idx="13581">
                  <c:v>3587.4273639715348</c:v>
                </c:pt>
                <c:pt idx="13582">
                  <c:v>3587.691494980515</c:v>
                </c:pt>
                <c:pt idx="13583">
                  <c:v>3587.9556259894953</c:v>
                </c:pt>
                <c:pt idx="13584">
                  <c:v>3588.2197569984755</c:v>
                </c:pt>
                <c:pt idx="13585">
                  <c:v>3588.4838880074558</c:v>
                </c:pt>
                <c:pt idx="13586">
                  <c:v>3588.748019016436</c:v>
                </c:pt>
                <c:pt idx="13587">
                  <c:v>3589.0121500254163</c:v>
                </c:pt>
                <c:pt idx="13588">
                  <c:v>3589.2762810343966</c:v>
                </c:pt>
                <c:pt idx="13589">
                  <c:v>3589.5404120433768</c:v>
                </c:pt>
                <c:pt idx="13590">
                  <c:v>3589.8045430523571</c:v>
                </c:pt>
                <c:pt idx="13591">
                  <c:v>3590.0686740613373</c:v>
                </c:pt>
                <c:pt idx="13592">
                  <c:v>3590.3328050703176</c:v>
                </c:pt>
                <c:pt idx="13593">
                  <c:v>3590.5969360792978</c:v>
                </c:pt>
                <c:pt idx="13594">
                  <c:v>3590.8610670882781</c:v>
                </c:pt>
                <c:pt idx="13595">
                  <c:v>3591.1251980972584</c:v>
                </c:pt>
                <c:pt idx="13596">
                  <c:v>3591.3893291062386</c:v>
                </c:pt>
                <c:pt idx="13597">
                  <c:v>3591.6534601152189</c:v>
                </c:pt>
                <c:pt idx="13598">
                  <c:v>3591.9175911241991</c:v>
                </c:pt>
                <c:pt idx="13599">
                  <c:v>3592.1817221331794</c:v>
                </c:pt>
                <c:pt idx="13600">
                  <c:v>3592.4458531421596</c:v>
                </c:pt>
                <c:pt idx="13601">
                  <c:v>3592.7099841511399</c:v>
                </c:pt>
                <c:pt idx="13602">
                  <c:v>3592.9741151601202</c:v>
                </c:pt>
                <c:pt idx="13603">
                  <c:v>3593.2382461691004</c:v>
                </c:pt>
                <c:pt idx="13604">
                  <c:v>3593.5023771780807</c:v>
                </c:pt>
                <c:pt idx="13605">
                  <c:v>3593.7665081870609</c:v>
                </c:pt>
                <c:pt idx="13606">
                  <c:v>3594.0306391960412</c:v>
                </c:pt>
                <c:pt idx="13607">
                  <c:v>3594.2947702050215</c:v>
                </c:pt>
                <c:pt idx="13608">
                  <c:v>3594.5589012140017</c:v>
                </c:pt>
                <c:pt idx="13609">
                  <c:v>3594.823032222982</c:v>
                </c:pt>
                <c:pt idx="13610">
                  <c:v>3595.0871632319622</c:v>
                </c:pt>
                <c:pt idx="13611">
                  <c:v>3595.3512942409425</c:v>
                </c:pt>
                <c:pt idx="13612">
                  <c:v>3595.6154252499227</c:v>
                </c:pt>
                <c:pt idx="13613">
                  <c:v>3595.879556258903</c:v>
                </c:pt>
                <c:pt idx="13614">
                  <c:v>3596.1436872678833</c:v>
                </c:pt>
                <c:pt idx="13615">
                  <c:v>3596.4078182768635</c:v>
                </c:pt>
                <c:pt idx="13616">
                  <c:v>3596.6719492858438</c:v>
                </c:pt>
                <c:pt idx="13617">
                  <c:v>3596.936080294824</c:v>
                </c:pt>
                <c:pt idx="13618">
                  <c:v>3597.2002113038043</c:v>
                </c:pt>
                <c:pt idx="13619">
                  <c:v>3597.4643423127845</c:v>
                </c:pt>
                <c:pt idx="13620">
                  <c:v>3597.7284733217648</c:v>
                </c:pt>
                <c:pt idx="13621">
                  <c:v>3597.9926043307451</c:v>
                </c:pt>
                <c:pt idx="13622">
                  <c:v>3598.2567353397253</c:v>
                </c:pt>
                <c:pt idx="13623">
                  <c:v>3598.5208663487056</c:v>
                </c:pt>
                <c:pt idx="13624">
                  <c:v>3598.7849973576858</c:v>
                </c:pt>
                <c:pt idx="13625">
                  <c:v>3599.0491283666661</c:v>
                </c:pt>
                <c:pt idx="13626">
                  <c:v>3599.3132593756463</c:v>
                </c:pt>
                <c:pt idx="13627">
                  <c:v>3599.5773903846266</c:v>
                </c:pt>
                <c:pt idx="13628">
                  <c:v>3599.8415213936069</c:v>
                </c:pt>
                <c:pt idx="13629">
                  <c:v>3600.1056524025871</c:v>
                </c:pt>
                <c:pt idx="13630">
                  <c:v>3600.3697834115674</c:v>
                </c:pt>
                <c:pt idx="13631">
                  <c:v>3600.6339144205476</c:v>
                </c:pt>
                <c:pt idx="13632">
                  <c:v>3600.8980454295279</c:v>
                </c:pt>
                <c:pt idx="13633">
                  <c:v>3601.1621764385081</c:v>
                </c:pt>
                <c:pt idx="13634">
                  <c:v>3601.4263074474884</c:v>
                </c:pt>
                <c:pt idx="13635">
                  <c:v>3601.6904384564687</c:v>
                </c:pt>
                <c:pt idx="13636">
                  <c:v>3601.9545694654489</c:v>
                </c:pt>
                <c:pt idx="13637">
                  <c:v>3602.2187004744292</c:v>
                </c:pt>
                <c:pt idx="13638">
                  <c:v>3602.4828314834094</c:v>
                </c:pt>
                <c:pt idx="13639">
                  <c:v>3602.7469624923897</c:v>
                </c:pt>
                <c:pt idx="13640">
                  <c:v>3603.0110935013699</c:v>
                </c:pt>
                <c:pt idx="13641">
                  <c:v>3603.2752245103502</c:v>
                </c:pt>
                <c:pt idx="13642">
                  <c:v>3603.5393555193305</c:v>
                </c:pt>
                <c:pt idx="13643">
                  <c:v>3603.8034865283107</c:v>
                </c:pt>
                <c:pt idx="13644">
                  <c:v>3604.067617537291</c:v>
                </c:pt>
                <c:pt idx="13645">
                  <c:v>3604.3317485462712</c:v>
                </c:pt>
                <c:pt idx="13646">
                  <c:v>3604.5958795552515</c:v>
                </c:pt>
                <c:pt idx="13647">
                  <c:v>3604.8600105642317</c:v>
                </c:pt>
                <c:pt idx="13648">
                  <c:v>3605.124141573212</c:v>
                </c:pt>
                <c:pt idx="13649">
                  <c:v>3605.3882725821923</c:v>
                </c:pt>
                <c:pt idx="13650">
                  <c:v>3605.6524035911725</c:v>
                </c:pt>
                <c:pt idx="13651">
                  <c:v>3605.9165346001528</c:v>
                </c:pt>
                <c:pt idx="13652">
                  <c:v>3606.180665609133</c:v>
                </c:pt>
                <c:pt idx="13653">
                  <c:v>3606.4447966181133</c:v>
                </c:pt>
                <c:pt idx="13654">
                  <c:v>3606.7089276270935</c:v>
                </c:pt>
                <c:pt idx="13655">
                  <c:v>3606.9730586360738</c:v>
                </c:pt>
                <c:pt idx="13656">
                  <c:v>3607.2371896450541</c:v>
                </c:pt>
                <c:pt idx="13657">
                  <c:v>3607.5013206540343</c:v>
                </c:pt>
                <c:pt idx="13658">
                  <c:v>3607.7654516630146</c:v>
                </c:pt>
                <c:pt idx="13659">
                  <c:v>3608.0295826719948</c:v>
                </c:pt>
                <c:pt idx="13660">
                  <c:v>3608.2937136809751</c:v>
                </c:pt>
                <c:pt idx="13661">
                  <c:v>3608.5578446899553</c:v>
                </c:pt>
                <c:pt idx="13662">
                  <c:v>3608.8219756989356</c:v>
                </c:pt>
                <c:pt idx="13663">
                  <c:v>3609.0861067079159</c:v>
                </c:pt>
                <c:pt idx="13664">
                  <c:v>3609.3502377168961</c:v>
                </c:pt>
                <c:pt idx="13665">
                  <c:v>3609.6143687258764</c:v>
                </c:pt>
                <c:pt idx="13666">
                  <c:v>3609.8784997348566</c:v>
                </c:pt>
                <c:pt idx="13667">
                  <c:v>3610.1426307438369</c:v>
                </c:pt>
                <c:pt idx="13668">
                  <c:v>3610.4067617528171</c:v>
                </c:pt>
                <c:pt idx="13669">
                  <c:v>3610.6708927617974</c:v>
                </c:pt>
                <c:pt idx="13670">
                  <c:v>3610.9350237707777</c:v>
                </c:pt>
                <c:pt idx="13671">
                  <c:v>3611.1991547797579</c:v>
                </c:pt>
                <c:pt idx="13672">
                  <c:v>3611.4632857887382</c:v>
                </c:pt>
                <c:pt idx="13673">
                  <c:v>3611.7274167977184</c:v>
                </c:pt>
                <c:pt idx="13674">
                  <c:v>3611.9915478066987</c:v>
                </c:pt>
                <c:pt idx="13675">
                  <c:v>3612.2556788156789</c:v>
                </c:pt>
                <c:pt idx="13676">
                  <c:v>3612.5198098246592</c:v>
                </c:pt>
                <c:pt idx="13677">
                  <c:v>3612.7839408336395</c:v>
                </c:pt>
                <c:pt idx="13678">
                  <c:v>3613.0480718426197</c:v>
                </c:pt>
                <c:pt idx="13679">
                  <c:v>3613.3122028516</c:v>
                </c:pt>
                <c:pt idx="13680">
                  <c:v>3613.5763338605802</c:v>
                </c:pt>
                <c:pt idx="13681">
                  <c:v>3613.8404648695605</c:v>
                </c:pt>
                <c:pt idx="13682">
                  <c:v>3614.1045958785407</c:v>
                </c:pt>
                <c:pt idx="13683">
                  <c:v>3614.368726887521</c:v>
                </c:pt>
                <c:pt idx="13684">
                  <c:v>3614.6328578965013</c:v>
                </c:pt>
                <c:pt idx="13685">
                  <c:v>3614.8969889054815</c:v>
                </c:pt>
                <c:pt idx="13686">
                  <c:v>3615.1611199144618</c:v>
                </c:pt>
                <c:pt idx="13687">
                  <c:v>3615.425250923442</c:v>
                </c:pt>
                <c:pt idx="13688">
                  <c:v>3615.6893819324223</c:v>
                </c:pt>
                <c:pt idx="13689">
                  <c:v>3615.9535129414026</c:v>
                </c:pt>
                <c:pt idx="13690">
                  <c:v>3616.2176439503828</c:v>
                </c:pt>
                <c:pt idx="13691">
                  <c:v>3616.4817749593631</c:v>
                </c:pt>
                <c:pt idx="13692">
                  <c:v>3616.7459059683433</c:v>
                </c:pt>
                <c:pt idx="13693">
                  <c:v>3617.0100369773236</c:v>
                </c:pt>
                <c:pt idx="13694">
                  <c:v>3617.2741679863038</c:v>
                </c:pt>
                <c:pt idx="13695">
                  <c:v>3617.5382989952841</c:v>
                </c:pt>
                <c:pt idx="13696">
                  <c:v>3617.8024300042644</c:v>
                </c:pt>
                <c:pt idx="13697">
                  <c:v>3618.0665610132446</c:v>
                </c:pt>
                <c:pt idx="13698">
                  <c:v>3618.3306920222249</c:v>
                </c:pt>
                <c:pt idx="13699">
                  <c:v>3618.5948230312051</c:v>
                </c:pt>
                <c:pt idx="13700">
                  <c:v>3618.8589540401854</c:v>
                </c:pt>
                <c:pt idx="13701">
                  <c:v>3619.1230850491656</c:v>
                </c:pt>
                <c:pt idx="13702">
                  <c:v>3619.3872160581459</c:v>
                </c:pt>
                <c:pt idx="13703">
                  <c:v>3619.6513470671262</c:v>
                </c:pt>
                <c:pt idx="13704">
                  <c:v>3619.9154780761064</c:v>
                </c:pt>
                <c:pt idx="13705">
                  <c:v>3620.1796090850867</c:v>
                </c:pt>
                <c:pt idx="13706">
                  <c:v>3620.4437400940669</c:v>
                </c:pt>
                <c:pt idx="13707">
                  <c:v>3620.7078711030472</c:v>
                </c:pt>
                <c:pt idx="13708">
                  <c:v>3620.9720021120274</c:v>
                </c:pt>
                <c:pt idx="13709">
                  <c:v>3621.2361331210077</c:v>
                </c:pt>
                <c:pt idx="13710">
                  <c:v>3621.500264129988</c:v>
                </c:pt>
                <c:pt idx="13711">
                  <c:v>3621.7643951389682</c:v>
                </c:pt>
                <c:pt idx="13712">
                  <c:v>3622.0285261479485</c:v>
                </c:pt>
                <c:pt idx="13713">
                  <c:v>3622.2926571569287</c:v>
                </c:pt>
                <c:pt idx="13714">
                  <c:v>3622.556788165909</c:v>
                </c:pt>
                <c:pt idx="13715">
                  <c:v>3622.8209191748892</c:v>
                </c:pt>
                <c:pt idx="13716">
                  <c:v>3623.0850501838695</c:v>
                </c:pt>
                <c:pt idx="13717">
                  <c:v>3623.3491811928498</c:v>
                </c:pt>
                <c:pt idx="13718">
                  <c:v>3623.61331220183</c:v>
                </c:pt>
                <c:pt idx="13719">
                  <c:v>3623.8774432108103</c:v>
                </c:pt>
                <c:pt idx="13720">
                  <c:v>3624.1415742197905</c:v>
                </c:pt>
                <c:pt idx="13721">
                  <c:v>3624.4057052287708</c:v>
                </c:pt>
                <c:pt idx="13722">
                  <c:v>3624.669836237751</c:v>
                </c:pt>
                <c:pt idx="13723">
                  <c:v>3624.9339672467313</c:v>
                </c:pt>
                <c:pt idx="13724">
                  <c:v>3625.1980982557116</c:v>
                </c:pt>
                <c:pt idx="13725">
                  <c:v>3625.4622292646918</c:v>
                </c:pt>
                <c:pt idx="13726">
                  <c:v>3625.7263602736721</c:v>
                </c:pt>
                <c:pt idx="13727">
                  <c:v>3625.9904912826523</c:v>
                </c:pt>
                <c:pt idx="13728">
                  <c:v>3626.2546222916326</c:v>
                </c:pt>
                <c:pt idx="13729">
                  <c:v>3626.5187533006128</c:v>
                </c:pt>
                <c:pt idx="13730">
                  <c:v>3626.7828843095931</c:v>
                </c:pt>
                <c:pt idx="13731">
                  <c:v>3627.0470153185734</c:v>
                </c:pt>
                <c:pt idx="13732">
                  <c:v>3627.3111463275536</c:v>
                </c:pt>
                <c:pt idx="13733">
                  <c:v>3627.5752773365339</c:v>
                </c:pt>
                <c:pt idx="13734">
                  <c:v>3627.8394083455141</c:v>
                </c:pt>
                <c:pt idx="13735">
                  <c:v>3628.1035393544944</c:v>
                </c:pt>
                <c:pt idx="13736">
                  <c:v>3628.3676703634746</c:v>
                </c:pt>
                <c:pt idx="13737">
                  <c:v>3628.6318013724549</c:v>
                </c:pt>
                <c:pt idx="13738">
                  <c:v>3628.8959323814352</c:v>
                </c:pt>
                <c:pt idx="13739">
                  <c:v>3629.1600633904154</c:v>
                </c:pt>
                <c:pt idx="13740">
                  <c:v>3629.4241943993957</c:v>
                </c:pt>
                <c:pt idx="13741">
                  <c:v>3629.6883254083759</c:v>
                </c:pt>
                <c:pt idx="13742">
                  <c:v>3629.9524564173562</c:v>
                </c:pt>
                <c:pt idx="13743">
                  <c:v>3630.2165874263364</c:v>
                </c:pt>
                <c:pt idx="13744">
                  <c:v>3630.4807184353167</c:v>
                </c:pt>
                <c:pt idx="13745">
                  <c:v>3630.744849444297</c:v>
                </c:pt>
                <c:pt idx="13746">
                  <c:v>3631.0089804532772</c:v>
                </c:pt>
                <c:pt idx="13747">
                  <c:v>3631.2731114622575</c:v>
                </c:pt>
                <c:pt idx="13748">
                  <c:v>3631.5372424712377</c:v>
                </c:pt>
                <c:pt idx="13749">
                  <c:v>3631.801373480218</c:v>
                </c:pt>
                <c:pt idx="13750">
                  <c:v>3632.0655044891982</c:v>
                </c:pt>
                <c:pt idx="13751">
                  <c:v>3632.3296354981785</c:v>
                </c:pt>
                <c:pt idx="13752">
                  <c:v>3632.5937665071588</c:v>
                </c:pt>
                <c:pt idx="13753">
                  <c:v>3632.857897516139</c:v>
                </c:pt>
                <c:pt idx="13754">
                  <c:v>3633.1220285251193</c:v>
                </c:pt>
                <c:pt idx="13755">
                  <c:v>3633.3861595340995</c:v>
                </c:pt>
                <c:pt idx="13756">
                  <c:v>3633.6502905430798</c:v>
                </c:pt>
                <c:pt idx="13757">
                  <c:v>3633.91442155206</c:v>
                </c:pt>
                <c:pt idx="13758">
                  <c:v>3634.1785525610403</c:v>
                </c:pt>
                <c:pt idx="13759">
                  <c:v>3634.4426835700206</c:v>
                </c:pt>
                <c:pt idx="13760">
                  <c:v>3634.7068145790008</c:v>
                </c:pt>
                <c:pt idx="13761">
                  <c:v>3634.9709455879811</c:v>
                </c:pt>
                <c:pt idx="13762">
                  <c:v>3635.2350765969613</c:v>
                </c:pt>
                <c:pt idx="13763">
                  <c:v>3635.4992076059416</c:v>
                </c:pt>
                <c:pt idx="13764">
                  <c:v>3635.7633386149218</c:v>
                </c:pt>
                <c:pt idx="13765">
                  <c:v>3636.0274696239021</c:v>
                </c:pt>
                <c:pt idx="13766">
                  <c:v>3636.2916006328824</c:v>
                </c:pt>
                <c:pt idx="13767">
                  <c:v>3636.5557316418626</c:v>
                </c:pt>
                <c:pt idx="13768">
                  <c:v>3636.8198626508429</c:v>
                </c:pt>
                <c:pt idx="13769">
                  <c:v>3637.0839936598231</c:v>
                </c:pt>
                <c:pt idx="13770">
                  <c:v>3637.3481246688034</c:v>
                </c:pt>
                <c:pt idx="13771">
                  <c:v>3637.6122556777837</c:v>
                </c:pt>
                <c:pt idx="13772">
                  <c:v>3637.8763866867639</c:v>
                </c:pt>
                <c:pt idx="13773">
                  <c:v>3638.1405176957442</c:v>
                </c:pt>
                <c:pt idx="13774">
                  <c:v>3638.4046487047244</c:v>
                </c:pt>
                <c:pt idx="13775">
                  <c:v>3638.6687797137047</c:v>
                </c:pt>
                <c:pt idx="13776">
                  <c:v>3638.9329107226849</c:v>
                </c:pt>
                <c:pt idx="13777">
                  <c:v>3639.1970417316652</c:v>
                </c:pt>
                <c:pt idx="13778">
                  <c:v>3639.4611727406455</c:v>
                </c:pt>
                <c:pt idx="13779">
                  <c:v>3639.7253037496257</c:v>
                </c:pt>
                <c:pt idx="13780">
                  <c:v>3639.989434758606</c:v>
                </c:pt>
                <c:pt idx="13781">
                  <c:v>3640.2535657675862</c:v>
                </c:pt>
                <c:pt idx="13782">
                  <c:v>3640.5176967765665</c:v>
                </c:pt>
                <c:pt idx="13783">
                  <c:v>3640.7818277855467</c:v>
                </c:pt>
                <c:pt idx="13784">
                  <c:v>3641.045958794527</c:v>
                </c:pt>
                <c:pt idx="13785">
                  <c:v>3641.3100898035073</c:v>
                </c:pt>
                <c:pt idx="13786">
                  <c:v>3641.5742208124875</c:v>
                </c:pt>
                <c:pt idx="13787">
                  <c:v>3641.8383518214678</c:v>
                </c:pt>
                <c:pt idx="13788">
                  <c:v>3642.102482830448</c:v>
                </c:pt>
                <c:pt idx="13789">
                  <c:v>3642.3666138394283</c:v>
                </c:pt>
                <c:pt idx="13790">
                  <c:v>3642.6307448484085</c:v>
                </c:pt>
                <c:pt idx="13791">
                  <c:v>3642.8948758573888</c:v>
                </c:pt>
                <c:pt idx="13792">
                  <c:v>3643.1590068663691</c:v>
                </c:pt>
                <c:pt idx="13793">
                  <c:v>3643.4231378753493</c:v>
                </c:pt>
                <c:pt idx="13794">
                  <c:v>3643.6872688843296</c:v>
                </c:pt>
                <c:pt idx="13795">
                  <c:v>3643.9513998933098</c:v>
                </c:pt>
                <c:pt idx="13796">
                  <c:v>3644.2155309022901</c:v>
                </c:pt>
                <c:pt idx="13797">
                  <c:v>3644.4796619112703</c:v>
                </c:pt>
                <c:pt idx="13798">
                  <c:v>3644.7437929202506</c:v>
                </c:pt>
                <c:pt idx="13799">
                  <c:v>3645.0079239292309</c:v>
                </c:pt>
                <c:pt idx="13800">
                  <c:v>3645.2720549382111</c:v>
                </c:pt>
                <c:pt idx="13801">
                  <c:v>3645.5361859471914</c:v>
                </c:pt>
                <c:pt idx="13802">
                  <c:v>3645.8003169561716</c:v>
                </c:pt>
                <c:pt idx="13803">
                  <c:v>3646.0644479651519</c:v>
                </c:pt>
                <c:pt idx="13804">
                  <c:v>3646.3285789741321</c:v>
                </c:pt>
                <c:pt idx="13805">
                  <c:v>3646.5927099831124</c:v>
                </c:pt>
                <c:pt idx="13806">
                  <c:v>3646.8568409920927</c:v>
                </c:pt>
                <c:pt idx="13807">
                  <c:v>3647.1209720010729</c:v>
                </c:pt>
                <c:pt idx="13808">
                  <c:v>3647.3851030100532</c:v>
                </c:pt>
                <c:pt idx="13809">
                  <c:v>3647.6492340190334</c:v>
                </c:pt>
                <c:pt idx="13810">
                  <c:v>3647.9133650280137</c:v>
                </c:pt>
                <c:pt idx="13811">
                  <c:v>3648.1774960369939</c:v>
                </c:pt>
                <c:pt idx="13812">
                  <c:v>3648.4416270459742</c:v>
                </c:pt>
                <c:pt idx="13813">
                  <c:v>3648.7057580549545</c:v>
                </c:pt>
                <c:pt idx="13814">
                  <c:v>3648.9698890639347</c:v>
                </c:pt>
                <c:pt idx="13815">
                  <c:v>3649.234020072915</c:v>
                </c:pt>
                <c:pt idx="13816">
                  <c:v>3649.4981510818952</c:v>
                </c:pt>
                <c:pt idx="13817">
                  <c:v>3649.7622820908755</c:v>
                </c:pt>
                <c:pt idx="13818">
                  <c:v>3650.0264130998557</c:v>
                </c:pt>
                <c:pt idx="13819">
                  <c:v>3650.290544108836</c:v>
                </c:pt>
                <c:pt idx="13820">
                  <c:v>3650.5546751178163</c:v>
                </c:pt>
                <c:pt idx="13821">
                  <c:v>3650.8188061267965</c:v>
                </c:pt>
                <c:pt idx="13822">
                  <c:v>3651.0829371357768</c:v>
                </c:pt>
                <c:pt idx="13823">
                  <c:v>3651.347068144757</c:v>
                </c:pt>
                <c:pt idx="13824">
                  <c:v>3651.6111991537373</c:v>
                </c:pt>
                <c:pt idx="13825">
                  <c:v>3651.8753301627175</c:v>
                </c:pt>
                <c:pt idx="13826">
                  <c:v>3652.1394611716978</c:v>
                </c:pt>
                <c:pt idx="13827">
                  <c:v>3652.4035921806781</c:v>
                </c:pt>
                <c:pt idx="13828">
                  <c:v>3652.6677231896583</c:v>
                </c:pt>
                <c:pt idx="13829">
                  <c:v>3652.9318541986386</c:v>
                </c:pt>
                <c:pt idx="13830">
                  <c:v>3653.1959852076188</c:v>
                </c:pt>
                <c:pt idx="13831">
                  <c:v>3653.4601162165991</c:v>
                </c:pt>
                <c:pt idx="13832">
                  <c:v>3653.7242472255793</c:v>
                </c:pt>
                <c:pt idx="13833">
                  <c:v>3653.9883782345596</c:v>
                </c:pt>
                <c:pt idx="13834">
                  <c:v>3654.2525092435399</c:v>
                </c:pt>
                <c:pt idx="13835">
                  <c:v>3654.5166402525201</c:v>
                </c:pt>
                <c:pt idx="13836">
                  <c:v>3654.7807712615004</c:v>
                </c:pt>
                <c:pt idx="13837">
                  <c:v>3655.0449022704806</c:v>
                </c:pt>
                <c:pt idx="13838">
                  <c:v>3655.3090332794609</c:v>
                </c:pt>
                <c:pt idx="13839">
                  <c:v>3655.5731642884411</c:v>
                </c:pt>
                <c:pt idx="13840">
                  <c:v>3655.8372952974214</c:v>
                </c:pt>
                <c:pt idx="13841">
                  <c:v>3656.1014263064017</c:v>
                </c:pt>
                <c:pt idx="13842">
                  <c:v>3656.3655573153819</c:v>
                </c:pt>
                <c:pt idx="13843">
                  <c:v>3656.6296883243622</c:v>
                </c:pt>
                <c:pt idx="13844">
                  <c:v>3656.8938193333424</c:v>
                </c:pt>
                <c:pt idx="13845">
                  <c:v>3657.1579503423227</c:v>
                </c:pt>
                <c:pt idx="13846">
                  <c:v>3657.4220813513029</c:v>
                </c:pt>
                <c:pt idx="13847">
                  <c:v>3657.6862123602832</c:v>
                </c:pt>
                <c:pt idx="13848">
                  <c:v>3657.9503433692635</c:v>
                </c:pt>
                <c:pt idx="13849">
                  <c:v>3658.2144743782437</c:v>
                </c:pt>
                <c:pt idx="13850">
                  <c:v>3658.478605387224</c:v>
                </c:pt>
                <c:pt idx="13851">
                  <c:v>3658.7427363962042</c:v>
                </c:pt>
                <c:pt idx="13852">
                  <c:v>3659.0068674051845</c:v>
                </c:pt>
                <c:pt idx="13853">
                  <c:v>3659.2709984141648</c:v>
                </c:pt>
                <c:pt idx="13854">
                  <c:v>3659.535129423145</c:v>
                </c:pt>
                <c:pt idx="13855">
                  <c:v>3659.7992604321253</c:v>
                </c:pt>
                <c:pt idx="13856">
                  <c:v>3660.0633914411055</c:v>
                </c:pt>
                <c:pt idx="13857">
                  <c:v>3660.3275224500858</c:v>
                </c:pt>
                <c:pt idx="13858">
                  <c:v>3660.591653459066</c:v>
                </c:pt>
                <c:pt idx="13859">
                  <c:v>3660.8557844680463</c:v>
                </c:pt>
                <c:pt idx="13860">
                  <c:v>3661.1199154770266</c:v>
                </c:pt>
                <c:pt idx="13861">
                  <c:v>3661.3840464860068</c:v>
                </c:pt>
                <c:pt idx="13862">
                  <c:v>3661.6481774949871</c:v>
                </c:pt>
                <c:pt idx="13863">
                  <c:v>3661.9123085039673</c:v>
                </c:pt>
                <c:pt idx="13864">
                  <c:v>3662.1764395129476</c:v>
                </c:pt>
                <c:pt idx="13865">
                  <c:v>3662.4405705219278</c:v>
                </c:pt>
                <c:pt idx="13866">
                  <c:v>3662.7047015309081</c:v>
                </c:pt>
                <c:pt idx="13867">
                  <c:v>3662.9688325398884</c:v>
                </c:pt>
                <c:pt idx="13868">
                  <c:v>3663.2329635488686</c:v>
                </c:pt>
                <c:pt idx="13869">
                  <c:v>3663.4970945578489</c:v>
                </c:pt>
                <c:pt idx="13870">
                  <c:v>3663.7612255668291</c:v>
                </c:pt>
                <c:pt idx="13871">
                  <c:v>3664.0253565758094</c:v>
                </c:pt>
                <c:pt idx="13872">
                  <c:v>3664.2894875847896</c:v>
                </c:pt>
                <c:pt idx="13873">
                  <c:v>3664.5536185937699</c:v>
                </c:pt>
                <c:pt idx="13874">
                  <c:v>3664.8177496027502</c:v>
                </c:pt>
                <c:pt idx="13875">
                  <c:v>3665.0818806117304</c:v>
                </c:pt>
                <c:pt idx="13876">
                  <c:v>3665.3460116207107</c:v>
                </c:pt>
                <c:pt idx="13877">
                  <c:v>3665.6101426296909</c:v>
                </c:pt>
                <c:pt idx="13878">
                  <c:v>3665.8742736386712</c:v>
                </c:pt>
                <c:pt idx="13879">
                  <c:v>3666.1384046476514</c:v>
                </c:pt>
                <c:pt idx="13880">
                  <c:v>3666.4025356566317</c:v>
                </c:pt>
                <c:pt idx="13881">
                  <c:v>3666.666666665612</c:v>
                </c:pt>
                <c:pt idx="13882">
                  <c:v>3666.9307976745922</c:v>
                </c:pt>
                <c:pt idx="13883">
                  <c:v>3667.1949286835725</c:v>
                </c:pt>
                <c:pt idx="13884">
                  <c:v>3667.4590596925527</c:v>
                </c:pt>
                <c:pt idx="13885">
                  <c:v>3667.723190701533</c:v>
                </c:pt>
                <c:pt idx="13886">
                  <c:v>3667.9873217105132</c:v>
                </c:pt>
                <c:pt idx="13887">
                  <c:v>3668.2514527194935</c:v>
                </c:pt>
                <c:pt idx="13888">
                  <c:v>3668.5155837284738</c:v>
                </c:pt>
                <c:pt idx="13889">
                  <c:v>3668.779714737454</c:v>
                </c:pt>
                <c:pt idx="13890">
                  <c:v>3669.0438457464343</c:v>
                </c:pt>
                <c:pt idx="13891">
                  <c:v>3669.3079767554145</c:v>
                </c:pt>
                <c:pt idx="13892">
                  <c:v>3669.5721077643948</c:v>
                </c:pt>
                <c:pt idx="13893">
                  <c:v>3669.836238773375</c:v>
                </c:pt>
                <c:pt idx="13894">
                  <c:v>3670.1003697823553</c:v>
                </c:pt>
                <c:pt idx="13895">
                  <c:v>3670.3645007913356</c:v>
                </c:pt>
                <c:pt idx="13896">
                  <c:v>3670.6286318003158</c:v>
                </c:pt>
                <c:pt idx="13897">
                  <c:v>3670.8927628092961</c:v>
                </c:pt>
                <c:pt idx="13898">
                  <c:v>3671.1568938182763</c:v>
                </c:pt>
                <c:pt idx="13899">
                  <c:v>3671.4210248272566</c:v>
                </c:pt>
                <c:pt idx="13900">
                  <c:v>3671.6851558362368</c:v>
                </c:pt>
                <c:pt idx="13901">
                  <c:v>3671.9492868452171</c:v>
                </c:pt>
                <c:pt idx="13902">
                  <c:v>3672.2134178541974</c:v>
                </c:pt>
                <c:pt idx="13903">
                  <c:v>3672.4775488631776</c:v>
                </c:pt>
                <c:pt idx="13904">
                  <c:v>3672.7416798721579</c:v>
                </c:pt>
                <c:pt idx="13905">
                  <c:v>3673.0058108811381</c:v>
                </c:pt>
                <c:pt idx="13906">
                  <c:v>3673.2699418901184</c:v>
                </c:pt>
                <c:pt idx="13907">
                  <c:v>3673.5340728990986</c:v>
                </c:pt>
                <c:pt idx="13908">
                  <c:v>3673.7982039080789</c:v>
                </c:pt>
                <c:pt idx="13909">
                  <c:v>3674.0623349170592</c:v>
                </c:pt>
                <c:pt idx="13910">
                  <c:v>3674.3264659260394</c:v>
                </c:pt>
                <c:pt idx="13911">
                  <c:v>3674.5905969350197</c:v>
                </c:pt>
                <c:pt idx="13912">
                  <c:v>3674.8547279439999</c:v>
                </c:pt>
                <c:pt idx="13913">
                  <c:v>3675.1188589529802</c:v>
                </c:pt>
                <c:pt idx="13914">
                  <c:v>3675.3829899619604</c:v>
                </c:pt>
                <c:pt idx="13915">
                  <c:v>3675.6471209709407</c:v>
                </c:pt>
                <c:pt idx="13916">
                  <c:v>3675.911251979921</c:v>
                </c:pt>
                <c:pt idx="13917">
                  <c:v>3676.1753829889012</c:v>
                </c:pt>
                <c:pt idx="13918">
                  <c:v>3676.4395139978815</c:v>
                </c:pt>
                <c:pt idx="13919">
                  <c:v>3676.7036450068617</c:v>
                </c:pt>
                <c:pt idx="13920">
                  <c:v>3676.967776015842</c:v>
                </c:pt>
                <c:pt idx="13921">
                  <c:v>3677.2319070248222</c:v>
                </c:pt>
                <c:pt idx="13922">
                  <c:v>3677.4960380338025</c:v>
                </c:pt>
                <c:pt idx="13923">
                  <c:v>3677.7601690427828</c:v>
                </c:pt>
                <c:pt idx="13924">
                  <c:v>3678.024300051763</c:v>
                </c:pt>
                <c:pt idx="13925">
                  <c:v>3678.2884310607433</c:v>
                </c:pt>
                <c:pt idx="13926">
                  <c:v>3678.5525620697235</c:v>
                </c:pt>
                <c:pt idx="13927">
                  <c:v>3678.8166930787038</c:v>
                </c:pt>
                <c:pt idx="13928">
                  <c:v>3679.0808240876841</c:v>
                </c:pt>
                <c:pt idx="13929">
                  <c:v>3679.3449550966643</c:v>
                </c:pt>
                <c:pt idx="13930">
                  <c:v>3679.6090861056446</c:v>
                </c:pt>
                <c:pt idx="13931">
                  <c:v>3679.8732171146248</c:v>
                </c:pt>
                <c:pt idx="13932">
                  <c:v>3680.1373481236051</c:v>
                </c:pt>
                <c:pt idx="13933">
                  <c:v>3680.4014791325853</c:v>
                </c:pt>
                <c:pt idx="13934">
                  <c:v>3680.6656101415656</c:v>
                </c:pt>
                <c:pt idx="13935">
                  <c:v>3680.9297411505459</c:v>
                </c:pt>
                <c:pt idx="13936">
                  <c:v>3681.1938721595261</c:v>
                </c:pt>
                <c:pt idx="13937">
                  <c:v>3681.4580031685064</c:v>
                </c:pt>
                <c:pt idx="13938">
                  <c:v>3681.7221341774866</c:v>
                </c:pt>
                <c:pt idx="13939">
                  <c:v>3681.9862651864669</c:v>
                </c:pt>
                <c:pt idx="13940">
                  <c:v>3682.2503961954471</c:v>
                </c:pt>
                <c:pt idx="13941">
                  <c:v>3682.5145272044274</c:v>
                </c:pt>
                <c:pt idx="13942">
                  <c:v>3682.7786582134077</c:v>
                </c:pt>
                <c:pt idx="13943">
                  <c:v>3683.0427892223879</c:v>
                </c:pt>
                <c:pt idx="13944">
                  <c:v>3683.3069202313682</c:v>
                </c:pt>
                <c:pt idx="13945">
                  <c:v>3683.5710512403484</c:v>
                </c:pt>
                <c:pt idx="13946">
                  <c:v>3683.8351822493287</c:v>
                </c:pt>
                <c:pt idx="13947">
                  <c:v>3684.0993132583089</c:v>
                </c:pt>
                <c:pt idx="13948">
                  <c:v>3684.3634442672892</c:v>
                </c:pt>
                <c:pt idx="13949">
                  <c:v>3684.6275752762695</c:v>
                </c:pt>
                <c:pt idx="13950">
                  <c:v>3684.8917062852497</c:v>
                </c:pt>
                <c:pt idx="13951">
                  <c:v>3685.15583729423</c:v>
                </c:pt>
                <c:pt idx="13952">
                  <c:v>3685.4199683032102</c:v>
                </c:pt>
                <c:pt idx="13953">
                  <c:v>3685.6840993121905</c:v>
                </c:pt>
                <c:pt idx="13954">
                  <c:v>3685.9482303211707</c:v>
                </c:pt>
                <c:pt idx="13955">
                  <c:v>3686.212361330151</c:v>
                </c:pt>
                <c:pt idx="13956">
                  <c:v>3686.4764923391313</c:v>
                </c:pt>
                <c:pt idx="13957">
                  <c:v>3686.7406233481115</c:v>
                </c:pt>
                <c:pt idx="13958">
                  <c:v>3687.0047543570918</c:v>
                </c:pt>
                <c:pt idx="13959">
                  <c:v>3687.268885366072</c:v>
                </c:pt>
                <c:pt idx="13960">
                  <c:v>3687.5330163750523</c:v>
                </c:pt>
                <c:pt idx="13961">
                  <c:v>3687.7971473840325</c:v>
                </c:pt>
                <c:pt idx="13962">
                  <c:v>3688.0612783930128</c:v>
                </c:pt>
                <c:pt idx="13963">
                  <c:v>3688.3254094019931</c:v>
                </c:pt>
                <c:pt idx="13964">
                  <c:v>3688.5895404109733</c:v>
                </c:pt>
                <c:pt idx="13965">
                  <c:v>3688.8536714199536</c:v>
                </c:pt>
                <c:pt idx="13966">
                  <c:v>3689.1178024289338</c:v>
                </c:pt>
                <c:pt idx="13967">
                  <c:v>3689.3819334379141</c:v>
                </c:pt>
                <c:pt idx="13968">
                  <c:v>3689.6460644468943</c:v>
                </c:pt>
                <c:pt idx="13969">
                  <c:v>3689.9101954558746</c:v>
                </c:pt>
                <c:pt idx="13970">
                  <c:v>3690.1743264648549</c:v>
                </c:pt>
                <c:pt idx="13971">
                  <c:v>3690.4384574738351</c:v>
                </c:pt>
                <c:pt idx="13972">
                  <c:v>3690.7025884828154</c:v>
                </c:pt>
                <c:pt idx="13973">
                  <c:v>3690.9667194917956</c:v>
                </c:pt>
                <c:pt idx="13974">
                  <c:v>3691.2308505007759</c:v>
                </c:pt>
                <c:pt idx="13975">
                  <c:v>3691.4949815097561</c:v>
                </c:pt>
                <c:pt idx="13976">
                  <c:v>3691.7591125187364</c:v>
                </c:pt>
                <c:pt idx="13977">
                  <c:v>3692.0232435277167</c:v>
                </c:pt>
                <c:pt idx="13978">
                  <c:v>3692.2873745366969</c:v>
                </c:pt>
                <c:pt idx="13979">
                  <c:v>3692.5515055456772</c:v>
                </c:pt>
                <c:pt idx="13980">
                  <c:v>3692.8156365546574</c:v>
                </c:pt>
                <c:pt idx="13981">
                  <c:v>3693.0797675636377</c:v>
                </c:pt>
                <c:pt idx="13982">
                  <c:v>3693.3438985726179</c:v>
                </c:pt>
                <c:pt idx="13983">
                  <c:v>3693.6080295815982</c:v>
                </c:pt>
                <c:pt idx="13984">
                  <c:v>3693.8721605905785</c:v>
                </c:pt>
                <c:pt idx="13985">
                  <c:v>3694.1362915995587</c:v>
                </c:pt>
                <c:pt idx="13986">
                  <c:v>3694.400422608539</c:v>
                </c:pt>
                <c:pt idx="13987">
                  <c:v>3694.6645536175192</c:v>
                </c:pt>
                <c:pt idx="13988">
                  <c:v>3694.9286846264995</c:v>
                </c:pt>
                <c:pt idx="13989">
                  <c:v>3695.1928156354797</c:v>
                </c:pt>
                <c:pt idx="13990">
                  <c:v>3695.45694664446</c:v>
                </c:pt>
                <c:pt idx="13991">
                  <c:v>3695.7210776534403</c:v>
                </c:pt>
                <c:pt idx="13992">
                  <c:v>3695.9852086624205</c:v>
                </c:pt>
                <c:pt idx="13993">
                  <c:v>3696.2493396714008</c:v>
                </c:pt>
                <c:pt idx="13994">
                  <c:v>3696.513470680381</c:v>
                </c:pt>
                <c:pt idx="13995">
                  <c:v>3696.7776016893613</c:v>
                </c:pt>
                <c:pt idx="13996">
                  <c:v>3697.0417326983415</c:v>
                </c:pt>
                <c:pt idx="13997">
                  <c:v>3697.3058637073218</c:v>
                </c:pt>
                <c:pt idx="13998">
                  <c:v>3697.5699947163021</c:v>
                </c:pt>
                <c:pt idx="13999">
                  <c:v>3697.8341257252823</c:v>
                </c:pt>
                <c:pt idx="14000">
                  <c:v>3698.0982567342626</c:v>
                </c:pt>
                <c:pt idx="14001">
                  <c:v>3698.3623877432428</c:v>
                </c:pt>
                <c:pt idx="14002">
                  <c:v>3698.6265187522231</c:v>
                </c:pt>
                <c:pt idx="14003">
                  <c:v>3698.8906497612033</c:v>
                </c:pt>
                <c:pt idx="14004">
                  <c:v>3699.1547807701836</c:v>
                </c:pt>
                <c:pt idx="14005">
                  <c:v>3699.4189117791639</c:v>
                </c:pt>
                <c:pt idx="14006">
                  <c:v>3699.6830427881441</c:v>
                </c:pt>
                <c:pt idx="14007">
                  <c:v>3699.9471737971244</c:v>
                </c:pt>
                <c:pt idx="14008">
                  <c:v>3700.2113048061046</c:v>
                </c:pt>
                <c:pt idx="14009">
                  <c:v>3700.4754358150849</c:v>
                </c:pt>
                <c:pt idx="14010">
                  <c:v>3700.7395668240652</c:v>
                </c:pt>
                <c:pt idx="14011">
                  <c:v>3701.0036978330454</c:v>
                </c:pt>
                <c:pt idx="14012">
                  <c:v>3701.2678288420257</c:v>
                </c:pt>
                <c:pt idx="14013">
                  <c:v>3701.5319598510059</c:v>
                </c:pt>
                <c:pt idx="14014">
                  <c:v>3701.7960908599862</c:v>
                </c:pt>
                <c:pt idx="14015">
                  <c:v>3702.0602218689664</c:v>
                </c:pt>
                <c:pt idx="14016">
                  <c:v>3702.3243528779467</c:v>
                </c:pt>
                <c:pt idx="14017">
                  <c:v>3702.588483886927</c:v>
                </c:pt>
                <c:pt idx="14018">
                  <c:v>3702.8526148959072</c:v>
                </c:pt>
                <c:pt idx="14019">
                  <c:v>3703.1167459048875</c:v>
                </c:pt>
                <c:pt idx="14020">
                  <c:v>3703.3808769138677</c:v>
                </c:pt>
                <c:pt idx="14021">
                  <c:v>3703.645007922848</c:v>
                </c:pt>
                <c:pt idx="14022">
                  <c:v>3703.9091389318282</c:v>
                </c:pt>
                <c:pt idx="14023">
                  <c:v>3704.1732699408085</c:v>
                </c:pt>
                <c:pt idx="14024">
                  <c:v>3704.4374009497888</c:v>
                </c:pt>
                <c:pt idx="14025">
                  <c:v>3704.701531958769</c:v>
                </c:pt>
                <c:pt idx="14026">
                  <c:v>3704.9656629677493</c:v>
                </c:pt>
                <c:pt idx="14027">
                  <c:v>3705.2297939767295</c:v>
                </c:pt>
                <c:pt idx="14028">
                  <c:v>3705.4939249857098</c:v>
                </c:pt>
                <c:pt idx="14029">
                  <c:v>3705.75805599469</c:v>
                </c:pt>
                <c:pt idx="14030">
                  <c:v>3706.0221870036703</c:v>
                </c:pt>
                <c:pt idx="14031">
                  <c:v>3706.2863180126506</c:v>
                </c:pt>
                <c:pt idx="14032">
                  <c:v>3706.5504490216308</c:v>
                </c:pt>
                <c:pt idx="14033">
                  <c:v>3706.8145800306111</c:v>
                </c:pt>
                <c:pt idx="14034">
                  <c:v>3707.0787110395913</c:v>
                </c:pt>
                <c:pt idx="14035">
                  <c:v>3707.3428420485716</c:v>
                </c:pt>
                <c:pt idx="14036">
                  <c:v>3707.6069730575518</c:v>
                </c:pt>
                <c:pt idx="14037">
                  <c:v>3707.8711040665321</c:v>
                </c:pt>
                <c:pt idx="14038">
                  <c:v>3708.1352350755124</c:v>
                </c:pt>
                <c:pt idx="14039">
                  <c:v>3708.3993660844926</c:v>
                </c:pt>
                <c:pt idx="14040">
                  <c:v>3708.6634970934729</c:v>
                </c:pt>
                <c:pt idx="14041">
                  <c:v>3708.9276281024531</c:v>
                </c:pt>
                <c:pt idx="14042">
                  <c:v>3709.1917591114334</c:v>
                </c:pt>
                <c:pt idx="14043">
                  <c:v>3709.4558901204136</c:v>
                </c:pt>
                <c:pt idx="14044">
                  <c:v>3709.7200211293939</c:v>
                </c:pt>
                <c:pt idx="14045">
                  <c:v>3709.9841521383742</c:v>
                </c:pt>
                <c:pt idx="14046">
                  <c:v>3710.2482831473544</c:v>
                </c:pt>
                <c:pt idx="14047">
                  <c:v>3710.5124141563347</c:v>
                </c:pt>
                <c:pt idx="14048">
                  <c:v>3710.7765451653149</c:v>
                </c:pt>
                <c:pt idx="14049">
                  <c:v>3711.0406761742952</c:v>
                </c:pt>
                <c:pt idx="14050">
                  <c:v>3711.3048071832754</c:v>
                </c:pt>
                <c:pt idx="14051">
                  <c:v>3711.5689381922557</c:v>
                </c:pt>
                <c:pt idx="14052">
                  <c:v>3711.833069201236</c:v>
                </c:pt>
                <c:pt idx="14053">
                  <c:v>3712.0972002102162</c:v>
                </c:pt>
                <c:pt idx="14054">
                  <c:v>3712.3613312191965</c:v>
                </c:pt>
                <c:pt idx="14055">
                  <c:v>3712.6254622281767</c:v>
                </c:pt>
                <c:pt idx="14056">
                  <c:v>3712.889593237157</c:v>
                </c:pt>
                <c:pt idx="14057">
                  <c:v>3713.1537242461372</c:v>
                </c:pt>
                <c:pt idx="14058">
                  <c:v>3713.4178552551175</c:v>
                </c:pt>
                <c:pt idx="14059">
                  <c:v>3713.6819862640978</c:v>
                </c:pt>
                <c:pt idx="14060">
                  <c:v>3713.946117273078</c:v>
                </c:pt>
                <c:pt idx="14061">
                  <c:v>3714.2102482820583</c:v>
                </c:pt>
                <c:pt idx="14062">
                  <c:v>3714.4743792910385</c:v>
                </c:pt>
                <c:pt idx="14063">
                  <c:v>3714.7385103000188</c:v>
                </c:pt>
                <c:pt idx="14064">
                  <c:v>3715.002641308999</c:v>
                </c:pt>
                <c:pt idx="14065">
                  <c:v>3715.2667723179793</c:v>
                </c:pt>
                <c:pt idx="14066">
                  <c:v>3715.5309033269596</c:v>
                </c:pt>
                <c:pt idx="14067">
                  <c:v>3715.7950343359398</c:v>
                </c:pt>
                <c:pt idx="14068">
                  <c:v>3716.0591653449201</c:v>
                </c:pt>
                <c:pt idx="14069">
                  <c:v>3716.3232963539003</c:v>
                </c:pt>
                <c:pt idx="14070">
                  <c:v>3716.5874273628806</c:v>
                </c:pt>
                <c:pt idx="14071">
                  <c:v>3716.8515583718608</c:v>
                </c:pt>
                <c:pt idx="14072">
                  <c:v>3717.1156893808411</c:v>
                </c:pt>
                <c:pt idx="14073">
                  <c:v>3717.3798203898214</c:v>
                </c:pt>
                <c:pt idx="14074">
                  <c:v>3717.6439513988016</c:v>
                </c:pt>
                <c:pt idx="14075">
                  <c:v>3717.9080824077819</c:v>
                </c:pt>
                <c:pt idx="14076">
                  <c:v>3718.1722134167621</c:v>
                </c:pt>
                <c:pt idx="14077">
                  <c:v>3718.4363444257424</c:v>
                </c:pt>
                <c:pt idx="14078">
                  <c:v>3718.7004754347226</c:v>
                </c:pt>
                <c:pt idx="14079">
                  <c:v>3718.9646064437029</c:v>
                </c:pt>
                <c:pt idx="14080">
                  <c:v>3719.2287374526832</c:v>
                </c:pt>
                <c:pt idx="14081">
                  <c:v>3719.4928684616634</c:v>
                </c:pt>
                <c:pt idx="14082">
                  <c:v>3719.7569994706437</c:v>
                </c:pt>
                <c:pt idx="14083">
                  <c:v>3720.0211304796239</c:v>
                </c:pt>
                <c:pt idx="14084">
                  <c:v>3720.2852614886042</c:v>
                </c:pt>
                <c:pt idx="14085">
                  <c:v>3720.5493924975844</c:v>
                </c:pt>
                <c:pt idx="14086">
                  <c:v>3720.8135235065647</c:v>
                </c:pt>
                <c:pt idx="14087">
                  <c:v>3721.077654515545</c:v>
                </c:pt>
                <c:pt idx="14088">
                  <c:v>3721.3417855245252</c:v>
                </c:pt>
                <c:pt idx="14089">
                  <c:v>3721.6059165335055</c:v>
                </c:pt>
                <c:pt idx="14090">
                  <c:v>3721.8700475424857</c:v>
                </c:pt>
                <c:pt idx="14091">
                  <c:v>3722.134178551466</c:v>
                </c:pt>
                <c:pt idx="14092">
                  <c:v>3722.3983095604463</c:v>
                </c:pt>
                <c:pt idx="14093">
                  <c:v>3722.6624405694265</c:v>
                </c:pt>
                <c:pt idx="14094">
                  <c:v>3722.9265715784068</c:v>
                </c:pt>
                <c:pt idx="14095">
                  <c:v>3723.190702587387</c:v>
                </c:pt>
                <c:pt idx="14096">
                  <c:v>3723.4548335963673</c:v>
                </c:pt>
                <c:pt idx="14097">
                  <c:v>3723.7189646053475</c:v>
                </c:pt>
                <c:pt idx="14098">
                  <c:v>3723.9830956143278</c:v>
                </c:pt>
                <c:pt idx="14099">
                  <c:v>3724.2472266233081</c:v>
                </c:pt>
                <c:pt idx="14100">
                  <c:v>3724.5113576322883</c:v>
                </c:pt>
                <c:pt idx="14101">
                  <c:v>3724.7754886412686</c:v>
                </c:pt>
                <c:pt idx="14102">
                  <c:v>3725.0396196502488</c:v>
                </c:pt>
                <c:pt idx="14103">
                  <c:v>3725.3037506592291</c:v>
                </c:pt>
                <c:pt idx="14104">
                  <c:v>3725.5678816682093</c:v>
                </c:pt>
                <c:pt idx="14105">
                  <c:v>3725.8320126771896</c:v>
                </c:pt>
                <c:pt idx="14106">
                  <c:v>3726.0961436861699</c:v>
                </c:pt>
                <c:pt idx="14107">
                  <c:v>3726.3602746951501</c:v>
                </c:pt>
                <c:pt idx="14108">
                  <c:v>3726.6244057041304</c:v>
                </c:pt>
                <c:pt idx="14109">
                  <c:v>3726.8885367131106</c:v>
                </c:pt>
                <c:pt idx="14110">
                  <c:v>3727.1526677220909</c:v>
                </c:pt>
                <c:pt idx="14111">
                  <c:v>3727.4167987310711</c:v>
                </c:pt>
                <c:pt idx="14112">
                  <c:v>3727.6809297400514</c:v>
                </c:pt>
                <c:pt idx="14113">
                  <c:v>3727.9450607490317</c:v>
                </c:pt>
                <c:pt idx="14114">
                  <c:v>3728.2091917580119</c:v>
                </c:pt>
                <c:pt idx="14115">
                  <c:v>3728.4733227669922</c:v>
                </c:pt>
                <c:pt idx="14116">
                  <c:v>3728.7374537759724</c:v>
                </c:pt>
                <c:pt idx="14117">
                  <c:v>3729.0015847849527</c:v>
                </c:pt>
                <c:pt idx="14118">
                  <c:v>3729.2657157939329</c:v>
                </c:pt>
                <c:pt idx="14119">
                  <c:v>3729.5298468029132</c:v>
                </c:pt>
                <c:pt idx="14120">
                  <c:v>3729.7939778118935</c:v>
                </c:pt>
                <c:pt idx="14121">
                  <c:v>3730.0581088208737</c:v>
                </c:pt>
                <c:pt idx="14122">
                  <c:v>3730.322239829854</c:v>
                </c:pt>
                <c:pt idx="14123">
                  <c:v>3730.5863708388342</c:v>
                </c:pt>
                <c:pt idx="14124">
                  <c:v>3730.8505018478145</c:v>
                </c:pt>
                <c:pt idx="14125">
                  <c:v>3731.1146328567947</c:v>
                </c:pt>
                <c:pt idx="14126">
                  <c:v>3731.378763865775</c:v>
                </c:pt>
                <c:pt idx="14127">
                  <c:v>3731.6428948747553</c:v>
                </c:pt>
                <c:pt idx="14128">
                  <c:v>3731.9070258837355</c:v>
                </c:pt>
                <c:pt idx="14129">
                  <c:v>3732.1711568927158</c:v>
                </c:pt>
                <c:pt idx="14130">
                  <c:v>3732.435287901696</c:v>
                </c:pt>
                <c:pt idx="14131">
                  <c:v>3732.6994189106763</c:v>
                </c:pt>
                <c:pt idx="14132">
                  <c:v>3732.9635499196565</c:v>
                </c:pt>
                <c:pt idx="14133">
                  <c:v>3733.2276809286368</c:v>
                </c:pt>
                <c:pt idx="14134">
                  <c:v>3733.4918119376171</c:v>
                </c:pt>
                <c:pt idx="14135">
                  <c:v>3733.7559429465973</c:v>
                </c:pt>
                <c:pt idx="14136">
                  <c:v>3734.0200739555776</c:v>
                </c:pt>
                <c:pt idx="14137">
                  <c:v>3734.2842049645578</c:v>
                </c:pt>
                <c:pt idx="14138">
                  <c:v>3734.5483359735381</c:v>
                </c:pt>
                <c:pt idx="14139">
                  <c:v>3734.8124669825183</c:v>
                </c:pt>
                <c:pt idx="14140">
                  <c:v>3735.0765979914986</c:v>
                </c:pt>
                <c:pt idx="14141">
                  <c:v>3735.3407290004789</c:v>
                </c:pt>
                <c:pt idx="14142">
                  <c:v>3735.6048600094591</c:v>
                </c:pt>
                <c:pt idx="14143">
                  <c:v>3735.8689910184394</c:v>
                </c:pt>
                <c:pt idx="14144">
                  <c:v>3736.1331220274196</c:v>
                </c:pt>
                <c:pt idx="14145">
                  <c:v>3736.3972530363999</c:v>
                </c:pt>
                <c:pt idx="14146">
                  <c:v>3736.6613840453801</c:v>
                </c:pt>
                <c:pt idx="14147">
                  <c:v>3736.9255150543604</c:v>
                </c:pt>
                <c:pt idx="14148">
                  <c:v>3737.1896460633407</c:v>
                </c:pt>
                <c:pt idx="14149">
                  <c:v>3737.4537770723209</c:v>
                </c:pt>
                <c:pt idx="14150">
                  <c:v>3737.7179080813012</c:v>
                </c:pt>
                <c:pt idx="14151">
                  <c:v>3737.9820390902814</c:v>
                </c:pt>
                <c:pt idx="14152">
                  <c:v>3738.2461700992617</c:v>
                </c:pt>
                <c:pt idx="14153">
                  <c:v>3738.5103011082419</c:v>
                </c:pt>
                <c:pt idx="14154">
                  <c:v>3738.7744321172222</c:v>
                </c:pt>
                <c:pt idx="14155">
                  <c:v>3739.0385631262025</c:v>
                </c:pt>
                <c:pt idx="14156">
                  <c:v>3739.3026941351827</c:v>
                </c:pt>
                <c:pt idx="14157">
                  <c:v>3739.566825144163</c:v>
                </c:pt>
                <c:pt idx="14158">
                  <c:v>3739.8309561531432</c:v>
                </c:pt>
                <c:pt idx="14159">
                  <c:v>3740.0950871621235</c:v>
                </c:pt>
                <c:pt idx="14160">
                  <c:v>3740.3592181711037</c:v>
                </c:pt>
                <c:pt idx="14161">
                  <c:v>3740.623349180084</c:v>
                </c:pt>
                <c:pt idx="14162">
                  <c:v>3740.8874801890643</c:v>
                </c:pt>
                <c:pt idx="14163">
                  <c:v>3741.1516111980445</c:v>
                </c:pt>
                <c:pt idx="14164">
                  <c:v>3741.4157422070248</c:v>
                </c:pt>
                <c:pt idx="14165">
                  <c:v>3741.679873216005</c:v>
                </c:pt>
                <c:pt idx="14166">
                  <c:v>3741.9440042249853</c:v>
                </c:pt>
                <c:pt idx="14167">
                  <c:v>3742.2081352339655</c:v>
                </c:pt>
                <c:pt idx="14168">
                  <c:v>3742.4722662429458</c:v>
                </c:pt>
                <c:pt idx="14169">
                  <c:v>3742.7363972519261</c:v>
                </c:pt>
                <c:pt idx="14170">
                  <c:v>3743.0005282609063</c:v>
                </c:pt>
                <c:pt idx="14171">
                  <c:v>3743.2646592698866</c:v>
                </c:pt>
                <c:pt idx="14172">
                  <c:v>3743.5287902788668</c:v>
                </c:pt>
                <c:pt idx="14173">
                  <c:v>3743.7929212878471</c:v>
                </c:pt>
                <c:pt idx="14174">
                  <c:v>3744.0570522968274</c:v>
                </c:pt>
                <c:pt idx="14175">
                  <c:v>3744.3211833058076</c:v>
                </c:pt>
                <c:pt idx="14176">
                  <c:v>3744.5853143147879</c:v>
                </c:pt>
                <c:pt idx="14177">
                  <c:v>3744.8494453237681</c:v>
                </c:pt>
                <c:pt idx="14178">
                  <c:v>3745.1135763327484</c:v>
                </c:pt>
                <c:pt idx="14179">
                  <c:v>3745.3777073417286</c:v>
                </c:pt>
                <c:pt idx="14180">
                  <c:v>3745.6418383507089</c:v>
                </c:pt>
                <c:pt idx="14181">
                  <c:v>3745.9059693596892</c:v>
                </c:pt>
                <c:pt idx="14182">
                  <c:v>3746.1701003686694</c:v>
                </c:pt>
                <c:pt idx="14183">
                  <c:v>3746.4342313776497</c:v>
                </c:pt>
                <c:pt idx="14184">
                  <c:v>3746.6983623866299</c:v>
                </c:pt>
                <c:pt idx="14185">
                  <c:v>3746.9624933956102</c:v>
                </c:pt>
                <c:pt idx="14186">
                  <c:v>3747.2266244045904</c:v>
                </c:pt>
                <c:pt idx="14187">
                  <c:v>3747.4907554135707</c:v>
                </c:pt>
                <c:pt idx="14188">
                  <c:v>3747.754886422551</c:v>
                </c:pt>
                <c:pt idx="14189">
                  <c:v>3748.0190174315312</c:v>
                </c:pt>
                <c:pt idx="14190">
                  <c:v>3748.2831484405115</c:v>
                </c:pt>
                <c:pt idx="14191">
                  <c:v>3748.5472794494917</c:v>
                </c:pt>
                <c:pt idx="14192">
                  <c:v>3748.811410458472</c:v>
                </c:pt>
                <c:pt idx="14193">
                  <c:v>3749.0755414674522</c:v>
                </c:pt>
                <c:pt idx="14194">
                  <c:v>3749.3396724764325</c:v>
                </c:pt>
                <c:pt idx="14195">
                  <c:v>3749.6038034854128</c:v>
                </c:pt>
                <c:pt idx="14196">
                  <c:v>3749.867934494393</c:v>
                </c:pt>
                <c:pt idx="14197">
                  <c:v>3750.1320655033733</c:v>
                </c:pt>
                <c:pt idx="14198">
                  <c:v>3750.3961965123535</c:v>
                </c:pt>
                <c:pt idx="14199">
                  <c:v>3750.6603275213338</c:v>
                </c:pt>
                <c:pt idx="14200">
                  <c:v>3750.924458530314</c:v>
                </c:pt>
                <c:pt idx="14201">
                  <c:v>3751.1885895392943</c:v>
                </c:pt>
                <c:pt idx="14202">
                  <c:v>3751.4527205482746</c:v>
                </c:pt>
                <c:pt idx="14203">
                  <c:v>3751.7168515572548</c:v>
                </c:pt>
                <c:pt idx="14204">
                  <c:v>3751.9809825662351</c:v>
                </c:pt>
                <c:pt idx="14205">
                  <c:v>3752.2451135752153</c:v>
                </c:pt>
                <c:pt idx="14206">
                  <c:v>3752.5092445841956</c:v>
                </c:pt>
                <c:pt idx="14207">
                  <c:v>3752.7733755931758</c:v>
                </c:pt>
                <c:pt idx="14208">
                  <c:v>3753.0375066021561</c:v>
                </c:pt>
                <c:pt idx="14209">
                  <c:v>3753.3016376111364</c:v>
                </c:pt>
                <c:pt idx="14210">
                  <c:v>3753.5657686201166</c:v>
                </c:pt>
                <c:pt idx="14211">
                  <c:v>3753.8298996290969</c:v>
                </c:pt>
                <c:pt idx="14212">
                  <c:v>3754.0940306380771</c:v>
                </c:pt>
                <c:pt idx="14213">
                  <c:v>3754.3581616470574</c:v>
                </c:pt>
                <c:pt idx="14214">
                  <c:v>3754.6222926560376</c:v>
                </c:pt>
                <c:pt idx="14215">
                  <c:v>3754.8864236650179</c:v>
                </c:pt>
                <c:pt idx="14216">
                  <c:v>3755.1505546739982</c:v>
                </c:pt>
                <c:pt idx="14217">
                  <c:v>3755.4146856829784</c:v>
                </c:pt>
                <c:pt idx="14218">
                  <c:v>3755.6788166919587</c:v>
                </c:pt>
                <c:pt idx="14219">
                  <c:v>3755.9429477009389</c:v>
                </c:pt>
                <c:pt idx="14220">
                  <c:v>3756.2070787099192</c:v>
                </c:pt>
                <c:pt idx="14221">
                  <c:v>3756.4712097188994</c:v>
                </c:pt>
                <c:pt idx="14222">
                  <c:v>3756.7353407278797</c:v>
                </c:pt>
                <c:pt idx="14223">
                  <c:v>3756.99947173686</c:v>
                </c:pt>
                <c:pt idx="14224">
                  <c:v>3757.2636027458402</c:v>
                </c:pt>
                <c:pt idx="14225">
                  <c:v>3757.5277337548205</c:v>
                </c:pt>
                <c:pt idx="14226">
                  <c:v>3757.7918647638007</c:v>
                </c:pt>
                <c:pt idx="14227">
                  <c:v>3758.055995772781</c:v>
                </c:pt>
                <c:pt idx="14228">
                  <c:v>3758.3201267817612</c:v>
                </c:pt>
                <c:pt idx="14229">
                  <c:v>3758.5842577907415</c:v>
                </c:pt>
                <c:pt idx="14230">
                  <c:v>3758.8483887997218</c:v>
                </c:pt>
                <c:pt idx="14231">
                  <c:v>3759.112519808702</c:v>
                </c:pt>
                <c:pt idx="14232">
                  <c:v>3759.3766508176823</c:v>
                </c:pt>
                <c:pt idx="14233">
                  <c:v>3759.6407818266625</c:v>
                </c:pt>
                <c:pt idx="14234">
                  <c:v>3759.9049128356428</c:v>
                </c:pt>
                <c:pt idx="14235">
                  <c:v>3760.169043844623</c:v>
                </c:pt>
                <c:pt idx="14236">
                  <c:v>3760.4331748536033</c:v>
                </c:pt>
                <c:pt idx="14237">
                  <c:v>3760.6973058625836</c:v>
                </c:pt>
                <c:pt idx="14238">
                  <c:v>3760.9614368715638</c:v>
                </c:pt>
                <c:pt idx="14239">
                  <c:v>3761.2255678805441</c:v>
                </c:pt>
                <c:pt idx="14240">
                  <c:v>3761.4896988895243</c:v>
                </c:pt>
                <c:pt idx="14241">
                  <c:v>3761.7538298985046</c:v>
                </c:pt>
                <c:pt idx="14242">
                  <c:v>3762.0179609074848</c:v>
                </c:pt>
                <c:pt idx="14243">
                  <c:v>3762.2820919164651</c:v>
                </c:pt>
                <c:pt idx="14244">
                  <c:v>3762.5462229254454</c:v>
                </c:pt>
                <c:pt idx="14245">
                  <c:v>3762.8103539344256</c:v>
                </c:pt>
                <c:pt idx="14246">
                  <c:v>3763.0744849434059</c:v>
                </c:pt>
                <c:pt idx="14247">
                  <c:v>3763.3386159523861</c:v>
                </c:pt>
                <c:pt idx="14248">
                  <c:v>3763.6027469613664</c:v>
                </c:pt>
                <c:pt idx="14249">
                  <c:v>3763.8668779703466</c:v>
                </c:pt>
                <c:pt idx="14250">
                  <c:v>3764.1310089793269</c:v>
                </c:pt>
                <c:pt idx="14251">
                  <c:v>3764.3951399883072</c:v>
                </c:pt>
                <c:pt idx="14252">
                  <c:v>3764.6592709972874</c:v>
                </c:pt>
                <c:pt idx="14253">
                  <c:v>3764.9234020062677</c:v>
                </c:pt>
                <c:pt idx="14254">
                  <c:v>3765.1875330152479</c:v>
                </c:pt>
                <c:pt idx="14255">
                  <c:v>3765.4516640242282</c:v>
                </c:pt>
                <c:pt idx="14256">
                  <c:v>3765.7157950332085</c:v>
                </c:pt>
                <c:pt idx="14257">
                  <c:v>3765.9799260421887</c:v>
                </c:pt>
                <c:pt idx="14258">
                  <c:v>3766.244057051169</c:v>
                </c:pt>
                <c:pt idx="14259">
                  <c:v>3766.5081880601492</c:v>
                </c:pt>
                <c:pt idx="14260">
                  <c:v>3766.7723190691295</c:v>
                </c:pt>
                <c:pt idx="14261">
                  <c:v>3767.0364500781097</c:v>
                </c:pt>
                <c:pt idx="14262">
                  <c:v>3767.30058108709</c:v>
                </c:pt>
                <c:pt idx="14263">
                  <c:v>3767.5647120960703</c:v>
                </c:pt>
                <c:pt idx="14264">
                  <c:v>3767.8288431050505</c:v>
                </c:pt>
                <c:pt idx="14265">
                  <c:v>3768.0929741140308</c:v>
                </c:pt>
                <c:pt idx="14266">
                  <c:v>3768.357105123011</c:v>
                </c:pt>
                <c:pt idx="14267">
                  <c:v>3768.6212361319913</c:v>
                </c:pt>
                <c:pt idx="14268">
                  <c:v>3768.8853671409715</c:v>
                </c:pt>
                <c:pt idx="14269">
                  <c:v>3769.1494981499518</c:v>
                </c:pt>
                <c:pt idx="14270">
                  <c:v>3769.4136291589321</c:v>
                </c:pt>
                <c:pt idx="14271">
                  <c:v>3769.6777601679123</c:v>
                </c:pt>
                <c:pt idx="14272">
                  <c:v>3769.9418911768926</c:v>
                </c:pt>
                <c:pt idx="14273">
                  <c:v>3770.2060221858728</c:v>
                </c:pt>
                <c:pt idx="14274">
                  <c:v>3770.4701531948531</c:v>
                </c:pt>
                <c:pt idx="14275">
                  <c:v>3770.7342842038333</c:v>
                </c:pt>
                <c:pt idx="14276">
                  <c:v>3770.9984152128136</c:v>
                </c:pt>
                <c:pt idx="14277">
                  <c:v>3771.2625462217939</c:v>
                </c:pt>
                <c:pt idx="14278">
                  <c:v>3771.5266772307741</c:v>
                </c:pt>
                <c:pt idx="14279">
                  <c:v>3771.7908082397544</c:v>
                </c:pt>
                <c:pt idx="14280">
                  <c:v>3772.0549392487346</c:v>
                </c:pt>
                <c:pt idx="14281">
                  <c:v>3772.3190702577149</c:v>
                </c:pt>
                <c:pt idx="14282">
                  <c:v>3772.5832012666951</c:v>
                </c:pt>
                <c:pt idx="14283">
                  <c:v>3772.8473322756754</c:v>
                </c:pt>
                <c:pt idx="14284">
                  <c:v>3773.1114632846557</c:v>
                </c:pt>
                <c:pt idx="14285">
                  <c:v>3773.3755942936359</c:v>
                </c:pt>
                <c:pt idx="14286">
                  <c:v>3773.6397253026162</c:v>
                </c:pt>
                <c:pt idx="14287">
                  <c:v>3773.9038563115964</c:v>
                </c:pt>
                <c:pt idx="14288">
                  <c:v>3774.1679873205767</c:v>
                </c:pt>
                <c:pt idx="14289">
                  <c:v>3774.4321183295569</c:v>
                </c:pt>
                <c:pt idx="14290">
                  <c:v>3774.6962493385372</c:v>
                </c:pt>
                <c:pt idx="14291">
                  <c:v>3774.9603803475175</c:v>
                </c:pt>
                <c:pt idx="14292">
                  <c:v>3775.2245113564977</c:v>
                </c:pt>
                <c:pt idx="14293">
                  <c:v>3775.488642365478</c:v>
                </c:pt>
                <c:pt idx="14294">
                  <c:v>3775.7527733744582</c:v>
                </c:pt>
                <c:pt idx="14295">
                  <c:v>3776.0169043834385</c:v>
                </c:pt>
                <c:pt idx="14296">
                  <c:v>3776.2810353924187</c:v>
                </c:pt>
                <c:pt idx="14297">
                  <c:v>3776.545166401399</c:v>
                </c:pt>
                <c:pt idx="14298">
                  <c:v>3776.8092974103793</c:v>
                </c:pt>
                <c:pt idx="14299">
                  <c:v>3777.0734284193595</c:v>
                </c:pt>
                <c:pt idx="14300">
                  <c:v>3777.3375594283398</c:v>
                </c:pt>
                <c:pt idx="14301">
                  <c:v>3777.60169043732</c:v>
                </c:pt>
                <c:pt idx="14302">
                  <c:v>3777.8658214463003</c:v>
                </c:pt>
                <c:pt idx="14303">
                  <c:v>3778.1299524552805</c:v>
                </c:pt>
                <c:pt idx="14304">
                  <c:v>3778.3940834642608</c:v>
                </c:pt>
                <c:pt idx="14305">
                  <c:v>3778.6582144732411</c:v>
                </c:pt>
                <c:pt idx="14306">
                  <c:v>3778.9223454822213</c:v>
                </c:pt>
                <c:pt idx="14307">
                  <c:v>3779.1864764912016</c:v>
                </c:pt>
                <c:pt idx="14308">
                  <c:v>3779.4506075001818</c:v>
                </c:pt>
                <c:pt idx="14309">
                  <c:v>3779.7147385091621</c:v>
                </c:pt>
                <c:pt idx="14310">
                  <c:v>3779.9788695181423</c:v>
                </c:pt>
                <c:pt idx="14311">
                  <c:v>3780.2430005271226</c:v>
                </c:pt>
                <c:pt idx="14312">
                  <c:v>3780.5071315361029</c:v>
                </c:pt>
                <c:pt idx="14313">
                  <c:v>3780.7712625450831</c:v>
                </c:pt>
                <c:pt idx="14314">
                  <c:v>3781.0353935540634</c:v>
                </c:pt>
                <c:pt idx="14315">
                  <c:v>3781.2995245630436</c:v>
                </c:pt>
                <c:pt idx="14316">
                  <c:v>3781.5636555720239</c:v>
                </c:pt>
                <c:pt idx="14317">
                  <c:v>3781.8277865810041</c:v>
                </c:pt>
                <c:pt idx="14318">
                  <c:v>3782.0919175899844</c:v>
                </c:pt>
                <c:pt idx="14319">
                  <c:v>3782.3560485989647</c:v>
                </c:pt>
                <c:pt idx="14320">
                  <c:v>3782.6201796079449</c:v>
                </c:pt>
                <c:pt idx="14321">
                  <c:v>3782.8843106169252</c:v>
                </c:pt>
                <c:pt idx="14322">
                  <c:v>3783.1484416259054</c:v>
                </c:pt>
                <c:pt idx="14323">
                  <c:v>3783.4125726348857</c:v>
                </c:pt>
                <c:pt idx="14324">
                  <c:v>3783.6767036438659</c:v>
                </c:pt>
                <c:pt idx="14325">
                  <c:v>3783.9408346528462</c:v>
                </c:pt>
                <c:pt idx="14326">
                  <c:v>3784.2049656618265</c:v>
                </c:pt>
                <c:pt idx="14327">
                  <c:v>3784.4690966708067</c:v>
                </c:pt>
                <c:pt idx="14328">
                  <c:v>3784.733227679787</c:v>
                </c:pt>
                <c:pt idx="14329">
                  <c:v>3784.9973586887672</c:v>
                </c:pt>
                <c:pt idx="14330">
                  <c:v>3785.2614896977475</c:v>
                </c:pt>
                <c:pt idx="14331">
                  <c:v>3785.5256207067278</c:v>
                </c:pt>
                <c:pt idx="14332">
                  <c:v>3785.789751715708</c:v>
                </c:pt>
                <c:pt idx="14333">
                  <c:v>3786.0538827246883</c:v>
                </c:pt>
                <c:pt idx="14334">
                  <c:v>3786.3180137336685</c:v>
                </c:pt>
                <c:pt idx="14335">
                  <c:v>3786.5821447426488</c:v>
                </c:pt>
                <c:pt idx="14336">
                  <c:v>3786.846275751629</c:v>
                </c:pt>
                <c:pt idx="14337">
                  <c:v>3787.1104067606093</c:v>
                </c:pt>
                <c:pt idx="14338">
                  <c:v>3787.3745377695896</c:v>
                </c:pt>
                <c:pt idx="14339">
                  <c:v>3787.6386687785698</c:v>
                </c:pt>
                <c:pt idx="14340">
                  <c:v>3787.9027997875501</c:v>
                </c:pt>
                <c:pt idx="14341">
                  <c:v>3788.1669307965303</c:v>
                </c:pt>
                <c:pt idx="14342">
                  <c:v>3788.4310618055106</c:v>
                </c:pt>
                <c:pt idx="14343">
                  <c:v>3788.6951928144908</c:v>
                </c:pt>
                <c:pt idx="14344">
                  <c:v>3788.9593238234711</c:v>
                </c:pt>
                <c:pt idx="14345">
                  <c:v>3789.2234548324514</c:v>
                </c:pt>
                <c:pt idx="14346">
                  <c:v>3789.4875858414316</c:v>
                </c:pt>
                <c:pt idx="14347">
                  <c:v>3789.7517168504119</c:v>
                </c:pt>
                <c:pt idx="14348">
                  <c:v>3790.0158478593921</c:v>
                </c:pt>
                <c:pt idx="14349">
                  <c:v>3790.2799788683724</c:v>
                </c:pt>
                <c:pt idx="14350">
                  <c:v>3790.5441098773526</c:v>
                </c:pt>
                <c:pt idx="14351">
                  <c:v>3790.8082408863329</c:v>
                </c:pt>
                <c:pt idx="14352">
                  <c:v>3791.0723718953132</c:v>
                </c:pt>
                <c:pt idx="14353">
                  <c:v>3791.3365029042934</c:v>
                </c:pt>
                <c:pt idx="14354">
                  <c:v>3791.6006339132737</c:v>
                </c:pt>
                <c:pt idx="14355">
                  <c:v>3791.8647649222539</c:v>
                </c:pt>
                <c:pt idx="14356">
                  <c:v>3792.1288959312342</c:v>
                </c:pt>
                <c:pt idx="14357">
                  <c:v>3792.3930269402144</c:v>
                </c:pt>
                <c:pt idx="14358">
                  <c:v>3792.6571579491947</c:v>
                </c:pt>
                <c:pt idx="14359">
                  <c:v>3792.921288958175</c:v>
                </c:pt>
                <c:pt idx="14360">
                  <c:v>3793.1854199671552</c:v>
                </c:pt>
                <c:pt idx="14361">
                  <c:v>3793.4495509761355</c:v>
                </c:pt>
                <c:pt idx="14362">
                  <c:v>3793.7136819851157</c:v>
                </c:pt>
                <c:pt idx="14363">
                  <c:v>3793.977812994096</c:v>
                </c:pt>
                <c:pt idx="14364">
                  <c:v>3794.2419440030762</c:v>
                </c:pt>
                <c:pt idx="14365">
                  <c:v>3794.5060750120565</c:v>
                </c:pt>
                <c:pt idx="14366">
                  <c:v>3794.7702060210368</c:v>
                </c:pt>
                <c:pt idx="14367">
                  <c:v>3795.034337030017</c:v>
                </c:pt>
                <c:pt idx="14368">
                  <c:v>3795.2984680389973</c:v>
                </c:pt>
                <c:pt idx="14369">
                  <c:v>3795.5625990479775</c:v>
                </c:pt>
                <c:pt idx="14370">
                  <c:v>3795.8267300569578</c:v>
                </c:pt>
                <c:pt idx="14371">
                  <c:v>3796.090861065938</c:v>
                </c:pt>
                <c:pt idx="14372">
                  <c:v>3796.3549920749183</c:v>
                </c:pt>
                <c:pt idx="14373">
                  <c:v>3796.6191230838986</c:v>
                </c:pt>
                <c:pt idx="14374">
                  <c:v>3796.8832540928788</c:v>
                </c:pt>
                <c:pt idx="14375">
                  <c:v>3797.1473851018591</c:v>
                </c:pt>
                <c:pt idx="14376">
                  <c:v>3797.4115161108393</c:v>
                </c:pt>
                <c:pt idx="14377">
                  <c:v>3797.6756471198196</c:v>
                </c:pt>
                <c:pt idx="14378">
                  <c:v>3797.9397781287998</c:v>
                </c:pt>
                <c:pt idx="14379">
                  <c:v>3798.2039091377801</c:v>
                </c:pt>
                <c:pt idx="14380">
                  <c:v>3798.4680401467604</c:v>
                </c:pt>
                <c:pt idx="14381">
                  <c:v>3798.7321711557406</c:v>
                </c:pt>
                <c:pt idx="14382">
                  <c:v>3798.9963021647209</c:v>
                </c:pt>
                <c:pt idx="14383">
                  <c:v>3799.2604331737011</c:v>
                </c:pt>
                <c:pt idx="14384">
                  <c:v>3799.5245641826814</c:v>
                </c:pt>
                <c:pt idx="14385">
                  <c:v>3799.7886951916616</c:v>
                </c:pt>
                <c:pt idx="14386">
                  <c:v>3800.0528262006419</c:v>
                </c:pt>
                <c:pt idx="14387">
                  <c:v>3800.3169572096222</c:v>
                </c:pt>
                <c:pt idx="14388">
                  <c:v>3800.5810882186024</c:v>
                </c:pt>
                <c:pt idx="14389">
                  <c:v>3800.8452192275827</c:v>
                </c:pt>
                <c:pt idx="14390">
                  <c:v>3801.1093502365629</c:v>
                </c:pt>
                <c:pt idx="14391">
                  <c:v>3801.3734812455432</c:v>
                </c:pt>
                <c:pt idx="14392">
                  <c:v>3801.6376122545234</c:v>
                </c:pt>
                <c:pt idx="14393">
                  <c:v>3801.9017432635037</c:v>
                </c:pt>
                <c:pt idx="14394">
                  <c:v>3802.165874272484</c:v>
                </c:pt>
                <c:pt idx="14395">
                  <c:v>3802.4300052814642</c:v>
                </c:pt>
                <c:pt idx="14396">
                  <c:v>3802.6941362904445</c:v>
                </c:pt>
                <c:pt idx="14397">
                  <c:v>3802.9582672994247</c:v>
                </c:pt>
                <c:pt idx="14398">
                  <c:v>3803.222398308405</c:v>
                </c:pt>
                <c:pt idx="14399">
                  <c:v>3803.4865293173852</c:v>
                </c:pt>
                <c:pt idx="14400">
                  <c:v>3803.7506603263655</c:v>
                </c:pt>
                <c:pt idx="14401">
                  <c:v>3804.0147913353458</c:v>
                </c:pt>
                <c:pt idx="14402">
                  <c:v>3804.278922344326</c:v>
                </c:pt>
                <c:pt idx="14403">
                  <c:v>3804.5430533533063</c:v>
                </c:pt>
                <c:pt idx="14404">
                  <c:v>3804.8071843622865</c:v>
                </c:pt>
                <c:pt idx="14405">
                  <c:v>3805.0713153712668</c:v>
                </c:pt>
                <c:pt idx="14406">
                  <c:v>3805.335446380247</c:v>
                </c:pt>
                <c:pt idx="14407">
                  <c:v>3805.5995773892273</c:v>
                </c:pt>
                <c:pt idx="14408">
                  <c:v>3805.8637083982076</c:v>
                </c:pt>
                <c:pt idx="14409">
                  <c:v>3806.1278394071878</c:v>
                </c:pt>
                <c:pt idx="14410">
                  <c:v>3806.3919704161681</c:v>
                </c:pt>
                <c:pt idx="14411">
                  <c:v>3806.6561014251483</c:v>
                </c:pt>
                <c:pt idx="14412">
                  <c:v>3806.9202324341286</c:v>
                </c:pt>
                <c:pt idx="14413">
                  <c:v>3807.1843634431089</c:v>
                </c:pt>
                <c:pt idx="14414">
                  <c:v>3807.4484944520891</c:v>
                </c:pt>
                <c:pt idx="14415">
                  <c:v>3807.7126254610694</c:v>
                </c:pt>
                <c:pt idx="14416">
                  <c:v>3807.9767564700496</c:v>
                </c:pt>
                <c:pt idx="14417">
                  <c:v>3808.2408874790299</c:v>
                </c:pt>
                <c:pt idx="14418">
                  <c:v>3808.5050184880101</c:v>
                </c:pt>
                <c:pt idx="14419">
                  <c:v>3808.7691494969904</c:v>
                </c:pt>
                <c:pt idx="14420">
                  <c:v>3809.0332805059707</c:v>
                </c:pt>
                <c:pt idx="14421">
                  <c:v>3809.2974115149509</c:v>
                </c:pt>
                <c:pt idx="14422">
                  <c:v>3809.5615425239312</c:v>
                </c:pt>
                <c:pt idx="14423">
                  <c:v>3809.8256735329114</c:v>
                </c:pt>
                <c:pt idx="14424">
                  <c:v>3810.0898045418917</c:v>
                </c:pt>
                <c:pt idx="14425">
                  <c:v>3810.3539355508719</c:v>
                </c:pt>
                <c:pt idx="14426">
                  <c:v>3810.6180665598522</c:v>
                </c:pt>
                <c:pt idx="14427">
                  <c:v>3810.8821975688325</c:v>
                </c:pt>
                <c:pt idx="14428">
                  <c:v>3811.1463285778127</c:v>
                </c:pt>
                <c:pt idx="14429">
                  <c:v>3811.410459586793</c:v>
                </c:pt>
                <c:pt idx="14430">
                  <c:v>3811.6745905957732</c:v>
                </c:pt>
                <c:pt idx="14431">
                  <c:v>3811.9387216047535</c:v>
                </c:pt>
                <c:pt idx="14432">
                  <c:v>3812.2028526137337</c:v>
                </c:pt>
                <c:pt idx="14433">
                  <c:v>3812.466983622714</c:v>
                </c:pt>
                <c:pt idx="14434">
                  <c:v>3812.7311146316943</c:v>
                </c:pt>
                <c:pt idx="14435">
                  <c:v>3812.9952456406745</c:v>
                </c:pt>
                <c:pt idx="14436">
                  <c:v>3813.2593766496548</c:v>
                </c:pt>
                <c:pt idx="14437">
                  <c:v>3813.523507658635</c:v>
                </c:pt>
                <c:pt idx="14438">
                  <c:v>3813.7876386676153</c:v>
                </c:pt>
                <c:pt idx="14439">
                  <c:v>3814.0517696765955</c:v>
                </c:pt>
                <c:pt idx="14440">
                  <c:v>3814.3159006855758</c:v>
                </c:pt>
                <c:pt idx="14441">
                  <c:v>3814.5800316945561</c:v>
                </c:pt>
                <c:pt idx="14442">
                  <c:v>3814.8441627035363</c:v>
                </c:pt>
                <c:pt idx="14443">
                  <c:v>3815.1082937125166</c:v>
                </c:pt>
                <c:pt idx="14444">
                  <c:v>3815.3724247214968</c:v>
                </c:pt>
                <c:pt idx="14445">
                  <c:v>3815.6365557304771</c:v>
                </c:pt>
                <c:pt idx="14446">
                  <c:v>3815.9006867394573</c:v>
                </c:pt>
                <c:pt idx="14447">
                  <c:v>3816.1648177484376</c:v>
                </c:pt>
                <c:pt idx="14448">
                  <c:v>3816.4289487574179</c:v>
                </c:pt>
                <c:pt idx="14449">
                  <c:v>3816.6930797663981</c:v>
                </c:pt>
                <c:pt idx="14450">
                  <c:v>3816.9572107753784</c:v>
                </c:pt>
                <c:pt idx="14451">
                  <c:v>3817.2213417843586</c:v>
                </c:pt>
                <c:pt idx="14452">
                  <c:v>3817.4854727933389</c:v>
                </c:pt>
                <c:pt idx="14453">
                  <c:v>3817.7496038023191</c:v>
                </c:pt>
                <c:pt idx="14454">
                  <c:v>3818.0137348112994</c:v>
                </c:pt>
                <c:pt idx="14455">
                  <c:v>3818.2778658202797</c:v>
                </c:pt>
                <c:pt idx="14456">
                  <c:v>3818.5419968292599</c:v>
                </c:pt>
                <c:pt idx="14457">
                  <c:v>3818.8061278382402</c:v>
                </c:pt>
                <c:pt idx="14458">
                  <c:v>3819.0702588472204</c:v>
                </c:pt>
                <c:pt idx="14459">
                  <c:v>3819.3343898562007</c:v>
                </c:pt>
                <c:pt idx="14460">
                  <c:v>3819.5985208651809</c:v>
                </c:pt>
                <c:pt idx="14461">
                  <c:v>3819.8626518741612</c:v>
                </c:pt>
                <c:pt idx="14462">
                  <c:v>3820.1267828831415</c:v>
                </c:pt>
                <c:pt idx="14463">
                  <c:v>3820.3909138921217</c:v>
                </c:pt>
                <c:pt idx="14464">
                  <c:v>3820.655044901102</c:v>
                </c:pt>
                <c:pt idx="14465">
                  <c:v>3820.9191759100822</c:v>
                </c:pt>
                <c:pt idx="14466">
                  <c:v>3821.1833069190625</c:v>
                </c:pt>
                <c:pt idx="14467">
                  <c:v>3821.4474379280427</c:v>
                </c:pt>
                <c:pt idx="14468">
                  <c:v>3821.711568937023</c:v>
                </c:pt>
                <c:pt idx="14469">
                  <c:v>3821.9756999460033</c:v>
                </c:pt>
                <c:pt idx="14470">
                  <c:v>3822.2398309549835</c:v>
                </c:pt>
                <c:pt idx="14471">
                  <c:v>3822.5039619639638</c:v>
                </c:pt>
                <c:pt idx="14472">
                  <c:v>3822.768092972944</c:v>
                </c:pt>
                <c:pt idx="14473">
                  <c:v>3823.0322239819243</c:v>
                </c:pt>
                <c:pt idx="14474">
                  <c:v>3823.2963549909045</c:v>
                </c:pt>
                <c:pt idx="14475">
                  <c:v>3823.5604859998848</c:v>
                </c:pt>
                <c:pt idx="14476">
                  <c:v>3823.8246170088651</c:v>
                </c:pt>
                <c:pt idx="14477">
                  <c:v>3824.0887480178453</c:v>
                </c:pt>
                <c:pt idx="14478">
                  <c:v>3824.3528790268256</c:v>
                </c:pt>
                <c:pt idx="14479">
                  <c:v>3824.6170100358058</c:v>
                </c:pt>
                <c:pt idx="14480">
                  <c:v>3824.8811410447861</c:v>
                </c:pt>
                <c:pt idx="14481">
                  <c:v>3825.1452720537663</c:v>
                </c:pt>
                <c:pt idx="14482">
                  <c:v>3825.4094030627466</c:v>
                </c:pt>
                <c:pt idx="14483">
                  <c:v>3825.6735340717269</c:v>
                </c:pt>
                <c:pt idx="14484">
                  <c:v>3825.9376650807071</c:v>
                </c:pt>
                <c:pt idx="14485">
                  <c:v>3826.2017960896874</c:v>
                </c:pt>
                <c:pt idx="14486">
                  <c:v>3826.4659270986676</c:v>
                </c:pt>
                <c:pt idx="14487">
                  <c:v>3826.7300581076479</c:v>
                </c:pt>
                <c:pt idx="14488">
                  <c:v>3826.9941891166281</c:v>
                </c:pt>
                <c:pt idx="14489">
                  <c:v>3827.2583201256084</c:v>
                </c:pt>
                <c:pt idx="14490">
                  <c:v>3827.5224511345887</c:v>
                </c:pt>
                <c:pt idx="14491">
                  <c:v>3827.7865821435689</c:v>
                </c:pt>
                <c:pt idx="14492">
                  <c:v>3828.0507131525492</c:v>
                </c:pt>
                <c:pt idx="14493">
                  <c:v>3828.3148441615294</c:v>
                </c:pt>
                <c:pt idx="14494">
                  <c:v>3828.5789751705097</c:v>
                </c:pt>
                <c:pt idx="14495">
                  <c:v>3828.84310617949</c:v>
                </c:pt>
                <c:pt idx="14496">
                  <c:v>3829.1072371884702</c:v>
                </c:pt>
                <c:pt idx="14497">
                  <c:v>3829.3713681974505</c:v>
                </c:pt>
                <c:pt idx="14498">
                  <c:v>3829.6354992064307</c:v>
                </c:pt>
                <c:pt idx="14499">
                  <c:v>3829.899630215411</c:v>
                </c:pt>
                <c:pt idx="14500">
                  <c:v>3830.1637612243912</c:v>
                </c:pt>
                <c:pt idx="14501">
                  <c:v>3830.4278922333715</c:v>
                </c:pt>
                <c:pt idx="14502">
                  <c:v>3830.6920232423518</c:v>
                </c:pt>
                <c:pt idx="14503">
                  <c:v>3830.956154251332</c:v>
                </c:pt>
                <c:pt idx="14504">
                  <c:v>3831.2202852603123</c:v>
                </c:pt>
                <c:pt idx="14505">
                  <c:v>3831.4844162692925</c:v>
                </c:pt>
                <c:pt idx="14506">
                  <c:v>3831.7485472782728</c:v>
                </c:pt>
                <c:pt idx="14507">
                  <c:v>3832.012678287253</c:v>
                </c:pt>
                <c:pt idx="14508">
                  <c:v>3832.2768092962333</c:v>
                </c:pt>
                <c:pt idx="14509">
                  <c:v>3832.5409403052136</c:v>
                </c:pt>
                <c:pt idx="14510">
                  <c:v>3832.8050713141938</c:v>
                </c:pt>
                <c:pt idx="14511">
                  <c:v>3833.0692023231741</c:v>
                </c:pt>
                <c:pt idx="14512">
                  <c:v>3833.3333333321543</c:v>
                </c:pt>
                <c:pt idx="14513">
                  <c:v>3833.5974643411346</c:v>
                </c:pt>
                <c:pt idx="14514">
                  <c:v>3833.8615953501148</c:v>
                </c:pt>
                <c:pt idx="14515">
                  <c:v>3834.1257263590951</c:v>
                </c:pt>
                <c:pt idx="14516">
                  <c:v>3834.3898573680754</c:v>
                </c:pt>
                <c:pt idx="14517">
                  <c:v>3834.6539883770556</c:v>
                </c:pt>
                <c:pt idx="14518">
                  <c:v>3834.9181193860359</c:v>
                </c:pt>
                <c:pt idx="14519">
                  <c:v>3835.1822503950161</c:v>
                </c:pt>
                <c:pt idx="14520">
                  <c:v>3835.4463814039964</c:v>
                </c:pt>
                <c:pt idx="14521">
                  <c:v>3835.7105124129766</c:v>
                </c:pt>
                <c:pt idx="14522">
                  <c:v>3835.9746434219569</c:v>
                </c:pt>
                <c:pt idx="14523">
                  <c:v>3836.2387744309372</c:v>
                </c:pt>
                <c:pt idx="14524">
                  <c:v>3836.5029054399174</c:v>
                </c:pt>
                <c:pt idx="14525">
                  <c:v>3836.7670364488977</c:v>
                </c:pt>
                <c:pt idx="14526">
                  <c:v>3837.0311674578779</c:v>
                </c:pt>
                <c:pt idx="14527">
                  <c:v>3837.2952984668582</c:v>
                </c:pt>
                <c:pt idx="14528">
                  <c:v>3837.5594294758384</c:v>
                </c:pt>
                <c:pt idx="14529">
                  <c:v>3837.8235604848187</c:v>
                </c:pt>
                <c:pt idx="14530">
                  <c:v>3838.087691493799</c:v>
                </c:pt>
                <c:pt idx="14531">
                  <c:v>3838.3518225027792</c:v>
                </c:pt>
                <c:pt idx="14532">
                  <c:v>3838.6159535117595</c:v>
                </c:pt>
                <c:pt idx="14533">
                  <c:v>3838.8800845207397</c:v>
                </c:pt>
                <c:pt idx="14534">
                  <c:v>3839.14421552972</c:v>
                </c:pt>
                <c:pt idx="14535">
                  <c:v>3839.4083465387002</c:v>
                </c:pt>
                <c:pt idx="14536">
                  <c:v>3839.6724775476805</c:v>
                </c:pt>
                <c:pt idx="14537">
                  <c:v>3839.9366085566608</c:v>
                </c:pt>
                <c:pt idx="14538">
                  <c:v>3840.200739565641</c:v>
                </c:pt>
                <c:pt idx="14539">
                  <c:v>3840.4648705746213</c:v>
                </c:pt>
                <c:pt idx="14540">
                  <c:v>3840.7290015836015</c:v>
                </c:pt>
                <c:pt idx="14541">
                  <c:v>3840.9931325925818</c:v>
                </c:pt>
                <c:pt idx="14542">
                  <c:v>3841.257263601562</c:v>
                </c:pt>
                <c:pt idx="14543">
                  <c:v>3841.5213946105423</c:v>
                </c:pt>
                <c:pt idx="14544">
                  <c:v>3841.7855256195226</c:v>
                </c:pt>
                <c:pt idx="14545">
                  <c:v>3842.0496566285028</c:v>
                </c:pt>
                <c:pt idx="14546">
                  <c:v>3842.3137876374831</c:v>
                </c:pt>
                <c:pt idx="14547">
                  <c:v>3842.5779186464633</c:v>
                </c:pt>
                <c:pt idx="14548">
                  <c:v>3842.8420496554436</c:v>
                </c:pt>
                <c:pt idx="14549">
                  <c:v>3843.1061806644238</c:v>
                </c:pt>
                <c:pt idx="14550">
                  <c:v>3843.3703116734041</c:v>
                </c:pt>
                <c:pt idx="14551">
                  <c:v>3843.6344426823844</c:v>
                </c:pt>
                <c:pt idx="14552">
                  <c:v>3843.8985736913646</c:v>
                </c:pt>
                <c:pt idx="14553">
                  <c:v>3844.1627047003449</c:v>
                </c:pt>
                <c:pt idx="14554">
                  <c:v>3844.4268357093251</c:v>
                </c:pt>
                <c:pt idx="14555">
                  <c:v>3844.6909667183054</c:v>
                </c:pt>
                <c:pt idx="14556">
                  <c:v>3844.9550977272856</c:v>
                </c:pt>
                <c:pt idx="14557">
                  <c:v>3845.2192287362659</c:v>
                </c:pt>
                <c:pt idx="14558">
                  <c:v>3845.4833597452462</c:v>
                </c:pt>
                <c:pt idx="14559">
                  <c:v>3845.7474907542264</c:v>
                </c:pt>
                <c:pt idx="14560">
                  <c:v>3846.0116217632067</c:v>
                </c:pt>
                <c:pt idx="14561">
                  <c:v>3846.2757527721869</c:v>
                </c:pt>
                <c:pt idx="14562">
                  <c:v>3846.5398837811672</c:v>
                </c:pt>
                <c:pt idx="14563">
                  <c:v>3846.8040147901474</c:v>
                </c:pt>
                <c:pt idx="14564">
                  <c:v>3847.0681457991277</c:v>
                </c:pt>
                <c:pt idx="14565">
                  <c:v>3847.332276808108</c:v>
                </c:pt>
                <c:pt idx="14566">
                  <c:v>3847.5964078170882</c:v>
                </c:pt>
                <c:pt idx="14567">
                  <c:v>3847.8605388260685</c:v>
                </c:pt>
                <c:pt idx="14568">
                  <c:v>3848.1246698350487</c:v>
                </c:pt>
                <c:pt idx="14569">
                  <c:v>3848.388800844029</c:v>
                </c:pt>
                <c:pt idx="14570">
                  <c:v>3848.6529318530092</c:v>
                </c:pt>
                <c:pt idx="14571">
                  <c:v>3848.9170628619895</c:v>
                </c:pt>
                <c:pt idx="14572">
                  <c:v>3849.1811938709698</c:v>
                </c:pt>
                <c:pt idx="14573">
                  <c:v>3849.44532487995</c:v>
                </c:pt>
                <c:pt idx="14574">
                  <c:v>3849.7094558889303</c:v>
                </c:pt>
                <c:pt idx="14575">
                  <c:v>3849.9735868979105</c:v>
                </c:pt>
                <c:pt idx="14576">
                  <c:v>3850.2377179068908</c:v>
                </c:pt>
                <c:pt idx="14577">
                  <c:v>3850.5018489158711</c:v>
                </c:pt>
                <c:pt idx="14578">
                  <c:v>3850.7659799248513</c:v>
                </c:pt>
                <c:pt idx="14579">
                  <c:v>3851.0301109338316</c:v>
                </c:pt>
                <c:pt idx="14580">
                  <c:v>3851.2942419428118</c:v>
                </c:pt>
                <c:pt idx="14581">
                  <c:v>3851.5583729517921</c:v>
                </c:pt>
                <c:pt idx="14582">
                  <c:v>3851.8225039607723</c:v>
                </c:pt>
                <c:pt idx="14583">
                  <c:v>3852.0866349697526</c:v>
                </c:pt>
                <c:pt idx="14584">
                  <c:v>3852.3507659787329</c:v>
                </c:pt>
                <c:pt idx="14585">
                  <c:v>3852.6148969877131</c:v>
                </c:pt>
                <c:pt idx="14586">
                  <c:v>3852.8790279966934</c:v>
                </c:pt>
                <c:pt idx="14587">
                  <c:v>3853.1431590056736</c:v>
                </c:pt>
                <c:pt idx="14588">
                  <c:v>3853.4072900146539</c:v>
                </c:pt>
                <c:pt idx="14589">
                  <c:v>3853.6714210236341</c:v>
                </c:pt>
                <c:pt idx="14590">
                  <c:v>3853.9355520326144</c:v>
                </c:pt>
                <c:pt idx="14591">
                  <c:v>3854.1996830415947</c:v>
                </c:pt>
                <c:pt idx="14592">
                  <c:v>3854.4638140505749</c:v>
                </c:pt>
                <c:pt idx="14593">
                  <c:v>3854.7279450595552</c:v>
                </c:pt>
                <c:pt idx="14594">
                  <c:v>3854.9920760685354</c:v>
                </c:pt>
                <c:pt idx="14595">
                  <c:v>3855.2562070775157</c:v>
                </c:pt>
                <c:pt idx="14596">
                  <c:v>3855.5203380864959</c:v>
                </c:pt>
                <c:pt idx="14597">
                  <c:v>3855.7844690954762</c:v>
                </c:pt>
                <c:pt idx="14598">
                  <c:v>3856.0486001044565</c:v>
                </c:pt>
                <c:pt idx="14599">
                  <c:v>3856.3127311134367</c:v>
                </c:pt>
                <c:pt idx="14600">
                  <c:v>3856.576862122417</c:v>
                </c:pt>
                <c:pt idx="14601">
                  <c:v>3856.8409931313972</c:v>
                </c:pt>
                <c:pt idx="14602">
                  <c:v>3857.1051241403775</c:v>
                </c:pt>
                <c:pt idx="14603">
                  <c:v>3857.3692551493577</c:v>
                </c:pt>
                <c:pt idx="14604">
                  <c:v>3857.633386158338</c:v>
                </c:pt>
                <c:pt idx="14605">
                  <c:v>3857.8975171673183</c:v>
                </c:pt>
                <c:pt idx="14606">
                  <c:v>3858.1616481762985</c:v>
                </c:pt>
                <c:pt idx="14607">
                  <c:v>3858.4257791852788</c:v>
                </c:pt>
                <c:pt idx="14608">
                  <c:v>3858.689910194259</c:v>
                </c:pt>
                <c:pt idx="14609">
                  <c:v>3858.9540412032393</c:v>
                </c:pt>
                <c:pt idx="14610">
                  <c:v>3859.2181722122195</c:v>
                </c:pt>
                <c:pt idx="14611">
                  <c:v>3859.4823032211998</c:v>
                </c:pt>
                <c:pt idx="14612">
                  <c:v>3859.7464342301801</c:v>
                </c:pt>
                <c:pt idx="14613">
                  <c:v>3860.0105652391603</c:v>
                </c:pt>
                <c:pt idx="14614">
                  <c:v>3860.2746962481406</c:v>
                </c:pt>
                <c:pt idx="14615">
                  <c:v>3860.5388272571208</c:v>
                </c:pt>
                <c:pt idx="14616">
                  <c:v>3860.8029582661011</c:v>
                </c:pt>
                <c:pt idx="14617">
                  <c:v>3861.0670892750813</c:v>
                </c:pt>
                <c:pt idx="14618">
                  <c:v>3861.3312202840616</c:v>
                </c:pt>
                <c:pt idx="14619">
                  <c:v>3861.5953512930419</c:v>
                </c:pt>
                <c:pt idx="14620">
                  <c:v>3861.8594823020221</c:v>
                </c:pt>
                <c:pt idx="14621">
                  <c:v>3862.1236133110024</c:v>
                </c:pt>
                <c:pt idx="14622">
                  <c:v>3862.3877443199826</c:v>
                </c:pt>
                <c:pt idx="14623">
                  <c:v>3862.6518753289629</c:v>
                </c:pt>
                <c:pt idx="14624">
                  <c:v>3862.9160063379431</c:v>
                </c:pt>
                <c:pt idx="14625">
                  <c:v>3863.1801373469234</c:v>
                </c:pt>
                <c:pt idx="14626">
                  <c:v>3863.4442683559037</c:v>
                </c:pt>
                <c:pt idx="14627">
                  <c:v>3863.7083993648839</c:v>
                </c:pt>
                <c:pt idx="14628">
                  <c:v>3863.9725303738642</c:v>
                </c:pt>
                <c:pt idx="14629">
                  <c:v>3864.2366613828444</c:v>
                </c:pt>
                <c:pt idx="14630">
                  <c:v>3864.5007923918247</c:v>
                </c:pt>
                <c:pt idx="14631">
                  <c:v>3864.7649234008049</c:v>
                </c:pt>
                <c:pt idx="14632">
                  <c:v>3865.0290544097852</c:v>
                </c:pt>
                <c:pt idx="14633">
                  <c:v>3865.2931854187655</c:v>
                </c:pt>
                <c:pt idx="14634">
                  <c:v>3865.5573164277457</c:v>
                </c:pt>
                <c:pt idx="14635">
                  <c:v>3865.821447436726</c:v>
                </c:pt>
                <c:pt idx="14636">
                  <c:v>3866.0855784457062</c:v>
                </c:pt>
                <c:pt idx="14637">
                  <c:v>3866.3497094546865</c:v>
                </c:pt>
                <c:pt idx="14638">
                  <c:v>3866.6138404636667</c:v>
                </c:pt>
                <c:pt idx="14639">
                  <c:v>3866.877971472647</c:v>
                </c:pt>
                <c:pt idx="14640">
                  <c:v>3867.1421024816273</c:v>
                </c:pt>
                <c:pt idx="14641">
                  <c:v>3867.4062334906075</c:v>
                </c:pt>
                <c:pt idx="14642">
                  <c:v>3867.6703644995878</c:v>
                </c:pt>
                <c:pt idx="14643">
                  <c:v>3867.934495508568</c:v>
                </c:pt>
                <c:pt idx="14644">
                  <c:v>3868.1986265175483</c:v>
                </c:pt>
                <c:pt idx="14645">
                  <c:v>3868.4627575265285</c:v>
                </c:pt>
                <c:pt idx="14646">
                  <c:v>3868.7268885355088</c:v>
                </c:pt>
                <c:pt idx="14647">
                  <c:v>3868.9910195444891</c:v>
                </c:pt>
                <c:pt idx="14648">
                  <c:v>3869.2551505534693</c:v>
                </c:pt>
                <c:pt idx="14649">
                  <c:v>3869.5192815624496</c:v>
                </c:pt>
                <c:pt idx="14650">
                  <c:v>3869.7834125714298</c:v>
                </c:pt>
                <c:pt idx="14651">
                  <c:v>3870.0475435804101</c:v>
                </c:pt>
                <c:pt idx="14652">
                  <c:v>3870.3116745893903</c:v>
                </c:pt>
                <c:pt idx="14653">
                  <c:v>3870.5758055983706</c:v>
                </c:pt>
                <c:pt idx="14654">
                  <c:v>3870.8399366073509</c:v>
                </c:pt>
                <c:pt idx="14655">
                  <c:v>3871.1040676163311</c:v>
                </c:pt>
                <c:pt idx="14656">
                  <c:v>3871.3681986253114</c:v>
                </c:pt>
                <c:pt idx="14657">
                  <c:v>3871.6323296342916</c:v>
                </c:pt>
                <c:pt idx="14658">
                  <c:v>3871.8964606432719</c:v>
                </c:pt>
                <c:pt idx="14659">
                  <c:v>3872.1605916522522</c:v>
                </c:pt>
                <c:pt idx="14660">
                  <c:v>3872.4247226612324</c:v>
                </c:pt>
                <c:pt idx="14661">
                  <c:v>3872.6888536702127</c:v>
                </c:pt>
                <c:pt idx="14662">
                  <c:v>3872.9529846791929</c:v>
                </c:pt>
                <c:pt idx="14663">
                  <c:v>3873.2171156881732</c:v>
                </c:pt>
                <c:pt idx="14664">
                  <c:v>3873.4812466971534</c:v>
                </c:pt>
                <c:pt idx="14665">
                  <c:v>3873.7453777061337</c:v>
                </c:pt>
                <c:pt idx="14666">
                  <c:v>3874.009508715114</c:v>
                </c:pt>
                <c:pt idx="14667">
                  <c:v>3874.2736397240942</c:v>
                </c:pt>
                <c:pt idx="14668">
                  <c:v>3874.5377707330745</c:v>
                </c:pt>
                <c:pt idx="14669">
                  <c:v>3874.8019017420547</c:v>
                </c:pt>
                <c:pt idx="14670">
                  <c:v>3875.066032751035</c:v>
                </c:pt>
                <c:pt idx="14671">
                  <c:v>3875.3301637600152</c:v>
                </c:pt>
                <c:pt idx="14672">
                  <c:v>3875.5942947689955</c:v>
                </c:pt>
                <c:pt idx="14673">
                  <c:v>3875.8584257779758</c:v>
                </c:pt>
                <c:pt idx="14674">
                  <c:v>3876.122556786956</c:v>
                </c:pt>
                <c:pt idx="14675">
                  <c:v>3876.3866877959363</c:v>
                </c:pt>
                <c:pt idx="14676">
                  <c:v>3876.6508188049165</c:v>
                </c:pt>
                <c:pt idx="14677">
                  <c:v>3876.9149498138968</c:v>
                </c:pt>
                <c:pt idx="14678">
                  <c:v>3877.179080822877</c:v>
                </c:pt>
                <c:pt idx="14679">
                  <c:v>3877.4432118318573</c:v>
                </c:pt>
                <c:pt idx="14680">
                  <c:v>3877.7073428408376</c:v>
                </c:pt>
                <c:pt idx="14681">
                  <c:v>3877.9714738498178</c:v>
                </c:pt>
                <c:pt idx="14682">
                  <c:v>3878.2356048587981</c:v>
                </c:pt>
                <c:pt idx="14683">
                  <c:v>3878.4997358677783</c:v>
                </c:pt>
                <c:pt idx="14684">
                  <c:v>3878.7638668767586</c:v>
                </c:pt>
                <c:pt idx="14685">
                  <c:v>3879.0279978857388</c:v>
                </c:pt>
                <c:pt idx="14686">
                  <c:v>3879.2921288947191</c:v>
                </c:pt>
                <c:pt idx="14687">
                  <c:v>3879.5562599036994</c:v>
                </c:pt>
                <c:pt idx="14688">
                  <c:v>3879.8203909126796</c:v>
                </c:pt>
                <c:pt idx="14689">
                  <c:v>3880.0845219216599</c:v>
                </c:pt>
                <c:pt idx="14690">
                  <c:v>3880.3486529306401</c:v>
                </c:pt>
                <c:pt idx="14691">
                  <c:v>3880.6127839396204</c:v>
                </c:pt>
                <c:pt idx="14692">
                  <c:v>3880.8769149486006</c:v>
                </c:pt>
                <c:pt idx="14693">
                  <c:v>3881.1410459575809</c:v>
                </c:pt>
                <c:pt idx="14694">
                  <c:v>3881.4051769665612</c:v>
                </c:pt>
                <c:pt idx="14695">
                  <c:v>3881.6693079755414</c:v>
                </c:pt>
                <c:pt idx="14696">
                  <c:v>3881.9334389845217</c:v>
                </c:pt>
                <c:pt idx="14697">
                  <c:v>3882.1975699935019</c:v>
                </c:pt>
                <c:pt idx="14698">
                  <c:v>3882.4617010024822</c:v>
                </c:pt>
                <c:pt idx="14699">
                  <c:v>3882.7258320114624</c:v>
                </c:pt>
                <c:pt idx="14700">
                  <c:v>3882.9899630204427</c:v>
                </c:pt>
                <c:pt idx="14701">
                  <c:v>3883.254094029423</c:v>
                </c:pt>
                <c:pt idx="14702">
                  <c:v>3883.5182250384032</c:v>
                </c:pt>
                <c:pt idx="14703">
                  <c:v>3883.7823560473835</c:v>
                </c:pt>
                <c:pt idx="14704">
                  <c:v>3884.0464870563637</c:v>
                </c:pt>
                <c:pt idx="14705">
                  <c:v>3884.310618065344</c:v>
                </c:pt>
                <c:pt idx="14706">
                  <c:v>3884.5747490743242</c:v>
                </c:pt>
                <c:pt idx="14707">
                  <c:v>3884.8388800833045</c:v>
                </c:pt>
                <c:pt idx="14708">
                  <c:v>3885.1030110922848</c:v>
                </c:pt>
                <c:pt idx="14709">
                  <c:v>3885.367142101265</c:v>
                </c:pt>
                <c:pt idx="14710">
                  <c:v>3885.6312731102453</c:v>
                </c:pt>
                <c:pt idx="14711">
                  <c:v>3885.8954041192255</c:v>
                </c:pt>
                <c:pt idx="14712">
                  <c:v>3886.1595351282058</c:v>
                </c:pt>
                <c:pt idx="14713">
                  <c:v>3886.423666137186</c:v>
                </c:pt>
                <c:pt idx="14714">
                  <c:v>3886.6877971461663</c:v>
                </c:pt>
                <c:pt idx="14715">
                  <c:v>3886.9519281551466</c:v>
                </c:pt>
                <c:pt idx="14716">
                  <c:v>3887.2160591641268</c:v>
                </c:pt>
                <c:pt idx="14717">
                  <c:v>3887.4801901731071</c:v>
                </c:pt>
                <c:pt idx="14718">
                  <c:v>3887.7443211820873</c:v>
                </c:pt>
                <c:pt idx="14719">
                  <c:v>3888.0084521910676</c:v>
                </c:pt>
                <c:pt idx="14720">
                  <c:v>3888.2725832000478</c:v>
                </c:pt>
                <c:pt idx="14721">
                  <c:v>3888.5367142090281</c:v>
                </c:pt>
                <c:pt idx="14722">
                  <c:v>3888.8008452180084</c:v>
                </c:pt>
                <c:pt idx="14723">
                  <c:v>3889.0649762269886</c:v>
                </c:pt>
                <c:pt idx="14724">
                  <c:v>3889.3291072359689</c:v>
                </c:pt>
                <c:pt idx="14725">
                  <c:v>3889.5932382449491</c:v>
                </c:pt>
                <c:pt idx="14726">
                  <c:v>3889.8573692539294</c:v>
                </c:pt>
                <c:pt idx="14727">
                  <c:v>3890.1215002629096</c:v>
                </c:pt>
                <c:pt idx="14728">
                  <c:v>3890.3856312718899</c:v>
                </c:pt>
                <c:pt idx="14729">
                  <c:v>3890.6497622808702</c:v>
                </c:pt>
                <c:pt idx="14730">
                  <c:v>3890.9138932898504</c:v>
                </c:pt>
                <c:pt idx="14731">
                  <c:v>3891.1780242988307</c:v>
                </c:pt>
                <c:pt idx="14732">
                  <c:v>3891.4421553078109</c:v>
                </c:pt>
                <c:pt idx="14733">
                  <c:v>3891.7062863167912</c:v>
                </c:pt>
                <c:pt idx="14734">
                  <c:v>3891.9704173257715</c:v>
                </c:pt>
                <c:pt idx="14735">
                  <c:v>3892.2345483347517</c:v>
                </c:pt>
                <c:pt idx="14736">
                  <c:v>3892.498679343732</c:v>
                </c:pt>
                <c:pt idx="14737">
                  <c:v>3892.7628103527122</c:v>
                </c:pt>
                <c:pt idx="14738">
                  <c:v>3893.0269413616925</c:v>
                </c:pt>
                <c:pt idx="14739">
                  <c:v>3893.2910723706727</c:v>
                </c:pt>
                <c:pt idx="14740">
                  <c:v>3893.555203379653</c:v>
                </c:pt>
                <c:pt idx="14741">
                  <c:v>3893.8193343886333</c:v>
                </c:pt>
                <c:pt idx="14742">
                  <c:v>3894.0834653976135</c:v>
                </c:pt>
                <c:pt idx="14743">
                  <c:v>3894.3475964065938</c:v>
                </c:pt>
                <c:pt idx="14744">
                  <c:v>3894.611727415574</c:v>
                </c:pt>
                <c:pt idx="14745">
                  <c:v>3894.8758584245543</c:v>
                </c:pt>
                <c:pt idx="14746">
                  <c:v>3895.1399894335345</c:v>
                </c:pt>
                <c:pt idx="14747">
                  <c:v>3895.4041204425148</c:v>
                </c:pt>
                <c:pt idx="14748">
                  <c:v>3895.6682514514951</c:v>
                </c:pt>
                <c:pt idx="14749">
                  <c:v>3895.9323824604753</c:v>
                </c:pt>
                <c:pt idx="14750">
                  <c:v>3896.1965134694556</c:v>
                </c:pt>
                <c:pt idx="14751">
                  <c:v>3896.4606444784358</c:v>
                </c:pt>
                <c:pt idx="14752">
                  <c:v>3896.7247754874161</c:v>
                </c:pt>
                <c:pt idx="14753">
                  <c:v>3896.9889064963963</c:v>
                </c:pt>
                <c:pt idx="14754">
                  <c:v>3897.2530375053766</c:v>
                </c:pt>
                <c:pt idx="14755">
                  <c:v>3897.5171685143569</c:v>
                </c:pt>
                <c:pt idx="14756">
                  <c:v>3897.7812995233371</c:v>
                </c:pt>
                <c:pt idx="14757">
                  <c:v>3898.0454305323174</c:v>
                </c:pt>
                <c:pt idx="14758">
                  <c:v>3898.3095615412976</c:v>
                </c:pt>
                <c:pt idx="14759">
                  <c:v>3898.5736925502779</c:v>
                </c:pt>
                <c:pt idx="14760">
                  <c:v>3898.8378235592581</c:v>
                </c:pt>
                <c:pt idx="14761">
                  <c:v>3899.1019545682384</c:v>
                </c:pt>
                <c:pt idx="14762">
                  <c:v>3899.3660855772187</c:v>
                </c:pt>
                <c:pt idx="14763">
                  <c:v>3899.6302165861989</c:v>
                </c:pt>
                <c:pt idx="14764">
                  <c:v>3899.8943475951792</c:v>
                </c:pt>
                <c:pt idx="14765">
                  <c:v>3900.1584786041594</c:v>
                </c:pt>
                <c:pt idx="14766">
                  <c:v>3900.4226096131397</c:v>
                </c:pt>
                <c:pt idx="14767">
                  <c:v>3900.6867406221199</c:v>
                </c:pt>
                <c:pt idx="14768">
                  <c:v>3900.9508716311002</c:v>
                </c:pt>
                <c:pt idx="14769">
                  <c:v>3901.2150026400805</c:v>
                </c:pt>
                <c:pt idx="14770">
                  <c:v>3901.4791336490607</c:v>
                </c:pt>
                <c:pt idx="14771">
                  <c:v>3901.743264658041</c:v>
                </c:pt>
                <c:pt idx="14772">
                  <c:v>3902.0073956670212</c:v>
                </c:pt>
                <c:pt idx="14773">
                  <c:v>3902.2715266760015</c:v>
                </c:pt>
                <c:pt idx="14774">
                  <c:v>3902.5356576849817</c:v>
                </c:pt>
                <c:pt idx="14775">
                  <c:v>3902.799788693962</c:v>
                </c:pt>
                <c:pt idx="14776">
                  <c:v>3903.0639197029423</c:v>
                </c:pt>
                <c:pt idx="14777">
                  <c:v>3903.3280507119225</c:v>
                </c:pt>
                <c:pt idx="14778">
                  <c:v>3903.5921817209028</c:v>
                </c:pt>
                <c:pt idx="14779">
                  <c:v>3903.856312729883</c:v>
                </c:pt>
                <c:pt idx="14780">
                  <c:v>3904.1204437388633</c:v>
                </c:pt>
                <c:pt idx="14781">
                  <c:v>3904.3845747478435</c:v>
                </c:pt>
                <c:pt idx="14782">
                  <c:v>3904.6487057568238</c:v>
                </c:pt>
                <c:pt idx="14783">
                  <c:v>3904.9128367658041</c:v>
                </c:pt>
                <c:pt idx="14784">
                  <c:v>3905.1769677747843</c:v>
                </c:pt>
                <c:pt idx="14785">
                  <c:v>3905.4410987837646</c:v>
                </c:pt>
                <c:pt idx="14786">
                  <c:v>3905.7052297927448</c:v>
                </c:pt>
                <c:pt idx="14787">
                  <c:v>3905.9693608017251</c:v>
                </c:pt>
                <c:pt idx="14788">
                  <c:v>3906.2334918107053</c:v>
                </c:pt>
                <c:pt idx="14789">
                  <c:v>3906.4976228196856</c:v>
                </c:pt>
                <c:pt idx="14790">
                  <c:v>3906.7617538286659</c:v>
                </c:pt>
                <c:pt idx="14791">
                  <c:v>3907.0258848376461</c:v>
                </c:pt>
                <c:pt idx="14792">
                  <c:v>3907.2900158466264</c:v>
                </c:pt>
                <c:pt idx="14793">
                  <c:v>3907.5541468556066</c:v>
                </c:pt>
                <c:pt idx="14794">
                  <c:v>3907.8182778645869</c:v>
                </c:pt>
                <c:pt idx="14795">
                  <c:v>3908.0824088735671</c:v>
                </c:pt>
                <c:pt idx="14796">
                  <c:v>3908.3465398825474</c:v>
                </c:pt>
                <c:pt idx="14797">
                  <c:v>3908.6106708915277</c:v>
                </c:pt>
                <c:pt idx="14798">
                  <c:v>3908.8748019005079</c:v>
                </c:pt>
                <c:pt idx="14799">
                  <c:v>3909.1389329094882</c:v>
                </c:pt>
                <c:pt idx="14800">
                  <c:v>3909.4030639184684</c:v>
                </c:pt>
                <c:pt idx="14801">
                  <c:v>3909.6671949274487</c:v>
                </c:pt>
                <c:pt idx="14802">
                  <c:v>3909.9313259364289</c:v>
                </c:pt>
                <c:pt idx="14803">
                  <c:v>3910.1954569454092</c:v>
                </c:pt>
                <c:pt idx="14804">
                  <c:v>3910.4595879543895</c:v>
                </c:pt>
                <c:pt idx="14805">
                  <c:v>3910.7237189633697</c:v>
                </c:pt>
                <c:pt idx="14806">
                  <c:v>3910.98784997235</c:v>
                </c:pt>
                <c:pt idx="14807">
                  <c:v>3911.2519809813302</c:v>
                </c:pt>
                <c:pt idx="14808">
                  <c:v>3911.5161119903105</c:v>
                </c:pt>
                <c:pt idx="14809">
                  <c:v>3911.7802429992907</c:v>
                </c:pt>
                <c:pt idx="14810">
                  <c:v>3912.044374008271</c:v>
                </c:pt>
                <c:pt idx="14811">
                  <c:v>3912.3085050172513</c:v>
                </c:pt>
                <c:pt idx="14812">
                  <c:v>3912.5726360262315</c:v>
                </c:pt>
                <c:pt idx="14813">
                  <c:v>3912.8367670352118</c:v>
                </c:pt>
                <c:pt idx="14814">
                  <c:v>3913.100898044192</c:v>
                </c:pt>
                <c:pt idx="14815">
                  <c:v>3913.3650290531723</c:v>
                </c:pt>
                <c:pt idx="14816">
                  <c:v>3913.6291600621526</c:v>
                </c:pt>
                <c:pt idx="14817">
                  <c:v>3913.8932910711328</c:v>
                </c:pt>
                <c:pt idx="14818">
                  <c:v>3914.1574220801131</c:v>
                </c:pt>
                <c:pt idx="14819">
                  <c:v>3914.4215530890933</c:v>
                </c:pt>
                <c:pt idx="14820">
                  <c:v>3914.6856840980736</c:v>
                </c:pt>
                <c:pt idx="14821">
                  <c:v>3914.9498151070538</c:v>
                </c:pt>
                <c:pt idx="14822">
                  <c:v>3915.2139461160341</c:v>
                </c:pt>
                <c:pt idx="14823">
                  <c:v>3915.4780771250144</c:v>
                </c:pt>
                <c:pt idx="14824">
                  <c:v>3915.7422081339946</c:v>
                </c:pt>
                <c:pt idx="14825">
                  <c:v>3916.0063391429749</c:v>
                </c:pt>
                <c:pt idx="14826">
                  <c:v>3916.2704701519551</c:v>
                </c:pt>
                <c:pt idx="14827">
                  <c:v>3916.5346011609354</c:v>
                </c:pt>
                <c:pt idx="14828">
                  <c:v>3916.7987321699156</c:v>
                </c:pt>
                <c:pt idx="14829">
                  <c:v>3917.0628631788959</c:v>
                </c:pt>
                <c:pt idx="14830">
                  <c:v>3917.3269941878762</c:v>
                </c:pt>
                <c:pt idx="14831">
                  <c:v>3917.5911251968564</c:v>
                </c:pt>
                <c:pt idx="14832">
                  <c:v>3917.8552562058367</c:v>
                </c:pt>
                <c:pt idx="14833">
                  <c:v>3918.1193872148169</c:v>
                </c:pt>
                <c:pt idx="14834">
                  <c:v>3918.3835182237972</c:v>
                </c:pt>
                <c:pt idx="14835">
                  <c:v>3918.6476492327774</c:v>
                </c:pt>
                <c:pt idx="14836">
                  <c:v>3918.9117802417577</c:v>
                </c:pt>
                <c:pt idx="14837">
                  <c:v>3919.175911250738</c:v>
                </c:pt>
                <c:pt idx="14838">
                  <c:v>3919.4400422597182</c:v>
                </c:pt>
                <c:pt idx="14839">
                  <c:v>3919.7041732686985</c:v>
                </c:pt>
                <c:pt idx="14840">
                  <c:v>3919.9683042776787</c:v>
                </c:pt>
                <c:pt idx="14841">
                  <c:v>3920.232435286659</c:v>
                </c:pt>
                <c:pt idx="14842">
                  <c:v>3920.4965662956392</c:v>
                </c:pt>
                <c:pt idx="14843">
                  <c:v>3920.7606973046195</c:v>
                </c:pt>
                <c:pt idx="14844">
                  <c:v>3921.0248283135998</c:v>
                </c:pt>
                <c:pt idx="14845">
                  <c:v>3921.28895932258</c:v>
                </c:pt>
                <c:pt idx="14846">
                  <c:v>3921.5530903315603</c:v>
                </c:pt>
                <c:pt idx="14847">
                  <c:v>3921.8172213405405</c:v>
                </c:pt>
                <c:pt idx="14848">
                  <c:v>3922.0813523495208</c:v>
                </c:pt>
                <c:pt idx="14849">
                  <c:v>3922.345483358501</c:v>
                </c:pt>
                <c:pt idx="14850">
                  <c:v>3922.6096143674813</c:v>
                </c:pt>
                <c:pt idx="14851">
                  <c:v>3922.8737453764616</c:v>
                </c:pt>
                <c:pt idx="14852">
                  <c:v>3923.1378763854418</c:v>
                </c:pt>
                <c:pt idx="14853">
                  <c:v>3923.4020073944221</c:v>
                </c:pt>
                <c:pt idx="14854">
                  <c:v>3923.6661384034023</c:v>
                </c:pt>
                <c:pt idx="14855">
                  <c:v>3923.9302694123826</c:v>
                </c:pt>
                <c:pt idx="14856">
                  <c:v>3924.1944004213628</c:v>
                </c:pt>
                <c:pt idx="14857">
                  <c:v>3924.4585314303431</c:v>
                </c:pt>
                <c:pt idx="14858">
                  <c:v>3924.7226624393234</c:v>
                </c:pt>
                <c:pt idx="14859">
                  <c:v>3924.9867934483036</c:v>
                </c:pt>
                <c:pt idx="14860">
                  <c:v>3925.2509244572839</c:v>
                </c:pt>
                <c:pt idx="14861">
                  <c:v>3925.5150554662641</c:v>
                </c:pt>
                <c:pt idx="14862">
                  <c:v>3925.7791864752444</c:v>
                </c:pt>
                <c:pt idx="14863">
                  <c:v>3926.0433174842246</c:v>
                </c:pt>
                <c:pt idx="14864">
                  <c:v>3926.3074484932049</c:v>
                </c:pt>
                <c:pt idx="14865">
                  <c:v>3926.5715795021852</c:v>
                </c:pt>
                <c:pt idx="14866">
                  <c:v>3926.8357105111654</c:v>
                </c:pt>
                <c:pt idx="14867">
                  <c:v>3927.0998415201457</c:v>
                </c:pt>
                <c:pt idx="14868">
                  <c:v>3927.3639725291259</c:v>
                </c:pt>
                <c:pt idx="14869">
                  <c:v>3927.6281035381062</c:v>
                </c:pt>
                <c:pt idx="14870">
                  <c:v>3927.8922345470864</c:v>
                </c:pt>
                <c:pt idx="14871">
                  <c:v>3928.1563655560667</c:v>
                </c:pt>
                <c:pt idx="14872">
                  <c:v>3928.420496565047</c:v>
                </c:pt>
                <c:pt idx="14873">
                  <c:v>3928.6846275740272</c:v>
                </c:pt>
                <c:pt idx="14874">
                  <c:v>3928.9487585830075</c:v>
                </c:pt>
                <c:pt idx="14875">
                  <c:v>3929.2128895919877</c:v>
                </c:pt>
                <c:pt idx="14876">
                  <c:v>3929.477020600968</c:v>
                </c:pt>
                <c:pt idx="14877">
                  <c:v>3929.7411516099482</c:v>
                </c:pt>
                <c:pt idx="14878">
                  <c:v>3930.0052826189285</c:v>
                </c:pt>
                <c:pt idx="14879">
                  <c:v>3930.2694136279088</c:v>
                </c:pt>
                <c:pt idx="14880">
                  <c:v>3930.533544636889</c:v>
                </c:pt>
                <c:pt idx="14881">
                  <c:v>3930.7976756458693</c:v>
                </c:pt>
                <c:pt idx="14882">
                  <c:v>3931.0618066548495</c:v>
                </c:pt>
                <c:pt idx="14883">
                  <c:v>3931.3259376638298</c:v>
                </c:pt>
                <c:pt idx="14884">
                  <c:v>3931.59006867281</c:v>
                </c:pt>
                <c:pt idx="14885">
                  <c:v>3931.8541996817903</c:v>
                </c:pt>
                <c:pt idx="14886">
                  <c:v>3932.1183306907706</c:v>
                </c:pt>
                <c:pt idx="14887">
                  <c:v>3932.3824616997508</c:v>
                </c:pt>
                <c:pt idx="14888">
                  <c:v>3932.6465927087311</c:v>
                </c:pt>
                <c:pt idx="14889">
                  <c:v>3932.9107237177113</c:v>
                </c:pt>
                <c:pt idx="14890">
                  <c:v>3933.1748547266916</c:v>
                </c:pt>
                <c:pt idx="14891">
                  <c:v>3933.4389857356718</c:v>
                </c:pt>
                <c:pt idx="14892">
                  <c:v>3933.7031167446521</c:v>
                </c:pt>
                <c:pt idx="14893">
                  <c:v>3933.9672477536324</c:v>
                </c:pt>
                <c:pt idx="14894">
                  <c:v>3934.2313787626126</c:v>
                </c:pt>
                <c:pt idx="14895">
                  <c:v>3934.4955097715929</c:v>
                </c:pt>
                <c:pt idx="14896">
                  <c:v>3934.7596407805731</c:v>
                </c:pt>
                <c:pt idx="14897">
                  <c:v>3935.0237717895534</c:v>
                </c:pt>
                <c:pt idx="14898">
                  <c:v>3935.2879027985337</c:v>
                </c:pt>
                <c:pt idx="14899">
                  <c:v>3935.5520338075139</c:v>
                </c:pt>
                <c:pt idx="14900">
                  <c:v>3935.8161648164942</c:v>
                </c:pt>
                <c:pt idx="14901">
                  <c:v>3936.0802958254744</c:v>
                </c:pt>
                <c:pt idx="14902">
                  <c:v>3936.3444268344547</c:v>
                </c:pt>
                <c:pt idx="14903">
                  <c:v>3936.6085578434349</c:v>
                </c:pt>
                <c:pt idx="14904">
                  <c:v>3936.8726888524152</c:v>
                </c:pt>
                <c:pt idx="14905">
                  <c:v>3937.1368198613955</c:v>
                </c:pt>
                <c:pt idx="14906">
                  <c:v>3937.4009508703757</c:v>
                </c:pt>
                <c:pt idx="14907">
                  <c:v>3937.665081879356</c:v>
                </c:pt>
                <c:pt idx="14908">
                  <c:v>3937.9292128883362</c:v>
                </c:pt>
                <c:pt idx="14909">
                  <c:v>3938.1933438973165</c:v>
                </c:pt>
                <c:pt idx="14910">
                  <c:v>3938.4574749062967</c:v>
                </c:pt>
                <c:pt idx="14911">
                  <c:v>3938.721605915277</c:v>
                </c:pt>
                <c:pt idx="14912">
                  <c:v>3938.9857369242573</c:v>
                </c:pt>
                <c:pt idx="14913">
                  <c:v>3939.2498679332375</c:v>
                </c:pt>
                <c:pt idx="14914">
                  <c:v>3939.5139989422178</c:v>
                </c:pt>
                <c:pt idx="14915">
                  <c:v>3939.778129951198</c:v>
                </c:pt>
                <c:pt idx="14916">
                  <c:v>3940.0422609601783</c:v>
                </c:pt>
                <c:pt idx="14917">
                  <c:v>3940.3063919691585</c:v>
                </c:pt>
                <c:pt idx="14918">
                  <c:v>3940.5705229781388</c:v>
                </c:pt>
                <c:pt idx="14919">
                  <c:v>3940.8346539871191</c:v>
                </c:pt>
                <c:pt idx="14920">
                  <c:v>3941.0987849960993</c:v>
                </c:pt>
                <c:pt idx="14921">
                  <c:v>3941.3629160050796</c:v>
                </c:pt>
                <c:pt idx="14922">
                  <c:v>3941.6270470140598</c:v>
                </c:pt>
                <c:pt idx="14923">
                  <c:v>3941.8911780230401</c:v>
                </c:pt>
                <c:pt idx="14924">
                  <c:v>3942.1553090320203</c:v>
                </c:pt>
                <c:pt idx="14925">
                  <c:v>3942.4194400410006</c:v>
                </c:pt>
                <c:pt idx="14926">
                  <c:v>3942.6835710499809</c:v>
                </c:pt>
                <c:pt idx="14927">
                  <c:v>3942.9477020589611</c:v>
                </c:pt>
                <c:pt idx="14928">
                  <c:v>3943.2118330679414</c:v>
                </c:pt>
                <c:pt idx="14929">
                  <c:v>3943.4759640769216</c:v>
                </c:pt>
                <c:pt idx="14930">
                  <c:v>3943.7400950859019</c:v>
                </c:pt>
                <c:pt idx="14931">
                  <c:v>3944.0042260948821</c:v>
                </c:pt>
                <c:pt idx="14932">
                  <c:v>3944.2683571038624</c:v>
                </c:pt>
                <c:pt idx="14933">
                  <c:v>3944.5324881128427</c:v>
                </c:pt>
                <c:pt idx="14934">
                  <c:v>3944.7966191218229</c:v>
                </c:pt>
                <c:pt idx="14935">
                  <c:v>3945.0607501308032</c:v>
                </c:pt>
                <c:pt idx="14936">
                  <c:v>3945.3248811397834</c:v>
                </c:pt>
                <c:pt idx="14937">
                  <c:v>3945.5890121487637</c:v>
                </c:pt>
                <c:pt idx="14938">
                  <c:v>3945.8531431577439</c:v>
                </c:pt>
                <c:pt idx="14939">
                  <c:v>3946.1172741667242</c:v>
                </c:pt>
                <c:pt idx="14940">
                  <c:v>3946.3814051757045</c:v>
                </c:pt>
                <c:pt idx="14941">
                  <c:v>3946.6455361846847</c:v>
                </c:pt>
                <c:pt idx="14942">
                  <c:v>3946.909667193665</c:v>
                </c:pt>
                <c:pt idx="14943">
                  <c:v>3947.1737982026452</c:v>
                </c:pt>
                <c:pt idx="14944">
                  <c:v>3947.4379292116255</c:v>
                </c:pt>
                <c:pt idx="14945">
                  <c:v>3947.7020602206057</c:v>
                </c:pt>
                <c:pt idx="14946">
                  <c:v>3947.966191229586</c:v>
                </c:pt>
                <c:pt idx="14947">
                  <c:v>3948.2303222385663</c:v>
                </c:pt>
                <c:pt idx="14948">
                  <c:v>3948.4944532475465</c:v>
                </c:pt>
                <c:pt idx="14949">
                  <c:v>3948.7585842565268</c:v>
                </c:pt>
                <c:pt idx="14950">
                  <c:v>3949.022715265507</c:v>
                </c:pt>
                <c:pt idx="14951">
                  <c:v>3949.2868462744873</c:v>
                </c:pt>
                <c:pt idx="14952">
                  <c:v>3949.5509772834675</c:v>
                </c:pt>
                <c:pt idx="14953">
                  <c:v>3949.8151082924478</c:v>
                </c:pt>
                <c:pt idx="14954">
                  <c:v>3950.0792393014281</c:v>
                </c:pt>
                <c:pt idx="14955">
                  <c:v>3950.3433703104083</c:v>
                </c:pt>
                <c:pt idx="14956">
                  <c:v>3950.6075013193886</c:v>
                </c:pt>
                <c:pt idx="14957">
                  <c:v>3950.8716323283688</c:v>
                </c:pt>
                <c:pt idx="14958">
                  <c:v>3951.1357633373491</c:v>
                </c:pt>
                <c:pt idx="14959">
                  <c:v>3951.3998943463293</c:v>
                </c:pt>
                <c:pt idx="14960">
                  <c:v>3951.6640253553096</c:v>
                </c:pt>
                <c:pt idx="14961">
                  <c:v>3951.9281563642899</c:v>
                </c:pt>
                <c:pt idx="14962">
                  <c:v>3952.1922873732701</c:v>
                </c:pt>
                <c:pt idx="14963">
                  <c:v>3952.4564183822504</c:v>
                </c:pt>
                <c:pt idx="14964">
                  <c:v>3952.7205493912306</c:v>
                </c:pt>
                <c:pt idx="14965">
                  <c:v>3952.9846804002109</c:v>
                </c:pt>
                <c:pt idx="14966">
                  <c:v>3953.2488114091911</c:v>
                </c:pt>
                <c:pt idx="14967">
                  <c:v>3953.5129424181714</c:v>
                </c:pt>
                <c:pt idx="14968">
                  <c:v>3953.7770734271517</c:v>
                </c:pt>
                <c:pt idx="14969">
                  <c:v>3954.0412044361319</c:v>
                </c:pt>
                <c:pt idx="14970">
                  <c:v>3954.3053354451122</c:v>
                </c:pt>
                <c:pt idx="14971">
                  <c:v>3954.5694664540924</c:v>
                </c:pt>
                <c:pt idx="14972">
                  <c:v>3954.8335974630727</c:v>
                </c:pt>
                <c:pt idx="14973">
                  <c:v>3955.0977284720529</c:v>
                </c:pt>
                <c:pt idx="14974">
                  <c:v>3955.3618594810332</c:v>
                </c:pt>
                <c:pt idx="14975">
                  <c:v>3955.6259904900135</c:v>
                </c:pt>
                <c:pt idx="14976">
                  <c:v>3955.8901214989937</c:v>
                </c:pt>
                <c:pt idx="14977">
                  <c:v>3956.154252507974</c:v>
                </c:pt>
                <c:pt idx="14978">
                  <c:v>3956.4183835169542</c:v>
                </c:pt>
                <c:pt idx="14979">
                  <c:v>3956.6825145259345</c:v>
                </c:pt>
                <c:pt idx="14980">
                  <c:v>3956.9466455349148</c:v>
                </c:pt>
                <c:pt idx="14981">
                  <c:v>3957.210776543895</c:v>
                </c:pt>
                <c:pt idx="14982">
                  <c:v>3957.4749075528753</c:v>
                </c:pt>
                <c:pt idx="14983">
                  <c:v>3957.7390385618555</c:v>
                </c:pt>
                <c:pt idx="14984">
                  <c:v>3958.0031695708358</c:v>
                </c:pt>
                <c:pt idx="14985">
                  <c:v>3958.267300579816</c:v>
                </c:pt>
                <c:pt idx="14986">
                  <c:v>3958.5314315887963</c:v>
                </c:pt>
                <c:pt idx="14987">
                  <c:v>3958.7955625977766</c:v>
                </c:pt>
                <c:pt idx="14988">
                  <c:v>3959.0596936067568</c:v>
                </c:pt>
                <c:pt idx="14989">
                  <c:v>3959.3238246157371</c:v>
                </c:pt>
                <c:pt idx="14990">
                  <c:v>3959.5879556247173</c:v>
                </c:pt>
                <c:pt idx="14991">
                  <c:v>3959.8520866336976</c:v>
                </c:pt>
                <c:pt idx="14992">
                  <c:v>3960.1162176426778</c:v>
                </c:pt>
                <c:pt idx="14993">
                  <c:v>3960.3803486516581</c:v>
                </c:pt>
                <c:pt idx="14994">
                  <c:v>3960.6444796606384</c:v>
                </c:pt>
                <c:pt idx="14995">
                  <c:v>3960.9086106696186</c:v>
                </c:pt>
                <c:pt idx="14996">
                  <c:v>3961.1727416785989</c:v>
                </c:pt>
                <c:pt idx="14997">
                  <c:v>3961.4368726875791</c:v>
                </c:pt>
                <c:pt idx="14998">
                  <c:v>3961.7010036965594</c:v>
                </c:pt>
                <c:pt idx="14999">
                  <c:v>3961.9651347055396</c:v>
                </c:pt>
                <c:pt idx="15000">
                  <c:v>3962.2292657145199</c:v>
                </c:pt>
                <c:pt idx="15001">
                  <c:v>3962.4933967235002</c:v>
                </c:pt>
                <c:pt idx="15002">
                  <c:v>3962.7575277324804</c:v>
                </c:pt>
                <c:pt idx="15003">
                  <c:v>3963.0216587414607</c:v>
                </c:pt>
                <c:pt idx="15004">
                  <c:v>3963.2857897504409</c:v>
                </c:pt>
                <c:pt idx="15005">
                  <c:v>3963.5499207594212</c:v>
                </c:pt>
                <c:pt idx="15006">
                  <c:v>3963.8140517684014</c:v>
                </c:pt>
                <c:pt idx="15007">
                  <c:v>3964.0781827773817</c:v>
                </c:pt>
                <c:pt idx="15008">
                  <c:v>3964.342313786362</c:v>
                </c:pt>
                <c:pt idx="15009">
                  <c:v>3964.6064447953422</c:v>
                </c:pt>
                <c:pt idx="15010">
                  <c:v>3964.8705758043225</c:v>
                </c:pt>
                <c:pt idx="15011">
                  <c:v>3965.1347068133027</c:v>
                </c:pt>
                <c:pt idx="15012">
                  <c:v>3965.398837822283</c:v>
                </c:pt>
                <c:pt idx="15013">
                  <c:v>3965.6629688312632</c:v>
                </c:pt>
                <c:pt idx="15014">
                  <c:v>3965.9270998402435</c:v>
                </c:pt>
                <c:pt idx="15015">
                  <c:v>3966.1912308492238</c:v>
                </c:pt>
                <c:pt idx="15016">
                  <c:v>3966.455361858204</c:v>
                </c:pt>
                <c:pt idx="15017">
                  <c:v>3966.7194928671843</c:v>
                </c:pt>
                <c:pt idx="15018">
                  <c:v>3966.9836238761645</c:v>
                </c:pt>
                <c:pt idx="15019">
                  <c:v>3967.2477548851448</c:v>
                </c:pt>
                <c:pt idx="15020">
                  <c:v>3967.511885894125</c:v>
                </c:pt>
                <c:pt idx="15021">
                  <c:v>3967.7760169031053</c:v>
                </c:pt>
                <c:pt idx="15022">
                  <c:v>3968.0401479120856</c:v>
                </c:pt>
                <c:pt idx="15023">
                  <c:v>3968.3042789210658</c:v>
                </c:pt>
                <c:pt idx="15024">
                  <c:v>3968.5684099300461</c:v>
                </c:pt>
                <c:pt idx="15025">
                  <c:v>3968.8325409390263</c:v>
                </c:pt>
                <c:pt idx="15026">
                  <c:v>3969.0966719480066</c:v>
                </c:pt>
                <c:pt idx="15027">
                  <c:v>3969.3608029569868</c:v>
                </c:pt>
                <c:pt idx="15028">
                  <c:v>3969.6249339659671</c:v>
                </c:pt>
                <c:pt idx="15029">
                  <c:v>3969.8890649749474</c:v>
                </c:pt>
                <c:pt idx="15030">
                  <c:v>3970.1531959839276</c:v>
                </c:pt>
                <c:pt idx="15031">
                  <c:v>3970.4173269929079</c:v>
                </c:pt>
                <c:pt idx="15032">
                  <c:v>3970.6814580018881</c:v>
                </c:pt>
                <c:pt idx="15033">
                  <c:v>3970.9455890108684</c:v>
                </c:pt>
                <c:pt idx="15034">
                  <c:v>3971.2097200198486</c:v>
                </c:pt>
                <c:pt idx="15035">
                  <c:v>3971.4738510288289</c:v>
                </c:pt>
                <c:pt idx="15036">
                  <c:v>3971.7379820378092</c:v>
                </c:pt>
                <c:pt idx="15037">
                  <c:v>3972.0021130467894</c:v>
                </c:pt>
                <c:pt idx="15038">
                  <c:v>3972.2662440557697</c:v>
                </c:pt>
                <c:pt idx="15039">
                  <c:v>3972.5303750647499</c:v>
                </c:pt>
                <c:pt idx="15040">
                  <c:v>3972.7945060737302</c:v>
                </c:pt>
                <c:pt idx="15041">
                  <c:v>3973.0586370827104</c:v>
                </c:pt>
                <c:pt idx="15042">
                  <c:v>3973.3227680916907</c:v>
                </c:pt>
                <c:pt idx="15043">
                  <c:v>3973.586899100671</c:v>
                </c:pt>
                <c:pt idx="15044">
                  <c:v>3973.8510301096512</c:v>
                </c:pt>
                <c:pt idx="15045">
                  <c:v>3974.1151611186315</c:v>
                </c:pt>
                <c:pt idx="15046">
                  <c:v>3974.3792921276117</c:v>
                </c:pt>
                <c:pt idx="15047">
                  <c:v>3974.643423136592</c:v>
                </c:pt>
                <c:pt idx="15048">
                  <c:v>3974.9075541455722</c:v>
                </c:pt>
                <c:pt idx="15049">
                  <c:v>3975.1716851545525</c:v>
                </c:pt>
                <c:pt idx="15050">
                  <c:v>3975.4358161635328</c:v>
                </c:pt>
                <c:pt idx="15051">
                  <c:v>3975.699947172513</c:v>
                </c:pt>
                <c:pt idx="15052">
                  <c:v>3975.9640781814933</c:v>
                </c:pt>
                <c:pt idx="15053">
                  <c:v>3976.2282091904735</c:v>
                </c:pt>
                <c:pt idx="15054">
                  <c:v>3976.4923401994538</c:v>
                </c:pt>
                <c:pt idx="15055">
                  <c:v>3976.756471208434</c:v>
                </c:pt>
                <c:pt idx="15056">
                  <c:v>3977.0206022174143</c:v>
                </c:pt>
                <c:pt idx="15057">
                  <c:v>3977.2847332263946</c:v>
                </c:pt>
                <c:pt idx="15058">
                  <c:v>3977.5488642353748</c:v>
                </c:pt>
                <c:pt idx="15059">
                  <c:v>3977.8129952443551</c:v>
                </c:pt>
                <c:pt idx="15060">
                  <c:v>3978.0771262533353</c:v>
                </c:pt>
                <c:pt idx="15061">
                  <c:v>3978.3412572623156</c:v>
                </c:pt>
                <c:pt idx="15062">
                  <c:v>3978.6053882712959</c:v>
                </c:pt>
                <c:pt idx="15063">
                  <c:v>3978.8695192802761</c:v>
                </c:pt>
                <c:pt idx="15064">
                  <c:v>3979.1336502892564</c:v>
                </c:pt>
                <c:pt idx="15065">
                  <c:v>3979.3977812982366</c:v>
                </c:pt>
                <c:pt idx="15066">
                  <c:v>3979.6619123072169</c:v>
                </c:pt>
                <c:pt idx="15067">
                  <c:v>3979.9260433161971</c:v>
                </c:pt>
                <c:pt idx="15068">
                  <c:v>3980.1901743251774</c:v>
                </c:pt>
                <c:pt idx="15069">
                  <c:v>3980.4543053341577</c:v>
                </c:pt>
                <c:pt idx="15070">
                  <c:v>3980.7184363431379</c:v>
                </c:pt>
                <c:pt idx="15071">
                  <c:v>3980.9825673521182</c:v>
                </c:pt>
                <c:pt idx="15072">
                  <c:v>3981.2466983610984</c:v>
                </c:pt>
                <c:pt idx="15073">
                  <c:v>3981.5108293700787</c:v>
                </c:pt>
                <c:pt idx="15074">
                  <c:v>3981.7749603790589</c:v>
                </c:pt>
                <c:pt idx="15075">
                  <c:v>3982.0390913880392</c:v>
                </c:pt>
                <c:pt idx="15076">
                  <c:v>3982.3032223970195</c:v>
                </c:pt>
                <c:pt idx="15077">
                  <c:v>3982.5673534059997</c:v>
                </c:pt>
                <c:pt idx="15078">
                  <c:v>3982.83148441498</c:v>
                </c:pt>
                <c:pt idx="15079">
                  <c:v>3983.0956154239602</c:v>
                </c:pt>
                <c:pt idx="15080">
                  <c:v>3983.3597464329405</c:v>
                </c:pt>
                <c:pt idx="15081">
                  <c:v>3983.6238774419207</c:v>
                </c:pt>
                <c:pt idx="15082">
                  <c:v>3983.888008450901</c:v>
                </c:pt>
                <c:pt idx="15083">
                  <c:v>3984.1521394598813</c:v>
                </c:pt>
                <c:pt idx="15084">
                  <c:v>3984.4162704688615</c:v>
                </c:pt>
                <c:pt idx="15085">
                  <c:v>3984.6804014778418</c:v>
                </c:pt>
                <c:pt idx="15086">
                  <c:v>3984.944532486822</c:v>
                </c:pt>
                <c:pt idx="15087">
                  <c:v>3985.2086634958023</c:v>
                </c:pt>
                <c:pt idx="15088">
                  <c:v>3985.4727945047825</c:v>
                </c:pt>
                <c:pt idx="15089">
                  <c:v>3985.7369255137628</c:v>
                </c:pt>
                <c:pt idx="15090">
                  <c:v>3986.0010565227431</c:v>
                </c:pt>
                <c:pt idx="15091">
                  <c:v>3986.2651875317233</c:v>
                </c:pt>
                <c:pt idx="15092">
                  <c:v>3986.5293185407036</c:v>
                </c:pt>
                <c:pt idx="15093">
                  <c:v>3986.7934495496838</c:v>
                </c:pt>
                <c:pt idx="15094">
                  <c:v>3987.0575805586641</c:v>
                </c:pt>
                <c:pt idx="15095">
                  <c:v>3987.3217115676443</c:v>
                </c:pt>
                <c:pt idx="15096">
                  <c:v>3987.5858425766246</c:v>
                </c:pt>
                <c:pt idx="15097">
                  <c:v>3987.8499735856049</c:v>
                </c:pt>
                <c:pt idx="15098">
                  <c:v>3988.1141045945851</c:v>
                </c:pt>
                <c:pt idx="15099">
                  <c:v>3988.3782356035654</c:v>
                </c:pt>
                <c:pt idx="15100">
                  <c:v>3988.6423666125456</c:v>
                </c:pt>
                <c:pt idx="15101">
                  <c:v>3988.9064976215259</c:v>
                </c:pt>
                <c:pt idx="15102">
                  <c:v>3989.1706286305061</c:v>
                </c:pt>
                <c:pt idx="15103">
                  <c:v>3989.4347596394864</c:v>
                </c:pt>
                <c:pt idx="15104">
                  <c:v>3989.6988906484667</c:v>
                </c:pt>
                <c:pt idx="15105">
                  <c:v>3989.9630216574469</c:v>
                </c:pt>
                <c:pt idx="15106">
                  <c:v>3990.2271526664272</c:v>
                </c:pt>
                <c:pt idx="15107">
                  <c:v>3990.4912836754074</c:v>
                </c:pt>
                <c:pt idx="15108">
                  <c:v>3990.7554146843877</c:v>
                </c:pt>
                <c:pt idx="15109">
                  <c:v>3991.0195456933679</c:v>
                </c:pt>
                <c:pt idx="15110">
                  <c:v>3991.2836767023482</c:v>
                </c:pt>
                <c:pt idx="15111">
                  <c:v>3991.5478077113285</c:v>
                </c:pt>
                <c:pt idx="15112">
                  <c:v>3991.8119387203087</c:v>
                </c:pt>
                <c:pt idx="15113">
                  <c:v>3992.076069729289</c:v>
                </c:pt>
                <c:pt idx="15114">
                  <c:v>3992.3402007382692</c:v>
                </c:pt>
                <c:pt idx="15115">
                  <c:v>3992.6043317472495</c:v>
                </c:pt>
                <c:pt idx="15116">
                  <c:v>3992.8684627562297</c:v>
                </c:pt>
                <c:pt idx="15117">
                  <c:v>3993.13259376521</c:v>
                </c:pt>
                <c:pt idx="15118">
                  <c:v>3993.3967247741903</c:v>
                </c:pt>
                <c:pt idx="15119">
                  <c:v>3993.6608557831705</c:v>
                </c:pt>
                <c:pt idx="15120">
                  <c:v>3993.9249867921508</c:v>
                </c:pt>
                <c:pt idx="15121">
                  <c:v>3994.189117801131</c:v>
                </c:pt>
                <c:pt idx="15122">
                  <c:v>3994.4532488101113</c:v>
                </c:pt>
                <c:pt idx="15123">
                  <c:v>3994.7173798190915</c:v>
                </c:pt>
                <c:pt idx="15124">
                  <c:v>3994.9815108280718</c:v>
                </c:pt>
                <c:pt idx="15125">
                  <c:v>3995.2456418370521</c:v>
                </c:pt>
                <c:pt idx="15126">
                  <c:v>3995.5097728460323</c:v>
                </c:pt>
                <c:pt idx="15127">
                  <c:v>3995.7739038550126</c:v>
                </c:pt>
                <c:pt idx="15128">
                  <c:v>3996.0380348639928</c:v>
                </c:pt>
                <c:pt idx="15129">
                  <c:v>3996.3021658729731</c:v>
                </c:pt>
                <c:pt idx="15130">
                  <c:v>3996.5662968819533</c:v>
                </c:pt>
                <c:pt idx="15131">
                  <c:v>3996.8304278909336</c:v>
                </c:pt>
                <c:pt idx="15132">
                  <c:v>3997.0945588999139</c:v>
                </c:pt>
                <c:pt idx="15133">
                  <c:v>3997.3586899088941</c:v>
                </c:pt>
                <c:pt idx="15134">
                  <c:v>3997.6228209178744</c:v>
                </c:pt>
                <c:pt idx="15135">
                  <c:v>3997.8869519268546</c:v>
                </c:pt>
                <c:pt idx="15136">
                  <c:v>3998.1510829358349</c:v>
                </c:pt>
                <c:pt idx="15137">
                  <c:v>3998.4152139448152</c:v>
                </c:pt>
                <c:pt idx="15138">
                  <c:v>3998.6793449537954</c:v>
                </c:pt>
                <c:pt idx="15139">
                  <c:v>3998.9434759627757</c:v>
                </c:pt>
                <c:pt idx="15140">
                  <c:v>3999.2076069717559</c:v>
                </c:pt>
                <c:pt idx="15141">
                  <c:v>3999.4717379807362</c:v>
                </c:pt>
                <c:pt idx="15142">
                  <c:v>3999.7358689897164</c:v>
                </c:pt>
                <c:pt idx="15143">
                  <c:v>3999.9999999986967</c:v>
                </c:pt>
              </c:numCache>
            </c:numRef>
          </c:xVal>
          <c:yVal>
            <c:numRef>
              <c:f>Sheet4!$F$2:$F$15145</c:f>
              <c:numCache>
                <c:formatCode>General</c:formatCode>
                <c:ptCount val="15144"/>
                <c:pt idx="0">
                  <c:v>4</c:v>
                </c:pt>
                <c:pt idx="1">
                  <c:v>4</c:v>
                </c:pt>
                <c:pt idx="2">
                  <c:v>8</c:v>
                </c:pt>
                <c:pt idx="3">
                  <c:v>8</c:v>
                </c:pt>
                <c:pt idx="4">
                  <c:v>12</c:v>
                </c:pt>
                <c:pt idx="5">
                  <c:v>12</c:v>
                </c:pt>
                <c:pt idx="6">
                  <c:v>16</c:v>
                </c:pt>
                <c:pt idx="7">
                  <c:v>16</c:v>
                </c:pt>
                <c:pt idx="8">
                  <c:v>20</c:v>
                </c:pt>
                <c:pt idx="9">
                  <c:v>20</c:v>
                </c:pt>
                <c:pt idx="10">
                  <c:v>24</c:v>
                </c:pt>
                <c:pt idx="11">
                  <c:v>24</c:v>
                </c:pt>
                <c:pt idx="12">
                  <c:v>28</c:v>
                </c:pt>
                <c:pt idx="13">
                  <c:v>28</c:v>
                </c:pt>
                <c:pt idx="14">
                  <c:v>32</c:v>
                </c:pt>
                <c:pt idx="15">
                  <c:v>32</c:v>
                </c:pt>
                <c:pt idx="16">
                  <c:v>36</c:v>
                </c:pt>
                <c:pt idx="17">
                  <c:v>36</c:v>
                </c:pt>
                <c:pt idx="18">
                  <c:v>40</c:v>
                </c:pt>
                <c:pt idx="19">
                  <c:v>40</c:v>
                </c:pt>
                <c:pt idx="20">
                  <c:v>56</c:v>
                </c:pt>
                <c:pt idx="21">
                  <c:v>56</c:v>
                </c:pt>
                <c:pt idx="22">
                  <c:v>60</c:v>
                </c:pt>
                <c:pt idx="23">
                  <c:v>60</c:v>
                </c:pt>
                <c:pt idx="24">
                  <c:v>64</c:v>
                </c:pt>
                <c:pt idx="25">
                  <c:v>64</c:v>
                </c:pt>
                <c:pt idx="26">
                  <c:v>68</c:v>
                </c:pt>
                <c:pt idx="27">
                  <c:v>68</c:v>
                </c:pt>
                <c:pt idx="28">
                  <c:v>72</c:v>
                </c:pt>
                <c:pt idx="29">
                  <c:v>72</c:v>
                </c:pt>
                <c:pt idx="30">
                  <c:v>76</c:v>
                </c:pt>
                <c:pt idx="31">
                  <c:v>76</c:v>
                </c:pt>
                <c:pt idx="32">
                  <c:v>80</c:v>
                </c:pt>
                <c:pt idx="33">
                  <c:v>80</c:v>
                </c:pt>
                <c:pt idx="34">
                  <c:v>84</c:v>
                </c:pt>
                <c:pt idx="35">
                  <c:v>84</c:v>
                </c:pt>
                <c:pt idx="36">
                  <c:v>88</c:v>
                </c:pt>
                <c:pt idx="37">
                  <c:v>88</c:v>
                </c:pt>
                <c:pt idx="38">
                  <c:v>108</c:v>
                </c:pt>
                <c:pt idx="39">
                  <c:v>108</c:v>
                </c:pt>
                <c:pt idx="40">
                  <c:v>112</c:v>
                </c:pt>
                <c:pt idx="41">
                  <c:v>112</c:v>
                </c:pt>
                <c:pt idx="42">
                  <c:v>116</c:v>
                </c:pt>
                <c:pt idx="43">
                  <c:v>116</c:v>
                </c:pt>
                <c:pt idx="44">
                  <c:v>120</c:v>
                </c:pt>
                <c:pt idx="45">
                  <c:v>120</c:v>
                </c:pt>
                <c:pt idx="46">
                  <c:v>136</c:v>
                </c:pt>
                <c:pt idx="47">
                  <c:v>136</c:v>
                </c:pt>
                <c:pt idx="48">
                  <c:v>140</c:v>
                </c:pt>
                <c:pt idx="49">
                  <c:v>140</c:v>
                </c:pt>
                <c:pt idx="50">
                  <c:v>144</c:v>
                </c:pt>
                <c:pt idx="51">
                  <c:v>144</c:v>
                </c:pt>
                <c:pt idx="52">
                  <c:v>148</c:v>
                </c:pt>
                <c:pt idx="53">
                  <c:v>148</c:v>
                </c:pt>
                <c:pt idx="54">
                  <c:v>152</c:v>
                </c:pt>
                <c:pt idx="55">
                  <c:v>152</c:v>
                </c:pt>
                <c:pt idx="56">
                  <c:v>184</c:v>
                </c:pt>
                <c:pt idx="57">
                  <c:v>184</c:v>
                </c:pt>
                <c:pt idx="58">
                  <c:v>188</c:v>
                </c:pt>
                <c:pt idx="59">
                  <c:v>188</c:v>
                </c:pt>
                <c:pt idx="60">
                  <c:v>192</c:v>
                </c:pt>
                <c:pt idx="61">
                  <c:v>192</c:v>
                </c:pt>
                <c:pt idx="62">
                  <c:v>196</c:v>
                </c:pt>
                <c:pt idx="63">
                  <c:v>196</c:v>
                </c:pt>
                <c:pt idx="64">
                  <c:v>200</c:v>
                </c:pt>
                <c:pt idx="65">
                  <c:v>200</c:v>
                </c:pt>
                <c:pt idx="66">
                  <c:v>204</c:v>
                </c:pt>
                <c:pt idx="67">
                  <c:v>204</c:v>
                </c:pt>
                <c:pt idx="68">
                  <c:v>208</c:v>
                </c:pt>
                <c:pt idx="69">
                  <c:v>208</c:v>
                </c:pt>
                <c:pt idx="70">
                  <c:v>212</c:v>
                </c:pt>
                <c:pt idx="71">
                  <c:v>212</c:v>
                </c:pt>
                <c:pt idx="72">
                  <c:v>216</c:v>
                </c:pt>
                <c:pt idx="73">
                  <c:v>216</c:v>
                </c:pt>
                <c:pt idx="74">
                  <c:v>220</c:v>
                </c:pt>
                <c:pt idx="75">
                  <c:v>220</c:v>
                </c:pt>
                <c:pt idx="76">
                  <c:v>224</c:v>
                </c:pt>
                <c:pt idx="77">
                  <c:v>224</c:v>
                </c:pt>
                <c:pt idx="78">
                  <c:v>228</c:v>
                </c:pt>
                <c:pt idx="79">
                  <c:v>228</c:v>
                </c:pt>
                <c:pt idx="80">
                  <c:v>232</c:v>
                </c:pt>
                <c:pt idx="81">
                  <c:v>232</c:v>
                </c:pt>
                <c:pt idx="82">
                  <c:v>264</c:v>
                </c:pt>
                <c:pt idx="83">
                  <c:v>264</c:v>
                </c:pt>
                <c:pt idx="84">
                  <c:v>268</c:v>
                </c:pt>
                <c:pt idx="85">
                  <c:v>268</c:v>
                </c:pt>
                <c:pt idx="86">
                  <c:v>272</c:v>
                </c:pt>
                <c:pt idx="87">
                  <c:v>272</c:v>
                </c:pt>
                <c:pt idx="88">
                  <c:v>276</c:v>
                </c:pt>
                <c:pt idx="89">
                  <c:v>276</c:v>
                </c:pt>
                <c:pt idx="90">
                  <c:v>280</c:v>
                </c:pt>
                <c:pt idx="91">
                  <c:v>280</c:v>
                </c:pt>
                <c:pt idx="92">
                  <c:v>284</c:v>
                </c:pt>
                <c:pt idx="93">
                  <c:v>284</c:v>
                </c:pt>
                <c:pt idx="94">
                  <c:v>288</c:v>
                </c:pt>
                <c:pt idx="95">
                  <c:v>288</c:v>
                </c:pt>
                <c:pt idx="96">
                  <c:v>292</c:v>
                </c:pt>
                <c:pt idx="97">
                  <c:v>292</c:v>
                </c:pt>
                <c:pt idx="98">
                  <c:v>308</c:v>
                </c:pt>
                <c:pt idx="99">
                  <c:v>308</c:v>
                </c:pt>
                <c:pt idx="100">
                  <c:v>312</c:v>
                </c:pt>
                <c:pt idx="101">
                  <c:v>312</c:v>
                </c:pt>
                <c:pt idx="102">
                  <c:v>316</c:v>
                </c:pt>
                <c:pt idx="103">
                  <c:v>316</c:v>
                </c:pt>
                <c:pt idx="104">
                  <c:v>320</c:v>
                </c:pt>
                <c:pt idx="105">
                  <c:v>320</c:v>
                </c:pt>
                <c:pt idx="106">
                  <c:v>324</c:v>
                </c:pt>
                <c:pt idx="107">
                  <c:v>324</c:v>
                </c:pt>
                <c:pt idx="108">
                  <c:v>328</c:v>
                </c:pt>
                <c:pt idx="109">
                  <c:v>328</c:v>
                </c:pt>
                <c:pt idx="110">
                  <c:v>332</c:v>
                </c:pt>
                <c:pt idx="111">
                  <c:v>332</c:v>
                </c:pt>
                <c:pt idx="112">
                  <c:v>336</c:v>
                </c:pt>
                <c:pt idx="113">
                  <c:v>336</c:v>
                </c:pt>
                <c:pt idx="114">
                  <c:v>340</c:v>
                </c:pt>
                <c:pt idx="115">
                  <c:v>340</c:v>
                </c:pt>
                <c:pt idx="116">
                  <c:v>344</c:v>
                </c:pt>
                <c:pt idx="117">
                  <c:v>344</c:v>
                </c:pt>
                <c:pt idx="118">
                  <c:v>348</c:v>
                </c:pt>
                <c:pt idx="119">
                  <c:v>348</c:v>
                </c:pt>
                <c:pt idx="120">
                  <c:v>352</c:v>
                </c:pt>
                <c:pt idx="121">
                  <c:v>352</c:v>
                </c:pt>
                <c:pt idx="122">
                  <c:v>384</c:v>
                </c:pt>
                <c:pt idx="123">
                  <c:v>384</c:v>
                </c:pt>
                <c:pt idx="124">
                  <c:v>388</c:v>
                </c:pt>
                <c:pt idx="125">
                  <c:v>388</c:v>
                </c:pt>
                <c:pt idx="126">
                  <c:v>392</c:v>
                </c:pt>
                <c:pt idx="127">
                  <c:v>392</c:v>
                </c:pt>
                <c:pt idx="128">
                  <c:v>396</c:v>
                </c:pt>
                <c:pt idx="129">
                  <c:v>396</c:v>
                </c:pt>
                <c:pt idx="130">
                  <c:v>412</c:v>
                </c:pt>
                <c:pt idx="131">
                  <c:v>412</c:v>
                </c:pt>
                <c:pt idx="132">
                  <c:v>416</c:v>
                </c:pt>
                <c:pt idx="133">
                  <c:v>416</c:v>
                </c:pt>
                <c:pt idx="134">
                  <c:v>420</c:v>
                </c:pt>
                <c:pt idx="135">
                  <c:v>420</c:v>
                </c:pt>
                <c:pt idx="136">
                  <c:v>424</c:v>
                </c:pt>
                <c:pt idx="137">
                  <c:v>424</c:v>
                </c:pt>
                <c:pt idx="138">
                  <c:v>428</c:v>
                </c:pt>
                <c:pt idx="139">
                  <c:v>428</c:v>
                </c:pt>
                <c:pt idx="140">
                  <c:v>432</c:v>
                </c:pt>
                <c:pt idx="141">
                  <c:v>432</c:v>
                </c:pt>
                <c:pt idx="142">
                  <c:v>436</c:v>
                </c:pt>
                <c:pt idx="143">
                  <c:v>436</c:v>
                </c:pt>
                <c:pt idx="144">
                  <c:v>440</c:v>
                </c:pt>
                <c:pt idx="145">
                  <c:v>440</c:v>
                </c:pt>
                <c:pt idx="146">
                  <c:v>444</c:v>
                </c:pt>
                <c:pt idx="147">
                  <c:v>444</c:v>
                </c:pt>
                <c:pt idx="148">
                  <c:v>448</c:v>
                </c:pt>
                <c:pt idx="149">
                  <c:v>448</c:v>
                </c:pt>
                <c:pt idx="150">
                  <c:v>452</c:v>
                </c:pt>
                <c:pt idx="151">
                  <c:v>452</c:v>
                </c:pt>
                <c:pt idx="152">
                  <c:v>456</c:v>
                </c:pt>
                <c:pt idx="153">
                  <c:v>456</c:v>
                </c:pt>
                <c:pt idx="154">
                  <c:v>460</c:v>
                </c:pt>
                <c:pt idx="155">
                  <c:v>460</c:v>
                </c:pt>
                <c:pt idx="156">
                  <c:v>464</c:v>
                </c:pt>
                <c:pt idx="157">
                  <c:v>464</c:v>
                </c:pt>
                <c:pt idx="158">
                  <c:v>468</c:v>
                </c:pt>
                <c:pt idx="159">
                  <c:v>468</c:v>
                </c:pt>
                <c:pt idx="160">
                  <c:v>472</c:v>
                </c:pt>
                <c:pt idx="161">
                  <c:v>472</c:v>
                </c:pt>
                <c:pt idx="162">
                  <c:v>504</c:v>
                </c:pt>
                <c:pt idx="163">
                  <c:v>504</c:v>
                </c:pt>
                <c:pt idx="164">
                  <c:v>508</c:v>
                </c:pt>
                <c:pt idx="165">
                  <c:v>508</c:v>
                </c:pt>
                <c:pt idx="166">
                  <c:v>512</c:v>
                </c:pt>
                <c:pt idx="167">
                  <c:v>512</c:v>
                </c:pt>
                <c:pt idx="168">
                  <c:v>516</c:v>
                </c:pt>
                <c:pt idx="169">
                  <c:v>516</c:v>
                </c:pt>
                <c:pt idx="170">
                  <c:v>520</c:v>
                </c:pt>
                <c:pt idx="171">
                  <c:v>520</c:v>
                </c:pt>
                <c:pt idx="172">
                  <c:v>524</c:v>
                </c:pt>
                <c:pt idx="173">
                  <c:v>524</c:v>
                </c:pt>
                <c:pt idx="174">
                  <c:v>540</c:v>
                </c:pt>
                <c:pt idx="175">
                  <c:v>540</c:v>
                </c:pt>
                <c:pt idx="176">
                  <c:v>544</c:v>
                </c:pt>
                <c:pt idx="177">
                  <c:v>544</c:v>
                </c:pt>
                <c:pt idx="178">
                  <c:v>548</c:v>
                </c:pt>
                <c:pt idx="179">
                  <c:v>548</c:v>
                </c:pt>
                <c:pt idx="180">
                  <c:v>552</c:v>
                </c:pt>
                <c:pt idx="181">
                  <c:v>552</c:v>
                </c:pt>
                <c:pt idx="182">
                  <c:v>556</c:v>
                </c:pt>
                <c:pt idx="183">
                  <c:v>556</c:v>
                </c:pt>
                <c:pt idx="184">
                  <c:v>560</c:v>
                </c:pt>
                <c:pt idx="185">
                  <c:v>560</c:v>
                </c:pt>
                <c:pt idx="186">
                  <c:v>564</c:v>
                </c:pt>
                <c:pt idx="187">
                  <c:v>564</c:v>
                </c:pt>
                <c:pt idx="188">
                  <c:v>568</c:v>
                </c:pt>
                <c:pt idx="189">
                  <c:v>568</c:v>
                </c:pt>
                <c:pt idx="190">
                  <c:v>572</c:v>
                </c:pt>
                <c:pt idx="191">
                  <c:v>572</c:v>
                </c:pt>
                <c:pt idx="192">
                  <c:v>576</c:v>
                </c:pt>
                <c:pt idx="193">
                  <c:v>576</c:v>
                </c:pt>
                <c:pt idx="194">
                  <c:v>580</c:v>
                </c:pt>
                <c:pt idx="195">
                  <c:v>580</c:v>
                </c:pt>
                <c:pt idx="196">
                  <c:v>612</c:v>
                </c:pt>
                <c:pt idx="197">
                  <c:v>612</c:v>
                </c:pt>
                <c:pt idx="198">
                  <c:v>616</c:v>
                </c:pt>
                <c:pt idx="199">
                  <c:v>616</c:v>
                </c:pt>
                <c:pt idx="200">
                  <c:v>620</c:v>
                </c:pt>
                <c:pt idx="201">
                  <c:v>620</c:v>
                </c:pt>
                <c:pt idx="202">
                  <c:v>624</c:v>
                </c:pt>
                <c:pt idx="203">
                  <c:v>624</c:v>
                </c:pt>
                <c:pt idx="204">
                  <c:v>640</c:v>
                </c:pt>
                <c:pt idx="205">
                  <c:v>640</c:v>
                </c:pt>
                <c:pt idx="206">
                  <c:v>644</c:v>
                </c:pt>
                <c:pt idx="207">
                  <c:v>644</c:v>
                </c:pt>
                <c:pt idx="208">
                  <c:v>648</c:v>
                </c:pt>
                <c:pt idx="209">
                  <c:v>648</c:v>
                </c:pt>
                <c:pt idx="210">
                  <c:v>652</c:v>
                </c:pt>
                <c:pt idx="211">
                  <c:v>652</c:v>
                </c:pt>
                <c:pt idx="212">
                  <c:v>656</c:v>
                </c:pt>
                <c:pt idx="213">
                  <c:v>656</c:v>
                </c:pt>
                <c:pt idx="214">
                  <c:v>660</c:v>
                </c:pt>
                <c:pt idx="215">
                  <c:v>660</c:v>
                </c:pt>
                <c:pt idx="216">
                  <c:v>664</c:v>
                </c:pt>
                <c:pt idx="217">
                  <c:v>664</c:v>
                </c:pt>
                <c:pt idx="218">
                  <c:v>668</c:v>
                </c:pt>
                <c:pt idx="219">
                  <c:v>668</c:v>
                </c:pt>
                <c:pt idx="220">
                  <c:v>672</c:v>
                </c:pt>
                <c:pt idx="221">
                  <c:v>672</c:v>
                </c:pt>
                <c:pt idx="222">
                  <c:v>676</c:v>
                </c:pt>
                <c:pt idx="223">
                  <c:v>676</c:v>
                </c:pt>
                <c:pt idx="224">
                  <c:v>680</c:v>
                </c:pt>
                <c:pt idx="225">
                  <c:v>680</c:v>
                </c:pt>
                <c:pt idx="226">
                  <c:v>684</c:v>
                </c:pt>
                <c:pt idx="227">
                  <c:v>684</c:v>
                </c:pt>
                <c:pt idx="228">
                  <c:v>688</c:v>
                </c:pt>
                <c:pt idx="229">
                  <c:v>688</c:v>
                </c:pt>
                <c:pt idx="230">
                  <c:v>692</c:v>
                </c:pt>
                <c:pt idx="231">
                  <c:v>692</c:v>
                </c:pt>
                <c:pt idx="232">
                  <c:v>696</c:v>
                </c:pt>
                <c:pt idx="233">
                  <c:v>696</c:v>
                </c:pt>
                <c:pt idx="234">
                  <c:v>700</c:v>
                </c:pt>
                <c:pt idx="235">
                  <c:v>700</c:v>
                </c:pt>
                <c:pt idx="236">
                  <c:v>704</c:v>
                </c:pt>
                <c:pt idx="237">
                  <c:v>704</c:v>
                </c:pt>
                <c:pt idx="238">
                  <c:v>736</c:v>
                </c:pt>
                <c:pt idx="239">
                  <c:v>736</c:v>
                </c:pt>
                <c:pt idx="240">
                  <c:v>740</c:v>
                </c:pt>
                <c:pt idx="241">
                  <c:v>740</c:v>
                </c:pt>
                <c:pt idx="242">
                  <c:v>744</c:v>
                </c:pt>
                <c:pt idx="243">
                  <c:v>744</c:v>
                </c:pt>
                <c:pt idx="244">
                  <c:v>748</c:v>
                </c:pt>
                <c:pt idx="245">
                  <c:v>748</c:v>
                </c:pt>
                <c:pt idx="246">
                  <c:v>752</c:v>
                </c:pt>
                <c:pt idx="247">
                  <c:v>752</c:v>
                </c:pt>
                <c:pt idx="248">
                  <c:v>756</c:v>
                </c:pt>
                <c:pt idx="249">
                  <c:v>756</c:v>
                </c:pt>
                <c:pt idx="250">
                  <c:v>760</c:v>
                </c:pt>
                <c:pt idx="251">
                  <c:v>760</c:v>
                </c:pt>
                <c:pt idx="252">
                  <c:v>764</c:v>
                </c:pt>
                <c:pt idx="253">
                  <c:v>764</c:v>
                </c:pt>
                <c:pt idx="254">
                  <c:v>768</c:v>
                </c:pt>
                <c:pt idx="255">
                  <c:v>768</c:v>
                </c:pt>
                <c:pt idx="256">
                  <c:v>772</c:v>
                </c:pt>
                <c:pt idx="257">
                  <c:v>772</c:v>
                </c:pt>
                <c:pt idx="258">
                  <c:v>788</c:v>
                </c:pt>
                <c:pt idx="259">
                  <c:v>788</c:v>
                </c:pt>
                <c:pt idx="260">
                  <c:v>792</c:v>
                </c:pt>
                <c:pt idx="261">
                  <c:v>792</c:v>
                </c:pt>
                <c:pt idx="262">
                  <c:v>796</c:v>
                </c:pt>
                <c:pt idx="263">
                  <c:v>796</c:v>
                </c:pt>
                <c:pt idx="264">
                  <c:v>800</c:v>
                </c:pt>
                <c:pt idx="265">
                  <c:v>800</c:v>
                </c:pt>
                <c:pt idx="266">
                  <c:v>804</c:v>
                </c:pt>
                <c:pt idx="267">
                  <c:v>804</c:v>
                </c:pt>
                <c:pt idx="268">
                  <c:v>808</c:v>
                </c:pt>
                <c:pt idx="269">
                  <c:v>808</c:v>
                </c:pt>
                <c:pt idx="270">
                  <c:v>812</c:v>
                </c:pt>
                <c:pt idx="271">
                  <c:v>812</c:v>
                </c:pt>
                <c:pt idx="272">
                  <c:v>816</c:v>
                </c:pt>
                <c:pt idx="273">
                  <c:v>816</c:v>
                </c:pt>
                <c:pt idx="274">
                  <c:v>820</c:v>
                </c:pt>
                <c:pt idx="275">
                  <c:v>820</c:v>
                </c:pt>
                <c:pt idx="276">
                  <c:v>824</c:v>
                </c:pt>
                <c:pt idx="277">
                  <c:v>824</c:v>
                </c:pt>
                <c:pt idx="278">
                  <c:v>828</c:v>
                </c:pt>
                <c:pt idx="279">
                  <c:v>828</c:v>
                </c:pt>
                <c:pt idx="280">
                  <c:v>832</c:v>
                </c:pt>
                <c:pt idx="281">
                  <c:v>832</c:v>
                </c:pt>
                <c:pt idx="282">
                  <c:v>836</c:v>
                </c:pt>
                <c:pt idx="283">
                  <c:v>836</c:v>
                </c:pt>
                <c:pt idx="284">
                  <c:v>868</c:v>
                </c:pt>
                <c:pt idx="285">
                  <c:v>868</c:v>
                </c:pt>
                <c:pt idx="286">
                  <c:v>872</c:v>
                </c:pt>
                <c:pt idx="287">
                  <c:v>872</c:v>
                </c:pt>
                <c:pt idx="288">
                  <c:v>876</c:v>
                </c:pt>
                <c:pt idx="289">
                  <c:v>876</c:v>
                </c:pt>
                <c:pt idx="290">
                  <c:v>880</c:v>
                </c:pt>
                <c:pt idx="291">
                  <c:v>880</c:v>
                </c:pt>
                <c:pt idx="292">
                  <c:v>896</c:v>
                </c:pt>
                <c:pt idx="293">
                  <c:v>896</c:v>
                </c:pt>
                <c:pt idx="294">
                  <c:v>900</c:v>
                </c:pt>
                <c:pt idx="295">
                  <c:v>900</c:v>
                </c:pt>
                <c:pt idx="296">
                  <c:v>904</c:v>
                </c:pt>
                <c:pt idx="297">
                  <c:v>904</c:v>
                </c:pt>
                <c:pt idx="298">
                  <c:v>908</c:v>
                </c:pt>
                <c:pt idx="299">
                  <c:v>908</c:v>
                </c:pt>
                <c:pt idx="300">
                  <c:v>912</c:v>
                </c:pt>
                <c:pt idx="301">
                  <c:v>912</c:v>
                </c:pt>
                <c:pt idx="302">
                  <c:v>916</c:v>
                </c:pt>
                <c:pt idx="303">
                  <c:v>916</c:v>
                </c:pt>
                <c:pt idx="304">
                  <c:v>920</c:v>
                </c:pt>
                <c:pt idx="305">
                  <c:v>920</c:v>
                </c:pt>
                <c:pt idx="306">
                  <c:v>924</c:v>
                </c:pt>
                <c:pt idx="307">
                  <c:v>924</c:v>
                </c:pt>
                <c:pt idx="308">
                  <c:v>928</c:v>
                </c:pt>
                <c:pt idx="309">
                  <c:v>928</c:v>
                </c:pt>
                <c:pt idx="310">
                  <c:v>932</c:v>
                </c:pt>
                <c:pt idx="311">
                  <c:v>932</c:v>
                </c:pt>
                <c:pt idx="312">
                  <c:v>936</c:v>
                </c:pt>
                <c:pt idx="313">
                  <c:v>936</c:v>
                </c:pt>
                <c:pt idx="314">
                  <c:v>940</c:v>
                </c:pt>
                <c:pt idx="315">
                  <c:v>940</c:v>
                </c:pt>
                <c:pt idx="316">
                  <c:v>944</c:v>
                </c:pt>
                <c:pt idx="317">
                  <c:v>944</c:v>
                </c:pt>
                <c:pt idx="318">
                  <c:v>948</c:v>
                </c:pt>
                <c:pt idx="319">
                  <c:v>948</c:v>
                </c:pt>
                <c:pt idx="320">
                  <c:v>952</c:v>
                </c:pt>
                <c:pt idx="321">
                  <c:v>952</c:v>
                </c:pt>
                <c:pt idx="322">
                  <c:v>956</c:v>
                </c:pt>
                <c:pt idx="323">
                  <c:v>956</c:v>
                </c:pt>
                <c:pt idx="324">
                  <c:v>960</c:v>
                </c:pt>
                <c:pt idx="325">
                  <c:v>960</c:v>
                </c:pt>
                <c:pt idx="326">
                  <c:v>964</c:v>
                </c:pt>
                <c:pt idx="327">
                  <c:v>964</c:v>
                </c:pt>
                <c:pt idx="328">
                  <c:v>996</c:v>
                </c:pt>
                <c:pt idx="329">
                  <c:v>996</c:v>
                </c:pt>
                <c:pt idx="330">
                  <c:v>1000</c:v>
                </c:pt>
                <c:pt idx="331">
                  <c:v>1000</c:v>
                </c:pt>
                <c:pt idx="332">
                  <c:v>1004</c:v>
                </c:pt>
                <c:pt idx="333">
                  <c:v>1004</c:v>
                </c:pt>
                <c:pt idx="334">
                  <c:v>1008</c:v>
                </c:pt>
                <c:pt idx="335">
                  <c:v>1008</c:v>
                </c:pt>
                <c:pt idx="336">
                  <c:v>1012</c:v>
                </c:pt>
                <c:pt idx="337">
                  <c:v>1012</c:v>
                </c:pt>
                <c:pt idx="338">
                  <c:v>1016</c:v>
                </c:pt>
                <c:pt idx="339">
                  <c:v>1016</c:v>
                </c:pt>
                <c:pt idx="340">
                  <c:v>1032</c:v>
                </c:pt>
                <c:pt idx="341">
                  <c:v>1032</c:v>
                </c:pt>
                <c:pt idx="342">
                  <c:v>1036</c:v>
                </c:pt>
                <c:pt idx="343">
                  <c:v>1036</c:v>
                </c:pt>
                <c:pt idx="344">
                  <c:v>1040</c:v>
                </c:pt>
                <c:pt idx="345">
                  <c:v>1040</c:v>
                </c:pt>
                <c:pt idx="346">
                  <c:v>1044</c:v>
                </c:pt>
                <c:pt idx="347">
                  <c:v>1044</c:v>
                </c:pt>
                <c:pt idx="348">
                  <c:v>1048</c:v>
                </c:pt>
                <c:pt idx="349">
                  <c:v>1048</c:v>
                </c:pt>
                <c:pt idx="350">
                  <c:v>1052</c:v>
                </c:pt>
                <c:pt idx="351">
                  <c:v>1052</c:v>
                </c:pt>
                <c:pt idx="352">
                  <c:v>1056</c:v>
                </c:pt>
                <c:pt idx="353">
                  <c:v>1056</c:v>
                </c:pt>
                <c:pt idx="354">
                  <c:v>1060</c:v>
                </c:pt>
                <c:pt idx="355">
                  <c:v>1060</c:v>
                </c:pt>
                <c:pt idx="356">
                  <c:v>1064</c:v>
                </c:pt>
                <c:pt idx="357">
                  <c:v>1064</c:v>
                </c:pt>
                <c:pt idx="358">
                  <c:v>1068</c:v>
                </c:pt>
                <c:pt idx="359">
                  <c:v>1068</c:v>
                </c:pt>
                <c:pt idx="360">
                  <c:v>1072</c:v>
                </c:pt>
                <c:pt idx="361">
                  <c:v>1072</c:v>
                </c:pt>
                <c:pt idx="362">
                  <c:v>1104</c:v>
                </c:pt>
                <c:pt idx="363">
                  <c:v>1104</c:v>
                </c:pt>
                <c:pt idx="364">
                  <c:v>1108</c:v>
                </c:pt>
                <c:pt idx="365">
                  <c:v>1108</c:v>
                </c:pt>
                <c:pt idx="366">
                  <c:v>1112</c:v>
                </c:pt>
                <c:pt idx="367">
                  <c:v>1112</c:v>
                </c:pt>
                <c:pt idx="368">
                  <c:v>1116</c:v>
                </c:pt>
                <c:pt idx="369">
                  <c:v>1116</c:v>
                </c:pt>
                <c:pt idx="370">
                  <c:v>1132</c:v>
                </c:pt>
                <c:pt idx="371">
                  <c:v>1132</c:v>
                </c:pt>
                <c:pt idx="372">
                  <c:v>1136</c:v>
                </c:pt>
                <c:pt idx="373">
                  <c:v>1136</c:v>
                </c:pt>
                <c:pt idx="374">
                  <c:v>1140</c:v>
                </c:pt>
                <c:pt idx="375">
                  <c:v>1140</c:v>
                </c:pt>
                <c:pt idx="376">
                  <c:v>1144</c:v>
                </c:pt>
                <c:pt idx="377">
                  <c:v>1144</c:v>
                </c:pt>
                <c:pt idx="378">
                  <c:v>1148</c:v>
                </c:pt>
                <c:pt idx="379">
                  <c:v>1148</c:v>
                </c:pt>
                <c:pt idx="380">
                  <c:v>1152</c:v>
                </c:pt>
                <c:pt idx="381">
                  <c:v>1152</c:v>
                </c:pt>
                <c:pt idx="382">
                  <c:v>1156</c:v>
                </c:pt>
                <c:pt idx="383">
                  <c:v>1156</c:v>
                </c:pt>
                <c:pt idx="384">
                  <c:v>1160</c:v>
                </c:pt>
                <c:pt idx="385">
                  <c:v>1160</c:v>
                </c:pt>
                <c:pt idx="386">
                  <c:v>1164</c:v>
                </c:pt>
                <c:pt idx="387">
                  <c:v>1164</c:v>
                </c:pt>
                <c:pt idx="388">
                  <c:v>1168</c:v>
                </c:pt>
                <c:pt idx="389">
                  <c:v>1168</c:v>
                </c:pt>
                <c:pt idx="390">
                  <c:v>1172</c:v>
                </c:pt>
                <c:pt idx="391">
                  <c:v>1172</c:v>
                </c:pt>
                <c:pt idx="392">
                  <c:v>1176</c:v>
                </c:pt>
                <c:pt idx="393">
                  <c:v>1176</c:v>
                </c:pt>
                <c:pt idx="394">
                  <c:v>1180</c:v>
                </c:pt>
                <c:pt idx="395">
                  <c:v>1180</c:v>
                </c:pt>
                <c:pt idx="396">
                  <c:v>1184</c:v>
                </c:pt>
                <c:pt idx="397">
                  <c:v>1184</c:v>
                </c:pt>
                <c:pt idx="398">
                  <c:v>1188</c:v>
                </c:pt>
                <c:pt idx="399">
                  <c:v>1188</c:v>
                </c:pt>
                <c:pt idx="400">
                  <c:v>1192</c:v>
                </c:pt>
                <c:pt idx="401">
                  <c:v>1192</c:v>
                </c:pt>
                <c:pt idx="402">
                  <c:v>1224</c:v>
                </c:pt>
                <c:pt idx="403">
                  <c:v>1224</c:v>
                </c:pt>
                <c:pt idx="404">
                  <c:v>1228</c:v>
                </c:pt>
                <c:pt idx="405">
                  <c:v>1228</c:v>
                </c:pt>
                <c:pt idx="406">
                  <c:v>1232</c:v>
                </c:pt>
                <c:pt idx="407">
                  <c:v>1232</c:v>
                </c:pt>
                <c:pt idx="408">
                  <c:v>1236</c:v>
                </c:pt>
                <c:pt idx="409">
                  <c:v>1236</c:v>
                </c:pt>
                <c:pt idx="410">
                  <c:v>1240</c:v>
                </c:pt>
                <c:pt idx="411">
                  <c:v>1240</c:v>
                </c:pt>
                <c:pt idx="412">
                  <c:v>1244</c:v>
                </c:pt>
                <c:pt idx="413">
                  <c:v>1244</c:v>
                </c:pt>
                <c:pt idx="414">
                  <c:v>1248</c:v>
                </c:pt>
                <c:pt idx="415">
                  <c:v>1248</c:v>
                </c:pt>
                <c:pt idx="416">
                  <c:v>1252</c:v>
                </c:pt>
                <c:pt idx="417">
                  <c:v>1252</c:v>
                </c:pt>
                <c:pt idx="418">
                  <c:v>1268</c:v>
                </c:pt>
                <c:pt idx="419">
                  <c:v>1268</c:v>
                </c:pt>
                <c:pt idx="420">
                  <c:v>1272</c:v>
                </c:pt>
                <c:pt idx="421">
                  <c:v>1272</c:v>
                </c:pt>
                <c:pt idx="422">
                  <c:v>1276</c:v>
                </c:pt>
                <c:pt idx="423">
                  <c:v>1276</c:v>
                </c:pt>
                <c:pt idx="424">
                  <c:v>1280</c:v>
                </c:pt>
                <c:pt idx="425">
                  <c:v>1280</c:v>
                </c:pt>
                <c:pt idx="426">
                  <c:v>1284</c:v>
                </c:pt>
                <c:pt idx="427">
                  <c:v>1284</c:v>
                </c:pt>
                <c:pt idx="428">
                  <c:v>1288</c:v>
                </c:pt>
                <c:pt idx="429">
                  <c:v>1288</c:v>
                </c:pt>
                <c:pt idx="430">
                  <c:v>1292</c:v>
                </c:pt>
                <c:pt idx="431">
                  <c:v>1292</c:v>
                </c:pt>
                <c:pt idx="432">
                  <c:v>1296</c:v>
                </c:pt>
                <c:pt idx="433">
                  <c:v>1296</c:v>
                </c:pt>
                <c:pt idx="434">
                  <c:v>1300</c:v>
                </c:pt>
                <c:pt idx="435">
                  <c:v>1300</c:v>
                </c:pt>
                <c:pt idx="436">
                  <c:v>1304</c:v>
                </c:pt>
                <c:pt idx="437">
                  <c:v>1304</c:v>
                </c:pt>
                <c:pt idx="438">
                  <c:v>1308</c:v>
                </c:pt>
                <c:pt idx="439">
                  <c:v>1308</c:v>
                </c:pt>
                <c:pt idx="440">
                  <c:v>1312</c:v>
                </c:pt>
                <c:pt idx="441">
                  <c:v>1312</c:v>
                </c:pt>
                <c:pt idx="442">
                  <c:v>1344</c:v>
                </c:pt>
                <c:pt idx="443">
                  <c:v>1344</c:v>
                </c:pt>
                <c:pt idx="444">
                  <c:v>1348</c:v>
                </c:pt>
                <c:pt idx="445">
                  <c:v>1348</c:v>
                </c:pt>
                <c:pt idx="446">
                  <c:v>1352</c:v>
                </c:pt>
                <c:pt idx="447">
                  <c:v>1352</c:v>
                </c:pt>
                <c:pt idx="448">
                  <c:v>1356</c:v>
                </c:pt>
                <c:pt idx="449">
                  <c:v>1356</c:v>
                </c:pt>
                <c:pt idx="450">
                  <c:v>1372</c:v>
                </c:pt>
                <c:pt idx="451">
                  <c:v>1372</c:v>
                </c:pt>
                <c:pt idx="452">
                  <c:v>1376</c:v>
                </c:pt>
                <c:pt idx="453">
                  <c:v>1376</c:v>
                </c:pt>
                <c:pt idx="454">
                  <c:v>1380</c:v>
                </c:pt>
                <c:pt idx="455">
                  <c:v>1380</c:v>
                </c:pt>
                <c:pt idx="456">
                  <c:v>1384</c:v>
                </c:pt>
                <c:pt idx="457">
                  <c:v>1384</c:v>
                </c:pt>
                <c:pt idx="458">
                  <c:v>1388</c:v>
                </c:pt>
                <c:pt idx="459">
                  <c:v>1388</c:v>
                </c:pt>
                <c:pt idx="460">
                  <c:v>1392</c:v>
                </c:pt>
                <c:pt idx="461">
                  <c:v>1392</c:v>
                </c:pt>
                <c:pt idx="462">
                  <c:v>1396</c:v>
                </c:pt>
                <c:pt idx="463">
                  <c:v>1396</c:v>
                </c:pt>
                <c:pt idx="464">
                  <c:v>1400</c:v>
                </c:pt>
                <c:pt idx="465">
                  <c:v>1400</c:v>
                </c:pt>
                <c:pt idx="466">
                  <c:v>1404</c:v>
                </c:pt>
                <c:pt idx="467">
                  <c:v>1404</c:v>
                </c:pt>
                <c:pt idx="468">
                  <c:v>1408</c:v>
                </c:pt>
                <c:pt idx="469">
                  <c:v>1408</c:v>
                </c:pt>
                <c:pt idx="470">
                  <c:v>1412</c:v>
                </c:pt>
                <c:pt idx="471">
                  <c:v>1412</c:v>
                </c:pt>
                <c:pt idx="472">
                  <c:v>1416</c:v>
                </c:pt>
                <c:pt idx="473">
                  <c:v>1416</c:v>
                </c:pt>
                <c:pt idx="474">
                  <c:v>1420</c:v>
                </c:pt>
                <c:pt idx="475">
                  <c:v>1420</c:v>
                </c:pt>
                <c:pt idx="476">
                  <c:v>1424</c:v>
                </c:pt>
                <c:pt idx="477">
                  <c:v>1424</c:v>
                </c:pt>
                <c:pt idx="478">
                  <c:v>1428</c:v>
                </c:pt>
                <c:pt idx="479">
                  <c:v>1428</c:v>
                </c:pt>
                <c:pt idx="480">
                  <c:v>1432</c:v>
                </c:pt>
                <c:pt idx="481">
                  <c:v>1432</c:v>
                </c:pt>
                <c:pt idx="482">
                  <c:v>1464</c:v>
                </c:pt>
                <c:pt idx="483">
                  <c:v>1464</c:v>
                </c:pt>
                <c:pt idx="484">
                  <c:v>1468</c:v>
                </c:pt>
                <c:pt idx="485">
                  <c:v>1468</c:v>
                </c:pt>
                <c:pt idx="486">
                  <c:v>1472</c:v>
                </c:pt>
                <c:pt idx="487">
                  <c:v>1472</c:v>
                </c:pt>
                <c:pt idx="488">
                  <c:v>1476</c:v>
                </c:pt>
                <c:pt idx="489">
                  <c:v>1476</c:v>
                </c:pt>
                <c:pt idx="490">
                  <c:v>1480</c:v>
                </c:pt>
                <c:pt idx="491">
                  <c:v>1480</c:v>
                </c:pt>
                <c:pt idx="492">
                  <c:v>1484</c:v>
                </c:pt>
                <c:pt idx="493">
                  <c:v>1484</c:v>
                </c:pt>
                <c:pt idx="494">
                  <c:v>1500</c:v>
                </c:pt>
                <c:pt idx="495">
                  <c:v>1500</c:v>
                </c:pt>
                <c:pt idx="496">
                  <c:v>1504</c:v>
                </c:pt>
                <c:pt idx="497">
                  <c:v>1504</c:v>
                </c:pt>
                <c:pt idx="498">
                  <c:v>1508</c:v>
                </c:pt>
                <c:pt idx="499">
                  <c:v>1508</c:v>
                </c:pt>
                <c:pt idx="500">
                  <c:v>1512</c:v>
                </c:pt>
                <c:pt idx="501">
                  <c:v>1512</c:v>
                </c:pt>
                <c:pt idx="502">
                  <c:v>1516</c:v>
                </c:pt>
                <c:pt idx="503">
                  <c:v>1516</c:v>
                </c:pt>
                <c:pt idx="504">
                  <c:v>1520</c:v>
                </c:pt>
                <c:pt idx="505">
                  <c:v>1520</c:v>
                </c:pt>
                <c:pt idx="506">
                  <c:v>1524</c:v>
                </c:pt>
                <c:pt idx="507">
                  <c:v>1524</c:v>
                </c:pt>
                <c:pt idx="508">
                  <c:v>1528</c:v>
                </c:pt>
                <c:pt idx="509">
                  <c:v>1528</c:v>
                </c:pt>
                <c:pt idx="510">
                  <c:v>1532</c:v>
                </c:pt>
                <c:pt idx="511">
                  <c:v>1532</c:v>
                </c:pt>
                <c:pt idx="512">
                  <c:v>1536</c:v>
                </c:pt>
                <c:pt idx="513">
                  <c:v>1536</c:v>
                </c:pt>
                <c:pt idx="514">
                  <c:v>1540</c:v>
                </c:pt>
                <c:pt idx="515">
                  <c:v>1540</c:v>
                </c:pt>
                <c:pt idx="516">
                  <c:v>1572</c:v>
                </c:pt>
                <c:pt idx="517">
                  <c:v>1572</c:v>
                </c:pt>
                <c:pt idx="518">
                  <c:v>1576</c:v>
                </c:pt>
                <c:pt idx="519">
                  <c:v>1576</c:v>
                </c:pt>
                <c:pt idx="520">
                  <c:v>1580</c:v>
                </c:pt>
                <c:pt idx="521">
                  <c:v>1580</c:v>
                </c:pt>
                <c:pt idx="522">
                  <c:v>1584</c:v>
                </c:pt>
                <c:pt idx="523">
                  <c:v>1584</c:v>
                </c:pt>
                <c:pt idx="524">
                  <c:v>1600</c:v>
                </c:pt>
                <c:pt idx="525">
                  <c:v>1600</c:v>
                </c:pt>
                <c:pt idx="526">
                  <c:v>1604</c:v>
                </c:pt>
                <c:pt idx="527">
                  <c:v>1604</c:v>
                </c:pt>
                <c:pt idx="528">
                  <c:v>1608</c:v>
                </c:pt>
                <c:pt idx="529">
                  <c:v>1608</c:v>
                </c:pt>
                <c:pt idx="530">
                  <c:v>1612</c:v>
                </c:pt>
                <c:pt idx="531">
                  <c:v>1612</c:v>
                </c:pt>
                <c:pt idx="532">
                  <c:v>1616</c:v>
                </c:pt>
                <c:pt idx="533">
                  <c:v>1616</c:v>
                </c:pt>
                <c:pt idx="534">
                  <c:v>1620</c:v>
                </c:pt>
                <c:pt idx="535">
                  <c:v>1620</c:v>
                </c:pt>
                <c:pt idx="536">
                  <c:v>1624</c:v>
                </c:pt>
                <c:pt idx="537">
                  <c:v>1624</c:v>
                </c:pt>
                <c:pt idx="538">
                  <c:v>1628</c:v>
                </c:pt>
                <c:pt idx="539">
                  <c:v>1628</c:v>
                </c:pt>
                <c:pt idx="540">
                  <c:v>1632</c:v>
                </c:pt>
                <c:pt idx="541">
                  <c:v>1632</c:v>
                </c:pt>
                <c:pt idx="542">
                  <c:v>1636</c:v>
                </c:pt>
                <c:pt idx="543">
                  <c:v>1636</c:v>
                </c:pt>
                <c:pt idx="544">
                  <c:v>1640</c:v>
                </c:pt>
                <c:pt idx="545">
                  <c:v>1640</c:v>
                </c:pt>
                <c:pt idx="546">
                  <c:v>1644</c:v>
                </c:pt>
                <c:pt idx="547">
                  <c:v>1644</c:v>
                </c:pt>
                <c:pt idx="548">
                  <c:v>1648</c:v>
                </c:pt>
                <c:pt idx="549">
                  <c:v>1648</c:v>
                </c:pt>
                <c:pt idx="550">
                  <c:v>1652</c:v>
                </c:pt>
                <c:pt idx="551">
                  <c:v>1652</c:v>
                </c:pt>
                <c:pt idx="552">
                  <c:v>1656</c:v>
                </c:pt>
                <c:pt idx="553">
                  <c:v>1656</c:v>
                </c:pt>
                <c:pt idx="554">
                  <c:v>1660</c:v>
                </c:pt>
                <c:pt idx="555">
                  <c:v>1660</c:v>
                </c:pt>
                <c:pt idx="556">
                  <c:v>1664</c:v>
                </c:pt>
                <c:pt idx="557">
                  <c:v>1664</c:v>
                </c:pt>
                <c:pt idx="558">
                  <c:v>1668</c:v>
                </c:pt>
                <c:pt idx="559">
                  <c:v>1668</c:v>
                </c:pt>
                <c:pt idx="560">
                  <c:v>1672</c:v>
                </c:pt>
                <c:pt idx="561">
                  <c:v>1672</c:v>
                </c:pt>
                <c:pt idx="562">
                  <c:v>1704</c:v>
                </c:pt>
                <c:pt idx="563">
                  <c:v>1704</c:v>
                </c:pt>
                <c:pt idx="564">
                  <c:v>1708</c:v>
                </c:pt>
                <c:pt idx="565">
                  <c:v>1708</c:v>
                </c:pt>
                <c:pt idx="566">
                  <c:v>1712</c:v>
                </c:pt>
                <c:pt idx="567">
                  <c:v>1712</c:v>
                </c:pt>
                <c:pt idx="568">
                  <c:v>1716</c:v>
                </c:pt>
                <c:pt idx="569">
                  <c:v>1716</c:v>
                </c:pt>
                <c:pt idx="570">
                  <c:v>1720</c:v>
                </c:pt>
                <c:pt idx="571">
                  <c:v>1720</c:v>
                </c:pt>
                <c:pt idx="572">
                  <c:v>1724</c:v>
                </c:pt>
                <c:pt idx="573">
                  <c:v>1724</c:v>
                </c:pt>
                <c:pt idx="574">
                  <c:v>1728</c:v>
                </c:pt>
                <c:pt idx="575">
                  <c:v>1728</c:v>
                </c:pt>
                <c:pt idx="576">
                  <c:v>1732</c:v>
                </c:pt>
                <c:pt idx="577">
                  <c:v>1732</c:v>
                </c:pt>
                <c:pt idx="578">
                  <c:v>1736</c:v>
                </c:pt>
                <c:pt idx="579">
                  <c:v>1736</c:v>
                </c:pt>
                <c:pt idx="580">
                  <c:v>1740</c:v>
                </c:pt>
                <c:pt idx="581">
                  <c:v>1740</c:v>
                </c:pt>
                <c:pt idx="582">
                  <c:v>1744</c:v>
                </c:pt>
                <c:pt idx="583">
                  <c:v>1744</c:v>
                </c:pt>
                <c:pt idx="584">
                  <c:v>1748</c:v>
                </c:pt>
                <c:pt idx="585">
                  <c:v>1748</c:v>
                </c:pt>
                <c:pt idx="586">
                  <c:v>1764</c:v>
                </c:pt>
                <c:pt idx="587">
                  <c:v>1764</c:v>
                </c:pt>
                <c:pt idx="588">
                  <c:v>1768</c:v>
                </c:pt>
                <c:pt idx="589">
                  <c:v>1768</c:v>
                </c:pt>
                <c:pt idx="590">
                  <c:v>1772</c:v>
                </c:pt>
                <c:pt idx="591">
                  <c:v>1772</c:v>
                </c:pt>
                <c:pt idx="592">
                  <c:v>1776</c:v>
                </c:pt>
                <c:pt idx="593">
                  <c:v>1776</c:v>
                </c:pt>
                <c:pt idx="594">
                  <c:v>1780</c:v>
                </c:pt>
                <c:pt idx="595">
                  <c:v>1780</c:v>
                </c:pt>
                <c:pt idx="596">
                  <c:v>1784</c:v>
                </c:pt>
                <c:pt idx="597">
                  <c:v>1784</c:v>
                </c:pt>
                <c:pt idx="598">
                  <c:v>1788</c:v>
                </c:pt>
                <c:pt idx="599">
                  <c:v>1788</c:v>
                </c:pt>
                <c:pt idx="600">
                  <c:v>1792</c:v>
                </c:pt>
                <c:pt idx="601">
                  <c:v>1792</c:v>
                </c:pt>
                <c:pt idx="602">
                  <c:v>1796</c:v>
                </c:pt>
                <c:pt idx="603">
                  <c:v>1796</c:v>
                </c:pt>
                <c:pt idx="604">
                  <c:v>1800</c:v>
                </c:pt>
                <c:pt idx="605">
                  <c:v>1800</c:v>
                </c:pt>
                <c:pt idx="606">
                  <c:v>1804</c:v>
                </c:pt>
                <c:pt idx="607">
                  <c:v>1804</c:v>
                </c:pt>
                <c:pt idx="608">
                  <c:v>1808</c:v>
                </c:pt>
                <c:pt idx="609">
                  <c:v>1808</c:v>
                </c:pt>
                <c:pt idx="610">
                  <c:v>1812</c:v>
                </c:pt>
                <c:pt idx="611">
                  <c:v>1812</c:v>
                </c:pt>
                <c:pt idx="612">
                  <c:v>1816</c:v>
                </c:pt>
                <c:pt idx="613">
                  <c:v>1816</c:v>
                </c:pt>
                <c:pt idx="614">
                  <c:v>1848</c:v>
                </c:pt>
                <c:pt idx="615">
                  <c:v>1848</c:v>
                </c:pt>
                <c:pt idx="616">
                  <c:v>1852</c:v>
                </c:pt>
                <c:pt idx="617">
                  <c:v>1852</c:v>
                </c:pt>
                <c:pt idx="618">
                  <c:v>1856</c:v>
                </c:pt>
                <c:pt idx="619">
                  <c:v>1856</c:v>
                </c:pt>
                <c:pt idx="620">
                  <c:v>1860</c:v>
                </c:pt>
                <c:pt idx="621">
                  <c:v>1860</c:v>
                </c:pt>
                <c:pt idx="622">
                  <c:v>1876</c:v>
                </c:pt>
                <c:pt idx="623">
                  <c:v>1876</c:v>
                </c:pt>
                <c:pt idx="624">
                  <c:v>1880</c:v>
                </c:pt>
                <c:pt idx="625">
                  <c:v>1880</c:v>
                </c:pt>
                <c:pt idx="626">
                  <c:v>1884</c:v>
                </c:pt>
                <c:pt idx="627">
                  <c:v>1884</c:v>
                </c:pt>
                <c:pt idx="628">
                  <c:v>1888</c:v>
                </c:pt>
                <c:pt idx="629">
                  <c:v>1888</c:v>
                </c:pt>
                <c:pt idx="630">
                  <c:v>1892</c:v>
                </c:pt>
                <c:pt idx="631">
                  <c:v>1892</c:v>
                </c:pt>
                <c:pt idx="632">
                  <c:v>1896</c:v>
                </c:pt>
                <c:pt idx="633">
                  <c:v>1896</c:v>
                </c:pt>
                <c:pt idx="634">
                  <c:v>1900</c:v>
                </c:pt>
                <c:pt idx="635">
                  <c:v>1900</c:v>
                </c:pt>
                <c:pt idx="636">
                  <c:v>1904</c:v>
                </c:pt>
                <c:pt idx="637">
                  <c:v>1904</c:v>
                </c:pt>
                <c:pt idx="638">
                  <c:v>1908</c:v>
                </c:pt>
                <c:pt idx="639">
                  <c:v>1908</c:v>
                </c:pt>
                <c:pt idx="640">
                  <c:v>1912</c:v>
                </c:pt>
                <c:pt idx="641">
                  <c:v>1912</c:v>
                </c:pt>
                <c:pt idx="642">
                  <c:v>1916</c:v>
                </c:pt>
                <c:pt idx="643">
                  <c:v>1916</c:v>
                </c:pt>
                <c:pt idx="644">
                  <c:v>1920</c:v>
                </c:pt>
                <c:pt idx="645">
                  <c:v>1920</c:v>
                </c:pt>
                <c:pt idx="646">
                  <c:v>1924</c:v>
                </c:pt>
                <c:pt idx="647">
                  <c:v>1924</c:v>
                </c:pt>
                <c:pt idx="648">
                  <c:v>1928</c:v>
                </c:pt>
                <c:pt idx="649">
                  <c:v>1928</c:v>
                </c:pt>
                <c:pt idx="650">
                  <c:v>1932</c:v>
                </c:pt>
                <c:pt idx="651">
                  <c:v>1932</c:v>
                </c:pt>
                <c:pt idx="652">
                  <c:v>1936</c:v>
                </c:pt>
                <c:pt idx="653">
                  <c:v>1936</c:v>
                </c:pt>
                <c:pt idx="654">
                  <c:v>1940</c:v>
                </c:pt>
                <c:pt idx="655">
                  <c:v>1940</c:v>
                </c:pt>
                <c:pt idx="656">
                  <c:v>1944</c:v>
                </c:pt>
                <c:pt idx="657">
                  <c:v>1944</c:v>
                </c:pt>
                <c:pt idx="658">
                  <c:v>1948</c:v>
                </c:pt>
                <c:pt idx="659">
                  <c:v>1948</c:v>
                </c:pt>
                <c:pt idx="660">
                  <c:v>1952</c:v>
                </c:pt>
                <c:pt idx="661">
                  <c:v>1952</c:v>
                </c:pt>
                <c:pt idx="662">
                  <c:v>1984</c:v>
                </c:pt>
                <c:pt idx="663">
                  <c:v>1984</c:v>
                </c:pt>
                <c:pt idx="664">
                  <c:v>1988</c:v>
                </c:pt>
                <c:pt idx="665">
                  <c:v>1988</c:v>
                </c:pt>
                <c:pt idx="666">
                  <c:v>1992</c:v>
                </c:pt>
                <c:pt idx="667">
                  <c:v>1992</c:v>
                </c:pt>
                <c:pt idx="668">
                  <c:v>1996</c:v>
                </c:pt>
                <c:pt idx="669">
                  <c:v>1996</c:v>
                </c:pt>
                <c:pt idx="670">
                  <c:v>2000</c:v>
                </c:pt>
                <c:pt idx="671">
                  <c:v>2000</c:v>
                </c:pt>
                <c:pt idx="672">
                  <c:v>2004</c:v>
                </c:pt>
                <c:pt idx="673">
                  <c:v>2004</c:v>
                </c:pt>
                <c:pt idx="674">
                  <c:v>2020</c:v>
                </c:pt>
                <c:pt idx="675">
                  <c:v>2020</c:v>
                </c:pt>
                <c:pt idx="676">
                  <c:v>2024</c:v>
                </c:pt>
                <c:pt idx="677">
                  <c:v>2024</c:v>
                </c:pt>
                <c:pt idx="678">
                  <c:v>2028</c:v>
                </c:pt>
                <c:pt idx="679">
                  <c:v>2028</c:v>
                </c:pt>
                <c:pt idx="680">
                  <c:v>2032</c:v>
                </c:pt>
                <c:pt idx="681">
                  <c:v>2032</c:v>
                </c:pt>
                <c:pt idx="682">
                  <c:v>2036</c:v>
                </c:pt>
                <c:pt idx="683">
                  <c:v>2036</c:v>
                </c:pt>
                <c:pt idx="684">
                  <c:v>2040</c:v>
                </c:pt>
                <c:pt idx="685">
                  <c:v>2040</c:v>
                </c:pt>
                <c:pt idx="686">
                  <c:v>2044</c:v>
                </c:pt>
                <c:pt idx="687">
                  <c:v>2044</c:v>
                </c:pt>
                <c:pt idx="688">
                  <c:v>2048</c:v>
                </c:pt>
                <c:pt idx="689">
                  <c:v>2048</c:v>
                </c:pt>
                <c:pt idx="690">
                  <c:v>2052</c:v>
                </c:pt>
                <c:pt idx="691">
                  <c:v>2052</c:v>
                </c:pt>
                <c:pt idx="692">
                  <c:v>2056</c:v>
                </c:pt>
                <c:pt idx="693">
                  <c:v>2056</c:v>
                </c:pt>
                <c:pt idx="694">
                  <c:v>2060</c:v>
                </c:pt>
                <c:pt idx="695">
                  <c:v>2060</c:v>
                </c:pt>
                <c:pt idx="696">
                  <c:v>2092</c:v>
                </c:pt>
                <c:pt idx="697">
                  <c:v>2092</c:v>
                </c:pt>
                <c:pt idx="698">
                  <c:v>2096</c:v>
                </c:pt>
                <c:pt idx="699">
                  <c:v>2096</c:v>
                </c:pt>
                <c:pt idx="700">
                  <c:v>2100</c:v>
                </c:pt>
                <c:pt idx="701">
                  <c:v>2100</c:v>
                </c:pt>
                <c:pt idx="702">
                  <c:v>2104</c:v>
                </c:pt>
                <c:pt idx="703">
                  <c:v>2104</c:v>
                </c:pt>
                <c:pt idx="704">
                  <c:v>2120</c:v>
                </c:pt>
                <c:pt idx="705">
                  <c:v>2120</c:v>
                </c:pt>
                <c:pt idx="706">
                  <c:v>2124</c:v>
                </c:pt>
                <c:pt idx="707">
                  <c:v>2124</c:v>
                </c:pt>
                <c:pt idx="708">
                  <c:v>2128</c:v>
                </c:pt>
                <c:pt idx="709">
                  <c:v>2128</c:v>
                </c:pt>
                <c:pt idx="710">
                  <c:v>2132</c:v>
                </c:pt>
                <c:pt idx="711">
                  <c:v>2132</c:v>
                </c:pt>
                <c:pt idx="712">
                  <c:v>2136</c:v>
                </c:pt>
                <c:pt idx="713">
                  <c:v>2136</c:v>
                </c:pt>
                <c:pt idx="714">
                  <c:v>2140</c:v>
                </c:pt>
                <c:pt idx="715">
                  <c:v>2140</c:v>
                </c:pt>
                <c:pt idx="716">
                  <c:v>2144</c:v>
                </c:pt>
                <c:pt idx="717">
                  <c:v>2144</c:v>
                </c:pt>
                <c:pt idx="718">
                  <c:v>2148</c:v>
                </c:pt>
                <c:pt idx="719">
                  <c:v>2148</c:v>
                </c:pt>
                <c:pt idx="720">
                  <c:v>2152</c:v>
                </c:pt>
                <c:pt idx="721">
                  <c:v>2152</c:v>
                </c:pt>
                <c:pt idx="722">
                  <c:v>2156</c:v>
                </c:pt>
                <c:pt idx="723">
                  <c:v>2156</c:v>
                </c:pt>
                <c:pt idx="724">
                  <c:v>2160</c:v>
                </c:pt>
                <c:pt idx="725">
                  <c:v>2160</c:v>
                </c:pt>
                <c:pt idx="726">
                  <c:v>2188</c:v>
                </c:pt>
                <c:pt idx="727">
                  <c:v>2188</c:v>
                </c:pt>
                <c:pt idx="728">
                  <c:v>2192</c:v>
                </c:pt>
                <c:pt idx="729">
                  <c:v>2192</c:v>
                </c:pt>
                <c:pt idx="730">
                  <c:v>2196</c:v>
                </c:pt>
                <c:pt idx="731">
                  <c:v>2196</c:v>
                </c:pt>
                <c:pt idx="732">
                  <c:v>2220</c:v>
                </c:pt>
                <c:pt idx="733">
                  <c:v>2220</c:v>
                </c:pt>
                <c:pt idx="734">
                  <c:v>2224</c:v>
                </c:pt>
                <c:pt idx="735">
                  <c:v>2224</c:v>
                </c:pt>
                <c:pt idx="736">
                  <c:v>2228</c:v>
                </c:pt>
                <c:pt idx="737">
                  <c:v>2228</c:v>
                </c:pt>
                <c:pt idx="738">
                  <c:v>2232</c:v>
                </c:pt>
                <c:pt idx="739">
                  <c:v>2232</c:v>
                </c:pt>
                <c:pt idx="740">
                  <c:v>2236</c:v>
                </c:pt>
                <c:pt idx="741">
                  <c:v>2236</c:v>
                </c:pt>
                <c:pt idx="742">
                  <c:v>2240</c:v>
                </c:pt>
                <c:pt idx="743">
                  <c:v>2240</c:v>
                </c:pt>
                <c:pt idx="744">
                  <c:v>2276</c:v>
                </c:pt>
                <c:pt idx="745">
                  <c:v>2276</c:v>
                </c:pt>
                <c:pt idx="746">
                  <c:v>2280</c:v>
                </c:pt>
                <c:pt idx="747">
                  <c:v>2280</c:v>
                </c:pt>
                <c:pt idx="748">
                  <c:v>2284</c:v>
                </c:pt>
                <c:pt idx="749">
                  <c:v>2284</c:v>
                </c:pt>
                <c:pt idx="750">
                  <c:v>2288</c:v>
                </c:pt>
                <c:pt idx="751">
                  <c:v>2288</c:v>
                </c:pt>
                <c:pt idx="752">
                  <c:v>2292</c:v>
                </c:pt>
                <c:pt idx="753">
                  <c:v>2292</c:v>
                </c:pt>
                <c:pt idx="754">
                  <c:v>2296</c:v>
                </c:pt>
                <c:pt idx="755">
                  <c:v>2296</c:v>
                </c:pt>
                <c:pt idx="756">
                  <c:v>2300</c:v>
                </c:pt>
                <c:pt idx="757">
                  <c:v>2300</c:v>
                </c:pt>
                <c:pt idx="758">
                  <c:v>2304</c:v>
                </c:pt>
                <c:pt idx="759">
                  <c:v>2304</c:v>
                </c:pt>
                <c:pt idx="760">
                  <c:v>2308</c:v>
                </c:pt>
                <c:pt idx="761">
                  <c:v>2308</c:v>
                </c:pt>
                <c:pt idx="762">
                  <c:v>2312</c:v>
                </c:pt>
                <c:pt idx="763">
                  <c:v>2312</c:v>
                </c:pt>
                <c:pt idx="764">
                  <c:v>2316</c:v>
                </c:pt>
                <c:pt idx="765">
                  <c:v>2316</c:v>
                </c:pt>
                <c:pt idx="766">
                  <c:v>2320</c:v>
                </c:pt>
                <c:pt idx="767">
                  <c:v>2320</c:v>
                </c:pt>
                <c:pt idx="768">
                  <c:v>2324</c:v>
                </c:pt>
                <c:pt idx="769">
                  <c:v>2324</c:v>
                </c:pt>
                <c:pt idx="770">
                  <c:v>2328</c:v>
                </c:pt>
                <c:pt idx="771">
                  <c:v>2328</c:v>
                </c:pt>
                <c:pt idx="772">
                  <c:v>2332</c:v>
                </c:pt>
                <c:pt idx="773">
                  <c:v>2332</c:v>
                </c:pt>
                <c:pt idx="774">
                  <c:v>2336</c:v>
                </c:pt>
                <c:pt idx="775">
                  <c:v>2336</c:v>
                </c:pt>
                <c:pt idx="776">
                  <c:v>2340</c:v>
                </c:pt>
                <c:pt idx="777">
                  <c:v>2340</c:v>
                </c:pt>
                <c:pt idx="778">
                  <c:v>2344</c:v>
                </c:pt>
                <c:pt idx="779">
                  <c:v>2344</c:v>
                </c:pt>
                <c:pt idx="780">
                  <c:v>2348</c:v>
                </c:pt>
                <c:pt idx="781">
                  <c:v>2348</c:v>
                </c:pt>
                <c:pt idx="782">
                  <c:v>2352</c:v>
                </c:pt>
                <c:pt idx="783">
                  <c:v>2352</c:v>
                </c:pt>
                <c:pt idx="784">
                  <c:v>2356</c:v>
                </c:pt>
                <c:pt idx="785">
                  <c:v>2356</c:v>
                </c:pt>
                <c:pt idx="786">
                  <c:v>2360</c:v>
                </c:pt>
                <c:pt idx="787">
                  <c:v>2360</c:v>
                </c:pt>
                <c:pt idx="788">
                  <c:v>2364</c:v>
                </c:pt>
                <c:pt idx="789">
                  <c:v>2364</c:v>
                </c:pt>
                <c:pt idx="790">
                  <c:v>2368</c:v>
                </c:pt>
                <c:pt idx="791">
                  <c:v>2368</c:v>
                </c:pt>
                <c:pt idx="792">
                  <c:v>2372</c:v>
                </c:pt>
                <c:pt idx="793">
                  <c:v>2372</c:v>
                </c:pt>
                <c:pt idx="794">
                  <c:v>2376</c:v>
                </c:pt>
                <c:pt idx="795">
                  <c:v>2376</c:v>
                </c:pt>
                <c:pt idx="796">
                  <c:v>2380</c:v>
                </c:pt>
                <c:pt idx="797">
                  <c:v>2380</c:v>
                </c:pt>
                <c:pt idx="798">
                  <c:v>2384</c:v>
                </c:pt>
                <c:pt idx="799">
                  <c:v>2384</c:v>
                </c:pt>
                <c:pt idx="800">
                  <c:v>2388</c:v>
                </c:pt>
                <c:pt idx="801">
                  <c:v>2388</c:v>
                </c:pt>
                <c:pt idx="802">
                  <c:v>2392</c:v>
                </c:pt>
                <c:pt idx="803">
                  <c:v>2392</c:v>
                </c:pt>
                <c:pt idx="804">
                  <c:v>2396</c:v>
                </c:pt>
                <c:pt idx="805">
                  <c:v>2396</c:v>
                </c:pt>
                <c:pt idx="806">
                  <c:v>2400</c:v>
                </c:pt>
                <c:pt idx="807">
                  <c:v>2400</c:v>
                </c:pt>
                <c:pt idx="808">
                  <c:v>2404</c:v>
                </c:pt>
                <c:pt idx="809">
                  <c:v>2404</c:v>
                </c:pt>
                <c:pt idx="810">
                  <c:v>2408</c:v>
                </c:pt>
                <c:pt idx="811">
                  <c:v>2408</c:v>
                </c:pt>
                <c:pt idx="812">
                  <c:v>2412</c:v>
                </c:pt>
                <c:pt idx="813">
                  <c:v>2412</c:v>
                </c:pt>
                <c:pt idx="814">
                  <c:v>2416</c:v>
                </c:pt>
                <c:pt idx="815">
                  <c:v>2416</c:v>
                </c:pt>
                <c:pt idx="816">
                  <c:v>2420</c:v>
                </c:pt>
                <c:pt idx="817">
                  <c:v>2420</c:v>
                </c:pt>
                <c:pt idx="818">
                  <c:v>2424</c:v>
                </c:pt>
                <c:pt idx="819">
                  <c:v>2424</c:v>
                </c:pt>
                <c:pt idx="820">
                  <c:v>2428</c:v>
                </c:pt>
                <c:pt idx="821">
                  <c:v>2428</c:v>
                </c:pt>
                <c:pt idx="822">
                  <c:v>2432</c:v>
                </c:pt>
                <c:pt idx="823">
                  <c:v>2432</c:v>
                </c:pt>
                <c:pt idx="824">
                  <c:v>2436</c:v>
                </c:pt>
                <c:pt idx="825">
                  <c:v>2436</c:v>
                </c:pt>
                <c:pt idx="826">
                  <c:v>2476</c:v>
                </c:pt>
                <c:pt idx="827">
                  <c:v>2476</c:v>
                </c:pt>
                <c:pt idx="828">
                  <c:v>2480</c:v>
                </c:pt>
                <c:pt idx="829">
                  <c:v>2480</c:v>
                </c:pt>
                <c:pt idx="830">
                  <c:v>2484</c:v>
                </c:pt>
                <c:pt idx="831">
                  <c:v>2484</c:v>
                </c:pt>
                <c:pt idx="832">
                  <c:v>2492</c:v>
                </c:pt>
                <c:pt idx="833">
                  <c:v>2492</c:v>
                </c:pt>
                <c:pt idx="834">
                  <c:v>2496</c:v>
                </c:pt>
                <c:pt idx="835">
                  <c:v>2496</c:v>
                </c:pt>
                <c:pt idx="836">
                  <c:v>2500</c:v>
                </c:pt>
                <c:pt idx="837">
                  <c:v>2500</c:v>
                </c:pt>
                <c:pt idx="838">
                  <c:v>2504</c:v>
                </c:pt>
                <c:pt idx="839">
                  <c:v>2504</c:v>
                </c:pt>
                <c:pt idx="840">
                  <c:v>2508</c:v>
                </c:pt>
                <c:pt idx="841">
                  <c:v>2508</c:v>
                </c:pt>
                <c:pt idx="842">
                  <c:v>2548</c:v>
                </c:pt>
                <c:pt idx="843">
                  <c:v>2548</c:v>
                </c:pt>
                <c:pt idx="844">
                  <c:v>2552</c:v>
                </c:pt>
                <c:pt idx="845">
                  <c:v>2552</c:v>
                </c:pt>
                <c:pt idx="846">
                  <c:v>2556</c:v>
                </c:pt>
                <c:pt idx="847">
                  <c:v>2556</c:v>
                </c:pt>
                <c:pt idx="848">
                  <c:v>2572</c:v>
                </c:pt>
                <c:pt idx="849">
                  <c:v>2572</c:v>
                </c:pt>
                <c:pt idx="850">
                  <c:v>2576</c:v>
                </c:pt>
                <c:pt idx="851">
                  <c:v>2576</c:v>
                </c:pt>
                <c:pt idx="852">
                  <c:v>2596</c:v>
                </c:pt>
                <c:pt idx="853">
                  <c:v>2596</c:v>
                </c:pt>
                <c:pt idx="854">
                  <c:v>2600</c:v>
                </c:pt>
                <c:pt idx="855">
                  <c:v>2600</c:v>
                </c:pt>
                <c:pt idx="856">
                  <c:v>2640</c:v>
                </c:pt>
                <c:pt idx="857">
                  <c:v>2640</c:v>
                </c:pt>
                <c:pt idx="858">
                  <c:v>2644</c:v>
                </c:pt>
                <c:pt idx="859">
                  <c:v>2644</c:v>
                </c:pt>
                <c:pt idx="860">
                  <c:v>2648</c:v>
                </c:pt>
                <c:pt idx="861">
                  <c:v>2648</c:v>
                </c:pt>
                <c:pt idx="862">
                  <c:v>2664</c:v>
                </c:pt>
                <c:pt idx="863">
                  <c:v>2664</c:v>
                </c:pt>
                <c:pt idx="864">
                  <c:v>2684</c:v>
                </c:pt>
                <c:pt idx="865">
                  <c:v>2684</c:v>
                </c:pt>
                <c:pt idx="866">
                  <c:v>2688</c:v>
                </c:pt>
                <c:pt idx="867">
                  <c:v>2688</c:v>
                </c:pt>
                <c:pt idx="868">
                  <c:v>2692</c:v>
                </c:pt>
                <c:pt idx="869">
                  <c:v>2692</c:v>
                </c:pt>
                <c:pt idx="870">
                  <c:v>2696</c:v>
                </c:pt>
                <c:pt idx="871">
                  <c:v>2696</c:v>
                </c:pt>
                <c:pt idx="872">
                  <c:v>2700</c:v>
                </c:pt>
                <c:pt idx="873">
                  <c:v>2700</c:v>
                </c:pt>
                <c:pt idx="874">
                  <c:v>2740</c:v>
                </c:pt>
                <c:pt idx="875">
                  <c:v>2740</c:v>
                </c:pt>
                <c:pt idx="876">
                  <c:v>2744</c:v>
                </c:pt>
                <c:pt idx="877">
                  <c:v>2744</c:v>
                </c:pt>
                <c:pt idx="878">
                  <c:v>2748</c:v>
                </c:pt>
                <c:pt idx="879">
                  <c:v>2748</c:v>
                </c:pt>
                <c:pt idx="880">
                  <c:v>2764</c:v>
                </c:pt>
                <c:pt idx="881">
                  <c:v>2764</c:v>
                </c:pt>
                <c:pt idx="882">
                  <c:v>2768</c:v>
                </c:pt>
                <c:pt idx="883">
                  <c:v>2768</c:v>
                </c:pt>
                <c:pt idx="884">
                  <c:v>2788</c:v>
                </c:pt>
                <c:pt idx="885">
                  <c:v>2788</c:v>
                </c:pt>
                <c:pt idx="886">
                  <c:v>2792</c:v>
                </c:pt>
                <c:pt idx="887">
                  <c:v>2792</c:v>
                </c:pt>
                <c:pt idx="888">
                  <c:v>2832</c:v>
                </c:pt>
                <c:pt idx="889">
                  <c:v>2832</c:v>
                </c:pt>
                <c:pt idx="890">
                  <c:v>2836</c:v>
                </c:pt>
                <c:pt idx="891">
                  <c:v>2836</c:v>
                </c:pt>
                <c:pt idx="892">
                  <c:v>2840</c:v>
                </c:pt>
                <c:pt idx="893">
                  <c:v>2840</c:v>
                </c:pt>
                <c:pt idx="894">
                  <c:v>2856</c:v>
                </c:pt>
                <c:pt idx="895">
                  <c:v>2856</c:v>
                </c:pt>
                <c:pt idx="896">
                  <c:v>2876</c:v>
                </c:pt>
                <c:pt idx="897">
                  <c:v>2876</c:v>
                </c:pt>
                <c:pt idx="898">
                  <c:v>2880</c:v>
                </c:pt>
                <c:pt idx="899">
                  <c:v>2880</c:v>
                </c:pt>
                <c:pt idx="900">
                  <c:v>2884</c:v>
                </c:pt>
                <c:pt idx="901">
                  <c:v>2884</c:v>
                </c:pt>
                <c:pt idx="902">
                  <c:v>2888</c:v>
                </c:pt>
                <c:pt idx="903">
                  <c:v>2888</c:v>
                </c:pt>
                <c:pt idx="904">
                  <c:v>2928</c:v>
                </c:pt>
                <c:pt idx="905">
                  <c:v>2928</c:v>
                </c:pt>
                <c:pt idx="906">
                  <c:v>2932</c:v>
                </c:pt>
                <c:pt idx="907">
                  <c:v>2932</c:v>
                </c:pt>
                <c:pt idx="908">
                  <c:v>2936</c:v>
                </c:pt>
                <c:pt idx="909">
                  <c:v>2936</c:v>
                </c:pt>
                <c:pt idx="910">
                  <c:v>2952</c:v>
                </c:pt>
                <c:pt idx="911">
                  <c:v>2952</c:v>
                </c:pt>
                <c:pt idx="912">
                  <c:v>2956</c:v>
                </c:pt>
                <c:pt idx="913">
                  <c:v>2956</c:v>
                </c:pt>
                <c:pt idx="914">
                  <c:v>2976</c:v>
                </c:pt>
                <c:pt idx="915">
                  <c:v>2976</c:v>
                </c:pt>
                <c:pt idx="916">
                  <c:v>2980</c:v>
                </c:pt>
                <c:pt idx="917">
                  <c:v>2980</c:v>
                </c:pt>
                <c:pt idx="918">
                  <c:v>3020</c:v>
                </c:pt>
                <c:pt idx="919">
                  <c:v>3020</c:v>
                </c:pt>
                <c:pt idx="920">
                  <c:v>3024</c:v>
                </c:pt>
                <c:pt idx="921">
                  <c:v>3024</c:v>
                </c:pt>
                <c:pt idx="922">
                  <c:v>3028</c:v>
                </c:pt>
                <c:pt idx="923">
                  <c:v>3028</c:v>
                </c:pt>
                <c:pt idx="924">
                  <c:v>3044</c:v>
                </c:pt>
                <c:pt idx="925">
                  <c:v>3044</c:v>
                </c:pt>
                <c:pt idx="926">
                  <c:v>3064</c:v>
                </c:pt>
                <c:pt idx="927">
                  <c:v>3064</c:v>
                </c:pt>
                <c:pt idx="928">
                  <c:v>3068</c:v>
                </c:pt>
                <c:pt idx="929">
                  <c:v>3068</c:v>
                </c:pt>
                <c:pt idx="930">
                  <c:v>3072</c:v>
                </c:pt>
                <c:pt idx="931">
                  <c:v>3072</c:v>
                </c:pt>
                <c:pt idx="932">
                  <c:v>3076</c:v>
                </c:pt>
                <c:pt idx="933">
                  <c:v>3076</c:v>
                </c:pt>
                <c:pt idx="934">
                  <c:v>3080</c:v>
                </c:pt>
                <c:pt idx="935">
                  <c:v>3080</c:v>
                </c:pt>
                <c:pt idx="936">
                  <c:v>3084</c:v>
                </c:pt>
                <c:pt idx="937">
                  <c:v>3084</c:v>
                </c:pt>
                <c:pt idx="938">
                  <c:v>3124</c:v>
                </c:pt>
                <c:pt idx="939">
                  <c:v>3124</c:v>
                </c:pt>
                <c:pt idx="940">
                  <c:v>3128</c:v>
                </c:pt>
                <c:pt idx="941">
                  <c:v>3128</c:v>
                </c:pt>
                <c:pt idx="942">
                  <c:v>3132</c:v>
                </c:pt>
                <c:pt idx="943">
                  <c:v>3132</c:v>
                </c:pt>
                <c:pt idx="944">
                  <c:v>3148</c:v>
                </c:pt>
                <c:pt idx="945">
                  <c:v>3148</c:v>
                </c:pt>
                <c:pt idx="946">
                  <c:v>3152</c:v>
                </c:pt>
                <c:pt idx="947">
                  <c:v>3152</c:v>
                </c:pt>
                <c:pt idx="948">
                  <c:v>3172</c:v>
                </c:pt>
                <c:pt idx="949">
                  <c:v>3172</c:v>
                </c:pt>
                <c:pt idx="950">
                  <c:v>3176</c:v>
                </c:pt>
                <c:pt idx="951">
                  <c:v>3176</c:v>
                </c:pt>
                <c:pt idx="952">
                  <c:v>3216</c:v>
                </c:pt>
                <c:pt idx="953">
                  <c:v>3216</c:v>
                </c:pt>
                <c:pt idx="954">
                  <c:v>3220</c:v>
                </c:pt>
                <c:pt idx="955">
                  <c:v>3220</c:v>
                </c:pt>
                <c:pt idx="956">
                  <c:v>3224</c:v>
                </c:pt>
                <c:pt idx="957">
                  <c:v>3224</c:v>
                </c:pt>
                <c:pt idx="958">
                  <c:v>3240</c:v>
                </c:pt>
                <c:pt idx="959">
                  <c:v>3240</c:v>
                </c:pt>
                <c:pt idx="960">
                  <c:v>3260</c:v>
                </c:pt>
                <c:pt idx="961">
                  <c:v>3260</c:v>
                </c:pt>
                <c:pt idx="962">
                  <c:v>3264</c:v>
                </c:pt>
                <c:pt idx="963">
                  <c:v>3264</c:v>
                </c:pt>
                <c:pt idx="964">
                  <c:v>3268</c:v>
                </c:pt>
                <c:pt idx="965">
                  <c:v>3268</c:v>
                </c:pt>
                <c:pt idx="966">
                  <c:v>3272</c:v>
                </c:pt>
                <c:pt idx="967">
                  <c:v>3272</c:v>
                </c:pt>
                <c:pt idx="968">
                  <c:v>3312</c:v>
                </c:pt>
                <c:pt idx="969">
                  <c:v>3312</c:v>
                </c:pt>
                <c:pt idx="970">
                  <c:v>3316</c:v>
                </c:pt>
                <c:pt idx="971">
                  <c:v>3316</c:v>
                </c:pt>
                <c:pt idx="972">
                  <c:v>3320</c:v>
                </c:pt>
                <c:pt idx="973">
                  <c:v>3320</c:v>
                </c:pt>
                <c:pt idx="974">
                  <c:v>3336</c:v>
                </c:pt>
                <c:pt idx="975">
                  <c:v>3336</c:v>
                </c:pt>
                <c:pt idx="976">
                  <c:v>3340</c:v>
                </c:pt>
                <c:pt idx="977">
                  <c:v>3340</c:v>
                </c:pt>
                <c:pt idx="978">
                  <c:v>3360</c:v>
                </c:pt>
                <c:pt idx="979">
                  <c:v>3360</c:v>
                </c:pt>
                <c:pt idx="980">
                  <c:v>3364</c:v>
                </c:pt>
                <c:pt idx="981">
                  <c:v>3364</c:v>
                </c:pt>
                <c:pt idx="982">
                  <c:v>3404</c:v>
                </c:pt>
                <c:pt idx="983">
                  <c:v>3404</c:v>
                </c:pt>
                <c:pt idx="984">
                  <c:v>3408</c:v>
                </c:pt>
                <c:pt idx="985">
                  <c:v>3408</c:v>
                </c:pt>
                <c:pt idx="986">
                  <c:v>3412</c:v>
                </c:pt>
                <c:pt idx="987">
                  <c:v>3412</c:v>
                </c:pt>
                <c:pt idx="988">
                  <c:v>3428</c:v>
                </c:pt>
                <c:pt idx="989">
                  <c:v>3428</c:v>
                </c:pt>
                <c:pt idx="990">
                  <c:v>3448</c:v>
                </c:pt>
                <c:pt idx="991">
                  <c:v>3448</c:v>
                </c:pt>
                <c:pt idx="992">
                  <c:v>3452</c:v>
                </c:pt>
                <c:pt idx="993">
                  <c:v>3452</c:v>
                </c:pt>
                <c:pt idx="994">
                  <c:v>3456</c:v>
                </c:pt>
                <c:pt idx="995">
                  <c:v>3456</c:v>
                </c:pt>
                <c:pt idx="996">
                  <c:v>3460</c:v>
                </c:pt>
                <c:pt idx="997">
                  <c:v>3460</c:v>
                </c:pt>
                <c:pt idx="998">
                  <c:v>3464</c:v>
                </c:pt>
                <c:pt idx="999">
                  <c:v>3464</c:v>
                </c:pt>
                <c:pt idx="1000">
                  <c:v>3504</c:v>
                </c:pt>
                <c:pt idx="1001">
                  <c:v>3504</c:v>
                </c:pt>
                <c:pt idx="1002">
                  <c:v>3508</c:v>
                </c:pt>
                <c:pt idx="1003">
                  <c:v>3508</c:v>
                </c:pt>
                <c:pt idx="1004">
                  <c:v>3512</c:v>
                </c:pt>
                <c:pt idx="1005">
                  <c:v>3512</c:v>
                </c:pt>
                <c:pt idx="1006">
                  <c:v>3528</c:v>
                </c:pt>
                <c:pt idx="1007">
                  <c:v>3528</c:v>
                </c:pt>
                <c:pt idx="1008">
                  <c:v>3532</c:v>
                </c:pt>
                <c:pt idx="1009">
                  <c:v>3532</c:v>
                </c:pt>
                <c:pt idx="1010">
                  <c:v>3552</c:v>
                </c:pt>
                <c:pt idx="1011">
                  <c:v>3552</c:v>
                </c:pt>
                <c:pt idx="1012">
                  <c:v>3556</c:v>
                </c:pt>
                <c:pt idx="1013">
                  <c:v>3556</c:v>
                </c:pt>
                <c:pt idx="1014">
                  <c:v>3596</c:v>
                </c:pt>
                <c:pt idx="1015">
                  <c:v>3596</c:v>
                </c:pt>
                <c:pt idx="1016">
                  <c:v>3600</c:v>
                </c:pt>
                <c:pt idx="1017">
                  <c:v>3600</c:v>
                </c:pt>
                <c:pt idx="1018">
                  <c:v>3604</c:v>
                </c:pt>
                <c:pt idx="1019">
                  <c:v>3604</c:v>
                </c:pt>
                <c:pt idx="1020">
                  <c:v>3620</c:v>
                </c:pt>
                <c:pt idx="1021">
                  <c:v>3620</c:v>
                </c:pt>
                <c:pt idx="1022">
                  <c:v>3640</c:v>
                </c:pt>
                <c:pt idx="1023">
                  <c:v>3640</c:v>
                </c:pt>
                <c:pt idx="1024">
                  <c:v>3644</c:v>
                </c:pt>
                <c:pt idx="1025">
                  <c:v>3644</c:v>
                </c:pt>
                <c:pt idx="1026">
                  <c:v>3648</c:v>
                </c:pt>
                <c:pt idx="1027">
                  <c:v>3648</c:v>
                </c:pt>
                <c:pt idx="1028">
                  <c:v>3652</c:v>
                </c:pt>
                <c:pt idx="1029">
                  <c:v>3652</c:v>
                </c:pt>
                <c:pt idx="1030">
                  <c:v>3692</c:v>
                </c:pt>
                <c:pt idx="1031">
                  <c:v>3692</c:v>
                </c:pt>
                <c:pt idx="1032">
                  <c:v>3696</c:v>
                </c:pt>
                <c:pt idx="1033">
                  <c:v>3696</c:v>
                </c:pt>
                <c:pt idx="1034">
                  <c:v>3700</c:v>
                </c:pt>
                <c:pt idx="1035">
                  <c:v>3700</c:v>
                </c:pt>
                <c:pt idx="1036">
                  <c:v>3716</c:v>
                </c:pt>
                <c:pt idx="1037">
                  <c:v>3716</c:v>
                </c:pt>
                <c:pt idx="1038">
                  <c:v>3720</c:v>
                </c:pt>
                <c:pt idx="1039">
                  <c:v>3720</c:v>
                </c:pt>
                <c:pt idx="1040">
                  <c:v>3740</c:v>
                </c:pt>
                <c:pt idx="1041">
                  <c:v>3740</c:v>
                </c:pt>
                <c:pt idx="1042">
                  <c:v>3744</c:v>
                </c:pt>
                <c:pt idx="1043">
                  <c:v>3744</c:v>
                </c:pt>
                <c:pt idx="1044">
                  <c:v>3784</c:v>
                </c:pt>
                <c:pt idx="1045">
                  <c:v>3784</c:v>
                </c:pt>
                <c:pt idx="1046">
                  <c:v>3788</c:v>
                </c:pt>
                <c:pt idx="1047">
                  <c:v>3788</c:v>
                </c:pt>
                <c:pt idx="1048">
                  <c:v>3792</c:v>
                </c:pt>
                <c:pt idx="1049">
                  <c:v>3792</c:v>
                </c:pt>
                <c:pt idx="1050">
                  <c:v>3808</c:v>
                </c:pt>
                <c:pt idx="1051">
                  <c:v>3808</c:v>
                </c:pt>
                <c:pt idx="1052">
                  <c:v>3828</c:v>
                </c:pt>
                <c:pt idx="1053">
                  <c:v>3828</c:v>
                </c:pt>
                <c:pt idx="1054">
                  <c:v>3832</c:v>
                </c:pt>
                <c:pt idx="1055">
                  <c:v>3832</c:v>
                </c:pt>
                <c:pt idx="1056">
                  <c:v>3836</c:v>
                </c:pt>
                <c:pt idx="1057">
                  <c:v>3836</c:v>
                </c:pt>
                <c:pt idx="1058">
                  <c:v>3840</c:v>
                </c:pt>
                <c:pt idx="1059">
                  <c:v>3840</c:v>
                </c:pt>
                <c:pt idx="1060">
                  <c:v>3844</c:v>
                </c:pt>
                <c:pt idx="1061">
                  <c:v>3844</c:v>
                </c:pt>
                <c:pt idx="1062">
                  <c:v>3848</c:v>
                </c:pt>
                <c:pt idx="1063">
                  <c:v>3848</c:v>
                </c:pt>
                <c:pt idx="1064">
                  <c:v>3852</c:v>
                </c:pt>
                <c:pt idx="1065">
                  <c:v>3852</c:v>
                </c:pt>
                <c:pt idx="1066">
                  <c:v>3892</c:v>
                </c:pt>
                <c:pt idx="1067">
                  <c:v>3892</c:v>
                </c:pt>
                <c:pt idx="1068">
                  <c:v>3896</c:v>
                </c:pt>
                <c:pt idx="1069">
                  <c:v>3896</c:v>
                </c:pt>
                <c:pt idx="1070">
                  <c:v>3900</c:v>
                </c:pt>
                <c:pt idx="1071">
                  <c:v>3900</c:v>
                </c:pt>
                <c:pt idx="1072">
                  <c:v>3916</c:v>
                </c:pt>
                <c:pt idx="1073">
                  <c:v>3916</c:v>
                </c:pt>
                <c:pt idx="1074">
                  <c:v>3920</c:v>
                </c:pt>
                <c:pt idx="1075">
                  <c:v>3920</c:v>
                </c:pt>
                <c:pt idx="1076">
                  <c:v>3940</c:v>
                </c:pt>
                <c:pt idx="1077">
                  <c:v>3940</c:v>
                </c:pt>
                <c:pt idx="1078">
                  <c:v>3944</c:v>
                </c:pt>
                <c:pt idx="1079">
                  <c:v>3944</c:v>
                </c:pt>
                <c:pt idx="1080">
                  <c:v>3984</c:v>
                </c:pt>
                <c:pt idx="1081">
                  <c:v>3984</c:v>
                </c:pt>
                <c:pt idx="1082">
                  <c:v>3988</c:v>
                </c:pt>
                <c:pt idx="1083">
                  <c:v>3988</c:v>
                </c:pt>
                <c:pt idx="1084">
                  <c:v>3992</c:v>
                </c:pt>
                <c:pt idx="1085">
                  <c:v>3992</c:v>
                </c:pt>
                <c:pt idx="1086">
                  <c:v>4008</c:v>
                </c:pt>
                <c:pt idx="1087">
                  <c:v>4008</c:v>
                </c:pt>
                <c:pt idx="1088">
                  <c:v>4028</c:v>
                </c:pt>
                <c:pt idx="1089">
                  <c:v>4028</c:v>
                </c:pt>
                <c:pt idx="1090">
                  <c:v>4032</c:v>
                </c:pt>
                <c:pt idx="1091">
                  <c:v>4032</c:v>
                </c:pt>
                <c:pt idx="1092">
                  <c:v>4036</c:v>
                </c:pt>
                <c:pt idx="1093">
                  <c:v>4036</c:v>
                </c:pt>
                <c:pt idx="1094">
                  <c:v>4040</c:v>
                </c:pt>
                <c:pt idx="1095">
                  <c:v>4040</c:v>
                </c:pt>
                <c:pt idx="1096">
                  <c:v>4080</c:v>
                </c:pt>
                <c:pt idx="1097">
                  <c:v>4080</c:v>
                </c:pt>
                <c:pt idx="1098">
                  <c:v>4084</c:v>
                </c:pt>
                <c:pt idx="1099">
                  <c:v>4084</c:v>
                </c:pt>
                <c:pt idx="1100">
                  <c:v>4088</c:v>
                </c:pt>
                <c:pt idx="1101">
                  <c:v>4088</c:v>
                </c:pt>
                <c:pt idx="1102">
                  <c:v>4104</c:v>
                </c:pt>
                <c:pt idx="1103">
                  <c:v>4104</c:v>
                </c:pt>
                <c:pt idx="1104">
                  <c:v>4108</c:v>
                </c:pt>
                <c:pt idx="1105">
                  <c:v>4108</c:v>
                </c:pt>
                <c:pt idx="1106">
                  <c:v>4112</c:v>
                </c:pt>
                <c:pt idx="1107">
                  <c:v>4112</c:v>
                </c:pt>
                <c:pt idx="1108">
                  <c:v>4116</c:v>
                </c:pt>
                <c:pt idx="1109">
                  <c:v>4116</c:v>
                </c:pt>
                <c:pt idx="1110">
                  <c:v>4120</c:v>
                </c:pt>
                <c:pt idx="1111">
                  <c:v>4120</c:v>
                </c:pt>
                <c:pt idx="1112">
                  <c:v>4124</c:v>
                </c:pt>
                <c:pt idx="1113">
                  <c:v>4124</c:v>
                </c:pt>
                <c:pt idx="1114">
                  <c:v>4128</c:v>
                </c:pt>
                <c:pt idx="1115">
                  <c:v>4128</c:v>
                </c:pt>
                <c:pt idx="1116">
                  <c:v>4132</c:v>
                </c:pt>
                <c:pt idx="1117">
                  <c:v>4132</c:v>
                </c:pt>
                <c:pt idx="1118">
                  <c:v>4172</c:v>
                </c:pt>
                <c:pt idx="1119">
                  <c:v>4172</c:v>
                </c:pt>
                <c:pt idx="1120">
                  <c:v>4184</c:v>
                </c:pt>
                <c:pt idx="1121">
                  <c:v>4184</c:v>
                </c:pt>
                <c:pt idx="1122">
                  <c:v>4188</c:v>
                </c:pt>
                <c:pt idx="1123">
                  <c:v>4188</c:v>
                </c:pt>
                <c:pt idx="1124">
                  <c:v>4192</c:v>
                </c:pt>
                <c:pt idx="1125">
                  <c:v>4192</c:v>
                </c:pt>
                <c:pt idx="1126">
                  <c:v>4196</c:v>
                </c:pt>
                <c:pt idx="1127">
                  <c:v>4196</c:v>
                </c:pt>
                <c:pt idx="1128">
                  <c:v>4200</c:v>
                </c:pt>
                <c:pt idx="1129">
                  <c:v>4200</c:v>
                </c:pt>
                <c:pt idx="1130">
                  <c:v>4204</c:v>
                </c:pt>
                <c:pt idx="1131">
                  <c:v>4204</c:v>
                </c:pt>
                <c:pt idx="1132">
                  <c:v>4208</c:v>
                </c:pt>
                <c:pt idx="1133">
                  <c:v>4208</c:v>
                </c:pt>
                <c:pt idx="1134">
                  <c:v>4212</c:v>
                </c:pt>
                <c:pt idx="1135">
                  <c:v>4212</c:v>
                </c:pt>
                <c:pt idx="1136">
                  <c:v>4216</c:v>
                </c:pt>
                <c:pt idx="1137">
                  <c:v>4216</c:v>
                </c:pt>
                <c:pt idx="1138">
                  <c:v>4220</c:v>
                </c:pt>
                <c:pt idx="1139">
                  <c:v>4220</c:v>
                </c:pt>
                <c:pt idx="1140">
                  <c:v>4224</c:v>
                </c:pt>
                <c:pt idx="1141">
                  <c:v>4224</c:v>
                </c:pt>
                <c:pt idx="1142">
                  <c:v>4228</c:v>
                </c:pt>
                <c:pt idx="1143">
                  <c:v>4228</c:v>
                </c:pt>
                <c:pt idx="1144">
                  <c:v>4232</c:v>
                </c:pt>
                <c:pt idx="1145">
                  <c:v>4232</c:v>
                </c:pt>
                <c:pt idx="1146">
                  <c:v>4236</c:v>
                </c:pt>
                <c:pt idx="1147">
                  <c:v>4236</c:v>
                </c:pt>
                <c:pt idx="1148">
                  <c:v>4240</c:v>
                </c:pt>
                <c:pt idx="1149">
                  <c:v>4240</c:v>
                </c:pt>
                <c:pt idx="1150">
                  <c:v>4244</c:v>
                </c:pt>
                <c:pt idx="1151">
                  <c:v>4244</c:v>
                </c:pt>
                <c:pt idx="1152">
                  <c:v>4248</c:v>
                </c:pt>
                <c:pt idx="1153">
                  <c:v>4248</c:v>
                </c:pt>
                <c:pt idx="1154">
                  <c:v>4252</c:v>
                </c:pt>
                <c:pt idx="1155">
                  <c:v>4252</c:v>
                </c:pt>
                <c:pt idx="1156">
                  <c:v>4256</c:v>
                </c:pt>
                <c:pt idx="1157">
                  <c:v>4256</c:v>
                </c:pt>
                <c:pt idx="1158">
                  <c:v>4260</c:v>
                </c:pt>
                <c:pt idx="1159">
                  <c:v>4260</c:v>
                </c:pt>
                <c:pt idx="1160">
                  <c:v>4264</c:v>
                </c:pt>
                <c:pt idx="1161">
                  <c:v>4264</c:v>
                </c:pt>
                <c:pt idx="1162">
                  <c:v>4268</c:v>
                </c:pt>
                <c:pt idx="1163">
                  <c:v>4268</c:v>
                </c:pt>
                <c:pt idx="1164">
                  <c:v>4272</c:v>
                </c:pt>
                <c:pt idx="1165">
                  <c:v>4272</c:v>
                </c:pt>
                <c:pt idx="1166">
                  <c:v>4276</c:v>
                </c:pt>
                <c:pt idx="1167">
                  <c:v>4276</c:v>
                </c:pt>
                <c:pt idx="1168">
                  <c:v>4280</c:v>
                </c:pt>
                <c:pt idx="1169">
                  <c:v>4280</c:v>
                </c:pt>
                <c:pt idx="1170">
                  <c:v>4284</c:v>
                </c:pt>
                <c:pt idx="1171">
                  <c:v>4284</c:v>
                </c:pt>
                <c:pt idx="1172">
                  <c:v>4288</c:v>
                </c:pt>
                <c:pt idx="1173">
                  <c:v>4288</c:v>
                </c:pt>
                <c:pt idx="1174">
                  <c:v>4292</c:v>
                </c:pt>
                <c:pt idx="1175">
                  <c:v>4292</c:v>
                </c:pt>
                <c:pt idx="1176">
                  <c:v>4296</c:v>
                </c:pt>
                <c:pt idx="1177">
                  <c:v>4296</c:v>
                </c:pt>
                <c:pt idx="1178">
                  <c:v>4300</c:v>
                </c:pt>
                <c:pt idx="1179">
                  <c:v>4300</c:v>
                </c:pt>
                <c:pt idx="1180">
                  <c:v>4304</c:v>
                </c:pt>
                <c:pt idx="1181">
                  <c:v>4304</c:v>
                </c:pt>
                <c:pt idx="1182">
                  <c:v>4308</c:v>
                </c:pt>
                <c:pt idx="1183">
                  <c:v>4308</c:v>
                </c:pt>
                <c:pt idx="1184">
                  <c:v>4312</c:v>
                </c:pt>
                <c:pt idx="1185">
                  <c:v>4312</c:v>
                </c:pt>
                <c:pt idx="1186">
                  <c:v>4316</c:v>
                </c:pt>
                <c:pt idx="1187">
                  <c:v>4316</c:v>
                </c:pt>
                <c:pt idx="1188">
                  <c:v>4320</c:v>
                </c:pt>
                <c:pt idx="1189">
                  <c:v>4320</c:v>
                </c:pt>
                <c:pt idx="1190">
                  <c:v>4324</c:v>
                </c:pt>
                <c:pt idx="1191">
                  <c:v>4324</c:v>
                </c:pt>
                <c:pt idx="1192">
                  <c:v>4364</c:v>
                </c:pt>
                <c:pt idx="1193">
                  <c:v>4364</c:v>
                </c:pt>
                <c:pt idx="1194">
                  <c:v>4384</c:v>
                </c:pt>
                <c:pt idx="1195">
                  <c:v>4384</c:v>
                </c:pt>
                <c:pt idx="1196">
                  <c:v>4388</c:v>
                </c:pt>
                <c:pt idx="1197">
                  <c:v>4388</c:v>
                </c:pt>
                <c:pt idx="1198">
                  <c:v>4392</c:v>
                </c:pt>
                <c:pt idx="1199">
                  <c:v>4392</c:v>
                </c:pt>
                <c:pt idx="1200">
                  <c:v>4432</c:v>
                </c:pt>
                <c:pt idx="1201">
                  <c:v>4432</c:v>
                </c:pt>
                <c:pt idx="1202">
                  <c:v>4464</c:v>
                </c:pt>
                <c:pt idx="1203">
                  <c:v>4464</c:v>
                </c:pt>
                <c:pt idx="1204">
                  <c:v>4468</c:v>
                </c:pt>
                <c:pt idx="1205">
                  <c:v>4468</c:v>
                </c:pt>
                <c:pt idx="1206">
                  <c:v>4508</c:v>
                </c:pt>
                <c:pt idx="1207">
                  <c:v>4508</c:v>
                </c:pt>
                <c:pt idx="1208">
                  <c:v>4540</c:v>
                </c:pt>
                <c:pt idx="1209">
                  <c:v>4540</c:v>
                </c:pt>
                <c:pt idx="1210">
                  <c:v>4544</c:v>
                </c:pt>
                <c:pt idx="1211">
                  <c:v>4544</c:v>
                </c:pt>
                <c:pt idx="1212">
                  <c:v>4548</c:v>
                </c:pt>
                <c:pt idx="1213">
                  <c:v>4548</c:v>
                </c:pt>
                <c:pt idx="1214">
                  <c:v>4552</c:v>
                </c:pt>
                <c:pt idx="1215">
                  <c:v>4552</c:v>
                </c:pt>
                <c:pt idx="1216">
                  <c:v>4592</c:v>
                </c:pt>
                <c:pt idx="1217">
                  <c:v>4592</c:v>
                </c:pt>
                <c:pt idx="1218">
                  <c:v>4624</c:v>
                </c:pt>
                <c:pt idx="1219">
                  <c:v>4624</c:v>
                </c:pt>
                <c:pt idx="1220">
                  <c:v>4628</c:v>
                </c:pt>
                <c:pt idx="1221">
                  <c:v>4628</c:v>
                </c:pt>
                <c:pt idx="1222">
                  <c:v>4668</c:v>
                </c:pt>
                <c:pt idx="1223">
                  <c:v>4668</c:v>
                </c:pt>
                <c:pt idx="1224">
                  <c:v>4700</c:v>
                </c:pt>
                <c:pt idx="1225">
                  <c:v>4700</c:v>
                </c:pt>
                <c:pt idx="1226">
                  <c:v>4704</c:v>
                </c:pt>
                <c:pt idx="1227">
                  <c:v>4704</c:v>
                </c:pt>
                <c:pt idx="1228">
                  <c:v>4708</c:v>
                </c:pt>
                <c:pt idx="1229">
                  <c:v>4708</c:v>
                </c:pt>
                <c:pt idx="1230">
                  <c:v>4748</c:v>
                </c:pt>
                <c:pt idx="1231">
                  <c:v>4748</c:v>
                </c:pt>
                <c:pt idx="1232">
                  <c:v>4780</c:v>
                </c:pt>
                <c:pt idx="1233">
                  <c:v>4780</c:v>
                </c:pt>
                <c:pt idx="1234">
                  <c:v>4784</c:v>
                </c:pt>
                <c:pt idx="1235">
                  <c:v>4784</c:v>
                </c:pt>
                <c:pt idx="1236">
                  <c:v>4824</c:v>
                </c:pt>
                <c:pt idx="1237">
                  <c:v>4824</c:v>
                </c:pt>
                <c:pt idx="1238">
                  <c:v>4856</c:v>
                </c:pt>
                <c:pt idx="1239">
                  <c:v>4856</c:v>
                </c:pt>
                <c:pt idx="1240">
                  <c:v>4860</c:v>
                </c:pt>
                <c:pt idx="1241">
                  <c:v>4860</c:v>
                </c:pt>
                <c:pt idx="1242">
                  <c:v>4864</c:v>
                </c:pt>
                <c:pt idx="1243">
                  <c:v>4864</c:v>
                </c:pt>
                <c:pt idx="1244">
                  <c:v>4868</c:v>
                </c:pt>
                <c:pt idx="1245">
                  <c:v>4868</c:v>
                </c:pt>
                <c:pt idx="1246">
                  <c:v>4872</c:v>
                </c:pt>
                <c:pt idx="1247">
                  <c:v>4872</c:v>
                </c:pt>
                <c:pt idx="1248">
                  <c:v>4912</c:v>
                </c:pt>
                <c:pt idx="1249">
                  <c:v>4912</c:v>
                </c:pt>
                <c:pt idx="1250">
                  <c:v>4944</c:v>
                </c:pt>
                <c:pt idx="1251">
                  <c:v>4944</c:v>
                </c:pt>
                <c:pt idx="1252">
                  <c:v>4948</c:v>
                </c:pt>
                <c:pt idx="1253">
                  <c:v>4948</c:v>
                </c:pt>
                <c:pt idx="1254">
                  <c:v>4988</c:v>
                </c:pt>
                <c:pt idx="1255">
                  <c:v>4988</c:v>
                </c:pt>
                <c:pt idx="1256">
                  <c:v>5020</c:v>
                </c:pt>
                <c:pt idx="1257">
                  <c:v>5020</c:v>
                </c:pt>
                <c:pt idx="1258">
                  <c:v>5024</c:v>
                </c:pt>
                <c:pt idx="1259">
                  <c:v>5024</c:v>
                </c:pt>
                <c:pt idx="1260">
                  <c:v>5028</c:v>
                </c:pt>
                <c:pt idx="1261">
                  <c:v>5028</c:v>
                </c:pt>
                <c:pt idx="1262">
                  <c:v>5068</c:v>
                </c:pt>
                <c:pt idx="1263">
                  <c:v>5068</c:v>
                </c:pt>
                <c:pt idx="1264">
                  <c:v>5100</c:v>
                </c:pt>
                <c:pt idx="1265">
                  <c:v>5100</c:v>
                </c:pt>
                <c:pt idx="1266">
                  <c:v>5104</c:v>
                </c:pt>
                <c:pt idx="1267">
                  <c:v>5104</c:v>
                </c:pt>
                <c:pt idx="1268">
                  <c:v>5144</c:v>
                </c:pt>
                <c:pt idx="1269">
                  <c:v>5144</c:v>
                </c:pt>
                <c:pt idx="1270">
                  <c:v>5176</c:v>
                </c:pt>
                <c:pt idx="1271">
                  <c:v>5176</c:v>
                </c:pt>
                <c:pt idx="1272">
                  <c:v>5180</c:v>
                </c:pt>
                <c:pt idx="1273">
                  <c:v>5180</c:v>
                </c:pt>
                <c:pt idx="1274">
                  <c:v>5184</c:v>
                </c:pt>
                <c:pt idx="1275">
                  <c:v>5184</c:v>
                </c:pt>
                <c:pt idx="1276">
                  <c:v>5188</c:v>
                </c:pt>
                <c:pt idx="1277">
                  <c:v>5188</c:v>
                </c:pt>
                <c:pt idx="1278">
                  <c:v>5228</c:v>
                </c:pt>
                <c:pt idx="1279">
                  <c:v>5228</c:v>
                </c:pt>
                <c:pt idx="1280">
                  <c:v>5260</c:v>
                </c:pt>
                <c:pt idx="1281">
                  <c:v>5260</c:v>
                </c:pt>
                <c:pt idx="1282">
                  <c:v>5264</c:v>
                </c:pt>
                <c:pt idx="1283">
                  <c:v>5264</c:v>
                </c:pt>
                <c:pt idx="1284">
                  <c:v>5304</c:v>
                </c:pt>
                <c:pt idx="1285">
                  <c:v>5304</c:v>
                </c:pt>
                <c:pt idx="1286">
                  <c:v>5336</c:v>
                </c:pt>
                <c:pt idx="1287">
                  <c:v>5336</c:v>
                </c:pt>
                <c:pt idx="1288">
                  <c:v>5340</c:v>
                </c:pt>
                <c:pt idx="1289">
                  <c:v>5340</c:v>
                </c:pt>
                <c:pt idx="1290">
                  <c:v>5344</c:v>
                </c:pt>
                <c:pt idx="1291">
                  <c:v>5344</c:v>
                </c:pt>
                <c:pt idx="1292">
                  <c:v>5384</c:v>
                </c:pt>
                <c:pt idx="1293">
                  <c:v>5384</c:v>
                </c:pt>
                <c:pt idx="1294">
                  <c:v>5416</c:v>
                </c:pt>
                <c:pt idx="1295">
                  <c:v>5416</c:v>
                </c:pt>
                <c:pt idx="1296">
                  <c:v>5420</c:v>
                </c:pt>
                <c:pt idx="1297">
                  <c:v>5420</c:v>
                </c:pt>
                <c:pt idx="1298">
                  <c:v>5460</c:v>
                </c:pt>
                <c:pt idx="1299">
                  <c:v>5460</c:v>
                </c:pt>
                <c:pt idx="1300">
                  <c:v>5492</c:v>
                </c:pt>
                <c:pt idx="1301">
                  <c:v>5492</c:v>
                </c:pt>
                <c:pt idx="1302">
                  <c:v>5496</c:v>
                </c:pt>
                <c:pt idx="1303">
                  <c:v>5496</c:v>
                </c:pt>
                <c:pt idx="1304">
                  <c:v>5500</c:v>
                </c:pt>
                <c:pt idx="1305">
                  <c:v>5500</c:v>
                </c:pt>
                <c:pt idx="1306">
                  <c:v>5504</c:v>
                </c:pt>
                <c:pt idx="1307">
                  <c:v>5504</c:v>
                </c:pt>
                <c:pt idx="1308">
                  <c:v>5508</c:v>
                </c:pt>
                <c:pt idx="1309">
                  <c:v>5508</c:v>
                </c:pt>
                <c:pt idx="1310">
                  <c:v>5512</c:v>
                </c:pt>
                <c:pt idx="1311">
                  <c:v>5512</c:v>
                </c:pt>
                <c:pt idx="1312">
                  <c:v>5552</c:v>
                </c:pt>
                <c:pt idx="1313">
                  <c:v>5552</c:v>
                </c:pt>
                <c:pt idx="1314">
                  <c:v>5584</c:v>
                </c:pt>
                <c:pt idx="1315">
                  <c:v>5584</c:v>
                </c:pt>
                <c:pt idx="1316">
                  <c:v>5588</c:v>
                </c:pt>
                <c:pt idx="1317">
                  <c:v>5588</c:v>
                </c:pt>
                <c:pt idx="1318">
                  <c:v>5628</c:v>
                </c:pt>
                <c:pt idx="1319">
                  <c:v>5628</c:v>
                </c:pt>
                <c:pt idx="1320">
                  <c:v>5660</c:v>
                </c:pt>
                <c:pt idx="1321">
                  <c:v>5660</c:v>
                </c:pt>
                <c:pt idx="1322">
                  <c:v>5664</c:v>
                </c:pt>
                <c:pt idx="1323">
                  <c:v>5664</c:v>
                </c:pt>
                <c:pt idx="1324">
                  <c:v>5668</c:v>
                </c:pt>
                <c:pt idx="1325">
                  <c:v>5668</c:v>
                </c:pt>
                <c:pt idx="1326">
                  <c:v>5708</c:v>
                </c:pt>
                <c:pt idx="1327">
                  <c:v>5708</c:v>
                </c:pt>
                <c:pt idx="1328">
                  <c:v>5740</c:v>
                </c:pt>
                <c:pt idx="1329">
                  <c:v>5740</c:v>
                </c:pt>
                <c:pt idx="1330">
                  <c:v>5744</c:v>
                </c:pt>
                <c:pt idx="1331">
                  <c:v>5744</c:v>
                </c:pt>
                <c:pt idx="1332">
                  <c:v>5748</c:v>
                </c:pt>
                <c:pt idx="1333">
                  <c:v>5748</c:v>
                </c:pt>
                <c:pt idx="1334">
                  <c:v>5752</c:v>
                </c:pt>
                <c:pt idx="1335">
                  <c:v>5752</c:v>
                </c:pt>
                <c:pt idx="1336">
                  <c:v>5792</c:v>
                </c:pt>
                <c:pt idx="1337">
                  <c:v>5792</c:v>
                </c:pt>
                <c:pt idx="1338">
                  <c:v>5796</c:v>
                </c:pt>
                <c:pt idx="1339">
                  <c:v>5796</c:v>
                </c:pt>
                <c:pt idx="1340">
                  <c:v>5820</c:v>
                </c:pt>
                <c:pt idx="1341">
                  <c:v>5820</c:v>
                </c:pt>
                <c:pt idx="1342">
                  <c:v>5824</c:v>
                </c:pt>
                <c:pt idx="1343">
                  <c:v>5824</c:v>
                </c:pt>
                <c:pt idx="1344">
                  <c:v>5828</c:v>
                </c:pt>
                <c:pt idx="1345">
                  <c:v>5828</c:v>
                </c:pt>
                <c:pt idx="1346">
                  <c:v>5832</c:v>
                </c:pt>
                <c:pt idx="1347">
                  <c:v>5832</c:v>
                </c:pt>
                <c:pt idx="1348">
                  <c:v>5836</c:v>
                </c:pt>
                <c:pt idx="1349">
                  <c:v>5836</c:v>
                </c:pt>
                <c:pt idx="1350">
                  <c:v>5840</c:v>
                </c:pt>
                <c:pt idx="1351">
                  <c:v>5840</c:v>
                </c:pt>
                <c:pt idx="1352">
                  <c:v>5844</c:v>
                </c:pt>
                <c:pt idx="1353">
                  <c:v>5844</c:v>
                </c:pt>
                <c:pt idx="1354">
                  <c:v>5848</c:v>
                </c:pt>
                <c:pt idx="1355">
                  <c:v>5848</c:v>
                </c:pt>
                <c:pt idx="1356">
                  <c:v>5852</c:v>
                </c:pt>
                <c:pt idx="1357">
                  <c:v>5852</c:v>
                </c:pt>
                <c:pt idx="1358">
                  <c:v>5856</c:v>
                </c:pt>
                <c:pt idx="1359">
                  <c:v>5856</c:v>
                </c:pt>
                <c:pt idx="1360">
                  <c:v>5860</c:v>
                </c:pt>
                <c:pt idx="1361">
                  <c:v>5860</c:v>
                </c:pt>
                <c:pt idx="1362">
                  <c:v>5864</c:v>
                </c:pt>
                <c:pt idx="1363">
                  <c:v>5864</c:v>
                </c:pt>
                <c:pt idx="1364">
                  <c:v>5868</c:v>
                </c:pt>
                <c:pt idx="1365">
                  <c:v>5868</c:v>
                </c:pt>
                <c:pt idx="1366">
                  <c:v>5872</c:v>
                </c:pt>
                <c:pt idx="1367">
                  <c:v>5872</c:v>
                </c:pt>
                <c:pt idx="1368">
                  <c:v>5876</c:v>
                </c:pt>
                <c:pt idx="1369">
                  <c:v>5876</c:v>
                </c:pt>
                <c:pt idx="1370">
                  <c:v>5880</c:v>
                </c:pt>
                <c:pt idx="1371">
                  <c:v>5880</c:v>
                </c:pt>
                <c:pt idx="1372">
                  <c:v>5884</c:v>
                </c:pt>
                <c:pt idx="1373">
                  <c:v>5884</c:v>
                </c:pt>
                <c:pt idx="1374">
                  <c:v>5888</c:v>
                </c:pt>
                <c:pt idx="1375">
                  <c:v>5888</c:v>
                </c:pt>
                <c:pt idx="1376">
                  <c:v>5892</c:v>
                </c:pt>
                <c:pt idx="1377">
                  <c:v>5892</c:v>
                </c:pt>
                <c:pt idx="1378">
                  <c:v>5896</c:v>
                </c:pt>
                <c:pt idx="1379">
                  <c:v>5896</c:v>
                </c:pt>
                <c:pt idx="1380">
                  <c:v>5900</c:v>
                </c:pt>
                <c:pt idx="1381">
                  <c:v>5900</c:v>
                </c:pt>
                <c:pt idx="1382">
                  <c:v>5904</c:v>
                </c:pt>
                <c:pt idx="1383">
                  <c:v>5904</c:v>
                </c:pt>
                <c:pt idx="1384">
                  <c:v>5908</c:v>
                </c:pt>
                <c:pt idx="1385">
                  <c:v>5908</c:v>
                </c:pt>
                <c:pt idx="1386">
                  <c:v>5912</c:v>
                </c:pt>
                <c:pt idx="1387">
                  <c:v>5912</c:v>
                </c:pt>
                <c:pt idx="1388">
                  <c:v>5916</c:v>
                </c:pt>
                <c:pt idx="1389">
                  <c:v>5916</c:v>
                </c:pt>
                <c:pt idx="1390">
                  <c:v>5920</c:v>
                </c:pt>
                <c:pt idx="1391">
                  <c:v>5920</c:v>
                </c:pt>
                <c:pt idx="1392">
                  <c:v>5924</c:v>
                </c:pt>
                <c:pt idx="1393">
                  <c:v>5924</c:v>
                </c:pt>
                <c:pt idx="1394">
                  <c:v>5928</c:v>
                </c:pt>
                <c:pt idx="1395">
                  <c:v>5928</c:v>
                </c:pt>
                <c:pt idx="1396">
                  <c:v>5932</c:v>
                </c:pt>
                <c:pt idx="1397">
                  <c:v>5932</c:v>
                </c:pt>
                <c:pt idx="1398">
                  <c:v>5936</c:v>
                </c:pt>
                <c:pt idx="1399">
                  <c:v>5936</c:v>
                </c:pt>
                <c:pt idx="1400">
                  <c:v>5940</c:v>
                </c:pt>
                <c:pt idx="1401">
                  <c:v>5940</c:v>
                </c:pt>
                <c:pt idx="1402">
                  <c:v>5944</c:v>
                </c:pt>
                <c:pt idx="1403">
                  <c:v>5944</c:v>
                </c:pt>
                <c:pt idx="1404">
                  <c:v>5948</c:v>
                </c:pt>
                <c:pt idx="1405">
                  <c:v>5948</c:v>
                </c:pt>
                <c:pt idx="1406">
                  <c:v>5952</c:v>
                </c:pt>
                <c:pt idx="1407">
                  <c:v>5952</c:v>
                </c:pt>
                <c:pt idx="1408">
                  <c:v>5956</c:v>
                </c:pt>
                <c:pt idx="1409">
                  <c:v>5956</c:v>
                </c:pt>
                <c:pt idx="1410">
                  <c:v>5960</c:v>
                </c:pt>
                <c:pt idx="1411">
                  <c:v>5960</c:v>
                </c:pt>
                <c:pt idx="1412">
                  <c:v>5964</c:v>
                </c:pt>
                <c:pt idx="1413">
                  <c:v>5964</c:v>
                </c:pt>
                <c:pt idx="1414">
                  <c:v>6004</c:v>
                </c:pt>
                <c:pt idx="1415">
                  <c:v>6004</c:v>
                </c:pt>
                <c:pt idx="1416">
                  <c:v>6008</c:v>
                </c:pt>
                <c:pt idx="1417">
                  <c:v>6008</c:v>
                </c:pt>
                <c:pt idx="1418">
                  <c:v>6040</c:v>
                </c:pt>
                <c:pt idx="1419">
                  <c:v>6040</c:v>
                </c:pt>
                <c:pt idx="1420">
                  <c:v>6044</c:v>
                </c:pt>
                <c:pt idx="1421">
                  <c:v>6044</c:v>
                </c:pt>
                <c:pt idx="1422">
                  <c:v>6048</c:v>
                </c:pt>
                <c:pt idx="1423">
                  <c:v>6048</c:v>
                </c:pt>
                <c:pt idx="1424">
                  <c:v>6052</c:v>
                </c:pt>
                <c:pt idx="1425">
                  <c:v>6052</c:v>
                </c:pt>
                <c:pt idx="1426">
                  <c:v>6092</c:v>
                </c:pt>
                <c:pt idx="1427">
                  <c:v>6092</c:v>
                </c:pt>
                <c:pt idx="1428">
                  <c:v>6096</c:v>
                </c:pt>
                <c:pt idx="1429">
                  <c:v>6096</c:v>
                </c:pt>
                <c:pt idx="1430">
                  <c:v>6136</c:v>
                </c:pt>
                <c:pt idx="1431">
                  <c:v>6136</c:v>
                </c:pt>
                <c:pt idx="1432">
                  <c:v>6148</c:v>
                </c:pt>
                <c:pt idx="1433">
                  <c:v>6148</c:v>
                </c:pt>
                <c:pt idx="1434">
                  <c:v>6188</c:v>
                </c:pt>
                <c:pt idx="1435">
                  <c:v>6188</c:v>
                </c:pt>
                <c:pt idx="1436">
                  <c:v>6228</c:v>
                </c:pt>
                <c:pt idx="1437">
                  <c:v>6228</c:v>
                </c:pt>
                <c:pt idx="1438">
                  <c:v>6256</c:v>
                </c:pt>
                <c:pt idx="1439">
                  <c:v>6256</c:v>
                </c:pt>
                <c:pt idx="1440">
                  <c:v>6296</c:v>
                </c:pt>
                <c:pt idx="1441">
                  <c:v>6296</c:v>
                </c:pt>
                <c:pt idx="1442">
                  <c:v>6332</c:v>
                </c:pt>
                <c:pt idx="1443">
                  <c:v>6332</c:v>
                </c:pt>
                <c:pt idx="1444">
                  <c:v>6336</c:v>
                </c:pt>
                <c:pt idx="1445">
                  <c:v>6336</c:v>
                </c:pt>
                <c:pt idx="1446">
                  <c:v>6348</c:v>
                </c:pt>
                <c:pt idx="1447">
                  <c:v>6348</c:v>
                </c:pt>
                <c:pt idx="1448">
                  <c:v>6352</c:v>
                </c:pt>
                <c:pt idx="1449">
                  <c:v>6352</c:v>
                </c:pt>
                <c:pt idx="1450">
                  <c:v>6392</c:v>
                </c:pt>
                <c:pt idx="1451">
                  <c:v>6392</c:v>
                </c:pt>
                <c:pt idx="1452">
                  <c:v>6396</c:v>
                </c:pt>
                <c:pt idx="1453">
                  <c:v>6396</c:v>
                </c:pt>
                <c:pt idx="1454">
                  <c:v>6436</c:v>
                </c:pt>
                <c:pt idx="1455">
                  <c:v>6436</c:v>
                </c:pt>
                <c:pt idx="1456">
                  <c:v>6448</c:v>
                </c:pt>
                <c:pt idx="1457">
                  <c:v>6448</c:v>
                </c:pt>
                <c:pt idx="1458">
                  <c:v>6488</c:v>
                </c:pt>
                <c:pt idx="1459">
                  <c:v>6488</c:v>
                </c:pt>
                <c:pt idx="1460">
                  <c:v>6528</c:v>
                </c:pt>
                <c:pt idx="1461">
                  <c:v>6528</c:v>
                </c:pt>
                <c:pt idx="1462">
                  <c:v>6556</c:v>
                </c:pt>
                <c:pt idx="1463">
                  <c:v>6556</c:v>
                </c:pt>
                <c:pt idx="1464">
                  <c:v>6596</c:v>
                </c:pt>
                <c:pt idx="1465">
                  <c:v>6596</c:v>
                </c:pt>
                <c:pt idx="1466">
                  <c:v>6632</c:v>
                </c:pt>
                <c:pt idx="1467">
                  <c:v>6632</c:v>
                </c:pt>
                <c:pt idx="1468">
                  <c:v>6644</c:v>
                </c:pt>
                <c:pt idx="1469">
                  <c:v>6644</c:v>
                </c:pt>
                <c:pt idx="1470">
                  <c:v>6648</c:v>
                </c:pt>
                <c:pt idx="1471">
                  <c:v>6648</c:v>
                </c:pt>
                <c:pt idx="1472">
                  <c:v>6688</c:v>
                </c:pt>
                <c:pt idx="1473">
                  <c:v>6688</c:v>
                </c:pt>
                <c:pt idx="1474">
                  <c:v>6692</c:v>
                </c:pt>
                <c:pt idx="1475">
                  <c:v>6692</c:v>
                </c:pt>
                <c:pt idx="1476">
                  <c:v>6732</c:v>
                </c:pt>
                <c:pt idx="1477">
                  <c:v>6732</c:v>
                </c:pt>
                <c:pt idx="1478">
                  <c:v>6744</c:v>
                </c:pt>
                <c:pt idx="1479">
                  <c:v>6744</c:v>
                </c:pt>
                <c:pt idx="1480">
                  <c:v>6784</c:v>
                </c:pt>
                <c:pt idx="1481">
                  <c:v>6784</c:v>
                </c:pt>
                <c:pt idx="1482">
                  <c:v>6824</c:v>
                </c:pt>
                <c:pt idx="1483">
                  <c:v>6824</c:v>
                </c:pt>
                <c:pt idx="1484">
                  <c:v>6852</c:v>
                </c:pt>
                <c:pt idx="1485">
                  <c:v>6852</c:v>
                </c:pt>
                <c:pt idx="1486">
                  <c:v>6892</c:v>
                </c:pt>
                <c:pt idx="1487">
                  <c:v>6892</c:v>
                </c:pt>
                <c:pt idx="1488">
                  <c:v>6928</c:v>
                </c:pt>
                <c:pt idx="1489">
                  <c:v>6928</c:v>
                </c:pt>
                <c:pt idx="1490">
                  <c:v>6932</c:v>
                </c:pt>
                <c:pt idx="1491">
                  <c:v>6932</c:v>
                </c:pt>
                <c:pt idx="1492">
                  <c:v>6936</c:v>
                </c:pt>
                <c:pt idx="1493">
                  <c:v>6936</c:v>
                </c:pt>
                <c:pt idx="1494">
                  <c:v>6948</c:v>
                </c:pt>
                <c:pt idx="1495">
                  <c:v>6948</c:v>
                </c:pt>
                <c:pt idx="1496">
                  <c:v>6952</c:v>
                </c:pt>
                <c:pt idx="1497">
                  <c:v>6952</c:v>
                </c:pt>
                <c:pt idx="1498">
                  <c:v>6992</c:v>
                </c:pt>
                <c:pt idx="1499">
                  <c:v>6992</c:v>
                </c:pt>
                <c:pt idx="1500">
                  <c:v>6996</c:v>
                </c:pt>
                <c:pt idx="1501">
                  <c:v>6996</c:v>
                </c:pt>
                <c:pt idx="1502">
                  <c:v>7036</c:v>
                </c:pt>
                <c:pt idx="1503">
                  <c:v>7036</c:v>
                </c:pt>
                <c:pt idx="1504">
                  <c:v>7048</c:v>
                </c:pt>
                <c:pt idx="1505">
                  <c:v>7048</c:v>
                </c:pt>
                <c:pt idx="1506">
                  <c:v>7088</c:v>
                </c:pt>
                <c:pt idx="1507">
                  <c:v>7088</c:v>
                </c:pt>
                <c:pt idx="1508">
                  <c:v>7128</c:v>
                </c:pt>
                <c:pt idx="1509">
                  <c:v>7128</c:v>
                </c:pt>
                <c:pt idx="1510">
                  <c:v>7156</c:v>
                </c:pt>
                <c:pt idx="1511">
                  <c:v>7156</c:v>
                </c:pt>
                <c:pt idx="1512">
                  <c:v>7196</c:v>
                </c:pt>
                <c:pt idx="1513">
                  <c:v>7196</c:v>
                </c:pt>
                <c:pt idx="1514">
                  <c:v>7232</c:v>
                </c:pt>
                <c:pt idx="1515">
                  <c:v>7232</c:v>
                </c:pt>
                <c:pt idx="1516">
                  <c:v>7244</c:v>
                </c:pt>
                <c:pt idx="1517">
                  <c:v>7244</c:v>
                </c:pt>
                <c:pt idx="1518">
                  <c:v>7248</c:v>
                </c:pt>
                <c:pt idx="1519">
                  <c:v>7248</c:v>
                </c:pt>
                <c:pt idx="1520">
                  <c:v>7288</c:v>
                </c:pt>
                <c:pt idx="1521">
                  <c:v>7288</c:v>
                </c:pt>
                <c:pt idx="1522">
                  <c:v>7292</c:v>
                </c:pt>
                <c:pt idx="1523">
                  <c:v>7292</c:v>
                </c:pt>
                <c:pt idx="1524">
                  <c:v>7332</c:v>
                </c:pt>
                <c:pt idx="1525">
                  <c:v>7332</c:v>
                </c:pt>
                <c:pt idx="1526">
                  <c:v>7344</c:v>
                </c:pt>
                <c:pt idx="1527">
                  <c:v>7344</c:v>
                </c:pt>
                <c:pt idx="1528">
                  <c:v>7384</c:v>
                </c:pt>
                <c:pt idx="1529">
                  <c:v>7384</c:v>
                </c:pt>
                <c:pt idx="1530">
                  <c:v>7424</c:v>
                </c:pt>
                <c:pt idx="1531">
                  <c:v>7424</c:v>
                </c:pt>
                <c:pt idx="1532">
                  <c:v>7452</c:v>
                </c:pt>
                <c:pt idx="1533">
                  <c:v>7452</c:v>
                </c:pt>
                <c:pt idx="1534">
                  <c:v>7492</c:v>
                </c:pt>
                <c:pt idx="1535">
                  <c:v>7492</c:v>
                </c:pt>
                <c:pt idx="1536">
                  <c:v>7528</c:v>
                </c:pt>
                <c:pt idx="1537">
                  <c:v>7528</c:v>
                </c:pt>
                <c:pt idx="1538">
                  <c:v>7532</c:v>
                </c:pt>
                <c:pt idx="1539">
                  <c:v>7532</c:v>
                </c:pt>
                <c:pt idx="1540">
                  <c:v>7544</c:v>
                </c:pt>
                <c:pt idx="1541">
                  <c:v>7544</c:v>
                </c:pt>
                <c:pt idx="1542">
                  <c:v>7548</c:v>
                </c:pt>
                <c:pt idx="1543">
                  <c:v>7548</c:v>
                </c:pt>
                <c:pt idx="1544">
                  <c:v>7588</c:v>
                </c:pt>
                <c:pt idx="1545">
                  <c:v>7588</c:v>
                </c:pt>
                <c:pt idx="1546">
                  <c:v>7592</c:v>
                </c:pt>
                <c:pt idx="1547">
                  <c:v>7592</c:v>
                </c:pt>
                <c:pt idx="1548">
                  <c:v>7632</c:v>
                </c:pt>
                <c:pt idx="1549">
                  <c:v>7632</c:v>
                </c:pt>
                <c:pt idx="1550">
                  <c:v>7644</c:v>
                </c:pt>
                <c:pt idx="1551">
                  <c:v>7644</c:v>
                </c:pt>
                <c:pt idx="1552">
                  <c:v>7684</c:v>
                </c:pt>
                <c:pt idx="1553">
                  <c:v>7684</c:v>
                </c:pt>
                <c:pt idx="1554">
                  <c:v>7724</c:v>
                </c:pt>
                <c:pt idx="1555">
                  <c:v>7724</c:v>
                </c:pt>
                <c:pt idx="1556">
                  <c:v>7752</c:v>
                </c:pt>
                <c:pt idx="1557">
                  <c:v>7752</c:v>
                </c:pt>
                <c:pt idx="1558">
                  <c:v>7792</c:v>
                </c:pt>
                <c:pt idx="1559">
                  <c:v>7792</c:v>
                </c:pt>
                <c:pt idx="1560">
                  <c:v>7828</c:v>
                </c:pt>
                <c:pt idx="1561">
                  <c:v>7828</c:v>
                </c:pt>
                <c:pt idx="1562">
                  <c:v>7840</c:v>
                </c:pt>
                <c:pt idx="1563">
                  <c:v>7840</c:v>
                </c:pt>
                <c:pt idx="1564">
                  <c:v>7844</c:v>
                </c:pt>
                <c:pt idx="1565">
                  <c:v>7844</c:v>
                </c:pt>
                <c:pt idx="1566">
                  <c:v>7884</c:v>
                </c:pt>
                <c:pt idx="1567">
                  <c:v>7884</c:v>
                </c:pt>
                <c:pt idx="1568">
                  <c:v>7888</c:v>
                </c:pt>
                <c:pt idx="1569">
                  <c:v>7888</c:v>
                </c:pt>
                <c:pt idx="1570">
                  <c:v>7928</c:v>
                </c:pt>
                <c:pt idx="1571">
                  <c:v>7928</c:v>
                </c:pt>
                <c:pt idx="1572">
                  <c:v>7940</c:v>
                </c:pt>
                <c:pt idx="1573">
                  <c:v>7940</c:v>
                </c:pt>
                <c:pt idx="1574">
                  <c:v>7980</c:v>
                </c:pt>
                <c:pt idx="1575">
                  <c:v>7980</c:v>
                </c:pt>
                <c:pt idx="1576">
                  <c:v>8020</c:v>
                </c:pt>
                <c:pt idx="1577">
                  <c:v>8020</c:v>
                </c:pt>
                <c:pt idx="1578">
                  <c:v>8048</c:v>
                </c:pt>
                <c:pt idx="1579">
                  <c:v>8048</c:v>
                </c:pt>
                <c:pt idx="1580">
                  <c:v>8088</c:v>
                </c:pt>
                <c:pt idx="1581">
                  <c:v>8088</c:v>
                </c:pt>
                <c:pt idx="1582">
                  <c:v>8124</c:v>
                </c:pt>
                <c:pt idx="1583">
                  <c:v>8124</c:v>
                </c:pt>
                <c:pt idx="1584">
                  <c:v>8128</c:v>
                </c:pt>
                <c:pt idx="1585">
                  <c:v>8128</c:v>
                </c:pt>
                <c:pt idx="1586">
                  <c:v>8132</c:v>
                </c:pt>
                <c:pt idx="1587">
                  <c:v>8132</c:v>
                </c:pt>
                <c:pt idx="1588">
                  <c:v>8136</c:v>
                </c:pt>
                <c:pt idx="1589">
                  <c:v>8136</c:v>
                </c:pt>
                <c:pt idx="1590">
                  <c:v>8148</c:v>
                </c:pt>
                <c:pt idx="1591">
                  <c:v>8148</c:v>
                </c:pt>
                <c:pt idx="1592">
                  <c:v>8152</c:v>
                </c:pt>
                <c:pt idx="1593">
                  <c:v>8152</c:v>
                </c:pt>
                <c:pt idx="1594">
                  <c:v>8192</c:v>
                </c:pt>
                <c:pt idx="1595">
                  <c:v>8192</c:v>
                </c:pt>
                <c:pt idx="1596">
                  <c:v>8196</c:v>
                </c:pt>
                <c:pt idx="1597">
                  <c:v>8196</c:v>
                </c:pt>
                <c:pt idx="1598">
                  <c:v>8236</c:v>
                </c:pt>
                <c:pt idx="1599">
                  <c:v>8236</c:v>
                </c:pt>
                <c:pt idx="1600">
                  <c:v>8248</c:v>
                </c:pt>
                <c:pt idx="1601">
                  <c:v>8248</c:v>
                </c:pt>
                <c:pt idx="1602">
                  <c:v>8288</c:v>
                </c:pt>
                <c:pt idx="1603">
                  <c:v>8288</c:v>
                </c:pt>
                <c:pt idx="1604">
                  <c:v>8328</c:v>
                </c:pt>
                <c:pt idx="1605">
                  <c:v>8328</c:v>
                </c:pt>
                <c:pt idx="1606">
                  <c:v>8340</c:v>
                </c:pt>
                <c:pt idx="1607">
                  <c:v>8340</c:v>
                </c:pt>
                <c:pt idx="1608">
                  <c:v>8380</c:v>
                </c:pt>
                <c:pt idx="1609">
                  <c:v>8380</c:v>
                </c:pt>
                <c:pt idx="1610">
                  <c:v>8400</c:v>
                </c:pt>
                <c:pt idx="1611">
                  <c:v>8400</c:v>
                </c:pt>
                <c:pt idx="1612">
                  <c:v>8412</c:v>
                </c:pt>
                <c:pt idx="1613">
                  <c:v>8412</c:v>
                </c:pt>
                <c:pt idx="1614">
                  <c:v>8416</c:v>
                </c:pt>
                <c:pt idx="1615">
                  <c:v>8416</c:v>
                </c:pt>
                <c:pt idx="1616">
                  <c:v>8456</c:v>
                </c:pt>
                <c:pt idx="1617">
                  <c:v>8456</c:v>
                </c:pt>
                <c:pt idx="1618">
                  <c:v>8460</c:v>
                </c:pt>
                <c:pt idx="1619">
                  <c:v>8460</c:v>
                </c:pt>
                <c:pt idx="1620">
                  <c:v>8500</c:v>
                </c:pt>
                <c:pt idx="1621">
                  <c:v>8500</c:v>
                </c:pt>
                <c:pt idx="1622">
                  <c:v>8512</c:v>
                </c:pt>
                <c:pt idx="1623">
                  <c:v>8512</c:v>
                </c:pt>
                <c:pt idx="1624">
                  <c:v>8516</c:v>
                </c:pt>
                <c:pt idx="1625">
                  <c:v>8516</c:v>
                </c:pt>
                <c:pt idx="1626">
                  <c:v>8520</c:v>
                </c:pt>
                <c:pt idx="1627">
                  <c:v>8520</c:v>
                </c:pt>
                <c:pt idx="1628">
                  <c:v>8524</c:v>
                </c:pt>
                <c:pt idx="1629">
                  <c:v>8524</c:v>
                </c:pt>
                <c:pt idx="1630">
                  <c:v>8528</c:v>
                </c:pt>
                <c:pt idx="1631">
                  <c:v>8528</c:v>
                </c:pt>
                <c:pt idx="1632">
                  <c:v>8568</c:v>
                </c:pt>
                <c:pt idx="1633">
                  <c:v>8568</c:v>
                </c:pt>
                <c:pt idx="1634">
                  <c:v>8604</c:v>
                </c:pt>
                <c:pt idx="1635">
                  <c:v>8604</c:v>
                </c:pt>
                <c:pt idx="1636">
                  <c:v>8608</c:v>
                </c:pt>
                <c:pt idx="1637">
                  <c:v>8608</c:v>
                </c:pt>
                <c:pt idx="1638">
                  <c:v>8612</c:v>
                </c:pt>
                <c:pt idx="1639">
                  <c:v>8612</c:v>
                </c:pt>
                <c:pt idx="1640">
                  <c:v>8616</c:v>
                </c:pt>
                <c:pt idx="1641">
                  <c:v>8616</c:v>
                </c:pt>
                <c:pt idx="1642">
                  <c:v>8620</c:v>
                </c:pt>
                <c:pt idx="1643">
                  <c:v>8620</c:v>
                </c:pt>
                <c:pt idx="1644">
                  <c:v>8624</c:v>
                </c:pt>
                <c:pt idx="1645">
                  <c:v>8624</c:v>
                </c:pt>
                <c:pt idx="1646">
                  <c:v>8628</c:v>
                </c:pt>
                <c:pt idx="1647">
                  <c:v>8628</c:v>
                </c:pt>
                <c:pt idx="1648">
                  <c:v>8632</c:v>
                </c:pt>
                <c:pt idx="1649">
                  <c:v>8632</c:v>
                </c:pt>
                <c:pt idx="1650">
                  <c:v>8636</c:v>
                </c:pt>
                <c:pt idx="1651">
                  <c:v>8636</c:v>
                </c:pt>
                <c:pt idx="1652">
                  <c:v>8640</c:v>
                </c:pt>
                <c:pt idx="1653">
                  <c:v>8640</c:v>
                </c:pt>
                <c:pt idx="1654">
                  <c:v>8644</c:v>
                </c:pt>
                <c:pt idx="1655">
                  <c:v>8644</c:v>
                </c:pt>
                <c:pt idx="1656">
                  <c:v>8648</c:v>
                </c:pt>
                <c:pt idx="1657">
                  <c:v>8648</c:v>
                </c:pt>
                <c:pt idx="1658">
                  <c:v>8652</c:v>
                </c:pt>
                <c:pt idx="1659">
                  <c:v>8652</c:v>
                </c:pt>
                <c:pt idx="1660">
                  <c:v>8656</c:v>
                </c:pt>
                <c:pt idx="1661">
                  <c:v>8656</c:v>
                </c:pt>
                <c:pt idx="1662">
                  <c:v>8660</c:v>
                </c:pt>
                <c:pt idx="1663">
                  <c:v>8660</c:v>
                </c:pt>
                <c:pt idx="1664">
                  <c:v>8664</c:v>
                </c:pt>
                <c:pt idx="1665">
                  <c:v>8664</c:v>
                </c:pt>
                <c:pt idx="1666">
                  <c:v>8668</c:v>
                </c:pt>
                <c:pt idx="1667">
                  <c:v>8668</c:v>
                </c:pt>
                <c:pt idx="1668">
                  <c:v>8672</c:v>
                </c:pt>
                <c:pt idx="1669">
                  <c:v>8672</c:v>
                </c:pt>
                <c:pt idx="1670">
                  <c:v>8676</c:v>
                </c:pt>
                <c:pt idx="1671">
                  <c:v>8676</c:v>
                </c:pt>
                <c:pt idx="1672">
                  <c:v>8680</c:v>
                </c:pt>
                <c:pt idx="1673">
                  <c:v>8680</c:v>
                </c:pt>
                <c:pt idx="1674">
                  <c:v>8684</c:v>
                </c:pt>
                <c:pt idx="1675">
                  <c:v>8684</c:v>
                </c:pt>
                <c:pt idx="1676">
                  <c:v>8688</c:v>
                </c:pt>
                <c:pt idx="1677">
                  <c:v>8688</c:v>
                </c:pt>
                <c:pt idx="1678">
                  <c:v>8692</c:v>
                </c:pt>
                <c:pt idx="1679">
                  <c:v>8692</c:v>
                </c:pt>
                <c:pt idx="1680">
                  <c:v>8696</c:v>
                </c:pt>
                <c:pt idx="1681">
                  <c:v>8696</c:v>
                </c:pt>
                <c:pt idx="1682">
                  <c:v>8700</c:v>
                </c:pt>
                <c:pt idx="1683">
                  <c:v>8700</c:v>
                </c:pt>
                <c:pt idx="1684">
                  <c:v>8704</c:v>
                </c:pt>
                <c:pt idx="1685">
                  <c:v>8704</c:v>
                </c:pt>
                <c:pt idx="1686">
                  <c:v>8708</c:v>
                </c:pt>
                <c:pt idx="1687">
                  <c:v>8708</c:v>
                </c:pt>
                <c:pt idx="1688">
                  <c:v>8712</c:v>
                </c:pt>
                <c:pt idx="1689">
                  <c:v>8712</c:v>
                </c:pt>
                <c:pt idx="1690">
                  <c:v>8716</c:v>
                </c:pt>
                <c:pt idx="1691">
                  <c:v>8716</c:v>
                </c:pt>
                <c:pt idx="1692">
                  <c:v>8720</c:v>
                </c:pt>
                <c:pt idx="1693">
                  <c:v>8720</c:v>
                </c:pt>
                <c:pt idx="1694">
                  <c:v>8724</c:v>
                </c:pt>
                <c:pt idx="1695">
                  <c:v>8724</c:v>
                </c:pt>
                <c:pt idx="1696">
                  <c:v>8728</c:v>
                </c:pt>
                <c:pt idx="1697">
                  <c:v>8728</c:v>
                </c:pt>
                <c:pt idx="1698">
                  <c:v>8732</c:v>
                </c:pt>
                <c:pt idx="1699">
                  <c:v>8732</c:v>
                </c:pt>
                <c:pt idx="1700">
                  <c:v>8736</c:v>
                </c:pt>
                <c:pt idx="1701">
                  <c:v>8736</c:v>
                </c:pt>
                <c:pt idx="1702">
                  <c:v>8740</c:v>
                </c:pt>
                <c:pt idx="1703">
                  <c:v>8740</c:v>
                </c:pt>
                <c:pt idx="1704">
                  <c:v>8744</c:v>
                </c:pt>
                <c:pt idx="1705">
                  <c:v>8744</c:v>
                </c:pt>
                <c:pt idx="1706">
                  <c:v>8784</c:v>
                </c:pt>
                <c:pt idx="1707">
                  <c:v>8784</c:v>
                </c:pt>
                <c:pt idx="1708">
                  <c:v>8824</c:v>
                </c:pt>
                <c:pt idx="1709">
                  <c:v>8824</c:v>
                </c:pt>
                <c:pt idx="1710">
                  <c:v>8828</c:v>
                </c:pt>
                <c:pt idx="1711">
                  <c:v>8828</c:v>
                </c:pt>
                <c:pt idx="1712">
                  <c:v>8836</c:v>
                </c:pt>
                <c:pt idx="1713">
                  <c:v>8836</c:v>
                </c:pt>
                <c:pt idx="1714">
                  <c:v>8876</c:v>
                </c:pt>
                <c:pt idx="1715">
                  <c:v>8876</c:v>
                </c:pt>
                <c:pt idx="1716">
                  <c:v>8916</c:v>
                </c:pt>
                <c:pt idx="1717">
                  <c:v>8916</c:v>
                </c:pt>
                <c:pt idx="1718">
                  <c:v>8944</c:v>
                </c:pt>
                <c:pt idx="1719">
                  <c:v>8944</c:v>
                </c:pt>
                <c:pt idx="1720">
                  <c:v>8984</c:v>
                </c:pt>
                <c:pt idx="1721">
                  <c:v>8984</c:v>
                </c:pt>
                <c:pt idx="1722">
                  <c:v>9024</c:v>
                </c:pt>
                <c:pt idx="1723">
                  <c:v>9024</c:v>
                </c:pt>
                <c:pt idx="1724">
                  <c:v>9028</c:v>
                </c:pt>
                <c:pt idx="1725">
                  <c:v>9028</c:v>
                </c:pt>
                <c:pt idx="1726">
                  <c:v>9032</c:v>
                </c:pt>
                <c:pt idx="1727">
                  <c:v>9032</c:v>
                </c:pt>
                <c:pt idx="1728">
                  <c:v>9060</c:v>
                </c:pt>
                <c:pt idx="1729">
                  <c:v>9060</c:v>
                </c:pt>
                <c:pt idx="1730">
                  <c:v>9100</c:v>
                </c:pt>
                <c:pt idx="1731">
                  <c:v>9100</c:v>
                </c:pt>
                <c:pt idx="1732">
                  <c:v>9140</c:v>
                </c:pt>
                <c:pt idx="1733">
                  <c:v>9140</c:v>
                </c:pt>
                <c:pt idx="1734">
                  <c:v>9168</c:v>
                </c:pt>
                <c:pt idx="1735">
                  <c:v>9168</c:v>
                </c:pt>
                <c:pt idx="1736">
                  <c:v>9208</c:v>
                </c:pt>
                <c:pt idx="1737">
                  <c:v>9208</c:v>
                </c:pt>
                <c:pt idx="1738">
                  <c:v>9248</c:v>
                </c:pt>
                <c:pt idx="1739">
                  <c:v>9248</c:v>
                </c:pt>
                <c:pt idx="1740">
                  <c:v>9252</c:v>
                </c:pt>
                <c:pt idx="1741">
                  <c:v>9252</c:v>
                </c:pt>
                <c:pt idx="1742">
                  <c:v>9280</c:v>
                </c:pt>
                <c:pt idx="1743">
                  <c:v>9280</c:v>
                </c:pt>
                <c:pt idx="1744">
                  <c:v>9320</c:v>
                </c:pt>
                <c:pt idx="1745">
                  <c:v>9320</c:v>
                </c:pt>
                <c:pt idx="1746">
                  <c:v>9360</c:v>
                </c:pt>
                <c:pt idx="1747">
                  <c:v>9360</c:v>
                </c:pt>
                <c:pt idx="1748">
                  <c:v>9388</c:v>
                </c:pt>
                <c:pt idx="1749">
                  <c:v>9388</c:v>
                </c:pt>
                <c:pt idx="1750">
                  <c:v>9428</c:v>
                </c:pt>
                <c:pt idx="1751">
                  <c:v>9428</c:v>
                </c:pt>
                <c:pt idx="1752">
                  <c:v>9468</c:v>
                </c:pt>
                <c:pt idx="1753">
                  <c:v>9468</c:v>
                </c:pt>
                <c:pt idx="1754">
                  <c:v>9472</c:v>
                </c:pt>
                <c:pt idx="1755">
                  <c:v>9472</c:v>
                </c:pt>
                <c:pt idx="1756">
                  <c:v>9476</c:v>
                </c:pt>
                <c:pt idx="1757">
                  <c:v>9476</c:v>
                </c:pt>
                <c:pt idx="1758">
                  <c:v>9480</c:v>
                </c:pt>
                <c:pt idx="1759">
                  <c:v>9480</c:v>
                </c:pt>
                <c:pt idx="1760">
                  <c:v>9508</c:v>
                </c:pt>
                <c:pt idx="1761">
                  <c:v>9508</c:v>
                </c:pt>
                <c:pt idx="1762">
                  <c:v>9548</c:v>
                </c:pt>
                <c:pt idx="1763">
                  <c:v>9548</c:v>
                </c:pt>
                <c:pt idx="1764">
                  <c:v>9588</c:v>
                </c:pt>
                <c:pt idx="1765">
                  <c:v>9588</c:v>
                </c:pt>
                <c:pt idx="1766">
                  <c:v>9616</c:v>
                </c:pt>
                <c:pt idx="1767">
                  <c:v>9616</c:v>
                </c:pt>
                <c:pt idx="1768">
                  <c:v>9656</c:v>
                </c:pt>
                <c:pt idx="1769">
                  <c:v>9656</c:v>
                </c:pt>
                <c:pt idx="1770">
                  <c:v>9696</c:v>
                </c:pt>
                <c:pt idx="1771">
                  <c:v>9696</c:v>
                </c:pt>
                <c:pt idx="1772">
                  <c:v>9700</c:v>
                </c:pt>
                <c:pt idx="1773">
                  <c:v>9700</c:v>
                </c:pt>
                <c:pt idx="1774">
                  <c:v>9728</c:v>
                </c:pt>
                <c:pt idx="1775">
                  <c:v>9728</c:v>
                </c:pt>
                <c:pt idx="1776">
                  <c:v>9768</c:v>
                </c:pt>
                <c:pt idx="1777">
                  <c:v>9768</c:v>
                </c:pt>
                <c:pt idx="1778">
                  <c:v>9808</c:v>
                </c:pt>
                <c:pt idx="1779">
                  <c:v>9808</c:v>
                </c:pt>
                <c:pt idx="1780">
                  <c:v>9836</c:v>
                </c:pt>
                <c:pt idx="1781">
                  <c:v>9836</c:v>
                </c:pt>
                <c:pt idx="1782">
                  <c:v>9876</c:v>
                </c:pt>
                <c:pt idx="1783">
                  <c:v>9876</c:v>
                </c:pt>
                <c:pt idx="1784">
                  <c:v>9916</c:v>
                </c:pt>
                <c:pt idx="1785">
                  <c:v>9916</c:v>
                </c:pt>
                <c:pt idx="1786">
                  <c:v>9920</c:v>
                </c:pt>
                <c:pt idx="1787">
                  <c:v>9920</c:v>
                </c:pt>
                <c:pt idx="1788">
                  <c:v>9924</c:v>
                </c:pt>
                <c:pt idx="1789">
                  <c:v>9924</c:v>
                </c:pt>
                <c:pt idx="1790">
                  <c:v>9952</c:v>
                </c:pt>
                <c:pt idx="1791">
                  <c:v>9952</c:v>
                </c:pt>
                <c:pt idx="1792">
                  <c:v>9992</c:v>
                </c:pt>
                <c:pt idx="1793">
                  <c:v>9992</c:v>
                </c:pt>
                <c:pt idx="1794">
                  <c:v>10032</c:v>
                </c:pt>
                <c:pt idx="1795">
                  <c:v>10032</c:v>
                </c:pt>
                <c:pt idx="1796">
                  <c:v>10060</c:v>
                </c:pt>
                <c:pt idx="1797">
                  <c:v>10060</c:v>
                </c:pt>
                <c:pt idx="1798">
                  <c:v>10100</c:v>
                </c:pt>
                <c:pt idx="1799">
                  <c:v>10100</c:v>
                </c:pt>
                <c:pt idx="1800">
                  <c:v>10140</c:v>
                </c:pt>
                <c:pt idx="1801">
                  <c:v>10140</c:v>
                </c:pt>
                <c:pt idx="1802">
                  <c:v>10144</c:v>
                </c:pt>
                <c:pt idx="1803">
                  <c:v>10144</c:v>
                </c:pt>
                <c:pt idx="1804">
                  <c:v>10172</c:v>
                </c:pt>
                <c:pt idx="1805">
                  <c:v>10172</c:v>
                </c:pt>
                <c:pt idx="1806">
                  <c:v>10212</c:v>
                </c:pt>
                <c:pt idx="1807">
                  <c:v>10212</c:v>
                </c:pt>
                <c:pt idx="1808">
                  <c:v>10252</c:v>
                </c:pt>
                <c:pt idx="1809">
                  <c:v>10252</c:v>
                </c:pt>
                <c:pt idx="1810">
                  <c:v>10280</c:v>
                </c:pt>
                <c:pt idx="1811">
                  <c:v>10280</c:v>
                </c:pt>
                <c:pt idx="1812">
                  <c:v>10320</c:v>
                </c:pt>
                <c:pt idx="1813">
                  <c:v>10320</c:v>
                </c:pt>
                <c:pt idx="1814">
                  <c:v>10360</c:v>
                </c:pt>
                <c:pt idx="1815">
                  <c:v>10360</c:v>
                </c:pt>
                <c:pt idx="1816">
                  <c:v>10364</c:v>
                </c:pt>
                <c:pt idx="1817">
                  <c:v>10364</c:v>
                </c:pt>
                <c:pt idx="1818">
                  <c:v>10368</c:v>
                </c:pt>
                <c:pt idx="1819">
                  <c:v>10368</c:v>
                </c:pt>
                <c:pt idx="1820">
                  <c:v>10372</c:v>
                </c:pt>
                <c:pt idx="1821">
                  <c:v>10372</c:v>
                </c:pt>
                <c:pt idx="1822">
                  <c:v>10376</c:v>
                </c:pt>
                <c:pt idx="1823">
                  <c:v>10376</c:v>
                </c:pt>
                <c:pt idx="1824">
                  <c:v>10404</c:v>
                </c:pt>
                <c:pt idx="1825">
                  <c:v>10404</c:v>
                </c:pt>
                <c:pt idx="1826">
                  <c:v>10444</c:v>
                </c:pt>
                <c:pt idx="1827">
                  <c:v>10444</c:v>
                </c:pt>
                <c:pt idx="1828">
                  <c:v>10484</c:v>
                </c:pt>
                <c:pt idx="1829">
                  <c:v>10484</c:v>
                </c:pt>
                <c:pt idx="1830">
                  <c:v>10512</c:v>
                </c:pt>
                <c:pt idx="1831">
                  <c:v>10512</c:v>
                </c:pt>
                <c:pt idx="1832">
                  <c:v>10552</c:v>
                </c:pt>
                <c:pt idx="1833">
                  <c:v>10552</c:v>
                </c:pt>
                <c:pt idx="1834">
                  <c:v>10592</c:v>
                </c:pt>
                <c:pt idx="1835">
                  <c:v>10592</c:v>
                </c:pt>
                <c:pt idx="1836">
                  <c:v>10596</c:v>
                </c:pt>
                <c:pt idx="1837">
                  <c:v>10596</c:v>
                </c:pt>
                <c:pt idx="1838">
                  <c:v>10624</c:v>
                </c:pt>
                <c:pt idx="1839">
                  <c:v>10624</c:v>
                </c:pt>
                <c:pt idx="1840">
                  <c:v>10664</c:v>
                </c:pt>
                <c:pt idx="1841">
                  <c:v>10664</c:v>
                </c:pt>
                <c:pt idx="1842">
                  <c:v>10704</c:v>
                </c:pt>
                <c:pt idx="1843">
                  <c:v>10704</c:v>
                </c:pt>
                <c:pt idx="1844">
                  <c:v>10732</c:v>
                </c:pt>
                <c:pt idx="1845">
                  <c:v>10732</c:v>
                </c:pt>
                <c:pt idx="1846">
                  <c:v>10736</c:v>
                </c:pt>
                <c:pt idx="1847">
                  <c:v>10736</c:v>
                </c:pt>
                <c:pt idx="1848">
                  <c:v>10740</c:v>
                </c:pt>
                <c:pt idx="1849">
                  <c:v>10740</c:v>
                </c:pt>
                <c:pt idx="1850">
                  <c:v>10780</c:v>
                </c:pt>
                <c:pt idx="1851">
                  <c:v>10780</c:v>
                </c:pt>
                <c:pt idx="1852">
                  <c:v>10784</c:v>
                </c:pt>
                <c:pt idx="1853">
                  <c:v>10784</c:v>
                </c:pt>
                <c:pt idx="1854">
                  <c:v>10788</c:v>
                </c:pt>
                <c:pt idx="1855">
                  <c:v>10788</c:v>
                </c:pt>
                <c:pt idx="1856">
                  <c:v>10792</c:v>
                </c:pt>
                <c:pt idx="1857">
                  <c:v>10792</c:v>
                </c:pt>
                <c:pt idx="1858">
                  <c:v>10832</c:v>
                </c:pt>
                <c:pt idx="1859">
                  <c:v>10832</c:v>
                </c:pt>
                <c:pt idx="1860">
                  <c:v>10844</c:v>
                </c:pt>
                <c:pt idx="1861">
                  <c:v>10844</c:v>
                </c:pt>
                <c:pt idx="1862">
                  <c:v>10848</c:v>
                </c:pt>
                <c:pt idx="1863">
                  <c:v>10848</c:v>
                </c:pt>
                <c:pt idx="1864">
                  <c:v>10852</c:v>
                </c:pt>
                <c:pt idx="1865">
                  <c:v>10852</c:v>
                </c:pt>
                <c:pt idx="1866">
                  <c:v>10856</c:v>
                </c:pt>
                <c:pt idx="1867">
                  <c:v>10856</c:v>
                </c:pt>
                <c:pt idx="1868">
                  <c:v>10860</c:v>
                </c:pt>
                <c:pt idx="1869">
                  <c:v>10860</c:v>
                </c:pt>
                <c:pt idx="1870">
                  <c:v>10864</c:v>
                </c:pt>
                <c:pt idx="1871">
                  <c:v>10864</c:v>
                </c:pt>
                <c:pt idx="1872">
                  <c:v>10868</c:v>
                </c:pt>
                <c:pt idx="1873">
                  <c:v>10868</c:v>
                </c:pt>
                <c:pt idx="1874">
                  <c:v>10872</c:v>
                </c:pt>
                <c:pt idx="1875">
                  <c:v>10872</c:v>
                </c:pt>
                <c:pt idx="1876">
                  <c:v>10876</c:v>
                </c:pt>
                <c:pt idx="1877">
                  <c:v>10876</c:v>
                </c:pt>
                <c:pt idx="1878">
                  <c:v>10880</c:v>
                </c:pt>
                <c:pt idx="1879">
                  <c:v>10880</c:v>
                </c:pt>
                <c:pt idx="1880">
                  <c:v>10884</c:v>
                </c:pt>
                <c:pt idx="1881">
                  <c:v>10884</c:v>
                </c:pt>
                <c:pt idx="1882">
                  <c:v>10888</c:v>
                </c:pt>
                <c:pt idx="1883">
                  <c:v>10888</c:v>
                </c:pt>
                <c:pt idx="1884">
                  <c:v>10892</c:v>
                </c:pt>
                <c:pt idx="1885">
                  <c:v>10892</c:v>
                </c:pt>
                <c:pt idx="1886">
                  <c:v>10896</c:v>
                </c:pt>
                <c:pt idx="1887">
                  <c:v>10896</c:v>
                </c:pt>
                <c:pt idx="1888">
                  <c:v>10900</c:v>
                </c:pt>
                <c:pt idx="1889">
                  <c:v>10900</c:v>
                </c:pt>
                <c:pt idx="1890">
                  <c:v>10904</c:v>
                </c:pt>
                <c:pt idx="1891">
                  <c:v>10904</c:v>
                </c:pt>
                <c:pt idx="1892">
                  <c:v>10908</c:v>
                </c:pt>
                <c:pt idx="1893">
                  <c:v>10908</c:v>
                </c:pt>
                <c:pt idx="1894">
                  <c:v>10912</c:v>
                </c:pt>
                <c:pt idx="1895">
                  <c:v>10912</c:v>
                </c:pt>
                <c:pt idx="1896">
                  <c:v>10916</c:v>
                </c:pt>
                <c:pt idx="1897">
                  <c:v>10916</c:v>
                </c:pt>
                <c:pt idx="1898">
                  <c:v>10920</c:v>
                </c:pt>
                <c:pt idx="1899">
                  <c:v>10920</c:v>
                </c:pt>
                <c:pt idx="1900">
                  <c:v>10924</c:v>
                </c:pt>
                <c:pt idx="1901">
                  <c:v>10924</c:v>
                </c:pt>
                <c:pt idx="1902">
                  <c:v>10928</c:v>
                </c:pt>
                <c:pt idx="1903">
                  <c:v>10928</c:v>
                </c:pt>
                <c:pt idx="1904">
                  <c:v>10932</c:v>
                </c:pt>
                <c:pt idx="1905">
                  <c:v>10932</c:v>
                </c:pt>
                <c:pt idx="1906">
                  <c:v>10936</c:v>
                </c:pt>
                <c:pt idx="1907">
                  <c:v>10936</c:v>
                </c:pt>
                <c:pt idx="1908">
                  <c:v>10940</c:v>
                </c:pt>
                <c:pt idx="1909">
                  <c:v>10940</c:v>
                </c:pt>
                <c:pt idx="1910">
                  <c:v>10944</c:v>
                </c:pt>
                <c:pt idx="1911">
                  <c:v>10944</c:v>
                </c:pt>
                <c:pt idx="1912">
                  <c:v>10948</c:v>
                </c:pt>
                <c:pt idx="1913">
                  <c:v>10948</c:v>
                </c:pt>
                <c:pt idx="1914">
                  <c:v>10952</c:v>
                </c:pt>
                <c:pt idx="1915">
                  <c:v>10952</c:v>
                </c:pt>
                <c:pt idx="1916">
                  <c:v>10956</c:v>
                </c:pt>
                <c:pt idx="1917">
                  <c:v>10956</c:v>
                </c:pt>
                <c:pt idx="1918">
                  <c:v>10960</c:v>
                </c:pt>
                <c:pt idx="1919">
                  <c:v>10960</c:v>
                </c:pt>
                <c:pt idx="1920">
                  <c:v>10964</c:v>
                </c:pt>
                <c:pt idx="1921">
                  <c:v>10964</c:v>
                </c:pt>
                <c:pt idx="1922">
                  <c:v>10968</c:v>
                </c:pt>
                <c:pt idx="1923">
                  <c:v>10968</c:v>
                </c:pt>
                <c:pt idx="1924">
                  <c:v>10972</c:v>
                </c:pt>
                <c:pt idx="1925">
                  <c:v>10972</c:v>
                </c:pt>
                <c:pt idx="1926">
                  <c:v>10976</c:v>
                </c:pt>
                <c:pt idx="1927">
                  <c:v>10976</c:v>
                </c:pt>
                <c:pt idx="1928">
                  <c:v>10980</c:v>
                </c:pt>
                <c:pt idx="1929">
                  <c:v>10980</c:v>
                </c:pt>
                <c:pt idx="1930">
                  <c:v>10984</c:v>
                </c:pt>
                <c:pt idx="1931">
                  <c:v>10984</c:v>
                </c:pt>
                <c:pt idx="1932">
                  <c:v>10988</c:v>
                </c:pt>
                <c:pt idx="1933">
                  <c:v>10988</c:v>
                </c:pt>
                <c:pt idx="1934">
                  <c:v>10992</c:v>
                </c:pt>
                <c:pt idx="1935">
                  <c:v>10992</c:v>
                </c:pt>
                <c:pt idx="1936">
                  <c:v>11032</c:v>
                </c:pt>
                <c:pt idx="1937">
                  <c:v>11032</c:v>
                </c:pt>
                <c:pt idx="1938">
                  <c:v>11036</c:v>
                </c:pt>
                <c:pt idx="1939">
                  <c:v>11036</c:v>
                </c:pt>
                <c:pt idx="1940">
                  <c:v>11040</c:v>
                </c:pt>
                <c:pt idx="1941">
                  <c:v>11040</c:v>
                </c:pt>
                <c:pt idx="1942">
                  <c:v>11044</c:v>
                </c:pt>
                <c:pt idx="1943">
                  <c:v>11044</c:v>
                </c:pt>
                <c:pt idx="1944">
                  <c:v>11084</c:v>
                </c:pt>
                <c:pt idx="1945">
                  <c:v>11084</c:v>
                </c:pt>
                <c:pt idx="1946">
                  <c:v>11088</c:v>
                </c:pt>
                <c:pt idx="1947">
                  <c:v>11088</c:v>
                </c:pt>
                <c:pt idx="1948">
                  <c:v>11108</c:v>
                </c:pt>
                <c:pt idx="1949">
                  <c:v>11108</c:v>
                </c:pt>
                <c:pt idx="1950">
                  <c:v>11112</c:v>
                </c:pt>
                <c:pt idx="1951">
                  <c:v>11112</c:v>
                </c:pt>
                <c:pt idx="1952">
                  <c:v>11116</c:v>
                </c:pt>
                <c:pt idx="1953">
                  <c:v>11116</c:v>
                </c:pt>
                <c:pt idx="1954">
                  <c:v>11120</c:v>
                </c:pt>
                <c:pt idx="1955">
                  <c:v>11120</c:v>
                </c:pt>
                <c:pt idx="1956">
                  <c:v>11160</c:v>
                </c:pt>
                <c:pt idx="1957">
                  <c:v>11160</c:v>
                </c:pt>
                <c:pt idx="1958">
                  <c:v>11164</c:v>
                </c:pt>
                <c:pt idx="1959">
                  <c:v>11164</c:v>
                </c:pt>
                <c:pt idx="1960">
                  <c:v>11168</c:v>
                </c:pt>
                <c:pt idx="1961">
                  <c:v>11168</c:v>
                </c:pt>
                <c:pt idx="1962">
                  <c:v>11172</c:v>
                </c:pt>
                <c:pt idx="1963">
                  <c:v>11172</c:v>
                </c:pt>
                <c:pt idx="1964">
                  <c:v>11212</c:v>
                </c:pt>
                <c:pt idx="1965">
                  <c:v>11212</c:v>
                </c:pt>
                <c:pt idx="1966">
                  <c:v>11252</c:v>
                </c:pt>
                <c:pt idx="1967">
                  <c:v>11252</c:v>
                </c:pt>
                <c:pt idx="1968">
                  <c:v>11292</c:v>
                </c:pt>
                <c:pt idx="1969">
                  <c:v>11292</c:v>
                </c:pt>
                <c:pt idx="1970">
                  <c:v>11296</c:v>
                </c:pt>
                <c:pt idx="1971">
                  <c:v>11296</c:v>
                </c:pt>
                <c:pt idx="1972">
                  <c:v>11300</c:v>
                </c:pt>
                <c:pt idx="1973">
                  <c:v>11300</c:v>
                </c:pt>
                <c:pt idx="1974">
                  <c:v>11340</c:v>
                </c:pt>
                <c:pt idx="1975">
                  <c:v>11340</c:v>
                </c:pt>
                <c:pt idx="1976">
                  <c:v>11380</c:v>
                </c:pt>
                <c:pt idx="1977">
                  <c:v>11380</c:v>
                </c:pt>
                <c:pt idx="1978">
                  <c:v>11384</c:v>
                </c:pt>
                <c:pt idx="1979">
                  <c:v>11384</c:v>
                </c:pt>
                <c:pt idx="1980">
                  <c:v>11388</c:v>
                </c:pt>
                <c:pt idx="1981">
                  <c:v>11388</c:v>
                </c:pt>
                <c:pt idx="1982">
                  <c:v>11428</c:v>
                </c:pt>
                <c:pt idx="1983">
                  <c:v>11428</c:v>
                </c:pt>
                <c:pt idx="1984">
                  <c:v>11468</c:v>
                </c:pt>
                <c:pt idx="1985">
                  <c:v>11468</c:v>
                </c:pt>
                <c:pt idx="1986">
                  <c:v>11472</c:v>
                </c:pt>
                <c:pt idx="1987">
                  <c:v>11472</c:v>
                </c:pt>
                <c:pt idx="1988">
                  <c:v>11512</c:v>
                </c:pt>
                <c:pt idx="1989">
                  <c:v>11512</c:v>
                </c:pt>
                <c:pt idx="1990">
                  <c:v>11540</c:v>
                </c:pt>
                <c:pt idx="1991">
                  <c:v>11540</c:v>
                </c:pt>
                <c:pt idx="1992">
                  <c:v>11544</c:v>
                </c:pt>
                <c:pt idx="1993">
                  <c:v>11544</c:v>
                </c:pt>
                <c:pt idx="1994">
                  <c:v>11548</c:v>
                </c:pt>
                <c:pt idx="1995">
                  <c:v>11548</c:v>
                </c:pt>
                <c:pt idx="1996">
                  <c:v>11588</c:v>
                </c:pt>
                <c:pt idx="1997">
                  <c:v>11588</c:v>
                </c:pt>
                <c:pt idx="1998">
                  <c:v>11592</c:v>
                </c:pt>
                <c:pt idx="1999">
                  <c:v>11592</c:v>
                </c:pt>
                <c:pt idx="2000">
                  <c:v>11596</c:v>
                </c:pt>
                <c:pt idx="2001">
                  <c:v>11596</c:v>
                </c:pt>
                <c:pt idx="2002">
                  <c:v>11600</c:v>
                </c:pt>
                <c:pt idx="2003">
                  <c:v>11600</c:v>
                </c:pt>
                <c:pt idx="2004">
                  <c:v>11640</c:v>
                </c:pt>
                <c:pt idx="2005">
                  <c:v>11640</c:v>
                </c:pt>
                <c:pt idx="2006">
                  <c:v>11680</c:v>
                </c:pt>
                <c:pt idx="2007">
                  <c:v>11680</c:v>
                </c:pt>
                <c:pt idx="2008">
                  <c:v>11720</c:v>
                </c:pt>
                <c:pt idx="2009">
                  <c:v>11720</c:v>
                </c:pt>
                <c:pt idx="2010">
                  <c:v>11740</c:v>
                </c:pt>
                <c:pt idx="2011">
                  <c:v>11740</c:v>
                </c:pt>
                <c:pt idx="2012">
                  <c:v>11744</c:v>
                </c:pt>
                <c:pt idx="2013">
                  <c:v>11744</c:v>
                </c:pt>
                <c:pt idx="2014">
                  <c:v>11784</c:v>
                </c:pt>
                <c:pt idx="2015">
                  <c:v>11784</c:v>
                </c:pt>
                <c:pt idx="2016">
                  <c:v>11824</c:v>
                </c:pt>
                <c:pt idx="2017">
                  <c:v>11824</c:v>
                </c:pt>
                <c:pt idx="2018">
                  <c:v>11828</c:v>
                </c:pt>
                <c:pt idx="2019">
                  <c:v>11828</c:v>
                </c:pt>
                <c:pt idx="2020">
                  <c:v>11832</c:v>
                </c:pt>
                <c:pt idx="2021">
                  <c:v>11832</c:v>
                </c:pt>
                <c:pt idx="2022">
                  <c:v>11872</c:v>
                </c:pt>
                <c:pt idx="2023">
                  <c:v>11872</c:v>
                </c:pt>
                <c:pt idx="2024">
                  <c:v>11912</c:v>
                </c:pt>
                <c:pt idx="2025">
                  <c:v>11912</c:v>
                </c:pt>
                <c:pt idx="2026">
                  <c:v>11952</c:v>
                </c:pt>
                <c:pt idx="2027">
                  <c:v>11952</c:v>
                </c:pt>
                <c:pt idx="2028">
                  <c:v>11980</c:v>
                </c:pt>
                <c:pt idx="2029">
                  <c:v>11980</c:v>
                </c:pt>
                <c:pt idx="2030">
                  <c:v>11984</c:v>
                </c:pt>
                <c:pt idx="2031">
                  <c:v>11984</c:v>
                </c:pt>
                <c:pt idx="2032">
                  <c:v>11988</c:v>
                </c:pt>
                <c:pt idx="2033">
                  <c:v>11988</c:v>
                </c:pt>
                <c:pt idx="2034">
                  <c:v>12028</c:v>
                </c:pt>
                <c:pt idx="2035">
                  <c:v>12028</c:v>
                </c:pt>
                <c:pt idx="2036">
                  <c:v>12032</c:v>
                </c:pt>
                <c:pt idx="2037">
                  <c:v>12032</c:v>
                </c:pt>
                <c:pt idx="2038">
                  <c:v>12036</c:v>
                </c:pt>
                <c:pt idx="2039">
                  <c:v>12036</c:v>
                </c:pt>
                <c:pt idx="2040">
                  <c:v>12040</c:v>
                </c:pt>
                <c:pt idx="2041">
                  <c:v>12040</c:v>
                </c:pt>
                <c:pt idx="2042">
                  <c:v>12080</c:v>
                </c:pt>
                <c:pt idx="2043">
                  <c:v>12080</c:v>
                </c:pt>
                <c:pt idx="2044">
                  <c:v>12120</c:v>
                </c:pt>
                <c:pt idx="2045">
                  <c:v>12120</c:v>
                </c:pt>
                <c:pt idx="2046">
                  <c:v>12160</c:v>
                </c:pt>
                <c:pt idx="2047">
                  <c:v>12160</c:v>
                </c:pt>
                <c:pt idx="2048">
                  <c:v>12164</c:v>
                </c:pt>
                <c:pt idx="2049">
                  <c:v>12164</c:v>
                </c:pt>
                <c:pt idx="2050">
                  <c:v>12168</c:v>
                </c:pt>
                <c:pt idx="2051">
                  <c:v>12168</c:v>
                </c:pt>
                <c:pt idx="2052">
                  <c:v>12208</c:v>
                </c:pt>
                <c:pt idx="2053">
                  <c:v>12208</c:v>
                </c:pt>
                <c:pt idx="2054">
                  <c:v>12248</c:v>
                </c:pt>
                <c:pt idx="2055">
                  <c:v>12248</c:v>
                </c:pt>
                <c:pt idx="2056">
                  <c:v>12252</c:v>
                </c:pt>
                <c:pt idx="2057">
                  <c:v>12252</c:v>
                </c:pt>
                <c:pt idx="2058">
                  <c:v>12256</c:v>
                </c:pt>
                <c:pt idx="2059">
                  <c:v>12256</c:v>
                </c:pt>
                <c:pt idx="2060">
                  <c:v>12296</c:v>
                </c:pt>
                <c:pt idx="2061">
                  <c:v>12296</c:v>
                </c:pt>
                <c:pt idx="2062">
                  <c:v>12336</c:v>
                </c:pt>
                <c:pt idx="2063">
                  <c:v>12336</c:v>
                </c:pt>
                <c:pt idx="2064">
                  <c:v>12340</c:v>
                </c:pt>
                <c:pt idx="2065">
                  <c:v>12340</c:v>
                </c:pt>
                <c:pt idx="2066">
                  <c:v>12344</c:v>
                </c:pt>
                <c:pt idx="2067">
                  <c:v>12344</c:v>
                </c:pt>
                <c:pt idx="2068">
                  <c:v>12384</c:v>
                </c:pt>
                <c:pt idx="2069">
                  <c:v>12384</c:v>
                </c:pt>
                <c:pt idx="2070">
                  <c:v>12412</c:v>
                </c:pt>
                <c:pt idx="2071">
                  <c:v>12412</c:v>
                </c:pt>
                <c:pt idx="2072">
                  <c:v>12416</c:v>
                </c:pt>
                <c:pt idx="2073">
                  <c:v>12416</c:v>
                </c:pt>
                <c:pt idx="2074">
                  <c:v>12420</c:v>
                </c:pt>
                <c:pt idx="2075">
                  <c:v>12420</c:v>
                </c:pt>
                <c:pt idx="2076">
                  <c:v>12460</c:v>
                </c:pt>
                <c:pt idx="2077">
                  <c:v>12460</c:v>
                </c:pt>
                <c:pt idx="2078">
                  <c:v>12464</c:v>
                </c:pt>
                <c:pt idx="2079">
                  <c:v>12464</c:v>
                </c:pt>
                <c:pt idx="2080">
                  <c:v>12468</c:v>
                </c:pt>
                <c:pt idx="2081">
                  <c:v>12468</c:v>
                </c:pt>
                <c:pt idx="2082">
                  <c:v>12472</c:v>
                </c:pt>
                <c:pt idx="2083">
                  <c:v>12472</c:v>
                </c:pt>
                <c:pt idx="2084">
                  <c:v>12512</c:v>
                </c:pt>
                <c:pt idx="2085">
                  <c:v>12512</c:v>
                </c:pt>
                <c:pt idx="2086">
                  <c:v>12552</c:v>
                </c:pt>
                <c:pt idx="2087">
                  <c:v>12552</c:v>
                </c:pt>
                <c:pt idx="2088">
                  <c:v>12592</c:v>
                </c:pt>
                <c:pt idx="2089">
                  <c:v>12592</c:v>
                </c:pt>
                <c:pt idx="2090">
                  <c:v>12612</c:v>
                </c:pt>
                <c:pt idx="2091">
                  <c:v>12612</c:v>
                </c:pt>
                <c:pt idx="2092">
                  <c:v>12616</c:v>
                </c:pt>
                <c:pt idx="2093">
                  <c:v>12616</c:v>
                </c:pt>
                <c:pt idx="2094">
                  <c:v>12656</c:v>
                </c:pt>
                <c:pt idx="2095">
                  <c:v>12656</c:v>
                </c:pt>
                <c:pt idx="2096">
                  <c:v>12696</c:v>
                </c:pt>
                <c:pt idx="2097">
                  <c:v>12696</c:v>
                </c:pt>
                <c:pt idx="2098">
                  <c:v>12700</c:v>
                </c:pt>
                <c:pt idx="2099">
                  <c:v>12700</c:v>
                </c:pt>
                <c:pt idx="2100">
                  <c:v>12704</c:v>
                </c:pt>
                <c:pt idx="2101">
                  <c:v>12704</c:v>
                </c:pt>
                <c:pt idx="2102">
                  <c:v>12744</c:v>
                </c:pt>
                <c:pt idx="2103">
                  <c:v>12744</c:v>
                </c:pt>
                <c:pt idx="2104">
                  <c:v>12784</c:v>
                </c:pt>
                <c:pt idx="2105">
                  <c:v>12784</c:v>
                </c:pt>
                <c:pt idx="2106">
                  <c:v>12824</c:v>
                </c:pt>
                <c:pt idx="2107">
                  <c:v>12824</c:v>
                </c:pt>
                <c:pt idx="2108">
                  <c:v>12852</c:v>
                </c:pt>
                <c:pt idx="2109">
                  <c:v>12852</c:v>
                </c:pt>
                <c:pt idx="2110">
                  <c:v>12856</c:v>
                </c:pt>
                <c:pt idx="2111">
                  <c:v>12856</c:v>
                </c:pt>
                <c:pt idx="2112">
                  <c:v>12860</c:v>
                </c:pt>
                <c:pt idx="2113">
                  <c:v>12860</c:v>
                </c:pt>
                <c:pt idx="2114">
                  <c:v>12900</c:v>
                </c:pt>
                <c:pt idx="2115">
                  <c:v>12900</c:v>
                </c:pt>
                <c:pt idx="2116">
                  <c:v>12904</c:v>
                </c:pt>
                <c:pt idx="2117">
                  <c:v>12904</c:v>
                </c:pt>
                <c:pt idx="2118">
                  <c:v>12908</c:v>
                </c:pt>
                <c:pt idx="2119">
                  <c:v>12908</c:v>
                </c:pt>
                <c:pt idx="2120">
                  <c:v>12912</c:v>
                </c:pt>
                <c:pt idx="2121">
                  <c:v>12912</c:v>
                </c:pt>
                <c:pt idx="2122">
                  <c:v>12952</c:v>
                </c:pt>
                <c:pt idx="2123">
                  <c:v>12952</c:v>
                </c:pt>
                <c:pt idx="2124">
                  <c:v>12992</c:v>
                </c:pt>
                <c:pt idx="2125">
                  <c:v>12992</c:v>
                </c:pt>
                <c:pt idx="2126">
                  <c:v>13032</c:v>
                </c:pt>
                <c:pt idx="2127">
                  <c:v>13032</c:v>
                </c:pt>
                <c:pt idx="2128">
                  <c:v>13036</c:v>
                </c:pt>
                <c:pt idx="2129">
                  <c:v>13036</c:v>
                </c:pt>
                <c:pt idx="2130">
                  <c:v>13040</c:v>
                </c:pt>
                <c:pt idx="2131">
                  <c:v>13040</c:v>
                </c:pt>
                <c:pt idx="2132">
                  <c:v>13080</c:v>
                </c:pt>
                <c:pt idx="2133">
                  <c:v>13080</c:v>
                </c:pt>
                <c:pt idx="2134">
                  <c:v>13120</c:v>
                </c:pt>
                <c:pt idx="2135">
                  <c:v>13120</c:v>
                </c:pt>
                <c:pt idx="2136">
                  <c:v>13124</c:v>
                </c:pt>
                <c:pt idx="2137">
                  <c:v>13124</c:v>
                </c:pt>
                <c:pt idx="2138">
                  <c:v>13128</c:v>
                </c:pt>
                <c:pt idx="2139">
                  <c:v>13128</c:v>
                </c:pt>
                <c:pt idx="2140">
                  <c:v>13168</c:v>
                </c:pt>
                <c:pt idx="2141">
                  <c:v>13168</c:v>
                </c:pt>
                <c:pt idx="2142">
                  <c:v>13208</c:v>
                </c:pt>
                <c:pt idx="2143">
                  <c:v>13208</c:v>
                </c:pt>
                <c:pt idx="2144">
                  <c:v>13212</c:v>
                </c:pt>
                <c:pt idx="2145">
                  <c:v>13212</c:v>
                </c:pt>
                <c:pt idx="2146">
                  <c:v>13252</c:v>
                </c:pt>
                <c:pt idx="2147">
                  <c:v>13252</c:v>
                </c:pt>
                <c:pt idx="2148">
                  <c:v>13280</c:v>
                </c:pt>
                <c:pt idx="2149">
                  <c:v>13280</c:v>
                </c:pt>
                <c:pt idx="2150">
                  <c:v>13284</c:v>
                </c:pt>
                <c:pt idx="2151">
                  <c:v>13284</c:v>
                </c:pt>
                <c:pt idx="2152">
                  <c:v>13288</c:v>
                </c:pt>
                <c:pt idx="2153">
                  <c:v>13288</c:v>
                </c:pt>
                <c:pt idx="2154">
                  <c:v>13328</c:v>
                </c:pt>
                <c:pt idx="2155">
                  <c:v>13328</c:v>
                </c:pt>
                <c:pt idx="2156">
                  <c:v>13332</c:v>
                </c:pt>
                <c:pt idx="2157">
                  <c:v>13332</c:v>
                </c:pt>
                <c:pt idx="2158">
                  <c:v>13336</c:v>
                </c:pt>
                <c:pt idx="2159">
                  <c:v>13336</c:v>
                </c:pt>
                <c:pt idx="2160">
                  <c:v>13340</c:v>
                </c:pt>
                <c:pt idx="2161">
                  <c:v>13340</c:v>
                </c:pt>
                <c:pt idx="2162">
                  <c:v>13380</c:v>
                </c:pt>
                <c:pt idx="2163">
                  <c:v>13380</c:v>
                </c:pt>
                <c:pt idx="2164">
                  <c:v>13420</c:v>
                </c:pt>
                <c:pt idx="2165">
                  <c:v>13420</c:v>
                </c:pt>
                <c:pt idx="2166">
                  <c:v>13460</c:v>
                </c:pt>
                <c:pt idx="2167">
                  <c:v>13460</c:v>
                </c:pt>
                <c:pt idx="2168">
                  <c:v>13480</c:v>
                </c:pt>
                <c:pt idx="2169">
                  <c:v>13480</c:v>
                </c:pt>
                <c:pt idx="2170">
                  <c:v>13484</c:v>
                </c:pt>
                <c:pt idx="2171">
                  <c:v>13484</c:v>
                </c:pt>
                <c:pt idx="2172">
                  <c:v>13524</c:v>
                </c:pt>
                <c:pt idx="2173">
                  <c:v>13524</c:v>
                </c:pt>
                <c:pt idx="2174">
                  <c:v>13564</c:v>
                </c:pt>
                <c:pt idx="2175">
                  <c:v>13564</c:v>
                </c:pt>
                <c:pt idx="2176">
                  <c:v>13568</c:v>
                </c:pt>
                <c:pt idx="2177">
                  <c:v>13568</c:v>
                </c:pt>
                <c:pt idx="2178">
                  <c:v>13572</c:v>
                </c:pt>
                <c:pt idx="2179">
                  <c:v>13572</c:v>
                </c:pt>
                <c:pt idx="2180">
                  <c:v>13612</c:v>
                </c:pt>
                <c:pt idx="2181">
                  <c:v>13612</c:v>
                </c:pt>
                <c:pt idx="2182">
                  <c:v>13652</c:v>
                </c:pt>
                <c:pt idx="2183">
                  <c:v>13652</c:v>
                </c:pt>
                <c:pt idx="2184">
                  <c:v>13692</c:v>
                </c:pt>
                <c:pt idx="2185">
                  <c:v>13692</c:v>
                </c:pt>
                <c:pt idx="2186">
                  <c:v>13720</c:v>
                </c:pt>
                <c:pt idx="2187">
                  <c:v>13720</c:v>
                </c:pt>
                <c:pt idx="2188">
                  <c:v>13724</c:v>
                </c:pt>
                <c:pt idx="2189">
                  <c:v>13724</c:v>
                </c:pt>
                <c:pt idx="2190">
                  <c:v>13728</c:v>
                </c:pt>
                <c:pt idx="2191">
                  <c:v>13728</c:v>
                </c:pt>
                <c:pt idx="2192">
                  <c:v>13768</c:v>
                </c:pt>
                <c:pt idx="2193">
                  <c:v>13768</c:v>
                </c:pt>
                <c:pt idx="2194">
                  <c:v>13772</c:v>
                </c:pt>
                <c:pt idx="2195">
                  <c:v>13772</c:v>
                </c:pt>
                <c:pt idx="2196">
                  <c:v>13776</c:v>
                </c:pt>
                <c:pt idx="2197">
                  <c:v>13776</c:v>
                </c:pt>
                <c:pt idx="2198">
                  <c:v>13780</c:v>
                </c:pt>
                <c:pt idx="2199">
                  <c:v>13780</c:v>
                </c:pt>
                <c:pt idx="2200">
                  <c:v>13820</c:v>
                </c:pt>
                <c:pt idx="2201">
                  <c:v>13820</c:v>
                </c:pt>
                <c:pt idx="2202">
                  <c:v>13860</c:v>
                </c:pt>
                <c:pt idx="2203">
                  <c:v>13860</c:v>
                </c:pt>
                <c:pt idx="2204">
                  <c:v>13900</c:v>
                </c:pt>
                <c:pt idx="2205">
                  <c:v>13900</c:v>
                </c:pt>
                <c:pt idx="2206">
                  <c:v>13904</c:v>
                </c:pt>
                <c:pt idx="2207">
                  <c:v>13904</c:v>
                </c:pt>
                <c:pt idx="2208">
                  <c:v>13908</c:v>
                </c:pt>
                <c:pt idx="2209">
                  <c:v>13908</c:v>
                </c:pt>
                <c:pt idx="2210">
                  <c:v>13948</c:v>
                </c:pt>
                <c:pt idx="2211">
                  <c:v>13948</c:v>
                </c:pt>
                <c:pt idx="2212">
                  <c:v>13988</c:v>
                </c:pt>
                <c:pt idx="2213">
                  <c:v>13988</c:v>
                </c:pt>
                <c:pt idx="2214">
                  <c:v>13992</c:v>
                </c:pt>
                <c:pt idx="2215">
                  <c:v>13992</c:v>
                </c:pt>
                <c:pt idx="2216">
                  <c:v>13996</c:v>
                </c:pt>
                <c:pt idx="2217">
                  <c:v>13996</c:v>
                </c:pt>
                <c:pt idx="2218">
                  <c:v>14036</c:v>
                </c:pt>
                <c:pt idx="2219">
                  <c:v>14036</c:v>
                </c:pt>
                <c:pt idx="2220">
                  <c:v>14056</c:v>
                </c:pt>
                <c:pt idx="2221">
                  <c:v>14056</c:v>
                </c:pt>
                <c:pt idx="2222">
                  <c:v>14060</c:v>
                </c:pt>
                <c:pt idx="2223">
                  <c:v>14060</c:v>
                </c:pt>
                <c:pt idx="2224">
                  <c:v>14064</c:v>
                </c:pt>
                <c:pt idx="2225">
                  <c:v>14064</c:v>
                </c:pt>
                <c:pt idx="2226">
                  <c:v>14068</c:v>
                </c:pt>
                <c:pt idx="2227">
                  <c:v>14068</c:v>
                </c:pt>
                <c:pt idx="2228">
                  <c:v>14108</c:v>
                </c:pt>
                <c:pt idx="2229">
                  <c:v>14108</c:v>
                </c:pt>
                <c:pt idx="2230">
                  <c:v>14112</c:v>
                </c:pt>
                <c:pt idx="2231">
                  <c:v>14112</c:v>
                </c:pt>
                <c:pt idx="2232">
                  <c:v>14116</c:v>
                </c:pt>
                <c:pt idx="2233">
                  <c:v>14116</c:v>
                </c:pt>
                <c:pt idx="2234">
                  <c:v>14120</c:v>
                </c:pt>
                <c:pt idx="2235">
                  <c:v>14120</c:v>
                </c:pt>
                <c:pt idx="2236">
                  <c:v>14160</c:v>
                </c:pt>
                <c:pt idx="2237">
                  <c:v>14160</c:v>
                </c:pt>
                <c:pt idx="2238">
                  <c:v>14164</c:v>
                </c:pt>
                <c:pt idx="2239">
                  <c:v>14164</c:v>
                </c:pt>
                <c:pt idx="2240">
                  <c:v>14168</c:v>
                </c:pt>
                <c:pt idx="2241">
                  <c:v>14168</c:v>
                </c:pt>
                <c:pt idx="2242">
                  <c:v>14172</c:v>
                </c:pt>
                <c:pt idx="2243">
                  <c:v>14172</c:v>
                </c:pt>
                <c:pt idx="2244">
                  <c:v>14212</c:v>
                </c:pt>
                <c:pt idx="2245">
                  <c:v>14212</c:v>
                </c:pt>
                <c:pt idx="2246">
                  <c:v>14252</c:v>
                </c:pt>
                <c:pt idx="2247">
                  <c:v>14252</c:v>
                </c:pt>
                <c:pt idx="2248">
                  <c:v>14292</c:v>
                </c:pt>
                <c:pt idx="2249">
                  <c:v>14292</c:v>
                </c:pt>
                <c:pt idx="2250">
                  <c:v>14296</c:v>
                </c:pt>
                <c:pt idx="2251">
                  <c:v>14296</c:v>
                </c:pt>
                <c:pt idx="2252">
                  <c:v>14300</c:v>
                </c:pt>
                <c:pt idx="2253">
                  <c:v>14300</c:v>
                </c:pt>
                <c:pt idx="2254">
                  <c:v>14340</c:v>
                </c:pt>
                <c:pt idx="2255">
                  <c:v>14340</c:v>
                </c:pt>
                <c:pt idx="2256">
                  <c:v>14352</c:v>
                </c:pt>
                <c:pt idx="2257">
                  <c:v>14352</c:v>
                </c:pt>
                <c:pt idx="2258">
                  <c:v>14356</c:v>
                </c:pt>
                <c:pt idx="2259">
                  <c:v>14356</c:v>
                </c:pt>
                <c:pt idx="2260">
                  <c:v>14360</c:v>
                </c:pt>
                <c:pt idx="2261">
                  <c:v>14360</c:v>
                </c:pt>
                <c:pt idx="2262">
                  <c:v>14400</c:v>
                </c:pt>
                <c:pt idx="2263">
                  <c:v>14400</c:v>
                </c:pt>
                <c:pt idx="2264">
                  <c:v>14420</c:v>
                </c:pt>
                <c:pt idx="2265">
                  <c:v>14420</c:v>
                </c:pt>
                <c:pt idx="2266">
                  <c:v>14460</c:v>
                </c:pt>
                <c:pt idx="2267">
                  <c:v>14460</c:v>
                </c:pt>
                <c:pt idx="2268">
                  <c:v>14464</c:v>
                </c:pt>
                <c:pt idx="2269">
                  <c:v>14464</c:v>
                </c:pt>
                <c:pt idx="2270">
                  <c:v>14468</c:v>
                </c:pt>
                <c:pt idx="2271">
                  <c:v>14468</c:v>
                </c:pt>
                <c:pt idx="2272">
                  <c:v>14472</c:v>
                </c:pt>
                <c:pt idx="2273">
                  <c:v>14472</c:v>
                </c:pt>
                <c:pt idx="2274">
                  <c:v>14512</c:v>
                </c:pt>
                <c:pt idx="2275">
                  <c:v>14512</c:v>
                </c:pt>
                <c:pt idx="2276">
                  <c:v>14516</c:v>
                </c:pt>
                <c:pt idx="2277">
                  <c:v>14516</c:v>
                </c:pt>
                <c:pt idx="2278">
                  <c:v>14520</c:v>
                </c:pt>
                <c:pt idx="2279">
                  <c:v>14520</c:v>
                </c:pt>
                <c:pt idx="2280">
                  <c:v>14524</c:v>
                </c:pt>
                <c:pt idx="2281">
                  <c:v>14524</c:v>
                </c:pt>
                <c:pt idx="2282">
                  <c:v>14564</c:v>
                </c:pt>
                <c:pt idx="2283">
                  <c:v>14564</c:v>
                </c:pt>
                <c:pt idx="2284">
                  <c:v>14604</c:v>
                </c:pt>
                <c:pt idx="2285">
                  <c:v>14604</c:v>
                </c:pt>
                <c:pt idx="2286">
                  <c:v>14608</c:v>
                </c:pt>
                <c:pt idx="2287">
                  <c:v>14608</c:v>
                </c:pt>
                <c:pt idx="2288">
                  <c:v>14612</c:v>
                </c:pt>
                <c:pt idx="2289">
                  <c:v>14612</c:v>
                </c:pt>
                <c:pt idx="2290">
                  <c:v>14616</c:v>
                </c:pt>
                <c:pt idx="2291">
                  <c:v>14616</c:v>
                </c:pt>
                <c:pt idx="2292">
                  <c:v>14624</c:v>
                </c:pt>
                <c:pt idx="2293">
                  <c:v>14624</c:v>
                </c:pt>
                <c:pt idx="2294">
                  <c:v>14628</c:v>
                </c:pt>
                <c:pt idx="2295">
                  <c:v>14628</c:v>
                </c:pt>
                <c:pt idx="2296">
                  <c:v>14632</c:v>
                </c:pt>
                <c:pt idx="2297">
                  <c:v>14632</c:v>
                </c:pt>
                <c:pt idx="2298">
                  <c:v>14636</c:v>
                </c:pt>
                <c:pt idx="2299">
                  <c:v>14636</c:v>
                </c:pt>
                <c:pt idx="2300">
                  <c:v>14640</c:v>
                </c:pt>
                <c:pt idx="2301">
                  <c:v>14640</c:v>
                </c:pt>
                <c:pt idx="2302">
                  <c:v>14680</c:v>
                </c:pt>
                <c:pt idx="2303">
                  <c:v>14680</c:v>
                </c:pt>
                <c:pt idx="2304">
                  <c:v>14720</c:v>
                </c:pt>
                <c:pt idx="2305">
                  <c:v>14720</c:v>
                </c:pt>
                <c:pt idx="2306">
                  <c:v>14744</c:v>
                </c:pt>
                <c:pt idx="2307">
                  <c:v>14744</c:v>
                </c:pt>
                <c:pt idx="2308">
                  <c:v>14748</c:v>
                </c:pt>
                <c:pt idx="2309">
                  <c:v>14748</c:v>
                </c:pt>
                <c:pt idx="2310">
                  <c:v>14752</c:v>
                </c:pt>
                <c:pt idx="2311">
                  <c:v>14752</c:v>
                </c:pt>
                <c:pt idx="2312">
                  <c:v>14756</c:v>
                </c:pt>
                <c:pt idx="2313">
                  <c:v>14756</c:v>
                </c:pt>
                <c:pt idx="2314">
                  <c:v>14760</c:v>
                </c:pt>
                <c:pt idx="2315">
                  <c:v>14760</c:v>
                </c:pt>
                <c:pt idx="2316">
                  <c:v>14764</c:v>
                </c:pt>
                <c:pt idx="2317">
                  <c:v>14764</c:v>
                </c:pt>
                <c:pt idx="2318">
                  <c:v>14768</c:v>
                </c:pt>
                <c:pt idx="2319">
                  <c:v>14768</c:v>
                </c:pt>
                <c:pt idx="2320">
                  <c:v>14772</c:v>
                </c:pt>
                <c:pt idx="2321">
                  <c:v>14772</c:v>
                </c:pt>
                <c:pt idx="2322">
                  <c:v>14776</c:v>
                </c:pt>
                <c:pt idx="2323">
                  <c:v>14776</c:v>
                </c:pt>
                <c:pt idx="2324">
                  <c:v>14780</c:v>
                </c:pt>
                <c:pt idx="2325">
                  <c:v>14780</c:v>
                </c:pt>
                <c:pt idx="2326">
                  <c:v>14784</c:v>
                </c:pt>
                <c:pt idx="2327">
                  <c:v>14784</c:v>
                </c:pt>
                <c:pt idx="2328">
                  <c:v>14788</c:v>
                </c:pt>
                <c:pt idx="2329">
                  <c:v>14788</c:v>
                </c:pt>
                <c:pt idx="2330">
                  <c:v>14792</c:v>
                </c:pt>
                <c:pt idx="2331">
                  <c:v>14792</c:v>
                </c:pt>
                <c:pt idx="2332">
                  <c:v>14796</c:v>
                </c:pt>
                <c:pt idx="2333">
                  <c:v>14796</c:v>
                </c:pt>
                <c:pt idx="2334">
                  <c:v>14800</c:v>
                </c:pt>
                <c:pt idx="2335">
                  <c:v>14800</c:v>
                </c:pt>
                <c:pt idx="2336">
                  <c:v>14804</c:v>
                </c:pt>
                <c:pt idx="2337">
                  <c:v>14804</c:v>
                </c:pt>
                <c:pt idx="2338">
                  <c:v>14808</c:v>
                </c:pt>
                <c:pt idx="2339">
                  <c:v>14808</c:v>
                </c:pt>
                <c:pt idx="2340">
                  <c:v>14812</c:v>
                </c:pt>
                <c:pt idx="2341">
                  <c:v>14812</c:v>
                </c:pt>
                <c:pt idx="2342">
                  <c:v>14816</c:v>
                </c:pt>
                <c:pt idx="2343">
                  <c:v>14816</c:v>
                </c:pt>
                <c:pt idx="2344">
                  <c:v>14820</c:v>
                </c:pt>
                <c:pt idx="2345">
                  <c:v>14820</c:v>
                </c:pt>
                <c:pt idx="2346">
                  <c:v>14824</c:v>
                </c:pt>
                <c:pt idx="2347">
                  <c:v>14824</c:v>
                </c:pt>
                <c:pt idx="2348">
                  <c:v>14828</c:v>
                </c:pt>
                <c:pt idx="2349">
                  <c:v>14828</c:v>
                </c:pt>
                <c:pt idx="2350">
                  <c:v>14832</c:v>
                </c:pt>
                <c:pt idx="2351">
                  <c:v>14832</c:v>
                </c:pt>
                <c:pt idx="2352">
                  <c:v>14836</c:v>
                </c:pt>
                <c:pt idx="2353">
                  <c:v>14836</c:v>
                </c:pt>
                <c:pt idx="2354">
                  <c:v>14840</c:v>
                </c:pt>
                <c:pt idx="2355">
                  <c:v>14840</c:v>
                </c:pt>
                <c:pt idx="2356">
                  <c:v>14844</c:v>
                </c:pt>
                <c:pt idx="2357">
                  <c:v>14844</c:v>
                </c:pt>
                <c:pt idx="2358">
                  <c:v>14848</c:v>
                </c:pt>
                <c:pt idx="2359">
                  <c:v>14848</c:v>
                </c:pt>
                <c:pt idx="2360">
                  <c:v>14852</c:v>
                </c:pt>
                <c:pt idx="2361">
                  <c:v>14852</c:v>
                </c:pt>
                <c:pt idx="2362">
                  <c:v>14856</c:v>
                </c:pt>
                <c:pt idx="2363">
                  <c:v>14856</c:v>
                </c:pt>
                <c:pt idx="2364">
                  <c:v>14860</c:v>
                </c:pt>
                <c:pt idx="2365">
                  <c:v>14860</c:v>
                </c:pt>
                <c:pt idx="2366">
                  <c:v>14864</c:v>
                </c:pt>
                <c:pt idx="2367">
                  <c:v>14864</c:v>
                </c:pt>
                <c:pt idx="2368">
                  <c:v>14868</c:v>
                </c:pt>
                <c:pt idx="2369">
                  <c:v>14868</c:v>
                </c:pt>
                <c:pt idx="2370">
                  <c:v>14872</c:v>
                </c:pt>
                <c:pt idx="2371">
                  <c:v>14872</c:v>
                </c:pt>
                <c:pt idx="2372">
                  <c:v>14876</c:v>
                </c:pt>
                <c:pt idx="2373">
                  <c:v>14876</c:v>
                </c:pt>
                <c:pt idx="2374">
                  <c:v>14880</c:v>
                </c:pt>
                <c:pt idx="2375">
                  <c:v>14880</c:v>
                </c:pt>
                <c:pt idx="2376">
                  <c:v>14920</c:v>
                </c:pt>
                <c:pt idx="2377">
                  <c:v>14920</c:v>
                </c:pt>
                <c:pt idx="2378">
                  <c:v>14960</c:v>
                </c:pt>
                <c:pt idx="2379">
                  <c:v>14960</c:v>
                </c:pt>
                <c:pt idx="2380">
                  <c:v>14964</c:v>
                </c:pt>
                <c:pt idx="2381">
                  <c:v>14964</c:v>
                </c:pt>
                <c:pt idx="2382">
                  <c:v>14996</c:v>
                </c:pt>
                <c:pt idx="2383">
                  <c:v>14996</c:v>
                </c:pt>
                <c:pt idx="2384">
                  <c:v>15036</c:v>
                </c:pt>
                <c:pt idx="2385">
                  <c:v>15036</c:v>
                </c:pt>
                <c:pt idx="2386">
                  <c:v>15076</c:v>
                </c:pt>
                <c:pt idx="2387">
                  <c:v>15076</c:v>
                </c:pt>
                <c:pt idx="2388">
                  <c:v>15116</c:v>
                </c:pt>
                <c:pt idx="2389">
                  <c:v>15116</c:v>
                </c:pt>
                <c:pt idx="2390">
                  <c:v>15156</c:v>
                </c:pt>
                <c:pt idx="2391">
                  <c:v>15156</c:v>
                </c:pt>
                <c:pt idx="2392">
                  <c:v>15196</c:v>
                </c:pt>
                <c:pt idx="2393">
                  <c:v>15196</c:v>
                </c:pt>
                <c:pt idx="2394">
                  <c:v>15200</c:v>
                </c:pt>
                <c:pt idx="2395">
                  <c:v>15200</c:v>
                </c:pt>
                <c:pt idx="2396">
                  <c:v>15204</c:v>
                </c:pt>
                <c:pt idx="2397">
                  <c:v>15204</c:v>
                </c:pt>
                <c:pt idx="2398">
                  <c:v>15244</c:v>
                </c:pt>
                <c:pt idx="2399">
                  <c:v>15244</c:v>
                </c:pt>
                <c:pt idx="2400">
                  <c:v>15284</c:v>
                </c:pt>
                <c:pt idx="2401">
                  <c:v>15284</c:v>
                </c:pt>
                <c:pt idx="2402">
                  <c:v>15324</c:v>
                </c:pt>
                <c:pt idx="2403">
                  <c:v>15324</c:v>
                </c:pt>
                <c:pt idx="2404">
                  <c:v>15364</c:v>
                </c:pt>
                <c:pt idx="2405">
                  <c:v>15364</c:v>
                </c:pt>
                <c:pt idx="2406">
                  <c:v>15404</c:v>
                </c:pt>
                <c:pt idx="2407">
                  <c:v>15404</c:v>
                </c:pt>
                <c:pt idx="2408">
                  <c:v>15444</c:v>
                </c:pt>
                <c:pt idx="2409">
                  <c:v>15444</c:v>
                </c:pt>
                <c:pt idx="2410">
                  <c:v>15448</c:v>
                </c:pt>
                <c:pt idx="2411">
                  <c:v>15448</c:v>
                </c:pt>
                <c:pt idx="2412">
                  <c:v>15488</c:v>
                </c:pt>
                <c:pt idx="2413">
                  <c:v>15488</c:v>
                </c:pt>
                <c:pt idx="2414">
                  <c:v>15528</c:v>
                </c:pt>
                <c:pt idx="2415">
                  <c:v>15528</c:v>
                </c:pt>
                <c:pt idx="2416">
                  <c:v>15568</c:v>
                </c:pt>
                <c:pt idx="2417">
                  <c:v>15568</c:v>
                </c:pt>
                <c:pt idx="2418">
                  <c:v>15608</c:v>
                </c:pt>
                <c:pt idx="2419">
                  <c:v>15608</c:v>
                </c:pt>
                <c:pt idx="2420">
                  <c:v>15648</c:v>
                </c:pt>
                <c:pt idx="2421">
                  <c:v>15648</c:v>
                </c:pt>
                <c:pt idx="2422">
                  <c:v>15688</c:v>
                </c:pt>
                <c:pt idx="2423">
                  <c:v>15688</c:v>
                </c:pt>
                <c:pt idx="2424">
                  <c:v>15692</c:v>
                </c:pt>
                <c:pt idx="2425">
                  <c:v>15692</c:v>
                </c:pt>
                <c:pt idx="2426">
                  <c:v>15696</c:v>
                </c:pt>
                <c:pt idx="2427">
                  <c:v>15696</c:v>
                </c:pt>
                <c:pt idx="2428">
                  <c:v>15700</c:v>
                </c:pt>
                <c:pt idx="2429">
                  <c:v>15700</c:v>
                </c:pt>
                <c:pt idx="2430">
                  <c:v>15740</c:v>
                </c:pt>
                <c:pt idx="2431">
                  <c:v>15740</c:v>
                </c:pt>
                <c:pt idx="2432">
                  <c:v>15780</c:v>
                </c:pt>
                <c:pt idx="2433">
                  <c:v>15780</c:v>
                </c:pt>
                <c:pt idx="2434">
                  <c:v>15820</c:v>
                </c:pt>
                <c:pt idx="2435">
                  <c:v>15820</c:v>
                </c:pt>
                <c:pt idx="2436">
                  <c:v>15860</c:v>
                </c:pt>
                <c:pt idx="2437">
                  <c:v>15860</c:v>
                </c:pt>
                <c:pt idx="2438">
                  <c:v>15900</c:v>
                </c:pt>
                <c:pt idx="2439">
                  <c:v>15900</c:v>
                </c:pt>
                <c:pt idx="2440">
                  <c:v>15940</c:v>
                </c:pt>
                <c:pt idx="2441">
                  <c:v>15940</c:v>
                </c:pt>
                <c:pt idx="2442">
                  <c:v>15944</c:v>
                </c:pt>
                <c:pt idx="2443">
                  <c:v>15944</c:v>
                </c:pt>
                <c:pt idx="2444">
                  <c:v>15984</c:v>
                </c:pt>
                <c:pt idx="2445">
                  <c:v>15984</c:v>
                </c:pt>
                <c:pt idx="2446">
                  <c:v>16024</c:v>
                </c:pt>
                <c:pt idx="2447">
                  <c:v>16024</c:v>
                </c:pt>
                <c:pt idx="2448">
                  <c:v>16064</c:v>
                </c:pt>
                <c:pt idx="2449">
                  <c:v>16064</c:v>
                </c:pt>
                <c:pt idx="2450">
                  <c:v>16104</c:v>
                </c:pt>
                <c:pt idx="2451">
                  <c:v>16104</c:v>
                </c:pt>
                <c:pt idx="2452">
                  <c:v>16144</c:v>
                </c:pt>
                <c:pt idx="2453">
                  <c:v>16144</c:v>
                </c:pt>
                <c:pt idx="2454">
                  <c:v>16184</c:v>
                </c:pt>
                <c:pt idx="2455">
                  <c:v>16184</c:v>
                </c:pt>
                <c:pt idx="2456">
                  <c:v>16188</c:v>
                </c:pt>
                <c:pt idx="2457">
                  <c:v>16188</c:v>
                </c:pt>
                <c:pt idx="2458">
                  <c:v>16192</c:v>
                </c:pt>
                <c:pt idx="2459">
                  <c:v>16192</c:v>
                </c:pt>
                <c:pt idx="2460">
                  <c:v>16232</c:v>
                </c:pt>
                <c:pt idx="2461">
                  <c:v>16232</c:v>
                </c:pt>
                <c:pt idx="2462">
                  <c:v>16272</c:v>
                </c:pt>
                <c:pt idx="2463">
                  <c:v>16272</c:v>
                </c:pt>
                <c:pt idx="2464">
                  <c:v>16312</c:v>
                </c:pt>
                <c:pt idx="2465">
                  <c:v>16312</c:v>
                </c:pt>
                <c:pt idx="2466">
                  <c:v>16352</c:v>
                </c:pt>
                <c:pt idx="2467">
                  <c:v>16352</c:v>
                </c:pt>
                <c:pt idx="2468">
                  <c:v>16392</c:v>
                </c:pt>
                <c:pt idx="2469">
                  <c:v>16392</c:v>
                </c:pt>
                <c:pt idx="2470">
                  <c:v>16432</c:v>
                </c:pt>
                <c:pt idx="2471">
                  <c:v>16432</c:v>
                </c:pt>
                <c:pt idx="2472">
                  <c:v>16436</c:v>
                </c:pt>
                <c:pt idx="2473">
                  <c:v>16436</c:v>
                </c:pt>
                <c:pt idx="2474">
                  <c:v>16476</c:v>
                </c:pt>
                <c:pt idx="2475">
                  <c:v>16476</c:v>
                </c:pt>
                <c:pt idx="2476">
                  <c:v>16516</c:v>
                </c:pt>
                <c:pt idx="2477">
                  <c:v>16516</c:v>
                </c:pt>
                <c:pt idx="2478">
                  <c:v>16556</c:v>
                </c:pt>
                <c:pt idx="2479">
                  <c:v>16556</c:v>
                </c:pt>
                <c:pt idx="2480">
                  <c:v>16596</c:v>
                </c:pt>
                <c:pt idx="2481">
                  <c:v>16596</c:v>
                </c:pt>
                <c:pt idx="2482">
                  <c:v>16636</c:v>
                </c:pt>
                <c:pt idx="2483">
                  <c:v>16636</c:v>
                </c:pt>
                <c:pt idx="2484">
                  <c:v>16676</c:v>
                </c:pt>
                <c:pt idx="2485">
                  <c:v>16676</c:v>
                </c:pt>
                <c:pt idx="2486">
                  <c:v>16680</c:v>
                </c:pt>
                <c:pt idx="2487">
                  <c:v>16680</c:v>
                </c:pt>
                <c:pt idx="2488">
                  <c:v>16684</c:v>
                </c:pt>
                <c:pt idx="2489">
                  <c:v>16684</c:v>
                </c:pt>
                <c:pt idx="2490">
                  <c:v>16688</c:v>
                </c:pt>
                <c:pt idx="2491">
                  <c:v>16688</c:v>
                </c:pt>
                <c:pt idx="2492">
                  <c:v>16692</c:v>
                </c:pt>
                <c:pt idx="2493">
                  <c:v>16692</c:v>
                </c:pt>
                <c:pt idx="2494">
                  <c:v>16732</c:v>
                </c:pt>
                <c:pt idx="2495">
                  <c:v>16732</c:v>
                </c:pt>
                <c:pt idx="2496">
                  <c:v>16772</c:v>
                </c:pt>
                <c:pt idx="2497">
                  <c:v>16772</c:v>
                </c:pt>
                <c:pt idx="2498">
                  <c:v>16812</c:v>
                </c:pt>
                <c:pt idx="2499">
                  <c:v>16812</c:v>
                </c:pt>
                <c:pt idx="2500">
                  <c:v>16852</c:v>
                </c:pt>
                <c:pt idx="2501">
                  <c:v>16852</c:v>
                </c:pt>
                <c:pt idx="2502">
                  <c:v>16892</c:v>
                </c:pt>
                <c:pt idx="2503">
                  <c:v>16892</c:v>
                </c:pt>
                <c:pt idx="2504">
                  <c:v>16932</c:v>
                </c:pt>
                <c:pt idx="2505">
                  <c:v>16932</c:v>
                </c:pt>
                <c:pt idx="2506">
                  <c:v>16936</c:v>
                </c:pt>
                <c:pt idx="2507">
                  <c:v>16936</c:v>
                </c:pt>
                <c:pt idx="2508">
                  <c:v>16976</c:v>
                </c:pt>
                <c:pt idx="2509">
                  <c:v>16976</c:v>
                </c:pt>
                <c:pt idx="2510">
                  <c:v>17016</c:v>
                </c:pt>
                <c:pt idx="2511">
                  <c:v>17016</c:v>
                </c:pt>
                <c:pt idx="2512">
                  <c:v>17056</c:v>
                </c:pt>
                <c:pt idx="2513">
                  <c:v>17056</c:v>
                </c:pt>
                <c:pt idx="2514">
                  <c:v>17096</c:v>
                </c:pt>
                <c:pt idx="2515">
                  <c:v>17096</c:v>
                </c:pt>
                <c:pt idx="2516">
                  <c:v>17136</c:v>
                </c:pt>
                <c:pt idx="2517">
                  <c:v>17136</c:v>
                </c:pt>
                <c:pt idx="2518">
                  <c:v>17176</c:v>
                </c:pt>
                <c:pt idx="2519">
                  <c:v>17176</c:v>
                </c:pt>
                <c:pt idx="2520">
                  <c:v>17216</c:v>
                </c:pt>
                <c:pt idx="2521">
                  <c:v>17216</c:v>
                </c:pt>
                <c:pt idx="2522">
                  <c:v>17220</c:v>
                </c:pt>
                <c:pt idx="2523">
                  <c:v>17220</c:v>
                </c:pt>
                <c:pt idx="2524">
                  <c:v>17260</c:v>
                </c:pt>
                <c:pt idx="2525">
                  <c:v>17260</c:v>
                </c:pt>
                <c:pt idx="2526">
                  <c:v>17300</c:v>
                </c:pt>
                <c:pt idx="2527">
                  <c:v>17300</c:v>
                </c:pt>
                <c:pt idx="2528">
                  <c:v>17304</c:v>
                </c:pt>
                <c:pt idx="2529">
                  <c:v>17304</c:v>
                </c:pt>
                <c:pt idx="2530">
                  <c:v>17308</c:v>
                </c:pt>
                <c:pt idx="2531">
                  <c:v>17308</c:v>
                </c:pt>
                <c:pt idx="2532">
                  <c:v>17312</c:v>
                </c:pt>
                <c:pt idx="2533">
                  <c:v>17312</c:v>
                </c:pt>
                <c:pt idx="2534">
                  <c:v>17316</c:v>
                </c:pt>
                <c:pt idx="2535">
                  <c:v>17316</c:v>
                </c:pt>
                <c:pt idx="2536">
                  <c:v>17320</c:v>
                </c:pt>
                <c:pt idx="2537">
                  <c:v>17320</c:v>
                </c:pt>
                <c:pt idx="2538">
                  <c:v>17324</c:v>
                </c:pt>
                <c:pt idx="2539">
                  <c:v>17324</c:v>
                </c:pt>
                <c:pt idx="2540">
                  <c:v>17328</c:v>
                </c:pt>
                <c:pt idx="2541">
                  <c:v>17328</c:v>
                </c:pt>
                <c:pt idx="2542">
                  <c:v>17332</c:v>
                </c:pt>
                <c:pt idx="2543">
                  <c:v>17332</c:v>
                </c:pt>
                <c:pt idx="2544">
                  <c:v>17336</c:v>
                </c:pt>
                <c:pt idx="2545">
                  <c:v>17336</c:v>
                </c:pt>
                <c:pt idx="2546">
                  <c:v>17340</c:v>
                </c:pt>
                <c:pt idx="2547">
                  <c:v>17340</c:v>
                </c:pt>
                <c:pt idx="2548">
                  <c:v>17344</c:v>
                </c:pt>
                <c:pt idx="2549">
                  <c:v>17344</c:v>
                </c:pt>
                <c:pt idx="2550">
                  <c:v>17348</c:v>
                </c:pt>
                <c:pt idx="2551">
                  <c:v>17348</c:v>
                </c:pt>
                <c:pt idx="2552">
                  <c:v>17352</c:v>
                </c:pt>
                <c:pt idx="2553">
                  <c:v>17352</c:v>
                </c:pt>
                <c:pt idx="2554">
                  <c:v>17356</c:v>
                </c:pt>
                <c:pt idx="2555">
                  <c:v>17356</c:v>
                </c:pt>
                <c:pt idx="2556">
                  <c:v>17360</c:v>
                </c:pt>
                <c:pt idx="2557">
                  <c:v>17360</c:v>
                </c:pt>
                <c:pt idx="2558">
                  <c:v>17364</c:v>
                </c:pt>
                <c:pt idx="2559">
                  <c:v>17364</c:v>
                </c:pt>
                <c:pt idx="2560">
                  <c:v>17368</c:v>
                </c:pt>
                <c:pt idx="2561">
                  <c:v>17368</c:v>
                </c:pt>
                <c:pt idx="2562">
                  <c:v>17372</c:v>
                </c:pt>
                <c:pt idx="2563">
                  <c:v>17372</c:v>
                </c:pt>
                <c:pt idx="2564">
                  <c:v>17376</c:v>
                </c:pt>
                <c:pt idx="2565">
                  <c:v>17376</c:v>
                </c:pt>
                <c:pt idx="2566">
                  <c:v>17380</c:v>
                </c:pt>
                <c:pt idx="2567">
                  <c:v>17380</c:v>
                </c:pt>
                <c:pt idx="2568">
                  <c:v>17384</c:v>
                </c:pt>
                <c:pt idx="2569">
                  <c:v>17384</c:v>
                </c:pt>
                <c:pt idx="2570">
                  <c:v>17388</c:v>
                </c:pt>
                <c:pt idx="2571">
                  <c:v>17388</c:v>
                </c:pt>
                <c:pt idx="2572">
                  <c:v>17392</c:v>
                </c:pt>
                <c:pt idx="2573">
                  <c:v>17392</c:v>
                </c:pt>
                <c:pt idx="2574">
                  <c:v>17396</c:v>
                </c:pt>
                <c:pt idx="2575">
                  <c:v>17396</c:v>
                </c:pt>
                <c:pt idx="2576">
                  <c:v>17400</c:v>
                </c:pt>
                <c:pt idx="2577">
                  <c:v>17400</c:v>
                </c:pt>
                <c:pt idx="2578">
                  <c:v>17404</c:v>
                </c:pt>
                <c:pt idx="2579">
                  <c:v>17404</c:v>
                </c:pt>
                <c:pt idx="2580">
                  <c:v>17408</c:v>
                </c:pt>
                <c:pt idx="2581">
                  <c:v>17408</c:v>
                </c:pt>
                <c:pt idx="2582">
                  <c:v>17412</c:v>
                </c:pt>
                <c:pt idx="2583">
                  <c:v>17412</c:v>
                </c:pt>
                <c:pt idx="2584">
                  <c:v>17416</c:v>
                </c:pt>
                <c:pt idx="2585">
                  <c:v>17416</c:v>
                </c:pt>
                <c:pt idx="2586">
                  <c:v>17420</c:v>
                </c:pt>
                <c:pt idx="2587">
                  <c:v>17420</c:v>
                </c:pt>
                <c:pt idx="2588">
                  <c:v>17424</c:v>
                </c:pt>
                <c:pt idx="2589">
                  <c:v>17424</c:v>
                </c:pt>
                <c:pt idx="2590">
                  <c:v>17428</c:v>
                </c:pt>
                <c:pt idx="2591">
                  <c:v>17428</c:v>
                </c:pt>
                <c:pt idx="2592">
                  <c:v>17432</c:v>
                </c:pt>
                <c:pt idx="2593">
                  <c:v>17432</c:v>
                </c:pt>
                <c:pt idx="2594">
                  <c:v>17436</c:v>
                </c:pt>
                <c:pt idx="2595">
                  <c:v>17436</c:v>
                </c:pt>
                <c:pt idx="2596">
                  <c:v>17440</c:v>
                </c:pt>
                <c:pt idx="2597">
                  <c:v>17440</c:v>
                </c:pt>
                <c:pt idx="2598">
                  <c:v>17480</c:v>
                </c:pt>
                <c:pt idx="2599">
                  <c:v>17480</c:v>
                </c:pt>
                <c:pt idx="2600">
                  <c:v>17484</c:v>
                </c:pt>
                <c:pt idx="2601">
                  <c:v>17484</c:v>
                </c:pt>
                <c:pt idx="2602">
                  <c:v>17524</c:v>
                </c:pt>
                <c:pt idx="2603">
                  <c:v>17524</c:v>
                </c:pt>
                <c:pt idx="2604">
                  <c:v>17528</c:v>
                </c:pt>
                <c:pt idx="2605">
                  <c:v>17528</c:v>
                </c:pt>
                <c:pt idx="2606">
                  <c:v>17568</c:v>
                </c:pt>
                <c:pt idx="2607">
                  <c:v>17568</c:v>
                </c:pt>
                <c:pt idx="2608">
                  <c:v>17572</c:v>
                </c:pt>
                <c:pt idx="2609">
                  <c:v>17572</c:v>
                </c:pt>
                <c:pt idx="2610">
                  <c:v>17612</c:v>
                </c:pt>
                <c:pt idx="2611">
                  <c:v>17612</c:v>
                </c:pt>
                <c:pt idx="2612">
                  <c:v>17616</c:v>
                </c:pt>
                <c:pt idx="2613">
                  <c:v>17616</c:v>
                </c:pt>
                <c:pt idx="2614">
                  <c:v>17656</c:v>
                </c:pt>
                <c:pt idx="2615">
                  <c:v>17656</c:v>
                </c:pt>
                <c:pt idx="2616">
                  <c:v>17696</c:v>
                </c:pt>
                <c:pt idx="2617">
                  <c:v>17696</c:v>
                </c:pt>
                <c:pt idx="2618">
                  <c:v>17736</c:v>
                </c:pt>
                <c:pt idx="2619">
                  <c:v>17736</c:v>
                </c:pt>
                <c:pt idx="2620">
                  <c:v>17776</c:v>
                </c:pt>
                <c:pt idx="2621">
                  <c:v>17776</c:v>
                </c:pt>
                <c:pt idx="2622">
                  <c:v>17816</c:v>
                </c:pt>
                <c:pt idx="2623">
                  <c:v>17816</c:v>
                </c:pt>
                <c:pt idx="2624">
                  <c:v>17856</c:v>
                </c:pt>
                <c:pt idx="2625">
                  <c:v>17856</c:v>
                </c:pt>
                <c:pt idx="2626">
                  <c:v>17896</c:v>
                </c:pt>
                <c:pt idx="2627">
                  <c:v>17896</c:v>
                </c:pt>
                <c:pt idx="2628">
                  <c:v>17900</c:v>
                </c:pt>
                <c:pt idx="2629">
                  <c:v>17900</c:v>
                </c:pt>
                <c:pt idx="2630">
                  <c:v>17940</c:v>
                </c:pt>
                <c:pt idx="2631">
                  <c:v>17940</c:v>
                </c:pt>
                <c:pt idx="2632">
                  <c:v>17980</c:v>
                </c:pt>
                <c:pt idx="2633">
                  <c:v>17980</c:v>
                </c:pt>
                <c:pt idx="2634">
                  <c:v>18020</c:v>
                </c:pt>
                <c:pt idx="2635">
                  <c:v>18020</c:v>
                </c:pt>
                <c:pt idx="2636">
                  <c:v>18060</c:v>
                </c:pt>
                <c:pt idx="2637">
                  <c:v>18060</c:v>
                </c:pt>
                <c:pt idx="2638">
                  <c:v>18100</c:v>
                </c:pt>
                <c:pt idx="2639">
                  <c:v>18100</c:v>
                </c:pt>
                <c:pt idx="2640">
                  <c:v>18140</c:v>
                </c:pt>
                <c:pt idx="2641">
                  <c:v>18140</c:v>
                </c:pt>
                <c:pt idx="2642">
                  <c:v>18180</c:v>
                </c:pt>
                <c:pt idx="2643">
                  <c:v>18180</c:v>
                </c:pt>
                <c:pt idx="2644">
                  <c:v>18220</c:v>
                </c:pt>
                <c:pt idx="2645">
                  <c:v>18220</c:v>
                </c:pt>
                <c:pt idx="2646">
                  <c:v>18260</c:v>
                </c:pt>
                <c:pt idx="2647">
                  <c:v>18260</c:v>
                </c:pt>
                <c:pt idx="2648">
                  <c:v>18300</c:v>
                </c:pt>
                <c:pt idx="2649">
                  <c:v>18300</c:v>
                </c:pt>
                <c:pt idx="2650">
                  <c:v>18340</c:v>
                </c:pt>
                <c:pt idx="2651">
                  <c:v>18340</c:v>
                </c:pt>
                <c:pt idx="2652">
                  <c:v>18380</c:v>
                </c:pt>
                <c:pt idx="2653">
                  <c:v>18380</c:v>
                </c:pt>
                <c:pt idx="2654">
                  <c:v>18420</c:v>
                </c:pt>
                <c:pt idx="2655">
                  <c:v>18420</c:v>
                </c:pt>
                <c:pt idx="2656">
                  <c:v>18460</c:v>
                </c:pt>
                <c:pt idx="2657">
                  <c:v>18460</c:v>
                </c:pt>
                <c:pt idx="2658">
                  <c:v>18500</c:v>
                </c:pt>
                <c:pt idx="2659">
                  <c:v>18500</c:v>
                </c:pt>
                <c:pt idx="2660">
                  <c:v>18540</c:v>
                </c:pt>
                <c:pt idx="2661">
                  <c:v>18540</c:v>
                </c:pt>
                <c:pt idx="2662">
                  <c:v>18580</c:v>
                </c:pt>
                <c:pt idx="2663">
                  <c:v>18580</c:v>
                </c:pt>
                <c:pt idx="2664">
                  <c:v>18620</c:v>
                </c:pt>
                <c:pt idx="2665">
                  <c:v>18620</c:v>
                </c:pt>
                <c:pt idx="2666">
                  <c:v>18660</c:v>
                </c:pt>
                <c:pt idx="2667">
                  <c:v>18660</c:v>
                </c:pt>
                <c:pt idx="2668">
                  <c:v>18700</c:v>
                </c:pt>
                <c:pt idx="2669">
                  <c:v>18700</c:v>
                </c:pt>
                <c:pt idx="2670">
                  <c:v>18740</c:v>
                </c:pt>
                <c:pt idx="2671">
                  <c:v>18740</c:v>
                </c:pt>
                <c:pt idx="2672">
                  <c:v>18780</c:v>
                </c:pt>
                <c:pt idx="2673">
                  <c:v>18780</c:v>
                </c:pt>
                <c:pt idx="2674">
                  <c:v>18784</c:v>
                </c:pt>
                <c:pt idx="2675">
                  <c:v>18784</c:v>
                </c:pt>
                <c:pt idx="2676">
                  <c:v>18788</c:v>
                </c:pt>
                <c:pt idx="2677">
                  <c:v>18788</c:v>
                </c:pt>
                <c:pt idx="2678">
                  <c:v>18828</c:v>
                </c:pt>
                <c:pt idx="2679">
                  <c:v>18828</c:v>
                </c:pt>
                <c:pt idx="2680">
                  <c:v>18868</c:v>
                </c:pt>
                <c:pt idx="2681">
                  <c:v>18868</c:v>
                </c:pt>
                <c:pt idx="2682">
                  <c:v>18908</c:v>
                </c:pt>
                <c:pt idx="2683">
                  <c:v>18908</c:v>
                </c:pt>
                <c:pt idx="2684">
                  <c:v>18948</c:v>
                </c:pt>
                <c:pt idx="2685">
                  <c:v>18948</c:v>
                </c:pt>
                <c:pt idx="2686">
                  <c:v>18988</c:v>
                </c:pt>
                <c:pt idx="2687">
                  <c:v>18988</c:v>
                </c:pt>
                <c:pt idx="2688">
                  <c:v>19028</c:v>
                </c:pt>
                <c:pt idx="2689">
                  <c:v>19028</c:v>
                </c:pt>
                <c:pt idx="2690">
                  <c:v>19068</c:v>
                </c:pt>
                <c:pt idx="2691">
                  <c:v>19068</c:v>
                </c:pt>
                <c:pt idx="2692">
                  <c:v>19108</c:v>
                </c:pt>
                <c:pt idx="2693">
                  <c:v>19108</c:v>
                </c:pt>
                <c:pt idx="2694">
                  <c:v>19148</c:v>
                </c:pt>
                <c:pt idx="2695">
                  <c:v>19148</c:v>
                </c:pt>
                <c:pt idx="2696">
                  <c:v>19188</c:v>
                </c:pt>
                <c:pt idx="2697">
                  <c:v>19188</c:v>
                </c:pt>
                <c:pt idx="2698">
                  <c:v>19228</c:v>
                </c:pt>
                <c:pt idx="2699">
                  <c:v>19228</c:v>
                </c:pt>
                <c:pt idx="2700">
                  <c:v>19268</c:v>
                </c:pt>
                <c:pt idx="2701">
                  <c:v>19268</c:v>
                </c:pt>
                <c:pt idx="2702">
                  <c:v>19308</c:v>
                </c:pt>
                <c:pt idx="2703">
                  <c:v>19308</c:v>
                </c:pt>
                <c:pt idx="2704">
                  <c:v>19348</c:v>
                </c:pt>
                <c:pt idx="2705">
                  <c:v>19348</c:v>
                </c:pt>
                <c:pt idx="2706">
                  <c:v>19388</c:v>
                </c:pt>
                <c:pt idx="2707">
                  <c:v>19388</c:v>
                </c:pt>
                <c:pt idx="2708">
                  <c:v>19428</c:v>
                </c:pt>
                <c:pt idx="2709">
                  <c:v>19428</c:v>
                </c:pt>
                <c:pt idx="2710">
                  <c:v>19468</c:v>
                </c:pt>
                <c:pt idx="2711">
                  <c:v>19468</c:v>
                </c:pt>
                <c:pt idx="2712">
                  <c:v>19508</c:v>
                </c:pt>
                <c:pt idx="2713">
                  <c:v>19508</c:v>
                </c:pt>
                <c:pt idx="2714">
                  <c:v>19548</c:v>
                </c:pt>
                <c:pt idx="2715">
                  <c:v>19548</c:v>
                </c:pt>
                <c:pt idx="2716">
                  <c:v>19588</c:v>
                </c:pt>
                <c:pt idx="2717">
                  <c:v>19588</c:v>
                </c:pt>
                <c:pt idx="2718">
                  <c:v>19628</c:v>
                </c:pt>
                <c:pt idx="2719">
                  <c:v>19628</c:v>
                </c:pt>
                <c:pt idx="2720">
                  <c:v>19668</c:v>
                </c:pt>
                <c:pt idx="2721">
                  <c:v>19668</c:v>
                </c:pt>
                <c:pt idx="2722">
                  <c:v>19672</c:v>
                </c:pt>
                <c:pt idx="2723">
                  <c:v>19672</c:v>
                </c:pt>
                <c:pt idx="2724">
                  <c:v>19712</c:v>
                </c:pt>
                <c:pt idx="2725">
                  <c:v>19712</c:v>
                </c:pt>
                <c:pt idx="2726">
                  <c:v>19752</c:v>
                </c:pt>
                <c:pt idx="2727">
                  <c:v>19752</c:v>
                </c:pt>
                <c:pt idx="2728">
                  <c:v>19792</c:v>
                </c:pt>
                <c:pt idx="2729">
                  <c:v>19792</c:v>
                </c:pt>
                <c:pt idx="2730">
                  <c:v>19832</c:v>
                </c:pt>
                <c:pt idx="2731">
                  <c:v>19832</c:v>
                </c:pt>
                <c:pt idx="2732">
                  <c:v>19872</c:v>
                </c:pt>
                <c:pt idx="2733">
                  <c:v>19872</c:v>
                </c:pt>
                <c:pt idx="2734">
                  <c:v>19912</c:v>
                </c:pt>
                <c:pt idx="2735">
                  <c:v>19912</c:v>
                </c:pt>
                <c:pt idx="2736">
                  <c:v>19952</c:v>
                </c:pt>
                <c:pt idx="2737">
                  <c:v>19952</c:v>
                </c:pt>
                <c:pt idx="2738">
                  <c:v>19992</c:v>
                </c:pt>
                <c:pt idx="2739">
                  <c:v>19992</c:v>
                </c:pt>
                <c:pt idx="2740">
                  <c:v>20032</c:v>
                </c:pt>
                <c:pt idx="2741">
                  <c:v>20032</c:v>
                </c:pt>
                <c:pt idx="2742">
                  <c:v>20072</c:v>
                </c:pt>
                <c:pt idx="2743">
                  <c:v>20072</c:v>
                </c:pt>
                <c:pt idx="2744">
                  <c:v>20112</c:v>
                </c:pt>
                <c:pt idx="2745">
                  <c:v>20112</c:v>
                </c:pt>
                <c:pt idx="2746">
                  <c:v>20152</c:v>
                </c:pt>
                <c:pt idx="2747">
                  <c:v>20152</c:v>
                </c:pt>
                <c:pt idx="2748">
                  <c:v>20192</c:v>
                </c:pt>
                <c:pt idx="2749">
                  <c:v>20192</c:v>
                </c:pt>
                <c:pt idx="2750">
                  <c:v>20232</c:v>
                </c:pt>
                <c:pt idx="2751">
                  <c:v>20232</c:v>
                </c:pt>
                <c:pt idx="2752">
                  <c:v>20272</c:v>
                </c:pt>
                <c:pt idx="2753">
                  <c:v>20272</c:v>
                </c:pt>
                <c:pt idx="2754">
                  <c:v>20312</c:v>
                </c:pt>
                <c:pt idx="2755">
                  <c:v>20312</c:v>
                </c:pt>
                <c:pt idx="2756">
                  <c:v>20352</c:v>
                </c:pt>
                <c:pt idx="2757">
                  <c:v>20352</c:v>
                </c:pt>
                <c:pt idx="2758">
                  <c:v>20392</c:v>
                </c:pt>
                <c:pt idx="2759">
                  <c:v>20392</c:v>
                </c:pt>
                <c:pt idx="2760">
                  <c:v>20432</c:v>
                </c:pt>
                <c:pt idx="2761">
                  <c:v>20432</c:v>
                </c:pt>
                <c:pt idx="2762">
                  <c:v>20472</c:v>
                </c:pt>
                <c:pt idx="2763">
                  <c:v>20472</c:v>
                </c:pt>
                <c:pt idx="2764">
                  <c:v>20512</c:v>
                </c:pt>
                <c:pt idx="2765">
                  <c:v>20512</c:v>
                </c:pt>
                <c:pt idx="2766">
                  <c:v>20552</c:v>
                </c:pt>
                <c:pt idx="2767">
                  <c:v>20552</c:v>
                </c:pt>
                <c:pt idx="2768">
                  <c:v>20556</c:v>
                </c:pt>
                <c:pt idx="2769">
                  <c:v>20556</c:v>
                </c:pt>
                <c:pt idx="2770">
                  <c:v>20560</c:v>
                </c:pt>
                <c:pt idx="2771">
                  <c:v>20560</c:v>
                </c:pt>
                <c:pt idx="2772">
                  <c:v>20564</c:v>
                </c:pt>
                <c:pt idx="2773">
                  <c:v>20564</c:v>
                </c:pt>
                <c:pt idx="2774">
                  <c:v>20604</c:v>
                </c:pt>
                <c:pt idx="2775">
                  <c:v>20604</c:v>
                </c:pt>
                <c:pt idx="2776">
                  <c:v>20644</c:v>
                </c:pt>
                <c:pt idx="2777">
                  <c:v>20644</c:v>
                </c:pt>
                <c:pt idx="2778">
                  <c:v>20684</c:v>
                </c:pt>
                <c:pt idx="2779">
                  <c:v>20684</c:v>
                </c:pt>
                <c:pt idx="2780">
                  <c:v>20724</c:v>
                </c:pt>
                <c:pt idx="2781">
                  <c:v>20724</c:v>
                </c:pt>
                <c:pt idx="2782">
                  <c:v>20764</c:v>
                </c:pt>
                <c:pt idx="2783">
                  <c:v>20764</c:v>
                </c:pt>
                <c:pt idx="2784">
                  <c:v>20804</c:v>
                </c:pt>
                <c:pt idx="2785">
                  <c:v>20804</c:v>
                </c:pt>
                <c:pt idx="2786">
                  <c:v>20844</c:v>
                </c:pt>
                <c:pt idx="2787">
                  <c:v>20844</c:v>
                </c:pt>
                <c:pt idx="2788">
                  <c:v>20884</c:v>
                </c:pt>
                <c:pt idx="2789">
                  <c:v>20884</c:v>
                </c:pt>
                <c:pt idx="2790">
                  <c:v>20924</c:v>
                </c:pt>
                <c:pt idx="2791">
                  <c:v>20924</c:v>
                </c:pt>
                <c:pt idx="2792">
                  <c:v>20964</c:v>
                </c:pt>
                <c:pt idx="2793">
                  <c:v>20964</c:v>
                </c:pt>
                <c:pt idx="2794">
                  <c:v>21004</c:v>
                </c:pt>
                <c:pt idx="2795">
                  <c:v>21004</c:v>
                </c:pt>
                <c:pt idx="2796">
                  <c:v>21044</c:v>
                </c:pt>
                <c:pt idx="2797">
                  <c:v>21044</c:v>
                </c:pt>
                <c:pt idx="2798">
                  <c:v>21084</c:v>
                </c:pt>
                <c:pt idx="2799">
                  <c:v>21084</c:v>
                </c:pt>
                <c:pt idx="2800">
                  <c:v>21124</c:v>
                </c:pt>
                <c:pt idx="2801">
                  <c:v>21124</c:v>
                </c:pt>
                <c:pt idx="2802">
                  <c:v>21164</c:v>
                </c:pt>
                <c:pt idx="2803">
                  <c:v>21164</c:v>
                </c:pt>
                <c:pt idx="2804">
                  <c:v>21204</c:v>
                </c:pt>
                <c:pt idx="2805">
                  <c:v>21204</c:v>
                </c:pt>
                <c:pt idx="2806">
                  <c:v>21244</c:v>
                </c:pt>
                <c:pt idx="2807">
                  <c:v>21244</c:v>
                </c:pt>
                <c:pt idx="2808">
                  <c:v>21284</c:v>
                </c:pt>
                <c:pt idx="2809">
                  <c:v>21284</c:v>
                </c:pt>
                <c:pt idx="2810">
                  <c:v>21324</c:v>
                </c:pt>
                <c:pt idx="2811">
                  <c:v>21324</c:v>
                </c:pt>
                <c:pt idx="2812">
                  <c:v>21364</c:v>
                </c:pt>
                <c:pt idx="2813">
                  <c:v>21364</c:v>
                </c:pt>
                <c:pt idx="2814">
                  <c:v>21404</c:v>
                </c:pt>
                <c:pt idx="2815">
                  <c:v>21404</c:v>
                </c:pt>
                <c:pt idx="2816">
                  <c:v>21444</c:v>
                </c:pt>
                <c:pt idx="2817">
                  <c:v>21444</c:v>
                </c:pt>
                <c:pt idx="2818">
                  <c:v>21484</c:v>
                </c:pt>
                <c:pt idx="2819">
                  <c:v>21484</c:v>
                </c:pt>
                <c:pt idx="2820">
                  <c:v>21524</c:v>
                </c:pt>
                <c:pt idx="2821">
                  <c:v>21524</c:v>
                </c:pt>
                <c:pt idx="2822">
                  <c:v>21564</c:v>
                </c:pt>
                <c:pt idx="2823">
                  <c:v>21564</c:v>
                </c:pt>
                <c:pt idx="2824">
                  <c:v>21604</c:v>
                </c:pt>
                <c:pt idx="2825">
                  <c:v>21604</c:v>
                </c:pt>
                <c:pt idx="2826">
                  <c:v>21644</c:v>
                </c:pt>
                <c:pt idx="2827">
                  <c:v>21644</c:v>
                </c:pt>
                <c:pt idx="2828">
                  <c:v>21684</c:v>
                </c:pt>
                <c:pt idx="2829">
                  <c:v>21684</c:v>
                </c:pt>
                <c:pt idx="2830">
                  <c:v>21688</c:v>
                </c:pt>
                <c:pt idx="2831">
                  <c:v>21688</c:v>
                </c:pt>
                <c:pt idx="2832">
                  <c:v>21692</c:v>
                </c:pt>
                <c:pt idx="2833">
                  <c:v>21692</c:v>
                </c:pt>
                <c:pt idx="2834">
                  <c:v>21696</c:v>
                </c:pt>
                <c:pt idx="2835">
                  <c:v>21696</c:v>
                </c:pt>
                <c:pt idx="2836">
                  <c:v>21736</c:v>
                </c:pt>
                <c:pt idx="2837">
                  <c:v>21736</c:v>
                </c:pt>
                <c:pt idx="2838">
                  <c:v>21776</c:v>
                </c:pt>
                <c:pt idx="2839">
                  <c:v>21776</c:v>
                </c:pt>
                <c:pt idx="2840">
                  <c:v>21816</c:v>
                </c:pt>
                <c:pt idx="2841">
                  <c:v>21816</c:v>
                </c:pt>
                <c:pt idx="2842">
                  <c:v>21832</c:v>
                </c:pt>
                <c:pt idx="2843">
                  <c:v>21832</c:v>
                </c:pt>
                <c:pt idx="2844">
                  <c:v>21836</c:v>
                </c:pt>
                <c:pt idx="2845">
                  <c:v>21836</c:v>
                </c:pt>
                <c:pt idx="2846">
                  <c:v>21876</c:v>
                </c:pt>
                <c:pt idx="2847">
                  <c:v>21876</c:v>
                </c:pt>
                <c:pt idx="2848">
                  <c:v>21880</c:v>
                </c:pt>
                <c:pt idx="2849">
                  <c:v>21880</c:v>
                </c:pt>
                <c:pt idx="2850">
                  <c:v>21884</c:v>
                </c:pt>
                <c:pt idx="2851">
                  <c:v>21884</c:v>
                </c:pt>
                <c:pt idx="2852">
                  <c:v>21888</c:v>
                </c:pt>
                <c:pt idx="2853">
                  <c:v>21888</c:v>
                </c:pt>
                <c:pt idx="2854">
                  <c:v>21928</c:v>
                </c:pt>
                <c:pt idx="2855">
                  <c:v>21928</c:v>
                </c:pt>
                <c:pt idx="2856">
                  <c:v>21932</c:v>
                </c:pt>
                <c:pt idx="2857">
                  <c:v>21932</c:v>
                </c:pt>
                <c:pt idx="2858">
                  <c:v>21936</c:v>
                </c:pt>
                <c:pt idx="2859">
                  <c:v>21936</c:v>
                </c:pt>
                <c:pt idx="2860">
                  <c:v>21976</c:v>
                </c:pt>
                <c:pt idx="2861">
                  <c:v>21976</c:v>
                </c:pt>
                <c:pt idx="2862">
                  <c:v>21980</c:v>
                </c:pt>
                <c:pt idx="2863">
                  <c:v>21980</c:v>
                </c:pt>
                <c:pt idx="2864">
                  <c:v>21984</c:v>
                </c:pt>
                <c:pt idx="2865">
                  <c:v>21984</c:v>
                </c:pt>
                <c:pt idx="2866">
                  <c:v>21988</c:v>
                </c:pt>
                <c:pt idx="2867">
                  <c:v>21988</c:v>
                </c:pt>
                <c:pt idx="2868">
                  <c:v>21992</c:v>
                </c:pt>
                <c:pt idx="2869">
                  <c:v>21992</c:v>
                </c:pt>
                <c:pt idx="2870">
                  <c:v>22032</c:v>
                </c:pt>
                <c:pt idx="2871">
                  <c:v>22032</c:v>
                </c:pt>
                <c:pt idx="2872">
                  <c:v>22036</c:v>
                </c:pt>
                <c:pt idx="2873">
                  <c:v>22036</c:v>
                </c:pt>
                <c:pt idx="2874">
                  <c:v>22040</c:v>
                </c:pt>
                <c:pt idx="2875">
                  <c:v>22040</c:v>
                </c:pt>
                <c:pt idx="2876">
                  <c:v>22080</c:v>
                </c:pt>
                <c:pt idx="2877">
                  <c:v>22080</c:v>
                </c:pt>
                <c:pt idx="2878">
                  <c:v>22084</c:v>
                </c:pt>
                <c:pt idx="2879">
                  <c:v>22084</c:v>
                </c:pt>
                <c:pt idx="2880">
                  <c:v>22088</c:v>
                </c:pt>
                <c:pt idx="2881">
                  <c:v>22088</c:v>
                </c:pt>
                <c:pt idx="2882">
                  <c:v>22092</c:v>
                </c:pt>
                <c:pt idx="2883">
                  <c:v>22092</c:v>
                </c:pt>
                <c:pt idx="2884">
                  <c:v>22132</c:v>
                </c:pt>
                <c:pt idx="2885">
                  <c:v>22132</c:v>
                </c:pt>
                <c:pt idx="2886">
                  <c:v>22136</c:v>
                </c:pt>
                <c:pt idx="2887">
                  <c:v>22136</c:v>
                </c:pt>
                <c:pt idx="2888">
                  <c:v>22140</c:v>
                </c:pt>
                <c:pt idx="2889">
                  <c:v>22140</c:v>
                </c:pt>
                <c:pt idx="2890">
                  <c:v>22180</c:v>
                </c:pt>
                <c:pt idx="2891">
                  <c:v>22180</c:v>
                </c:pt>
                <c:pt idx="2892">
                  <c:v>22220</c:v>
                </c:pt>
                <c:pt idx="2893">
                  <c:v>22220</c:v>
                </c:pt>
                <c:pt idx="2894">
                  <c:v>22260</c:v>
                </c:pt>
                <c:pt idx="2895">
                  <c:v>22260</c:v>
                </c:pt>
                <c:pt idx="2896">
                  <c:v>22300</c:v>
                </c:pt>
                <c:pt idx="2897">
                  <c:v>22300</c:v>
                </c:pt>
                <c:pt idx="2898">
                  <c:v>22340</c:v>
                </c:pt>
                <c:pt idx="2899">
                  <c:v>22340</c:v>
                </c:pt>
                <c:pt idx="2900">
                  <c:v>22380</c:v>
                </c:pt>
                <c:pt idx="2901">
                  <c:v>22380</c:v>
                </c:pt>
                <c:pt idx="2902">
                  <c:v>22420</c:v>
                </c:pt>
                <c:pt idx="2903">
                  <c:v>22420</c:v>
                </c:pt>
                <c:pt idx="2904">
                  <c:v>22460</c:v>
                </c:pt>
                <c:pt idx="2905">
                  <c:v>22460</c:v>
                </c:pt>
                <c:pt idx="2906">
                  <c:v>22500</c:v>
                </c:pt>
                <c:pt idx="2907">
                  <c:v>22500</c:v>
                </c:pt>
                <c:pt idx="2908">
                  <c:v>22540</c:v>
                </c:pt>
                <c:pt idx="2909">
                  <c:v>22540</c:v>
                </c:pt>
                <c:pt idx="2910">
                  <c:v>22544</c:v>
                </c:pt>
                <c:pt idx="2911">
                  <c:v>22544</c:v>
                </c:pt>
                <c:pt idx="2912">
                  <c:v>22584</c:v>
                </c:pt>
                <c:pt idx="2913">
                  <c:v>22584</c:v>
                </c:pt>
                <c:pt idx="2914">
                  <c:v>22624</c:v>
                </c:pt>
                <c:pt idx="2915">
                  <c:v>22624</c:v>
                </c:pt>
                <c:pt idx="2916">
                  <c:v>22664</c:v>
                </c:pt>
                <c:pt idx="2917">
                  <c:v>22664</c:v>
                </c:pt>
                <c:pt idx="2918">
                  <c:v>22704</c:v>
                </c:pt>
                <c:pt idx="2919">
                  <c:v>22704</c:v>
                </c:pt>
                <c:pt idx="2920">
                  <c:v>22744</c:v>
                </c:pt>
                <c:pt idx="2921">
                  <c:v>22744</c:v>
                </c:pt>
                <c:pt idx="2922">
                  <c:v>22784</c:v>
                </c:pt>
                <c:pt idx="2923">
                  <c:v>22784</c:v>
                </c:pt>
                <c:pt idx="2924">
                  <c:v>22824</c:v>
                </c:pt>
                <c:pt idx="2925">
                  <c:v>22824</c:v>
                </c:pt>
                <c:pt idx="2926">
                  <c:v>22864</c:v>
                </c:pt>
                <c:pt idx="2927">
                  <c:v>22864</c:v>
                </c:pt>
                <c:pt idx="2928">
                  <c:v>22904</c:v>
                </c:pt>
                <c:pt idx="2929">
                  <c:v>22904</c:v>
                </c:pt>
                <c:pt idx="2930">
                  <c:v>22944</c:v>
                </c:pt>
                <c:pt idx="2931">
                  <c:v>22944</c:v>
                </c:pt>
                <c:pt idx="2932">
                  <c:v>22984</c:v>
                </c:pt>
                <c:pt idx="2933">
                  <c:v>22984</c:v>
                </c:pt>
                <c:pt idx="2934">
                  <c:v>23024</c:v>
                </c:pt>
                <c:pt idx="2935">
                  <c:v>23024</c:v>
                </c:pt>
                <c:pt idx="2936">
                  <c:v>23064</c:v>
                </c:pt>
                <c:pt idx="2937">
                  <c:v>23064</c:v>
                </c:pt>
                <c:pt idx="2938">
                  <c:v>23104</c:v>
                </c:pt>
                <c:pt idx="2939">
                  <c:v>23104</c:v>
                </c:pt>
                <c:pt idx="2940">
                  <c:v>23108</c:v>
                </c:pt>
                <c:pt idx="2941">
                  <c:v>23108</c:v>
                </c:pt>
                <c:pt idx="2942">
                  <c:v>23112</c:v>
                </c:pt>
                <c:pt idx="2943">
                  <c:v>23112</c:v>
                </c:pt>
                <c:pt idx="2944">
                  <c:v>23152</c:v>
                </c:pt>
                <c:pt idx="2945">
                  <c:v>23152</c:v>
                </c:pt>
                <c:pt idx="2946">
                  <c:v>23192</c:v>
                </c:pt>
                <c:pt idx="2947">
                  <c:v>23192</c:v>
                </c:pt>
                <c:pt idx="2948">
                  <c:v>23232</c:v>
                </c:pt>
                <c:pt idx="2949">
                  <c:v>23232</c:v>
                </c:pt>
                <c:pt idx="2950">
                  <c:v>23272</c:v>
                </c:pt>
                <c:pt idx="2951">
                  <c:v>23272</c:v>
                </c:pt>
                <c:pt idx="2952">
                  <c:v>23312</c:v>
                </c:pt>
                <c:pt idx="2953">
                  <c:v>23312</c:v>
                </c:pt>
                <c:pt idx="2954">
                  <c:v>23352</c:v>
                </c:pt>
                <c:pt idx="2955">
                  <c:v>23352</c:v>
                </c:pt>
                <c:pt idx="2956">
                  <c:v>23392</c:v>
                </c:pt>
                <c:pt idx="2957">
                  <c:v>23392</c:v>
                </c:pt>
                <c:pt idx="2958">
                  <c:v>23432</c:v>
                </c:pt>
                <c:pt idx="2959">
                  <c:v>23432</c:v>
                </c:pt>
                <c:pt idx="2960">
                  <c:v>23472</c:v>
                </c:pt>
                <c:pt idx="2961">
                  <c:v>23472</c:v>
                </c:pt>
                <c:pt idx="2962">
                  <c:v>23512</c:v>
                </c:pt>
                <c:pt idx="2963">
                  <c:v>23512</c:v>
                </c:pt>
                <c:pt idx="2964">
                  <c:v>23552</c:v>
                </c:pt>
                <c:pt idx="2965">
                  <c:v>23552</c:v>
                </c:pt>
                <c:pt idx="2966">
                  <c:v>23592</c:v>
                </c:pt>
                <c:pt idx="2967">
                  <c:v>23592</c:v>
                </c:pt>
                <c:pt idx="2968">
                  <c:v>23632</c:v>
                </c:pt>
                <c:pt idx="2969">
                  <c:v>23632</c:v>
                </c:pt>
                <c:pt idx="2970">
                  <c:v>23672</c:v>
                </c:pt>
                <c:pt idx="2971">
                  <c:v>23672</c:v>
                </c:pt>
                <c:pt idx="2972">
                  <c:v>23676</c:v>
                </c:pt>
                <c:pt idx="2973">
                  <c:v>23676</c:v>
                </c:pt>
                <c:pt idx="2974">
                  <c:v>23716</c:v>
                </c:pt>
                <c:pt idx="2975">
                  <c:v>23716</c:v>
                </c:pt>
                <c:pt idx="2976">
                  <c:v>23756</c:v>
                </c:pt>
                <c:pt idx="2977">
                  <c:v>23756</c:v>
                </c:pt>
                <c:pt idx="2978">
                  <c:v>23796</c:v>
                </c:pt>
                <c:pt idx="2979">
                  <c:v>23796</c:v>
                </c:pt>
                <c:pt idx="2980">
                  <c:v>23836</c:v>
                </c:pt>
                <c:pt idx="2981">
                  <c:v>23836</c:v>
                </c:pt>
                <c:pt idx="2982">
                  <c:v>23876</c:v>
                </c:pt>
                <c:pt idx="2983">
                  <c:v>23876</c:v>
                </c:pt>
                <c:pt idx="2984">
                  <c:v>23916</c:v>
                </c:pt>
                <c:pt idx="2985">
                  <c:v>23916</c:v>
                </c:pt>
                <c:pt idx="2986">
                  <c:v>23956</c:v>
                </c:pt>
                <c:pt idx="2987">
                  <c:v>23956</c:v>
                </c:pt>
                <c:pt idx="2988">
                  <c:v>23996</c:v>
                </c:pt>
                <c:pt idx="2989">
                  <c:v>23996</c:v>
                </c:pt>
                <c:pt idx="2990">
                  <c:v>24036</c:v>
                </c:pt>
                <c:pt idx="2991">
                  <c:v>24036</c:v>
                </c:pt>
                <c:pt idx="2992">
                  <c:v>24076</c:v>
                </c:pt>
                <c:pt idx="2993">
                  <c:v>24076</c:v>
                </c:pt>
                <c:pt idx="2994">
                  <c:v>24116</c:v>
                </c:pt>
                <c:pt idx="2995">
                  <c:v>24116</c:v>
                </c:pt>
                <c:pt idx="2996">
                  <c:v>24156</c:v>
                </c:pt>
                <c:pt idx="2997">
                  <c:v>24156</c:v>
                </c:pt>
                <c:pt idx="2998">
                  <c:v>24196</c:v>
                </c:pt>
                <c:pt idx="2999">
                  <c:v>24196</c:v>
                </c:pt>
                <c:pt idx="3000">
                  <c:v>24236</c:v>
                </c:pt>
                <c:pt idx="3001">
                  <c:v>24236</c:v>
                </c:pt>
                <c:pt idx="3002">
                  <c:v>24240</c:v>
                </c:pt>
                <c:pt idx="3003">
                  <c:v>24240</c:v>
                </c:pt>
                <c:pt idx="3004">
                  <c:v>24244</c:v>
                </c:pt>
                <c:pt idx="3005">
                  <c:v>24244</c:v>
                </c:pt>
                <c:pt idx="3006">
                  <c:v>24248</c:v>
                </c:pt>
                <c:pt idx="3007">
                  <c:v>24248</c:v>
                </c:pt>
                <c:pt idx="3008">
                  <c:v>24288</c:v>
                </c:pt>
                <c:pt idx="3009">
                  <c:v>24288</c:v>
                </c:pt>
                <c:pt idx="3010">
                  <c:v>24328</c:v>
                </c:pt>
                <c:pt idx="3011">
                  <c:v>24328</c:v>
                </c:pt>
                <c:pt idx="3012">
                  <c:v>24368</c:v>
                </c:pt>
                <c:pt idx="3013">
                  <c:v>24368</c:v>
                </c:pt>
                <c:pt idx="3014">
                  <c:v>24408</c:v>
                </c:pt>
                <c:pt idx="3015">
                  <c:v>24408</c:v>
                </c:pt>
                <c:pt idx="3016">
                  <c:v>24448</c:v>
                </c:pt>
                <c:pt idx="3017">
                  <c:v>24448</c:v>
                </c:pt>
                <c:pt idx="3018">
                  <c:v>24488</c:v>
                </c:pt>
                <c:pt idx="3019">
                  <c:v>24488</c:v>
                </c:pt>
                <c:pt idx="3020">
                  <c:v>24528</c:v>
                </c:pt>
                <c:pt idx="3021">
                  <c:v>24528</c:v>
                </c:pt>
                <c:pt idx="3022">
                  <c:v>24568</c:v>
                </c:pt>
                <c:pt idx="3023">
                  <c:v>24568</c:v>
                </c:pt>
                <c:pt idx="3024">
                  <c:v>24608</c:v>
                </c:pt>
                <c:pt idx="3025">
                  <c:v>24608</c:v>
                </c:pt>
                <c:pt idx="3026">
                  <c:v>24648</c:v>
                </c:pt>
                <c:pt idx="3027">
                  <c:v>24648</c:v>
                </c:pt>
                <c:pt idx="3028">
                  <c:v>24688</c:v>
                </c:pt>
                <c:pt idx="3029">
                  <c:v>24688</c:v>
                </c:pt>
                <c:pt idx="3030">
                  <c:v>24728</c:v>
                </c:pt>
                <c:pt idx="3031">
                  <c:v>24728</c:v>
                </c:pt>
                <c:pt idx="3032">
                  <c:v>24768</c:v>
                </c:pt>
                <c:pt idx="3033">
                  <c:v>24768</c:v>
                </c:pt>
                <c:pt idx="3034">
                  <c:v>24808</c:v>
                </c:pt>
                <c:pt idx="3035">
                  <c:v>24808</c:v>
                </c:pt>
                <c:pt idx="3036">
                  <c:v>24848</c:v>
                </c:pt>
                <c:pt idx="3037">
                  <c:v>24848</c:v>
                </c:pt>
                <c:pt idx="3038">
                  <c:v>24852</c:v>
                </c:pt>
                <c:pt idx="3039">
                  <c:v>24852</c:v>
                </c:pt>
                <c:pt idx="3040">
                  <c:v>24892</c:v>
                </c:pt>
                <c:pt idx="3041">
                  <c:v>24892</c:v>
                </c:pt>
                <c:pt idx="3042">
                  <c:v>24932</c:v>
                </c:pt>
                <c:pt idx="3043">
                  <c:v>24932</c:v>
                </c:pt>
                <c:pt idx="3044">
                  <c:v>24972</c:v>
                </c:pt>
                <c:pt idx="3045">
                  <c:v>24972</c:v>
                </c:pt>
                <c:pt idx="3046">
                  <c:v>25012</c:v>
                </c:pt>
                <c:pt idx="3047">
                  <c:v>25012</c:v>
                </c:pt>
                <c:pt idx="3048">
                  <c:v>25052</c:v>
                </c:pt>
                <c:pt idx="3049">
                  <c:v>25052</c:v>
                </c:pt>
                <c:pt idx="3050">
                  <c:v>25092</c:v>
                </c:pt>
                <c:pt idx="3051">
                  <c:v>25092</c:v>
                </c:pt>
                <c:pt idx="3052">
                  <c:v>25096</c:v>
                </c:pt>
                <c:pt idx="3053">
                  <c:v>25096</c:v>
                </c:pt>
                <c:pt idx="3054">
                  <c:v>25100</c:v>
                </c:pt>
                <c:pt idx="3055">
                  <c:v>25100</c:v>
                </c:pt>
                <c:pt idx="3056">
                  <c:v>25104</c:v>
                </c:pt>
                <c:pt idx="3057">
                  <c:v>25104</c:v>
                </c:pt>
                <c:pt idx="3058">
                  <c:v>25144</c:v>
                </c:pt>
                <c:pt idx="3059">
                  <c:v>25144</c:v>
                </c:pt>
                <c:pt idx="3060">
                  <c:v>25184</c:v>
                </c:pt>
                <c:pt idx="3061">
                  <c:v>25184</c:v>
                </c:pt>
                <c:pt idx="3062">
                  <c:v>25224</c:v>
                </c:pt>
                <c:pt idx="3063">
                  <c:v>25224</c:v>
                </c:pt>
                <c:pt idx="3064">
                  <c:v>25264</c:v>
                </c:pt>
                <c:pt idx="3065">
                  <c:v>25264</c:v>
                </c:pt>
                <c:pt idx="3066">
                  <c:v>25304</c:v>
                </c:pt>
                <c:pt idx="3067">
                  <c:v>25304</c:v>
                </c:pt>
                <c:pt idx="3068">
                  <c:v>25344</c:v>
                </c:pt>
                <c:pt idx="3069">
                  <c:v>25344</c:v>
                </c:pt>
                <c:pt idx="3070">
                  <c:v>25348</c:v>
                </c:pt>
                <c:pt idx="3071">
                  <c:v>25348</c:v>
                </c:pt>
                <c:pt idx="3072">
                  <c:v>25388</c:v>
                </c:pt>
                <c:pt idx="3073">
                  <c:v>25388</c:v>
                </c:pt>
                <c:pt idx="3074">
                  <c:v>25428</c:v>
                </c:pt>
                <c:pt idx="3075">
                  <c:v>25428</c:v>
                </c:pt>
                <c:pt idx="3076">
                  <c:v>25468</c:v>
                </c:pt>
                <c:pt idx="3077">
                  <c:v>25468</c:v>
                </c:pt>
                <c:pt idx="3078">
                  <c:v>25508</c:v>
                </c:pt>
                <c:pt idx="3079">
                  <c:v>25508</c:v>
                </c:pt>
                <c:pt idx="3080">
                  <c:v>25548</c:v>
                </c:pt>
                <c:pt idx="3081">
                  <c:v>25548</c:v>
                </c:pt>
                <c:pt idx="3082">
                  <c:v>25588</c:v>
                </c:pt>
                <c:pt idx="3083">
                  <c:v>25588</c:v>
                </c:pt>
                <c:pt idx="3084">
                  <c:v>25592</c:v>
                </c:pt>
                <c:pt idx="3085">
                  <c:v>25592</c:v>
                </c:pt>
                <c:pt idx="3086">
                  <c:v>25596</c:v>
                </c:pt>
                <c:pt idx="3087">
                  <c:v>25596</c:v>
                </c:pt>
                <c:pt idx="3088">
                  <c:v>25612</c:v>
                </c:pt>
                <c:pt idx="3089">
                  <c:v>25612</c:v>
                </c:pt>
                <c:pt idx="3090">
                  <c:v>25616</c:v>
                </c:pt>
                <c:pt idx="3091">
                  <c:v>25616</c:v>
                </c:pt>
                <c:pt idx="3092">
                  <c:v>25656</c:v>
                </c:pt>
                <c:pt idx="3093">
                  <c:v>25656</c:v>
                </c:pt>
                <c:pt idx="3094">
                  <c:v>25660</c:v>
                </c:pt>
                <c:pt idx="3095">
                  <c:v>25660</c:v>
                </c:pt>
                <c:pt idx="3096">
                  <c:v>25664</c:v>
                </c:pt>
                <c:pt idx="3097">
                  <c:v>25664</c:v>
                </c:pt>
                <c:pt idx="3098">
                  <c:v>25704</c:v>
                </c:pt>
                <c:pt idx="3099">
                  <c:v>25704</c:v>
                </c:pt>
                <c:pt idx="3100">
                  <c:v>25708</c:v>
                </c:pt>
                <c:pt idx="3101">
                  <c:v>25708</c:v>
                </c:pt>
                <c:pt idx="3102">
                  <c:v>25712</c:v>
                </c:pt>
                <c:pt idx="3103">
                  <c:v>25712</c:v>
                </c:pt>
                <c:pt idx="3104">
                  <c:v>25716</c:v>
                </c:pt>
                <c:pt idx="3105">
                  <c:v>25716</c:v>
                </c:pt>
                <c:pt idx="3106">
                  <c:v>25756</c:v>
                </c:pt>
                <c:pt idx="3107">
                  <c:v>25756</c:v>
                </c:pt>
                <c:pt idx="3108">
                  <c:v>25760</c:v>
                </c:pt>
                <c:pt idx="3109">
                  <c:v>25760</c:v>
                </c:pt>
                <c:pt idx="3110">
                  <c:v>25764</c:v>
                </c:pt>
                <c:pt idx="3111">
                  <c:v>25764</c:v>
                </c:pt>
                <c:pt idx="3112">
                  <c:v>25804</c:v>
                </c:pt>
                <c:pt idx="3113">
                  <c:v>25804</c:v>
                </c:pt>
                <c:pt idx="3114">
                  <c:v>25808</c:v>
                </c:pt>
                <c:pt idx="3115">
                  <c:v>25808</c:v>
                </c:pt>
                <c:pt idx="3116">
                  <c:v>25848</c:v>
                </c:pt>
                <c:pt idx="3117">
                  <c:v>25848</c:v>
                </c:pt>
                <c:pt idx="3118">
                  <c:v>25888</c:v>
                </c:pt>
                <c:pt idx="3119">
                  <c:v>25888</c:v>
                </c:pt>
                <c:pt idx="3120">
                  <c:v>25892</c:v>
                </c:pt>
                <c:pt idx="3121">
                  <c:v>25892</c:v>
                </c:pt>
                <c:pt idx="3122">
                  <c:v>25932</c:v>
                </c:pt>
                <c:pt idx="3123">
                  <c:v>25932</c:v>
                </c:pt>
                <c:pt idx="3124">
                  <c:v>25972</c:v>
                </c:pt>
                <c:pt idx="3125">
                  <c:v>25972</c:v>
                </c:pt>
                <c:pt idx="3126">
                  <c:v>26012</c:v>
                </c:pt>
                <c:pt idx="3127">
                  <c:v>26012</c:v>
                </c:pt>
                <c:pt idx="3128">
                  <c:v>26052</c:v>
                </c:pt>
                <c:pt idx="3129">
                  <c:v>26052</c:v>
                </c:pt>
                <c:pt idx="3130">
                  <c:v>26056</c:v>
                </c:pt>
                <c:pt idx="3131">
                  <c:v>26056</c:v>
                </c:pt>
                <c:pt idx="3132">
                  <c:v>26096</c:v>
                </c:pt>
                <c:pt idx="3133">
                  <c:v>26096</c:v>
                </c:pt>
                <c:pt idx="3134">
                  <c:v>26136</c:v>
                </c:pt>
                <c:pt idx="3135">
                  <c:v>26136</c:v>
                </c:pt>
                <c:pt idx="3136">
                  <c:v>26140</c:v>
                </c:pt>
                <c:pt idx="3137">
                  <c:v>26140</c:v>
                </c:pt>
                <c:pt idx="3138">
                  <c:v>26180</c:v>
                </c:pt>
                <c:pt idx="3139">
                  <c:v>26180</c:v>
                </c:pt>
                <c:pt idx="3140">
                  <c:v>26220</c:v>
                </c:pt>
                <c:pt idx="3141">
                  <c:v>26220</c:v>
                </c:pt>
                <c:pt idx="3142">
                  <c:v>26260</c:v>
                </c:pt>
                <c:pt idx="3143">
                  <c:v>26260</c:v>
                </c:pt>
                <c:pt idx="3144">
                  <c:v>26264</c:v>
                </c:pt>
                <c:pt idx="3145">
                  <c:v>26264</c:v>
                </c:pt>
                <c:pt idx="3146">
                  <c:v>26304</c:v>
                </c:pt>
                <c:pt idx="3147">
                  <c:v>26304</c:v>
                </c:pt>
                <c:pt idx="3148">
                  <c:v>26344</c:v>
                </c:pt>
                <c:pt idx="3149">
                  <c:v>26344</c:v>
                </c:pt>
                <c:pt idx="3150">
                  <c:v>26348</c:v>
                </c:pt>
                <c:pt idx="3151">
                  <c:v>26348</c:v>
                </c:pt>
                <c:pt idx="3152">
                  <c:v>26388</c:v>
                </c:pt>
                <c:pt idx="3153">
                  <c:v>26388</c:v>
                </c:pt>
                <c:pt idx="3154">
                  <c:v>26428</c:v>
                </c:pt>
                <c:pt idx="3155">
                  <c:v>26428</c:v>
                </c:pt>
                <c:pt idx="3156">
                  <c:v>26432</c:v>
                </c:pt>
                <c:pt idx="3157">
                  <c:v>26432</c:v>
                </c:pt>
                <c:pt idx="3158">
                  <c:v>26472</c:v>
                </c:pt>
                <c:pt idx="3159">
                  <c:v>26472</c:v>
                </c:pt>
                <c:pt idx="3160">
                  <c:v>26512</c:v>
                </c:pt>
                <c:pt idx="3161">
                  <c:v>26512</c:v>
                </c:pt>
                <c:pt idx="3162">
                  <c:v>26516</c:v>
                </c:pt>
                <c:pt idx="3163">
                  <c:v>26516</c:v>
                </c:pt>
                <c:pt idx="3164">
                  <c:v>26556</c:v>
                </c:pt>
                <c:pt idx="3165">
                  <c:v>26556</c:v>
                </c:pt>
                <c:pt idx="3166">
                  <c:v>26596</c:v>
                </c:pt>
                <c:pt idx="3167">
                  <c:v>26596</c:v>
                </c:pt>
                <c:pt idx="3168">
                  <c:v>26600</c:v>
                </c:pt>
                <c:pt idx="3169">
                  <c:v>26600</c:v>
                </c:pt>
                <c:pt idx="3170">
                  <c:v>26640</c:v>
                </c:pt>
                <c:pt idx="3171">
                  <c:v>26640</c:v>
                </c:pt>
                <c:pt idx="3172">
                  <c:v>26680</c:v>
                </c:pt>
                <c:pt idx="3173">
                  <c:v>26680</c:v>
                </c:pt>
                <c:pt idx="3174">
                  <c:v>26720</c:v>
                </c:pt>
                <c:pt idx="3175">
                  <c:v>26720</c:v>
                </c:pt>
                <c:pt idx="3176">
                  <c:v>26740</c:v>
                </c:pt>
                <c:pt idx="3177">
                  <c:v>26740</c:v>
                </c:pt>
                <c:pt idx="3178">
                  <c:v>26780</c:v>
                </c:pt>
                <c:pt idx="3179">
                  <c:v>26780</c:v>
                </c:pt>
                <c:pt idx="3180">
                  <c:v>26820</c:v>
                </c:pt>
                <c:pt idx="3181">
                  <c:v>26820</c:v>
                </c:pt>
                <c:pt idx="3182">
                  <c:v>26824</c:v>
                </c:pt>
                <c:pt idx="3183">
                  <c:v>26824</c:v>
                </c:pt>
                <c:pt idx="3184">
                  <c:v>26864</c:v>
                </c:pt>
                <c:pt idx="3185">
                  <c:v>26864</c:v>
                </c:pt>
                <c:pt idx="3186">
                  <c:v>26904</c:v>
                </c:pt>
                <c:pt idx="3187">
                  <c:v>26904</c:v>
                </c:pt>
                <c:pt idx="3188">
                  <c:v>26944</c:v>
                </c:pt>
                <c:pt idx="3189">
                  <c:v>26944</c:v>
                </c:pt>
                <c:pt idx="3190">
                  <c:v>26984</c:v>
                </c:pt>
                <c:pt idx="3191">
                  <c:v>26984</c:v>
                </c:pt>
                <c:pt idx="3192">
                  <c:v>26988</c:v>
                </c:pt>
                <c:pt idx="3193">
                  <c:v>26988</c:v>
                </c:pt>
                <c:pt idx="3194">
                  <c:v>27028</c:v>
                </c:pt>
                <c:pt idx="3195">
                  <c:v>27028</c:v>
                </c:pt>
                <c:pt idx="3196">
                  <c:v>27068</c:v>
                </c:pt>
                <c:pt idx="3197">
                  <c:v>27068</c:v>
                </c:pt>
                <c:pt idx="3198">
                  <c:v>27072</c:v>
                </c:pt>
                <c:pt idx="3199">
                  <c:v>27072</c:v>
                </c:pt>
                <c:pt idx="3200">
                  <c:v>27112</c:v>
                </c:pt>
                <c:pt idx="3201">
                  <c:v>27112</c:v>
                </c:pt>
                <c:pt idx="3202">
                  <c:v>27152</c:v>
                </c:pt>
                <c:pt idx="3203">
                  <c:v>27152</c:v>
                </c:pt>
                <c:pt idx="3204">
                  <c:v>27192</c:v>
                </c:pt>
                <c:pt idx="3205">
                  <c:v>27192</c:v>
                </c:pt>
                <c:pt idx="3206">
                  <c:v>27196</c:v>
                </c:pt>
                <c:pt idx="3207">
                  <c:v>27196</c:v>
                </c:pt>
                <c:pt idx="3208">
                  <c:v>27236</c:v>
                </c:pt>
                <c:pt idx="3209">
                  <c:v>27236</c:v>
                </c:pt>
                <c:pt idx="3210">
                  <c:v>27276</c:v>
                </c:pt>
                <c:pt idx="3211">
                  <c:v>27276</c:v>
                </c:pt>
                <c:pt idx="3212">
                  <c:v>27280</c:v>
                </c:pt>
                <c:pt idx="3213">
                  <c:v>27280</c:v>
                </c:pt>
                <c:pt idx="3214">
                  <c:v>27320</c:v>
                </c:pt>
                <c:pt idx="3215">
                  <c:v>27320</c:v>
                </c:pt>
                <c:pt idx="3216">
                  <c:v>27360</c:v>
                </c:pt>
                <c:pt idx="3217">
                  <c:v>27360</c:v>
                </c:pt>
                <c:pt idx="3218">
                  <c:v>27364</c:v>
                </c:pt>
                <c:pt idx="3219">
                  <c:v>27364</c:v>
                </c:pt>
                <c:pt idx="3220">
                  <c:v>27368</c:v>
                </c:pt>
                <c:pt idx="3221">
                  <c:v>27368</c:v>
                </c:pt>
                <c:pt idx="3222">
                  <c:v>27408</c:v>
                </c:pt>
                <c:pt idx="3223">
                  <c:v>27408</c:v>
                </c:pt>
                <c:pt idx="3224">
                  <c:v>27448</c:v>
                </c:pt>
                <c:pt idx="3225">
                  <c:v>27448</c:v>
                </c:pt>
                <c:pt idx="3226">
                  <c:v>27452</c:v>
                </c:pt>
                <c:pt idx="3227">
                  <c:v>27452</c:v>
                </c:pt>
                <c:pt idx="3228">
                  <c:v>27492</c:v>
                </c:pt>
                <c:pt idx="3229">
                  <c:v>27492</c:v>
                </c:pt>
                <c:pt idx="3230">
                  <c:v>27532</c:v>
                </c:pt>
                <c:pt idx="3231">
                  <c:v>27532</c:v>
                </c:pt>
                <c:pt idx="3232">
                  <c:v>27536</c:v>
                </c:pt>
                <c:pt idx="3233">
                  <c:v>27536</c:v>
                </c:pt>
                <c:pt idx="3234">
                  <c:v>27576</c:v>
                </c:pt>
                <c:pt idx="3235">
                  <c:v>27576</c:v>
                </c:pt>
                <c:pt idx="3236">
                  <c:v>27616</c:v>
                </c:pt>
                <c:pt idx="3237">
                  <c:v>27616</c:v>
                </c:pt>
                <c:pt idx="3238">
                  <c:v>27656</c:v>
                </c:pt>
                <c:pt idx="3239">
                  <c:v>27656</c:v>
                </c:pt>
                <c:pt idx="3240">
                  <c:v>27676</c:v>
                </c:pt>
                <c:pt idx="3241">
                  <c:v>27676</c:v>
                </c:pt>
                <c:pt idx="3242">
                  <c:v>27716</c:v>
                </c:pt>
                <c:pt idx="3243">
                  <c:v>27716</c:v>
                </c:pt>
                <c:pt idx="3244">
                  <c:v>27756</c:v>
                </c:pt>
                <c:pt idx="3245">
                  <c:v>27756</c:v>
                </c:pt>
                <c:pt idx="3246">
                  <c:v>27760</c:v>
                </c:pt>
                <c:pt idx="3247">
                  <c:v>27760</c:v>
                </c:pt>
                <c:pt idx="3248">
                  <c:v>27800</c:v>
                </c:pt>
                <c:pt idx="3249">
                  <c:v>27800</c:v>
                </c:pt>
                <c:pt idx="3250">
                  <c:v>27840</c:v>
                </c:pt>
                <c:pt idx="3251">
                  <c:v>27840</c:v>
                </c:pt>
                <c:pt idx="3252">
                  <c:v>27880</c:v>
                </c:pt>
                <c:pt idx="3253">
                  <c:v>27880</c:v>
                </c:pt>
                <c:pt idx="3254">
                  <c:v>27920</c:v>
                </c:pt>
                <c:pt idx="3255">
                  <c:v>27920</c:v>
                </c:pt>
                <c:pt idx="3256">
                  <c:v>27924</c:v>
                </c:pt>
                <c:pt idx="3257">
                  <c:v>27924</c:v>
                </c:pt>
                <c:pt idx="3258">
                  <c:v>27964</c:v>
                </c:pt>
                <c:pt idx="3259">
                  <c:v>27964</c:v>
                </c:pt>
                <c:pt idx="3260">
                  <c:v>28004</c:v>
                </c:pt>
                <c:pt idx="3261">
                  <c:v>28004</c:v>
                </c:pt>
                <c:pt idx="3262">
                  <c:v>28008</c:v>
                </c:pt>
                <c:pt idx="3263">
                  <c:v>28008</c:v>
                </c:pt>
                <c:pt idx="3264">
                  <c:v>28048</c:v>
                </c:pt>
                <c:pt idx="3265">
                  <c:v>28048</c:v>
                </c:pt>
                <c:pt idx="3266">
                  <c:v>28088</c:v>
                </c:pt>
                <c:pt idx="3267">
                  <c:v>28088</c:v>
                </c:pt>
                <c:pt idx="3268">
                  <c:v>28128</c:v>
                </c:pt>
                <c:pt idx="3269">
                  <c:v>28128</c:v>
                </c:pt>
                <c:pt idx="3270">
                  <c:v>28132</c:v>
                </c:pt>
                <c:pt idx="3271">
                  <c:v>28132</c:v>
                </c:pt>
                <c:pt idx="3272">
                  <c:v>28172</c:v>
                </c:pt>
                <c:pt idx="3273">
                  <c:v>28172</c:v>
                </c:pt>
                <c:pt idx="3274">
                  <c:v>28212</c:v>
                </c:pt>
                <c:pt idx="3275">
                  <c:v>28212</c:v>
                </c:pt>
                <c:pt idx="3276">
                  <c:v>28216</c:v>
                </c:pt>
                <c:pt idx="3277">
                  <c:v>28216</c:v>
                </c:pt>
                <c:pt idx="3278">
                  <c:v>28256</c:v>
                </c:pt>
                <c:pt idx="3279">
                  <c:v>28256</c:v>
                </c:pt>
                <c:pt idx="3280">
                  <c:v>28296</c:v>
                </c:pt>
                <c:pt idx="3281">
                  <c:v>28296</c:v>
                </c:pt>
                <c:pt idx="3282">
                  <c:v>28300</c:v>
                </c:pt>
                <c:pt idx="3283">
                  <c:v>28300</c:v>
                </c:pt>
                <c:pt idx="3284">
                  <c:v>28340</c:v>
                </c:pt>
                <c:pt idx="3285">
                  <c:v>28340</c:v>
                </c:pt>
                <c:pt idx="3286">
                  <c:v>28380</c:v>
                </c:pt>
                <c:pt idx="3287">
                  <c:v>28380</c:v>
                </c:pt>
                <c:pt idx="3288">
                  <c:v>28384</c:v>
                </c:pt>
                <c:pt idx="3289">
                  <c:v>28384</c:v>
                </c:pt>
                <c:pt idx="3290">
                  <c:v>28424</c:v>
                </c:pt>
                <c:pt idx="3291">
                  <c:v>28424</c:v>
                </c:pt>
                <c:pt idx="3292">
                  <c:v>28464</c:v>
                </c:pt>
                <c:pt idx="3293">
                  <c:v>28464</c:v>
                </c:pt>
                <c:pt idx="3294">
                  <c:v>28468</c:v>
                </c:pt>
                <c:pt idx="3295">
                  <c:v>28468</c:v>
                </c:pt>
                <c:pt idx="3296">
                  <c:v>28508</c:v>
                </c:pt>
                <c:pt idx="3297">
                  <c:v>28508</c:v>
                </c:pt>
                <c:pt idx="3298">
                  <c:v>28548</c:v>
                </c:pt>
                <c:pt idx="3299">
                  <c:v>28548</c:v>
                </c:pt>
                <c:pt idx="3300">
                  <c:v>28588</c:v>
                </c:pt>
                <c:pt idx="3301">
                  <c:v>28588</c:v>
                </c:pt>
                <c:pt idx="3302">
                  <c:v>28608</c:v>
                </c:pt>
                <c:pt idx="3303">
                  <c:v>28608</c:v>
                </c:pt>
                <c:pt idx="3304">
                  <c:v>28648</c:v>
                </c:pt>
                <c:pt idx="3305">
                  <c:v>28648</c:v>
                </c:pt>
                <c:pt idx="3306">
                  <c:v>28688</c:v>
                </c:pt>
                <c:pt idx="3307">
                  <c:v>28688</c:v>
                </c:pt>
                <c:pt idx="3308">
                  <c:v>28692</c:v>
                </c:pt>
                <c:pt idx="3309">
                  <c:v>28692</c:v>
                </c:pt>
                <c:pt idx="3310">
                  <c:v>28732</c:v>
                </c:pt>
                <c:pt idx="3311">
                  <c:v>28732</c:v>
                </c:pt>
                <c:pt idx="3312">
                  <c:v>28772</c:v>
                </c:pt>
                <c:pt idx="3313">
                  <c:v>28772</c:v>
                </c:pt>
                <c:pt idx="3314">
                  <c:v>28812</c:v>
                </c:pt>
                <c:pt idx="3315">
                  <c:v>28812</c:v>
                </c:pt>
                <c:pt idx="3316">
                  <c:v>28852</c:v>
                </c:pt>
                <c:pt idx="3317">
                  <c:v>28852</c:v>
                </c:pt>
                <c:pt idx="3318">
                  <c:v>28856</c:v>
                </c:pt>
                <c:pt idx="3319">
                  <c:v>28856</c:v>
                </c:pt>
                <c:pt idx="3320">
                  <c:v>28896</c:v>
                </c:pt>
                <c:pt idx="3321">
                  <c:v>28896</c:v>
                </c:pt>
                <c:pt idx="3322">
                  <c:v>28936</c:v>
                </c:pt>
                <c:pt idx="3323">
                  <c:v>28936</c:v>
                </c:pt>
                <c:pt idx="3324">
                  <c:v>28940</c:v>
                </c:pt>
                <c:pt idx="3325">
                  <c:v>28940</c:v>
                </c:pt>
                <c:pt idx="3326">
                  <c:v>28980</c:v>
                </c:pt>
                <c:pt idx="3327">
                  <c:v>28980</c:v>
                </c:pt>
                <c:pt idx="3328">
                  <c:v>29020</c:v>
                </c:pt>
                <c:pt idx="3329">
                  <c:v>29020</c:v>
                </c:pt>
                <c:pt idx="3330">
                  <c:v>29060</c:v>
                </c:pt>
                <c:pt idx="3331">
                  <c:v>29060</c:v>
                </c:pt>
                <c:pt idx="3332">
                  <c:v>29064</c:v>
                </c:pt>
                <c:pt idx="3333">
                  <c:v>29064</c:v>
                </c:pt>
                <c:pt idx="3334">
                  <c:v>29104</c:v>
                </c:pt>
                <c:pt idx="3335">
                  <c:v>29104</c:v>
                </c:pt>
                <c:pt idx="3336">
                  <c:v>29144</c:v>
                </c:pt>
                <c:pt idx="3337">
                  <c:v>29144</c:v>
                </c:pt>
                <c:pt idx="3338">
                  <c:v>29148</c:v>
                </c:pt>
                <c:pt idx="3339">
                  <c:v>29148</c:v>
                </c:pt>
                <c:pt idx="3340">
                  <c:v>29188</c:v>
                </c:pt>
                <c:pt idx="3341">
                  <c:v>29188</c:v>
                </c:pt>
                <c:pt idx="3342">
                  <c:v>29228</c:v>
                </c:pt>
                <c:pt idx="3343">
                  <c:v>29228</c:v>
                </c:pt>
                <c:pt idx="3344">
                  <c:v>29232</c:v>
                </c:pt>
                <c:pt idx="3345">
                  <c:v>29232</c:v>
                </c:pt>
                <c:pt idx="3346">
                  <c:v>29236</c:v>
                </c:pt>
                <c:pt idx="3347">
                  <c:v>29236</c:v>
                </c:pt>
                <c:pt idx="3348">
                  <c:v>29240</c:v>
                </c:pt>
                <c:pt idx="3349">
                  <c:v>29240</c:v>
                </c:pt>
                <c:pt idx="3350">
                  <c:v>29280</c:v>
                </c:pt>
                <c:pt idx="3351">
                  <c:v>29280</c:v>
                </c:pt>
                <c:pt idx="3352">
                  <c:v>29320</c:v>
                </c:pt>
                <c:pt idx="3353">
                  <c:v>29320</c:v>
                </c:pt>
                <c:pt idx="3354">
                  <c:v>29324</c:v>
                </c:pt>
                <c:pt idx="3355">
                  <c:v>29324</c:v>
                </c:pt>
                <c:pt idx="3356">
                  <c:v>29364</c:v>
                </c:pt>
                <c:pt idx="3357">
                  <c:v>29364</c:v>
                </c:pt>
                <c:pt idx="3358">
                  <c:v>29404</c:v>
                </c:pt>
                <c:pt idx="3359">
                  <c:v>29404</c:v>
                </c:pt>
                <c:pt idx="3360">
                  <c:v>29408</c:v>
                </c:pt>
                <c:pt idx="3361">
                  <c:v>29408</c:v>
                </c:pt>
                <c:pt idx="3362">
                  <c:v>29448</c:v>
                </c:pt>
                <c:pt idx="3363">
                  <c:v>29448</c:v>
                </c:pt>
                <c:pt idx="3364">
                  <c:v>29488</c:v>
                </c:pt>
                <c:pt idx="3365">
                  <c:v>29488</c:v>
                </c:pt>
                <c:pt idx="3366">
                  <c:v>29528</c:v>
                </c:pt>
                <c:pt idx="3367">
                  <c:v>29528</c:v>
                </c:pt>
                <c:pt idx="3368">
                  <c:v>29532</c:v>
                </c:pt>
                <c:pt idx="3369">
                  <c:v>29532</c:v>
                </c:pt>
                <c:pt idx="3370">
                  <c:v>29572</c:v>
                </c:pt>
                <c:pt idx="3371">
                  <c:v>29572</c:v>
                </c:pt>
                <c:pt idx="3372">
                  <c:v>29612</c:v>
                </c:pt>
                <c:pt idx="3373">
                  <c:v>29612</c:v>
                </c:pt>
                <c:pt idx="3374">
                  <c:v>29616</c:v>
                </c:pt>
                <c:pt idx="3375">
                  <c:v>29616</c:v>
                </c:pt>
                <c:pt idx="3376">
                  <c:v>29656</c:v>
                </c:pt>
                <c:pt idx="3377">
                  <c:v>29656</c:v>
                </c:pt>
                <c:pt idx="3378">
                  <c:v>29696</c:v>
                </c:pt>
                <c:pt idx="3379">
                  <c:v>29696</c:v>
                </c:pt>
                <c:pt idx="3380">
                  <c:v>29736</c:v>
                </c:pt>
                <c:pt idx="3381">
                  <c:v>29736</c:v>
                </c:pt>
                <c:pt idx="3382">
                  <c:v>29764</c:v>
                </c:pt>
                <c:pt idx="3383">
                  <c:v>29764</c:v>
                </c:pt>
                <c:pt idx="3384">
                  <c:v>29768</c:v>
                </c:pt>
                <c:pt idx="3385">
                  <c:v>29768</c:v>
                </c:pt>
                <c:pt idx="3386">
                  <c:v>29808</c:v>
                </c:pt>
                <c:pt idx="3387">
                  <c:v>29808</c:v>
                </c:pt>
                <c:pt idx="3388">
                  <c:v>29812</c:v>
                </c:pt>
                <c:pt idx="3389">
                  <c:v>29812</c:v>
                </c:pt>
                <c:pt idx="3390">
                  <c:v>29816</c:v>
                </c:pt>
                <c:pt idx="3391">
                  <c:v>29816</c:v>
                </c:pt>
                <c:pt idx="3392">
                  <c:v>29856</c:v>
                </c:pt>
                <c:pt idx="3393">
                  <c:v>29856</c:v>
                </c:pt>
                <c:pt idx="3394">
                  <c:v>29896</c:v>
                </c:pt>
                <c:pt idx="3395">
                  <c:v>29896</c:v>
                </c:pt>
                <c:pt idx="3396">
                  <c:v>29900</c:v>
                </c:pt>
                <c:pt idx="3397">
                  <c:v>29900</c:v>
                </c:pt>
                <c:pt idx="3398">
                  <c:v>29904</c:v>
                </c:pt>
                <c:pt idx="3399">
                  <c:v>29904</c:v>
                </c:pt>
                <c:pt idx="3400">
                  <c:v>29944</c:v>
                </c:pt>
                <c:pt idx="3401">
                  <c:v>29944</c:v>
                </c:pt>
                <c:pt idx="3402">
                  <c:v>29948</c:v>
                </c:pt>
                <c:pt idx="3403">
                  <c:v>29948</c:v>
                </c:pt>
                <c:pt idx="3404">
                  <c:v>29952</c:v>
                </c:pt>
                <c:pt idx="3405">
                  <c:v>29952</c:v>
                </c:pt>
                <c:pt idx="3406">
                  <c:v>29992</c:v>
                </c:pt>
                <c:pt idx="3407">
                  <c:v>29992</c:v>
                </c:pt>
                <c:pt idx="3408">
                  <c:v>30032</c:v>
                </c:pt>
                <c:pt idx="3409">
                  <c:v>30032</c:v>
                </c:pt>
                <c:pt idx="3410">
                  <c:v>30072</c:v>
                </c:pt>
                <c:pt idx="3411">
                  <c:v>30072</c:v>
                </c:pt>
                <c:pt idx="3412">
                  <c:v>30112</c:v>
                </c:pt>
                <c:pt idx="3413">
                  <c:v>30112</c:v>
                </c:pt>
                <c:pt idx="3414">
                  <c:v>30116</c:v>
                </c:pt>
                <c:pt idx="3415">
                  <c:v>30116</c:v>
                </c:pt>
                <c:pt idx="3416">
                  <c:v>30156</c:v>
                </c:pt>
                <c:pt idx="3417">
                  <c:v>30156</c:v>
                </c:pt>
                <c:pt idx="3418">
                  <c:v>30196</c:v>
                </c:pt>
                <c:pt idx="3419">
                  <c:v>30196</c:v>
                </c:pt>
                <c:pt idx="3420">
                  <c:v>30200</c:v>
                </c:pt>
                <c:pt idx="3421">
                  <c:v>30200</c:v>
                </c:pt>
                <c:pt idx="3422">
                  <c:v>30204</c:v>
                </c:pt>
                <c:pt idx="3423">
                  <c:v>30204</c:v>
                </c:pt>
                <c:pt idx="3424">
                  <c:v>30208</c:v>
                </c:pt>
                <c:pt idx="3425">
                  <c:v>30208</c:v>
                </c:pt>
                <c:pt idx="3426">
                  <c:v>30212</c:v>
                </c:pt>
                <c:pt idx="3427">
                  <c:v>30212</c:v>
                </c:pt>
                <c:pt idx="3428">
                  <c:v>30252</c:v>
                </c:pt>
                <c:pt idx="3429">
                  <c:v>30252</c:v>
                </c:pt>
                <c:pt idx="3430">
                  <c:v>30292</c:v>
                </c:pt>
                <c:pt idx="3431">
                  <c:v>30292</c:v>
                </c:pt>
                <c:pt idx="3432">
                  <c:v>30296</c:v>
                </c:pt>
                <c:pt idx="3433">
                  <c:v>30296</c:v>
                </c:pt>
                <c:pt idx="3434">
                  <c:v>30336</c:v>
                </c:pt>
                <c:pt idx="3435">
                  <c:v>30336</c:v>
                </c:pt>
                <c:pt idx="3436">
                  <c:v>30376</c:v>
                </c:pt>
                <c:pt idx="3437">
                  <c:v>30376</c:v>
                </c:pt>
                <c:pt idx="3438">
                  <c:v>30380</c:v>
                </c:pt>
                <c:pt idx="3439">
                  <c:v>30380</c:v>
                </c:pt>
                <c:pt idx="3440">
                  <c:v>30384</c:v>
                </c:pt>
                <c:pt idx="3441">
                  <c:v>30384</c:v>
                </c:pt>
                <c:pt idx="3442">
                  <c:v>30424</c:v>
                </c:pt>
                <c:pt idx="3443">
                  <c:v>30424</c:v>
                </c:pt>
                <c:pt idx="3444">
                  <c:v>30464</c:v>
                </c:pt>
                <c:pt idx="3445">
                  <c:v>30464</c:v>
                </c:pt>
                <c:pt idx="3446">
                  <c:v>30468</c:v>
                </c:pt>
                <c:pt idx="3447">
                  <c:v>30468</c:v>
                </c:pt>
                <c:pt idx="3448">
                  <c:v>30508</c:v>
                </c:pt>
                <c:pt idx="3449">
                  <c:v>30508</c:v>
                </c:pt>
                <c:pt idx="3450">
                  <c:v>30548</c:v>
                </c:pt>
                <c:pt idx="3451">
                  <c:v>30548</c:v>
                </c:pt>
                <c:pt idx="3452">
                  <c:v>30552</c:v>
                </c:pt>
                <c:pt idx="3453">
                  <c:v>30552</c:v>
                </c:pt>
                <c:pt idx="3454">
                  <c:v>30556</c:v>
                </c:pt>
                <c:pt idx="3455">
                  <c:v>30556</c:v>
                </c:pt>
                <c:pt idx="3456">
                  <c:v>30560</c:v>
                </c:pt>
                <c:pt idx="3457">
                  <c:v>30560</c:v>
                </c:pt>
                <c:pt idx="3458">
                  <c:v>30600</c:v>
                </c:pt>
                <c:pt idx="3459">
                  <c:v>30600</c:v>
                </c:pt>
                <c:pt idx="3460">
                  <c:v>30640</c:v>
                </c:pt>
                <c:pt idx="3461">
                  <c:v>30640</c:v>
                </c:pt>
                <c:pt idx="3462">
                  <c:v>30644</c:v>
                </c:pt>
                <c:pt idx="3463">
                  <c:v>30644</c:v>
                </c:pt>
                <c:pt idx="3464">
                  <c:v>30684</c:v>
                </c:pt>
                <c:pt idx="3465">
                  <c:v>30684</c:v>
                </c:pt>
                <c:pt idx="3466">
                  <c:v>30724</c:v>
                </c:pt>
                <c:pt idx="3467">
                  <c:v>30724</c:v>
                </c:pt>
                <c:pt idx="3468">
                  <c:v>30728</c:v>
                </c:pt>
                <c:pt idx="3469">
                  <c:v>30728</c:v>
                </c:pt>
                <c:pt idx="3470">
                  <c:v>30732</c:v>
                </c:pt>
                <c:pt idx="3471">
                  <c:v>30732</c:v>
                </c:pt>
                <c:pt idx="3472">
                  <c:v>30752</c:v>
                </c:pt>
                <c:pt idx="3473">
                  <c:v>30752</c:v>
                </c:pt>
                <c:pt idx="3474">
                  <c:v>30756</c:v>
                </c:pt>
                <c:pt idx="3475">
                  <c:v>30756</c:v>
                </c:pt>
                <c:pt idx="3476">
                  <c:v>30760</c:v>
                </c:pt>
                <c:pt idx="3477">
                  <c:v>30760</c:v>
                </c:pt>
                <c:pt idx="3478">
                  <c:v>30764</c:v>
                </c:pt>
                <c:pt idx="3479">
                  <c:v>30764</c:v>
                </c:pt>
                <c:pt idx="3480">
                  <c:v>30768</c:v>
                </c:pt>
                <c:pt idx="3481">
                  <c:v>30768</c:v>
                </c:pt>
                <c:pt idx="3482">
                  <c:v>30808</c:v>
                </c:pt>
                <c:pt idx="3483">
                  <c:v>30808</c:v>
                </c:pt>
                <c:pt idx="3484">
                  <c:v>30848</c:v>
                </c:pt>
                <c:pt idx="3485">
                  <c:v>30848</c:v>
                </c:pt>
                <c:pt idx="3486">
                  <c:v>30852</c:v>
                </c:pt>
                <c:pt idx="3487">
                  <c:v>30852</c:v>
                </c:pt>
                <c:pt idx="3488">
                  <c:v>30892</c:v>
                </c:pt>
                <c:pt idx="3489">
                  <c:v>30892</c:v>
                </c:pt>
                <c:pt idx="3490">
                  <c:v>30932</c:v>
                </c:pt>
                <c:pt idx="3491">
                  <c:v>30932</c:v>
                </c:pt>
                <c:pt idx="3492">
                  <c:v>30972</c:v>
                </c:pt>
                <c:pt idx="3493">
                  <c:v>30972</c:v>
                </c:pt>
                <c:pt idx="3494">
                  <c:v>31012</c:v>
                </c:pt>
                <c:pt idx="3495">
                  <c:v>31012</c:v>
                </c:pt>
                <c:pt idx="3496">
                  <c:v>31052</c:v>
                </c:pt>
                <c:pt idx="3497">
                  <c:v>31052</c:v>
                </c:pt>
                <c:pt idx="3498">
                  <c:v>31092</c:v>
                </c:pt>
                <c:pt idx="3499">
                  <c:v>31092</c:v>
                </c:pt>
                <c:pt idx="3500">
                  <c:v>31096</c:v>
                </c:pt>
                <c:pt idx="3501">
                  <c:v>31096</c:v>
                </c:pt>
                <c:pt idx="3502">
                  <c:v>31100</c:v>
                </c:pt>
                <c:pt idx="3503">
                  <c:v>31100</c:v>
                </c:pt>
                <c:pt idx="3504">
                  <c:v>31140</c:v>
                </c:pt>
                <c:pt idx="3505">
                  <c:v>31140</c:v>
                </c:pt>
                <c:pt idx="3506">
                  <c:v>31180</c:v>
                </c:pt>
                <c:pt idx="3507">
                  <c:v>31180</c:v>
                </c:pt>
                <c:pt idx="3508">
                  <c:v>31220</c:v>
                </c:pt>
                <c:pt idx="3509">
                  <c:v>31220</c:v>
                </c:pt>
                <c:pt idx="3510">
                  <c:v>31260</c:v>
                </c:pt>
                <c:pt idx="3511">
                  <c:v>31260</c:v>
                </c:pt>
                <c:pt idx="3512">
                  <c:v>31300</c:v>
                </c:pt>
                <c:pt idx="3513">
                  <c:v>31300</c:v>
                </c:pt>
                <c:pt idx="3514">
                  <c:v>31340</c:v>
                </c:pt>
                <c:pt idx="3515">
                  <c:v>31340</c:v>
                </c:pt>
                <c:pt idx="3516">
                  <c:v>31344</c:v>
                </c:pt>
                <c:pt idx="3517">
                  <c:v>31344</c:v>
                </c:pt>
                <c:pt idx="3518">
                  <c:v>31384</c:v>
                </c:pt>
                <c:pt idx="3519">
                  <c:v>31384</c:v>
                </c:pt>
                <c:pt idx="3520">
                  <c:v>31424</c:v>
                </c:pt>
                <c:pt idx="3521">
                  <c:v>31424</c:v>
                </c:pt>
                <c:pt idx="3522">
                  <c:v>31464</c:v>
                </c:pt>
                <c:pt idx="3523">
                  <c:v>31464</c:v>
                </c:pt>
                <c:pt idx="3524">
                  <c:v>31504</c:v>
                </c:pt>
                <c:pt idx="3525">
                  <c:v>31504</c:v>
                </c:pt>
                <c:pt idx="3526">
                  <c:v>31544</c:v>
                </c:pt>
                <c:pt idx="3527">
                  <c:v>31544</c:v>
                </c:pt>
                <c:pt idx="3528">
                  <c:v>31584</c:v>
                </c:pt>
                <c:pt idx="3529">
                  <c:v>31584</c:v>
                </c:pt>
                <c:pt idx="3530">
                  <c:v>31588</c:v>
                </c:pt>
                <c:pt idx="3531">
                  <c:v>31588</c:v>
                </c:pt>
                <c:pt idx="3532">
                  <c:v>31592</c:v>
                </c:pt>
                <c:pt idx="3533">
                  <c:v>31592</c:v>
                </c:pt>
                <c:pt idx="3534">
                  <c:v>31596</c:v>
                </c:pt>
                <c:pt idx="3535">
                  <c:v>31596</c:v>
                </c:pt>
                <c:pt idx="3536">
                  <c:v>31636</c:v>
                </c:pt>
                <c:pt idx="3537">
                  <c:v>31636</c:v>
                </c:pt>
                <c:pt idx="3538">
                  <c:v>31676</c:v>
                </c:pt>
                <c:pt idx="3539">
                  <c:v>31676</c:v>
                </c:pt>
                <c:pt idx="3540">
                  <c:v>31716</c:v>
                </c:pt>
                <c:pt idx="3541">
                  <c:v>31716</c:v>
                </c:pt>
                <c:pt idx="3542">
                  <c:v>31756</c:v>
                </c:pt>
                <c:pt idx="3543">
                  <c:v>31756</c:v>
                </c:pt>
                <c:pt idx="3544">
                  <c:v>31796</c:v>
                </c:pt>
                <c:pt idx="3545">
                  <c:v>31796</c:v>
                </c:pt>
                <c:pt idx="3546">
                  <c:v>31836</c:v>
                </c:pt>
                <c:pt idx="3547">
                  <c:v>31836</c:v>
                </c:pt>
                <c:pt idx="3548">
                  <c:v>31840</c:v>
                </c:pt>
                <c:pt idx="3549">
                  <c:v>31840</c:v>
                </c:pt>
                <c:pt idx="3550">
                  <c:v>31880</c:v>
                </c:pt>
                <c:pt idx="3551">
                  <c:v>31880</c:v>
                </c:pt>
                <c:pt idx="3552">
                  <c:v>31920</c:v>
                </c:pt>
                <c:pt idx="3553">
                  <c:v>31920</c:v>
                </c:pt>
                <c:pt idx="3554">
                  <c:v>31960</c:v>
                </c:pt>
                <c:pt idx="3555">
                  <c:v>31960</c:v>
                </c:pt>
                <c:pt idx="3556">
                  <c:v>32000</c:v>
                </c:pt>
                <c:pt idx="3557">
                  <c:v>32000</c:v>
                </c:pt>
                <c:pt idx="3558">
                  <c:v>32040</c:v>
                </c:pt>
                <c:pt idx="3559">
                  <c:v>32040</c:v>
                </c:pt>
                <c:pt idx="3560">
                  <c:v>32080</c:v>
                </c:pt>
                <c:pt idx="3561">
                  <c:v>32080</c:v>
                </c:pt>
                <c:pt idx="3562">
                  <c:v>32084</c:v>
                </c:pt>
                <c:pt idx="3563">
                  <c:v>32084</c:v>
                </c:pt>
                <c:pt idx="3564">
                  <c:v>32088</c:v>
                </c:pt>
                <c:pt idx="3565">
                  <c:v>32088</c:v>
                </c:pt>
                <c:pt idx="3566">
                  <c:v>32128</c:v>
                </c:pt>
                <c:pt idx="3567">
                  <c:v>32128</c:v>
                </c:pt>
                <c:pt idx="3568">
                  <c:v>32168</c:v>
                </c:pt>
                <c:pt idx="3569">
                  <c:v>32168</c:v>
                </c:pt>
                <c:pt idx="3570">
                  <c:v>32208</c:v>
                </c:pt>
                <c:pt idx="3571">
                  <c:v>32208</c:v>
                </c:pt>
                <c:pt idx="3572">
                  <c:v>32248</c:v>
                </c:pt>
                <c:pt idx="3573">
                  <c:v>32248</c:v>
                </c:pt>
                <c:pt idx="3574">
                  <c:v>32288</c:v>
                </c:pt>
                <c:pt idx="3575">
                  <c:v>32288</c:v>
                </c:pt>
                <c:pt idx="3576">
                  <c:v>32328</c:v>
                </c:pt>
                <c:pt idx="3577">
                  <c:v>32328</c:v>
                </c:pt>
                <c:pt idx="3578">
                  <c:v>32332</c:v>
                </c:pt>
                <c:pt idx="3579">
                  <c:v>32332</c:v>
                </c:pt>
                <c:pt idx="3580">
                  <c:v>32372</c:v>
                </c:pt>
                <c:pt idx="3581">
                  <c:v>32372</c:v>
                </c:pt>
                <c:pt idx="3582">
                  <c:v>32412</c:v>
                </c:pt>
                <c:pt idx="3583">
                  <c:v>32412</c:v>
                </c:pt>
                <c:pt idx="3584">
                  <c:v>32452</c:v>
                </c:pt>
                <c:pt idx="3585">
                  <c:v>32452</c:v>
                </c:pt>
                <c:pt idx="3586">
                  <c:v>32492</c:v>
                </c:pt>
                <c:pt idx="3587">
                  <c:v>32492</c:v>
                </c:pt>
                <c:pt idx="3588">
                  <c:v>32532</c:v>
                </c:pt>
                <c:pt idx="3589">
                  <c:v>32532</c:v>
                </c:pt>
                <c:pt idx="3590">
                  <c:v>32572</c:v>
                </c:pt>
                <c:pt idx="3591">
                  <c:v>32572</c:v>
                </c:pt>
                <c:pt idx="3592">
                  <c:v>32576</c:v>
                </c:pt>
                <c:pt idx="3593">
                  <c:v>32576</c:v>
                </c:pt>
                <c:pt idx="3594">
                  <c:v>32580</c:v>
                </c:pt>
                <c:pt idx="3595">
                  <c:v>32580</c:v>
                </c:pt>
                <c:pt idx="3596">
                  <c:v>32584</c:v>
                </c:pt>
                <c:pt idx="3597">
                  <c:v>32584</c:v>
                </c:pt>
                <c:pt idx="3598">
                  <c:v>32588</c:v>
                </c:pt>
                <c:pt idx="3599">
                  <c:v>32588</c:v>
                </c:pt>
                <c:pt idx="3600">
                  <c:v>32628</c:v>
                </c:pt>
                <c:pt idx="3601">
                  <c:v>32628</c:v>
                </c:pt>
                <c:pt idx="3602">
                  <c:v>32668</c:v>
                </c:pt>
                <c:pt idx="3603">
                  <c:v>32668</c:v>
                </c:pt>
                <c:pt idx="3604">
                  <c:v>32708</c:v>
                </c:pt>
                <c:pt idx="3605">
                  <c:v>32708</c:v>
                </c:pt>
                <c:pt idx="3606">
                  <c:v>32748</c:v>
                </c:pt>
                <c:pt idx="3607">
                  <c:v>32748</c:v>
                </c:pt>
                <c:pt idx="3608">
                  <c:v>32788</c:v>
                </c:pt>
                <c:pt idx="3609">
                  <c:v>32788</c:v>
                </c:pt>
                <c:pt idx="3610">
                  <c:v>32828</c:v>
                </c:pt>
                <c:pt idx="3611">
                  <c:v>32828</c:v>
                </c:pt>
                <c:pt idx="3612">
                  <c:v>32832</c:v>
                </c:pt>
                <c:pt idx="3613">
                  <c:v>32832</c:v>
                </c:pt>
                <c:pt idx="3614">
                  <c:v>32872</c:v>
                </c:pt>
                <c:pt idx="3615">
                  <c:v>32872</c:v>
                </c:pt>
                <c:pt idx="3616">
                  <c:v>32912</c:v>
                </c:pt>
                <c:pt idx="3617">
                  <c:v>32912</c:v>
                </c:pt>
                <c:pt idx="3618">
                  <c:v>32952</c:v>
                </c:pt>
                <c:pt idx="3619">
                  <c:v>32952</c:v>
                </c:pt>
                <c:pt idx="3620">
                  <c:v>32992</c:v>
                </c:pt>
                <c:pt idx="3621">
                  <c:v>32992</c:v>
                </c:pt>
                <c:pt idx="3622">
                  <c:v>33032</c:v>
                </c:pt>
                <c:pt idx="3623">
                  <c:v>33032</c:v>
                </c:pt>
                <c:pt idx="3624">
                  <c:v>33072</c:v>
                </c:pt>
                <c:pt idx="3625">
                  <c:v>33072</c:v>
                </c:pt>
                <c:pt idx="3626">
                  <c:v>33112</c:v>
                </c:pt>
                <c:pt idx="3627">
                  <c:v>33112</c:v>
                </c:pt>
                <c:pt idx="3628">
                  <c:v>33116</c:v>
                </c:pt>
                <c:pt idx="3629">
                  <c:v>33116</c:v>
                </c:pt>
                <c:pt idx="3630">
                  <c:v>33156</c:v>
                </c:pt>
                <c:pt idx="3631">
                  <c:v>33156</c:v>
                </c:pt>
                <c:pt idx="3632">
                  <c:v>33196</c:v>
                </c:pt>
                <c:pt idx="3633">
                  <c:v>33196</c:v>
                </c:pt>
                <c:pt idx="3634">
                  <c:v>33200</c:v>
                </c:pt>
                <c:pt idx="3635">
                  <c:v>33200</c:v>
                </c:pt>
                <c:pt idx="3636">
                  <c:v>33240</c:v>
                </c:pt>
                <c:pt idx="3637">
                  <c:v>33240</c:v>
                </c:pt>
                <c:pt idx="3638">
                  <c:v>33280</c:v>
                </c:pt>
                <c:pt idx="3639">
                  <c:v>33280</c:v>
                </c:pt>
                <c:pt idx="3640">
                  <c:v>33284</c:v>
                </c:pt>
                <c:pt idx="3641">
                  <c:v>33284</c:v>
                </c:pt>
                <c:pt idx="3642">
                  <c:v>33288</c:v>
                </c:pt>
                <c:pt idx="3643">
                  <c:v>33288</c:v>
                </c:pt>
                <c:pt idx="3644">
                  <c:v>33292</c:v>
                </c:pt>
                <c:pt idx="3645">
                  <c:v>33292</c:v>
                </c:pt>
                <c:pt idx="3646">
                  <c:v>33296</c:v>
                </c:pt>
                <c:pt idx="3647">
                  <c:v>33296</c:v>
                </c:pt>
                <c:pt idx="3648">
                  <c:v>33336</c:v>
                </c:pt>
                <c:pt idx="3649">
                  <c:v>33336</c:v>
                </c:pt>
                <c:pt idx="3650">
                  <c:v>33376</c:v>
                </c:pt>
                <c:pt idx="3651">
                  <c:v>33376</c:v>
                </c:pt>
                <c:pt idx="3652">
                  <c:v>33380</c:v>
                </c:pt>
                <c:pt idx="3653">
                  <c:v>33380</c:v>
                </c:pt>
                <c:pt idx="3654">
                  <c:v>33420</c:v>
                </c:pt>
                <c:pt idx="3655">
                  <c:v>33420</c:v>
                </c:pt>
                <c:pt idx="3656">
                  <c:v>33460</c:v>
                </c:pt>
                <c:pt idx="3657">
                  <c:v>33460</c:v>
                </c:pt>
                <c:pt idx="3658">
                  <c:v>33464</c:v>
                </c:pt>
                <c:pt idx="3659">
                  <c:v>33464</c:v>
                </c:pt>
                <c:pt idx="3660">
                  <c:v>33468</c:v>
                </c:pt>
                <c:pt idx="3661">
                  <c:v>33468</c:v>
                </c:pt>
                <c:pt idx="3662">
                  <c:v>33508</c:v>
                </c:pt>
                <c:pt idx="3663">
                  <c:v>33508</c:v>
                </c:pt>
                <c:pt idx="3664">
                  <c:v>33548</c:v>
                </c:pt>
                <c:pt idx="3665">
                  <c:v>33548</c:v>
                </c:pt>
                <c:pt idx="3666">
                  <c:v>33552</c:v>
                </c:pt>
                <c:pt idx="3667">
                  <c:v>33552</c:v>
                </c:pt>
                <c:pt idx="3668">
                  <c:v>33592</c:v>
                </c:pt>
                <c:pt idx="3669">
                  <c:v>33592</c:v>
                </c:pt>
                <c:pt idx="3670">
                  <c:v>33632</c:v>
                </c:pt>
                <c:pt idx="3671">
                  <c:v>33632</c:v>
                </c:pt>
                <c:pt idx="3672">
                  <c:v>33636</c:v>
                </c:pt>
                <c:pt idx="3673">
                  <c:v>33636</c:v>
                </c:pt>
                <c:pt idx="3674">
                  <c:v>33640</c:v>
                </c:pt>
                <c:pt idx="3675">
                  <c:v>33640</c:v>
                </c:pt>
                <c:pt idx="3676">
                  <c:v>33644</c:v>
                </c:pt>
                <c:pt idx="3677">
                  <c:v>33644</c:v>
                </c:pt>
                <c:pt idx="3678">
                  <c:v>33684</c:v>
                </c:pt>
                <c:pt idx="3679">
                  <c:v>33684</c:v>
                </c:pt>
                <c:pt idx="3680">
                  <c:v>33724</c:v>
                </c:pt>
                <c:pt idx="3681">
                  <c:v>33724</c:v>
                </c:pt>
                <c:pt idx="3682">
                  <c:v>33728</c:v>
                </c:pt>
                <c:pt idx="3683">
                  <c:v>33728</c:v>
                </c:pt>
                <c:pt idx="3684">
                  <c:v>33768</c:v>
                </c:pt>
                <c:pt idx="3685">
                  <c:v>33768</c:v>
                </c:pt>
                <c:pt idx="3686">
                  <c:v>33808</c:v>
                </c:pt>
                <c:pt idx="3687">
                  <c:v>33808</c:v>
                </c:pt>
                <c:pt idx="3688">
                  <c:v>33812</c:v>
                </c:pt>
                <c:pt idx="3689">
                  <c:v>33812</c:v>
                </c:pt>
                <c:pt idx="3690">
                  <c:v>33816</c:v>
                </c:pt>
                <c:pt idx="3691">
                  <c:v>33816</c:v>
                </c:pt>
                <c:pt idx="3692">
                  <c:v>33856</c:v>
                </c:pt>
                <c:pt idx="3693">
                  <c:v>33856</c:v>
                </c:pt>
                <c:pt idx="3694">
                  <c:v>33896</c:v>
                </c:pt>
                <c:pt idx="3695">
                  <c:v>33896</c:v>
                </c:pt>
                <c:pt idx="3696">
                  <c:v>33900</c:v>
                </c:pt>
                <c:pt idx="3697">
                  <c:v>33900</c:v>
                </c:pt>
                <c:pt idx="3698">
                  <c:v>33940</c:v>
                </c:pt>
                <c:pt idx="3699">
                  <c:v>33940</c:v>
                </c:pt>
                <c:pt idx="3700">
                  <c:v>33980</c:v>
                </c:pt>
                <c:pt idx="3701">
                  <c:v>33980</c:v>
                </c:pt>
                <c:pt idx="3702">
                  <c:v>33984</c:v>
                </c:pt>
                <c:pt idx="3703">
                  <c:v>33984</c:v>
                </c:pt>
                <c:pt idx="3704">
                  <c:v>34024</c:v>
                </c:pt>
                <c:pt idx="3705">
                  <c:v>34024</c:v>
                </c:pt>
                <c:pt idx="3706">
                  <c:v>34028</c:v>
                </c:pt>
                <c:pt idx="3707">
                  <c:v>34028</c:v>
                </c:pt>
                <c:pt idx="3708">
                  <c:v>34068</c:v>
                </c:pt>
                <c:pt idx="3709">
                  <c:v>34068</c:v>
                </c:pt>
                <c:pt idx="3710">
                  <c:v>34072</c:v>
                </c:pt>
                <c:pt idx="3711">
                  <c:v>34072</c:v>
                </c:pt>
                <c:pt idx="3712">
                  <c:v>34112</c:v>
                </c:pt>
                <c:pt idx="3713">
                  <c:v>34112</c:v>
                </c:pt>
                <c:pt idx="3714">
                  <c:v>34116</c:v>
                </c:pt>
                <c:pt idx="3715">
                  <c:v>34116</c:v>
                </c:pt>
                <c:pt idx="3716">
                  <c:v>34156</c:v>
                </c:pt>
                <c:pt idx="3717">
                  <c:v>34156</c:v>
                </c:pt>
                <c:pt idx="3718">
                  <c:v>34160</c:v>
                </c:pt>
                <c:pt idx="3719">
                  <c:v>34160</c:v>
                </c:pt>
                <c:pt idx="3720">
                  <c:v>34200</c:v>
                </c:pt>
                <c:pt idx="3721">
                  <c:v>34200</c:v>
                </c:pt>
                <c:pt idx="3722">
                  <c:v>34240</c:v>
                </c:pt>
                <c:pt idx="3723">
                  <c:v>34240</c:v>
                </c:pt>
                <c:pt idx="3724">
                  <c:v>34280</c:v>
                </c:pt>
                <c:pt idx="3725">
                  <c:v>34280</c:v>
                </c:pt>
                <c:pt idx="3726">
                  <c:v>34320</c:v>
                </c:pt>
                <c:pt idx="3727">
                  <c:v>34320</c:v>
                </c:pt>
                <c:pt idx="3728">
                  <c:v>34332</c:v>
                </c:pt>
                <c:pt idx="3729">
                  <c:v>34332</c:v>
                </c:pt>
                <c:pt idx="3730">
                  <c:v>34372</c:v>
                </c:pt>
                <c:pt idx="3731">
                  <c:v>34372</c:v>
                </c:pt>
                <c:pt idx="3732">
                  <c:v>34392</c:v>
                </c:pt>
                <c:pt idx="3733">
                  <c:v>34392</c:v>
                </c:pt>
                <c:pt idx="3734">
                  <c:v>34396</c:v>
                </c:pt>
                <c:pt idx="3735">
                  <c:v>34396</c:v>
                </c:pt>
                <c:pt idx="3736">
                  <c:v>34436</c:v>
                </c:pt>
                <c:pt idx="3737">
                  <c:v>34436</c:v>
                </c:pt>
                <c:pt idx="3738">
                  <c:v>34440</c:v>
                </c:pt>
                <c:pt idx="3739">
                  <c:v>34440</c:v>
                </c:pt>
                <c:pt idx="3740">
                  <c:v>34480</c:v>
                </c:pt>
                <c:pt idx="3741">
                  <c:v>34480</c:v>
                </c:pt>
                <c:pt idx="3742">
                  <c:v>34484</c:v>
                </c:pt>
                <c:pt idx="3743">
                  <c:v>34484</c:v>
                </c:pt>
                <c:pt idx="3744">
                  <c:v>34524</c:v>
                </c:pt>
                <c:pt idx="3745">
                  <c:v>34524</c:v>
                </c:pt>
                <c:pt idx="3746">
                  <c:v>34564</c:v>
                </c:pt>
                <c:pt idx="3747">
                  <c:v>34564</c:v>
                </c:pt>
                <c:pt idx="3748">
                  <c:v>34604</c:v>
                </c:pt>
                <c:pt idx="3749">
                  <c:v>34604</c:v>
                </c:pt>
                <c:pt idx="3750">
                  <c:v>34644</c:v>
                </c:pt>
                <c:pt idx="3751">
                  <c:v>34644</c:v>
                </c:pt>
                <c:pt idx="3752">
                  <c:v>34656</c:v>
                </c:pt>
                <c:pt idx="3753">
                  <c:v>34656</c:v>
                </c:pt>
                <c:pt idx="3754">
                  <c:v>34696</c:v>
                </c:pt>
                <c:pt idx="3755">
                  <c:v>34696</c:v>
                </c:pt>
                <c:pt idx="3756">
                  <c:v>34716</c:v>
                </c:pt>
                <c:pt idx="3757">
                  <c:v>34716</c:v>
                </c:pt>
                <c:pt idx="3758">
                  <c:v>34756</c:v>
                </c:pt>
                <c:pt idx="3759">
                  <c:v>34756</c:v>
                </c:pt>
                <c:pt idx="3760">
                  <c:v>34760</c:v>
                </c:pt>
                <c:pt idx="3761">
                  <c:v>34760</c:v>
                </c:pt>
                <c:pt idx="3762">
                  <c:v>34800</c:v>
                </c:pt>
                <c:pt idx="3763">
                  <c:v>34800</c:v>
                </c:pt>
                <c:pt idx="3764">
                  <c:v>34804</c:v>
                </c:pt>
                <c:pt idx="3765">
                  <c:v>34804</c:v>
                </c:pt>
                <c:pt idx="3766">
                  <c:v>34844</c:v>
                </c:pt>
                <c:pt idx="3767">
                  <c:v>34844</c:v>
                </c:pt>
                <c:pt idx="3768">
                  <c:v>34884</c:v>
                </c:pt>
                <c:pt idx="3769">
                  <c:v>34884</c:v>
                </c:pt>
                <c:pt idx="3770">
                  <c:v>34924</c:v>
                </c:pt>
                <c:pt idx="3771">
                  <c:v>34924</c:v>
                </c:pt>
                <c:pt idx="3772">
                  <c:v>34964</c:v>
                </c:pt>
                <c:pt idx="3773">
                  <c:v>34964</c:v>
                </c:pt>
                <c:pt idx="3774">
                  <c:v>34976</c:v>
                </c:pt>
                <c:pt idx="3775">
                  <c:v>34976</c:v>
                </c:pt>
                <c:pt idx="3776">
                  <c:v>35016</c:v>
                </c:pt>
                <c:pt idx="3777">
                  <c:v>35016</c:v>
                </c:pt>
                <c:pt idx="3778">
                  <c:v>35036</c:v>
                </c:pt>
                <c:pt idx="3779">
                  <c:v>35036</c:v>
                </c:pt>
                <c:pt idx="3780">
                  <c:v>35040</c:v>
                </c:pt>
                <c:pt idx="3781">
                  <c:v>35040</c:v>
                </c:pt>
                <c:pt idx="3782">
                  <c:v>35044</c:v>
                </c:pt>
                <c:pt idx="3783">
                  <c:v>35044</c:v>
                </c:pt>
                <c:pt idx="3784">
                  <c:v>35084</c:v>
                </c:pt>
                <c:pt idx="3785">
                  <c:v>35084</c:v>
                </c:pt>
                <c:pt idx="3786">
                  <c:v>35088</c:v>
                </c:pt>
                <c:pt idx="3787">
                  <c:v>35088</c:v>
                </c:pt>
                <c:pt idx="3788">
                  <c:v>35128</c:v>
                </c:pt>
                <c:pt idx="3789">
                  <c:v>35128</c:v>
                </c:pt>
                <c:pt idx="3790">
                  <c:v>35132</c:v>
                </c:pt>
                <c:pt idx="3791">
                  <c:v>35132</c:v>
                </c:pt>
                <c:pt idx="3792">
                  <c:v>35172</c:v>
                </c:pt>
                <c:pt idx="3793">
                  <c:v>35172</c:v>
                </c:pt>
                <c:pt idx="3794">
                  <c:v>35212</c:v>
                </c:pt>
                <c:pt idx="3795">
                  <c:v>35212</c:v>
                </c:pt>
                <c:pt idx="3796">
                  <c:v>35252</c:v>
                </c:pt>
                <c:pt idx="3797">
                  <c:v>35252</c:v>
                </c:pt>
                <c:pt idx="3798">
                  <c:v>35292</c:v>
                </c:pt>
                <c:pt idx="3799">
                  <c:v>35292</c:v>
                </c:pt>
                <c:pt idx="3800">
                  <c:v>35304</c:v>
                </c:pt>
                <c:pt idx="3801">
                  <c:v>35304</c:v>
                </c:pt>
                <c:pt idx="3802">
                  <c:v>35344</c:v>
                </c:pt>
                <c:pt idx="3803">
                  <c:v>35344</c:v>
                </c:pt>
                <c:pt idx="3804">
                  <c:v>35364</c:v>
                </c:pt>
                <c:pt idx="3805">
                  <c:v>35364</c:v>
                </c:pt>
                <c:pt idx="3806">
                  <c:v>35404</c:v>
                </c:pt>
                <c:pt idx="3807">
                  <c:v>35404</c:v>
                </c:pt>
                <c:pt idx="3808">
                  <c:v>35408</c:v>
                </c:pt>
                <c:pt idx="3809">
                  <c:v>35408</c:v>
                </c:pt>
                <c:pt idx="3810">
                  <c:v>35448</c:v>
                </c:pt>
                <c:pt idx="3811">
                  <c:v>35448</c:v>
                </c:pt>
                <c:pt idx="3812">
                  <c:v>35452</c:v>
                </c:pt>
                <c:pt idx="3813">
                  <c:v>35452</c:v>
                </c:pt>
                <c:pt idx="3814">
                  <c:v>35492</c:v>
                </c:pt>
                <c:pt idx="3815">
                  <c:v>35492</c:v>
                </c:pt>
                <c:pt idx="3816">
                  <c:v>35532</c:v>
                </c:pt>
                <c:pt idx="3817">
                  <c:v>35532</c:v>
                </c:pt>
                <c:pt idx="3818">
                  <c:v>35572</c:v>
                </c:pt>
                <c:pt idx="3819">
                  <c:v>35572</c:v>
                </c:pt>
                <c:pt idx="3820">
                  <c:v>35612</c:v>
                </c:pt>
                <c:pt idx="3821">
                  <c:v>35612</c:v>
                </c:pt>
                <c:pt idx="3822">
                  <c:v>35624</c:v>
                </c:pt>
                <c:pt idx="3823">
                  <c:v>35624</c:v>
                </c:pt>
                <c:pt idx="3824">
                  <c:v>35664</c:v>
                </c:pt>
                <c:pt idx="3825">
                  <c:v>35664</c:v>
                </c:pt>
                <c:pt idx="3826">
                  <c:v>35684</c:v>
                </c:pt>
                <c:pt idx="3827">
                  <c:v>35684</c:v>
                </c:pt>
                <c:pt idx="3828">
                  <c:v>35688</c:v>
                </c:pt>
                <c:pt idx="3829">
                  <c:v>35688</c:v>
                </c:pt>
                <c:pt idx="3830">
                  <c:v>35728</c:v>
                </c:pt>
                <c:pt idx="3831">
                  <c:v>35728</c:v>
                </c:pt>
                <c:pt idx="3832">
                  <c:v>35732</c:v>
                </c:pt>
                <c:pt idx="3833">
                  <c:v>35732</c:v>
                </c:pt>
                <c:pt idx="3834">
                  <c:v>35772</c:v>
                </c:pt>
                <c:pt idx="3835">
                  <c:v>35772</c:v>
                </c:pt>
                <c:pt idx="3836">
                  <c:v>35776</c:v>
                </c:pt>
                <c:pt idx="3837">
                  <c:v>35776</c:v>
                </c:pt>
                <c:pt idx="3838">
                  <c:v>35816</c:v>
                </c:pt>
                <c:pt idx="3839">
                  <c:v>35816</c:v>
                </c:pt>
                <c:pt idx="3840">
                  <c:v>35856</c:v>
                </c:pt>
                <c:pt idx="3841">
                  <c:v>35856</c:v>
                </c:pt>
                <c:pt idx="3842">
                  <c:v>35896</c:v>
                </c:pt>
                <c:pt idx="3843">
                  <c:v>35896</c:v>
                </c:pt>
                <c:pt idx="3844">
                  <c:v>35936</c:v>
                </c:pt>
                <c:pt idx="3845">
                  <c:v>35936</c:v>
                </c:pt>
                <c:pt idx="3846">
                  <c:v>35948</c:v>
                </c:pt>
                <c:pt idx="3847">
                  <c:v>35948</c:v>
                </c:pt>
                <c:pt idx="3848">
                  <c:v>35988</c:v>
                </c:pt>
                <c:pt idx="3849">
                  <c:v>35988</c:v>
                </c:pt>
                <c:pt idx="3850">
                  <c:v>36008</c:v>
                </c:pt>
                <c:pt idx="3851">
                  <c:v>36008</c:v>
                </c:pt>
                <c:pt idx="3852">
                  <c:v>36048</c:v>
                </c:pt>
                <c:pt idx="3853">
                  <c:v>36048</c:v>
                </c:pt>
                <c:pt idx="3854">
                  <c:v>36052</c:v>
                </c:pt>
                <c:pt idx="3855">
                  <c:v>36052</c:v>
                </c:pt>
                <c:pt idx="3856">
                  <c:v>36092</c:v>
                </c:pt>
                <c:pt idx="3857">
                  <c:v>36092</c:v>
                </c:pt>
                <c:pt idx="3858">
                  <c:v>36096</c:v>
                </c:pt>
                <c:pt idx="3859">
                  <c:v>36096</c:v>
                </c:pt>
                <c:pt idx="3860">
                  <c:v>36136</c:v>
                </c:pt>
                <c:pt idx="3861">
                  <c:v>36136</c:v>
                </c:pt>
                <c:pt idx="3862">
                  <c:v>36176</c:v>
                </c:pt>
                <c:pt idx="3863">
                  <c:v>36176</c:v>
                </c:pt>
                <c:pt idx="3864">
                  <c:v>36216</c:v>
                </c:pt>
                <c:pt idx="3865">
                  <c:v>36216</c:v>
                </c:pt>
                <c:pt idx="3866">
                  <c:v>36256</c:v>
                </c:pt>
                <c:pt idx="3867">
                  <c:v>36256</c:v>
                </c:pt>
                <c:pt idx="3868">
                  <c:v>36268</c:v>
                </c:pt>
                <c:pt idx="3869">
                  <c:v>36268</c:v>
                </c:pt>
                <c:pt idx="3870">
                  <c:v>36308</c:v>
                </c:pt>
                <c:pt idx="3871">
                  <c:v>36308</c:v>
                </c:pt>
                <c:pt idx="3872">
                  <c:v>36328</c:v>
                </c:pt>
                <c:pt idx="3873">
                  <c:v>36328</c:v>
                </c:pt>
                <c:pt idx="3874">
                  <c:v>36332</c:v>
                </c:pt>
                <c:pt idx="3875">
                  <c:v>36332</c:v>
                </c:pt>
                <c:pt idx="3876">
                  <c:v>36336</c:v>
                </c:pt>
                <c:pt idx="3877">
                  <c:v>36336</c:v>
                </c:pt>
                <c:pt idx="3878">
                  <c:v>36340</c:v>
                </c:pt>
                <c:pt idx="3879">
                  <c:v>36340</c:v>
                </c:pt>
                <c:pt idx="3880">
                  <c:v>36380</c:v>
                </c:pt>
                <c:pt idx="3881">
                  <c:v>36380</c:v>
                </c:pt>
                <c:pt idx="3882">
                  <c:v>36384</c:v>
                </c:pt>
                <c:pt idx="3883">
                  <c:v>36384</c:v>
                </c:pt>
                <c:pt idx="3884">
                  <c:v>36424</c:v>
                </c:pt>
                <c:pt idx="3885">
                  <c:v>36424</c:v>
                </c:pt>
                <c:pt idx="3886">
                  <c:v>36428</c:v>
                </c:pt>
                <c:pt idx="3887">
                  <c:v>36428</c:v>
                </c:pt>
                <c:pt idx="3888">
                  <c:v>36468</c:v>
                </c:pt>
                <c:pt idx="3889">
                  <c:v>36468</c:v>
                </c:pt>
                <c:pt idx="3890">
                  <c:v>36508</c:v>
                </c:pt>
                <c:pt idx="3891">
                  <c:v>36508</c:v>
                </c:pt>
                <c:pt idx="3892">
                  <c:v>36548</c:v>
                </c:pt>
                <c:pt idx="3893">
                  <c:v>36548</c:v>
                </c:pt>
                <c:pt idx="3894">
                  <c:v>36588</c:v>
                </c:pt>
                <c:pt idx="3895">
                  <c:v>36588</c:v>
                </c:pt>
                <c:pt idx="3896">
                  <c:v>36600</c:v>
                </c:pt>
                <c:pt idx="3897">
                  <c:v>36600</c:v>
                </c:pt>
                <c:pt idx="3898">
                  <c:v>36640</c:v>
                </c:pt>
                <c:pt idx="3899">
                  <c:v>36640</c:v>
                </c:pt>
                <c:pt idx="3900">
                  <c:v>36660</c:v>
                </c:pt>
                <c:pt idx="3901">
                  <c:v>36660</c:v>
                </c:pt>
                <c:pt idx="3902">
                  <c:v>36700</c:v>
                </c:pt>
                <c:pt idx="3903">
                  <c:v>36700</c:v>
                </c:pt>
                <c:pt idx="3904">
                  <c:v>36704</c:v>
                </c:pt>
                <c:pt idx="3905">
                  <c:v>36704</c:v>
                </c:pt>
                <c:pt idx="3906">
                  <c:v>36744</c:v>
                </c:pt>
                <c:pt idx="3907">
                  <c:v>36744</c:v>
                </c:pt>
                <c:pt idx="3908">
                  <c:v>36748</c:v>
                </c:pt>
                <c:pt idx="3909">
                  <c:v>36748</c:v>
                </c:pt>
                <c:pt idx="3910">
                  <c:v>36788</c:v>
                </c:pt>
                <c:pt idx="3911">
                  <c:v>36788</c:v>
                </c:pt>
                <c:pt idx="3912">
                  <c:v>36828</c:v>
                </c:pt>
                <c:pt idx="3913">
                  <c:v>36828</c:v>
                </c:pt>
                <c:pt idx="3914">
                  <c:v>36832</c:v>
                </c:pt>
                <c:pt idx="3915">
                  <c:v>36832</c:v>
                </c:pt>
                <c:pt idx="3916">
                  <c:v>36872</c:v>
                </c:pt>
                <c:pt idx="3917">
                  <c:v>36872</c:v>
                </c:pt>
                <c:pt idx="3918">
                  <c:v>36876</c:v>
                </c:pt>
                <c:pt idx="3919">
                  <c:v>36876</c:v>
                </c:pt>
                <c:pt idx="3920">
                  <c:v>36916</c:v>
                </c:pt>
                <c:pt idx="3921">
                  <c:v>36916</c:v>
                </c:pt>
                <c:pt idx="3922">
                  <c:v>36956</c:v>
                </c:pt>
                <c:pt idx="3923">
                  <c:v>36956</c:v>
                </c:pt>
                <c:pt idx="3924">
                  <c:v>36996</c:v>
                </c:pt>
                <c:pt idx="3925">
                  <c:v>36996</c:v>
                </c:pt>
                <c:pt idx="3926">
                  <c:v>37036</c:v>
                </c:pt>
                <c:pt idx="3927">
                  <c:v>37036</c:v>
                </c:pt>
                <c:pt idx="3928">
                  <c:v>37040</c:v>
                </c:pt>
                <c:pt idx="3929">
                  <c:v>37040</c:v>
                </c:pt>
                <c:pt idx="3930">
                  <c:v>37080</c:v>
                </c:pt>
                <c:pt idx="3931">
                  <c:v>37080</c:v>
                </c:pt>
                <c:pt idx="3932">
                  <c:v>37120</c:v>
                </c:pt>
                <c:pt idx="3933">
                  <c:v>37120</c:v>
                </c:pt>
                <c:pt idx="3934">
                  <c:v>37124</c:v>
                </c:pt>
                <c:pt idx="3935">
                  <c:v>37124</c:v>
                </c:pt>
                <c:pt idx="3936">
                  <c:v>37128</c:v>
                </c:pt>
                <c:pt idx="3937">
                  <c:v>37128</c:v>
                </c:pt>
                <c:pt idx="3938">
                  <c:v>37132</c:v>
                </c:pt>
                <c:pt idx="3939">
                  <c:v>37132</c:v>
                </c:pt>
                <c:pt idx="3940">
                  <c:v>37136</c:v>
                </c:pt>
                <c:pt idx="3941">
                  <c:v>37136</c:v>
                </c:pt>
                <c:pt idx="3942">
                  <c:v>37176</c:v>
                </c:pt>
                <c:pt idx="3943">
                  <c:v>37176</c:v>
                </c:pt>
                <c:pt idx="3944">
                  <c:v>37216</c:v>
                </c:pt>
                <c:pt idx="3945">
                  <c:v>37216</c:v>
                </c:pt>
                <c:pt idx="3946">
                  <c:v>37220</c:v>
                </c:pt>
                <c:pt idx="3947">
                  <c:v>37220</c:v>
                </c:pt>
                <c:pt idx="3948">
                  <c:v>37260</c:v>
                </c:pt>
                <c:pt idx="3949">
                  <c:v>37260</c:v>
                </c:pt>
                <c:pt idx="3950">
                  <c:v>37300</c:v>
                </c:pt>
                <c:pt idx="3951">
                  <c:v>37300</c:v>
                </c:pt>
                <c:pt idx="3952">
                  <c:v>37304</c:v>
                </c:pt>
                <c:pt idx="3953">
                  <c:v>37304</c:v>
                </c:pt>
                <c:pt idx="3954">
                  <c:v>37308</c:v>
                </c:pt>
                <c:pt idx="3955">
                  <c:v>37308</c:v>
                </c:pt>
                <c:pt idx="3956">
                  <c:v>37348</c:v>
                </c:pt>
                <c:pt idx="3957">
                  <c:v>37348</c:v>
                </c:pt>
                <c:pt idx="3958">
                  <c:v>37388</c:v>
                </c:pt>
                <c:pt idx="3959">
                  <c:v>37388</c:v>
                </c:pt>
                <c:pt idx="3960">
                  <c:v>37392</c:v>
                </c:pt>
                <c:pt idx="3961">
                  <c:v>37392</c:v>
                </c:pt>
                <c:pt idx="3962">
                  <c:v>37432</c:v>
                </c:pt>
                <c:pt idx="3963">
                  <c:v>37432</c:v>
                </c:pt>
                <c:pt idx="3964">
                  <c:v>37472</c:v>
                </c:pt>
                <c:pt idx="3965">
                  <c:v>37472</c:v>
                </c:pt>
                <c:pt idx="3966">
                  <c:v>37476</c:v>
                </c:pt>
                <c:pt idx="3967">
                  <c:v>37476</c:v>
                </c:pt>
                <c:pt idx="3968">
                  <c:v>37480</c:v>
                </c:pt>
                <c:pt idx="3969">
                  <c:v>37480</c:v>
                </c:pt>
                <c:pt idx="3970">
                  <c:v>37484</c:v>
                </c:pt>
                <c:pt idx="3971">
                  <c:v>37484</c:v>
                </c:pt>
                <c:pt idx="3972">
                  <c:v>37524</c:v>
                </c:pt>
                <c:pt idx="3973">
                  <c:v>37524</c:v>
                </c:pt>
                <c:pt idx="3974">
                  <c:v>37564</c:v>
                </c:pt>
                <c:pt idx="3975">
                  <c:v>37564</c:v>
                </c:pt>
                <c:pt idx="3976">
                  <c:v>37568</c:v>
                </c:pt>
                <c:pt idx="3977">
                  <c:v>37568</c:v>
                </c:pt>
                <c:pt idx="3978">
                  <c:v>37608</c:v>
                </c:pt>
                <c:pt idx="3979">
                  <c:v>37608</c:v>
                </c:pt>
                <c:pt idx="3980">
                  <c:v>37648</c:v>
                </c:pt>
                <c:pt idx="3981">
                  <c:v>37648</c:v>
                </c:pt>
                <c:pt idx="3982">
                  <c:v>37652</c:v>
                </c:pt>
                <c:pt idx="3983">
                  <c:v>37652</c:v>
                </c:pt>
                <c:pt idx="3984">
                  <c:v>37656</c:v>
                </c:pt>
                <c:pt idx="3985">
                  <c:v>37656</c:v>
                </c:pt>
                <c:pt idx="3986">
                  <c:v>37696</c:v>
                </c:pt>
                <c:pt idx="3987">
                  <c:v>37696</c:v>
                </c:pt>
                <c:pt idx="3988">
                  <c:v>37736</c:v>
                </c:pt>
                <c:pt idx="3989">
                  <c:v>37736</c:v>
                </c:pt>
                <c:pt idx="3990">
                  <c:v>37740</c:v>
                </c:pt>
                <c:pt idx="3991">
                  <c:v>37740</c:v>
                </c:pt>
                <c:pt idx="3992">
                  <c:v>37780</c:v>
                </c:pt>
                <c:pt idx="3993">
                  <c:v>37780</c:v>
                </c:pt>
                <c:pt idx="3994">
                  <c:v>37820</c:v>
                </c:pt>
                <c:pt idx="3995">
                  <c:v>37820</c:v>
                </c:pt>
                <c:pt idx="3996">
                  <c:v>37860</c:v>
                </c:pt>
                <c:pt idx="3997">
                  <c:v>37860</c:v>
                </c:pt>
                <c:pt idx="3998">
                  <c:v>37900</c:v>
                </c:pt>
                <c:pt idx="3999">
                  <c:v>37900</c:v>
                </c:pt>
                <c:pt idx="4000">
                  <c:v>37904</c:v>
                </c:pt>
                <c:pt idx="4001">
                  <c:v>37904</c:v>
                </c:pt>
                <c:pt idx="4002">
                  <c:v>37944</c:v>
                </c:pt>
                <c:pt idx="4003">
                  <c:v>37944</c:v>
                </c:pt>
                <c:pt idx="4004">
                  <c:v>37984</c:v>
                </c:pt>
                <c:pt idx="4005">
                  <c:v>37984</c:v>
                </c:pt>
                <c:pt idx="4006">
                  <c:v>38024</c:v>
                </c:pt>
                <c:pt idx="4007">
                  <c:v>38024</c:v>
                </c:pt>
                <c:pt idx="4008">
                  <c:v>38064</c:v>
                </c:pt>
                <c:pt idx="4009">
                  <c:v>38064</c:v>
                </c:pt>
                <c:pt idx="4010">
                  <c:v>38104</c:v>
                </c:pt>
                <c:pt idx="4011">
                  <c:v>38104</c:v>
                </c:pt>
                <c:pt idx="4012">
                  <c:v>38144</c:v>
                </c:pt>
                <c:pt idx="4013">
                  <c:v>38144</c:v>
                </c:pt>
                <c:pt idx="4014">
                  <c:v>38148</c:v>
                </c:pt>
                <c:pt idx="4015">
                  <c:v>38148</c:v>
                </c:pt>
                <c:pt idx="4016">
                  <c:v>38152</c:v>
                </c:pt>
                <c:pt idx="4017">
                  <c:v>38152</c:v>
                </c:pt>
                <c:pt idx="4018">
                  <c:v>38192</c:v>
                </c:pt>
                <c:pt idx="4019">
                  <c:v>38192</c:v>
                </c:pt>
                <c:pt idx="4020">
                  <c:v>38232</c:v>
                </c:pt>
                <c:pt idx="4021">
                  <c:v>38232</c:v>
                </c:pt>
                <c:pt idx="4022">
                  <c:v>38272</c:v>
                </c:pt>
                <c:pt idx="4023">
                  <c:v>38272</c:v>
                </c:pt>
                <c:pt idx="4024">
                  <c:v>38312</c:v>
                </c:pt>
                <c:pt idx="4025">
                  <c:v>38312</c:v>
                </c:pt>
                <c:pt idx="4026">
                  <c:v>38352</c:v>
                </c:pt>
                <c:pt idx="4027">
                  <c:v>38352</c:v>
                </c:pt>
                <c:pt idx="4028">
                  <c:v>38392</c:v>
                </c:pt>
                <c:pt idx="4029">
                  <c:v>38392</c:v>
                </c:pt>
                <c:pt idx="4030">
                  <c:v>38396</c:v>
                </c:pt>
                <c:pt idx="4031">
                  <c:v>38396</c:v>
                </c:pt>
                <c:pt idx="4032">
                  <c:v>38436</c:v>
                </c:pt>
                <c:pt idx="4033">
                  <c:v>38436</c:v>
                </c:pt>
                <c:pt idx="4034">
                  <c:v>38476</c:v>
                </c:pt>
                <c:pt idx="4035">
                  <c:v>38476</c:v>
                </c:pt>
                <c:pt idx="4036">
                  <c:v>38516</c:v>
                </c:pt>
                <c:pt idx="4037">
                  <c:v>38516</c:v>
                </c:pt>
                <c:pt idx="4038">
                  <c:v>38556</c:v>
                </c:pt>
                <c:pt idx="4039">
                  <c:v>38556</c:v>
                </c:pt>
                <c:pt idx="4040">
                  <c:v>38596</c:v>
                </c:pt>
                <c:pt idx="4041">
                  <c:v>38596</c:v>
                </c:pt>
                <c:pt idx="4042">
                  <c:v>38636</c:v>
                </c:pt>
                <c:pt idx="4043">
                  <c:v>38636</c:v>
                </c:pt>
                <c:pt idx="4044">
                  <c:v>38640</c:v>
                </c:pt>
                <c:pt idx="4045">
                  <c:v>38640</c:v>
                </c:pt>
                <c:pt idx="4046">
                  <c:v>38644</c:v>
                </c:pt>
                <c:pt idx="4047">
                  <c:v>38644</c:v>
                </c:pt>
                <c:pt idx="4048">
                  <c:v>38648</c:v>
                </c:pt>
                <c:pt idx="4049">
                  <c:v>38648</c:v>
                </c:pt>
                <c:pt idx="4050">
                  <c:v>38688</c:v>
                </c:pt>
                <c:pt idx="4051">
                  <c:v>38688</c:v>
                </c:pt>
                <c:pt idx="4052">
                  <c:v>38728</c:v>
                </c:pt>
                <c:pt idx="4053">
                  <c:v>38728</c:v>
                </c:pt>
                <c:pt idx="4054">
                  <c:v>38768</c:v>
                </c:pt>
                <c:pt idx="4055">
                  <c:v>38768</c:v>
                </c:pt>
                <c:pt idx="4056">
                  <c:v>38808</c:v>
                </c:pt>
                <c:pt idx="4057">
                  <c:v>38808</c:v>
                </c:pt>
                <c:pt idx="4058">
                  <c:v>38848</c:v>
                </c:pt>
                <c:pt idx="4059">
                  <c:v>38848</c:v>
                </c:pt>
                <c:pt idx="4060">
                  <c:v>38888</c:v>
                </c:pt>
                <c:pt idx="4061">
                  <c:v>38888</c:v>
                </c:pt>
                <c:pt idx="4062">
                  <c:v>38892</c:v>
                </c:pt>
                <c:pt idx="4063">
                  <c:v>38892</c:v>
                </c:pt>
                <c:pt idx="4064">
                  <c:v>38932</c:v>
                </c:pt>
                <c:pt idx="4065">
                  <c:v>38932</c:v>
                </c:pt>
                <c:pt idx="4066">
                  <c:v>38972</c:v>
                </c:pt>
                <c:pt idx="4067">
                  <c:v>38972</c:v>
                </c:pt>
                <c:pt idx="4068">
                  <c:v>39012</c:v>
                </c:pt>
                <c:pt idx="4069">
                  <c:v>39012</c:v>
                </c:pt>
                <c:pt idx="4070">
                  <c:v>39052</c:v>
                </c:pt>
                <c:pt idx="4071">
                  <c:v>39052</c:v>
                </c:pt>
                <c:pt idx="4072">
                  <c:v>39092</c:v>
                </c:pt>
                <c:pt idx="4073">
                  <c:v>39092</c:v>
                </c:pt>
                <c:pt idx="4074">
                  <c:v>39132</c:v>
                </c:pt>
                <c:pt idx="4075">
                  <c:v>39132</c:v>
                </c:pt>
                <c:pt idx="4076">
                  <c:v>39136</c:v>
                </c:pt>
                <c:pt idx="4077">
                  <c:v>39136</c:v>
                </c:pt>
                <c:pt idx="4078">
                  <c:v>39140</c:v>
                </c:pt>
                <c:pt idx="4079">
                  <c:v>39140</c:v>
                </c:pt>
                <c:pt idx="4080">
                  <c:v>39180</c:v>
                </c:pt>
                <c:pt idx="4081">
                  <c:v>39180</c:v>
                </c:pt>
                <c:pt idx="4082">
                  <c:v>39220</c:v>
                </c:pt>
                <c:pt idx="4083">
                  <c:v>39220</c:v>
                </c:pt>
                <c:pt idx="4084">
                  <c:v>39260</c:v>
                </c:pt>
                <c:pt idx="4085">
                  <c:v>39260</c:v>
                </c:pt>
                <c:pt idx="4086">
                  <c:v>39300</c:v>
                </c:pt>
                <c:pt idx="4087">
                  <c:v>39300</c:v>
                </c:pt>
                <c:pt idx="4088">
                  <c:v>39340</c:v>
                </c:pt>
                <c:pt idx="4089">
                  <c:v>39340</c:v>
                </c:pt>
                <c:pt idx="4090">
                  <c:v>39380</c:v>
                </c:pt>
                <c:pt idx="4091">
                  <c:v>39380</c:v>
                </c:pt>
                <c:pt idx="4092">
                  <c:v>39384</c:v>
                </c:pt>
                <c:pt idx="4093">
                  <c:v>39384</c:v>
                </c:pt>
                <c:pt idx="4094">
                  <c:v>39424</c:v>
                </c:pt>
                <c:pt idx="4095">
                  <c:v>39424</c:v>
                </c:pt>
                <c:pt idx="4096">
                  <c:v>39464</c:v>
                </c:pt>
                <c:pt idx="4097">
                  <c:v>39464</c:v>
                </c:pt>
                <c:pt idx="4098">
                  <c:v>39504</c:v>
                </c:pt>
                <c:pt idx="4099">
                  <c:v>39504</c:v>
                </c:pt>
                <c:pt idx="4100">
                  <c:v>39544</c:v>
                </c:pt>
                <c:pt idx="4101">
                  <c:v>39544</c:v>
                </c:pt>
                <c:pt idx="4102">
                  <c:v>39584</c:v>
                </c:pt>
                <c:pt idx="4103">
                  <c:v>39584</c:v>
                </c:pt>
                <c:pt idx="4104">
                  <c:v>39624</c:v>
                </c:pt>
                <c:pt idx="4105">
                  <c:v>39624</c:v>
                </c:pt>
                <c:pt idx="4106">
                  <c:v>39628</c:v>
                </c:pt>
                <c:pt idx="4107">
                  <c:v>39628</c:v>
                </c:pt>
                <c:pt idx="4108">
                  <c:v>39632</c:v>
                </c:pt>
                <c:pt idx="4109">
                  <c:v>39632</c:v>
                </c:pt>
                <c:pt idx="4110">
                  <c:v>39636</c:v>
                </c:pt>
                <c:pt idx="4111">
                  <c:v>39636</c:v>
                </c:pt>
                <c:pt idx="4112">
                  <c:v>39640</c:v>
                </c:pt>
                <c:pt idx="4113">
                  <c:v>39640</c:v>
                </c:pt>
                <c:pt idx="4114">
                  <c:v>39680</c:v>
                </c:pt>
                <c:pt idx="4115">
                  <c:v>39680</c:v>
                </c:pt>
                <c:pt idx="4116">
                  <c:v>39720</c:v>
                </c:pt>
                <c:pt idx="4117">
                  <c:v>39720</c:v>
                </c:pt>
                <c:pt idx="4118">
                  <c:v>39760</c:v>
                </c:pt>
                <c:pt idx="4119">
                  <c:v>39760</c:v>
                </c:pt>
                <c:pt idx="4120">
                  <c:v>39800</c:v>
                </c:pt>
                <c:pt idx="4121">
                  <c:v>39800</c:v>
                </c:pt>
                <c:pt idx="4122">
                  <c:v>39840</c:v>
                </c:pt>
                <c:pt idx="4123">
                  <c:v>39840</c:v>
                </c:pt>
                <c:pt idx="4124">
                  <c:v>39880</c:v>
                </c:pt>
                <c:pt idx="4125">
                  <c:v>39880</c:v>
                </c:pt>
                <c:pt idx="4126">
                  <c:v>39884</c:v>
                </c:pt>
                <c:pt idx="4127">
                  <c:v>39884</c:v>
                </c:pt>
                <c:pt idx="4128">
                  <c:v>39924</c:v>
                </c:pt>
                <c:pt idx="4129">
                  <c:v>39924</c:v>
                </c:pt>
                <c:pt idx="4130">
                  <c:v>39964</c:v>
                </c:pt>
                <c:pt idx="4131">
                  <c:v>39964</c:v>
                </c:pt>
                <c:pt idx="4132">
                  <c:v>40004</c:v>
                </c:pt>
                <c:pt idx="4133">
                  <c:v>40004</c:v>
                </c:pt>
                <c:pt idx="4134">
                  <c:v>40044</c:v>
                </c:pt>
                <c:pt idx="4135">
                  <c:v>40044</c:v>
                </c:pt>
                <c:pt idx="4136">
                  <c:v>40084</c:v>
                </c:pt>
                <c:pt idx="4137">
                  <c:v>40084</c:v>
                </c:pt>
                <c:pt idx="4138">
                  <c:v>40124</c:v>
                </c:pt>
                <c:pt idx="4139">
                  <c:v>40124</c:v>
                </c:pt>
                <c:pt idx="4140">
                  <c:v>40164</c:v>
                </c:pt>
                <c:pt idx="4141">
                  <c:v>40164</c:v>
                </c:pt>
                <c:pt idx="4142">
                  <c:v>40168</c:v>
                </c:pt>
                <c:pt idx="4143">
                  <c:v>40168</c:v>
                </c:pt>
                <c:pt idx="4144">
                  <c:v>40172</c:v>
                </c:pt>
                <c:pt idx="4145">
                  <c:v>40172</c:v>
                </c:pt>
                <c:pt idx="4146">
                  <c:v>40176</c:v>
                </c:pt>
                <c:pt idx="4147">
                  <c:v>40176</c:v>
                </c:pt>
                <c:pt idx="4148">
                  <c:v>40180</c:v>
                </c:pt>
                <c:pt idx="4149">
                  <c:v>40180</c:v>
                </c:pt>
                <c:pt idx="4150">
                  <c:v>40220</c:v>
                </c:pt>
                <c:pt idx="4151">
                  <c:v>40220</c:v>
                </c:pt>
                <c:pt idx="4152">
                  <c:v>40260</c:v>
                </c:pt>
                <c:pt idx="4153">
                  <c:v>40260</c:v>
                </c:pt>
                <c:pt idx="4154">
                  <c:v>40264</c:v>
                </c:pt>
                <c:pt idx="4155">
                  <c:v>40264</c:v>
                </c:pt>
                <c:pt idx="4156">
                  <c:v>40304</c:v>
                </c:pt>
                <c:pt idx="4157">
                  <c:v>40304</c:v>
                </c:pt>
                <c:pt idx="4158">
                  <c:v>40344</c:v>
                </c:pt>
                <c:pt idx="4159">
                  <c:v>40344</c:v>
                </c:pt>
                <c:pt idx="4160">
                  <c:v>40348</c:v>
                </c:pt>
                <c:pt idx="4161">
                  <c:v>40348</c:v>
                </c:pt>
                <c:pt idx="4162">
                  <c:v>40352</c:v>
                </c:pt>
                <c:pt idx="4163">
                  <c:v>40352</c:v>
                </c:pt>
                <c:pt idx="4164">
                  <c:v>40356</c:v>
                </c:pt>
                <c:pt idx="4165">
                  <c:v>40356</c:v>
                </c:pt>
                <c:pt idx="4166">
                  <c:v>40360</c:v>
                </c:pt>
                <c:pt idx="4167">
                  <c:v>40360</c:v>
                </c:pt>
                <c:pt idx="4168">
                  <c:v>40400</c:v>
                </c:pt>
                <c:pt idx="4169">
                  <c:v>40400</c:v>
                </c:pt>
                <c:pt idx="4170">
                  <c:v>40440</c:v>
                </c:pt>
                <c:pt idx="4171">
                  <c:v>40440</c:v>
                </c:pt>
                <c:pt idx="4172">
                  <c:v>40444</c:v>
                </c:pt>
                <c:pt idx="4173">
                  <c:v>40444</c:v>
                </c:pt>
                <c:pt idx="4174">
                  <c:v>40484</c:v>
                </c:pt>
                <c:pt idx="4175">
                  <c:v>40484</c:v>
                </c:pt>
                <c:pt idx="4176">
                  <c:v>40524</c:v>
                </c:pt>
                <c:pt idx="4177">
                  <c:v>40524</c:v>
                </c:pt>
                <c:pt idx="4178">
                  <c:v>40528</c:v>
                </c:pt>
                <c:pt idx="4179">
                  <c:v>40528</c:v>
                </c:pt>
                <c:pt idx="4180">
                  <c:v>40532</c:v>
                </c:pt>
                <c:pt idx="4181">
                  <c:v>40532</c:v>
                </c:pt>
                <c:pt idx="4182">
                  <c:v>40572</c:v>
                </c:pt>
                <c:pt idx="4183">
                  <c:v>40572</c:v>
                </c:pt>
                <c:pt idx="4184">
                  <c:v>40612</c:v>
                </c:pt>
                <c:pt idx="4185">
                  <c:v>40612</c:v>
                </c:pt>
                <c:pt idx="4186">
                  <c:v>40616</c:v>
                </c:pt>
                <c:pt idx="4187">
                  <c:v>40616</c:v>
                </c:pt>
                <c:pt idx="4188">
                  <c:v>40656</c:v>
                </c:pt>
                <c:pt idx="4189">
                  <c:v>40656</c:v>
                </c:pt>
                <c:pt idx="4190">
                  <c:v>40696</c:v>
                </c:pt>
                <c:pt idx="4191">
                  <c:v>40696</c:v>
                </c:pt>
                <c:pt idx="4192">
                  <c:v>40700</c:v>
                </c:pt>
                <c:pt idx="4193">
                  <c:v>40700</c:v>
                </c:pt>
                <c:pt idx="4194">
                  <c:v>40704</c:v>
                </c:pt>
                <c:pt idx="4195">
                  <c:v>40704</c:v>
                </c:pt>
                <c:pt idx="4196">
                  <c:v>40708</c:v>
                </c:pt>
                <c:pt idx="4197">
                  <c:v>40708</c:v>
                </c:pt>
                <c:pt idx="4198">
                  <c:v>40748</c:v>
                </c:pt>
                <c:pt idx="4199">
                  <c:v>40748</c:v>
                </c:pt>
                <c:pt idx="4200">
                  <c:v>40788</c:v>
                </c:pt>
                <c:pt idx="4201">
                  <c:v>40788</c:v>
                </c:pt>
                <c:pt idx="4202">
                  <c:v>40792</c:v>
                </c:pt>
                <c:pt idx="4203">
                  <c:v>40792</c:v>
                </c:pt>
                <c:pt idx="4204">
                  <c:v>40832</c:v>
                </c:pt>
                <c:pt idx="4205">
                  <c:v>40832</c:v>
                </c:pt>
                <c:pt idx="4206">
                  <c:v>40872</c:v>
                </c:pt>
                <c:pt idx="4207">
                  <c:v>40872</c:v>
                </c:pt>
                <c:pt idx="4208">
                  <c:v>40876</c:v>
                </c:pt>
                <c:pt idx="4209">
                  <c:v>40876</c:v>
                </c:pt>
                <c:pt idx="4210">
                  <c:v>40880</c:v>
                </c:pt>
                <c:pt idx="4211">
                  <c:v>40880</c:v>
                </c:pt>
                <c:pt idx="4212">
                  <c:v>40920</c:v>
                </c:pt>
                <c:pt idx="4213">
                  <c:v>40920</c:v>
                </c:pt>
                <c:pt idx="4214">
                  <c:v>40960</c:v>
                </c:pt>
                <c:pt idx="4215">
                  <c:v>40960</c:v>
                </c:pt>
                <c:pt idx="4216">
                  <c:v>40964</c:v>
                </c:pt>
                <c:pt idx="4217">
                  <c:v>40964</c:v>
                </c:pt>
                <c:pt idx="4218">
                  <c:v>41004</c:v>
                </c:pt>
                <c:pt idx="4219">
                  <c:v>41004</c:v>
                </c:pt>
                <c:pt idx="4220">
                  <c:v>41044</c:v>
                </c:pt>
                <c:pt idx="4221">
                  <c:v>41044</c:v>
                </c:pt>
                <c:pt idx="4222">
                  <c:v>41048</c:v>
                </c:pt>
                <c:pt idx="4223">
                  <c:v>41048</c:v>
                </c:pt>
                <c:pt idx="4224">
                  <c:v>41052</c:v>
                </c:pt>
                <c:pt idx="4225">
                  <c:v>41052</c:v>
                </c:pt>
                <c:pt idx="4226">
                  <c:v>41056</c:v>
                </c:pt>
                <c:pt idx="4227">
                  <c:v>41056</c:v>
                </c:pt>
                <c:pt idx="4228">
                  <c:v>41060</c:v>
                </c:pt>
                <c:pt idx="4229">
                  <c:v>41060</c:v>
                </c:pt>
                <c:pt idx="4230">
                  <c:v>41100</c:v>
                </c:pt>
                <c:pt idx="4231">
                  <c:v>41100</c:v>
                </c:pt>
                <c:pt idx="4232">
                  <c:v>41104</c:v>
                </c:pt>
                <c:pt idx="4233">
                  <c:v>41104</c:v>
                </c:pt>
                <c:pt idx="4234">
                  <c:v>41108</c:v>
                </c:pt>
                <c:pt idx="4235">
                  <c:v>41108</c:v>
                </c:pt>
                <c:pt idx="4236">
                  <c:v>41112</c:v>
                </c:pt>
                <c:pt idx="4237">
                  <c:v>41112</c:v>
                </c:pt>
                <c:pt idx="4238">
                  <c:v>41116</c:v>
                </c:pt>
                <c:pt idx="4239">
                  <c:v>41116</c:v>
                </c:pt>
                <c:pt idx="4240">
                  <c:v>41156</c:v>
                </c:pt>
                <c:pt idx="4241">
                  <c:v>41156</c:v>
                </c:pt>
                <c:pt idx="4242">
                  <c:v>41160</c:v>
                </c:pt>
                <c:pt idx="4243">
                  <c:v>41160</c:v>
                </c:pt>
                <c:pt idx="4244">
                  <c:v>41200</c:v>
                </c:pt>
                <c:pt idx="4245">
                  <c:v>41200</c:v>
                </c:pt>
                <c:pt idx="4246">
                  <c:v>41204</c:v>
                </c:pt>
                <c:pt idx="4247">
                  <c:v>41204</c:v>
                </c:pt>
                <c:pt idx="4248">
                  <c:v>41208</c:v>
                </c:pt>
                <c:pt idx="4249">
                  <c:v>41208</c:v>
                </c:pt>
                <c:pt idx="4250">
                  <c:v>41212</c:v>
                </c:pt>
                <c:pt idx="4251">
                  <c:v>41212</c:v>
                </c:pt>
                <c:pt idx="4252">
                  <c:v>41216</c:v>
                </c:pt>
                <c:pt idx="4253">
                  <c:v>41216</c:v>
                </c:pt>
                <c:pt idx="4254">
                  <c:v>41256</c:v>
                </c:pt>
                <c:pt idx="4255">
                  <c:v>41256</c:v>
                </c:pt>
                <c:pt idx="4256">
                  <c:v>41260</c:v>
                </c:pt>
                <c:pt idx="4257">
                  <c:v>41260</c:v>
                </c:pt>
                <c:pt idx="4258">
                  <c:v>41264</c:v>
                </c:pt>
                <c:pt idx="4259">
                  <c:v>41264</c:v>
                </c:pt>
                <c:pt idx="4260">
                  <c:v>41268</c:v>
                </c:pt>
                <c:pt idx="4261">
                  <c:v>41268</c:v>
                </c:pt>
                <c:pt idx="4262">
                  <c:v>41272</c:v>
                </c:pt>
                <c:pt idx="4263">
                  <c:v>41272</c:v>
                </c:pt>
                <c:pt idx="4264">
                  <c:v>41312</c:v>
                </c:pt>
                <c:pt idx="4265">
                  <c:v>41312</c:v>
                </c:pt>
                <c:pt idx="4266">
                  <c:v>41352</c:v>
                </c:pt>
                <c:pt idx="4267">
                  <c:v>41352</c:v>
                </c:pt>
                <c:pt idx="4268">
                  <c:v>41392</c:v>
                </c:pt>
                <c:pt idx="4269">
                  <c:v>41392</c:v>
                </c:pt>
                <c:pt idx="4270">
                  <c:v>41396</c:v>
                </c:pt>
                <c:pt idx="4271">
                  <c:v>41396</c:v>
                </c:pt>
                <c:pt idx="4272">
                  <c:v>41400</c:v>
                </c:pt>
                <c:pt idx="4273">
                  <c:v>41400</c:v>
                </c:pt>
                <c:pt idx="4274">
                  <c:v>41404</c:v>
                </c:pt>
                <c:pt idx="4275">
                  <c:v>41404</c:v>
                </c:pt>
                <c:pt idx="4276">
                  <c:v>41444</c:v>
                </c:pt>
                <c:pt idx="4277">
                  <c:v>41444</c:v>
                </c:pt>
                <c:pt idx="4278">
                  <c:v>41456</c:v>
                </c:pt>
                <c:pt idx="4279">
                  <c:v>41456</c:v>
                </c:pt>
                <c:pt idx="4280">
                  <c:v>41460</c:v>
                </c:pt>
                <c:pt idx="4281">
                  <c:v>41460</c:v>
                </c:pt>
                <c:pt idx="4282">
                  <c:v>41464</c:v>
                </c:pt>
                <c:pt idx="4283">
                  <c:v>41464</c:v>
                </c:pt>
                <c:pt idx="4284">
                  <c:v>41468</c:v>
                </c:pt>
                <c:pt idx="4285">
                  <c:v>41468</c:v>
                </c:pt>
                <c:pt idx="4286">
                  <c:v>41508</c:v>
                </c:pt>
                <c:pt idx="4287">
                  <c:v>41508</c:v>
                </c:pt>
                <c:pt idx="4288">
                  <c:v>41528</c:v>
                </c:pt>
                <c:pt idx="4289">
                  <c:v>41528</c:v>
                </c:pt>
                <c:pt idx="4290">
                  <c:v>41532</c:v>
                </c:pt>
                <c:pt idx="4291">
                  <c:v>41532</c:v>
                </c:pt>
                <c:pt idx="4292">
                  <c:v>41572</c:v>
                </c:pt>
                <c:pt idx="4293">
                  <c:v>41572</c:v>
                </c:pt>
                <c:pt idx="4294">
                  <c:v>41576</c:v>
                </c:pt>
                <c:pt idx="4295">
                  <c:v>41576</c:v>
                </c:pt>
                <c:pt idx="4296">
                  <c:v>41580</c:v>
                </c:pt>
                <c:pt idx="4297">
                  <c:v>41580</c:v>
                </c:pt>
                <c:pt idx="4298">
                  <c:v>41584</c:v>
                </c:pt>
                <c:pt idx="4299">
                  <c:v>41584</c:v>
                </c:pt>
                <c:pt idx="4300">
                  <c:v>41588</c:v>
                </c:pt>
                <c:pt idx="4301">
                  <c:v>41588</c:v>
                </c:pt>
                <c:pt idx="4302">
                  <c:v>41628</c:v>
                </c:pt>
                <c:pt idx="4303">
                  <c:v>41628</c:v>
                </c:pt>
                <c:pt idx="4304">
                  <c:v>41632</c:v>
                </c:pt>
                <c:pt idx="4305">
                  <c:v>41632</c:v>
                </c:pt>
                <c:pt idx="4306">
                  <c:v>41636</c:v>
                </c:pt>
                <c:pt idx="4307">
                  <c:v>41636</c:v>
                </c:pt>
                <c:pt idx="4308">
                  <c:v>41640</c:v>
                </c:pt>
                <c:pt idx="4309">
                  <c:v>41640</c:v>
                </c:pt>
                <c:pt idx="4310">
                  <c:v>41644</c:v>
                </c:pt>
                <c:pt idx="4311">
                  <c:v>41644</c:v>
                </c:pt>
                <c:pt idx="4312">
                  <c:v>41684</c:v>
                </c:pt>
                <c:pt idx="4313">
                  <c:v>41684</c:v>
                </c:pt>
                <c:pt idx="4314">
                  <c:v>41724</c:v>
                </c:pt>
                <c:pt idx="4315">
                  <c:v>41724</c:v>
                </c:pt>
                <c:pt idx="4316">
                  <c:v>41764</c:v>
                </c:pt>
                <c:pt idx="4317">
                  <c:v>41764</c:v>
                </c:pt>
                <c:pt idx="4318">
                  <c:v>41784</c:v>
                </c:pt>
                <c:pt idx="4319">
                  <c:v>41784</c:v>
                </c:pt>
                <c:pt idx="4320">
                  <c:v>41788</c:v>
                </c:pt>
                <c:pt idx="4321">
                  <c:v>41788</c:v>
                </c:pt>
                <c:pt idx="4322">
                  <c:v>41792</c:v>
                </c:pt>
                <c:pt idx="4323">
                  <c:v>41792</c:v>
                </c:pt>
                <c:pt idx="4324">
                  <c:v>41832</c:v>
                </c:pt>
                <c:pt idx="4325">
                  <c:v>41832</c:v>
                </c:pt>
                <c:pt idx="4326">
                  <c:v>41844</c:v>
                </c:pt>
                <c:pt idx="4327">
                  <c:v>41844</c:v>
                </c:pt>
                <c:pt idx="4328">
                  <c:v>41848</c:v>
                </c:pt>
                <c:pt idx="4329">
                  <c:v>41848</c:v>
                </c:pt>
                <c:pt idx="4330">
                  <c:v>41852</c:v>
                </c:pt>
                <c:pt idx="4331">
                  <c:v>41852</c:v>
                </c:pt>
                <c:pt idx="4332">
                  <c:v>41856</c:v>
                </c:pt>
                <c:pt idx="4333">
                  <c:v>41856</c:v>
                </c:pt>
                <c:pt idx="4334">
                  <c:v>41896</c:v>
                </c:pt>
                <c:pt idx="4335">
                  <c:v>41896</c:v>
                </c:pt>
                <c:pt idx="4336">
                  <c:v>41916</c:v>
                </c:pt>
                <c:pt idx="4337">
                  <c:v>41916</c:v>
                </c:pt>
                <c:pt idx="4338">
                  <c:v>41956</c:v>
                </c:pt>
                <c:pt idx="4339">
                  <c:v>41956</c:v>
                </c:pt>
                <c:pt idx="4340">
                  <c:v>41960</c:v>
                </c:pt>
                <c:pt idx="4341">
                  <c:v>41960</c:v>
                </c:pt>
                <c:pt idx="4342">
                  <c:v>41964</c:v>
                </c:pt>
                <c:pt idx="4343">
                  <c:v>41964</c:v>
                </c:pt>
                <c:pt idx="4344">
                  <c:v>41968</c:v>
                </c:pt>
                <c:pt idx="4345">
                  <c:v>41968</c:v>
                </c:pt>
                <c:pt idx="4346">
                  <c:v>41972</c:v>
                </c:pt>
                <c:pt idx="4347">
                  <c:v>41972</c:v>
                </c:pt>
                <c:pt idx="4348">
                  <c:v>42012</c:v>
                </c:pt>
                <c:pt idx="4349">
                  <c:v>42012</c:v>
                </c:pt>
                <c:pt idx="4350">
                  <c:v>42016</c:v>
                </c:pt>
                <c:pt idx="4351">
                  <c:v>42016</c:v>
                </c:pt>
                <c:pt idx="4352">
                  <c:v>42020</c:v>
                </c:pt>
                <c:pt idx="4353">
                  <c:v>42020</c:v>
                </c:pt>
                <c:pt idx="4354">
                  <c:v>42024</c:v>
                </c:pt>
                <c:pt idx="4355">
                  <c:v>42024</c:v>
                </c:pt>
                <c:pt idx="4356">
                  <c:v>42028</c:v>
                </c:pt>
                <c:pt idx="4357">
                  <c:v>42028</c:v>
                </c:pt>
                <c:pt idx="4358">
                  <c:v>42068</c:v>
                </c:pt>
                <c:pt idx="4359">
                  <c:v>42068</c:v>
                </c:pt>
                <c:pt idx="4360">
                  <c:v>42108</c:v>
                </c:pt>
                <c:pt idx="4361">
                  <c:v>42108</c:v>
                </c:pt>
                <c:pt idx="4362">
                  <c:v>42148</c:v>
                </c:pt>
                <c:pt idx="4363">
                  <c:v>42148</c:v>
                </c:pt>
                <c:pt idx="4364">
                  <c:v>42152</c:v>
                </c:pt>
                <c:pt idx="4365">
                  <c:v>42152</c:v>
                </c:pt>
                <c:pt idx="4366">
                  <c:v>42156</c:v>
                </c:pt>
                <c:pt idx="4367">
                  <c:v>42156</c:v>
                </c:pt>
                <c:pt idx="4368">
                  <c:v>42160</c:v>
                </c:pt>
                <c:pt idx="4369">
                  <c:v>42160</c:v>
                </c:pt>
                <c:pt idx="4370">
                  <c:v>42200</c:v>
                </c:pt>
                <c:pt idx="4371">
                  <c:v>42200</c:v>
                </c:pt>
                <c:pt idx="4372">
                  <c:v>42212</c:v>
                </c:pt>
                <c:pt idx="4373">
                  <c:v>42212</c:v>
                </c:pt>
                <c:pt idx="4374">
                  <c:v>42216</c:v>
                </c:pt>
                <c:pt idx="4375">
                  <c:v>42216</c:v>
                </c:pt>
                <c:pt idx="4376">
                  <c:v>42220</c:v>
                </c:pt>
                <c:pt idx="4377">
                  <c:v>42220</c:v>
                </c:pt>
                <c:pt idx="4378">
                  <c:v>42224</c:v>
                </c:pt>
                <c:pt idx="4379">
                  <c:v>42224</c:v>
                </c:pt>
                <c:pt idx="4380">
                  <c:v>42264</c:v>
                </c:pt>
                <c:pt idx="4381">
                  <c:v>42264</c:v>
                </c:pt>
                <c:pt idx="4382">
                  <c:v>42284</c:v>
                </c:pt>
                <c:pt idx="4383">
                  <c:v>42284</c:v>
                </c:pt>
                <c:pt idx="4384">
                  <c:v>42288</c:v>
                </c:pt>
                <c:pt idx="4385">
                  <c:v>42288</c:v>
                </c:pt>
                <c:pt idx="4386">
                  <c:v>42292</c:v>
                </c:pt>
                <c:pt idx="4387">
                  <c:v>42292</c:v>
                </c:pt>
                <c:pt idx="4388">
                  <c:v>42332</c:v>
                </c:pt>
                <c:pt idx="4389">
                  <c:v>42332</c:v>
                </c:pt>
                <c:pt idx="4390">
                  <c:v>42336</c:v>
                </c:pt>
                <c:pt idx="4391">
                  <c:v>42336</c:v>
                </c:pt>
                <c:pt idx="4392">
                  <c:v>42340</c:v>
                </c:pt>
                <c:pt idx="4393">
                  <c:v>42340</c:v>
                </c:pt>
                <c:pt idx="4394">
                  <c:v>42344</c:v>
                </c:pt>
                <c:pt idx="4395">
                  <c:v>42344</c:v>
                </c:pt>
                <c:pt idx="4396">
                  <c:v>42348</c:v>
                </c:pt>
                <c:pt idx="4397">
                  <c:v>42348</c:v>
                </c:pt>
                <c:pt idx="4398">
                  <c:v>42388</c:v>
                </c:pt>
                <c:pt idx="4399">
                  <c:v>42388</c:v>
                </c:pt>
                <c:pt idx="4400">
                  <c:v>42392</c:v>
                </c:pt>
                <c:pt idx="4401">
                  <c:v>42392</c:v>
                </c:pt>
                <c:pt idx="4402">
                  <c:v>42396</c:v>
                </c:pt>
                <c:pt idx="4403">
                  <c:v>42396</c:v>
                </c:pt>
                <c:pt idx="4404">
                  <c:v>42400</c:v>
                </c:pt>
                <c:pt idx="4405">
                  <c:v>42400</c:v>
                </c:pt>
                <c:pt idx="4406">
                  <c:v>42404</c:v>
                </c:pt>
                <c:pt idx="4407">
                  <c:v>42404</c:v>
                </c:pt>
                <c:pt idx="4408">
                  <c:v>42444</c:v>
                </c:pt>
                <c:pt idx="4409">
                  <c:v>42444</c:v>
                </c:pt>
                <c:pt idx="4410">
                  <c:v>42484</c:v>
                </c:pt>
                <c:pt idx="4411">
                  <c:v>42484</c:v>
                </c:pt>
                <c:pt idx="4412">
                  <c:v>42524</c:v>
                </c:pt>
                <c:pt idx="4413">
                  <c:v>42524</c:v>
                </c:pt>
                <c:pt idx="4414">
                  <c:v>42544</c:v>
                </c:pt>
                <c:pt idx="4415">
                  <c:v>42544</c:v>
                </c:pt>
                <c:pt idx="4416">
                  <c:v>42564</c:v>
                </c:pt>
                <c:pt idx="4417">
                  <c:v>42564</c:v>
                </c:pt>
                <c:pt idx="4418">
                  <c:v>42568</c:v>
                </c:pt>
                <c:pt idx="4419">
                  <c:v>42568</c:v>
                </c:pt>
                <c:pt idx="4420">
                  <c:v>42608</c:v>
                </c:pt>
                <c:pt idx="4421">
                  <c:v>42608</c:v>
                </c:pt>
                <c:pt idx="4422">
                  <c:v>42620</c:v>
                </c:pt>
                <c:pt idx="4423">
                  <c:v>42620</c:v>
                </c:pt>
                <c:pt idx="4424">
                  <c:v>42624</c:v>
                </c:pt>
                <c:pt idx="4425">
                  <c:v>42624</c:v>
                </c:pt>
                <c:pt idx="4426">
                  <c:v>42628</c:v>
                </c:pt>
                <c:pt idx="4427">
                  <c:v>42628</c:v>
                </c:pt>
                <c:pt idx="4428">
                  <c:v>42632</c:v>
                </c:pt>
                <c:pt idx="4429">
                  <c:v>42632</c:v>
                </c:pt>
                <c:pt idx="4430">
                  <c:v>42672</c:v>
                </c:pt>
                <c:pt idx="4431">
                  <c:v>42672</c:v>
                </c:pt>
                <c:pt idx="4432">
                  <c:v>42692</c:v>
                </c:pt>
                <c:pt idx="4433">
                  <c:v>42692</c:v>
                </c:pt>
                <c:pt idx="4434">
                  <c:v>42732</c:v>
                </c:pt>
                <c:pt idx="4435">
                  <c:v>42732</c:v>
                </c:pt>
                <c:pt idx="4436">
                  <c:v>42736</c:v>
                </c:pt>
                <c:pt idx="4437">
                  <c:v>42736</c:v>
                </c:pt>
                <c:pt idx="4438">
                  <c:v>42740</c:v>
                </c:pt>
                <c:pt idx="4439">
                  <c:v>42740</c:v>
                </c:pt>
                <c:pt idx="4440">
                  <c:v>42744</c:v>
                </c:pt>
                <c:pt idx="4441">
                  <c:v>42744</c:v>
                </c:pt>
                <c:pt idx="4442">
                  <c:v>42748</c:v>
                </c:pt>
                <c:pt idx="4443">
                  <c:v>42748</c:v>
                </c:pt>
                <c:pt idx="4444">
                  <c:v>42788</c:v>
                </c:pt>
                <c:pt idx="4445">
                  <c:v>42788</c:v>
                </c:pt>
                <c:pt idx="4446">
                  <c:v>42792</c:v>
                </c:pt>
                <c:pt idx="4447">
                  <c:v>42792</c:v>
                </c:pt>
                <c:pt idx="4448">
                  <c:v>42796</c:v>
                </c:pt>
                <c:pt idx="4449">
                  <c:v>42796</c:v>
                </c:pt>
                <c:pt idx="4450">
                  <c:v>42800</c:v>
                </c:pt>
                <c:pt idx="4451">
                  <c:v>42800</c:v>
                </c:pt>
                <c:pt idx="4452">
                  <c:v>42804</c:v>
                </c:pt>
                <c:pt idx="4453">
                  <c:v>42804</c:v>
                </c:pt>
                <c:pt idx="4454">
                  <c:v>42844</c:v>
                </c:pt>
                <c:pt idx="4455">
                  <c:v>42844</c:v>
                </c:pt>
                <c:pt idx="4456">
                  <c:v>42884</c:v>
                </c:pt>
                <c:pt idx="4457">
                  <c:v>42884</c:v>
                </c:pt>
                <c:pt idx="4458">
                  <c:v>42924</c:v>
                </c:pt>
                <c:pt idx="4459">
                  <c:v>42924</c:v>
                </c:pt>
                <c:pt idx="4460">
                  <c:v>42928</c:v>
                </c:pt>
                <c:pt idx="4461">
                  <c:v>42928</c:v>
                </c:pt>
                <c:pt idx="4462">
                  <c:v>42932</c:v>
                </c:pt>
                <c:pt idx="4463">
                  <c:v>42932</c:v>
                </c:pt>
                <c:pt idx="4464">
                  <c:v>42936</c:v>
                </c:pt>
                <c:pt idx="4465">
                  <c:v>42936</c:v>
                </c:pt>
                <c:pt idx="4466">
                  <c:v>42976</c:v>
                </c:pt>
                <c:pt idx="4467">
                  <c:v>42976</c:v>
                </c:pt>
                <c:pt idx="4468">
                  <c:v>42988</c:v>
                </c:pt>
                <c:pt idx="4469">
                  <c:v>42988</c:v>
                </c:pt>
                <c:pt idx="4470">
                  <c:v>42992</c:v>
                </c:pt>
                <c:pt idx="4471">
                  <c:v>42992</c:v>
                </c:pt>
                <c:pt idx="4472">
                  <c:v>42996</c:v>
                </c:pt>
                <c:pt idx="4473">
                  <c:v>42996</c:v>
                </c:pt>
                <c:pt idx="4474">
                  <c:v>43000</c:v>
                </c:pt>
                <c:pt idx="4475">
                  <c:v>43000</c:v>
                </c:pt>
                <c:pt idx="4476">
                  <c:v>43040</c:v>
                </c:pt>
                <c:pt idx="4477">
                  <c:v>43040</c:v>
                </c:pt>
                <c:pt idx="4478">
                  <c:v>43060</c:v>
                </c:pt>
                <c:pt idx="4479">
                  <c:v>43060</c:v>
                </c:pt>
                <c:pt idx="4480">
                  <c:v>43064</c:v>
                </c:pt>
                <c:pt idx="4481">
                  <c:v>43064</c:v>
                </c:pt>
                <c:pt idx="4482">
                  <c:v>43104</c:v>
                </c:pt>
                <c:pt idx="4483">
                  <c:v>43104</c:v>
                </c:pt>
                <c:pt idx="4484">
                  <c:v>43108</c:v>
                </c:pt>
                <c:pt idx="4485">
                  <c:v>43108</c:v>
                </c:pt>
                <c:pt idx="4486">
                  <c:v>43112</c:v>
                </c:pt>
                <c:pt idx="4487">
                  <c:v>43112</c:v>
                </c:pt>
                <c:pt idx="4488">
                  <c:v>43116</c:v>
                </c:pt>
                <c:pt idx="4489">
                  <c:v>43116</c:v>
                </c:pt>
                <c:pt idx="4490">
                  <c:v>43120</c:v>
                </c:pt>
                <c:pt idx="4491">
                  <c:v>43120</c:v>
                </c:pt>
                <c:pt idx="4492">
                  <c:v>43160</c:v>
                </c:pt>
                <c:pt idx="4493">
                  <c:v>43160</c:v>
                </c:pt>
                <c:pt idx="4494">
                  <c:v>43164</c:v>
                </c:pt>
                <c:pt idx="4495">
                  <c:v>43164</c:v>
                </c:pt>
                <c:pt idx="4496">
                  <c:v>43168</c:v>
                </c:pt>
                <c:pt idx="4497">
                  <c:v>43168</c:v>
                </c:pt>
                <c:pt idx="4498">
                  <c:v>43172</c:v>
                </c:pt>
                <c:pt idx="4499">
                  <c:v>43172</c:v>
                </c:pt>
                <c:pt idx="4500">
                  <c:v>43176</c:v>
                </c:pt>
                <c:pt idx="4501">
                  <c:v>43176</c:v>
                </c:pt>
                <c:pt idx="4502">
                  <c:v>43216</c:v>
                </c:pt>
                <c:pt idx="4503">
                  <c:v>43216</c:v>
                </c:pt>
                <c:pt idx="4504">
                  <c:v>43256</c:v>
                </c:pt>
                <c:pt idx="4505">
                  <c:v>43256</c:v>
                </c:pt>
                <c:pt idx="4506">
                  <c:v>43296</c:v>
                </c:pt>
                <c:pt idx="4507">
                  <c:v>43296</c:v>
                </c:pt>
                <c:pt idx="4508">
                  <c:v>43316</c:v>
                </c:pt>
                <c:pt idx="4509">
                  <c:v>43316</c:v>
                </c:pt>
                <c:pt idx="4510">
                  <c:v>43320</c:v>
                </c:pt>
                <c:pt idx="4511">
                  <c:v>43320</c:v>
                </c:pt>
                <c:pt idx="4512">
                  <c:v>43324</c:v>
                </c:pt>
                <c:pt idx="4513">
                  <c:v>43324</c:v>
                </c:pt>
                <c:pt idx="4514">
                  <c:v>43364</c:v>
                </c:pt>
                <c:pt idx="4515">
                  <c:v>43364</c:v>
                </c:pt>
                <c:pt idx="4516">
                  <c:v>43376</c:v>
                </c:pt>
                <c:pt idx="4517">
                  <c:v>43376</c:v>
                </c:pt>
                <c:pt idx="4518">
                  <c:v>43380</c:v>
                </c:pt>
                <c:pt idx="4519">
                  <c:v>43380</c:v>
                </c:pt>
                <c:pt idx="4520">
                  <c:v>43384</c:v>
                </c:pt>
                <c:pt idx="4521">
                  <c:v>43384</c:v>
                </c:pt>
                <c:pt idx="4522">
                  <c:v>43388</c:v>
                </c:pt>
                <c:pt idx="4523">
                  <c:v>43388</c:v>
                </c:pt>
                <c:pt idx="4524">
                  <c:v>43428</c:v>
                </c:pt>
                <c:pt idx="4525">
                  <c:v>43428</c:v>
                </c:pt>
                <c:pt idx="4526">
                  <c:v>43448</c:v>
                </c:pt>
                <c:pt idx="4527">
                  <c:v>43448</c:v>
                </c:pt>
                <c:pt idx="4528">
                  <c:v>43488</c:v>
                </c:pt>
                <c:pt idx="4529">
                  <c:v>43488</c:v>
                </c:pt>
                <c:pt idx="4530">
                  <c:v>43492</c:v>
                </c:pt>
                <c:pt idx="4531">
                  <c:v>43492</c:v>
                </c:pt>
                <c:pt idx="4532">
                  <c:v>43496</c:v>
                </c:pt>
                <c:pt idx="4533">
                  <c:v>43496</c:v>
                </c:pt>
                <c:pt idx="4534">
                  <c:v>43500</c:v>
                </c:pt>
                <c:pt idx="4535">
                  <c:v>43500</c:v>
                </c:pt>
                <c:pt idx="4536">
                  <c:v>43504</c:v>
                </c:pt>
                <c:pt idx="4537">
                  <c:v>43504</c:v>
                </c:pt>
                <c:pt idx="4538">
                  <c:v>43544</c:v>
                </c:pt>
                <c:pt idx="4539">
                  <c:v>43544</c:v>
                </c:pt>
                <c:pt idx="4540">
                  <c:v>43548</c:v>
                </c:pt>
                <c:pt idx="4541">
                  <c:v>43548</c:v>
                </c:pt>
                <c:pt idx="4542">
                  <c:v>43552</c:v>
                </c:pt>
                <c:pt idx="4543">
                  <c:v>43552</c:v>
                </c:pt>
                <c:pt idx="4544">
                  <c:v>43556</c:v>
                </c:pt>
                <c:pt idx="4545">
                  <c:v>43556</c:v>
                </c:pt>
                <c:pt idx="4546">
                  <c:v>43560</c:v>
                </c:pt>
                <c:pt idx="4547">
                  <c:v>43560</c:v>
                </c:pt>
                <c:pt idx="4548">
                  <c:v>43600</c:v>
                </c:pt>
                <c:pt idx="4549">
                  <c:v>43600</c:v>
                </c:pt>
                <c:pt idx="4550">
                  <c:v>43640</c:v>
                </c:pt>
                <c:pt idx="4551">
                  <c:v>43640</c:v>
                </c:pt>
                <c:pt idx="4552">
                  <c:v>43680</c:v>
                </c:pt>
                <c:pt idx="4553">
                  <c:v>43680</c:v>
                </c:pt>
                <c:pt idx="4554">
                  <c:v>43684</c:v>
                </c:pt>
                <c:pt idx="4555">
                  <c:v>43684</c:v>
                </c:pt>
                <c:pt idx="4556">
                  <c:v>43688</c:v>
                </c:pt>
                <c:pt idx="4557">
                  <c:v>43688</c:v>
                </c:pt>
                <c:pt idx="4558">
                  <c:v>43692</c:v>
                </c:pt>
                <c:pt idx="4559">
                  <c:v>43692</c:v>
                </c:pt>
                <c:pt idx="4560">
                  <c:v>43732</c:v>
                </c:pt>
                <c:pt idx="4561">
                  <c:v>43732</c:v>
                </c:pt>
                <c:pt idx="4562">
                  <c:v>43744</c:v>
                </c:pt>
                <c:pt idx="4563">
                  <c:v>43744</c:v>
                </c:pt>
                <c:pt idx="4564">
                  <c:v>43748</c:v>
                </c:pt>
                <c:pt idx="4565">
                  <c:v>43748</c:v>
                </c:pt>
                <c:pt idx="4566">
                  <c:v>43752</c:v>
                </c:pt>
                <c:pt idx="4567">
                  <c:v>43752</c:v>
                </c:pt>
                <c:pt idx="4568">
                  <c:v>43756</c:v>
                </c:pt>
                <c:pt idx="4569">
                  <c:v>43756</c:v>
                </c:pt>
                <c:pt idx="4570">
                  <c:v>43796</c:v>
                </c:pt>
                <c:pt idx="4571">
                  <c:v>43796</c:v>
                </c:pt>
                <c:pt idx="4572">
                  <c:v>43816</c:v>
                </c:pt>
                <c:pt idx="4573">
                  <c:v>43816</c:v>
                </c:pt>
                <c:pt idx="4574">
                  <c:v>43820</c:v>
                </c:pt>
                <c:pt idx="4575">
                  <c:v>43820</c:v>
                </c:pt>
                <c:pt idx="4576">
                  <c:v>43824</c:v>
                </c:pt>
                <c:pt idx="4577">
                  <c:v>43824</c:v>
                </c:pt>
                <c:pt idx="4578">
                  <c:v>43828</c:v>
                </c:pt>
                <c:pt idx="4579">
                  <c:v>43828</c:v>
                </c:pt>
                <c:pt idx="4580">
                  <c:v>43868</c:v>
                </c:pt>
                <c:pt idx="4581">
                  <c:v>43868</c:v>
                </c:pt>
                <c:pt idx="4582">
                  <c:v>43872</c:v>
                </c:pt>
                <c:pt idx="4583">
                  <c:v>43872</c:v>
                </c:pt>
                <c:pt idx="4584">
                  <c:v>43876</c:v>
                </c:pt>
                <c:pt idx="4585">
                  <c:v>43876</c:v>
                </c:pt>
                <c:pt idx="4586">
                  <c:v>43880</c:v>
                </c:pt>
                <c:pt idx="4587">
                  <c:v>43880</c:v>
                </c:pt>
                <c:pt idx="4588">
                  <c:v>43884</c:v>
                </c:pt>
                <c:pt idx="4589">
                  <c:v>43884</c:v>
                </c:pt>
                <c:pt idx="4590">
                  <c:v>43924</c:v>
                </c:pt>
                <c:pt idx="4591">
                  <c:v>43924</c:v>
                </c:pt>
                <c:pt idx="4592">
                  <c:v>43928</c:v>
                </c:pt>
                <c:pt idx="4593">
                  <c:v>43928</c:v>
                </c:pt>
                <c:pt idx="4594">
                  <c:v>43932</c:v>
                </c:pt>
                <c:pt idx="4595">
                  <c:v>43932</c:v>
                </c:pt>
                <c:pt idx="4596">
                  <c:v>43936</c:v>
                </c:pt>
                <c:pt idx="4597">
                  <c:v>43936</c:v>
                </c:pt>
                <c:pt idx="4598">
                  <c:v>43940</c:v>
                </c:pt>
                <c:pt idx="4599">
                  <c:v>43940</c:v>
                </c:pt>
                <c:pt idx="4600">
                  <c:v>43980</c:v>
                </c:pt>
                <c:pt idx="4601">
                  <c:v>43980</c:v>
                </c:pt>
                <c:pt idx="4602">
                  <c:v>44020</c:v>
                </c:pt>
                <c:pt idx="4603">
                  <c:v>44020</c:v>
                </c:pt>
                <c:pt idx="4604">
                  <c:v>44060</c:v>
                </c:pt>
                <c:pt idx="4605">
                  <c:v>44060</c:v>
                </c:pt>
                <c:pt idx="4606">
                  <c:v>44064</c:v>
                </c:pt>
                <c:pt idx="4607">
                  <c:v>44064</c:v>
                </c:pt>
                <c:pt idx="4608">
                  <c:v>44068</c:v>
                </c:pt>
                <c:pt idx="4609">
                  <c:v>44068</c:v>
                </c:pt>
                <c:pt idx="4610">
                  <c:v>44072</c:v>
                </c:pt>
                <c:pt idx="4611">
                  <c:v>44072</c:v>
                </c:pt>
                <c:pt idx="4612">
                  <c:v>44112</c:v>
                </c:pt>
                <c:pt idx="4613">
                  <c:v>44112</c:v>
                </c:pt>
                <c:pt idx="4614">
                  <c:v>44124</c:v>
                </c:pt>
                <c:pt idx="4615">
                  <c:v>44124</c:v>
                </c:pt>
                <c:pt idx="4616">
                  <c:v>44128</c:v>
                </c:pt>
                <c:pt idx="4617">
                  <c:v>44128</c:v>
                </c:pt>
                <c:pt idx="4618">
                  <c:v>44132</c:v>
                </c:pt>
                <c:pt idx="4619">
                  <c:v>44132</c:v>
                </c:pt>
                <c:pt idx="4620">
                  <c:v>44136</c:v>
                </c:pt>
                <c:pt idx="4621">
                  <c:v>44136</c:v>
                </c:pt>
                <c:pt idx="4622">
                  <c:v>44176</c:v>
                </c:pt>
                <c:pt idx="4623">
                  <c:v>44176</c:v>
                </c:pt>
                <c:pt idx="4624">
                  <c:v>44196</c:v>
                </c:pt>
                <c:pt idx="4625">
                  <c:v>44196</c:v>
                </c:pt>
                <c:pt idx="4626">
                  <c:v>44236</c:v>
                </c:pt>
                <c:pt idx="4627">
                  <c:v>44236</c:v>
                </c:pt>
                <c:pt idx="4628">
                  <c:v>44240</c:v>
                </c:pt>
                <c:pt idx="4629">
                  <c:v>44240</c:v>
                </c:pt>
                <c:pt idx="4630">
                  <c:v>44244</c:v>
                </c:pt>
                <c:pt idx="4631">
                  <c:v>44244</c:v>
                </c:pt>
                <c:pt idx="4632">
                  <c:v>44248</c:v>
                </c:pt>
                <c:pt idx="4633">
                  <c:v>44248</c:v>
                </c:pt>
                <c:pt idx="4634">
                  <c:v>44252</c:v>
                </c:pt>
                <c:pt idx="4635">
                  <c:v>44252</c:v>
                </c:pt>
                <c:pt idx="4636">
                  <c:v>44292</c:v>
                </c:pt>
                <c:pt idx="4637">
                  <c:v>44292</c:v>
                </c:pt>
                <c:pt idx="4638">
                  <c:v>44296</c:v>
                </c:pt>
                <c:pt idx="4639">
                  <c:v>44296</c:v>
                </c:pt>
                <c:pt idx="4640">
                  <c:v>44300</c:v>
                </c:pt>
                <c:pt idx="4641">
                  <c:v>44300</c:v>
                </c:pt>
                <c:pt idx="4642">
                  <c:v>44304</c:v>
                </c:pt>
                <c:pt idx="4643">
                  <c:v>44304</c:v>
                </c:pt>
                <c:pt idx="4644">
                  <c:v>44308</c:v>
                </c:pt>
                <c:pt idx="4645">
                  <c:v>44308</c:v>
                </c:pt>
                <c:pt idx="4646">
                  <c:v>44348</c:v>
                </c:pt>
                <c:pt idx="4647">
                  <c:v>44348</c:v>
                </c:pt>
                <c:pt idx="4648">
                  <c:v>44388</c:v>
                </c:pt>
                <c:pt idx="4649">
                  <c:v>44388</c:v>
                </c:pt>
                <c:pt idx="4650">
                  <c:v>44392</c:v>
                </c:pt>
                <c:pt idx="4651">
                  <c:v>44392</c:v>
                </c:pt>
                <c:pt idx="4652">
                  <c:v>44396</c:v>
                </c:pt>
                <c:pt idx="4653">
                  <c:v>44396</c:v>
                </c:pt>
                <c:pt idx="4654">
                  <c:v>44400</c:v>
                </c:pt>
                <c:pt idx="4655">
                  <c:v>44400</c:v>
                </c:pt>
                <c:pt idx="4656">
                  <c:v>44404</c:v>
                </c:pt>
                <c:pt idx="4657">
                  <c:v>44404</c:v>
                </c:pt>
                <c:pt idx="4658">
                  <c:v>44444</c:v>
                </c:pt>
                <c:pt idx="4659">
                  <c:v>44444</c:v>
                </c:pt>
                <c:pt idx="4660">
                  <c:v>44448</c:v>
                </c:pt>
                <c:pt idx="4661">
                  <c:v>44448</c:v>
                </c:pt>
                <c:pt idx="4662">
                  <c:v>44452</c:v>
                </c:pt>
                <c:pt idx="4663">
                  <c:v>44452</c:v>
                </c:pt>
                <c:pt idx="4664">
                  <c:v>44456</c:v>
                </c:pt>
                <c:pt idx="4665">
                  <c:v>44456</c:v>
                </c:pt>
                <c:pt idx="4666">
                  <c:v>44460</c:v>
                </c:pt>
                <c:pt idx="4667">
                  <c:v>44460</c:v>
                </c:pt>
                <c:pt idx="4668">
                  <c:v>44500</c:v>
                </c:pt>
                <c:pt idx="4669">
                  <c:v>44500</c:v>
                </c:pt>
                <c:pt idx="4670">
                  <c:v>44540</c:v>
                </c:pt>
                <c:pt idx="4671">
                  <c:v>44540</c:v>
                </c:pt>
                <c:pt idx="4672">
                  <c:v>44580</c:v>
                </c:pt>
                <c:pt idx="4673">
                  <c:v>44580</c:v>
                </c:pt>
                <c:pt idx="4674">
                  <c:v>44620</c:v>
                </c:pt>
                <c:pt idx="4675">
                  <c:v>44620</c:v>
                </c:pt>
                <c:pt idx="4676">
                  <c:v>44624</c:v>
                </c:pt>
                <c:pt idx="4677">
                  <c:v>44624</c:v>
                </c:pt>
                <c:pt idx="4678">
                  <c:v>44664</c:v>
                </c:pt>
                <c:pt idx="4679">
                  <c:v>44664</c:v>
                </c:pt>
                <c:pt idx="4680">
                  <c:v>44704</c:v>
                </c:pt>
                <c:pt idx="4681">
                  <c:v>44704</c:v>
                </c:pt>
                <c:pt idx="4682">
                  <c:v>44708</c:v>
                </c:pt>
                <c:pt idx="4683">
                  <c:v>44708</c:v>
                </c:pt>
                <c:pt idx="4684">
                  <c:v>44712</c:v>
                </c:pt>
                <c:pt idx="4685">
                  <c:v>44712</c:v>
                </c:pt>
                <c:pt idx="4686">
                  <c:v>44716</c:v>
                </c:pt>
                <c:pt idx="4687">
                  <c:v>44716</c:v>
                </c:pt>
                <c:pt idx="4688">
                  <c:v>44720</c:v>
                </c:pt>
                <c:pt idx="4689">
                  <c:v>44720</c:v>
                </c:pt>
                <c:pt idx="4690">
                  <c:v>44760</c:v>
                </c:pt>
                <c:pt idx="4691">
                  <c:v>44760</c:v>
                </c:pt>
                <c:pt idx="4692">
                  <c:v>44800</c:v>
                </c:pt>
                <c:pt idx="4693">
                  <c:v>44800</c:v>
                </c:pt>
                <c:pt idx="4694">
                  <c:v>44804</c:v>
                </c:pt>
                <c:pt idx="4695">
                  <c:v>44804</c:v>
                </c:pt>
                <c:pt idx="4696">
                  <c:v>44844</c:v>
                </c:pt>
                <c:pt idx="4697">
                  <c:v>44844</c:v>
                </c:pt>
                <c:pt idx="4698">
                  <c:v>44884</c:v>
                </c:pt>
                <c:pt idx="4699">
                  <c:v>44884</c:v>
                </c:pt>
                <c:pt idx="4700">
                  <c:v>44888</c:v>
                </c:pt>
                <c:pt idx="4701">
                  <c:v>44888</c:v>
                </c:pt>
                <c:pt idx="4702">
                  <c:v>44892</c:v>
                </c:pt>
                <c:pt idx="4703">
                  <c:v>44892</c:v>
                </c:pt>
                <c:pt idx="4704">
                  <c:v>44932</c:v>
                </c:pt>
                <c:pt idx="4705">
                  <c:v>44932</c:v>
                </c:pt>
                <c:pt idx="4706">
                  <c:v>44972</c:v>
                </c:pt>
                <c:pt idx="4707">
                  <c:v>44972</c:v>
                </c:pt>
                <c:pt idx="4708">
                  <c:v>44976</c:v>
                </c:pt>
                <c:pt idx="4709">
                  <c:v>44976</c:v>
                </c:pt>
                <c:pt idx="4710">
                  <c:v>45016</c:v>
                </c:pt>
                <c:pt idx="4711">
                  <c:v>45016</c:v>
                </c:pt>
                <c:pt idx="4712">
                  <c:v>45056</c:v>
                </c:pt>
                <c:pt idx="4713">
                  <c:v>45056</c:v>
                </c:pt>
                <c:pt idx="4714">
                  <c:v>45060</c:v>
                </c:pt>
                <c:pt idx="4715">
                  <c:v>45060</c:v>
                </c:pt>
                <c:pt idx="4716">
                  <c:v>45064</c:v>
                </c:pt>
                <c:pt idx="4717">
                  <c:v>45064</c:v>
                </c:pt>
                <c:pt idx="4718">
                  <c:v>45068</c:v>
                </c:pt>
                <c:pt idx="4719">
                  <c:v>45068</c:v>
                </c:pt>
                <c:pt idx="4720">
                  <c:v>45108</c:v>
                </c:pt>
                <c:pt idx="4721">
                  <c:v>45108</c:v>
                </c:pt>
                <c:pt idx="4722">
                  <c:v>45148</c:v>
                </c:pt>
                <c:pt idx="4723">
                  <c:v>45148</c:v>
                </c:pt>
                <c:pt idx="4724">
                  <c:v>45152</c:v>
                </c:pt>
                <c:pt idx="4725">
                  <c:v>45152</c:v>
                </c:pt>
                <c:pt idx="4726">
                  <c:v>45192</c:v>
                </c:pt>
                <c:pt idx="4727">
                  <c:v>45192</c:v>
                </c:pt>
                <c:pt idx="4728">
                  <c:v>45232</c:v>
                </c:pt>
                <c:pt idx="4729">
                  <c:v>45232</c:v>
                </c:pt>
                <c:pt idx="4730">
                  <c:v>45236</c:v>
                </c:pt>
                <c:pt idx="4731">
                  <c:v>45236</c:v>
                </c:pt>
                <c:pt idx="4732">
                  <c:v>45240</c:v>
                </c:pt>
                <c:pt idx="4733">
                  <c:v>45240</c:v>
                </c:pt>
                <c:pt idx="4734">
                  <c:v>45280</c:v>
                </c:pt>
                <c:pt idx="4735">
                  <c:v>45280</c:v>
                </c:pt>
                <c:pt idx="4736">
                  <c:v>45320</c:v>
                </c:pt>
                <c:pt idx="4737">
                  <c:v>45320</c:v>
                </c:pt>
                <c:pt idx="4738">
                  <c:v>45324</c:v>
                </c:pt>
                <c:pt idx="4739">
                  <c:v>45324</c:v>
                </c:pt>
                <c:pt idx="4740">
                  <c:v>45364</c:v>
                </c:pt>
                <c:pt idx="4741">
                  <c:v>45364</c:v>
                </c:pt>
                <c:pt idx="4742">
                  <c:v>45404</c:v>
                </c:pt>
                <c:pt idx="4743">
                  <c:v>45404</c:v>
                </c:pt>
                <c:pt idx="4744">
                  <c:v>45444</c:v>
                </c:pt>
                <c:pt idx="4745">
                  <c:v>45444</c:v>
                </c:pt>
                <c:pt idx="4746">
                  <c:v>45484</c:v>
                </c:pt>
                <c:pt idx="4747">
                  <c:v>45484</c:v>
                </c:pt>
                <c:pt idx="4748">
                  <c:v>45488</c:v>
                </c:pt>
                <c:pt idx="4749">
                  <c:v>45488</c:v>
                </c:pt>
                <c:pt idx="4750">
                  <c:v>45528</c:v>
                </c:pt>
                <c:pt idx="4751">
                  <c:v>45528</c:v>
                </c:pt>
                <c:pt idx="4752">
                  <c:v>45568</c:v>
                </c:pt>
                <c:pt idx="4753">
                  <c:v>45568</c:v>
                </c:pt>
                <c:pt idx="4754">
                  <c:v>45608</c:v>
                </c:pt>
                <c:pt idx="4755">
                  <c:v>45608</c:v>
                </c:pt>
                <c:pt idx="4756">
                  <c:v>45648</c:v>
                </c:pt>
                <c:pt idx="4757">
                  <c:v>45648</c:v>
                </c:pt>
                <c:pt idx="4758">
                  <c:v>45688</c:v>
                </c:pt>
                <c:pt idx="4759">
                  <c:v>45688</c:v>
                </c:pt>
                <c:pt idx="4760">
                  <c:v>45728</c:v>
                </c:pt>
                <c:pt idx="4761">
                  <c:v>45728</c:v>
                </c:pt>
                <c:pt idx="4762">
                  <c:v>45732</c:v>
                </c:pt>
                <c:pt idx="4763">
                  <c:v>45732</c:v>
                </c:pt>
                <c:pt idx="4764">
                  <c:v>45736</c:v>
                </c:pt>
                <c:pt idx="4765">
                  <c:v>45736</c:v>
                </c:pt>
                <c:pt idx="4766">
                  <c:v>45776</c:v>
                </c:pt>
                <c:pt idx="4767">
                  <c:v>45776</c:v>
                </c:pt>
                <c:pt idx="4768">
                  <c:v>45816</c:v>
                </c:pt>
                <c:pt idx="4769">
                  <c:v>45816</c:v>
                </c:pt>
                <c:pt idx="4770">
                  <c:v>45856</c:v>
                </c:pt>
                <c:pt idx="4771">
                  <c:v>45856</c:v>
                </c:pt>
                <c:pt idx="4772">
                  <c:v>45896</c:v>
                </c:pt>
                <c:pt idx="4773">
                  <c:v>45896</c:v>
                </c:pt>
                <c:pt idx="4774">
                  <c:v>45936</c:v>
                </c:pt>
                <c:pt idx="4775">
                  <c:v>45936</c:v>
                </c:pt>
                <c:pt idx="4776">
                  <c:v>45976</c:v>
                </c:pt>
                <c:pt idx="4777">
                  <c:v>45976</c:v>
                </c:pt>
                <c:pt idx="4778">
                  <c:v>45980</c:v>
                </c:pt>
                <c:pt idx="4779">
                  <c:v>45980</c:v>
                </c:pt>
                <c:pt idx="4780">
                  <c:v>46020</c:v>
                </c:pt>
                <c:pt idx="4781">
                  <c:v>46020</c:v>
                </c:pt>
                <c:pt idx="4782">
                  <c:v>46060</c:v>
                </c:pt>
                <c:pt idx="4783">
                  <c:v>46060</c:v>
                </c:pt>
                <c:pt idx="4784">
                  <c:v>46100</c:v>
                </c:pt>
                <c:pt idx="4785">
                  <c:v>46100</c:v>
                </c:pt>
                <c:pt idx="4786">
                  <c:v>46140</c:v>
                </c:pt>
                <c:pt idx="4787">
                  <c:v>46140</c:v>
                </c:pt>
                <c:pt idx="4788">
                  <c:v>46180</c:v>
                </c:pt>
                <c:pt idx="4789">
                  <c:v>46180</c:v>
                </c:pt>
                <c:pt idx="4790">
                  <c:v>46220</c:v>
                </c:pt>
                <c:pt idx="4791">
                  <c:v>46220</c:v>
                </c:pt>
                <c:pt idx="4792">
                  <c:v>46224</c:v>
                </c:pt>
                <c:pt idx="4793">
                  <c:v>46224</c:v>
                </c:pt>
                <c:pt idx="4794">
                  <c:v>46228</c:v>
                </c:pt>
                <c:pt idx="4795">
                  <c:v>46228</c:v>
                </c:pt>
                <c:pt idx="4796">
                  <c:v>46232</c:v>
                </c:pt>
                <c:pt idx="4797">
                  <c:v>46232</c:v>
                </c:pt>
                <c:pt idx="4798">
                  <c:v>46272</c:v>
                </c:pt>
                <c:pt idx="4799">
                  <c:v>46272</c:v>
                </c:pt>
                <c:pt idx="4800">
                  <c:v>46312</c:v>
                </c:pt>
                <c:pt idx="4801">
                  <c:v>46312</c:v>
                </c:pt>
                <c:pt idx="4802">
                  <c:v>46352</c:v>
                </c:pt>
                <c:pt idx="4803">
                  <c:v>46352</c:v>
                </c:pt>
                <c:pt idx="4804">
                  <c:v>46392</c:v>
                </c:pt>
                <c:pt idx="4805">
                  <c:v>46392</c:v>
                </c:pt>
                <c:pt idx="4806">
                  <c:v>46432</c:v>
                </c:pt>
                <c:pt idx="4807">
                  <c:v>46432</c:v>
                </c:pt>
                <c:pt idx="4808">
                  <c:v>46472</c:v>
                </c:pt>
                <c:pt idx="4809">
                  <c:v>46472</c:v>
                </c:pt>
                <c:pt idx="4810">
                  <c:v>46476</c:v>
                </c:pt>
                <c:pt idx="4811">
                  <c:v>46476</c:v>
                </c:pt>
                <c:pt idx="4812">
                  <c:v>46516</c:v>
                </c:pt>
                <c:pt idx="4813">
                  <c:v>46516</c:v>
                </c:pt>
                <c:pt idx="4814">
                  <c:v>46556</c:v>
                </c:pt>
                <c:pt idx="4815">
                  <c:v>46556</c:v>
                </c:pt>
                <c:pt idx="4816">
                  <c:v>46596</c:v>
                </c:pt>
                <c:pt idx="4817">
                  <c:v>46596</c:v>
                </c:pt>
                <c:pt idx="4818">
                  <c:v>46636</c:v>
                </c:pt>
                <c:pt idx="4819">
                  <c:v>46636</c:v>
                </c:pt>
                <c:pt idx="4820">
                  <c:v>46676</c:v>
                </c:pt>
                <c:pt idx="4821">
                  <c:v>46676</c:v>
                </c:pt>
                <c:pt idx="4822">
                  <c:v>46716</c:v>
                </c:pt>
                <c:pt idx="4823">
                  <c:v>46716</c:v>
                </c:pt>
                <c:pt idx="4824">
                  <c:v>46720</c:v>
                </c:pt>
                <c:pt idx="4825">
                  <c:v>46720</c:v>
                </c:pt>
                <c:pt idx="4826">
                  <c:v>46724</c:v>
                </c:pt>
                <c:pt idx="4827">
                  <c:v>46724</c:v>
                </c:pt>
                <c:pt idx="4828">
                  <c:v>46764</c:v>
                </c:pt>
                <c:pt idx="4829">
                  <c:v>46764</c:v>
                </c:pt>
                <c:pt idx="4830">
                  <c:v>46804</c:v>
                </c:pt>
                <c:pt idx="4831">
                  <c:v>46804</c:v>
                </c:pt>
                <c:pt idx="4832">
                  <c:v>46844</c:v>
                </c:pt>
                <c:pt idx="4833">
                  <c:v>46844</c:v>
                </c:pt>
                <c:pt idx="4834">
                  <c:v>46884</c:v>
                </c:pt>
                <c:pt idx="4835">
                  <c:v>46884</c:v>
                </c:pt>
                <c:pt idx="4836">
                  <c:v>46924</c:v>
                </c:pt>
                <c:pt idx="4837">
                  <c:v>46924</c:v>
                </c:pt>
                <c:pt idx="4838">
                  <c:v>46964</c:v>
                </c:pt>
                <c:pt idx="4839">
                  <c:v>46964</c:v>
                </c:pt>
                <c:pt idx="4840">
                  <c:v>46968</c:v>
                </c:pt>
                <c:pt idx="4841">
                  <c:v>46968</c:v>
                </c:pt>
                <c:pt idx="4842">
                  <c:v>47008</c:v>
                </c:pt>
                <c:pt idx="4843">
                  <c:v>47008</c:v>
                </c:pt>
                <c:pt idx="4844">
                  <c:v>47048</c:v>
                </c:pt>
                <c:pt idx="4845">
                  <c:v>47048</c:v>
                </c:pt>
                <c:pt idx="4846">
                  <c:v>47088</c:v>
                </c:pt>
                <c:pt idx="4847">
                  <c:v>47088</c:v>
                </c:pt>
                <c:pt idx="4848">
                  <c:v>47128</c:v>
                </c:pt>
                <c:pt idx="4849">
                  <c:v>47128</c:v>
                </c:pt>
                <c:pt idx="4850">
                  <c:v>47168</c:v>
                </c:pt>
                <c:pt idx="4851">
                  <c:v>47168</c:v>
                </c:pt>
                <c:pt idx="4852">
                  <c:v>47208</c:v>
                </c:pt>
                <c:pt idx="4853">
                  <c:v>47208</c:v>
                </c:pt>
                <c:pt idx="4854">
                  <c:v>47212</c:v>
                </c:pt>
                <c:pt idx="4855">
                  <c:v>47212</c:v>
                </c:pt>
                <c:pt idx="4856">
                  <c:v>47216</c:v>
                </c:pt>
                <c:pt idx="4857">
                  <c:v>47216</c:v>
                </c:pt>
                <c:pt idx="4858">
                  <c:v>47220</c:v>
                </c:pt>
                <c:pt idx="4859">
                  <c:v>47220</c:v>
                </c:pt>
                <c:pt idx="4860">
                  <c:v>47224</c:v>
                </c:pt>
                <c:pt idx="4861">
                  <c:v>47224</c:v>
                </c:pt>
                <c:pt idx="4862">
                  <c:v>47264</c:v>
                </c:pt>
                <c:pt idx="4863">
                  <c:v>47264</c:v>
                </c:pt>
                <c:pt idx="4864">
                  <c:v>47304</c:v>
                </c:pt>
                <c:pt idx="4865">
                  <c:v>47304</c:v>
                </c:pt>
                <c:pt idx="4866">
                  <c:v>47344</c:v>
                </c:pt>
                <c:pt idx="4867">
                  <c:v>47344</c:v>
                </c:pt>
                <c:pt idx="4868">
                  <c:v>47384</c:v>
                </c:pt>
                <c:pt idx="4869">
                  <c:v>47384</c:v>
                </c:pt>
                <c:pt idx="4870">
                  <c:v>47424</c:v>
                </c:pt>
                <c:pt idx="4871">
                  <c:v>47424</c:v>
                </c:pt>
                <c:pt idx="4872">
                  <c:v>47464</c:v>
                </c:pt>
                <c:pt idx="4873">
                  <c:v>47464</c:v>
                </c:pt>
                <c:pt idx="4874">
                  <c:v>47468</c:v>
                </c:pt>
                <c:pt idx="4875">
                  <c:v>47468</c:v>
                </c:pt>
                <c:pt idx="4876">
                  <c:v>47508</c:v>
                </c:pt>
                <c:pt idx="4877">
                  <c:v>47508</c:v>
                </c:pt>
                <c:pt idx="4878">
                  <c:v>47548</c:v>
                </c:pt>
                <c:pt idx="4879">
                  <c:v>47548</c:v>
                </c:pt>
                <c:pt idx="4880">
                  <c:v>47588</c:v>
                </c:pt>
                <c:pt idx="4881">
                  <c:v>47588</c:v>
                </c:pt>
                <c:pt idx="4882">
                  <c:v>47628</c:v>
                </c:pt>
                <c:pt idx="4883">
                  <c:v>47628</c:v>
                </c:pt>
                <c:pt idx="4884">
                  <c:v>47668</c:v>
                </c:pt>
                <c:pt idx="4885">
                  <c:v>47668</c:v>
                </c:pt>
                <c:pt idx="4886">
                  <c:v>47708</c:v>
                </c:pt>
                <c:pt idx="4887">
                  <c:v>47708</c:v>
                </c:pt>
                <c:pt idx="4888">
                  <c:v>47748</c:v>
                </c:pt>
                <c:pt idx="4889">
                  <c:v>47748</c:v>
                </c:pt>
                <c:pt idx="4890">
                  <c:v>47752</c:v>
                </c:pt>
                <c:pt idx="4891">
                  <c:v>47752</c:v>
                </c:pt>
                <c:pt idx="4892">
                  <c:v>47792</c:v>
                </c:pt>
                <c:pt idx="4893">
                  <c:v>47792</c:v>
                </c:pt>
                <c:pt idx="4894">
                  <c:v>47832</c:v>
                </c:pt>
                <c:pt idx="4895">
                  <c:v>47832</c:v>
                </c:pt>
                <c:pt idx="4896">
                  <c:v>47872</c:v>
                </c:pt>
                <c:pt idx="4897">
                  <c:v>47872</c:v>
                </c:pt>
                <c:pt idx="4898">
                  <c:v>47912</c:v>
                </c:pt>
                <c:pt idx="4899">
                  <c:v>47912</c:v>
                </c:pt>
                <c:pt idx="4900">
                  <c:v>47932</c:v>
                </c:pt>
                <c:pt idx="4901">
                  <c:v>47932</c:v>
                </c:pt>
                <c:pt idx="4902">
                  <c:v>47972</c:v>
                </c:pt>
                <c:pt idx="4903">
                  <c:v>47972</c:v>
                </c:pt>
                <c:pt idx="4904">
                  <c:v>48012</c:v>
                </c:pt>
                <c:pt idx="4905">
                  <c:v>48012</c:v>
                </c:pt>
                <c:pt idx="4906">
                  <c:v>48052</c:v>
                </c:pt>
                <c:pt idx="4907">
                  <c:v>48052</c:v>
                </c:pt>
                <c:pt idx="4908">
                  <c:v>48092</c:v>
                </c:pt>
                <c:pt idx="4909">
                  <c:v>48092</c:v>
                </c:pt>
                <c:pt idx="4910">
                  <c:v>48132</c:v>
                </c:pt>
                <c:pt idx="4911">
                  <c:v>48132</c:v>
                </c:pt>
                <c:pt idx="4912">
                  <c:v>48172</c:v>
                </c:pt>
                <c:pt idx="4913">
                  <c:v>48172</c:v>
                </c:pt>
                <c:pt idx="4914">
                  <c:v>48212</c:v>
                </c:pt>
                <c:pt idx="4915">
                  <c:v>48212</c:v>
                </c:pt>
                <c:pt idx="4916">
                  <c:v>48252</c:v>
                </c:pt>
                <c:pt idx="4917">
                  <c:v>48252</c:v>
                </c:pt>
                <c:pt idx="4918">
                  <c:v>48292</c:v>
                </c:pt>
                <c:pt idx="4919">
                  <c:v>48292</c:v>
                </c:pt>
                <c:pt idx="4920">
                  <c:v>48332</c:v>
                </c:pt>
                <c:pt idx="4921">
                  <c:v>48332</c:v>
                </c:pt>
                <c:pt idx="4922">
                  <c:v>48372</c:v>
                </c:pt>
                <c:pt idx="4923">
                  <c:v>48372</c:v>
                </c:pt>
                <c:pt idx="4924">
                  <c:v>48404</c:v>
                </c:pt>
                <c:pt idx="4925">
                  <c:v>48404</c:v>
                </c:pt>
                <c:pt idx="4926">
                  <c:v>48444</c:v>
                </c:pt>
                <c:pt idx="4927">
                  <c:v>48444</c:v>
                </c:pt>
                <c:pt idx="4928">
                  <c:v>48484</c:v>
                </c:pt>
                <c:pt idx="4929">
                  <c:v>48484</c:v>
                </c:pt>
                <c:pt idx="4930">
                  <c:v>48524</c:v>
                </c:pt>
                <c:pt idx="4931">
                  <c:v>48524</c:v>
                </c:pt>
                <c:pt idx="4932">
                  <c:v>48528</c:v>
                </c:pt>
                <c:pt idx="4933">
                  <c:v>48528</c:v>
                </c:pt>
                <c:pt idx="4934">
                  <c:v>48568</c:v>
                </c:pt>
                <c:pt idx="4935">
                  <c:v>48568</c:v>
                </c:pt>
                <c:pt idx="4936">
                  <c:v>48608</c:v>
                </c:pt>
                <c:pt idx="4937">
                  <c:v>48608</c:v>
                </c:pt>
                <c:pt idx="4938">
                  <c:v>48612</c:v>
                </c:pt>
                <c:pt idx="4939">
                  <c:v>48612</c:v>
                </c:pt>
                <c:pt idx="4940">
                  <c:v>48652</c:v>
                </c:pt>
                <c:pt idx="4941">
                  <c:v>48652</c:v>
                </c:pt>
                <c:pt idx="4942">
                  <c:v>48692</c:v>
                </c:pt>
                <c:pt idx="4943">
                  <c:v>48692</c:v>
                </c:pt>
                <c:pt idx="4944">
                  <c:v>48732</c:v>
                </c:pt>
                <c:pt idx="4945">
                  <c:v>48732</c:v>
                </c:pt>
                <c:pt idx="4946">
                  <c:v>48736</c:v>
                </c:pt>
                <c:pt idx="4947">
                  <c:v>48736</c:v>
                </c:pt>
                <c:pt idx="4948">
                  <c:v>48776</c:v>
                </c:pt>
                <c:pt idx="4949">
                  <c:v>48776</c:v>
                </c:pt>
                <c:pt idx="4950">
                  <c:v>48816</c:v>
                </c:pt>
                <c:pt idx="4951">
                  <c:v>48816</c:v>
                </c:pt>
                <c:pt idx="4952">
                  <c:v>48820</c:v>
                </c:pt>
                <c:pt idx="4953">
                  <c:v>48820</c:v>
                </c:pt>
                <c:pt idx="4954">
                  <c:v>48860</c:v>
                </c:pt>
                <c:pt idx="4955">
                  <c:v>48860</c:v>
                </c:pt>
                <c:pt idx="4956">
                  <c:v>48900</c:v>
                </c:pt>
                <c:pt idx="4957">
                  <c:v>48900</c:v>
                </c:pt>
                <c:pt idx="4958">
                  <c:v>48940</c:v>
                </c:pt>
                <c:pt idx="4959">
                  <c:v>48940</c:v>
                </c:pt>
                <c:pt idx="4960">
                  <c:v>48980</c:v>
                </c:pt>
                <c:pt idx="4961">
                  <c:v>48980</c:v>
                </c:pt>
                <c:pt idx="4962">
                  <c:v>49000</c:v>
                </c:pt>
                <c:pt idx="4963">
                  <c:v>49000</c:v>
                </c:pt>
                <c:pt idx="4964">
                  <c:v>49040</c:v>
                </c:pt>
                <c:pt idx="4965">
                  <c:v>49040</c:v>
                </c:pt>
                <c:pt idx="4966">
                  <c:v>49072</c:v>
                </c:pt>
                <c:pt idx="4967">
                  <c:v>49072</c:v>
                </c:pt>
                <c:pt idx="4968">
                  <c:v>49112</c:v>
                </c:pt>
                <c:pt idx="4969">
                  <c:v>49112</c:v>
                </c:pt>
                <c:pt idx="4970">
                  <c:v>49152</c:v>
                </c:pt>
                <c:pt idx="4971">
                  <c:v>49152</c:v>
                </c:pt>
                <c:pt idx="4972">
                  <c:v>49156</c:v>
                </c:pt>
                <c:pt idx="4973">
                  <c:v>49156</c:v>
                </c:pt>
                <c:pt idx="4974">
                  <c:v>49196</c:v>
                </c:pt>
                <c:pt idx="4975">
                  <c:v>49196</c:v>
                </c:pt>
                <c:pt idx="4976">
                  <c:v>49200</c:v>
                </c:pt>
                <c:pt idx="4977">
                  <c:v>49200</c:v>
                </c:pt>
                <c:pt idx="4978">
                  <c:v>49240</c:v>
                </c:pt>
                <c:pt idx="4979">
                  <c:v>49240</c:v>
                </c:pt>
                <c:pt idx="4980">
                  <c:v>49244</c:v>
                </c:pt>
                <c:pt idx="4981">
                  <c:v>49244</c:v>
                </c:pt>
                <c:pt idx="4982">
                  <c:v>49284</c:v>
                </c:pt>
                <c:pt idx="4983">
                  <c:v>49284</c:v>
                </c:pt>
                <c:pt idx="4984">
                  <c:v>49288</c:v>
                </c:pt>
                <c:pt idx="4985">
                  <c:v>49288</c:v>
                </c:pt>
                <c:pt idx="4986">
                  <c:v>49328</c:v>
                </c:pt>
                <c:pt idx="4987">
                  <c:v>49328</c:v>
                </c:pt>
                <c:pt idx="4988">
                  <c:v>49368</c:v>
                </c:pt>
                <c:pt idx="4989">
                  <c:v>49368</c:v>
                </c:pt>
                <c:pt idx="4990">
                  <c:v>49372</c:v>
                </c:pt>
                <c:pt idx="4991">
                  <c:v>49372</c:v>
                </c:pt>
                <c:pt idx="4992">
                  <c:v>49412</c:v>
                </c:pt>
                <c:pt idx="4993">
                  <c:v>49412</c:v>
                </c:pt>
                <c:pt idx="4994">
                  <c:v>49452</c:v>
                </c:pt>
                <c:pt idx="4995">
                  <c:v>49452</c:v>
                </c:pt>
                <c:pt idx="4996">
                  <c:v>49492</c:v>
                </c:pt>
                <c:pt idx="4997">
                  <c:v>49492</c:v>
                </c:pt>
                <c:pt idx="4998">
                  <c:v>49512</c:v>
                </c:pt>
                <c:pt idx="4999">
                  <c:v>49512</c:v>
                </c:pt>
                <c:pt idx="5000">
                  <c:v>49552</c:v>
                </c:pt>
                <c:pt idx="5001">
                  <c:v>49552</c:v>
                </c:pt>
                <c:pt idx="5002">
                  <c:v>49556</c:v>
                </c:pt>
                <c:pt idx="5003">
                  <c:v>49556</c:v>
                </c:pt>
                <c:pt idx="5004">
                  <c:v>49596</c:v>
                </c:pt>
                <c:pt idx="5005">
                  <c:v>49596</c:v>
                </c:pt>
                <c:pt idx="5006">
                  <c:v>49636</c:v>
                </c:pt>
                <c:pt idx="5007">
                  <c:v>49636</c:v>
                </c:pt>
                <c:pt idx="5008">
                  <c:v>49640</c:v>
                </c:pt>
                <c:pt idx="5009">
                  <c:v>49640</c:v>
                </c:pt>
                <c:pt idx="5010">
                  <c:v>49680</c:v>
                </c:pt>
                <c:pt idx="5011">
                  <c:v>49680</c:v>
                </c:pt>
                <c:pt idx="5012">
                  <c:v>49712</c:v>
                </c:pt>
                <c:pt idx="5013">
                  <c:v>49712</c:v>
                </c:pt>
                <c:pt idx="5014">
                  <c:v>49752</c:v>
                </c:pt>
                <c:pt idx="5015">
                  <c:v>49752</c:v>
                </c:pt>
                <c:pt idx="5016">
                  <c:v>49792</c:v>
                </c:pt>
                <c:pt idx="5017">
                  <c:v>49792</c:v>
                </c:pt>
                <c:pt idx="5018">
                  <c:v>49796</c:v>
                </c:pt>
                <c:pt idx="5019">
                  <c:v>49796</c:v>
                </c:pt>
                <c:pt idx="5020">
                  <c:v>49836</c:v>
                </c:pt>
                <c:pt idx="5021">
                  <c:v>49836</c:v>
                </c:pt>
                <c:pt idx="5022">
                  <c:v>49876</c:v>
                </c:pt>
                <c:pt idx="5023">
                  <c:v>49876</c:v>
                </c:pt>
                <c:pt idx="5024">
                  <c:v>49880</c:v>
                </c:pt>
                <c:pt idx="5025">
                  <c:v>49880</c:v>
                </c:pt>
                <c:pt idx="5026">
                  <c:v>49920</c:v>
                </c:pt>
                <c:pt idx="5027">
                  <c:v>49920</c:v>
                </c:pt>
                <c:pt idx="5028">
                  <c:v>49960</c:v>
                </c:pt>
                <c:pt idx="5029">
                  <c:v>49960</c:v>
                </c:pt>
                <c:pt idx="5030">
                  <c:v>49964</c:v>
                </c:pt>
                <c:pt idx="5031">
                  <c:v>49964</c:v>
                </c:pt>
                <c:pt idx="5032">
                  <c:v>50004</c:v>
                </c:pt>
                <c:pt idx="5033">
                  <c:v>50004</c:v>
                </c:pt>
                <c:pt idx="5034">
                  <c:v>50044</c:v>
                </c:pt>
                <c:pt idx="5035">
                  <c:v>50044</c:v>
                </c:pt>
                <c:pt idx="5036">
                  <c:v>50084</c:v>
                </c:pt>
                <c:pt idx="5037">
                  <c:v>50084</c:v>
                </c:pt>
                <c:pt idx="5038">
                  <c:v>50120</c:v>
                </c:pt>
                <c:pt idx="5039">
                  <c:v>50120</c:v>
                </c:pt>
                <c:pt idx="5040">
                  <c:v>50160</c:v>
                </c:pt>
                <c:pt idx="5041">
                  <c:v>50160</c:v>
                </c:pt>
                <c:pt idx="5042">
                  <c:v>50164</c:v>
                </c:pt>
                <c:pt idx="5043">
                  <c:v>50164</c:v>
                </c:pt>
                <c:pt idx="5044">
                  <c:v>50204</c:v>
                </c:pt>
                <c:pt idx="5045">
                  <c:v>50204</c:v>
                </c:pt>
                <c:pt idx="5046">
                  <c:v>50208</c:v>
                </c:pt>
                <c:pt idx="5047">
                  <c:v>50208</c:v>
                </c:pt>
                <c:pt idx="5048">
                  <c:v>50248</c:v>
                </c:pt>
                <c:pt idx="5049">
                  <c:v>50248</c:v>
                </c:pt>
                <c:pt idx="5050">
                  <c:v>50280</c:v>
                </c:pt>
                <c:pt idx="5051">
                  <c:v>50280</c:v>
                </c:pt>
                <c:pt idx="5052">
                  <c:v>50320</c:v>
                </c:pt>
                <c:pt idx="5053">
                  <c:v>50320</c:v>
                </c:pt>
                <c:pt idx="5054">
                  <c:v>50324</c:v>
                </c:pt>
                <c:pt idx="5055">
                  <c:v>50324</c:v>
                </c:pt>
                <c:pt idx="5056">
                  <c:v>50364</c:v>
                </c:pt>
                <c:pt idx="5057">
                  <c:v>50364</c:v>
                </c:pt>
                <c:pt idx="5058">
                  <c:v>50368</c:v>
                </c:pt>
                <c:pt idx="5059">
                  <c:v>50368</c:v>
                </c:pt>
                <c:pt idx="5060">
                  <c:v>50408</c:v>
                </c:pt>
                <c:pt idx="5061">
                  <c:v>50408</c:v>
                </c:pt>
                <c:pt idx="5062">
                  <c:v>50448</c:v>
                </c:pt>
                <c:pt idx="5063">
                  <c:v>50448</c:v>
                </c:pt>
                <c:pt idx="5064">
                  <c:v>50452</c:v>
                </c:pt>
                <c:pt idx="5065">
                  <c:v>50452</c:v>
                </c:pt>
                <c:pt idx="5066">
                  <c:v>50492</c:v>
                </c:pt>
                <c:pt idx="5067">
                  <c:v>50492</c:v>
                </c:pt>
                <c:pt idx="5068">
                  <c:v>50532</c:v>
                </c:pt>
                <c:pt idx="5069">
                  <c:v>50532</c:v>
                </c:pt>
                <c:pt idx="5070">
                  <c:v>50572</c:v>
                </c:pt>
                <c:pt idx="5071">
                  <c:v>50572</c:v>
                </c:pt>
                <c:pt idx="5072">
                  <c:v>50608</c:v>
                </c:pt>
                <c:pt idx="5073">
                  <c:v>50608</c:v>
                </c:pt>
                <c:pt idx="5074">
                  <c:v>50648</c:v>
                </c:pt>
                <c:pt idx="5075">
                  <c:v>50648</c:v>
                </c:pt>
                <c:pt idx="5076">
                  <c:v>50652</c:v>
                </c:pt>
                <c:pt idx="5077">
                  <c:v>50652</c:v>
                </c:pt>
                <c:pt idx="5078">
                  <c:v>50692</c:v>
                </c:pt>
                <c:pt idx="5079">
                  <c:v>50692</c:v>
                </c:pt>
                <c:pt idx="5080">
                  <c:v>50732</c:v>
                </c:pt>
                <c:pt idx="5081">
                  <c:v>50732</c:v>
                </c:pt>
                <c:pt idx="5082">
                  <c:v>50772</c:v>
                </c:pt>
                <c:pt idx="5083">
                  <c:v>50772</c:v>
                </c:pt>
                <c:pt idx="5084">
                  <c:v>50776</c:v>
                </c:pt>
                <c:pt idx="5085">
                  <c:v>50776</c:v>
                </c:pt>
                <c:pt idx="5086">
                  <c:v>50816</c:v>
                </c:pt>
                <c:pt idx="5087">
                  <c:v>50816</c:v>
                </c:pt>
                <c:pt idx="5088">
                  <c:v>50848</c:v>
                </c:pt>
                <c:pt idx="5089">
                  <c:v>50848</c:v>
                </c:pt>
                <c:pt idx="5090">
                  <c:v>50888</c:v>
                </c:pt>
                <c:pt idx="5091">
                  <c:v>50888</c:v>
                </c:pt>
                <c:pt idx="5092">
                  <c:v>50928</c:v>
                </c:pt>
                <c:pt idx="5093">
                  <c:v>50928</c:v>
                </c:pt>
                <c:pt idx="5094">
                  <c:v>50968</c:v>
                </c:pt>
                <c:pt idx="5095">
                  <c:v>50968</c:v>
                </c:pt>
                <c:pt idx="5096">
                  <c:v>50972</c:v>
                </c:pt>
                <c:pt idx="5097">
                  <c:v>50972</c:v>
                </c:pt>
                <c:pt idx="5098">
                  <c:v>51012</c:v>
                </c:pt>
                <c:pt idx="5099">
                  <c:v>51012</c:v>
                </c:pt>
                <c:pt idx="5100">
                  <c:v>51052</c:v>
                </c:pt>
                <c:pt idx="5101">
                  <c:v>51052</c:v>
                </c:pt>
                <c:pt idx="5102">
                  <c:v>51092</c:v>
                </c:pt>
                <c:pt idx="5103">
                  <c:v>51092</c:v>
                </c:pt>
                <c:pt idx="5104">
                  <c:v>51096</c:v>
                </c:pt>
                <c:pt idx="5105">
                  <c:v>51096</c:v>
                </c:pt>
                <c:pt idx="5106">
                  <c:v>51136</c:v>
                </c:pt>
                <c:pt idx="5107">
                  <c:v>51136</c:v>
                </c:pt>
                <c:pt idx="5108">
                  <c:v>51176</c:v>
                </c:pt>
                <c:pt idx="5109">
                  <c:v>51176</c:v>
                </c:pt>
                <c:pt idx="5110">
                  <c:v>51180</c:v>
                </c:pt>
                <c:pt idx="5111">
                  <c:v>51180</c:v>
                </c:pt>
                <c:pt idx="5112">
                  <c:v>51220</c:v>
                </c:pt>
                <c:pt idx="5113">
                  <c:v>51220</c:v>
                </c:pt>
                <c:pt idx="5114">
                  <c:v>51260</c:v>
                </c:pt>
                <c:pt idx="5115">
                  <c:v>51260</c:v>
                </c:pt>
                <c:pt idx="5116">
                  <c:v>51300</c:v>
                </c:pt>
                <c:pt idx="5117">
                  <c:v>51300</c:v>
                </c:pt>
                <c:pt idx="5118">
                  <c:v>51336</c:v>
                </c:pt>
                <c:pt idx="5119">
                  <c:v>51336</c:v>
                </c:pt>
                <c:pt idx="5120">
                  <c:v>51376</c:v>
                </c:pt>
                <c:pt idx="5121">
                  <c:v>51376</c:v>
                </c:pt>
                <c:pt idx="5122">
                  <c:v>51380</c:v>
                </c:pt>
                <c:pt idx="5123">
                  <c:v>51380</c:v>
                </c:pt>
                <c:pt idx="5124">
                  <c:v>51420</c:v>
                </c:pt>
                <c:pt idx="5125">
                  <c:v>51420</c:v>
                </c:pt>
                <c:pt idx="5126">
                  <c:v>51424</c:v>
                </c:pt>
                <c:pt idx="5127">
                  <c:v>51424</c:v>
                </c:pt>
                <c:pt idx="5128">
                  <c:v>51464</c:v>
                </c:pt>
                <c:pt idx="5129">
                  <c:v>51464</c:v>
                </c:pt>
                <c:pt idx="5130">
                  <c:v>51496</c:v>
                </c:pt>
                <c:pt idx="5131">
                  <c:v>51496</c:v>
                </c:pt>
                <c:pt idx="5132">
                  <c:v>51536</c:v>
                </c:pt>
                <c:pt idx="5133">
                  <c:v>51536</c:v>
                </c:pt>
                <c:pt idx="5134">
                  <c:v>51540</c:v>
                </c:pt>
                <c:pt idx="5135">
                  <c:v>51540</c:v>
                </c:pt>
                <c:pt idx="5136">
                  <c:v>51580</c:v>
                </c:pt>
                <c:pt idx="5137">
                  <c:v>51580</c:v>
                </c:pt>
                <c:pt idx="5138">
                  <c:v>51584</c:v>
                </c:pt>
                <c:pt idx="5139">
                  <c:v>51584</c:v>
                </c:pt>
                <c:pt idx="5140">
                  <c:v>51624</c:v>
                </c:pt>
                <c:pt idx="5141">
                  <c:v>51624</c:v>
                </c:pt>
                <c:pt idx="5142">
                  <c:v>51664</c:v>
                </c:pt>
                <c:pt idx="5143">
                  <c:v>51664</c:v>
                </c:pt>
                <c:pt idx="5144">
                  <c:v>51668</c:v>
                </c:pt>
                <c:pt idx="5145">
                  <c:v>51668</c:v>
                </c:pt>
                <c:pt idx="5146">
                  <c:v>51708</c:v>
                </c:pt>
                <c:pt idx="5147">
                  <c:v>51708</c:v>
                </c:pt>
                <c:pt idx="5148">
                  <c:v>51748</c:v>
                </c:pt>
                <c:pt idx="5149">
                  <c:v>51748</c:v>
                </c:pt>
                <c:pt idx="5150">
                  <c:v>51788</c:v>
                </c:pt>
                <c:pt idx="5151">
                  <c:v>51788</c:v>
                </c:pt>
                <c:pt idx="5152">
                  <c:v>51792</c:v>
                </c:pt>
                <c:pt idx="5153">
                  <c:v>51792</c:v>
                </c:pt>
                <c:pt idx="5154">
                  <c:v>51832</c:v>
                </c:pt>
                <c:pt idx="5155">
                  <c:v>51832</c:v>
                </c:pt>
                <c:pt idx="5156">
                  <c:v>51836</c:v>
                </c:pt>
                <c:pt idx="5157">
                  <c:v>51836</c:v>
                </c:pt>
                <c:pt idx="5158">
                  <c:v>51876</c:v>
                </c:pt>
                <c:pt idx="5159">
                  <c:v>51876</c:v>
                </c:pt>
                <c:pt idx="5160">
                  <c:v>51916</c:v>
                </c:pt>
                <c:pt idx="5161">
                  <c:v>51916</c:v>
                </c:pt>
                <c:pt idx="5162">
                  <c:v>51952</c:v>
                </c:pt>
                <c:pt idx="5163">
                  <c:v>51952</c:v>
                </c:pt>
                <c:pt idx="5164">
                  <c:v>51992</c:v>
                </c:pt>
                <c:pt idx="5165">
                  <c:v>51992</c:v>
                </c:pt>
                <c:pt idx="5166">
                  <c:v>51996</c:v>
                </c:pt>
                <c:pt idx="5167">
                  <c:v>51996</c:v>
                </c:pt>
                <c:pt idx="5168">
                  <c:v>52036</c:v>
                </c:pt>
                <c:pt idx="5169">
                  <c:v>52036</c:v>
                </c:pt>
                <c:pt idx="5170">
                  <c:v>52076</c:v>
                </c:pt>
                <c:pt idx="5171">
                  <c:v>52076</c:v>
                </c:pt>
                <c:pt idx="5172">
                  <c:v>52080</c:v>
                </c:pt>
                <c:pt idx="5173">
                  <c:v>52080</c:v>
                </c:pt>
                <c:pt idx="5174">
                  <c:v>52120</c:v>
                </c:pt>
                <c:pt idx="5175">
                  <c:v>52120</c:v>
                </c:pt>
                <c:pt idx="5176">
                  <c:v>52160</c:v>
                </c:pt>
                <c:pt idx="5177">
                  <c:v>52160</c:v>
                </c:pt>
                <c:pt idx="5178">
                  <c:v>52164</c:v>
                </c:pt>
                <c:pt idx="5179">
                  <c:v>52164</c:v>
                </c:pt>
                <c:pt idx="5180">
                  <c:v>52204</c:v>
                </c:pt>
                <c:pt idx="5181">
                  <c:v>52204</c:v>
                </c:pt>
                <c:pt idx="5182">
                  <c:v>52244</c:v>
                </c:pt>
                <c:pt idx="5183">
                  <c:v>52244</c:v>
                </c:pt>
                <c:pt idx="5184">
                  <c:v>52256</c:v>
                </c:pt>
                <c:pt idx="5185">
                  <c:v>52256</c:v>
                </c:pt>
                <c:pt idx="5186">
                  <c:v>52296</c:v>
                </c:pt>
                <c:pt idx="5187">
                  <c:v>52296</c:v>
                </c:pt>
                <c:pt idx="5188">
                  <c:v>52336</c:v>
                </c:pt>
                <c:pt idx="5189">
                  <c:v>52336</c:v>
                </c:pt>
                <c:pt idx="5190">
                  <c:v>52376</c:v>
                </c:pt>
                <c:pt idx="5191">
                  <c:v>52376</c:v>
                </c:pt>
                <c:pt idx="5192">
                  <c:v>52380</c:v>
                </c:pt>
                <c:pt idx="5193">
                  <c:v>52380</c:v>
                </c:pt>
                <c:pt idx="5194">
                  <c:v>52420</c:v>
                </c:pt>
                <c:pt idx="5195">
                  <c:v>52420</c:v>
                </c:pt>
                <c:pt idx="5196">
                  <c:v>52432</c:v>
                </c:pt>
                <c:pt idx="5197">
                  <c:v>52432</c:v>
                </c:pt>
                <c:pt idx="5198">
                  <c:v>52472</c:v>
                </c:pt>
                <c:pt idx="5199">
                  <c:v>52472</c:v>
                </c:pt>
                <c:pt idx="5200">
                  <c:v>52512</c:v>
                </c:pt>
                <c:pt idx="5201">
                  <c:v>52512</c:v>
                </c:pt>
                <c:pt idx="5202">
                  <c:v>52552</c:v>
                </c:pt>
                <c:pt idx="5203">
                  <c:v>52552</c:v>
                </c:pt>
                <c:pt idx="5204">
                  <c:v>52592</c:v>
                </c:pt>
                <c:pt idx="5205">
                  <c:v>52592</c:v>
                </c:pt>
                <c:pt idx="5206">
                  <c:v>52632</c:v>
                </c:pt>
                <c:pt idx="5207">
                  <c:v>52632</c:v>
                </c:pt>
                <c:pt idx="5208">
                  <c:v>52644</c:v>
                </c:pt>
                <c:pt idx="5209">
                  <c:v>52644</c:v>
                </c:pt>
                <c:pt idx="5210">
                  <c:v>52684</c:v>
                </c:pt>
                <c:pt idx="5211">
                  <c:v>52684</c:v>
                </c:pt>
                <c:pt idx="5212">
                  <c:v>52688</c:v>
                </c:pt>
                <c:pt idx="5213">
                  <c:v>52688</c:v>
                </c:pt>
                <c:pt idx="5214">
                  <c:v>52728</c:v>
                </c:pt>
                <c:pt idx="5215">
                  <c:v>52728</c:v>
                </c:pt>
                <c:pt idx="5216">
                  <c:v>52768</c:v>
                </c:pt>
                <c:pt idx="5217">
                  <c:v>52768</c:v>
                </c:pt>
                <c:pt idx="5218">
                  <c:v>52804</c:v>
                </c:pt>
                <c:pt idx="5219">
                  <c:v>52804</c:v>
                </c:pt>
                <c:pt idx="5220">
                  <c:v>52844</c:v>
                </c:pt>
                <c:pt idx="5221">
                  <c:v>52844</c:v>
                </c:pt>
                <c:pt idx="5222">
                  <c:v>52884</c:v>
                </c:pt>
                <c:pt idx="5223">
                  <c:v>52884</c:v>
                </c:pt>
                <c:pt idx="5224">
                  <c:v>52924</c:v>
                </c:pt>
                <c:pt idx="5225">
                  <c:v>52924</c:v>
                </c:pt>
                <c:pt idx="5226">
                  <c:v>52928</c:v>
                </c:pt>
                <c:pt idx="5227">
                  <c:v>52928</c:v>
                </c:pt>
                <c:pt idx="5228">
                  <c:v>52968</c:v>
                </c:pt>
                <c:pt idx="5229">
                  <c:v>52968</c:v>
                </c:pt>
                <c:pt idx="5230">
                  <c:v>53004</c:v>
                </c:pt>
                <c:pt idx="5231">
                  <c:v>53004</c:v>
                </c:pt>
                <c:pt idx="5232">
                  <c:v>53044</c:v>
                </c:pt>
                <c:pt idx="5233">
                  <c:v>53044</c:v>
                </c:pt>
                <c:pt idx="5234">
                  <c:v>53084</c:v>
                </c:pt>
                <c:pt idx="5235">
                  <c:v>53084</c:v>
                </c:pt>
                <c:pt idx="5236">
                  <c:v>53096</c:v>
                </c:pt>
                <c:pt idx="5237">
                  <c:v>53096</c:v>
                </c:pt>
                <c:pt idx="5238">
                  <c:v>53136</c:v>
                </c:pt>
                <c:pt idx="5239">
                  <c:v>53136</c:v>
                </c:pt>
                <c:pt idx="5240">
                  <c:v>53176</c:v>
                </c:pt>
                <c:pt idx="5241">
                  <c:v>53176</c:v>
                </c:pt>
                <c:pt idx="5242">
                  <c:v>53216</c:v>
                </c:pt>
                <c:pt idx="5243">
                  <c:v>53216</c:v>
                </c:pt>
                <c:pt idx="5244">
                  <c:v>53256</c:v>
                </c:pt>
                <c:pt idx="5245">
                  <c:v>53256</c:v>
                </c:pt>
                <c:pt idx="5246">
                  <c:v>53296</c:v>
                </c:pt>
                <c:pt idx="5247">
                  <c:v>53296</c:v>
                </c:pt>
                <c:pt idx="5248">
                  <c:v>53336</c:v>
                </c:pt>
                <c:pt idx="5249">
                  <c:v>53336</c:v>
                </c:pt>
                <c:pt idx="5250">
                  <c:v>53356</c:v>
                </c:pt>
                <c:pt idx="5251">
                  <c:v>53356</c:v>
                </c:pt>
                <c:pt idx="5252">
                  <c:v>53396</c:v>
                </c:pt>
                <c:pt idx="5253">
                  <c:v>53396</c:v>
                </c:pt>
                <c:pt idx="5254">
                  <c:v>53436</c:v>
                </c:pt>
                <c:pt idx="5255">
                  <c:v>53436</c:v>
                </c:pt>
                <c:pt idx="5256">
                  <c:v>53476</c:v>
                </c:pt>
                <c:pt idx="5257">
                  <c:v>53476</c:v>
                </c:pt>
                <c:pt idx="5258">
                  <c:v>53516</c:v>
                </c:pt>
                <c:pt idx="5259">
                  <c:v>53516</c:v>
                </c:pt>
                <c:pt idx="5260">
                  <c:v>53520</c:v>
                </c:pt>
                <c:pt idx="5261">
                  <c:v>53520</c:v>
                </c:pt>
                <c:pt idx="5262">
                  <c:v>53560</c:v>
                </c:pt>
                <c:pt idx="5263">
                  <c:v>53560</c:v>
                </c:pt>
                <c:pt idx="5264">
                  <c:v>53600</c:v>
                </c:pt>
                <c:pt idx="5265">
                  <c:v>53600</c:v>
                </c:pt>
                <c:pt idx="5266">
                  <c:v>53640</c:v>
                </c:pt>
                <c:pt idx="5267">
                  <c:v>53640</c:v>
                </c:pt>
                <c:pt idx="5268">
                  <c:v>53680</c:v>
                </c:pt>
                <c:pt idx="5269">
                  <c:v>53680</c:v>
                </c:pt>
                <c:pt idx="5270">
                  <c:v>53720</c:v>
                </c:pt>
                <c:pt idx="5271">
                  <c:v>53720</c:v>
                </c:pt>
                <c:pt idx="5272">
                  <c:v>53760</c:v>
                </c:pt>
                <c:pt idx="5273">
                  <c:v>53760</c:v>
                </c:pt>
                <c:pt idx="5274">
                  <c:v>53800</c:v>
                </c:pt>
                <c:pt idx="5275">
                  <c:v>53800</c:v>
                </c:pt>
                <c:pt idx="5276">
                  <c:v>53840</c:v>
                </c:pt>
                <c:pt idx="5277">
                  <c:v>53840</c:v>
                </c:pt>
                <c:pt idx="5278">
                  <c:v>53852</c:v>
                </c:pt>
                <c:pt idx="5279">
                  <c:v>53852</c:v>
                </c:pt>
                <c:pt idx="5280">
                  <c:v>53892</c:v>
                </c:pt>
                <c:pt idx="5281">
                  <c:v>53892</c:v>
                </c:pt>
                <c:pt idx="5282">
                  <c:v>53932</c:v>
                </c:pt>
                <c:pt idx="5283">
                  <c:v>53932</c:v>
                </c:pt>
                <c:pt idx="5284">
                  <c:v>53972</c:v>
                </c:pt>
                <c:pt idx="5285">
                  <c:v>53972</c:v>
                </c:pt>
                <c:pt idx="5286">
                  <c:v>54012</c:v>
                </c:pt>
                <c:pt idx="5287">
                  <c:v>54012</c:v>
                </c:pt>
                <c:pt idx="5288">
                  <c:v>54052</c:v>
                </c:pt>
                <c:pt idx="5289">
                  <c:v>54052</c:v>
                </c:pt>
                <c:pt idx="5290">
                  <c:v>54092</c:v>
                </c:pt>
                <c:pt idx="5291">
                  <c:v>54092</c:v>
                </c:pt>
                <c:pt idx="5292">
                  <c:v>54112</c:v>
                </c:pt>
                <c:pt idx="5293">
                  <c:v>54112</c:v>
                </c:pt>
                <c:pt idx="5294">
                  <c:v>54152</c:v>
                </c:pt>
                <c:pt idx="5295">
                  <c:v>54152</c:v>
                </c:pt>
                <c:pt idx="5296">
                  <c:v>54192</c:v>
                </c:pt>
                <c:pt idx="5297">
                  <c:v>54192</c:v>
                </c:pt>
                <c:pt idx="5298">
                  <c:v>54232</c:v>
                </c:pt>
                <c:pt idx="5299">
                  <c:v>54232</c:v>
                </c:pt>
                <c:pt idx="5300">
                  <c:v>54272</c:v>
                </c:pt>
                <c:pt idx="5301">
                  <c:v>54272</c:v>
                </c:pt>
                <c:pt idx="5302">
                  <c:v>54312</c:v>
                </c:pt>
                <c:pt idx="5303">
                  <c:v>54312</c:v>
                </c:pt>
                <c:pt idx="5304">
                  <c:v>54352</c:v>
                </c:pt>
                <c:pt idx="5305">
                  <c:v>54352</c:v>
                </c:pt>
                <c:pt idx="5306">
                  <c:v>54392</c:v>
                </c:pt>
                <c:pt idx="5307">
                  <c:v>54392</c:v>
                </c:pt>
                <c:pt idx="5308">
                  <c:v>54432</c:v>
                </c:pt>
                <c:pt idx="5309">
                  <c:v>54432</c:v>
                </c:pt>
                <c:pt idx="5310">
                  <c:v>54472</c:v>
                </c:pt>
                <c:pt idx="5311">
                  <c:v>54472</c:v>
                </c:pt>
                <c:pt idx="5312">
                  <c:v>54512</c:v>
                </c:pt>
                <c:pt idx="5313">
                  <c:v>54512</c:v>
                </c:pt>
                <c:pt idx="5314">
                  <c:v>54552</c:v>
                </c:pt>
                <c:pt idx="5315">
                  <c:v>54552</c:v>
                </c:pt>
                <c:pt idx="5316">
                  <c:v>54592</c:v>
                </c:pt>
                <c:pt idx="5317">
                  <c:v>54592</c:v>
                </c:pt>
                <c:pt idx="5318">
                  <c:v>54632</c:v>
                </c:pt>
                <c:pt idx="5319">
                  <c:v>54632</c:v>
                </c:pt>
                <c:pt idx="5320">
                  <c:v>54672</c:v>
                </c:pt>
                <c:pt idx="5321">
                  <c:v>54672</c:v>
                </c:pt>
                <c:pt idx="5322">
                  <c:v>54712</c:v>
                </c:pt>
                <c:pt idx="5323">
                  <c:v>54712</c:v>
                </c:pt>
                <c:pt idx="5324">
                  <c:v>54752</c:v>
                </c:pt>
                <c:pt idx="5325">
                  <c:v>54752</c:v>
                </c:pt>
                <c:pt idx="5326">
                  <c:v>54792</c:v>
                </c:pt>
                <c:pt idx="5327">
                  <c:v>54792</c:v>
                </c:pt>
                <c:pt idx="5328">
                  <c:v>54832</c:v>
                </c:pt>
                <c:pt idx="5329">
                  <c:v>54832</c:v>
                </c:pt>
                <c:pt idx="5330">
                  <c:v>54872</c:v>
                </c:pt>
                <c:pt idx="5331">
                  <c:v>54872</c:v>
                </c:pt>
                <c:pt idx="5332">
                  <c:v>54912</c:v>
                </c:pt>
                <c:pt idx="5333">
                  <c:v>54912</c:v>
                </c:pt>
                <c:pt idx="5334">
                  <c:v>54952</c:v>
                </c:pt>
                <c:pt idx="5335">
                  <c:v>54952</c:v>
                </c:pt>
                <c:pt idx="5336">
                  <c:v>54992</c:v>
                </c:pt>
                <c:pt idx="5337">
                  <c:v>54992</c:v>
                </c:pt>
                <c:pt idx="5338">
                  <c:v>55012</c:v>
                </c:pt>
                <c:pt idx="5339">
                  <c:v>55012</c:v>
                </c:pt>
                <c:pt idx="5340">
                  <c:v>55052</c:v>
                </c:pt>
                <c:pt idx="5341">
                  <c:v>55052</c:v>
                </c:pt>
                <c:pt idx="5342">
                  <c:v>55092</c:v>
                </c:pt>
                <c:pt idx="5343">
                  <c:v>55092</c:v>
                </c:pt>
                <c:pt idx="5344">
                  <c:v>55132</c:v>
                </c:pt>
                <c:pt idx="5345">
                  <c:v>55132</c:v>
                </c:pt>
                <c:pt idx="5346">
                  <c:v>55136</c:v>
                </c:pt>
                <c:pt idx="5347">
                  <c:v>55136</c:v>
                </c:pt>
                <c:pt idx="5348">
                  <c:v>55176</c:v>
                </c:pt>
                <c:pt idx="5349">
                  <c:v>55176</c:v>
                </c:pt>
                <c:pt idx="5350">
                  <c:v>55216</c:v>
                </c:pt>
                <c:pt idx="5351">
                  <c:v>55216</c:v>
                </c:pt>
                <c:pt idx="5352">
                  <c:v>55220</c:v>
                </c:pt>
                <c:pt idx="5353">
                  <c:v>55220</c:v>
                </c:pt>
                <c:pt idx="5354">
                  <c:v>55260</c:v>
                </c:pt>
                <c:pt idx="5355">
                  <c:v>55260</c:v>
                </c:pt>
                <c:pt idx="5356">
                  <c:v>55300</c:v>
                </c:pt>
                <c:pt idx="5357">
                  <c:v>55300</c:v>
                </c:pt>
                <c:pt idx="5358">
                  <c:v>55340</c:v>
                </c:pt>
                <c:pt idx="5359">
                  <c:v>55340</c:v>
                </c:pt>
                <c:pt idx="5360">
                  <c:v>55380</c:v>
                </c:pt>
                <c:pt idx="5361">
                  <c:v>55380</c:v>
                </c:pt>
                <c:pt idx="5362">
                  <c:v>55384</c:v>
                </c:pt>
                <c:pt idx="5363">
                  <c:v>55384</c:v>
                </c:pt>
                <c:pt idx="5364">
                  <c:v>55424</c:v>
                </c:pt>
                <c:pt idx="5365">
                  <c:v>55424</c:v>
                </c:pt>
                <c:pt idx="5366">
                  <c:v>55428</c:v>
                </c:pt>
                <c:pt idx="5367">
                  <c:v>55428</c:v>
                </c:pt>
                <c:pt idx="5368">
                  <c:v>55468</c:v>
                </c:pt>
                <c:pt idx="5369">
                  <c:v>55468</c:v>
                </c:pt>
                <c:pt idx="5370">
                  <c:v>55472</c:v>
                </c:pt>
                <c:pt idx="5371">
                  <c:v>55472</c:v>
                </c:pt>
                <c:pt idx="5372">
                  <c:v>55512</c:v>
                </c:pt>
                <c:pt idx="5373">
                  <c:v>55512</c:v>
                </c:pt>
                <c:pt idx="5374">
                  <c:v>55552</c:v>
                </c:pt>
                <c:pt idx="5375">
                  <c:v>55552</c:v>
                </c:pt>
                <c:pt idx="5376">
                  <c:v>55556</c:v>
                </c:pt>
                <c:pt idx="5377">
                  <c:v>55556</c:v>
                </c:pt>
                <c:pt idx="5378">
                  <c:v>55596</c:v>
                </c:pt>
                <c:pt idx="5379">
                  <c:v>55596</c:v>
                </c:pt>
                <c:pt idx="5380">
                  <c:v>55636</c:v>
                </c:pt>
                <c:pt idx="5381">
                  <c:v>55636</c:v>
                </c:pt>
                <c:pt idx="5382">
                  <c:v>55640</c:v>
                </c:pt>
                <c:pt idx="5383">
                  <c:v>55640</c:v>
                </c:pt>
                <c:pt idx="5384">
                  <c:v>55680</c:v>
                </c:pt>
                <c:pt idx="5385">
                  <c:v>55725</c:v>
                </c:pt>
                <c:pt idx="5386">
                  <c:v>55765</c:v>
                </c:pt>
                <c:pt idx="5387">
                  <c:v>55765</c:v>
                </c:pt>
                <c:pt idx="5388">
                  <c:v>55769</c:v>
                </c:pt>
                <c:pt idx="5389">
                  <c:v>55785</c:v>
                </c:pt>
                <c:pt idx="5390">
                  <c:v>55825</c:v>
                </c:pt>
                <c:pt idx="5391">
                  <c:v>55850</c:v>
                </c:pt>
                <c:pt idx="5392">
                  <c:v>55890</c:v>
                </c:pt>
                <c:pt idx="5393">
                  <c:v>55924</c:v>
                </c:pt>
                <c:pt idx="5394">
                  <c:v>55964</c:v>
                </c:pt>
                <c:pt idx="5395">
                  <c:v>55964</c:v>
                </c:pt>
                <c:pt idx="5396">
                  <c:v>55968</c:v>
                </c:pt>
                <c:pt idx="5397">
                  <c:v>56002</c:v>
                </c:pt>
                <c:pt idx="5398">
                  <c:v>56042</c:v>
                </c:pt>
                <c:pt idx="5399">
                  <c:v>56076</c:v>
                </c:pt>
                <c:pt idx="5400">
                  <c:v>56116</c:v>
                </c:pt>
                <c:pt idx="5401">
                  <c:v>56116</c:v>
                </c:pt>
                <c:pt idx="5402">
                  <c:v>56120</c:v>
                </c:pt>
                <c:pt idx="5403">
                  <c:v>56120</c:v>
                </c:pt>
                <c:pt idx="5404">
                  <c:v>56160</c:v>
                </c:pt>
                <c:pt idx="5405">
                  <c:v>56160</c:v>
                </c:pt>
                <c:pt idx="5406">
                  <c:v>56200</c:v>
                </c:pt>
                <c:pt idx="5407">
                  <c:v>56224</c:v>
                </c:pt>
                <c:pt idx="5408">
                  <c:v>56264</c:v>
                </c:pt>
                <c:pt idx="5409">
                  <c:v>56298</c:v>
                </c:pt>
                <c:pt idx="5410">
                  <c:v>56338</c:v>
                </c:pt>
                <c:pt idx="5411">
                  <c:v>56338</c:v>
                </c:pt>
                <c:pt idx="5412">
                  <c:v>56358</c:v>
                </c:pt>
                <c:pt idx="5413">
                  <c:v>56392</c:v>
                </c:pt>
                <c:pt idx="5414">
                  <c:v>56432</c:v>
                </c:pt>
                <c:pt idx="5415">
                  <c:v>56466</c:v>
                </c:pt>
                <c:pt idx="5416">
                  <c:v>56506</c:v>
                </c:pt>
                <c:pt idx="5417">
                  <c:v>56506</c:v>
                </c:pt>
                <c:pt idx="5418">
                  <c:v>56542</c:v>
                </c:pt>
                <c:pt idx="5419">
                  <c:v>56542</c:v>
                </c:pt>
                <c:pt idx="5420">
                  <c:v>56582</c:v>
                </c:pt>
                <c:pt idx="5421">
                  <c:v>56615</c:v>
                </c:pt>
                <c:pt idx="5422">
                  <c:v>56655</c:v>
                </c:pt>
                <c:pt idx="5423">
                  <c:v>56689</c:v>
                </c:pt>
                <c:pt idx="5424">
                  <c:v>56729</c:v>
                </c:pt>
                <c:pt idx="5425">
                  <c:v>56729</c:v>
                </c:pt>
                <c:pt idx="5426">
                  <c:v>56769</c:v>
                </c:pt>
                <c:pt idx="5427">
                  <c:v>56803</c:v>
                </c:pt>
                <c:pt idx="5428">
                  <c:v>56843</c:v>
                </c:pt>
                <c:pt idx="5429">
                  <c:v>56877</c:v>
                </c:pt>
                <c:pt idx="5430">
                  <c:v>56917</c:v>
                </c:pt>
                <c:pt idx="5431">
                  <c:v>56917</c:v>
                </c:pt>
                <c:pt idx="5432">
                  <c:v>56957</c:v>
                </c:pt>
                <c:pt idx="5433">
                  <c:v>56957</c:v>
                </c:pt>
                <c:pt idx="5434">
                  <c:v>56997</c:v>
                </c:pt>
                <c:pt idx="5435">
                  <c:v>56997</c:v>
                </c:pt>
                <c:pt idx="5436">
                  <c:v>57037</c:v>
                </c:pt>
                <c:pt idx="5437">
                  <c:v>57037</c:v>
                </c:pt>
                <c:pt idx="5438">
                  <c:v>57041</c:v>
                </c:pt>
                <c:pt idx="5439">
                  <c:v>57041</c:v>
                </c:pt>
                <c:pt idx="5440">
                  <c:v>57081</c:v>
                </c:pt>
                <c:pt idx="5441">
                  <c:v>57081</c:v>
                </c:pt>
                <c:pt idx="5442">
                  <c:v>57121</c:v>
                </c:pt>
                <c:pt idx="5443">
                  <c:v>57121</c:v>
                </c:pt>
                <c:pt idx="5444">
                  <c:v>57161</c:v>
                </c:pt>
                <c:pt idx="5445">
                  <c:v>57161</c:v>
                </c:pt>
                <c:pt idx="5446">
                  <c:v>57201</c:v>
                </c:pt>
                <c:pt idx="5447">
                  <c:v>57201</c:v>
                </c:pt>
                <c:pt idx="5448">
                  <c:v>57241</c:v>
                </c:pt>
                <c:pt idx="5449">
                  <c:v>57241</c:v>
                </c:pt>
                <c:pt idx="5450">
                  <c:v>57281</c:v>
                </c:pt>
                <c:pt idx="5451">
                  <c:v>57281</c:v>
                </c:pt>
                <c:pt idx="5452">
                  <c:v>57321</c:v>
                </c:pt>
                <c:pt idx="5453">
                  <c:v>57321</c:v>
                </c:pt>
                <c:pt idx="5454">
                  <c:v>57361</c:v>
                </c:pt>
                <c:pt idx="5455">
                  <c:v>57361</c:v>
                </c:pt>
                <c:pt idx="5456">
                  <c:v>57401</c:v>
                </c:pt>
                <c:pt idx="5457">
                  <c:v>57401</c:v>
                </c:pt>
                <c:pt idx="5458">
                  <c:v>57425</c:v>
                </c:pt>
                <c:pt idx="5459">
                  <c:v>57425</c:v>
                </c:pt>
                <c:pt idx="5460">
                  <c:v>57465</c:v>
                </c:pt>
                <c:pt idx="5461">
                  <c:v>57465</c:v>
                </c:pt>
                <c:pt idx="5462">
                  <c:v>57505</c:v>
                </c:pt>
                <c:pt idx="5463">
                  <c:v>57505</c:v>
                </c:pt>
                <c:pt idx="5464">
                  <c:v>57545</c:v>
                </c:pt>
                <c:pt idx="5465">
                  <c:v>57545</c:v>
                </c:pt>
                <c:pt idx="5466">
                  <c:v>57549</c:v>
                </c:pt>
                <c:pt idx="5467">
                  <c:v>57549</c:v>
                </c:pt>
                <c:pt idx="5468">
                  <c:v>57589</c:v>
                </c:pt>
                <c:pt idx="5469">
                  <c:v>57589</c:v>
                </c:pt>
                <c:pt idx="5470">
                  <c:v>57629</c:v>
                </c:pt>
                <c:pt idx="5471">
                  <c:v>57629</c:v>
                </c:pt>
                <c:pt idx="5472">
                  <c:v>57633</c:v>
                </c:pt>
                <c:pt idx="5473">
                  <c:v>57633</c:v>
                </c:pt>
                <c:pt idx="5474">
                  <c:v>57673</c:v>
                </c:pt>
                <c:pt idx="5475">
                  <c:v>57673</c:v>
                </c:pt>
                <c:pt idx="5476">
                  <c:v>57713</c:v>
                </c:pt>
                <c:pt idx="5477">
                  <c:v>57713</c:v>
                </c:pt>
                <c:pt idx="5478">
                  <c:v>57753</c:v>
                </c:pt>
                <c:pt idx="5479">
                  <c:v>57753</c:v>
                </c:pt>
                <c:pt idx="5480">
                  <c:v>57793</c:v>
                </c:pt>
                <c:pt idx="5481">
                  <c:v>57793</c:v>
                </c:pt>
                <c:pt idx="5482">
                  <c:v>57797</c:v>
                </c:pt>
                <c:pt idx="5483">
                  <c:v>57797</c:v>
                </c:pt>
                <c:pt idx="5484">
                  <c:v>57837</c:v>
                </c:pt>
                <c:pt idx="5485">
                  <c:v>57837</c:v>
                </c:pt>
                <c:pt idx="5486">
                  <c:v>57877</c:v>
                </c:pt>
                <c:pt idx="5487">
                  <c:v>57877</c:v>
                </c:pt>
                <c:pt idx="5488">
                  <c:v>57881</c:v>
                </c:pt>
                <c:pt idx="5489">
                  <c:v>57881</c:v>
                </c:pt>
                <c:pt idx="5490">
                  <c:v>57921</c:v>
                </c:pt>
                <c:pt idx="5491">
                  <c:v>57921</c:v>
                </c:pt>
                <c:pt idx="5492">
                  <c:v>57961</c:v>
                </c:pt>
                <c:pt idx="5493">
                  <c:v>57961</c:v>
                </c:pt>
                <c:pt idx="5494">
                  <c:v>58001</c:v>
                </c:pt>
                <c:pt idx="5495">
                  <c:v>58001</c:v>
                </c:pt>
                <c:pt idx="5496">
                  <c:v>58005</c:v>
                </c:pt>
                <c:pt idx="5497">
                  <c:v>58005</c:v>
                </c:pt>
                <c:pt idx="5498">
                  <c:v>58045</c:v>
                </c:pt>
                <c:pt idx="5499">
                  <c:v>58045</c:v>
                </c:pt>
                <c:pt idx="5500">
                  <c:v>58085</c:v>
                </c:pt>
                <c:pt idx="5501">
                  <c:v>58085</c:v>
                </c:pt>
                <c:pt idx="5502">
                  <c:v>58125</c:v>
                </c:pt>
                <c:pt idx="5503">
                  <c:v>58125</c:v>
                </c:pt>
                <c:pt idx="5504">
                  <c:v>58165</c:v>
                </c:pt>
                <c:pt idx="5505">
                  <c:v>58165</c:v>
                </c:pt>
                <c:pt idx="5506">
                  <c:v>58169</c:v>
                </c:pt>
                <c:pt idx="5507">
                  <c:v>58169</c:v>
                </c:pt>
                <c:pt idx="5508">
                  <c:v>58209</c:v>
                </c:pt>
                <c:pt idx="5509">
                  <c:v>58209</c:v>
                </c:pt>
                <c:pt idx="5510">
                  <c:v>58249</c:v>
                </c:pt>
                <c:pt idx="5511">
                  <c:v>58249</c:v>
                </c:pt>
                <c:pt idx="5512">
                  <c:v>58289</c:v>
                </c:pt>
                <c:pt idx="5513">
                  <c:v>58289</c:v>
                </c:pt>
                <c:pt idx="5514">
                  <c:v>58329</c:v>
                </c:pt>
                <c:pt idx="5515">
                  <c:v>58329</c:v>
                </c:pt>
                <c:pt idx="5516">
                  <c:v>58369</c:v>
                </c:pt>
                <c:pt idx="5517">
                  <c:v>58369</c:v>
                </c:pt>
                <c:pt idx="5518">
                  <c:v>58409</c:v>
                </c:pt>
                <c:pt idx="5519">
                  <c:v>58409</c:v>
                </c:pt>
                <c:pt idx="5520">
                  <c:v>58413</c:v>
                </c:pt>
                <c:pt idx="5521">
                  <c:v>58413</c:v>
                </c:pt>
                <c:pt idx="5522">
                  <c:v>58453</c:v>
                </c:pt>
                <c:pt idx="5523">
                  <c:v>58453</c:v>
                </c:pt>
                <c:pt idx="5524">
                  <c:v>58493</c:v>
                </c:pt>
                <c:pt idx="5525">
                  <c:v>58493</c:v>
                </c:pt>
                <c:pt idx="5526">
                  <c:v>58533</c:v>
                </c:pt>
                <c:pt idx="5527">
                  <c:v>58533</c:v>
                </c:pt>
                <c:pt idx="5528">
                  <c:v>58573</c:v>
                </c:pt>
                <c:pt idx="5529">
                  <c:v>58573</c:v>
                </c:pt>
                <c:pt idx="5530">
                  <c:v>58613</c:v>
                </c:pt>
                <c:pt idx="5531">
                  <c:v>58613</c:v>
                </c:pt>
                <c:pt idx="5532">
                  <c:v>58653</c:v>
                </c:pt>
                <c:pt idx="5533">
                  <c:v>58653</c:v>
                </c:pt>
                <c:pt idx="5534">
                  <c:v>58693</c:v>
                </c:pt>
                <c:pt idx="5535">
                  <c:v>58693</c:v>
                </c:pt>
                <c:pt idx="5536">
                  <c:v>58697</c:v>
                </c:pt>
                <c:pt idx="5537">
                  <c:v>58697</c:v>
                </c:pt>
                <c:pt idx="5538">
                  <c:v>58737</c:v>
                </c:pt>
                <c:pt idx="5539">
                  <c:v>58737</c:v>
                </c:pt>
                <c:pt idx="5540">
                  <c:v>58777</c:v>
                </c:pt>
                <c:pt idx="5541">
                  <c:v>58777</c:v>
                </c:pt>
                <c:pt idx="5542">
                  <c:v>58817</c:v>
                </c:pt>
                <c:pt idx="5543">
                  <c:v>58817</c:v>
                </c:pt>
                <c:pt idx="5544">
                  <c:v>58857</c:v>
                </c:pt>
                <c:pt idx="5545">
                  <c:v>58857</c:v>
                </c:pt>
                <c:pt idx="5546">
                  <c:v>58897</c:v>
                </c:pt>
                <c:pt idx="5547">
                  <c:v>58897</c:v>
                </c:pt>
                <c:pt idx="5548">
                  <c:v>58937</c:v>
                </c:pt>
                <c:pt idx="5549">
                  <c:v>58937</c:v>
                </c:pt>
                <c:pt idx="5550">
                  <c:v>58941</c:v>
                </c:pt>
                <c:pt idx="5551">
                  <c:v>58941</c:v>
                </c:pt>
                <c:pt idx="5552">
                  <c:v>58981</c:v>
                </c:pt>
                <c:pt idx="5553">
                  <c:v>58981</c:v>
                </c:pt>
                <c:pt idx="5554">
                  <c:v>59021</c:v>
                </c:pt>
                <c:pt idx="5555">
                  <c:v>59021</c:v>
                </c:pt>
                <c:pt idx="5556">
                  <c:v>59061</c:v>
                </c:pt>
                <c:pt idx="5557">
                  <c:v>59061</c:v>
                </c:pt>
                <c:pt idx="5558">
                  <c:v>59101</c:v>
                </c:pt>
                <c:pt idx="5559">
                  <c:v>59101</c:v>
                </c:pt>
                <c:pt idx="5560">
                  <c:v>59141</c:v>
                </c:pt>
                <c:pt idx="5561">
                  <c:v>59141</c:v>
                </c:pt>
                <c:pt idx="5562">
                  <c:v>59181</c:v>
                </c:pt>
                <c:pt idx="5563">
                  <c:v>59181</c:v>
                </c:pt>
                <c:pt idx="5564">
                  <c:v>59221</c:v>
                </c:pt>
                <c:pt idx="5565">
                  <c:v>59221</c:v>
                </c:pt>
                <c:pt idx="5566">
                  <c:v>59261</c:v>
                </c:pt>
                <c:pt idx="5567">
                  <c:v>59261</c:v>
                </c:pt>
                <c:pt idx="5568">
                  <c:v>59265</c:v>
                </c:pt>
                <c:pt idx="5569">
                  <c:v>59265</c:v>
                </c:pt>
                <c:pt idx="5570">
                  <c:v>59305</c:v>
                </c:pt>
                <c:pt idx="5571">
                  <c:v>59305</c:v>
                </c:pt>
                <c:pt idx="5572">
                  <c:v>59345</c:v>
                </c:pt>
                <c:pt idx="5573">
                  <c:v>59345</c:v>
                </c:pt>
                <c:pt idx="5574">
                  <c:v>59385</c:v>
                </c:pt>
                <c:pt idx="5575">
                  <c:v>59385</c:v>
                </c:pt>
                <c:pt idx="5576">
                  <c:v>59425</c:v>
                </c:pt>
                <c:pt idx="5577">
                  <c:v>59425</c:v>
                </c:pt>
                <c:pt idx="5578">
                  <c:v>59465</c:v>
                </c:pt>
                <c:pt idx="5579">
                  <c:v>59465</c:v>
                </c:pt>
                <c:pt idx="5580">
                  <c:v>59505</c:v>
                </c:pt>
                <c:pt idx="5581">
                  <c:v>59505</c:v>
                </c:pt>
                <c:pt idx="5582">
                  <c:v>59521</c:v>
                </c:pt>
                <c:pt idx="5583">
                  <c:v>59521</c:v>
                </c:pt>
                <c:pt idx="5584">
                  <c:v>59561</c:v>
                </c:pt>
                <c:pt idx="5585">
                  <c:v>59561</c:v>
                </c:pt>
                <c:pt idx="5586">
                  <c:v>59601</c:v>
                </c:pt>
                <c:pt idx="5587">
                  <c:v>59601</c:v>
                </c:pt>
                <c:pt idx="5588">
                  <c:v>59641</c:v>
                </c:pt>
                <c:pt idx="5589">
                  <c:v>59641</c:v>
                </c:pt>
                <c:pt idx="5590">
                  <c:v>59681</c:v>
                </c:pt>
                <c:pt idx="5591">
                  <c:v>59681</c:v>
                </c:pt>
                <c:pt idx="5592">
                  <c:v>59721</c:v>
                </c:pt>
                <c:pt idx="5593">
                  <c:v>59721</c:v>
                </c:pt>
                <c:pt idx="5594">
                  <c:v>59761</c:v>
                </c:pt>
                <c:pt idx="5595">
                  <c:v>59761</c:v>
                </c:pt>
                <c:pt idx="5596">
                  <c:v>59801</c:v>
                </c:pt>
                <c:pt idx="5597">
                  <c:v>59801</c:v>
                </c:pt>
                <c:pt idx="5598">
                  <c:v>59817</c:v>
                </c:pt>
                <c:pt idx="5599">
                  <c:v>59817</c:v>
                </c:pt>
                <c:pt idx="5600">
                  <c:v>59857</c:v>
                </c:pt>
                <c:pt idx="5601">
                  <c:v>59857</c:v>
                </c:pt>
                <c:pt idx="5602">
                  <c:v>59897</c:v>
                </c:pt>
                <c:pt idx="5603">
                  <c:v>59897</c:v>
                </c:pt>
                <c:pt idx="5604">
                  <c:v>59937</c:v>
                </c:pt>
                <c:pt idx="5605">
                  <c:v>59937</c:v>
                </c:pt>
                <c:pt idx="5606">
                  <c:v>59977</c:v>
                </c:pt>
                <c:pt idx="5607">
                  <c:v>59977</c:v>
                </c:pt>
                <c:pt idx="5608">
                  <c:v>60017</c:v>
                </c:pt>
                <c:pt idx="5609">
                  <c:v>60017</c:v>
                </c:pt>
                <c:pt idx="5610">
                  <c:v>60033</c:v>
                </c:pt>
                <c:pt idx="5611">
                  <c:v>60033</c:v>
                </c:pt>
                <c:pt idx="5612">
                  <c:v>60073</c:v>
                </c:pt>
                <c:pt idx="5613">
                  <c:v>60073</c:v>
                </c:pt>
                <c:pt idx="5614">
                  <c:v>60113</c:v>
                </c:pt>
                <c:pt idx="5615">
                  <c:v>60113</c:v>
                </c:pt>
                <c:pt idx="5616">
                  <c:v>60125</c:v>
                </c:pt>
                <c:pt idx="5617">
                  <c:v>60125</c:v>
                </c:pt>
                <c:pt idx="5618">
                  <c:v>60165</c:v>
                </c:pt>
                <c:pt idx="5619">
                  <c:v>60165</c:v>
                </c:pt>
                <c:pt idx="5620">
                  <c:v>60205</c:v>
                </c:pt>
                <c:pt idx="5621">
                  <c:v>60205</c:v>
                </c:pt>
                <c:pt idx="5622">
                  <c:v>60221</c:v>
                </c:pt>
                <c:pt idx="5623">
                  <c:v>60221</c:v>
                </c:pt>
                <c:pt idx="5624">
                  <c:v>60261</c:v>
                </c:pt>
                <c:pt idx="5625">
                  <c:v>60261</c:v>
                </c:pt>
                <c:pt idx="5626">
                  <c:v>60301</c:v>
                </c:pt>
                <c:pt idx="5627">
                  <c:v>60301</c:v>
                </c:pt>
                <c:pt idx="5628">
                  <c:v>60321</c:v>
                </c:pt>
                <c:pt idx="5629">
                  <c:v>60321</c:v>
                </c:pt>
                <c:pt idx="5630">
                  <c:v>60361</c:v>
                </c:pt>
                <c:pt idx="5631">
                  <c:v>60361</c:v>
                </c:pt>
                <c:pt idx="5632">
                  <c:v>60365</c:v>
                </c:pt>
                <c:pt idx="5633">
                  <c:v>60365</c:v>
                </c:pt>
                <c:pt idx="5634">
                  <c:v>60405</c:v>
                </c:pt>
                <c:pt idx="5635">
                  <c:v>60405</c:v>
                </c:pt>
                <c:pt idx="5636">
                  <c:v>60445</c:v>
                </c:pt>
                <c:pt idx="5637">
                  <c:v>60445</c:v>
                </c:pt>
                <c:pt idx="5638">
                  <c:v>60449</c:v>
                </c:pt>
                <c:pt idx="5639">
                  <c:v>60449</c:v>
                </c:pt>
                <c:pt idx="5640">
                  <c:v>60489</c:v>
                </c:pt>
                <c:pt idx="5641">
                  <c:v>60489</c:v>
                </c:pt>
                <c:pt idx="5642">
                  <c:v>60529</c:v>
                </c:pt>
                <c:pt idx="5643">
                  <c:v>60529</c:v>
                </c:pt>
                <c:pt idx="5644">
                  <c:v>60569</c:v>
                </c:pt>
                <c:pt idx="5645">
                  <c:v>60569</c:v>
                </c:pt>
                <c:pt idx="5646">
                  <c:v>60609</c:v>
                </c:pt>
                <c:pt idx="5647">
                  <c:v>60609</c:v>
                </c:pt>
                <c:pt idx="5648">
                  <c:v>60649</c:v>
                </c:pt>
                <c:pt idx="5649">
                  <c:v>60649</c:v>
                </c:pt>
                <c:pt idx="5650">
                  <c:v>60689</c:v>
                </c:pt>
                <c:pt idx="5651">
                  <c:v>60689</c:v>
                </c:pt>
                <c:pt idx="5652">
                  <c:v>60709</c:v>
                </c:pt>
                <c:pt idx="5653">
                  <c:v>60709</c:v>
                </c:pt>
                <c:pt idx="5654">
                  <c:v>60749</c:v>
                </c:pt>
                <c:pt idx="5655">
                  <c:v>60781</c:v>
                </c:pt>
                <c:pt idx="5656">
                  <c:v>60821</c:v>
                </c:pt>
                <c:pt idx="5657">
                  <c:v>60821</c:v>
                </c:pt>
                <c:pt idx="5658">
                  <c:v>60861</c:v>
                </c:pt>
                <c:pt idx="5659">
                  <c:v>60894</c:v>
                </c:pt>
                <c:pt idx="5660">
                  <c:v>60934</c:v>
                </c:pt>
                <c:pt idx="5661">
                  <c:v>60934</c:v>
                </c:pt>
                <c:pt idx="5662">
                  <c:v>60974</c:v>
                </c:pt>
                <c:pt idx="5663">
                  <c:v>61016</c:v>
                </c:pt>
                <c:pt idx="5664">
                  <c:v>61056</c:v>
                </c:pt>
                <c:pt idx="5665">
                  <c:v>61100</c:v>
                </c:pt>
                <c:pt idx="5666">
                  <c:v>61140</c:v>
                </c:pt>
                <c:pt idx="5667">
                  <c:v>61140</c:v>
                </c:pt>
                <c:pt idx="5668">
                  <c:v>61180</c:v>
                </c:pt>
                <c:pt idx="5669">
                  <c:v>61180</c:v>
                </c:pt>
                <c:pt idx="5670">
                  <c:v>61220</c:v>
                </c:pt>
                <c:pt idx="5671">
                  <c:v>61239</c:v>
                </c:pt>
                <c:pt idx="5672">
                  <c:v>61279</c:v>
                </c:pt>
                <c:pt idx="5673">
                  <c:v>61312</c:v>
                </c:pt>
                <c:pt idx="5674">
                  <c:v>61352</c:v>
                </c:pt>
                <c:pt idx="5675">
                  <c:v>61352</c:v>
                </c:pt>
                <c:pt idx="5676">
                  <c:v>61392</c:v>
                </c:pt>
                <c:pt idx="5677">
                  <c:v>61432</c:v>
                </c:pt>
                <c:pt idx="5678">
                  <c:v>61472</c:v>
                </c:pt>
                <c:pt idx="5679">
                  <c:v>61505</c:v>
                </c:pt>
                <c:pt idx="5680">
                  <c:v>61545</c:v>
                </c:pt>
                <c:pt idx="5681">
                  <c:v>61545</c:v>
                </c:pt>
                <c:pt idx="5682">
                  <c:v>61585</c:v>
                </c:pt>
                <c:pt idx="5683">
                  <c:v>61585</c:v>
                </c:pt>
                <c:pt idx="5684">
                  <c:v>61625</c:v>
                </c:pt>
                <c:pt idx="5685">
                  <c:v>61656</c:v>
                </c:pt>
                <c:pt idx="5686">
                  <c:v>61696</c:v>
                </c:pt>
                <c:pt idx="5687">
                  <c:v>61729</c:v>
                </c:pt>
                <c:pt idx="5688">
                  <c:v>61769</c:v>
                </c:pt>
                <c:pt idx="5689">
                  <c:v>61769</c:v>
                </c:pt>
                <c:pt idx="5690">
                  <c:v>61809</c:v>
                </c:pt>
                <c:pt idx="5691">
                  <c:v>61849</c:v>
                </c:pt>
                <c:pt idx="5692">
                  <c:v>61889</c:v>
                </c:pt>
                <c:pt idx="5693">
                  <c:v>61922</c:v>
                </c:pt>
                <c:pt idx="5694">
                  <c:v>61962</c:v>
                </c:pt>
                <c:pt idx="5695">
                  <c:v>61962</c:v>
                </c:pt>
                <c:pt idx="5696">
                  <c:v>62002</c:v>
                </c:pt>
                <c:pt idx="5697">
                  <c:v>62002</c:v>
                </c:pt>
                <c:pt idx="5698">
                  <c:v>62042</c:v>
                </c:pt>
                <c:pt idx="5699">
                  <c:v>62042</c:v>
                </c:pt>
                <c:pt idx="5700">
                  <c:v>62082</c:v>
                </c:pt>
                <c:pt idx="5701">
                  <c:v>62107</c:v>
                </c:pt>
                <c:pt idx="5702">
                  <c:v>62147</c:v>
                </c:pt>
                <c:pt idx="5703">
                  <c:v>62147</c:v>
                </c:pt>
                <c:pt idx="5704">
                  <c:v>62187</c:v>
                </c:pt>
                <c:pt idx="5705">
                  <c:v>62187</c:v>
                </c:pt>
                <c:pt idx="5706">
                  <c:v>62227</c:v>
                </c:pt>
                <c:pt idx="5707">
                  <c:v>62227</c:v>
                </c:pt>
                <c:pt idx="5708">
                  <c:v>62267</c:v>
                </c:pt>
                <c:pt idx="5709">
                  <c:v>62267</c:v>
                </c:pt>
                <c:pt idx="5710">
                  <c:v>62307</c:v>
                </c:pt>
                <c:pt idx="5711">
                  <c:v>62307</c:v>
                </c:pt>
                <c:pt idx="5712">
                  <c:v>62347</c:v>
                </c:pt>
                <c:pt idx="5713">
                  <c:v>62347</c:v>
                </c:pt>
                <c:pt idx="5714">
                  <c:v>62387</c:v>
                </c:pt>
                <c:pt idx="5715">
                  <c:v>62387</c:v>
                </c:pt>
                <c:pt idx="5716">
                  <c:v>62427</c:v>
                </c:pt>
                <c:pt idx="5717">
                  <c:v>62427</c:v>
                </c:pt>
                <c:pt idx="5718">
                  <c:v>62467</c:v>
                </c:pt>
                <c:pt idx="5719">
                  <c:v>62467</c:v>
                </c:pt>
                <c:pt idx="5720">
                  <c:v>62507</c:v>
                </c:pt>
                <c:pt idx="5721">
                  <c:v>62507</c:v>
                </c:pt>
                <c:pt idx="5722">
                  <c:v>62547</c:v>
                </c:pt>
                <c:pt idx="5723">
                  <c:v>62547</c:v>
                </c:pt>
                <c:pt idx="5724">
                  <c:v>62587</c:v>
                </c:pt>
                <c:pt idx="5725">
                  <c:v>62587</c:v>
                </c:pt>
                <c:pt idx="5726">
                  <c:v>62627</c:v>
                </c:pt>
                <c:pt idx="5727">
                  <c:v>62627</c:v>
                </c:pt>
                <c:pt idx="5728">
                  <c:v>62667</c:v>
                </c:pt>
                <c:pt idx="5729">
                  <c:v>62667</c:v>
                </c:pt>
                <c:pt idx="5730">
                  <c:v>62707</c:v>
                </c:pt>
                <c:pt idx="5731">
                  <c:v>62707</c:v>
                </c:pt>
                <c:pt idx="5732">
                  <c:v>62747</c:v>
                </c:pt>
                <c:pt idx="5733">
                  <c:v>62747</c:v>
                </c:pt>
                <c:pt idx="5734">
                  <c:v>62787</c:v>
                </c:pt>
                <c:pt idx="5735">
                  <c:v>62787</c:v>
                </c:pt>
                <c:pt idx="5736">
                  <c:v>62827</c:v>
                </c:pt>
                <c:pt idx="5737">
                  <c:v>62827</c:v>
                </c:pt>
                <c:pt idx="5738">
                  <c:v>62867</c:v>
                </c:pt>
                <c:pt idx="5739">
                  <c:v>62867</c:v>
                </c:pt>
                <c:pt idx="5740">
                  <c:v>62907</c:v>
                </c:pt>
                <c:pt idx="5741">
                  <c:v>62907</c:v>
                </c:pt>
                <c:pt idx="5742">
                  <c:v>62947</c:v>
                </c:pt>
                <c:pt idx="5743">
                  <c:v>62947</c:v>
                </c:pt>
                <c:pt idx="5744">
                  <c:v>62987</c:v>
                </c:pt>
                <c:pt idx="5745">
                  <c:v>62987</c:v>
                </c:pt>
                <c:pt idx="5746">
                  <c:v>63027</c:v>
                </c:pt>
                <c:pt idx="5747">
                  <c:v>63027</c:v>
                </c:pt>
                <c:pt idx="5748">
                  <c:v>63067</c:v>
                </c:pt>
                <c:pt idx="5749">
                  <c:v>63067</c:v>
                </c:pt>
                <c:pt idx="5750">
                  <c:v>63107</c:v>
                </c:pt>
                <c:pt idx="5751">
                  <c:v>63107</c:v>
                </c:pt>
                <c:pt idx="5752">
                  <c:v>63147</c:v>
                </c:pt>
                <c:pt idx="5753">
                  <c:v>63147</c:v>
                </c:pt>
                <c:pt idx="5754">
                  <c:v>63187</c:v>
                </c:pt>
                <c:pt idx="5755">
                  <c:v>63187</c:v>
                </c:pt>
                <c:pt idx="5756">
                  <c:v>63227</c:v>
                </c:pt>
                <c:pt idx="5757">
                  <c:v>63227</c:v>
                </c:pt>
                <c:pt idx="5758">
                  <c:v>63267</c:v>
                </c:pt>
                <c:pt idx="5759">
                  <c:v>63267</c:v>
                </c:pt>
                <c:pt idx="5760">
                  <c:v>63307</c:v>
                </c:pt>
                <c:pt idx="5761">
                  <c:v>63307</c:v>
                </c:pt>
                <c:pt idx="5762">
                  <c:v>63347</c:v>
                </c:pt>
                <c:pt idx="5763">
                  <c:v>63347</c:v>
                </c:pt>
                <c:pt idx="5764">
                  <c:v>63387</c:v>
                </c:pt>
                <c:pt idx="5765">
                  <c:v>63387</c:v>
                </c:pt>
                <c:pt idx="5766">
                  <c:v>63427</c:v>
                </c:pt>
                <c:pt idx="5767">
                  <c:v>63427</c:v>
                </c:pt>
                <c:pt idx="5768">
                  <c:v>63467</c:v>
                </c:pt>
                <c:pt idx="5769">
                  <c:v>63467</c:v>
                </c:pt>
                <c:pt idx="5770">
                  <c:v>63507</c:v>
                </c:pt>
                <c:pt idx="5771">
                  <c:v>63507</c:v>
                </c:pt>
                <c:pt idx="5772">
                  <c:v>63547</c:v>
                </c:pt>
                <c:pt idx="5773">
                  <c:v>63547</c:v>
                </c:pt>
                <c:pt idx="5774">
                  <c:v>63587</c:v>
                </c:pt>
                <c:pt idx="5775">
                  <c:v>63587</c:v>
                </c:pt>
                <c:pt idx="5776">
                  <c:v>63627</c:v>
                </c:pt>
                <c:pt idx="5777">
                  <c:v>63627</c:v>
                </c:pt>
                <c:pt idx="5778">
                  <c:v>63667</c:v>
                </c:pt>
                <c:pt idx="5779">
                  <c:v>63667</c:v>
                </c:pt>
                <c:pt idx="5780">
                  <c:v>63707</c:v>
                </c:pt>
                <c:pt idx="5781">
                  <c:v>63707</c:v>
                </c:pt>
                <c:pt idx="5782">
                  <c:v>63747</c:v>
                </c:pt>
                <c:pt idx="5783">
                  <c:v>63747</c:v>
                </c:pt>
                <c:pt idx="5784">
                  <c:v>63787</c:v>
                </c:pt>
                <c:pt idx="5785">
                  <c:v>63787</c:v>
                </c:pt>
                <c:pt idx="5786">
                  <c:v>63827</c:v>
                </c:pt>
                <c:pt idx="5787">
                  <c:v>63827</c:v>
                </c:pt>
                <c:pt idx="5788">
                  <c:v>63867</c:v>
                </c:pt>
                <c:pt idx="5789">
                  <c:v>63867</c:v>
                </c:pt>
                <c:pt idx="5790">
                  <c:v>63907</c:v>
                </c:pt>
                <c:pt idx="5791">
                  <c:v>63907</c:v>
                </c:pt>
                <c:pt idx="5792">
                  <c:v>63947</c:v>
                </c:pt>
                <c:pt idx="5793">
                  <c:v>63947</c:v>
                </c:pt>
                <c:pt idx="5794">
                  <c:v>63987</c:v>
                </c:pt>
                <c:pt idx="5795">
                  <c:v>63987</c:v>
                </c:pt>
                <c:pt idx="5796">
                  <c:v>64027</c:v>
                </c:pt>
                <c:pt idx="5797">
                  <c:v>64027</c:v>
                </c:pt>
                <c:pt idx="5798">
                  <c:v>64067</c:v>
                </c:pt>
                <c:pt idx="5799">
                  <c:v>64067</c:v>
                </c:pt>
                <c:pt idx="5800">
                  <c:v>64107</c:v>
                </c:pt>
                <c:pt idx="5801">
                  <c:v>64107</c:v>
                </c:pt>
                <c:pt idx="5802">
                  <c:v>64119</c:v>
                </c:pt>
                <c:pt idx="5803">
                  <c:v>64119</c:v>
                </c:pt>
                <c:pt idx="5804">
                  <c:v>64159</c:v>
                </c:pt>
                <c:pt idx="5805">
                  <c:v>64159</c:v>
                </c:pt>
                <c:pt idx="5806">
                  <c:v>64199</c:v>
                </c:pt>
                <c:pt idx="5807">
                  <c:v>64199</c:v>
                </c:pt>
                <c:pt idx="5808">
                  <c:v>64239</c:v>
                </c:pt>
                <c:pt idx="5809">
                  <c:v>64239</c:v>
                </c:pt>
                <c:pt idx="5810">
                  <c:v>64279</c:v>
                </c:pt>
                <c:pt idx="5811">
                  <c:v>64279</c:v>
                </c:pt>
                <c:pt idx="5812">
                  <c:v>64319</c:v>
                </c:pt>
                <c:pt idx="5813">
                  <c:v>64319</c:v>
                </c:pt>
                <c:pt idx="5814">
                  <c:v>64359</c:v>
                </c:pt>
                <c:pt idx="5815">
                  <c:v>64359</c:v>
                </c:pt>
                <c:pt idx="5816">
                  <c:v>64399</c:v>
                </c:pt>
                <c:pt idx="5817">
                  <c:v>64399</c:v>
                </c:pt>
                <c:pt idx="5818">
                  <c:v>64439</c:v>
                </c:pt>
                <c:pt idx="5819">
                  <c:v>64439</c:v>
                </c:pt>
                <c:pt idx="5820">
                  <c:v>64479</c:v>
                </c:pt>
                <c:pt idx="5821">
                  <c:v>64479</c:v>
                </c:pt>
                <c:pt idx="5822">
                  <c:v>64519</c:v>
                </c:pt>
                <c:pt idx="5823">
                  <c:v>64519</c:v>
                </c:pt>
                <c:pt idx="5824">
                  <c:v>64559</c:v>
                </c:pt>
                <c:pt idx="5825">
                  <c:v>64559</c:v>
                </c:pt>
                <c:pt idx="5826">
                  <c:v>64599</c:v>
                </c:pt>
                <c:pt idx="5827">
                  <c:v>64599</c:v>
                </c:pt>
                <c:pt idx="5828">
                  <c:v>64639</c:v>
                </c:pt>
                <c:pt idx="5829">
                  <c:v>64639</c:v>
                </c:pt>
                <c:pt idx="5830">
                  <c:v>64679</c:v>
                </c:pt>
                <c:pt idx="5831">
                  <c:v>64679</c:v>
                </c:pt>
                <c:pt idx="5832">
                  <c:v>64719</c:v>
                </c:pt>
                <c:pt idx="5833">
                  <c:v>64719</c:v>
                </c:pt>
                <c:pt idx="5834">
                  <c:v>64759</c:v>
                </c:pt>
                <c:pt idx="5835">
                  <c:v>64759</c:v>
                </c:pt>
                <c:pt idx="5836">
                  <c:v>64799</c:v>
                </c:pt>
                <c:pt idx="5837">
                  <c:v>64799</c:v>
                </c:pt>
                <c:pt idx="5838">
                  <c:v>64839</c:v>
                </c:pt>
                <c:pt idx="5839">
                  <c:v>64839</c:v>
                </c:pt>
                <c:pt idx="5840">
                  <c:v>64879</c:v>
                </c:pt>
                <c:pt idx="5841">
                  <c:v>64879</c:v>
                </c:pt>
                <c:pt idx="5842">
                  <c:v>64919</c:v>
                </c:pt>
                <c:pt idx="5843">
                  <c:v>64919</c:v>
                </c:pt>
                <c:pt idx="5844">
                  <c:v>64959</c:v>
                </c:pt>
                <c:pt idx="5845">
                  <c:v>64959</c:v>
                </c:pt>
                <c:pt idx="5846">
                  <c:v>64999</c:v>
                </c:pt>
                <c:pt idx="5847">
                  <c:v>64999</c:v>
                </c:pt>
                <c:pt idx="5848">
                  <c:v>65039</c:v>
                </c:pt>
                <c:pt idx="5849">
                  <c:v>65039</c:v>
                </c:pt>
                <c:pt idx="5850">
                  <c:v>65079</c:v>
                </c:pt>
                <c:pt idx="5851">
                  <c:v>65079</c:v>
                </c:pt>
                <c:pt idx="5852">
                  <c:v>65119</c:v>
                </c:pt>
                <c:pt idx="5853">
                  <c:v>65119</c:v>
                </c:pt>
                <c:pt idx="5854">
                  <c:v>65159</c:v>
                </c:pt>
                <c:pt idx="5855">
                  <c:v>65159</c:v>
                </c:pt>
                <c:pt idx="5856">
                  <c:v>65199</c:v>
                </c:pt>
                <c:pt idx="5857">
                  <c:v>65199</c:v>
                </c:pt>
                <c:pt idx="5858">
                  <c:v>65239</c:v>
                </c:pt>
                <c:pt idx="5859">
                  <c:v>65239</c:v>
                </c:pt>
                <c:pt idx="5860">
                  <c:v>65279</c:v>
                </c:pt>
                <c:pt idx="5861">
                  <c:v>65279</c:v>
                </c:pt>
                <c:pt idx="5862">
                  <c:v>65319</c:v>
                </c:pt>
                <c:pt idx="5863">
                  <c:v>65319</c:v>
                </c:pt>
                <c:pt idx="5864">
                  <c:v>65359</c:v>
                </c:pt>
                <c:pt idx="5865">
                  <c:v>65359</c:v>
                </c:pt>
                <c:pt idx="5866">
                  <c:v>65399</c:v>
                </c:pt>
                <c:pt idx="5867">
                  <c:v>65399</c:v>
                </c:pt>
                <c:pt idx="5868">
                  <c:v>65439</c:v>
                </c:pt>
                <c:pt idx="5869">
                  <c:v>65439</c:v>
                </c:pt>
                <c:pt idx="5870">
                  <c:v>65479</c:v>
                </c:pt>
                <c:pt idx="5871">
                  <c:v>65479</c:v>
                </c:pt>
                <c:pt idx="5872">
                  <c:v>65519</c:v>
                </c:pt>
                <c:pt idx="5873">
                  <c:v>65519</c:v>
                </c:pt>
                <c:pt idx="5874">
                  <c:v>65559</c:v>
                </c:pt>
                <c:pt idx="5875">
                  <c:v>65568</c:v>
                </c:pt>
                <c:pt idx="5876">
                  <c:v>65608</c:v>
                </c:pt>
                <c:pt idx="5877">
                  <c:v>65624</c:v>
                </c:pt>
                <c:pt idx="5878">
                  <c:v>65664</c:v>
                </c:pt>
                <c:pt idx="5879">
                  <c:v>65689</c:v>
                </c:pt>
                <c:pt idx="5880">
                  <c:v>65729</c:v>
                </c:pt>
                <c:pt idx="5881">
                  <c:v>65769</c:v>
                </c:pt>
                <c:pt idx="5882">
                  <c:v>65809</c:v>
                </c:pt>
                <c:pt idx="5883">
                  <c:v>65809</c:v>
                </c:pt>
                <c:pt idx="5884">
                  <c:v>65849</c:v>
                </c:pt>
                <c:pt idx="5885">
                  <c:v>65899</c:v>
                </c:pt>
                <c:pt idx="5886">
                  <c:v>65939</c:v>
                </c:pt>
                <c:pt idx="5887">
                  <c:v>65973</c:v>
                </c:pt>
                <c:pt idx="5888">
                  <c:v>66013</c:v>
                </c:pt>
                <c:pt idx="5889">
                  <c:v>66013</c:v>
                </c:pt>
                <c:pt idx="5890">
                  <c:v>66053</c:v>
                </c:pt>
                <c:pt idx="5891">
                  <c:v>66053</c:v>
                </c:pt>
                <c:pt idx="5892">
                  <c:v>66093</c:v>
                </c:pt>
                <c:pt idx="5893">
                  <c:v>66093</c:v>
                </c:pt>
                <c:pt idx="5894">
                  <c:v>66133</c:v>
                </c:pt>
                <c:pt idx="5895">
                  <c:v>66152</c:v>
                </c:pt>
                <c:pt idx="5896">
                  <c:v>66192</c:v>
                </c:pt>
                <c:pt idx="5897">
                  <c:v>66260</c:v>
                </c:pt>
                <c:pt idx="5898">
                  <c:v>66300</c:v>
                </c:pt>
                <c:pt idx="5899">
                  <c:v>66300</c:v>
                </c:pt>
                <c:pt idx="5900">
                  <c:v>66340</c:v>
                </c:pt>
                <c:pt idx="5901">
                  <c:v>66373</c:v>
                </c:pt>
                <c:pt idx="5902">
                  <c:v>66413</c:v>
                </c:pt>
                <c:pt idx="5903">
                  <c:v>66447</c:v>
                </c:pt>
                <c:pt idx="5904">
                  <c:v>66487</c:v>
                </c:pt>
                <c:pt idx="5905">
                  <c:v>66487</c:v>
                </c:pt>
                <c:pt idx="5906">
                  <c:v>66527</c:v>
                </c:pt>
                <c:pt idx="5907">
                  <c:v>66527</c:v>
                </c:pt>
                <c:pt idx="5908">
                  <c:v>66567</c:v>
                </c:pt>
                <c:pt idx="5909">
                  <c:v>66593</c:v>
                </c:pt>
                <c:pt idx="5910">
                  <c:v>66633</c:v>
                </c:pt>
                <c:pt idx="5911">
                  <c:v>66667</c:v>
                </c:pt>
                <c:pt idx="5912">
                  <c:v>66707</c:v>
                </c:pt>
                <c:pt idx="5913">
                  <c:v>66707</c:v>
                </c:pt>
                <c:pt idx="5914">
                  <c:v>66747</c:v>
                </c:pt>
                <c:pt idx="5915">
                  <c:v>66780</c:v>
                </c:pt>
                <c:pt idx="5916">
                  <c:v>66820</c:v>
                </c:pt>
                <c:pt idx="5917">
                  <c:v>66854</c:v>
                </c:pt>
                <c:pt idx="5918">
                  <c:v>66894</c:v>
                </c:pt>
                <c:pt idx="5919">
                  <c:v>66894</c:v>
                </c:pt>
                <c:pt idx="5920">
                  <c:v>66934</c:v>
                </c:pt>
                <c:pt idx="5921">
                  <c:v>66934</c:v>
                </c:pt>
                <c:pt idx="5922">
                  <c:v>66974</c:v>
                </c:pt>
                <c:pt idx="5923">
                  <c:v>66974</c:v>
                </c:pt>
                <c:pt idx="5924">
                  <c:v>67014</c:v>
                </c:pt>
                <c:pt idx="5925">
                  <c:v>67014</c:v>
                </c:pt>
                <c:pt idx="5926">
                  <c:v>67054</c:v>
                </c:pt>
                <c:pt idx="5927">
                  <c:v>67054</c:v>
                </c:pt>
                <c:pt idx="5928">
                  <c:v>67094</c:v>
                </c:pt>
                <c:pt idx="5929">
                  <c:v>67094</c:v>
                </c:pt>
                <c:pt idx="5930">
                  <c:v>67134</c:v>
                </c:pt>
                <c:pt idx="5931">
                  <c:v>67134</c:v>
                </c:pt>
                <c:pt idx="5932">
                  <c:v>67174</c:v>
                </c:pt>
                <c:pt idx="5933">
                  <c:v>67174</c:v>
                </c:pt>
                <c:pt idx="5934">
                  <c:v>67214</c:v>
                </c:pt>
                <c:pt idx="5935">
                  <c:v>67214</c:v>
                </c:pt>
                <c:pt idx="5936">
                  <c:v>67254</c:v>
                </c:pt>
                <c:pt idx="5937">
                  <c:v>67254</c:v>
                </c:pt>
                <c:pt idx="5938">
                  <c:v>67294</c:v>
                </c:pt>
                <c:pt idx="5939">
                  <c:v>67294</c:v>
                </c:pt>
                <c:pt idx="5940">
                  <c:v>67334</c:v>
                </c:pt>
                <c:pt idx="5941">
                  <c:v>67334</c:v>
                </c:pt>
                <c:pt idx="5942">
                  <c:v>67374</c:v>
                </c:pt>
                <c:pt idx="5943">
                  <c:v>67374</c:v>
                </c:pt>
                <c:pt idx="5944">
                  <c:v>67414</c:v>
                </c:pt>
                <c:pt idx="5945">
                  <c:v>67414</c:v>
                </c:pt>
                <c:pt idx="5946">
                  <c:v>67454</c:v>
                </c:pt>
                <c:pt idx="5947">
                  <c:v>67486</c:v>
                </c:pt>
                <c:pt idx="5948">
                  <c:v>67526</c:v>
                </c:pt>
                <c:pt idx="5949">
                  <c:v>67526</c:v>
                </c:pt>
                <c:pt idx="5950">
                  <c:v>67566</c:v>
                </c:pt>
                <c:pt idx="5951">
                  <c:v>67599</c:v>
                </c:pt>
                <c:pt idx="5952">
                  <c:v>67639</c:v>
                </c:pt>
                <c:pt idx="5953">
                  <c:v>67639</c:v>
                </c:pt>
                <c:pt idx="5954">
                  <c:v>67679</c:v>
                </c:pt>
                <c:pt idx="5955">
                  <c:v>67727</c:v>
                </c:pt>
                <c:pt idx="5956">
                  <c:v>67767</c:v>
                </c:pt>
                <c:pt idx="5957">
                  <c:v>67806</c:v>
                </c:pt>
                <c:pt idx="5958">
                  <c:v>67846</c:v>
                </c:pt>
                <c:pt idx="5959">
                  <c:v>67846</c:v>
                </c:pt>
                <c:pt idx="5960">
                  <c:v>67886</c:v>
                </c:pt>
                <c:pt idx="5961">
                  <c:v>67886</c:v>
                </c:pt>
                <c:pt idx="5962">
                  <c:v>67926</c:v>
                </c:pt>
                <c:pt idx="5963">
                  <c:v>67945</c:v>
                </c:pt>
                <c:pt idx="5964">
                  <c:v>67985</c:v>
                </c:pt>
                <c:pt idx="5965">
                  <c:v>68030</c:v>
                </c:pt>
                <c:pt idx="5966">
                  <c:v>68070</c:v>
                </c:pt>
                <c:pt idx="5967">
                  <c:v>68070</c:v>
                </c:pt>
                <c:pt idx="5968">
                  <c:v>68110</c:v>
                </c:pt>
                <c:pt idx="5969">
                  <c:v>68150</c:v>
                </c:pt>
                <c:pt idx="5970">
                  <c:v>68190</c:v>
                </c:pt>
                <c:pt idx="5971">
                  <c:v>68240</c:v>
                </c:pt>
                <c:pt idx="5972">
                  <c:v>68280</c:v>
                </c:pt>
                <c:pt idx="5973">
                  <c:v>68280</c:v>
                </c:pt>
                <c:pt idx="5974">
                  <c:v>68320</c:v>
                </c:pt>
                <c:pt idx="5975">
                  <c:v>68320</c:v>
                </c:pt>
                <c:pt idx="5976">
                  <c:v>68360</c:v>
                </c:pt>
                <c:pt idx="5977">
                  <c:v>68402</c:v>
                </c:pt>
                <c:pt idx="5978">
                  <c:v>68442</c:v>
                </c:pt>
                <c:pt idx="5979">
                  <c:v>68480</c:v>
                </c:pt>
                <c:pt idx="5980">
                  <c:v>68520</c:v>
                </c:pt>
                <c:pt idx="5981">
                  <c:v>68520</c:v>
                </c:pt>
                <c:pt idx="5982">
                  <c:v>68560</c:v>
                </c:pt>
                <c:pt idx="5983">
                  <c:v>68600</c:v>
                </c:pt>
                <c:pt idx="5984">
                  <c:v>68640</c:v>
                </c:pt>
                <c:pt idx="5985">
                  <c:v>68695</c:v>
                </c:pt>
                <c:pt idx="5986">
                  <c:v>68735</c:v>
                </c:pt>
                <c:pt idx="5987">
                  <c:v>68735</c:v>
                </c:pt>
                <c:pt idx="5988">
                  <c:v>68775</c:v>
                </c:pt>
                <c:pt idx="5989">
                  <c:v>68775</c:v>
                </c:pt>
                <c:pt idx="5990">
                  <c:v>68815</c:v>
                </c:pt>
                <c:pt idx="5991">
                  <c:v>68815</c:v>
                </c:pt>
                <c:pt idx="5992">
                  <c:v>68855</c:v>
                </c:pt>
                <c:pt idx="5993">
                  <c:v>68880</c:v>
                </c:pt>
                <c:pt idx="5994">
                  <c:v>68920</c:v>
                </c:pt>
                <c:pt idx="5995">
                  <c:v>68953</c:v>
                </c:pt>
                <c:pt idx="5996">
                  <c:v>68993</c:v>
                </c:pt>
                <c:pt idx="5997">
                  <c:v>68993</c:v>
                </c:pt>
                <c:pt idx="5998">
                  <c:v>69033</c:v>
                </c:pt>
                <c:pt idx="5999">
                  <c:v>69049</c:v>
                </c:pt>
                <c:pt idx="6000">
                  <c:v>69089</c:v>
                </c:pt>
                <c:pt idx="6001">
                  <c:v>69114</c:v>
                </c:pt>
                <c:pt idx="6002">
                  <c:v>69154</c:v>
                </c:pt>
                <c:pt idx="6003">
                  <c:v>69188</c:v>
                </c:pt>
                <c:pt idx="6004">
                  <c:v>69228</c:v>
                </c:pt>
                <c:pt idx="6005">
                  <c:v>69228</c:v>
                </c:pt>
                <c:pt idx="6006">
                  <c:v>69268</c:v>
                </c:pt>
                <c:pt idx="6007">
                  <c:v>69306</c:v>
                </c:pt>
                <c:pt idx="6008">
                  <c:v>69346</c:v>
                </c:pt>
                <c:pt idx="6009">
                  <c:v>69380</c:v>
                </c:pt>
                <c:pt idx="6010">
                  <c:v>69420</c:v>
                </c:pt>
                <c:pt idx="6011">
                  <c:v>69420</c:v>
                </c:pt>
                <c:pt idx="6012">
                  <c:v>69460</c:v>
                </c:pt>
                <c:pt idx="6013">
                  <c:v>69460</c:v>
                </c:pt>
                <c:pt idx="6014">
                  <c:v>69500</c:v>
                </c:pt>
                <c:pt idx="6015">
                  <c:v>69500</c:v>
                </c:pt>
                <c:pt idx="6016">
                  <c:v>69540</c:v>
                </c:pt>
                <c:pt idx="6017">
                  <c:v>69559</c:v>
                </c:pt>
                <c:pt idx="6018">
                  <c:v>69599</c:v>
                </c:pt>
                <c:pt idx="6019">
                  <c:v>69633</c:v>
                </c:pt>
                <c:pt idx="6020">
                  <c:v>69673</c:v>
                </c:pt>
                <c:pt idx="6021">
                  <c:v>69673</c:v>
                </c:pt>
                <c:pt idx="6022">
                  <c:v>69713</c:v>
                </c:pt>
                <c:pt idx="6023">
                  <c:v>69746</c:v>
                </c:pt>
                <c:pt idx="6024">
                  <c:v>69786</c:v>
                </c:pt>
                <c:pt idx="6025">
                  <c:v>69820</c:v>
                </c:pt>
                <c:pt idx="6026">
                  <c:v>69860</c:v>
                </c:pt>
                <c:pt idx="6027">
                  <c:v>69860</c:v>
                </c:pt>
                <c:pt idx="6028">
                  <c:v>69900</c:v>
                </c:pt>
                <c:pt idx="6029">
                  <c:v>69900</c:v>
                </c:pt>
                <c:pt idx="6030">
                  <c:v>69940</c:v>
                </c:pt>
                <c:pt idx="6031">
                  <c:v>69966</c:v>
                </c:pt>
                <c:pt idx="6032">
                  <c:v>70006</c:v>
                </c:pt>
                <c:pt idx="6033">
                  <c:v>70040</c:v>
                </c:pt>
                <c:pt idx="6034">
                  <c:v>70080</c:v>
                </c:pt>
                <c:pt idx="6035">
                  <c:v>70080</c:v>
                </c:pt>
                <c:pt idx="6036">
                  <c:v>70120</c:v>
                </c:pt>
                <c:pt idx="6037">
                  <c:v>70153</c:v>
                </c:pt>
                <c:pt idx="6038">
                  <c:v>70193</c:v>
                </c:pt>
                <c:pt idx="6039">
                  <c:v>70233</c:v>
                </c:pt>
                <c:pt idx="6040">
                  <c:v>70273</c:v>
                </c:pt>
                <c:pt idx="6041">
                  <c:v>70273</c:v>
                </c:pt>
                <c:pt idx="6042">
                  <c:v>70313</c:v>
                </c:pt>
                <c:pt idx="6043">
                  <c:v>70313</c:v>
                </c:pt>
                <c:pt idx="6044">
                  <c:v>70353</c:v>
                </c:pt>
                <c:pt idx="6045">
                  <c:v>70353</c:v>
                </c:pt>
                <c:pt idx="6046">
                  <c:v>70393</c:v>
                </c:pt>
                <c:pt idx="6047">
                  <c:v>70393</c:v>
                </c:pt>
                <c:pt idx="6048">
                  <c:v>70433</c:v>
                </c:pt>
                <c:pt idx="6049">
                  <c:v>70433</c:v>
                </c:pt>
                <c:pt idx="6050">
                  <c:v>70473</c:v>
                </c:pt>
                <c:pt idx="6051">
                  <c:v>70507</c:v>
                </c:pt>
                <c:pt idx="6052">
                  <c:v>70547</c:v>
                </c:pt>
                <c:pt idx="6053">
                  <c:v>70547</c:v>
                </c:pt>
                <c:pt idx="6054">
                  <c:v>70587</c:v>
                </c:pt>
                <c:pt idx="6055">
                  <c:v>70587</c:v>
                </c:pt>
                <c:pt idx="6056">
                  <c:v>70627</c:v>
                </c:pt>
                <c:pt idx="6057">
                  <c:v>70627</c:v>
                </c:pt>
                <c:pt idx="6058">
                  <c:v>70667</c:v>
                </c:pt>
                <c:pt idx="6059">
                  <c:v>70763</c:v>
                </c:pt>
                <c:pt idx="6060">
                  <c:v>70803</c:v>
                </c:pt>
                <c:pt idx="6061">
                  <c:v>70803</c:v>
                </c:pt>
                <c:pt idx="6062">
                  <c:v>70843</c:v>
                </c:pt>
                <c:pt idx="6063">
                  <c:v>70843</c:v>
                </c:pt>
                <c:pt idx="6064">
                  <c:v>70883</c:v>
                </c:pt>
                <c:pt idx="6065">
                  <c:v>70883</c:v>
                </c:pt>
                <c:pt idx="6066">
                  <c:v>70923</c:v>
                </c:pt>
                <c:pt idx="6067">
                  <c:v>70923</c:v>
                </c:pt>
                <c:pt idx="6068">
                  <c:v>70963</c:v>
                </c:pt>
                <c:pt idx="6069">
                  <c:v>70963</c:v>
                </c:pt>
                <c:pt idx="6070">
                  <c:v>71003</c:v>
                </c:pt>
                <c:pt idx="6071">
                  <c:v>71003</c:v>
                </c:pt>
                <c:pt idx="6072">
                  <c:v>71043</c:v>
                </c:pt>
                <c:pt idx="6073">
                  <c:v>71043</c:v>
                </c:pt>
                <c:pt idx="6074">
                  <c:v>71083</c:v>
                </c:pt>
                <c:pt idx="6075">
                  <c:v>71083</c:v>
                </c:pt>
                <c:pt idx="6076">
                  <c:v>71123</c:v>
                </c:pt>
                <c:pt idx="6077">
                  <c:v>71172</c:v>
                </c:pt>
                <c:pt idx="6078">
                  <c:v>71212</c:v>
                </c:pt>
                <c:pt idx="6079">
                  <c:v>71212</c:v>
                </c:pt>
                <c:pt idx="6080">
                  <c:v>71252</c:v>
                </c:pt>
                <c:pt idx="6081">
                  <c:v>71296</c:v>
                </c:pt>
                <c:pt idx="6082">
                  <c:v>71336</c:v>
                </c:pt>
                <c:pt idx="6083">
                  <c:v>71336</c:v>
                </c:pt>
                <c:pt idx="6084">
                  <c:v>71376</c:v>
                </c:pt>
                <c:pt idx="6085">
                  <c:v>71424</c:v>
                </c:pt>
                <c:pt idx="6086">
                  <c:v>71464</c:v>
                </c:pt>
                <c:pt idx="6087">
                  <c:v>71497</c:v>
                </c:pt>
                <c:pt idx="6088">
                  <c:v>71537</c:v>
                </c:pt>
                <c:pt idx="6089">
                  <c:v>71537</c:v>
                </c:pt>
                <c:pt idx="6090">
                  <c:v>71577</c:v>
                </c:pt>
                <c:pt idx="6091">
                  <c:v>71577</c:v>
                </c:pt>
                <c:pt idx="6092">
                  <c:v>71617</c:v>
                </c:pt>
                <c:pt idx="6093">
                  <c:v>71636</c:v>
                </c:pt>
                <c:pt idx="6094">
                  <c:v>71676</c:v>
                </c:pt>
                <c:pt idx="6095">
                  <c:v>71721</c:v>
                </c:pt>
                <c:pt idx="6096">
                  <c:v>71761</c:v>
                </c:pt>
                <c:pt idx="6097">
                  <c:v>71761</c:v>
                </c:pt>
                <c:pt idx="6098">
                  <c:v>71801</c:v>
                </c:pt>
                <c:pt idx="6099">
                  <c:v>71841</c:v>
                </c:pt>
                <c:pt idx="6100">
                  <c:v>71881</c:v>
                </c:pt>
                <c:pt idx="6101">
                  <c:v>71936</c:v>
                </c:pt>
                <c:pt idx="6102">
                  <c:v>71976</c:v>
                </c:pt>
                <c:pt idx="6103">
                  <c:v>71976</c:v>
                </c:pt>
                <c:pt idx="6104">
                  <c:v>72016</c:v>
                </c:pt>
                <c:pt idx="6105">
                  <c:v>72016</c:v>
                </c:pt>
                <c:pt idx="6106">
                  <c:v>72056</c:v>
                </c:pt>
                <c:pt idx="6107">
                  <c:v>72092</c:v>
                </c:pt>
                <c:pt idx="6108">
                  <c:v>72132</c:v>
                </c:pt>
                <c:pt idx="6109">
                  <c:v>72187</c:v>
                </c:pt>
                <c:pt idx="6110">
                  <c:v>72227</c:v>
                </c:pt>
                <c:pt idx="6111">
                  <c:v>72227</c:v>
                </c:pt>
                <c:pt idx="6112">
                  <c:v>72267</c:v>
                </c:pt>
                <c:pt idx="6113">
                  <c:v>72307</c:v>
                </c:pt>
                <c:pt idx="6114">
                  <c:v>72347</c:v>
                </c:pt>
                <c:pt idx="6115">
                  <c:v>72402</c:v>
                </c:pt>
                <c:pt idx="6116">
                  <c:v>72442</c:v>
                </c:pt>
                <c:pt idx="6117">
                  <c:v>72442</c:v>
                </c:pt>
                <c:pt idx="6118">
                  <c:v>72482</c:v>
                </c:pt>
                <c:pt idx="6119">
                  <c:v>72482</c:v>
                </c:pt>
                <c:pt idx="6120">
                  <c:v>72522</c:v>
                </c:pt>
                <c:pt idx="6121">
                  <c:v>72522</c:v>
                </c:pt>
                <c:pt idx="6122">
                  <c:v>72562</c:v>
                </c:pt>
                <c:pt idx="6123">
                  <c:v>72587</c:v>
                </c:pt>
                <c:pt idx="6124">
                  <c:v>72627</c:v>
                </c:pt>
                <c:pt idx="6125">
                  <c:v>72666</c:v>
                </c:pt>
                <c:pt idx="6126">
                  <c:v>72706</c:v>
                </c:pt>
                <c:pt idx="6127">
                  <c:v>72706</c:v>
                </c:pt>
                <c:pt idx="6128">
                  <c:v>72746</c:v>
                </c:pt>
                <c:pt idx="6129">
                  <c:v>72762</c:v>
                </c:pt>
                <c:pt idx="6130">
                  <c:v>72802</c:v>
                </c:pt>
                <c:pt idx="6131">
                  <c:v>72821</c:v>
                </c:pt>
                <c:pt idx="6132">
                  <c:v>72861</c:v>
                </c:pt>
                <c:pt idx="6133">
                  <c:v>72912</c:v>
                </c:pt>
                <c:pt idx="6134">
                  <c:v>72952</c:v>
                </c:pt>
                <c:pt idx="6135">
                  <c:v>72952</c:v>
                </c:pt>
                <c:pt idx="6136">
                  <c:v>72992</c:v>
                </c:pt>
                <c:pt idx="6137">
                  <c:v>73037</c:v>
                </c:pt>
                <c:pt idx="6138">
                  <c:v>73077</c:v>
                </c:pt>
                <c:pt idx="6139">
                  <c:v>73123</c:v>
                </c:pt>
                <c:pt idx="6140">
                  <c:v>73163</c:v>
                </c:pt>
                <c:pt idx="6141">
                  <c:v>73163</c:v>
                </c:pt>
                <c:pt idx="6142">
                  <c:v>73203</c:v>
                </c:pt>
                <c:pt idx="6143">
                  <c:v>73203</c:v>
                </c:pt>
                <c:pt idx="6144">
                  <c:v>73243</c:v>
                </c:pt>
                <c:pt idx="6145">
                  <c:v>73243</c:v>
                </c:pt>
                <c:pt idx="6146">
                  <c:v>73283</c:v>
                </c:pt>
                <c:pt idx="6147">
                  <c:v>73302</c:v>
                </c:pt>
                <c:pt idx="6148">
                  <c:v>73342</c:v>
                </c:pt>
                <c:pt idx="6149">
                  <c:v>73376</c:v>
                </c:pt>
                <c:pt idx="6150">
                  <c:v>73416</c:v>
                </c:pt>
                <c:pt idx="6151">
                  <c:v>73416</c:v>
                </c:pt>
                <c:pt idx="6152">
                  <c:v>73456</c:v>
                </c:pt>
                <c:pt idx="6153">
                  <c:v>73489</c:v>
                </c:pt>
                <c:pt idx="6154">
                  <c:v>73529</c:v>
                </c:pt>
                <c:pt idx="6155">
                  <c:v>73563</c:v>
                </c:pt>
                <c:pt idx="6156">
                  <c:v>73603</c:v>
                </c:pt>
                <c:pt idx="6157">
                  <c:v>73603</c:v>
                </c:pt>
                <c:pt idx="6158">
                  <c:v>73643</c:v>
                </c:pt>
                <c:pt idx="6159">
                  <c:v>73643</c:v>
                </c:pt>
                <c:pt idx="6160">
                  <c:v>73683</c:v>
                </c:pt>
                <c:pt idx="6161">
                  <c:v>73709</c:v>
                </c:pt>
                <c:pt idx="6162">
                  <c:v>73749</c:v>
                </c:pt>
                <c:pt idx="6163">
                  <c:v>73783</c:v>
                </c:pt>
                <c:pt idx="6164">
                  <c:v>73823</c:v>
                </c:pt>
                <c:pt idx="6165">
                  <c:v>73823</c:v>
                </c:pt>
                <c:pt idx="6166">
                  <c:v>73863</c:v>
                </c:pt>
                <c:pt idx="6167">
                  <c:v>73896</c:v>
                </c:pt>
                <c:pt idx="6168">
                  <c:v>73936</c:v>
                </c:pt>
                <c:pt idx="6169">
                  <c:v>73976</c:v>
                </c:pt>
                <c:pt idx="6170">
                  <c:v>74016</c:v>
                </c:pt>
                <c:pt idx="6171">
                  <c:v>74016</c:v>
                </c:pt>
                <c:pt idx="6172">
                  <c:v>74056</c:v>
                </c:pt>
                <c:pt idx="6173">
                  <c:v>74056</c:v>
                </c:pt>
                <c:pt idx="6174">
                  <c:v>74096</c:v>
                </c:pt>
                <c:pt idx="6175">
                  <c:v>74096</c:v>
                </c:pt>
                <c:pt idx="6176">
                  <c:v>74136</c:v>
                </c:pt>
                <c:pt idx="6177">
                  <c:v>74136</c:v>
                </c:pt>
                <c:pt idx="6178">
                  <c:v>74176</c:v>
                </c:pt>
                <c:pt idx="6179">
                  <c:v>74176</c:v>
                </c:pt>
                <c:pt idx="6180">
                  <c:v>74216</c:v>
                </c:pt>
                <c:pt idx="6181">
                  <c:v>74216</c:v>
                </c:pt>
                <c:pt idx="6182">
                  <c:v>74256</c:v>
                </c:pt>
                <c:pt idx="6183">
                  <c:v>74256</c:v>
                </c:pt>
                <c:pt idx="6184">
                  <c:v>74296</c:v>
                </c:pt>
                <c:pt idx="6185">
                  <c:v>74296</c:v>
                </c:pt>
                <c:pt idx="6186">
                  <c:v>74336</c:v>
                </c:pt>
                <c:pt idx="6187">
                  <c:v>74336</c:v>
                </c:pt>
                <c:pt idx="6188">
                  <c:v>74376</c:v>
                </c:pt>
                <c:pt idx="6189">
                  <c:v>74376</c:v>
                </c:pt>
                <c:pt idx="6190">
                  <c:v>74416</c:v>
                </c:pt>
                <c:pt idx="6191">
                  <c:v>74416</c:v>
                </c:pt>
                <c:pt idx="6192">
                  <c:v>74456</c:v>
                </c:pt>
                <c:pt idx="6193">
                  <c:v>74456</c:v>
                </c:pt>
                <c:pt idx="6194">
                  <c:v>74496</c:v>
                </c:pt>
                <c:pt idx="6195">
                  <c:v>74496</c:v>
                </c:pt>
                <c:pt idx="6196">
                  <c:v>74536</c:v>
                </c:pt>
                <c:pt idx="6197">
                  <c:v>74536</c:v>
                </c:pt>
                <c:pt idx="6198">
                  <c:v>74576</c:v>
                </c:pt>
                <c:pt idx="6199">
                  <c:v>74625</c:v>
                </c:pt>
                <c:pt idx="6200">
                  <c:v>74665</c:v>
                </c:pt>
                <c:pt idx="6201">
                  <c:v>74665</c:v>
                </c:pt>
                <c:pt idx="6202">
                  <c:v>74705</c:v>
                </c:pt>
                <c:pt idx="6203">
                  <c:v>74738</c:v>
                </c:pt>
                <c:pt idx="6204">
                  <c:v>74778</c:v>
                </c:pt>
                <c:pt idx="6205">
                  <c:v>74778</c:v>
                </c:pt>
                <c:pt idx="6206">
                  <c:v>74818</c:v>
                </c:pt>
                <c:pt idx="6207">
                  <c:v>74873</c:v>
                </c:pt>
                <c:pt idx="6208">
                  <c:v>74913</c:v>
                </c:pt>
                <c:pt idx="6209">
                  <c:v>74963</c:v>
                </c:pt>
                <c:pt idx="6210">
                  <c:v>75003</c:v>
                </c:pt>
                <c:pt idx="6211">
                  <c:v>75003</c:v>
                </c:pt>
                <c:pt idx="6212">
                  <c:v>75043</c:v>
                </c:pt>
                <c:pt idx="6213">
                  <c:v>75043</c:v>
                </c:pt>
                <c:pt idx="6214">
                  <c:v>75083</c:v>
                </c:pt>
                <c:pt idx="6215">
                  <c:v>75102</c:v>
                </c:pt>
                <c:pt idx="6216">
                  <c:v>75142</c:v>
                </c:pt>
                <c:pt idx="6217">
                  <c:v>75187</c:v>
                </c:pt>
                <c:pt idx="6218">
                  <c:v>75227</c:v>
                </c:pt>
                <c:pt idx="6219">
                  <c:v>75227</c:v>
                </c:pt>
                <c:pt idx="6220">
                  <c:v>75267</c:v>
                </c:pt>
                <c:pt idx="6221">
                  <c:v>75307</c:v>
                </c:pt>
                <c:pt idx="6222">
                  <c:v>75347</c:v>
                </c:pt>
                <c:pt idx="6223">
                  <c:v>75391</c:v>
                </c:pt>
                <c:pt idx="6224">
                  <c:v>75431</c:v>
                </c:pt>
                <c:pt idx="6225">
                  <c:v>75431</c:v>
                </c:pt>
                <c:pt idx="6226">
                  <c:v>75471</c:v>
                </c:pt>
                <c:pt idx="6227">
                  <c:v>75471</c:v>
                </c:pt>
                <c:pt idx="6228">
                  <c:v>75511</c:v>
                </c:pt>
                <c:pt idx="6229">
                  <c:v>75547</c:v>
                </c:pt>
                <c:pt idx="6230">
                  <c:v>75587</c:v>
                </c:pt>
                <c:pt idx="6231">
                  <c:v>75636</c:v>
                </c:pt>
                <c:pt idx="6232">
                  <c:v>75676</c:v>
                </c:pt>
                <c:pt idx="6233">
                  <c:v>75676</c:v>
                </c:pt>
                <c:pt idx="6234">
                  <c:v>75716</c:v>
                </c:pt>
                <c:pt idx="6235">
                  <c:v>75756</c:v>
                </c:pt>
                <c:pt idx="6236">
                  <c:v>75796</c:v>
                </c:pt>
                <c:pt idx="6237">
                  <c:v>75840</c:v>
                </c:pt>
                <c:pt idx="6238">
                  <c:v>75880</c:v>
                </c:pt>
                <c:pt idx="6239">
                  <c:v>75880</c:v>
                </c:pt>
                <c:pt idx="6240">
                  <c:v>75920</c:v>
                </c:pt>
                <c:pt idx="6241">
                  <c:v>75920</c:v>
                </c:pt>
                <c:pt idx="6242">
                  <c:v>75960</c:v>
                </c:pt>
                <c:pt idx="6243">
                  <c:v>75960</c:v>
                </c:pt>
                <c:pt idx="6244">
                  <c:v>76000</c:v>
                </c:pt>
                <c:pt idx="6245">
                  <c:v>76025</c:v>
                </c:pt>
                <c:pt idx="6246">
                  <c:v>76065</c:v>
                </c:pt>
                <c:pt idx="6247">
                  <c:v>76098</c:v>
                </c:pt>
                <c:pt idx="6248">
                  <c:v>76138</c:v>
                </c:pt>
                <c:pt idx="6249">
                  <c:v>76138</c:v>
                </c:pt>
                <c:pt idx="6250">
                  <c:v>76178</c:v>
                </c:pt>
                <c:pt idx="6251">
                  <c:v>76194</c:v>
                </c:pt>
                <c:pt idx="6252">
                  <c:v>76234</c:v>
                </c:pt>
                <c:pt idx="6253">
                  <c:v>76253</c:v>
                </c:pt>
                <c:pt idx="6254">
                  <c:v>76293</c:v>
                </c:pt>
                <c:pt idx="6255">
                  <c:v>76327</c:v>
                </c:pt>
                <c:pt idx="6256">
                  <c:v>76367</c:v>
                </c:pt>
                <c:pt idx="6257">
                  <c:v>76367</c:v>
                </c:pt>
                <c:pt idx="6258">
                  <c:v>76407</c:v>
                </c:pt>
                <c:pt idx="6259">
                  <c:v>76445</c:v>
                </c:pt>
                <c:pt idx="6260">
                  <c:v>76485</c:v>
                </c:pt>
                <c:pt idx="6261">
                  <c:v>76519</c:v>
                </c:pt>
                <c:pt idx="6262">
                  <c:v>76559</c:v>
                </c:pt>
                <c:pt idx="6263">
                  <c:v>76559</c:v>
                </c:pt>
                <c:pt idx="6264">
                  <c:v>76599</c:v>
                </c:pt>
                <c:pt idx="6265">
                  <c:v>76599</c:v>
                </c:pt>
                <c:pt idx="6266">
                  <c:v>76639</c:v>
                </c:pt>
                <c:pt idx="6267">
                  <c:v>76639</c:v>
                </c:pt>
                <c:pt idx="6268">
                  <c:v>76679</c:v>
                </c:pt>
                <c:pt idx="6269">
                  <c:v>76698</c:v>
                </c:pt>
                <c:pt idx="6270">
                  <c:v>76738</c:v>
                </c:pt>
                <c:pt idx="6271">
                  <c:v>76772</c:v>
                </c:pt>
                <c:pt idx="6272">
                  <c:v>76812</c:v>
                </c:pt>
                <c:pt idx="6273">
                  <c:v>76812</c:v>
                </c:pt>
                <c:pt idx="6274">
                  <c:v>76852</c:v>
                </c:pt>
                <c:pt idx="6275">
                  <c:v>76885</c:v>
                </c:pt>
                <c:pt idx="6276">
                  <c:v>76925</c:v>
                </c:pt>
                <c:pt idx="6277">
                  <c:v>76959</c:v>
                </c:pt>
                <c:pt idx="6278">
                  <c:v>76999</c:v>
                </c:pt>
                <c:pt idx="6279">
                  <c:v>76999</c:v>
                </c:pt>
                <c:pt idx="6280">
                  <c:v>77039</c:v>
                </c:pt>
                <c:pt idx="6281">
                  <c:v>77039</c:v>
                </c:pt>
                <c:pt idx="6282">
                  <c:v>77079</c:v>
                </c:pt>
                <c:pt idx="6283">
                  <c:v>77105</c:v>
                </c:pt>
                <c:pt idx="6284">
                  <c:v>77145</c:v>
                </c:pt>
                <c:pt idx="6285">
                  <c:v>77179</c:v>
                </c:pt>
                <c:pt idx="6286">
                  <c:v>77219</c:v>
                </c:pt>
                <c:pt idx="6287">
                  <c:v>77219</c:v>
                </c:pt>
                <c:pt idx="6288">
                  <c:v>77259</c:v>
                </c:pt>
                <c:pt idx="6289">
                  <c:v>77292</c:v>
                </c:pt>
                <c:pt idx="6290">
                  <c:v>77332</c:v>
                </c:pt>
                <c:pt idx="6291">
                  <c:v>77366</c:v>
                </c:pt>
                <c:pt idx="6292">
                  <c:v>77406</c:v>
                </c:pt>
                <c:pt idx="6293">
                  <c:v>77406</c:v>
                </c:pt>
                <c:pt idx="6294">
                  <c:v>77446</c:v>
                </c:pt>
                <c:pt idx="6295">
                  <c:v>77446</c:v>
                </c:pt>
                <c:pt idx="6296">
                  <c:v>77486</c:v>
                </c:pt>
                <c:pt idx="6297">
                  <c:v>77486</c:v>
                </c:pt>
                <c:pt idx="6298">
                  <c:v>77526</c:v>
                </c:pt>
                <c:pt idx="6299">
                  <c:v>77526</c:v>
                </c:pt>
                <c:pt idx="6300">
                  <c:v>77566</c:v>
                </c:pt>
                <c:pt idx="6301">
                  <c:v>77566</c:v>
                </c:pt>
                <c:pt idx="6302">
                  <c:v>77606</c:v>
                </c:pt>
                <c:pt idx="6303">
                  <c:v>77652</c:v>
                </c:pt>
                <c:pt idx="6304">
                  <c:v>77692</c:v>
                </c:pt>
                <c:pt idx="6305">
                  <c:v>77692</c:v>
                </c:pt>
                <c:pt idx="6306">
                  <c:v>77732</c:v>
                </c:pt>
                <c:pt idx="6307">
                  <c:v>77732</c:v>
                </c:pt>
                <c:pt idx="6308">
                  <c:v>77772</c:v>
                </c:pt>
                <c:pt idx="6309">
                  <c:v>77772</c:v>
                </c:pt>
                <c:pt idx="6310">
                  <c:v>77812</c:v>
                </c:pt>
                <c:pt idx="6311">
                  <c:v>77812</c:v>
                </c:pt>
                <c:pt idx="6312">
                  <c:v>77852</c:v>
                </c:pt>
                <c:pt idx="6313">
                  <c:v>77852</c:v>
                </c:pt>
                <c:pt idx="6314">
                  <c:v>77892</c:v>
                </c:pt>
                <c:pt idx="6315">
                  <c:v>77892</c:v>
                </c:pt>
                <c:pt idx="6316">
                  <c:v>77932</c:v>
                </c:pt>
                <c:pt idx="6317">
                  <c:v>77932</c:v>
                </c:pt>
                <c:pt idx="6318">
                  <c:v>77972</c:v>
                </c:pt>
                <c:pt idx="6319">
                  <c:v>77972</c:v>
                </c:pt>
                <c:pt idx="6320">
                  <c:v>78012</c:v>
                </c:pt>
                <c:pt idx="6321">
                  <c:v>78064</c:v>
                </c:pt>
                <c:pt idx="6322">
                  <c:v>78104</c:v>
                </c:pt>
                <c:pt idx="6323">
                  <c:v>78104</c:v>
                </c:pt>
                <c:pt idx="6324">
                  <c:v>78144</c:v>
                </c:pt>
                <c:pt idx="6325">
                  <c:v>78194</c:v>
                </c:pt>
                <c:pt idx="6326">
                  <c:v>78234</c:v>
                </c:pt>
                <c:pt idx="6327">
                  <c:v>78234</c:v>
                </c:pt>
                <c:pt idx="6328">
                  <c:v>78274</c:v>
                </c:pt>
                <c:pt idx="6329">
                  <c:v>78329</c:v>
                </c:pt>
                <c:pt idx="6330">
                  <c:v>78369</c:v>
                </c:pt>
                <c:pt idx="6331">
                  <c:v>78434</c:v>
                </c:pt>
                <c:pt idx="6332">
                  <c:v>78474</c:v>
                </c:pt>
                <c:pt idx="6333">
                  <c:v>78474</c:v>
                </c:pt>
                <c:pt idx="6334">
                  <c:v>78514</c:v>
                </c:pt>
                <c:pt idx="6335">
                  <c:v>78514</c:v>
                </c:pt>
                <c:pt idx="6336">
                  <c:v>78554</c:v>
                </c:pt>
                <c:pt idx="6337">
                  <c:v>78573</c:v>
                </c:pt>
                <c:pt idx="6338">
                  <c:v>78613</c:v>
                </c:pt>
                <c:pt idx="6339">
                  <c:v>78674</c:v>
                </c:pt>
                <c:pt idx="6340">
                  <c:v>78714</c:v>
                </c:pt>
                <c:pt idx="6341">
                  <c:v>78714</c:v>
                </c:pt>
                <c:pt idx="6342">
                  <c:v>78754</c:v>
                </c:pt>
                <c:pt idx="6343">
                  <c:v>78794</c:v>
                </c:pt>
                <c:pt idx="6344">
                  <c:v>78834</c:v>
                </c:pt>
                <c:pt idx="6345">
                  <c:v>78889</c:v>
                </c:pt>
                <c:pt idx="6346">
                  <c:v>78929</c:v>
                </c:pt>
                <c:pt idx="6347">
                  <c:v>78929</c:v>
                </c:pt>
                <c:pt idx="6348">
                  <c:v>78969</c:v>
                </c:pt>
                <c:pt idx="6349">
                  <c:v>78969</c:v>
                </c:pt>
                <c:pt idx="6350">
                  <c:v>79009</c:v>
                </c:pt>
                <c:pt idx="6351">
                  <c:v>79040</c:v>
                </c:pt>
                <c:pt idx="6352">
                  <c:v>79080</c:v>
                </c:pt>
                <c:pt idx="6353">
                  <c:v>79145</c:v>
                </c:pt>
                <c:pt idx="6354">
                  <c:v>79185</c:v>
                </c:pt>
                <c:pt idx="6355">
                  <c:v>79185</c:v>
                </c:pt>
                <c:pt idx="6356">
                  <c:v>79225</c:v>
                </c:pt>
                <c:pt idx="6357">
                  <c:v>79265</c:v>
                </c:pt>
                <c:pt idx="6358">
                  <c:v>79305</c:v>
                </c:pt>
                <c:pt idx="6359">
                  <c:v>79365</c:v>
                </c:pt>
                <c:pt idx="6360">
                  <c:v>79405</c:v>
                </c:pt>
                <c:pt idx="6361">
                  <c:v>79405</c:v>
                </c:pt>
                <c:pt idx="6362">
                  <c:v>79445</c:v>
                </c:pt>
                <c:pt idx="6363">
                  <c:v>79445</c:v>
                </c:pt>
                <c:pt idx="6364">
                  <c:v>79485</c:v>
                </c:pt>
                <c:pt idx="6365">
                  <c:v>79485</c:v>
                </c:pt>
                <c:pt idx="6366">
                  <c:v>79525</c:v>
                </c:pt>
                <c:pt idx="6367">
                  <c:v>79550</c:v>
                </c:pt>
                <c:pt idx="6368">
                  <c:v>79590</c:v>
                </c:pt>
                <c:pt idx="6369">
                  <c:v>79635</c:v>
                </c:pt>
                <c:pt idx="6370">
                  <c:v>79675</c:v>
                </c:pt>
                <c:pt idx="6371">
                  <c:v>79675</c:v>
                </c:pt>
                <c:pt idx="6372">
                  <c:v>79715</c:v>
                </c:pt>
                <c:pt idx="6373">
                  <c:v>79731</c:v>
                </c:pt>
                <c:pt idx="6374">
                  <c:v>79771</c:v>
                </c:pt>
                <c:pt idx="6375">
                  <c:v>79790</c:v>
                </c:pt>
                <c:pt idx="6376">
                  <c:v>79830</c:v>
                </c:pt>
                <c:pt idx="6377">
                  <c:v>79864</c:v>
                </c:pt>
                <c:pt idx="6378">
                  <c:v>79904</c:v>
                </c:pt>
                <c:pt idx="6379">
                  <c:v>79904</c:v>
                </c:pt>
                <c:pt idx="6380">
                  <c:v>79944</c:v>
                </c:pt>
                <c:pt idx="6381">
                  <c:v>79977</c:v>
                </c:pt>
                <c:pt idx="6382">
                  <c:v>80017</c:v>
                </c:pt>
                <c:pt idx="6383">
                  <c:v>80051</c:v>
                </c:pt>
                <c:pt idx="6384">
                  <c:v>80091</c:v>
                </c:pt>
                <c:pt idx="6385">
                  <c:v>80091</c:v>
                </c:pt>
                <c:pt idx="6386">
                  <c:v>80131</c:v>
                </c:pt>
                <c:pt idx="6387">
                  <c:v>80131</c:v>
                </c:pt>
                <c:pt idx="6388">
                  <c:v>80171</c:v>
                </c:pt>
                <c:pt idx="6389">
                  <c:v>80171</c:v>
                </c:pt>
                <c:pt idx="6390">
                  <c:v>80211</c:v>
                </c:pt>
                <c:pt idx="6391">
                  <c:v>80230</c:v>
                </c:pt>
                <c:pt idx="6392">
                  <c:v>80270</c:v>
                </c:pt>
                <c:pt idx="6393">
                  <c:v>80304</c:v>
                </c:pt>
                <c:pt idx="6394">
                  <c:v>80344</c:v>
                </c:pt>
                <c:pt idx="6395">
                  <c:v>80344</c:v>
                </c:pt>
                <c:pt idx="6396">
                  <c:v>80384</c:v>
                </c:pt>
                <c:pt idx="6397">
                  <c:v>80417</c:v>
                </c:pt>
                <c:pt idx="6398">
                  <c:v>80457</c:v>
                </c:pt>
                <c:pt idx="6399">
                  <c:v>80491</c:v>
                </c:pt>
                <c:pt idx="6400">
                  <c:v>80531</c:v>
                </c:pt>
                <c:pt idx="6401">
                  <c:v>80531</c:v>
                </c:pt>
                <c:pt idx="6402">
                  <c:v>80571</c:v>
                </c:pt>
                <c:pt idx="6403">
                  <c:v>80571</c:v>
                </c:pt>
                <c:pt idx="6404">
                  <c:v>80611</c:v>
                </c:pt>
                <c:pt idx="6405">
                  <c:v>80637</c:v>
                </c:pt>
                <c:pt idx="6406">
                  <c:v>80677</c:v>
                </c:pt>
                <c:pt idx="6407">
                  <c:v>80711</c:v>
                </c:pt>
                <c:pt idx="6408">
                  <c:v>80751</c:v>
                </c:pt>
                <c:pt idx="6409">
                  <c:v>80751</c:v>
                </c:pt>
                <c:pt idx="6410">
                  <c:v>80791</c:v>
                </c:pt>
                <c:pt idx="6411">
                  <c:v>80824</c:v>
                </c:pt>
                <c:pt idx="6412">
                  <c:v>80864</c:v>
                </c:pt>
                <c:pt idx="6413">
                  <c:v>80898</c:v>
                </c:pt>
                <c:pt idx="6414">
                  <c:v>80938</c:v>
                </c:pt>
                <c:pt idx="6415">
                  <c:v>80938</c:v>
                </c:pt>
                <c:pt idx="6416">
                  <c:v>80978</c:v>
                </c:pt>
                <c:pt idx="6417">
                  <c:v>80978</c:v>
                </c:pt>
                <c:pt idx="6418">
                  <c:v>81018</c:v>
                </c:pt>
                <c:pt idx="6419">
                  <c:v>81018</c:v>
                </c:pt>
                <c:pt idx="6420">
                  <c:v>81058</c:v>
                </c:pt>
                <c:pt idx="6421">
                  <c:v>81058</c:v>
                </c:pt>
                <c:pt idx="6422">
                  <c:v>81098</c:v>
                </c:pt>
                <c:pt idx="6423">
                  <c:v>81098</c:v>
                </c:pt>
                <c:pt idx="6424">
                  <c:v>81138</c:v>
                </c:pt>
                <c:pt idx="6425">
                  <c:v>81178</c:v>
                </c:pt>
                <c:pt idx="6426">
                  <c:v>81218</c:v>
                </c:pt>
                <c:pt idx="6427">
                  <c:v>81218</c:v>
                </c:pt>
                <c:pt idx="6428">
                  <c:v>81258</c:v>
                </c:pt>
                <c:pt idx="6429">
                  <c:v>81258</c:v>
                </c:pt>
                <c:pt idx="6430">
                  <c:v>81298</c:v>
                </c:pt>
                <c:pt idx="6431">
                  <c:v>81298</c:v>
                </c:pt>
                <c:pt idx="6432">
                  <c:v>81338</c:v>
                </c:pt>
                <c:pt idx="6433">
                  <c:v>81338</c:v>
                </c:pt>
                <c:pt idx="6434">
                  <c:v>81378</c:v>
                </c:pt>
                <c:pt idx="6435">
                  <c:v>81378</c:v>
                </c:pt>
                <c:pt idx="6436">
                  <c:v>81418</c:v>
                </c:pt>
                <c:pt idx="6437">
                  <c:v>81418</c:v>
                </c:pt>
                <c:pt idx="6438">
                  <c:v>81458</c:v>
                </c:pt>
                <c:pt idx="6439">
                  <c:v>81458</c:v>
                </c:pt>
                <c:pt idx="6440">
                  <c:v>81498</c:v>
                </c:pt>
                <c:pt idx="6441">
                  <c:v>81498</c:v>
                </c:pt>
                <c:pt idx="6442">
                  <c:v>81538</c:v>
                </c:pt>
                <c:pt idx="6443">
                  <c:v>81595</c:v>
                </c:pt>
                <c:pt idx="6444">
                  <c:v>81635</c:v>
                </c:pt>
                <c:pt idx="6445">
                  <c:v>81635</c:v>
                </c:pt>
                <c:pt idx="6446">
                  <c:v>81675</c:v>
                </c:pt>
                <c:pt idx="6447">
                  <c:v>81725</c:v>
                </c:pt>
                <c:pt idx="6448">
                  <c:v>81765</c:v>
                </c:pt>
                <c:pt idx="6449">
                  <c:v>81765</c:v>
                </c:pt>
                <c:pt idx="6450">
                  <c:v>81805</c:v>
                </c:pt>
                <c:pt idx="6451">
                  <c:v>81860</c:v>
                </c:pt>
                <c:pt idx="6452">
                  <c:v>81900</c:v>
                </c:pt>
                <c:pt idx="6453">
                  <c:v>81944</c:v>
                </c:pt>
                <c:pt idx="6454">
                  <c:v>81984</c:v>
                </c:pt>
                <c:pt idx="6455">
                  <c:v>81984</c:v>
                </c:pt>
                <c:pt idx="6456">
                  <c:v>82024</c:v>
                </c:pt>
                <c:pt idx="6457">
                  <c:v>82024</c:v>
                </c:pt>
                <c:pt idx="6458">
                  <c:v>82064</c:v>
                </c:pt>
                <c:pt idx="6459">
                  <c:v>82083</c:v>
                </c:pt>
                <c:pt idx="6460">
                  <c:v>82123</c:v>
                </c:pt>
                <c:pt idx="6461">
                  <c:v>82183</c:v>
                </c:pt>
                <c:pt idx="6462">
                  <c:v>82223</c:v>
                </c:pt>
                <c:pt idx="6463">
                  <c:v>82223</c:v>
                </c:pt>
                <c:pt idx="6464">
                  <c:v>82263</c:v>
                </c:pt>
                <c:pt idx="6465">
                  <c:v>82303</c:v>
                </c:pt>
                <c:pt idx="6466">
                  <c:v>82343</c:v>
                </c:pt>
                <c:pt idx="6467">
                  <c:v>82404</c:v>
                </c:pt>
                <c:pt idx="6468">
                  <c:v>82444</c:v>
                </c:pt>
                <c:pt idx="6469">
                  <c:v>82444</c:v>
                </c:pt>
                <c:pt idx="6470">
                  <c:v>82484</c:v>
                </c:pt>
                <c:pt idx="6471">
                  <c:v>82484</c:v>
                </c:pt>
                <c:pt idx="6472">
                  <c:v>82524</c:v>
                </c:pt>
                <c:pt idx="6473">
                  <c:v>82561</c:v>
                </c:pt>
                <c:pt idx="6474">
                  <c:v>82601</c:v>
                </c:pt>
                <c:pt idx="6475">
                  <c:v>82641</c:v>
                </c:pt>
                <c:pt idx="6476">
                  <c:v>82681</c:v>
                </c:pt>
                <c:pt idx="6477">
                  <c:v>82681</c:v>
                </c:pt>
                <c:pt idx="6478">
                  <c:v>82721</c:v>
                </c:pt>
                <c:pt idx="6479">
                  <c:v>82761</c:v>
                </c:pt>
                <c:pt idx="6480">
                  <c:v>82801</c:v>
                </c:pt>
                <c:pt idx="6481">
                  <c:v>82845</c:v>
                </c:pt>
                <c:pt idx="6482">
                  <c:v>82885</c:v>
                </c:pt>
                <c:pt idx="6483">
                  <c:v>82885</c:v>
                </c:pt>
                <c:pt idx="6484">
                  <c:v>82925</c:v>
                </c:pt>
                <c:pt idx="6485">
                  <c:v>82925</c:v>
                </c:pt>
                <c:pt idx="6486">
                  <c:v>82965</c:v>
                </c:pt>
                <c:pt idx="6487">
                  <c:v>82965</c:v>
                </c:pt>
                <c:pt idx="6488">
                  <c:v>83005</c:v>
                </c:pt>
                <c:pt idx="6489">
                  <c:v>83030</c:v>
                </c:pt>
                <c:pt idx="6490">
                  <c:v>83070</c:v>
                </c:pt>
                <c:pt idx="6491">
                  <c:v>83103</c:v>
                </c:pt>
                <c:pt idx="6492">
                  <c:v>83143</c:v>
                </c:pt>
                <c:pt idx="6493">
                  <c:v>83143</c:v>
                </c:pt>
                <c:pt idx="6494">
                  <c:v>83183</c:v>
                </c:pt>
                <c:pt idx="6495">
                  <c:v>83199</c:v>
                </c:pt>
                <c:pt idx="6496">
                  <c:v>83239</c:v>
                </c:pt>
                <c:pt idx="6497">
                  <c:v>83258</c:v>
                </c:pt>
                <c:pt idx="6498">
                  <c:v>83298</c:v>
                </c:pt>
                <c:pt idx="6499">
                  <c:v>83332</c:v>
                </c:pt>
                <c:pt idx="6500">
                  <c:v>83372</c:v>
                </c:pt>
                <c:pt idx="6501">
                  <c:v>83372</c:v>
                </c:pt>
                <c:pt idx="6502">
                  <c:v>83412</c:v>
                </c:pt>
                <c:pt idx="6503">
                  <c:v>83445</c:v>
                </c:pt>
                <c:pt idx="6504">
                  <c:v>83485</c:v>
                </c:pt>
                <c:pt idx="6505">
                  <c:v>83519</c:v>
                </c:pt>
                <c:pt idx="6506">
                  <c:v>83559</c:v>
                </c:pt>
                <c:pt idx="6507">
                  <c:v>83559</c:v>
                </c:pt>
                <c:pt idx="6508">
                  <c:v>83599</c:v>
                </c:pt>
                <c:pt idx="6509">
                  <c:v>83599</c:v>
                </c:pt>
                <c:pt idx="6510">
                  <c:v>83639</c:v>
                </c:pt>
                <c:pt idx="6511">
                  <c:v>83639</c:v>
                </c:pt>
                <c:pt idx="6512">
                  <c:v>83679</c:v>
                </c:pt>
                <c:pt idx="6513">
                  <c:v>83698</c:v>
                </c:pt>
                <c:pt idx="6514">
                  <c:v>83738</c:v>
                </c:pt>
                <c:pt idx="6515">
                  <c:v>83772</c:v>
                </c:pt>
                <c:pt idx="6516">
                  <c:v>83812</c:v>
                </c:pt>
                <c:pt idx="6517">
                  <c:v>83812</c:v>
                </c:pt>
                <c:pt idx="6518">
                  <c:v>83852</c:v>
                </c:pt>
                <c:pt idx="6519">
                  <c:v>83885</c:v>
                </c:pt>
                <c:pt idx="6520">
                  <c:v>83925</c:v>
                </c:pt>
                <c:pt idx="6521">
                  <c:v>83959</c:v>
                </c:pt>
                <c:pt idx="6522">
                  <c:v>83999</c:v>
                </c:pt>
                <c:pt idx="6523">
                  <c:v>83999</c:v>
                </c:pt>
                <c:pt idx="6524">
                  <c:v>84039</c:v>
                </c:pt>
                <c:pt idx="6525">
                  <c:v>84039</c:v>
                </c:pt>
                <c:pt idx="6526">
                  <c:v>84079</c:v>
                </c:pt>
                <c:pt idx="6527">
                  <c:v>84105</c:v>
                </c:pt>
                <c:pt idx="6528">
                  <c:v>84145</c:v>
                </c:pt>
                <c:pt idx="6529">
                  <c:v>84179</c:v>
                </c:pt>
                <c:pt idx="6530">
                  <c:v>84219</c:v>
                </c:pt>
                <c:pt idx="6531">
                  <c:v>84219</c:v>
                </c:pt>
                <c:pt idx="6532">
                  <c:v>84259</c:v>
                </c:pt>
                <c:pt idx="6533">
                  <c:v>84292</c:v>
                </c:pt>
                <c:pt idx="6534">
                  <c:v>84332</c:v>
                </c:pt>
                <c:pt idx="6535">
                  <c:v>84366</c:v>
                </c:pt>
                <c:pt idx="6536">
                  <c:v>84406</c:v>
                </c:pt>
                <c:pt idx="6537">
                  <c:v>84406</c:v>
                </c:pt>
                <c:pt idx="6538">
                  <c:v>84446</c:v>
                </c:pt>
                <c:pt idx="6539">
                  <c:v>84446</c:v>
                </c:pt>
                <c:pt idx="6540">
                  <c:v>84486</c:v>
                </c:pt>
                <c:pt idx="6541">
                  <c:v>84486</c:v>
                </c:pt>
                <c:pt idx="6542">
                  <c:v>84526</c:v>
                </c:pt>
                <c:pt idx="6543">
                  <c:v>84526</c:v>
                </c:pt>
                <c:pt idx="6544">
                  <c:v>84566</c:v>
                </c:pt>
                <c:pt idx="6545">
                  <c:v>84566</c:v>
                </c:pt>
                <c:pt idx="6546">
                  <c:v>84606</c:v>
                </c:pt>
                <c:pt idx="6547">
                  <c:v>84652</c:v>
                </c:pt>
                <c:pt idx="6548">
                  <c:v>84692</c:v>
                </c:pt>
                <c:pt idx="6549">
                  <c:v>84692</c:v>
                </c:pt>
                <c:pt idx="6550">
                  <c:v>84732</c:v>
                </c:pt>
                <c:pt idx="6551">
                  <c:v>84732</c:v>
                </c:pt>
                <c:pt idx="6552">
                  <c:v>84772</c:v>
                </c:pt>
                <c:pt idx="6553">
                  <c:v>84772</c:v>
                </c:pt>
                <c:pt idx="6554">
                  <c:v>84812</c:v>
                </c:pt>
                <c:pt idx="6555">
                  <c:v>84812</c:v>
                </c:pt>
                <c:pt idx="6556">
                  <c:v>84852</c:v>
                </c:pt>
                <c:pt idx="6557">
                  <c:v>84852</c:v>
                </c:pt>
                <c:pt idx="6558">
                  <c:v>84892</c:v>
                </c:pt>
                <c:pt idx="6559">
                  <c:v>84892</c:v>
                </c:pt>
                <c:pt idx="6560">
                  <c:v>84932</c:v>
                </c:pt>
                <c:pt idx="6561">
                  <c:v>84932</c:v>
                </c:pt>
                <c:pt idx="6562">
                  <c:v>84972</c:v>
                </c:pt>
                <c:pt idx="6563">
                  <c:v>84972</c:v>
                </c:pt>
                <c:pt idx="6564">
                  <c:v>85012</c:v>
                </c:pt>
                <c:pt idx="6565">
                  <c:v>85064</c:v>
                </c:pt>
                <c:pt idx="6566">
                  <c:v>85104</c:v>
                </c:pt>
                <c:pt idx="6567">
                  <c:v>85104</c:v>
                </c:pt>
                <c:pt idx="6568">
                  <c:v>85144</c:v>
                </c:pt>
                <c:pt idx="6569">
                  <c:v>85199</c:v>
                </c:pt>
                <c:pt idx="6570">
                  <c:v>85239</c:v>
                </c:pt>
                <c:pt idx="6571">
                  <c:v>85239</c:v>
                </c:pt>
                <c:pt idx="6572">
                  <c:v>85279</c:v>
                </c:pt>
                <c:pt idx="6573">
                  <c:v>85334</c:v>
                </c:pt>
                <c:pt idx="6574">
                  <c:v>85374</c:v>
                </c:pt>
                <c:pt idx="6575">
                  <c:v>85413</c:v>
                </c:pt>
                <c:pt idx="6576">
                  <c:v>85453</c:v>
                </c:pt>
                <c:pt idx="6577">
                  <c:v>85453</c:v>
                </c:pt>
                <c:pt idx="6578">
                  <c:v>85493</c:v>
                </c:pt>
                <c:pt idx="6579">
                  <c:v>85493</c:v>
                </c:pt>
                <c:pt idx="6580">
                  <c:v>85533</c:v>
                </c:pt>
                <c:pt idx="6581">
                  <c:v>85552</c:v>
                </c:pt>
                <c:pt idx="6582">
                  <c:v>85592</c:v>
                </c:pt>
                <c:pt idx="6583">
                  <c:v>85652</c:v>
                </c:pt>
                <c:pt idx="6584">
                  <c:v>85692</c:v>
                </c:pt>
                <c:pt idx="6585">
                  <c:v>85692</c:v>
                </c:pt>
                <c:pt idx="6586">
                  <c:v>85732</c:v>
                </c:pt>
                <c:pt idx="6587">
                  <c:v>85772</c:v>
                </c:pt>
                <c:pt idx="6588">
                  <c:v>85812</c:v>
                </c:pt>
                <c:pt idx="6589">
                  <c:v>85873</c:v>
                </c:pt>
                <c:pt idx="6590">
                  <c:v>85913</c:v>
                </c:pt>
                <c:pt idx="6591">
                  <c:v>85913</c:v>
                </c:pt>
                <c:pt idx="6592">
                  <c:v>85953</c:v>
                </c:pt>
                <c:pt idx="6593">
                  <c:v>85953</c:v>
                </c:pt>
                <c:pt idx="6594">
                  <c:v>85993</c:v>
                </c:pt>
                <c:pt idx="6595">
                  <c:v>86030</c:v>
                </c:pt>
                <c:pt idx="6596">
                  <c:v>86070</c:v>
                </c:pt>
                <c:pt idx="6597">
                  <c:v>86130</c:v>
                </c:pt>
                <c:pt idx="6598">
                  <c:v>86170</c:v>
                </c:pt>
                <c:pt idx="6599">
                  <c:v>86170</c:v>
                </c:pt>
                <c:pt idx="6600">
                  <c:v>86210</c:v>
                </c:pt>
                <c:pt idx="6601">
                  <c:v>86250</c:v>
                </c:pt>
                <c:pt idx="6602">
                  <c:v>86290</c:v>
                </c:pt>
                <c:pt idx="6603">
                  <c:v>86335</c:v>
                </c:pt>
                <c:pt idx="6604">
                  <c:v>86375</c:v>
                </c:pt>
                <c:pt idx="6605">
                  <c:v>86375</c:v>
                </c:pt>
                <c:pt idx="6606">
                  <c:v>86415</c:v>
                </c:pt>
                <c:pt idx="6607">
                  <c:v>86415</c:v>
                </c:pt>
                <c:pt idx="6608">
                  <c:v>86455</c:v>
                </c:pt>
                <c:pt idx="6609">
                  <c:v>86455</c:v>
                </c:pt>
                <c:pt idx="6610">
                  <c:v>86495</c:v>
                </c:pt>
                <c:pt idx="6611">
                  <c:v>86520</c:v>
                </c:pt>
                <c:pt idx="6612">
                  <c:v>86560</c:v>
                </c:pt>
                <c:pt idx="6613">
                  <c:v>86593</c:v>
                </c:pt>
                <c:pt idx="6614">
                  <c:v>86633</c:v>
                </c:pt>
                <c:pt idx="6615">
                  <c:v>86633</c:v>
                </c:pt>
                <c:pt idx="6616">
                  <c:v>86673</c:v>
                </c:pt>
                <c:pt idx="6617">
                  <c:v>86689</c:v>
                </c:pt>
                <c:pt idx="6618">
                  <c:v>86729</c:v>
                </c:pt>
                <c:pt idx="6619">
                  <c:v>86748</c:v>
                </c:pt>
                <c:pt idx="6620">
                  <c:v>86788</c:v>
                </c:pt>
                <c:pt idx="6621">
                  <c:v>86822</c:v>
                </c:pt>
                <c:pt idx="6622">
                  <c:v>86862</c:v>
                </c:pt>
                <c:pt idx="6623">
                  <c:v>86862</c:v>
                </c:pt>
                <c:pt idx="6624">
                  <c:v>86902</c:v>
                </c:pt>
                <c:pt idx="6625">
                  <c:v>86935</c:v>
                </c:pt>
                <c:pt idx="6626">
                  <c:v>86975</c:v>
                </c:pt>
                <c:pt idx="6627">
                  <c:v>87009</c:v>
                </c:pt>
                <c:pt idx="6628">
                  <c:v>87049</c:v>
                </c:pt>
                <c:pt idx="6629">
                  <c:v>87049</c:v>
                </c:pt>
                <c:pt idx="6630">
                  <c:v>87089</c:v>
                </c:pt>
                <c:pt idx="6631">
                  <c:v>87089</c:v>
                </c:pt>
                <c:pt idx="6632">
                  <c:v>87129</c:v>
                </c:pt>
                <c:pt idx="6633">
                  <c:v>87129</c:v>
                </c:pt>
                <c:pt idx="6634">
                  <c:v>87169</c:v>
                </c:pt>
                <c:pt idx="6635">
                  <c:v>87188</c:v>
                </c:pt>
                <c:pt idx="6636">
                  <c:v>87228</c:v>
                </c:pt>
                <c:pt idx="6637">
                  <c:v>87269</c:v>
                </c:pt>
                <c:pt idx="6638">
                  <c:v>87309</c:v>
                </c:pt>
                <c:pt idx="6639">
                  <c:v>87309</c:v>
                </c:pt>
                <c:pt idx="6640">
                  <c:v>87349</c:v>
                </c:pt>
                <c:pt idx="6641">
                  <c:v>87382</c:v>
                </c:pt>
                <c:pt idx="6642">
                  <c:v>87422</c:v>
                </c:pt>
                <c:pt idx="6643">
                  <c:v>87468</c:v>
                </c:pt>
                <c:pt idx="6644">
                  <c:v>87508</c:v>
                </c:pt>
                <c:pt idx="6645">
                  <c:v>87508</c:v>
                </c:pt>
                <c:pt idx="6646">
                  <c:v>87548</c:v>
                </c:pt>
                <c:pt idx="6647">
                  <c:v>87548</c:v>
                </c:pt>
                <c:pt idx="6648">
                  <c:v>87588</c:v>
                </c:pt>
                <c:pt idx="6649">
                  <c:v>87614</c:v>
                </c:pt>
                <c:pt idx="6650">
                  <c:v>87654</c:v>
                </c:pt>
                <c:pt idx="6651">
                  <c:v>87694</c:v>
                </c:pt>
                <c:pt idx="6652">
                  <c:v>87734</c:v>
                </c:pt>
                <c:pt idx="6653">
                  <c:v>87734</c:v>
                </c:pt>
                <c:pt idx="6654">
                  <c:v>87774</c:v>
                </c:pt>
                <c:pt idx="6655">
                  <c:v>87807</c:v>
                </c:pt>
                <c:pt idx="6656">
                  <c:v>87847</c:v>
                </c:pt>
                <c:pt idx="6657">
                  <c:v>87881</c:v>
                </c:pt>
                <c:pt idx="6658">
                  <c:v>87921</c:v>
                </c:pt>
                <c:pt idx="6659">
                  <c:v>87921</c:v>
                </c:pt>
                <c:pt idx="6660">
                  <c:v>87961</c:v>
                </c:pt>
                <c:pt idx="6661">
                  <c:v>87961</c:v>
                </c:pt>
                <c:pt idx="6662">
                  <c:v>88001</c:v>
                </c:pt>
                <c:pt idx="6663">
                  <c:v>88001</c:v>
                </c:pt>
                <c:pt idx="6664">
                  <c:v>88041</c:v>
                </c:pt>
                <c:pt idx="6665">
                  <c:v>88041</c:v>
                </c:pt>
                <c:pt idx="6666">
                  <c:v>88081</c:v>
                </c:pt>
                <c:pt idx="6667">
                  <c:v>88081</c:v>
                </c:pt>
                <c:pt idx="6668">
                  <c:v>88121</c:v>
                </c:pt>
                <c:pt idx="6669">
                  <c:v>88167</c:v>
                </c:pt>
                <c:pt idx="6670">
                  <c:v>88207</c:v>
                </c:pt>
                <c:pt idx="6671">
                  <c:v>88207</c:v>
                </c:pt>
                <c:pt idx="6672">
                  <c:v>88247</c:v>
                </c:pt>
                <c:pt idx="6673">
                  <c:v>88247</c:v>
                </c:pt>
                <c:pt idx="6674">
                  <c:v>88287</c:v>
                </c:pt>
                <c:pt idx="6675">
                  <c:v>88287</c:v>
                </c:pt>
                <c:pt idx="6676">
                  <c:v>88327</c:v>
                </c:pt>
                <c:pt idx="6677">
                  <c:v>88327</c:v>
                </c:pt>
                <c:pt idx="6678">
                  <c:v>88367</c:v>
                </c:pt>
                <c:pt idx="6679">
                  <c:v>88367</c:v>
                </c:pt>
                <c:pt idx="6680">
                  <c:v>88407</c:v>
                </c:pt>
                <c:pt idx="6681">
                  <c:v>88407</c:v>
                </c:pt>
                <c:pt idx="6682">
                  <c:v>88447</c:v>
                </c:pt>
                <c:pt idx="6683">
                  <c:v>88447</c:v>
                </c:pt>
                <c:pt idx="6684">
                  <c:v>88487</c:v>
                </c:pt>
                <c:pt idx="6685">
                  <c:v>88487</c:v>
                </c:pt>
                <c:pt idx="6686">
                  <c:v>88527</c:v>
                </c:pt>
                <c:pt idx="6687">
                  <c:v>88575</c:v>
                </c:pt>
                <c:pt idx="6688">
                  <c:v>88615</c:v>
                </c:pt>
                <c:pt idx="6689">
                  <c:v>88615</c:v>
                </c:pt>
                <c:pt idx="6690">
                  <c:v>88655</c:v>
                </c:pt>
                <c:pt idx="6691">
                  <c:v>88695</c:v>
                </c:pt>
                <c:pt idx="6692">
                  <c:v>88735</c:v>
                </c:pt>
                <c:pt idx="6693">
                  <c:v>88735</c:v>
                </c:pt>
                <c:pt idx="6694">
                  <c:v>88775</c:v>
                </c:pt>
                <c:pt idx="6695">
                  <c:v>88830</c:v>
                </c:pt>
                <c:pt idx="6696">
                  <c:v>88870</c:v>
                </c:pt>
                <c:pt idx="6697">
                  <c:v>88920</c:v>
                </c:pt>
                <c:pt idx="6698">
                  <c:v>88960</c:v>
                </c:pt>
                <c:pt idx="6699">
                  <c:v>88960</c:v>
                </c:pt>
                <c:pt idx="6700">
                  <c:v>89000</c:v>
                </c:pt>
                <c:pt idx="6701">
                  <c:v>89000</c:v>
                </c:pt>
                <c:pt idx="6702">
                  <c:v>89040</c:v>
                </c:pt>
                <c:pt idx="6703">
                  <c:v>89059</c:v>
                </c:pt>
                <c:pt idx="6704">
                  <c:v>89099</c:v>
                </c:pt>
                <c:pt idx="6705">
                  <c:v>89159</c:v>
                </c:pt>
                <c:pt idx="6706">
                  <c:v>89199</c:v>
                </c:pt>
                <c:pt idx="6707">
                  <c:v>89199</c:v>
                </c:pt>
                <c:pt idx="6708">
                  <c:v>89239</c:v>
                </c:pt>
                <c:pt idx="6709">
                  <c:v>89279</c:v>
                </c:pt>
                <c:pt idx="6710">
                  <c:v>89319</c:v>
                </c:pt>
                <c:pt idx="6711">
                  <c:v>89384</c:v>
                </c:pt>
                <c:pt idx="6712">
                  <c:v>89424</c:v>
                </c:pt>
                <c:pt idx="6713">
                  <c:v>89424</c:v>
                </c:pt>
                <c:pt idx="6714">
                  <c:v>89464</c:v>
                </c:pt>
                <c:pt idx="6715">
                  <c:v>89464</c:v>
                </c:pt>
                <c:pt idx="6716">
                  <c:v>89504</c:v>
                </c:pt>
                <c:pt idx="6717">
                  <c:v>89541</c:v>
                </c:pt>
                <c:pt idx="6718">
                  <c:v>89581</c:v>
                </c:pt>
                <c:pt idx="6719">
                  <c:v>89626</c:v>
                </c:pt>
                <c:pt idx="6720">
                  <c:v>89666</c:v>
                </c:pt>
                <c:pt idx="6721">
                  <c:v>89666</c:v>
                </c:pt>
                <c:pt idx="6722">
                  <c:v>89706</c:v>
                </c:pt>
                <c:pt idx="6723">
                  <c:v>89746</c:v>
                </c:pt>
                <c:pt idx="6724">
                  <c:v>89786</c:v>
                </c:pt>
                <c:pt idx="6725">
                  <c:v>89831</c:v>
                </c:pt>
                <c:pt idx="6726">
                  <c:v>89871</c:v>
                </c:pt>
                <c:pt idx="6727">
                  <c:v>89871</c:v>
                </c:pt>
                <c:pt idx="6728">
                  <c:v>89911</c:v>
                </c:pt>
                <c:pt idx="6729">
                  <c:v>89911</c:v>
                </c:pt>
                <c:pt idx="6730">
                  <c:v>89951</c:v>
                </c:pt>
                <c:pt idx="6731">
                  <c:v>89951</c:v>
                </c:pt>
                <c:pt idx="6732">
                  <c:v>89991</c:v>
                </c:pt>
                <c:pt idx="6733">
                  <c:v>90016</c:v>
                </c:pt>
                <c:pt idx="6734">
                  <c:v>90056</c:v>
                </c:pt>
                <c:pt idx="6735">
                  <c:v>90089</c:v>
                </c:pt>
                <c:pt idx="6736">
                  <c:v>90129</c:v>
                </c:pt>
                <c:pt idx="6737">
                  <c:v>90129</c:v>
                </c:pt>
                <c:pt idx="6738">
                  <c:v>90169</c:v>
                </c:pt>
                <c:pt idx="6739">
                  <c:v>90185</c:v>
                </c:pt>
                <c:pt idx="6740">
                  <c:v>90225</c:v>
                </c:pt>
                <c:pt idx="6741">
                  <c:v>90244</c:v>
                </c:pt>
                <c:pt idx="6742">
                  <c:v>90284</c:v>
                </c:pt>
                <c:pt idx="6743">
                  <c:v>90318</c:v>
                </c:pt>
                <c:pt idx="6744">
                  <c:v>90358</c:v>
                </c:pt>
                <c:pt idx="6745">
                  <c:v>90358</c:v>
                </c:pt>
                <c:pt idx="6746">
                  <c:v>90398</c:v>
                </c:pt>
                <c:pt idx="6747">
                  <c:v>90431</c:v>
                </c:pt>
                <c:pt idx="6748">
                  <c:v>90471</c:v>
                </c:pt>
                <c:pt idx="6749">
                  <c:v>90505</c:v>
                </c:pt>
                <c:pt idx="6750">
                  <c:v>90545</c:v>
                </c:pt>
                <c:pt idx="6751">
                  <c:v>90545</c:v>
                </c:pt>
                <c:pt idx="6752">
                  <c:v>90585</c:v>
                </c:pt>
                <c:pt idx="6753">
                  <c:v>90585</c:v>
                </c:pt>
                <c:pt idx="6754">
                  <c:v>90625</c:v>
                </c:pt>
                <c:pt idx="6755">
                  <c:v>90625</c:v>
                </c:pt>
                <c:pt idx="6756">
                  <c:v>90665</c:v>
                </c:pt>
                <c:pt idx="6757">
                  <c:v>90684</c:v>
                </c:pt>
                <c:pt idx="6758">
                  <c:v>90724</c:v>
                </c:pt>
                <c:pt idx="6759">
                  <c:v>90770</c:v>
                </c:pt>
                <c:pt idx="6760">
                  <c:v>90810</c:v>
                </c:pt>
                <c:pt idx="6761">
                  <c:v>90810</c:v>
                </c:pt>
                <c:pt idx="6762">
                  <c:v>90850</c:v>
                </c:pt>
                <c:pt idx="6763">
                  <c:v>90883</c:v>
                </c:pt>
                <c:pt idx="6764">
                  <c:v>90923</c:v>
                </c:pt>
                <c:pt idx="6765">
                  <c:v>90957</c:v>
                </c:pt>
                <c:pt idx="6766">
                  <c:v>90997</c:v>
                </c:pt>
                <c:pt idx="6767">
                  <c:v>90997</c:v>
                </c:pt>
                <c:pt idx="6768">
                  <c:v>91037</c:v>
                </c:pt>
                <c:pt idx="6769">
                  <c:v>91037</c:v>
                </c:pt>
                <c:pt idx="6770">
                  <c:v>91077</c:v>
                </c:pt>
                <c:pt idx="6771">
                  <c:v>91098</c:v>
                </c:pt>
                <c:pt idx="6772">
                  <c:v>91138</c:v>
                </c:pt>
                <c:pt idx="6773">
                  <c:v>91172</c:v>
                </c:pt>
                <c:pt idx="6774">
                  <c:v>91212</c:v>
                </c:pt>
                <c:pt idx="6775">
                  <c:v>91212</c:v>
                </c:pt>
                <c:pt idx="6776">
                  <c:v>91252</c:v>
                </c:pt>
                <c:pt idx="6777">
                  <c:v>91285</c:v>
                </c:pt>
                <c:pt idx="6778">
                  <c:v>91325</c:v>
                </c:pt>
                <c:pt idx="6779">
                  <c:v>91359</c:v>
                </c:pt>
                <c:pt idx="6780">
                  <c:v>91399</c:v>
                </c:pt>
                <c:pt idx="6781">
                  <c:v>91399</c:v>
                </c:pt>
                <c:pt idx="6782">
                  <c:v>91439</c:v>
                </c:pt>
                <c:pt idx="6783">
                  <c:v>91439</c:v>
                </c:pt>
                <c:pt idx="6784">
                  <c:v>91479</c:v>
                </c:pt>
                <c:pt idx="6785">
                  <c:v>91479</c:v>
                </c:pt>
                <c:pt idx="6786">
                  <c:v>91519</c:v>
                </c:pt>
                <c:pt idx="6787">
                  <c:v>91519</c:v>
                </c:pt>
                <c:pt idx="6788">
                  <c:v>91559</c:v>
                </c:pt>
                <c:pt idx="6789">
                  <c:v>91559</c:v>
                </c:pt>
                <c:pt idx="6790">
                  <c:v>91599</c:v>
                </c:pt>
                <c:pt idx="6791">
                  <c:v>91645</c:v>
                </c:pt>
                <c:pt idx="6792">
                  <c:v>91685</c:v>
                </c:pt>
                <c:pt idx="6793">
                  <c:v>91685</c:v>
                </c:pt>
                <c:pt idx="6794">
                  <c:v>91725</c:v>
                </c:pt>
                <c:pt idx="6795">
                  <c:v>91725</c:v>
                </c:pt>
                <c:pt idx="6796">
                  <c:v>91765</c:v>
                </c:pt>
                <c:pt idx="6797">
                  <c:v>91765</c:v>
                </c:pt>
                <c:pt idx="6798">
                  <c:v>91805</c:v>
                </c:pt>
                <c:pt idx="6799">
                  <c:v>91805</c:v>
                </c:pt>
                <c:pt idx="6800">
                  <c:v>91845</c:v>
                </c:pt>
                <c:pt idx="6801">
                  <c:v>91845</c:v>
                </c:pt>
                <c:pt idx="6802">
                  <c:v>91885</c:v>
                </c:pt>
                <c:pt idx="6803">
                  <c:v>91885</c:v>
                </c:pt>
                <c:pt idx="6804">
                  <c:v>91925</c:v>
                </c:pt>
                <c:pt idx="6805">
                  <c:v>91925</c:v>
                </c:pt>
                <c:pt idx="6806">
                  <c:v>91965</c:v>
                </c:pt>
                <c:pt idx="6807">
                  <c:v>91965</c:v>
                </c:pt>
                <c:pt idx="6808">
                  <c:v>92005</c:v>
                </c:pt>
                <c:pt idx="6809">
                  <c:v>92053</c:v>
                </c:pt>
                <c:pt idx="6810">
                  <c:v>92093</c:v>
                </c:pt>
                <c:pt idx="6811">
                  <c:v>92093</c:v>
                </c:pt>
                <c:pt idx="6812">
                  <c:v>92133</c:v>
                </c:pt>
                <c:pt idx="6813">
                  <c:v>92166</c:v>
                </c:pt>
                <c:pt idx="6814">
                  <c:v>92206</c:v>
                </c:pt>
                <c:pt idx="6815">
                  <c:v>92206</c:v>
                </c:pt>
                <c:pt idx="6816">
                  <c:v>92246</c:v>
                </c:pt>
                <c:pt idx="6817">
                  <c:v>92301</c:v>
                </c:pt>
                <c:pt idx="6818">
                  <c:v>92341</c:v>
                </c:pt>
                <c:pt idx="6819">
                  <c:v>92379</c:v>
                </c:pt>
                <c:pt idx="6820">
                  <c:v>92419</c:v>
                </c:pt>
                <c:pt idx="6821">
                  <c:v>92419</c:v>
                </c:pt>
                <c:pt idx="6822">
                  <c:v>92459</c:v>
                </c:pt>
                <c:pt idx="6823">
                  <c:v>92459</c:v>
                </c:pt>
                <c:pt idx="6824">
                  <c:v>92499</c:v>
                </c:pt>
                <c:pt idx="6825">
                  <c:v>92518</c:v>
                </c:pt>
                <c:pt idx="6826">
                  <c:v>92558</c:v>
                </c:pt>
                <c:pt idx="6827">
                  <c:v>92601</c:v>
                </c:pt>
                <c:pt idx="6828">
                  <c:v>92641</c:v>
                </c:pt>
                <c:pt idx="6829">
                  <c:v>92641</c:v>
                </c:pt>
                <c:pt idx="6830">
                  <c:v>92681</c:v>
                </c:pt>
                <c:pt idx="6831">
                  <c:v>92721</c:v>
                </c:pt>
                <c:pt idx="6832">
                  <c:v>92761</c:v>
                </c:pt>
                <c:pt idx="6833">
                  <c:v>92810</c:v>
                </c:pt>
                <c:pt idx="6834">
                  <c:v>92850</c:v>
                </c:pt>
                <c:pt idx="6835">
                  <c:v>92850</c:v>
                </c:pt>
                <c:pt idx="6836">
                  <c:v>92890</c:v>
                </c:pt>
                <c:pt idx="6837">
                  <c:v>92890</c:v>
                </c:pt>
                <c:pt idx="6838">
                  <c:v>92930</c:v>
                </c:pt>
                <c:pt idx="6839">
                  <c:v>92967</c:v>
                </c:pt>
                <c:pt idx="6840">
                  <c:v>93007</c:v>
                </c:pt>
                <c:pt idx="6841">
                  <c:v>93052</c:v>
                </c:pt>
                <c:pt idx="6842">
                  <c:v>93092</c:v>
                </c:pt>
                <c:pt idx="6843">
                  <c:v>93092</c:v>
                </c:pt>
                <c:pt idx="6844">
                  <c:v>93132</c:v>
                </c:pt>
                <c:pt idx="6845">
                  <c:v>93172</c:v>
                </c:pt>
                <c:pt idx="6846">
                  <c:v>93212</c:v>
                </c:pt>
                <c:pt idx="6847">
                  <c:v>93257</c:v>
                </c:pt>
                <c:pt idx="6848">
                  <c:v>93297</c:v>
                </c:pt>
                <c:pt idx="6849">
                  <c:v>93297</c:v>
                </c:pt>
                <c:pt idx="6850">
                  <c:v>93337</c:v>
                </c:pt>
                <c:pt idx="6851">
                  <c:v>93337</c:v>
                </c:pt>
                <c:pt idx="6852">
                  <c:v>93377</c:v>
                </c:pt>
                <c:pt idx="6853">
                  <c:v>93377</c:v>
                </c:pt>
                <c:pt idx="6854">
                  <c:v>93417</c:v>
                </c:pt>
                <c:pt idx="6855">
                  <c:v>93442</c:v>
                </c:pt>
                <c:pt idx="6856">
                  <c:v>93482</c:v>
                </c:pt>
                <c:pt idx="6857">
                  <c:v>93515</c:v>
                </c:pt>
                <c:pt idx="6858">
                  <c:v>93555</c:v>
                </c:pt>
                <c:pt idx="6859">
                  <c:v>93555</c:v>
                </c:pt>
                <c:pt idx="6860">
                  <c:v>93595</c:v>
                </c:pt>
                <c:pt idx="6861">
                  <c:v>93611</c:v>
                </c:pt>
                <c:pt idx="6862">
                  <c:v>93651</c:v>
                </c:pt>
                <c:pt idx="6863">
                  <c:v>93670</c:v>
                </c:pt>
                <c:pt idx="6864">
                  <c:v>93710</c:v>
                </c:pt>
                <c:pt idx="6865">
                  <c:v>93744</c:v>
                </c:pt>
                <c:pt idx="6866">
                  <c:v>93784</c:v>
                </c:pt>
                <c:pt idx="6867">
                  <c:v>93784</c:v>
                </c:pt>
                <c:pt idx="6868">
                  <c:v>93824</c:v>
                </c:pt>
                <c:pt idx="6869">
                  <c:v>93857</c:v>
                </c:pt>
                <c:pt idx="6870">
                  <c:v>93897</c:v>
                </c:pt>
                <c:pt idx="6871">
                  <c:v>93931</c:v>
                </c:pt>
                <c:pt idx="6872">
                  <c:v>93971</c:v>
                </c:pt>
                <c:pt idx="6873">
                  <c:v>93971</c:v>
                </c:pt>
                <c:pt idx="6874">
                  <c:v>94011</c:v>
                </c:pt>
                <c:pt idx="6875">
                  <c:v>94011</c:v>
                </c:pt>
                <c:pt idx="6876">
                  <c:v>94051</c:v>
                </c:pt>
                <c:pt idx="6877">
                  <c:v>94051</c:v>
                </c:pt>
                <c:pt idx="6878">
                  <c:v>94091</c:v>
                </c:pt>
                <c:pt idx="6879">
                  <c:v>94110</c:v>
                </c:pt>
                <c:pt idx="6880">
                  <c:v>94150</c:v>
                </c:pt>
                <c:pt idx="6881">
                  <c:v>94196</c:v>
                </c:pt>
                <c:pt idx="6882">
                  <c:v>94236</c:v>
                </c:pt>
                <c:pt idx="6883">
                  <c:v>94236</c:v>
                </c:pt>
                <c:pt idx="6884">
                  <c:v>94276</c:v>
                </c:pt>
                <c:pt idx="6885">
                  <c:v>94309</c:v>
                </c:pt>
                <c:pt idx="6886">
                  <c:v>94349</c:v>
                </c:pt>
                <c:pt idx="6887">
                  <c:v>94395</c:v>
                </c:pt>
                <c:pt idx="6888">
                  <c:v>94435</c:v>
                </c:pt>
                <c:pt idx="6889">
                  <c:v>94435</c:v>
                </c:pt>
                <c:pt idx="6890">
                  <c:v>94475</c:v>
                </c:pt>
                <c:pt idx="6891">
                  <c:v>94475</c:v>
                </c:pt>
                <c:pt idx="6892">
                  <c:v>94515</c:v>
                </c:pt>
                <c:pt idx="6893">
                  <c:v>94536</c:v>
                </c:pt>
                <c:pt idx="6894">
                  <c:v>94576</c:v>
                </c:pt>
                <c:pt idx="6895">
                  <c:v>94610</c:v>
                </c:pt>
                <c:pt idx="6896">
                  <c:v>94650</c:v>
                </c:pt>
                <c:pt idx="6897">
                  <c:v>94650</c:v>
                </c:pt>
                <c:pt idx="6898">
                  <c:v>94690</c:v>
                </c:pt>
                <c:pt idx="6899">
                  <c:v>94723</c:v>
                </c:pt>
                <c:pt idx="6900">
                  <c:v>94763</c:v>
                </c:pt>
                <c:pt idx="6901">
                  <c:v>94797</c:v>
                </c:pt>
                <c:pt idx="6902">
                  <c:v>94837</c:v>
                </c:pt>
                <c:pt idx="6903">
                  <c:v>94837</c:v>
                </c:pt>
                <c:pt idx="6904">
                  <c:v>94877</c:v>
                </c:pt>
                <c:pt idx="6905">
                  <c:v>94877</c:v>
                </c:pt>
                <c:pt idx="6906">
                  <c:v>94917</c:v>
                </c:pt>
                <c:pt idx="6907">
                  <c:v>94917</c:v>
                </c:pt>
                <c:pt idx="6908">
                  <c:v>94957</c:v>
                </c:pt>
                <c:pt idx="6909">
                  <c:v>94957</c:v>
                </c:pt>
                <c:pt idx="6910">
                  <c:v>94997</c:v>
                </c:pt>
                <c:pt idx="6911">
                  <c:v>94997</c:v>
                </c:pt>
                <c:pt idx="6912">
                  <c:v>95037</c:v>
                </c:pt>
                <c:pt idx="6913">
                  <c:v>95083</c:v>
                </c:pt>
                <c:pt idx="6914">
                  <c:v>95123</c:v>
                </c:pt>
                <c:pt idx="6915">
                  <c:v>95123</c:v>
                </c:pt>
                <c:pt idx="6916">
                  <c:v>95163</c:v>
                </c:pt>
                <c:pt idx="6917">
                  <c:v>95163</c:v>
                </c:pt>
                <c:pt idx="6918">
                  <c:v>95203</c:v>
                </c:pt>
                <c:pt idx="6919">
                  <c:v>95203</c:v>
                </c:pt>
                <c:pt idx="6920">
                  <c:v>95243</c:v>
                </c:pt>
                <c:pt idx="6921">
                  <c:v>95243</c:v>
                </c:pt>
                <c:pt idx="6922">
                  <c:v>95283</c:v>
                </c:pt>
                <c:pt idx="6923">
                  <c:v>95283</c:v>
                </c:pt>
                <c:pt idx="6924">
                  <c:v>95323</c:v>
                </c:pt>
                <c:pt idx="6925">
                  <c:v>95323</c:v>
                </c:pt>
                <c:pt idx="6926">
                  <c:v>95363</c:v>
                </c:pt>
                <c:pt idx="6927">
                  <c:v>95363</c:v>
                </c:pt>
                <c:pt idx="6928">
                  <c:v>95403</c:v>
                </c:pt>
                <c:pt idx="6929">
                  <c:v>95403</c:v>
                </c:pt>
                <c:pt idx="6930">
                  <c:v>95443</c:v>
                </c:pt>
                <c:pt idx="6931">
                  <c:v>95491</c:v>
                </c:pt>
                <c:pt idx="6932">
                  <c:v>95531</c:v>
                </c:pt>
                <c:pt idx="6933">
                  <c:v>95531</c:v>
                </c:pt>
                <c:pt idx="6934">
                  <c:v>95571</c:v>
                </c:pt>
                <c:pt idx="6935">
                  <c:v>95621</c:v>
                </c:pt>
                <c:pt idx="6936">
                  <c:v>95661</c:v>
                </c:pt>
                <c:pt idx="6937">
                  <c:v>95661</c:v>
                </c:pt>
                <c:pt idx="6938">
                  <c:v>95701</c:v>
                </c:pt>
                <c:pt idx="6939">
                  <c:v>95756</c:v>
                </c:pt>
                <c:pt idx="6940">
                  <c:v>95796</c:v>
                </c:pt>
                <c:pt idx="6941">
                  <c:v>95851</c:v>
                </c:pt>
                <c:pt idx="6942">
                  <c:v>95891</c:v>
                </c:pt>
                <c:pt idx="6943">
                  <c:v>95891</c:v>
                </c:pt>
                <c:pt idx="6944">
                  <c:v>95931</c:v>
                </c:pt>
                <c:pt idx="6945">
                  <c:v>95931</c:v>
                </c:pt>
                <c:pt idx="6946">
                  <c:v>95971</c:v>
                </c:pt>
                <c:pt idx="6947">
                  <c:v>95990</c:v>
                </c:pt>
                <c:pt idx="6948">
                  <c:v>96030</c:v>
                </c:pt>
                <c:pt idx="6949">
                  <c:v>96090</c:v>
                </c:pt>
                <c:pt idx="6950">
                  <c:v>96130</c:v>
                </c:pt>
                <c:pt idx="6951">
                  <c:v>96130</c:v>
                </c:pt>
                <c:pt idx="6952">
                  <c:v>96170</c:v>
                </c:pt>
                <c:pt idx="6953">
                  <c:v>96210</c:v>
                </c:pt>
                <c:pt idx="6954">
                  <c:v>96250</c:v>
                </c:pt>
                <c:pt idx="6955">
                  <c:v>96295</c:v>
                </c:pt>
                <c:pt idx="6956">
                  <c:v>96335</c:v>
                </c:pt>
                <c:pt idx="6957">
                  <c:v>96335</c:v>
                </c:pt>
                <c:pt idx="6958">
                  <c:v>96375</c:v>
                </c:pt>
                <c:pt idx="6959">
                  <c:v>96375</c:v>
                </c:pt>
                <c:pt idx="6960">
                  <c:v>96415</c:v>
                </c:pt>
                <c:pt idx="6961">
                  <c:v>96452</c:v>
                </c:pt>
                <c:pt idx="6962">
                  <c:v>96492</c:v>
                </c:pt>
                <c:pt idx="6963">
                  <c:v>96537</c:v>
                </c:pt>
                <c:pt idx="6964">
                  <c:v>96577</c:v>
                </c:pt>
                <c:pt idx="6965">
                  <c:v>96577</c:v>
                </c:pt>
                <c:pt idx="6966">
                  <c:v>96617</c:v>
                </c:pt>
                <c:pt idx="6967">
                  <c:v>96657</c:v>
                </c:pt>
                <c:pt idx="6968">
                  <c:v>96697</c:v>
                </c:pt>
                <c:pt idx="6969">
                  <c:v>96742</c:v>
                </c:pt>
                <c:pt idx="6970">
                  <c:v>96782</c:v>
                </c:pt>
                <c:pt idx="6971">
                  <c:v>96782</c:v>
                </c:pt>
                <c:pt idx="6972">
                  <c:v>96822</c:v>
                </c:pt>
                <c:pt idx="6973">
                  <c:v>96822</c:v>
                </c:pt>
                <c:pt idx="6974">
                  <c:v>96862</c:v>
                </c:pt>
                <c:pt idx="6975">
                  <c:v>96862</c:v>
                </c:pt>
                <c:pt idx="6976">
                  <c:v>96902</c:v>
                </c:pt>
                <c:pt idx="6977">
                  <c:v>96927</c:v>
                </c:pt>
                <c:pt idx="6978">
                  <c:v>96967</c:v>
                </c:pt>
                <c:pt idx="6979">
                  <c:v>97000</c:v>
                </c:pt>
                <c:pt idx="6980">
                  <c:v>97040</c:v>
                </c:pt>
                <c:pt idx="6981">
                  <c:v>97040</c:v>
                </c:pt>
                <c:pt idx="6982">
                  <c:v>97080</c:v>
                </c:pt>
                <c:pt idx="6983">
                  <c:v>97096</c:v>
                </c:pt>
                <c:pt idx="6984">
                  <c:v>97136</c:v>
                </c:pt>
                <c:pt idx="6985">
                  <c:v>97155</c:v>
                </c:pt>
                <c:pt idx="6986">
                  <c:v>97195</c:v>
                </c:pt>
                <c:pt idx="6987">
                  <c:v>97229</c:v>
                </c:pt>
                <c:pt idx="6988">
                  <c:v>97269</c:v>
                </c:pt>
                <c:pt idx="6989">
                  <c:v>97269</c:v>
                </c:pt>
                <c:pt idx="6990">
                  <c:v>97297</c:v>
                </c:pt>
                <c:pt idx="6991">
                  <c:v>97330</c:v>
                </c:pt>
                <c:pt idx="6992">
                  <c:v>97370</c:v>
                </c:pt>
                <c:pt idx="6993">
                  <c:v>97404</c:v>
                </c:pt>
                <c:pt idx="6994">
                  <c:v>97444</c:v>
                </c:pt>
                <c:pt idx="6995">
                  <c:v>97444</c:v>
                </c:pt>
                <c:pt idx="6996">
                  <c:v>97448</c:v>
                </c:pt>
                <c:pt idx="6997">
                  <c:v>97448</c:v>
                </c:pt>
                <c:pt idx="6998">
                  <c:v>97488</c:v>
                </c:pt>
                <c:pt idx="6999">
                  <c:v>97488</c:v>
                </c:pt>
                <c:pt idx="7000">
                  <c:v>97528</c:v>
                </c:pt>
                <c:pt idx="7001">
                  <c:v>97547</c:v>
                </c:pt>
                <c:pt idx="7002">
                  <c:v>97587</c:v>
                </c:pt>
                <c:pt idx="7003">
                  <c:v>97633</c:v>
                </c:pt>
                <c:pt idx="7004">
                  <c:v>97673</c:v>
                </c:pt>
                <c:pt idx="7005">
                  <c:v>97673</c:v>
                </c:pt>
                <c:pt idx="7006">
                  <c:v>97709</c:v>
                </c:pt>
                <c:pt idx="7007">
                  <c:v>97742</c:v>
                </c:pt>
                <c:pt idx="7008">
                  <c:v>97782</c:v>
                </c:pt>
                <c:pt idx="7009">
                  <c:v>97816</c:v>
                </c:pt>
                <c:pt idx="7010">
                  <c:v>97856</c:v>
                </c:pt>
                <c:pt idx="7011">
                  <c:v>97856</c:v>
                </c:pt>
                <c:pt idx="7012">
                  <c:v>97896</c:v>
                </c:pt>
                <c:pt idx="7013">
                  <c:v>97896</c:v>
                </c:pt>
                <c:pt idx="7014">
                  <c:v>97936</c:v>
                </c:pt>
                <c:pt idx="7015">
                  <c:v>97957</c:v>
                </c:pt>
                <c:pt idx="7016">
                  <c:v>97997</c:v>
                </c:pt>
                <c:pt idx="7017">
                  <c:v>98031</c:v>
                </c:pt>
                <c:pt idx="7018">
                  <c:v>98071</c:v>
                </c:pt>
                <c:pt idx="7019">
                  <c:v>98071</c:v>
                </c:pt>
                <c:pt idx="7020">
                  <c:v>98111</c:v>
                </c:pt>
                <c:pt idx="7021">
                  <c:v>98144</c:v>
                </c:pt>
                <c:pt idx="7022">
                  <c:v>98184</c:v>
                </c:pt>
                <c:pt idx="7023">
                  <c:v>98225</c:v>
                </c:pt>
                <c:pt idx="7024">
                  <c:v>98265</c:v>
                </c:pt>
                <c:pt idx="7025">
                  <c:v>98265</c:v>
                </c:pt>
                <c:pt idx="7026">
                  <c:v>98305</c:v>
                </c:pt>
                <c:pt idx="7027">
                  <c:v>98305</c:v>
                </c:pt>
                <c:pt idx="7028">
                  <c:v>98345</c:v>
                </c:pt>
                <c:pt idx="7029">
                  <c:v>98345</c:v>
                </c:pt>
                <c:pt idx="7030">
                  <c:v>98385</c:v>
                </c:pt>
                <c:pt idx="7031">
                  <c:v>98385</c:v>
                </c:pt>
                <c:pt idx="7032">
                  <c:v>98425</c:v>
                </c:pt>
                <c:pt idx="7033">
                  <c:v>98425</c:v>
                </c:pt>
                <c:pt idx="7034">
                  <c:v>98465</c:v>
                </c:pt>
                <c:pt idx="7035">
                  <c:v>98511</c:v>
                </c:pt>
                <c:pt idx="7036">
                  <c:v>98551</c:v>
                </c:pt>
                <c:pt idx="7037">
                  <c:v>98551</c:v>
                </c:pt>
                <c:pt idx="7038">
                  <c:v>98591</c:v>
                </c:pt>
                <c:pt idx="7039">
                  <c:v>98591</c:v>
                </c:pt>
                <c:pt idx="7040">
                  <c:v>98631</c:v>
                </c:pt>
                <c:pt idx="7041">
                  <c:v>98631</c:v>
                </c:pt>
                <c:pt idx="7042">
                  <c:v>98671</c:v>
                </c:pt>
                <c:pt idx="7043">
                  <c:v>98671</c:v>
                </c:pt>
                <c:pt idx="7044">
                  <c:v>98711</c:v>
                </c:pt>
                <c:pt idx="7045">
                  <c:v>98711</c:v>
                </c:pt>
                <c:pt idx="7046">
                  <c:v>98751</c:v>
                </c:pt>
                <c:pt idx="7047">
                  <c:v>98751</c:v>
                </c:pt>
                <c:pt idx="7048">
                  <c:v>98791</c:v>
                </c:pt>
                <c:pt idx="7049">
                  <c:v>98791</c:v>
                </c:pt>
                <c:pt idx="7050">
                  <c:v>98831</c:v>
                </c:pt>
                <c:pt idx="7051">
                  <c:v>98831</c:v>
                </c:pt>
                <c:pt idx="7052">
                  <c:v>98871</c:v>
                </c:pt>
                <c:pt idx="7053">
                  <c:v>98920</c:v>
                </c:pt>
                <c:pt idx="7054">
                  <c:v>98960</c:v>
                </c:pt>
                <c:pt idx="7055">
                  <c:v>98960</c:v>
                </c:pt>
                <c:pt idx="7056">
                  <c:v>99000</c:v>
                </c:pt>
                <c:pt idx="7057">
                  <c:v>99050</c:v>
                </c:pt>
                <c:pt idx="7058">
                  <c:v>99090</c:v>
                </c:pt>
                <c:pt idx="7059">
                  <c:v>99090</c:v>
                </c:pt>
                <c:pt idx="7060">
                  <c:v>99130</c:v>
                </c:pt>
                <c:pt idx="7061">
                  <c:v>99185</c:v>
                </c:pt>
                <c:pt idx="7062">
                  <c:v>99225</c:v>
                </c:pt>
                <c:pt idx="7063">
                  <c:v>99258</c:v>
                </c:pt>
                <c:pt idx="7064">
                  <c:v>99298</c:v>
                </c:pt>
                <c:pt idx="7065">
                  <c:v>99298</c:v>
                </c:pt>
                <c:pt idx="7066">
                  <c:v>99338</c:v>
                </c:pt>
                <c:pt idx="7067">
                  <c:v>99338</c:v>
                </c:pt>
                <c:pt idx="7068">
                  <c:v>99378</c:v>
                </c:pt>
                <c:pt idx="7069">
                  <c:v>99397</c:v>
                </c:pt>
                <c:pt idx="7070">
                  <c:v>99437</c:v>
                </c:pt>
                <c:pt idx="7071">
                  <c:v>99487</c:v>
                </c:pt>
                <c:pt idx="7072">
                  <c:v>99527</c:v>
                </c:pt>
                <c:pt idx="7073">
                  <c:v>99527</c:v>
                </c:pt>
                <c:pt idx="7074">
                  <c:v>99567</c:v>
                </c:pt>
                <c:pt idx="7075">
                  <c:v>99607</c:v>
                </c:pt>
                <c:pt idx="7076">
                  <c:v>99647</c:v>
                </c:pt>
                <c:pt idx="7077">
                  <c:v>99692</c:v>
                </c:pt>
                <c:pt idx="7078">
                  <c:v>99732</c:v>
                </c:pt>
                <c:pt idx="7079">
                  <c:v>99732</c:v>
                </c:pt>
                <c:pt idx="7080">
                  <c:v>99772</c:v>
                </c:pt>
                <c:pt idx="7081">
                  <c:v>99772</c:v>
                </c:pt>
                <c:pt idx="7082">
                  <c:v>99812</c:v>
                </c:pt>
                <c:pt idx="7083">
                  <c:v>99849</c:v>
                </c:pt>
                <c:pt idx="7084">
                  <c:v>99889</c:v>
                </c:pt>
                <c:pt idx="7085">
                  <c:v>99934</c:v>
                </c:pt>
                <c:pt idx="7086">
                  <c:v>99974</c:v>
                </c:pt>
                <c:pt idx="7087">
                  <c:v>99974</c:v>
                </c:pt>
                <c:pt idx="7088">
                  <c:v>100014</c:v>
                </c:pt>
                <c:pt idx="7089">
                  <c:v>100054</c:v>
                </c:pt>
                <c:pt idx="7090">
                  <c:v>100094</c:v>
                </c:pt>
                <c:pt idx="7091">
                  <c:v>100139</c:v>
                </c:pt>
                <c:pt idx="7092">
                  <c:v>100179</c:v>
                </c:pt>
                <c:pt idx="7093">
                  <c:v>100179</c:v>
                </c:pt>
                <c:pt idx="7094">
                  <c:v>100219</c:v>
                </c:pt>
                <c:pt idx="7095">
                  <c:v>100219</c:v>
                </c:pt>
                <c:pt idx="7096">
                  <c:v>100259</c:v>
                </c:pt>
                <c:pt idx="7097">
                  <c:v>100259</c:v>
                </c:pt>
                <c:pt idx="7098">
                  <c:v>100299</c:v>
                </c:pt>
                <c:pt idx="7099">
                  <c:v>100324</c:v>
                </c:pt>
                <c:pt idx="7100">
                  <c:v>100364</c:v>
                </c:pt>
                <c:pt idx="7101">
                  <c:v>100397</c:v>
                </c:pt>
                <c:pt idx="7102">
                  <c:v>100437</c:v>
                </c:pt>
                <c:pt idx="7103">
                  <c:v>100437</c:v>
                </c:pt>
                <c:pt idx="7104">
                  <c:v>100477</c:v>
                </c:pt>
                <c:pt idx="7105">
                  <c:v>100493</c:v>
                </c:pt>
                <c:pt idx="7106">
                  <c:v>100533</c:v>
                </c:pt>
                <c:pt idx="7107">
                  <c:v>100552</c:v>
                </c:pt>
                <c:pt idx="7108">
                  <c:v>100592</c:v>
                </c:pt>
                <c:pt idx="7109">
                  <c:v>100626</c:v>
                </c:pt>
                <c:pt idx="7110">
                  <c:v>100666</c:v>
                </c:pt>
                <c:pt idx="7111">
                  <c:v>100666</c:v>
                </c:pt>
                <c:pt idx="7112">
                  <c:v>100694</c:v>
                </c:pt>
                <c:pt idx="7113">
                  <c:v>100727</c:v>
                </c:pt>
                <c:pt idx="7114">
                  <c:v>100767</c:v>
                </c:pt>
                <c:pt idx="7115">
                  <c:v>100801</c:v>
                </c:pt>
                <c:pt idx="7116">
                  <c:v>100841</c:v>
                </c:pt>
                <c:pt idx="7117">
                  <c:v>100841</c:v>
                </c:pt>
                <c:pt idx="7118">
                  <c:v>100845</c:v>
                </c:pt>
                <c:pt idx="7119">
                  <c:v>100845</c:v>
                </c:pt>
                <c:pt idx="7120">
                  <c:v>100885</c:v>
                </c:pt>
                <c:pt idx="7121">
                  <c:v>100885</c:v>
                </c:pt>
                <c:pt idx="7122">
                  <c:v>100925</c:v>
                </c:pt>
                <c:pt idx="7123">
                  <c:v>100939</c:v>
                </c:pt>
                <c:pt idx="7124">
                  <c:v>100979</c:v>
                </c:pt>
                <c:pt idx="7125">
                  <c:v>101025</c:v>
                </c:pt>
                <c:pt idx="7126">
                  <c:v>101065</c:v>
                </c:pt>
                <c:pt idx="7127">
                  <c:v>101065</c:v>
                </c:pt>
                <c:pt idx="7128">
                  <c:v>101101</c:v>
                </c:pt>
                <c:pt idx="7129">
                  <c:v>101134</c:v>
                </c:pt>
                <c:pt idx="7130">
                  <c:v>101174</c:v>
                </c:pt>
                <c:pt idx="7131">
                  <c:v>101208</c:v>
                </c:pt>
                <c:pt idx="7132">
                  <c:v>101248</c:v>
                </c:pt>
                <c:pt idx="7133">
                  <c:v>101248</c:v>
                </c:pt>
                <c:pt idx="7134">
                  <c:v>101288</c:v>
                </c:pt>
                <c:pt idx="7135">
                  <c:v>101288</c:v>
                </c:pt>
                <c:pt idx="7136">
                  <c:v>101328</c:v>
                </c:pt>
                <c:pt idx="7137">
                  <c:v>101349</c:v>
                </c:pt>
                <c:pt idx="7138">
                  <c:v>101389</c:v>
                </c:pt>
                <c:pt idx="7139">
                  <c:v>101423</c:v>
                </c:pt>
                <c:pt idx="7140">
                  <c:v>101463</c:v>
                </c:pt>
                <c:pt idx="7141">
                  <c:v>101463</c:v>
                </c:pt>
                <c:pt idx="7142">
                  <c:v>101503</c:v>
                </c:pt>
                <c:pt idx="7143">
                  <c:v>101536</c:v>
                </c:pt>
                <c:pt idx="7144">
                  <c:v>101576</c:v>
                </c:pt>
                <c:pt idx="7145">
                  <c:v>101622</c:v>
                </c:pt>
                <c:pt idx="7146">
                  <c:v>101662</c:v>
                </c:pt>
                <c:pt idx="7147">
                  <c:v>101662</c:v>
                </c:pt>
                <c:pt idx="7148">
                  <c:v>101702</c:v>
                </c:pt>
                <c:pt idx="7149">
                  <c:v>101702</c:v>
                </c:pt>
                <c:pt idx="7150">
                  <c:v>101742</c:v>
                </c:pt>
                <c:pt idx="7151">
                  <c:v>101742</c:v>
                </c:pt>
                <c:pt idx="7152">
                  <c:v>101782</c:v>
                </c:pt>
                <c:pt idx="7153">
                  <c:v>101782</c:v>
                </c:pt>
                <c:pt idx="7154">
                  <c:v>101822</c:v>
                </c:pt>
                <c:pt idx="7155">
                  <c:v>101822</c:v>
                </c:pt>
                <c:pt idx="7156">
                  <c:v>101862</c:v>
                </c:pt>
                <c:pt idx="7157">
                  <c:v>101908</c:v>
                </c:pt>
                <c:pt idx="7158">
                  <c:v>101948</c:v>
                </c:pt>
                <c:pt idx="7159">
                  <c:v>101948</c:v>
                </c:pt>
                <c:pt idx="7160">
                  <c:v>101988</c:v>
                </c:pt>
                <c:pt idx="7161">
                  <c:v>101988</c:v>
                </c:pt>
                <c:pt idx="7162">
                  <c:v>102028</c:v>
                </c:pt>
                <c:pt idx="7163">
                  <c:v>102028</c:v>
                </c:pt>
                <c:pt idx="7164">
                  <c:v>102068</c:v>
                </c:pt>
                <c:pt idx="7165">
                  <c:v>102068</c:v>
                </c:pt>
                <c:pt idx="7166">
                  <c:v>102108</c:v>
                </c:pt>
                <c:pt idx="7167">
                  <c:v>102108</c:v>
                </c:pt>
                <c:pt idx="7168">
                  <c:v>102148</c:v>
                </c:pt>
                <c:pt idx="7169">
                  <c:v>102148</c:v>
                </c:pt>
                <c:pt idx="7170">
                  <c:v>102188</c:v>
                </c:pt>
                <c:pt idx="7171">
                  <c:v>102188</c:v>
                </c:pt>
                <c:pt idx="7172">
                  <c:v>102228</c:v>
                </c:pt>
                <c:pt idx="7173">
                  <c:v>102228</c:v>
                </c:pt>
                <c:pt idx="7174">
                  <c:v>102268</c:v>
                </c:pt>
                <c:pt idx="7175">
                  <c:v>102307</c:v>
                </c:pt>
                <c:pt idx="7176">
                  <c:v>102347</c:v>
                </c:pt>
                <c:pt idx="7177">
                  <c:v>102347</c:v>
                </c:pt>
                <c:pt idx="7178">
                  <c:v>102387</c:v>
                </c:pt>
                <c:pt idx="7179">
                  <c:v>102420</c:v>
                </c:pt>
                <c:pt idx="7180">
                  <c:v>102460</c:v>
                </c:pt>
                <c:pt idx="7181">
                  <c:v>102460</c:v>
                </c:pt>
                <c:pt idx="7182">
                  <c:v>102500</c:v>
                </c:pt>
                <c:pt idx="7183">
                  <c:v>102555</c:v>
                </c:pt>
                <c:pt idx="7184">
                  <c:v>102595</c:v>
                </c:pt>
                <c:pt idx="7185">
                  <c:v>102640</c:v>
                </c:pt>
                <c:pt idx="7186">
                  <c:v>102680</c:v>
                </c:pt>
                <c:pt idx="7187">
                  <c:v>102680</c:v>
                </c:pt>
                <c:pt idx="7188">
                  <c:v>102720</c:v>
                </c:pt>
                <c:pt idx="7189">
                  <c:v>102720</c:v>
                </c:pt>
                <c:pt idx="7190">
                  <c:v>102760</c:v>
                </c:pt>
                <c:pt idx="7191">
                  <c:v>102779</c:v>
                </c:pt>
                <c:pt idx="7192">
                  <c:v>102819</c:v>
                </c:pt>
                <c:pt idx="7193">
                  <c:v>102864</c:v>
                </c:pt>
                <c:pt idx="7194">
                  <c:v>102904</c:v>
                </c:pt>
                <c:pt idx="7195">
                  <c:v>102904</c:v>
                </c:pt>
                <c:pt idx="7196">
                  <c:v>102944</c:v>
                </c:pt>
                <c:pt idx="7197">
                  <c:v>102984</c:v>
                </c:pt>
                <c:pt idx="7198">
                  <c:v>103024</c:v>
                </c:pt>
                <c:pt idx="7199">
                  <c:v>103069</c:v>
                </c:pt>
                <c:pt idx="7200">
                  <c:v>103109</c:v>
                </c:pt>
                <c:pt idx="7201">
                  <c:v>103109</c:v>
                </c:pt>
                <c:pt idx="7202">
                  <c:v>103149</c:v>
                </c:pt>
                <c:pt idx="7203">
                  <c:v>103149</c:v>
                </c:pt>
                <c:pt idx="7204">
                  <c:v>103189</c:v>
                </c:pt>
                <c:pt idx="7205">
                  <c:v>103226</c:v>
                </c:pt>
                <c:pt idx="7206">
                  <c:v>103266</c:v>
                </c:pt>
                <c:pt idx="7207">
                  <c:v>103311</c:v>
                </c:pt>
                <c:pt idx="7208">
                  <c:v>103351</c:v>
                </c:pt>
                <c:pt idx="7209">
                  <c:v>103351</c:v>
                </c:pt>
                <c:pt idx="7210">
                  <c:v>103391</c:v>
                </c:pt>
                <c:pt idx="7211">
                  <c:v>103431</c:v>
                </c:pt>
                <c:pt idx="7212">
                  <c:v>103471</c:v>
                </c:pt>
                <c:pt idx="7213">
                  <c:v>103516</c:v>
                </c:pt>
                <c:pt idx="7214">
                  <c:v>103556</c:v>
                </c:pt>
                <c:pt idx="7215">
                  <c:v>103556</c:v>
                </c:pt>
                <c:pt idx="7216">
                  <c:v>103596</c:v>
                </c:pt>
                <c:pt idx="7217">
                  <c:v>103596</c:v>
                </c:pt>
                <c:pt idx="7218">
                  <c:v>103636</c:v>
                </c:pt>
                <c:pt idx="7219">
                  <c:v>103636</c:v>
                </c:pt>
                <c:pt idx="7220">
                  <c:v>103676</c:v>
                </c:pt>
                <c:pt idx="7221">
                  <c:v>103701</c:v>
                </c:pt>
                <c:pt idx="7222">
                  <c:v>103741</c:v>
                </c:pt>
                <c:pt idx="7223">
                  <c:v>103774</c:v>
                </c:pt>
                <c:pt idx="7224">
                  <c:v>103814</c:v>
                </c:pt>
                <c:pt idx="7225">
                  <c:v>103814</c:v>
                </c:pt>
                <c:pt idx="7226">
                  <c:v>103854</c:v>
                </c:pt>
                <c:pt idx="7227">
                  <c:v>103870</c:v>
                </c:pt>
                <c:pt idx="7228">
                  <c:v>103910</c:v>
                </c:pt>
                <c:pt idx="7229">
                  <c:v>103929</c:v>
                </c:pt>
                <c:pt idx="7230">
                  <c:v>103969</c:v>
                </c:pt>
                <c:pt idx="7231">
                  <c:v>104015</c:v>
                </c:pt>
                <c:pt idx="7232">
                  <c:v>104055</c:v>
                </c:pt>
                <c:pt idx="7233">
                  <c:v>104055</c:v>
                </c:pt>
                <c:pt idx="7234">
                  <c:v>104083</c:v>
                </c:pt>
                <c:pt idx="7235">
                  <c:v>104116</c:v>
                </c:pt>
                <c:pt idx="7236">
                  <c:v>104156</c:v>
                </c:pt>
                <c:pt idx="7237">
                  <c:v>104190</c:v>
                </c:pt>
                <c:pt idx="7238">
                  <c:v>104230</c:v>
                </c:pt>
                <c:pt idx="7239">
                  <c:v>104230</c:v>
                </c:pt>
                <c:pt idx="7240">
                  <c:v>104234</c:v>
                </c:pt>
                <c:pt idx="7241">
                  <c:v>104234</c:v>
                </c:pt>
                <c:pt idx="7242">
                  <c:v>104274</c:v>
                </c:pt>
                <c:pt idx="7243">
                  <c:v>104274</c:v>
                </c:pt>
                <c:pt idx="7244">
                  <c:v>104314</c:v>
                </c:pt>
                <c:pt idx="7245">
                  <c:v>104328</c:v>
                </c:pt>
                <c:pt idx="7246">
                  <c:v>104368</c:v>
                </c:pt>
                <c:pt idx="7247">
                  <c:v>104402</c:v>
                </c:pt>
                <c:pt idx="7248">
                  <c:v>104442</c:v>
                </c:pt>
                <c:pt idx="7249">
                  <c:v>104442</c:v>
                </c:pt>
                <c:pt idx="7250">
                  <c:v>104478</c:v>
                </c:pt>
                <c:pt idx="7251">
                  <c:v>104511</c:v>
                </c:pt>
                <c:pt idx="7252">
                  <c:v>104551</c:v>
                </c:pt>
                <c:pt idx="7253">
                  <c:v>104585</c:v>
                </c:pt>
                <c:pt idx="7254">
                  <c:v>104625</c:v>
                </c:pt>
                <c:pt idx="7255">
                  <c:v>104625</c:v>
                </c:pt>
                <c:pt idx="7256">
                  <c:v>104665</c:v>
                </c:pt>
                <c:pt idx="7257">
                  <c:v>104665</c:v>
                </c:pt>
                <c:pt idx="7258">
                  <c:v>104705</c:v>
                </c:pt>
                <c:pt idx="7259">
                  <c:v>104726</c:v>
                </c:pt>
                <c:pt idx="7260">
                  <c:v>104766</c:v>
                </c:pt>
                <c:pt idx="7261">
                  <c:v>104800</c:v>
                </c:pt>
                <c:pt idx="7262">
                  <c:v>104840</c:v>
                </c:pt>
                <c:pt idx="7263">
                  <c:v>104840</c:v>
                </c:pt>
                <c:pt idx="7264">
                  <c:v>104880</c:v>
                </c:pt>
                <c:pt idx="7265">
                  <c:v>104913</c:v>
                </c:pt>
                <c:pt idx="7266">
                  <c:v>104953</c:v>
                </c:pt>
                <c:pt idx="7267">
                  <c:v>104987</c:v>
                </c:pt>
                <c:pt idx="7268">
                  <c:v>105027</c:v>
                </c:pt>
                <c:pt idx="7269">
                  <c:v>105027</c:v>
                </c:pt>
                <c:pt idx="7270">
                  <c:v>105067</c:v>
                </c:pt>
                <c:pt idx="7271">
                  <c:v>105067</c:v>
                </c:pt>
                <c:pt idx="7272">
                  <c:v>105107</c:v>
                </c:pt>
                <c:pt idx="7273">
                  <c:v>105107</c:v>
                </c:pt>
                <c:pt idx="7274">
                  <c:v>105147</c:v>
                </c:pt>
                <c:pt idx="7275">
                  <c:v>105147</c:v>
                </c:pt>
                <c:pt idx="7276">
                  <c:v>105187</c:v>
                </c:pt>
                <c:pt idx="7277">
                  <c:v>105187</c:v>
                </c:pt>
                <c:pt idx="7278">
                  <c:v>105227</c:v>
                </c:pt>
                <c:pt idx="7279">
                  <c:v>105273</c:v>
                </c:pt>
                <c:pt idx="7280">
                  <c:v>105313</c:v>
                </c:pt>
                <c:pt idx="7281">
                  <c:v>105313</c:v>
                </c:pt>
                <c:pt idx="7282">
                  <c:v>105353</c:v>
                </c:pt>
                <c:pt idx="7283">
                  <c:v>105353</c:v>
                </c:pt>
                <c:pt idx="7284">
                  <c:v>105393</c:v>
                </c:pt>
                <c:pt idx="7285">
                  <c:v>105393</c:v>
                </c:pt>
                <c:pt idx="7286">
                  <c:v>105433</c:v>
                </c:pt>
                <c:pt idx="7287">
                  <c:v>105433</c:v>
                </c:pt>
                <c:pt idx="7288">
                  <c:v>105473</c:v>
                </c:pt>
                <c:pt idx="7289">
                  <c:v>105473</c:v>
                </c:pt>
                <c:pt idx="7290">
                  <c:v>105513</c:v>
                </c:pt>
                <c:pt idx="7291">
                  <c:v>105513</c:v>
                </c:pt>
                <c:pt idx="7292">
                  <c:v>105553</c:v>
                </c:pt>
                <c:pt idx="7293">
                  <c:v>105553</c:v>
                </c:pt>
                <c:pt idx="7294">
                  <c:v>105593</c:v>
                </c:pt>
                <c:pt idx="7295">
                  <c:v>105593</c:v>
                </c:pt>
                <c:pt idx="7296">
                  <c:v>105633</c:v>
                </c:pt>
                <c:pt idx="7297">
                  <c:v>105665</c:v>
                </c:pt>
                <c:pt idx="7298">
                  <c:v>105705</c:v>
                </c:pt>
                <c:pt idx="7299">
                  <c:v>105705</c:v>
                </c:pt>
                <c:pt idx="7300">
                  <c:v>105745</c:v>
                </c:pt>
                <c:pt idx="7301">
                  <c:v>105785</c:v>
                </c:pt>
                <c:pt idx="7302">
                  <c:v>105825</c:v>
                </c:pt>
                <c:pt idx="7303">
                  <c:v>105825</c:v>
                </c:pt>
                <c:pt idx="7304">
                  <c:v>105865</c:v>
                </c:pt>
                <c:pt idx="7305">
                  <c:v>105920</c:v>
                </c:pt>
                <c:pt idx="7306">
                  <c:v>105960</c:v>
                </c:pt>
                <c:pt idx="7307">
                  <c:v>106005</c:v>
                </c:pt>
                <c:pt idx="7308">
                  <c:v>106045</c:v>
                </c:pt>
                <c:pt idx="7309">
                  <c:v>106045</c:v>
                </c:pt>
                <c:pt idx="7310">
                  <c:v>106085</c:v>
                </c:pt>
                <c:pt idx="7311">
                  <c:v>106085</c:v>
                </c:pt>
                <c:pt idx="7312">
                  <c:v>106125</c:v>
                </c:pt>
                <c:pt idx="7313">
                  <c:v>106144</c:v>
                </c:pt>
                <c:pt idx="7314">
                  <c:v>106184</c:v>
                </c:pt>
                <c:pt idx="7315">
                  <c:v>106229</c:v>
                </c:pt>
                <c:pt idx="7316">
                  <c:v>106269</c:v>
                </c:pt>
                <c:pt idx="7317">
                  <c:v>106269</c:v>
                </c:pt>
                <c:pt idx="7318">
                  <c:v>106309</c:v>
                </c:pt>
                <c:pt idx="7319">
                  <c:v>106349</c:v>
                </c:pt>
                <c:pt idx="7320">
                  <c:v>106389</c:v>
                </c:pt>
                <c:pt idx="7321">
                  <c:v>106434</c:v>
                </c:pt>
                <c:pt idx="7322">
                  <c:v>106474</c:v>
                </c:pt>
                <c:pt idx="7323">
                  <c:v>106474</c:v>
                </c:pt>
                <c:pt idx="7324">
                  <c:v>106514</c:v>
                </c:pt>
                <c:pt idx="7325">
                  <c:v>106514</c:v>
                </c:pt>
                <c:pt idx="7326">
                  <c:v>106554</c:v>
                </c:pt>
                <c:pt idx="7327">
                  <c:v>106591</c:v>
                </c:pt>
                <c:pt idx="7328">
                  <c:v>106631</c:v>
                </c:pt>
                <c:pt idx="7329">
                  <c:v>106676</c:v>
                </c:pt>
                <c:pt idx="7330">
                  <c:v>106716</c:v>
                </c:pt>
                <c:pt idx="7331">
                  <c:v>106716</c:v>
                </c:pt>
                <c:pt idx="7332">
                  <c:v>106756</c:v>
                </c:pt>
                <c:pt idx="7333">
                  <c:v>106796</c:v>
                </c:pt>
                <c:pt idx="7334">
                  <c:v>106836</c:v>
                </c:pt>
                <c:pt idx="7335">
                  <c:v>106881</c:v>
                </c:pt>
                <c:pt idx="7336">
                  <c:v>106921</c:v>
                </c:pt>
                <c:pt idx="7337">
                  <c:v>106921</c:v>
                </c:pt>
                <c:pt idx="7338">
                  <c:v>106961</c:v>
                </c:pt>
                <c:pt idx="7339">
                  <c:v>106961</c:v>
                </c:pt>
                <c:pt idx="7340">
                  <c:v>107001</c:v>
                </c:pt>
                <c:pt idx="7341">
                  <c:v>107001</c:v>
                </c:pt>
                <c:pt idx="7342">
                  <c:v>107041</c:v>
                </c:pt>
                <c:pt idx="7343">
                  <c:v>107066</c:v>
                </c:pt>
                <c:pt idx="7344">
                  <c:v>107106</c:v>
                </c:pt>
                <c:pt idx="7345">
                  <c:v>107139</c:v>
                </c:pt>
                <c:pt idx="7346">
                  <c:v>107179</c:v>
                </c:pt>
                <c:pt idx="7347">
                  <c:v>107179</c:v>
                </c:pt>
                <c:pt idx="7348">
                  <c:v>107219</c:v>
                </c:pt>
                <c:pt idx="7349">
                  <c:v>107235</c:v>
                </c:pt>
                <c:pt idx="7350">
                  <c:v>107275</c:v>
                </c:pt>
                <c:pt idx="7351">
                  <c:v>107294</c:v>
                </c:pt>
                <c:pt idx="7352">
                  <c:v>107334</c:v>
                </c:pt>
                <c:pt idx="7353">
                  <c:v>107368</c:v>
                </c:pt>
                <c:pt idx="7354">
                  <c:v>107408</c:v>
                </c:pt>
                <c:pt idx="7355">
                  <c:v>107408</c:v>
                </c:pt>
                <c:pt idx="7356">
                  <c:v>107440</c:v>
                </c:pt>
                <c:pt idx="7357">
                  <c:v>107473</c:v>
                </c:pt>
                <c:pt idx="7358">
                  <c:v>107513</c:v>
                </c:pt>
                <c:pt idx="7359">
                  <c:v>107547</c:v>
                </c:pt>
                <c:pt idx="7360">
                  <c:v>107587</c:v>
                </c:pt>
                <c:pt idx="7361">
                  <c:v>107587</c:v>
                </c:pt>
                <c:pt idx="7362">
                  <c:v>107591</c:v>
                </c:pt>
                <c:pt idx="7363">
                  <c:v>107591</c:v>
                </c:pt>
                <c:pt idx="7364">
                  <c:v>107631</c:v>
                </c:pt>
                <c:pt idx="7365">
                  <c:v>107631</c:v>
                </c:pt>
                <c:pt idx="7366">
                  <c:v>107671</c:v>
                </c:pt>
                <c:pt idx="7367">
                  <c:v>107685</c:v>
                </c:pt>
                <c:pt idx="7368">
                  <c:v>107725</c:v>
                </c:pt>
                <c:pt idx="7369">
                  <c:v>107759</c:v>
                </c:pt>
                <c:pt idx="7370">
                  <c:v>107799</c:v>
                </c:pt>
                <c:pt idx="7371">
                  <c:v>107799</c:v>
                </c:pt>
                <c:pt idx="7372">
                  <c:v>107835</c:v>
                </c:pt>
                <c:pt idx="7373">
                  <c:v>107868</c:v>
                </c:pt>
                <c:pt idx="7374">
                  <c:v>107908</c:v>
                </c:pt>
                <c:pt idx="7375">
                  <c:v>107942</c:v>
                </c:pt>
                <c:pt idx="7376">
                  <c:v>107982</c:v>
                </c:pt>
                <c:pt idx="7377">
                  <c:v>107982</c:v>
                </c:pt>
                <c:pt idx="7378">
                  <c:v>108022</c:v>
                </c:pt>
                <c:pt idx="7379">
                  <c:v>108022</c:v>
                </c:pt>
                <c:pt idx="7380">
                  <c:v>108062</c:v>
                </c:pt>
                <c:pt idx="7381">
                  <c:v>108077</c:v>
                </c:pt>
                <c:pt idx="7382">
                  <c:v>108117</c:v>
                </c:pt>
                <c:pt idx="7383">
                  <c:v>108151</c:v>
                </c:pt>
                <c:pt idx="7384">
                  <c:v>108191</c:v>
                </c:pt>
                <c:pt idx="7385">
                  <c:v>108191</c:v>
                </c:pt>
                <c:pt idx="7386">
                  <c:v>108231</c:v>
                </c:pt>
                <c:pt idx="7387">
                  <c:v>108259</c:v>
                </c:pt>
                <c:pt idx="7388">
                  <c:v>108299</c:v>
                </c:pt>
                <c:pt idx="7389">
                  <c:v>108333</c:v>
                </c:pt>
                <c:pt idx="7390">
                  <c:v>108373</c:v>
                </c:pt>
                <c:pt idx="7391">
                  <c:v>108373</c:v>
                </c:pt>
                <c:pt idx="7392">
                  <c:v>108413</c:v>
                </c:pt>
                <c:pt idx="7393">
                  <c:v>108413</c:v>
                </c:pt>
                <c:pt idx="7394">
                  <c:v>108453</c:v>
                </c:pt>
                <c:pt idx="7395">
                  <c:v>108453</c:v>
                </c:pt>
                <c:pt idx="7396">
                  <c:v>108493</c:v>
                </c:pt>
                <c:pt idx="7397">
                  <c:v>108493</c:v>
                </c:pt>
                <c:pt idx="7398">
                  <c:v>108533</c:v>
                </c:pt>
                <c:pt idx="7399">
                  <c:v>108533</c:v>
                </c:pt>
                <c:pt idx="7400">
                  <c:v>108573</c:v>
                </c:pt>
                <c:pt idx="7401">
                  <c:v>108619</c:v>
                </c:pt>
                <c:pt idx="7402">
                  <c:v>108659</c:v>
                </c:pt>
                <c:pt idx="7403">
                  <c:v>108659</c:v>
                </c:pt>
                <c:pt idx="7404">
                  <c:v>108699</c:v>
                </c:pt>
                <c:pt idx="7405">
                  <c:v>108699</c:v>
                </c:pt>
                <c:pt idx="7406">
                  <c:v>108739</c:v>
                </c:pt>
                <c:pt idx="7407">
                  <c:v>108739</c:v>
                </c:pt>
                <c:pt idx="7408">
                  <c:v>108779</c:v>
                </c:pt>
                <c:pt idx="7409">
                  <c:v>108779</c:v>
                </c:pt>
                <c:pt idx="7410">
                  <c:v>108819</c:v>
                </c:pt>
                <c:pt idx="7411">
                  <c:v>108819</c:v>
                </c:pt>
                <c:pt idx="7412">
                  <c:v>108859</c:v>
                </c:pt>
                <c:pt idx="7413">
                  <c:v>108859</c:v>
                </c:pt>
                <c:pt idx="7414">
                  <c:v>108899</c:v>
                </c:pt>
                <c:pt idx="7415">
                  <c:v>108899</c:v>
                </c:pt>
                <c:pt idx="7416">
                  <c:v>108939</c:v>
                </c:pt>
                <c:pt idx="7417">
                  <c:v>108939</c:v>
                </c:pt>
                <c:pt idx="7418">
                  <c:v>108979</c:v>
                </c:pt>
                <c:pt idx="7419">
                  <c:v>109018</c:v>
                </c:pt>
                <c:pt idx="7420">
                  <c:v>109058</c:v>
                </c:pt>
                <c:pt idx="7421">
                  <c:v>109058</c:v>
                </c:pt>
                <c:pt idx="7422">
                  <c:v>109098</c:v>
                </c:pt>
                <c:pt idx="7423">
                  <c:v>109143</c:v>
                </c:pt>
                <c:pt idx="7424">
                  <c:v>109183</c:v>
                </c:pt>
                <c:pt idx="7425">
                  <c:v>109183</c:v>
                </c:pt>
                <c:pt idx="7426">
                  <c:v>109223</c:v>
                </c:pt>
                <c:pt idx="7427">
                  <c:v>109278</c:v>
                </c:pt>
                <c:pt idx="7428">
                  <c:v>109318</c:v>
                </c:pt>
                <c:pt idx="7429">
                  <c:v>109363</c:v>
                </c:pt>
                <c:pt idx="7430">
                  <c:v>109403</c:v>
                </c:pt>
                <c:pt idx="7431">
                  <c:v>109403</c:v>
                </c:pt>
                <c:pt idx="7432">
                  <c:v>109443</c:v>
                </c:pt>
                <c:pt idx="7433">
                  <c:v>109443</c:v>
                </c:pt>
                <c:pt idx="7434">
                  <c:v>109483</c:v>
                </c:pt>
                <c:pt idx="7435">
                  <c:v>109502</c:v>
                </c:pt>
                <c:pt idx="7436">
                  <c:v>109542</c:v>
                </c:pt>
                <c:pt idx="7437">
                  <c:v>109587</c:v>
                </c:pt>
                <c:pt idx="7438">
                  <c:v>109627</c:v>
                </c:pt>
                <c:pt idx="7439">
                  <c:v>109627</c:v>
                </c:pt>
                <c:pt idx="7440">
                  <c:v>109667</c:v>
                </c:pt>
                <c:pt idx="7441">
                  <c:v>109707</c:v>
                </c:pt>
                <c:pt idx="7442">
                  <c:v>109747</c:v>
                </c:pt>
                <c:pt idx="7443">
                  <c:v>109792</c:v>
                </c:pt>
                <c:pt idx="7444">
                  <c:v>109832</c:v>
                </c:pt>
                <c:pt idx="7445">
                  <c:v>109832</c:v>
                </c:pt>
                <c:pt idx="7446">
                  <c:v>109872</c:v>
                </c:pt>
                <c:pt idx="7447">
                  <c:v>109872</c:v>
                </c:pt>
                <c:pt idx="7448">
                  <c:v>109912</c:v>
                </c:pt>
                <c:pt idx="7449">
                  <c:v>109949</c:v>
                </c:pt>
                <c:pt idx="7450">
                  <c:v>109989</c:v>
                </c:pt>
                <c:pt idx="7451">
                  <c:v>110034</c:v>
                </c:pt>
                <c:pt idx="7452">
                  <c:v>110074</c:v>
                </c:pt>
                <c:pt idx="7453">
                  <c:v>110074</c:v>
                </c:pt>
                <c:pt idx="7454">
                  <c:v>110114</c:v>
                </c:pt>
                <c:pt idx="7455">
                  <c:v>110154</c:v>
                </c:pt>
                <c:pt idx="7456">
                  <c:v>110194</c:v>
                </c:pt>
                <c:pt idx="7457">
                  <c:v>110239</c:v>
                </c:pt>
                <c:pt idx="7458">
                  <c:v>110279</c:v>
                </c:pt>
                <c:pt idx="7459">
                  <c:v>110279</c:v>
                </c:pt>
                <c:pt idx="7460">
                  <c:v>110319</c:v>
                </c:pt>
                <c:pt idx="7461">
                  <c:v>110319</c:v>
                </c:pt>
                <c:pt idx="7462">
                  <c:v>110359</c:v>
                </c:pt>
                <c:pt idx="7463">
                  <c:v>110384</c:v>
                </c:pt>
                <c:pt idx="7464">
                  <c:v>110424</c:v>
                </c:pt>
                <c:pt idx="7465">
                  <c:v>110424</c:v>
                </c:pt>
                <c:pt idx="7466">
                  <c:v>110464</c:v>
                </c:pt>
                <c:pt idx="7467">
                  <c:v>110472</c:v>
                </c:pt>
                <c:pt idx="7468">
                  <c:v>110512</c:v>
                </c:pt>
                <c:pt idx="7469">
                  <c:v>110520</c:v>
                </c:pt>
                <c:pt idx="7470">
                  <c:v>110560</c:v>
                </c:pt>
                <c:pt idx="7471">
                  <c:v>110592</c:v>
                </c:pt>
                <c:pt idx="7472">
                  <c:v>110632</c:v>
                </c:pt>
                <c:pt idx="7473">
                  <c:v>110693</c:v>
                </c:pt>
                <c:pt idx="7474">
                  <c:v>110725</c:v>
                </c:pt>
                <c:pt idx="7475">
                  <c:v>110725</c:v>
                </c:pt>
                <c:pt idx="7476">
                  <c:v>110765</c:v>
                </c:pt>
                <c:pt idx="7477">
                  <c:v>110765</c:v>
                </c:pt>
                <c:pt idx="7478">
                  <c:v>110805</c:v>
                </c:pt>
                <c:pt idx="7479">
                  <c:v>110821</c:v>
                </c:pt>
                <c:pt idx="7480">
                  <c:v>110861</c:v>
                </c:pt>
                <c:pt idx="7481">
                  <c:v>110877</c:v>
                </c:pt>
                <c:pt idx="7482">
                  <c:v>110917</c:v>
                </c:pt>
                <c:pt idx="7483">
                  <c:v>110933</c:v>
                </c:pt>
                <c:pt idx="7484">
                  <c:v>110973</c:v>
                </c:pt>
                <c:pt idx="7485">
                  <c:v>110989</c:v>
                </c:pt>
                <c:pt idx="7486">
                  <c:v>111029</c:v>
                </c:pt>
                <c:pt idx="7487">
                  <c:v>111045</c:v>
                </c:pt>
                <c:pt idx="7488">
                  <c:v>111085</c:v>
                </c:pt>
                <c:pt idx="7489">
                  <c:v>111101</c:v>
                </c:pt>
                <c:pt idx="7490">
                  <c:v>111141</c:v>
                </c:pt>
                <c:pt idx="7491">
                  <c:v>111157</c:v>
                </c:pt>
                <c:pt idx="7492">
                  <c:v>111197</c:v>
                </c:pt>
                <c:pt idx="7493">
                  <c:v>111213</c:v>
                </c:pt>
                <c:pt idx="7494">
                  <c:v>111253</c:v>
                </c:pt>
                <c:pt idx="7495">
                  <c:v>111269</c:v>
                </c:pt>
                <c:pt idx="7496">
                  <c:v>111309</c:v>
                </c:pt>
                <c:pt idx="7497">
                  <c:v>111325</c:v>
                </c:pt>
                <c:pt idx="7498">
                  <c:v>111365</c:v>
                </c:pt>
                <c:pt idx="7499">
                  <c:v>111381</c:v>
                </c:pt>
                <c:pt idx="7500">
                  <c:v>111421</c:v>
                </c:pt>
                <c:pt idx="7501">
                  <c:v>111437</c:v>
                </c:pt>
                <c:pt idx="7502">
                  <c:v>111477</c:v>
                </c:pt>
                <c:pt idx="7503">
                  <c:v>111493</c:v>
                </c:pt>
                <c:pt idx="7504">
                  <c:v>111533</c:v>
                </c:pt>
                <c:pt idx="7505">
                  <c:v>111549</c:v>
                </c:pt>
                <c:pt idx="7506">
                  <c:v>111589</c:v>
                </c:pt>
                <c:pt idx="7507">
                  <c:v>111605</c:v>
                </c:pt>
                <c:pt idx="7508">
                  <c:v>111645</c:v>
                </c:pt>
                <c:pt idx="7509">
                  <c:v>111678</c:v>
                </c:pt>
                <c:pt idx="7510">
                  <c:v>111718</c:v>
                </c:pt>
                <c:pt idx="7511">
                  <c:v>111718</c:v>
                </c:pt>
                <c:pt idx="7512">
                  <c:v>111758</c:v>
                </c:pt>
                <c:pt idx="7513">
                  <c:v>111774</c:v>
                </c:pt>
                <c:pt idx="7514">
                  <c:v>111814</c:v>
                </c:pt>
                <c:pt idx="7515">
                  <c:v>111830</c:v>
                </c:pt>
                <c:pt idx="7516">
                  <c:v>111834</c:v>
                </c:pt>
                <c:pt idx="7517">
                  <c:v>112138</c:v>
                </c:pt>
                <c:pt idx="7518">
                  <c:v>112178</c:v>
                </c:pt>
                <c:pt idx="7519">
                  <c:v>112261</c:v>
                </c:pt>
                <c:pt idx="7520">
                  <c:v>112265</c:v>
                </c:pt>
                <c:pt idx="7521">
                  <c:v>112265</c:v>
                </c:pt>
                <c:pt idx="7522">
                  <c:v>112305</c:v>
                </c:pt>
                <c:pt idx="7523">
                  <c:v>112742</c:v>
                </c:pt>
                <c:pt idx="7524">
                  <c:v>112782</c:v>
                </c:pt>
                <c:pt idx="7525">
                  <c:v>112782</c:v>
                </c:pt>
                <c:pt idx="7526">
                  <c:v>112822</c:v>
                </c:pt>
                <c:pt idx="7527">
                  <c:v>112838</c:v>
                </c:pt>
                <c:pt idx="7528">
                  <c:v>112878</c:v>
                </c:pt>
                <c:pt idx="7529">
                  <c:v>112912</c:v>
                </c:pt>
                <c:pt idx="7530">
                  <c:v>112952</c:v>
                </c:pt>
                <c:pt idx="7531">
                  <c:v>112952</c:v>
                </c:pt>
                <c:pt idx="7532">
                  <c:v>112992</c:v>
                </c:pt>
                <c:pt idx="7533">
                  <c:v>113008</c:v>
                </c:pt>
                <c:pt idx="7534">
                  <c:v>113048</c:v>
                </c:pt>
                <c:pt idx="7535">
                  <c:v>113084</c:v>
                </c:pt>
                <c:pt idx="7536">
                  <c:v>113124</c:v>
                </c:pt>
                <c:pt idx="7537">
                  <c:v>113208</c:v>
                </c:pt>
                <c:pt idx="7538">
                  <c:v>113248</c:v>
                </c:pt>
                <c:pt idx="7539">
                  <c:v>113248</c:v>
                </c:pt>
                <c:pt idx="7540">
                  <c:v>113288</c:v>
                </c:pt>
                <c:pt idx="7541">
                  <c:v>113288</c:v>
                </c:pt>
                <c:pt idx="7542">
                  <c:v>113328</c:v>
                </c:pt>
                <c:pt idx="7543">
                  <c:v>113344</c:v>
                </c:pt>
                <c:pt idx="7544">
                  <c:v>113384</c:v>
                </c:pt>
                <c:pt idx="7545">
                  <c:v>113418</c:v>
                </c:pt>
                <c:pt idx="7546">
                  <c:v>113458</c:v>
                </c:pt>
                <c:pt idx="7547">
                  <c:v>113458</c:v>
                </c:pt>
                <c:pt idx="7548">
                  <c:v>113498</c:v>
                </c:pt>
                <c:pt idx="7549">
                  <c:v>113514</c:v>
                </c:pt>
                <c:pt idx="7550">
                  <c:v>113554</c:v>
                </c:pt>
                <c:pt idx="7551">
                  <c:v>113590</c:v>
                </c:pt>
                <c:pt idx="7552">
                  <c:v>113630</c:v>
                </c:pt>
                <c:pt idx="7553">
                  <c:v>113714</c:v>
                </c:pt>
                <c:pt idx="7554">
                  <c:v>113754</c:v>
                </c:pt>
                <c:pt idx="7555">
                  <c:v>113754</c:v>
                </c:pt>
                <c:pt idx="7556">
                  <c:v>113794</c:v>
                </c:pt>
                <c:pt idx="7557">
                  <c:v>113994</c:v>
                </c:pt>
                <c:pt idx="7558">
                  <c:v>114034</c:v>
                </c:pt>
                <c:pt idx="7559">
                  <c:v>114834</c:v>
                </c:pt>
                <c:pt idx="7560">
                  <c:v>114874</c:v>
                </c:pt>
                <c:pt idx="7561">
                  <c:v>114874</c:v>
                </c:pt>
                <c:pt idx="7562">
                  <c:v>114914</c:v>
                </c:pt>
                <c:pt idx="7563">
                  <c:v>114930</c:v>
                </c:pt>
                <c:pt idx="7564">
                  <c:v>114970</c:v>
                </c:pt>
                <c:pt idx="7565">
                  <c:v>115004</c:v>
                </c:pt>
                <c:pt idx="7566">
                  <c:v>115044</c:v>
                </c:pt>
                <c:pt idx="7567">
                  <c:v>115044</c:v>
                </c:pt>
                <c:pt idx="7568">
                  <c:v>115084</c:v>
                </c:pt>
                <c:pt idx="7569">
                  <c:v>115100</c:v>
                </c:pt>
                <c:pt idx="7570">
                  <c:v>115140</c:v>
                </c:pt>
                <c:pt idx="7571">
                  <c:v>115176</c:v>
                </c:pt>
                <c:pt idx="7572">
                  <c:v>115216</c:v>
                </c:pt>
                <c:pt idx="7573">
                  <c:v>115300</c:v>
                </c:pt>
                <c:pt idx="7574">
                  <c:v>115340</c:v>
                </c:pt>
                <c:pt idx="7575">
                  <c:v>115340</c:v>
                </c:pt>
                <c:pt idx="7576">
                  <c:v>115380</c:v>
                </c:pt>
                <c:pt idx="7577">
                  <c:v>115380</c:v>
                </c:pt>
                <c:pt idx="7578">
                  <c:v>115420</c:v>
                </c:pt>
                <c:pt idx="7579">
                  <c:v>115436</c:v>
                </c:pt>
                <c:pt idx="7580">
                  <c:v>115476</c:v>
                </c:pt>
                <c:pt idx="7581">
                  <c:v>115510</c:v>
                </c:pt>
                <c:pt idx="7582">
                  <c:v>115550</c:v>
                </c:pt>
                <c:pt idx="7583">
                  <c:v>115550</c:v>
                </c:pt>
                <c:pt idx="7584">
                  <c:v>115590</c:v>
                </c:pt>
                <c:pt idx="7585">
                  <c:v>115606</c:v>
                </c:pt>
                <c:pt idx="7586">
                  <c:v>115646</c:v>
                </c:pt>
                <c:pt idx="7587">
                  <c:v>115682</c:v>
                </c:pt>
                <c:pt idx="7588">
                  <c:v>115722</c:v>
                </c:pt>
                <c:pt idx="7589">
                  <c:v>115806</c:v>
                </c:pt>
                <c:pt idx="7590">
                  <c:v>115846</c:v>
                </c:pt>
                <c:pt idx="7591">
                  <c:v>115846</c:v>
                </c:pt>
                <c:pt idx="7592">
                  <c:v>115886</c:v>
                </c:pt>
                <c:pt idx="7593">
                  <c:v>116094</c:v>
                </c:pt>
                <c:pt idx="7594">
                  <c:v>116134</c:v>
                </c:pt>
                <c:pt idx="7595">
                  <c:v>116134</c:v>
                </c:pt>
                <c:pt idx="7596">
                  <c:v>116174</c:v>
                </c:pt>
                <c:pt idx="7597">
                  <c:v>116190</c:v>
                </c:pt>
                <c:pt idx="7598">
                  <c:v>116230</c:v>
                </c:pt>
                <c:pt idx="7599">
                  <c:v>116264</c:v>
                </c:pt>
                <c:pt idx="7600">
                  <c:v>116304</c:v>
                </c:pt>
                <c:pt idx="7601">
                  <c:v>116304</c:v>
                </c:pt>
                <c:pt idx="7602">
                  <c:v>116344</c:v>
                </c:pt>
                <c:pt idx="7603">
                  <c:v>116360</c:v>
                </c:pt>
                <c:pt idx="7604">
                  <c:v>116400</c:v>
                </c:pt>
                <c:pt idx="7605">
                  <c:v>116436</c:v>
                </c:pt>
                <c:pt idx="7606">
                  <c:v>116476</c:v>
                </c:pt>
                <c:pt idx="7607">
                  <c:v>116560</c:v>
                </c:pt>
                <c:pt idx="7608">
                  <c:v>116600</c:v>
                </c:pt>
                <c:pt idx="7609">
                  <c:v>116600</c:v>
                </c:pt>
                <c:pt idx="7610">
                  <c:v>116640</c:v>
                </c:pt>
                <c:pt idx="7611">
                  <c:v>116640</c:v>
                </c:pt>
                <c:pt idx="7612">
                  <c:v>116680</c:v>
                </c:pt>
                <c:pt idx="7613">
                  <c:v>116696</c:v>
                </c:pt>
                <c:pt idx="7614">
                  <c:v>116736</c:v>
                </c:pt>
                <c:pt idx="7615">
                  <c:v>116770</c:v>
                </c:pt>
                <c:pt idx="7616">
                  <c:v>116810</c:v>
                </c:pt>
                <c:pt idx="7617">
                  <c:v>116810</c:v>
                </c:pt>
                <c:pt idx="7618">
                  <c:v>116850</c:v>
                </c:pt>
                <c:pt idx="7619">
                  <c:v>116866</c:v>
                </c:pt>
                <c:pt idx="7620">
                  <c:v>116906</c:v>
                </c:pt>
                <c:pt idx="7621">
                  <c:v>116922</c:v>
                </c:pt>
                <c:pt idx="7622">
                  <c:v>116962</c:v>
                </c:pt>
                <c:pt idx="7623">
                  <c:v>117042</c:v>
                </c:pt>
                <c:pt idx="7624">
                  <c:v>117082</c:v>
                </c:pt>
                <c:pt idx="7625">
                  <c:v>117161</c:v>
                </c:pt>
                <c:pt idx="7626">
                  <c:v>117201</c:v>
                </c:pt>
                <c:pt idx="7627">
                  <c:v>117201</c:v>
                </c:pt>
                <c:pt idx="7628">
                  <c:v>117241</c:v>
                </c:pt>
                <c:pt idx="7629">
                  <c:v>117466</c:v>
                </c:pt>
                <c:pt idx="7630">
                  <c:v>117506</c:v>
                </c:pt>
                <c:pt idx="7631">
                  <c:v>117778</c:v>
                </c:pt>
                <c:pt idx="7632">
                  <c:v>117818</c:v>
                </c:pt>
                <c:pt idx="7633">
                  <c:v>117818</c:v>
                </c:pt>
                <c:pt idx="7634">
                  <c:v>117858</c:v>
                </c:pt>
                <c:pt idx="7635">
                  <c:v>117858</c:v>
                </c:pt>
                <c:pt idx="7636">
                  <c:v>117898</c:v>
                </c:pt>
                <c:pt idx="7637">
                  <c:v>117920</c:v>
                </c:pt>
                <c:pt idx="7638">
                  <c:v>117960</c:v>
                </c:pt>
                <c:pt idx="7639">
                  <c:v>117981</c:v>
                </c:pt>
                <c:pt idx="7640">
                  <c:v>118021</c:v>
                </c:pt>
                <c:pt idx="7641">
                  <c:v>118028</c:v>
                </c:pt>
                <c:pt idx="7642">
                  <c:v>118068</c:v>
                </c:pt>
                <c:pt idx="7643">
                  <c:v>118098</c:v>
                </c:pt>
                <c:pt idx="7644">
                  <c:v>118138</c:v>
                </c:pt>
                <c:pt idx="7645">
                  <c:v>118138</c:v>
                </c:pt>
                <c:pt idx="7646">
                  <c:v>118178</c:v>
                </c:pt>
                <c:pt idx="7647">
                  <c:v>118187</c:v>
                </c:pt>
                <c:pt idx="7648">
                  <c:v>118227</c:v>
                </c:pt>
                <c:pt idx="7649">
                  <c:v>118306</c:v>
                </c:pt>
                <c:pt idx="7650">
                  <c:v>118346</c:v>
                </c:pt>
                <c:pt idx="7651">
                  <c:v>118346</c:v>
                </c:pt>
                <c:pt idx="7652">
                  <c:v>118386</c:v>
                </c:pt>
                <c:pt idx="7653">
                  <c:v>118411</c:v>
                </c:pt>
                <c:pt idx="7654">
                  <c:v>118451</c:v>
                </c:pt>
                <c:pt idx="7655">
                  <c:v>118451</c:v>
                </c:pt>
                <c:pt idx="7656">
                  <c:v>118491</c:v>
                </c:pt>
                <c:pt idx="7657">
                  <c:v>118491</c:v>
                </c:pt>
                <c:pt idx="7658">
                  <c:v>118531</c:v>
                </c:pt>
                <c:pt idx="7659">
                  <c:v>118531</c:v>
                </c:pt>
                <c:pt idx="7660">
                  <c:v>118571</c:v>
                </c:pt>
                <c:pt idx="7661">
                  <c:v>118571</c:v>
                </c:pt>
                <c:pt idx="7662">
                  <c:v>118611</c:v>
                </c:pt>
                <c:pt idx="7663">
                  <c:v>118632</c:v>
                </c:pt>
                <c:pt idx="7664">
                  <c:v>118672</c:v>
                </c:pt>
                <c:pt idx="7665">
                  <c:v>118693</c:v>
                </c:pt>
                <c:pt idx="7666">
                  <c:v>118733</c:v>
                </c:pt>
                <c:pt idx="7667">
                  <c:v>118740</c:v>
                </c:pt>
                <c:pt idx="7668">
                  <c:v>118780</c:v>
                </c:pt>
                <c:pt idx="7669">
                  <c:v>118810</c:v>
                </c:pt>
                <c:pt idx="7670">
                  <c:v>118850</c:v>
                </c:pt>
                <c:pt idx="7671">
                  <c:v>118850</c:v>
                </c:pt>
                <c:pt idx="7672">
                  <c:v>118890</c:v>
                </c:pt>
                <c:pt idx="7673">
                  <c:v>118899</c:v>
                </c:pt>
                <c:pt idx="7674">
                  <c:v>118939</c:v>
                </c:pt>
                <c:pt idx="7675">
                  <c:v>119099</c:v>
                </c:pt>
                <c:pt idx="7676">
                  <c:v>119139</c:v>
                </c:pt>
                <c:pt idx="7677">
                  <c:v>119139</c:v>
                </c:pt>
                <c:pt idx="7678">
                  <c:v>119179</c:v>
                </c:pt>
                <c:pt idx="7679">
                  <c:v>119204</c:v>
                </c:pt>
                <c:pt idx="7680">
                  <c:v>119244</c:v>
                </c:pt>
                <c:pt idx="7681">
                  <c:v>119244</c:v>
                </c:pt>
                <c:pt idx="7682">
                  <c:v>119284</c:v>
                </c:pt>
                <c:pt idx="7683">
                  <c:v>119284</c:v>
                </c:pt>
                <c:pt idx="7684">
                  <c:v>119324</c:v>
                </c:pt>
                <c:pt idx="7685">
                  <c:v>119324</c:v>
                </c:pt>
                <c:pt idx="7686">
                  <c:v>119364</c:v>
                </c:pt>
                <c:pt idx="7687">
                  <c:v>119364</c:v>
                </c:pt>
                <c:pt idx="7688">
                  <c:v>119404</c:v>
                </c:pt>
                <c:pt idx="7689">
                  <c:v>119404</c:v>
                </c:pt>
                <c:pt idx="7690">
                  <c:v>119444</c:v>
                </c:pt>
                <c:pt idx="7691">
                  <c:v>119444</c:v>
                </c:pt>
                <c:pt idx="7692">
                  <c:v>119484</c:v>
                </c:pt>
                <c:pt idx="7693">
                  <c:v>119484</c:v>
                </c:pt>
                <c:pt idx="7694">
                  <c:v>119524</c:v>
                </c:pt>
                <c:pt idx="7695">
                  <c:v>119524</c:v>
                </c:pt>
                <c:pt idx="7696">
                  <c:v>119564</c:v>
                </c:pt>
                <c:pt idx="7697">
                  <c:v>119625</c:v>
                </c:pt>
                <c:pt idx="7698">
                  <c:v>119665</c:v>
                </c:pt>
                <c:pt idx="7699">
                  <c:v>119665</c:v>
                </c:pt>
                <c:pt idx="7700">
                  <c:v>119705</c:v>
                </c:pt>
                <c:pt idx="7701">
                  <c:v>119751</c:v>
                </c:pt>
                <c:pt idx="7702">
                  <c:v>119791</c:v>
                </c:pt>
                <c:pt idx="7703">
                  <c:v>119880</c:v>
                </c:pt>
                <c:pt idx="7704">
                  <c:v>119920</c:v>
                </c:pt>
                <c:pt idx="7705">
                  <c:v>119920</c:v>
                </c:pt>
                <c:pt idx="7706">
                  <c:v>119960</c:v>
                </c:pt>
                <c:pt idx="7707">
                  <c:v>119960</c:v>
                </c:pt>
                <c:pt idx="7708">
                  <c:v>120000</c:v>
                </c:pt>
                <c:pt idx="7709">
                  <c:v>120000</c:v>
                </c:pt>
                <c:pt idx="7710">
                  <c:v>120040</c:v>
                </c:pt>
                <c:pt idx="7711">
                  <c:v>120056</c:v>
                </c:pt>
                <c:pt idx="7712">
                  <c:v>120096</c:v>
                </c:pt>
                <c:pt idx="7713">
                  <c:v>120156</c:v>
                </c:pt>
                <c:pt idx="7714">
                  <c:v>120196</c:v>
                </c:pt>
                <c:pt idx="7715">
                  <c:v>120196</c:v>
                </c:pt>
                <c:pt idx="7716">
                  <c:v>120236</c:v>
                </c:pt>
                <c:pt idx="7717">
                  <c:v>120252</c:v>
                </c:pt>
                <c:pt idx="7718">
                  <c:v>120292</c:v>
                </c:pt>
                <c:pt idx="7719">
                  <c:v>120326</c:v>
                </c:pt>
                <c:pt idx="7720">
                  <c:v>120366</c:v>
                </c:pt>
                <c:pt idx="7721">
                  <c:v>120406</c:v>
                </c:pt>
                <c:pt idx="7722">
                  <c:v>120446</c:v>
                </c:pt>
                <c:pt idx="7723">
                  <c:v>120446</c:v>
                </c:pt>
                <c:pt idx="7724">
                  <c:v>120486</c:v>
                </c:pt>
                <c:pt idx="7725">
                  <c:v>120502</c:v>
                </c:pt>
                <c:pt idx="7726">
                  <c:v>120542</c:v>
                </c:pt>
                <c:pt idx="7727">
                  <c:v>120558</c:v>
                </c:pt>
                <c:pt idx="7728">
                  <c:v>120598</c:v>
                </c:pt>
                <c:pt idx="7729">
                  <c:v>120644</c:v>
                </c:pt>
                <c:pt idx="7730">
                  <c:v>120684</c:v>
                </c:pt>
                <c:pt idx="7731">
                  <c:v>120684</c:v>
                </c:pt>
                <c:pt idx="7732">
                  <c:v>120724</c:v>
                </c:pt>
                <c:pt idx="7733">
                  <c:v>120739</c:v>
                </c:pt>
                <c:pt idx="7734">
                  <c:v>120779</c:v>
                </c:pt>
                <c:pt idx="7735">
                  <c:v>120824</c:v>
                </c:pt>
                <c:pt idx="7736">
                  <c:v>120864</c:v>
                </c:pt>
                <c:pt idx="7737">
                  <c:v>120945</c:v>
                </c:pt>
                <c:pt idx="7738">
                  <c:v>120985</c:v>
                </c:pt>
                <c:pt idx="7739">
                  <c:v>120985</c:v>
                </c:pt>
                <c:pt idx="7740">
                  <c:v>121025</c:v>
                </c:pt>
                <c:pt idx="7741">
                  <c:v>121025</c:v>
                </c:pt>
                <c:pt idx="7742">
                  <c:v>121065</c:v>
                </c:pt>
                <c:pt idx="7743">
                  <c:v>121080</c:v>
                </c:pt>
                <c:pt idx="7744">
                  <c:v>121120</c:v>
                </c:pt>
                <c:pt idx="7745">
                  <c:v>121158</c:v>
                </c:pt>
                <c:pt idx="7746">
                  <c:v>121198</c:v>
                </c:pt>
                <c:pt idx="7747">
                  <c:v>121198</c:v>
                </c:pt>
                <c:pt idx="7748">
                  <c:v>121238</c:v>
                </c:pt>
                <c:pt idx="7749">
                  <c:v>121253</c:v>
                </c:pt>
                <c:pt idx="7750">
                  <c:v>121293</c:v>
                </c:pt>
                <c:pt idx="7751">
                  <c:v>121329</c:v>
                </c:pt>
                <c:pt idx="7752">
                  <c:v>121369</c:v>
                </c:pt>
                <c:pt idx="7753">
                  <c:v>121442</c:v>
                </c:pt>
                <c:pt idx="7754">
                  <c:v>121482</c:v>
                </c:pt>
                <c:pt idx="7755">
                  <c:v>121482</c:v>
                </c:pt>
                <c:pt idx="7756">
                  <c:v>121522</c:v>
                </c:pt>
                <c:pt idx="7757">
                  <c:v>121612</c:v>
                </c:pt>
                <c:pt idx="7758">
                  <c:v>121652</c:v>
                </c:pt>
                <c:pt idx="7759">
                  <c:v>121652</c:v>
                </c:pt>
                <c:pt idx="7760">
                  <c:v>121692</c:v>
                </c:pt>
                <c:pt idx="7761">
                  <c:v>121707</c:v>
                </c:pt>
                <c:pt idx="7762">
                  <c:v>121747</c:v>
                </c:pt>
                <c:pt idx="7763">
                  <c:v>121785</c:v>
                </c:pt>
                <c:pt idx="7764">
                  <c:v>121825</c:v>
                </c:pt>
                <c:pt idx="7765">
                  <c:v>121825</c:v>
                </c:pt>
                <c:pt idx="7766">
                  <c:v>121865</c:v>
                </c:pt>
                <c:pt idx="7767">
                  <c:v>121880</c:v>
                </c:pt>
                <c:pt idx="7768">
                  <c:v>121920</c:v>
                </c:pt>
                <c:pt idx="7769">
                  <c:v>121956</c:v>
                </c:pt>
                <c:pt idx="7770">
                  <c:v>121996</c:v>
                </c:pt>
                <c:pt idx="7771">
                  <c:v>122069</c:v>
                </c:pt>
                <c:pt idx="7772">
                  <c:v>122109</c:v>
                </c:pt>
                <c:pt idx="7773">
                  <c:v>122109</c:v>
                </c:pt>
                <c:pt idx="7774">
                  <c:v>122149</c:v>
                </c:pt>
                <c:pt idx="7775">
                  <c:v>122149</c:v>
                </c:pt>
                <c:pt idx="7776">
                  <c:v>122189</c:v>
                </c:pt>
                <c:pt idx="7777">
                  <c:v>122204</c:v>
                </c:pt>
                <c:pt idx="7778">
                  <c:v>122244</c:v>
                </c:pt>
                <c:pt idx="7779">
                  <c:v>122282</c:v>
                </c:pt>
                <c:pt idx="7780">
                  <c:v>122322</c:v>
                </c:pt>
                <c:pt idx="7781">
                  <c:v>122322</c:v>
                </c:pt>
                <c:pt idx="7782">
                  <c:v>122362</c:v>
                </c:pt>
                <c:pt idx="7783">
                  <c:v>122377</c:v>
                </c:pt>
                <c:pt idx="7784">
                  <c:v>122417</c:v>
                </c:pt>
                <c:pt idx="7785">
                  <c:v>122481</c:v>
                </c:pt>
                <c:pt idx="7786">
                  <c:v>122521</c:v>
                </c:pt>
                <c:pt idx="7787">
                  <c:v>122594</c:v>
                </c:pt>
                <c:pt idx="7788">
                  <c:v>122634</c:v>
                </c:pt>
                <c:pt idx="7789">
                  <c:v>122634</c:v>
                </c:pt>
                <c:pt idx="7790">
                  <c:v>122674</c:v>
                </c:pt>
                <c:pt idx="7791">
                  <c:v>122746</c:v>
                </c:pt>
                <c:pt idx="7792">
                  <c:v>122786</c:v>
                </c:pt>
                <c:pt idx="7793">
                  <c:v>123058</c:v>
                </c:pt>
                <c:pt idx="7794">
                  <c:v>123098</c:v>
                </c:pt>
                <c:pt idx="7795">
                  <c:v>123098</c:v>
                </c:pt>
                <c:pt idx="7796">
                  <c:v>123138</c:v>
                </c:pt>
                <c:pt idx="7797">
                  <c:v>123153</c:v>
                </c:pt>
                <c:pt idx="7798">
                  <c:v>123193</c:v>
                </c:pt>
                <c:pt idx="7799">
                  <c:v>123231</c:v>
                </c:pt>
                <c:pt idx="7800">
                  <c:v>123271</c:v>
                </c:pt>
                <c:pt idx="7801">
                  <c:v>123271</c:v>
                </c:pt>
                <c:pt idx="7802">
                  <c:v>123311</c:v>
                </c:pt>
                <c:pt idx="7803">
                  <c:v>123326</c:v>
                </c:pt>
                <c:pt idx="7804">
                  <c:v>123366</c:v>
                </c:pt>
                <c:pt idx="7805">
                  <c:v>123430</c:v>
                </c:pt>
                <c:pt idx="7806">
                  <c:v>123470</c:v>
                </c:pt>
                <c:pt idx="7807">
                  <c:v>123543</c:v>
                </c:pt>
                <c:pt idx="7808">
                  <c:v>123583</c:v>
                </c:pt>
                <c:pt idx="7809">
                  <c:v>123583</c:v>
                </c:pt>
                <c:pt idx="7810">
                  <c:v>123623</c:v>
                </c:pt>
                <c:pt idx="7811">
                  <c:v>123623</c:v>
                </c:pt>
                <c:pt idx="7812">
                  <c:v>123663</c:v>
                </c:pt>
                <c:pt idx="7813">
                  <c:v>123678</c:v>
                </c:pt>
                <c:pt idx="7814">
                  <c:v>123718</c:v>
                </c:pt>
                <c:pt idx="7815">
                  <c:v>123756</c:v>
                </c:pt>
                <c:pt idx="7816">
                  <c:v>123796</c:v>
                </c:pt>
                <c:pt idx="7817">
                  <c:v>123796</c:v>
                </c:pt>
                <c:pt idx="7818">
                  <c:v>123836</c:v>
                </c:pt>
                <c:pt idx="7819">
                  <c:v>123851</c:v>
                </c:pt>
                <c:pt idx="7820">
                  <c:v>123891</c:v>
                </c:pt>
                <c:pt idx="7821">
                  <c:v>123927</c:v>
                </c:pt>
                <c:pt idx="7822">
                  <c:v>123967</c:v>
                </c:pt>
                <c:pt idx="7823">
                  <c:v>124040</c:v>
                </c:pt>
                <c:pt idx="7824">
                  <c:v>124080</c:v>
                </c:pt>
                <c:pt idx="7825">
                  <c:v>124080</c:v>
                </c:pt>
                <c:pt idx="7826">
                  <c:v>124120</c:v>
                </c:pt>
                <c:pt idx="7827">
                  <c:v>124192</c:v>
                </c:pt>
                <c:pt idx="7828">
                  <c:v>124232</c:v>
                </c:pt>
                <c:pt idx="7829">
                  <c:v>124232</c:v>
                </c:pt>
                <c:pt idx="7830">
                  <c:v>124272</c:v>
                </c:pt>
                <c:pt idx="7831">
                  <c:v>124272</c:v>
                </c:pt>
                <c:pt idx="7832">
                  <c:v>124312</c:v>
                </c:pt>
                <c:pt idx="7833">
                  <c:v>124312</c:v>
                </c:pt>
                <c:pt idx="7834">
                  <c:v>124352</c:v>
                </c:pt>
                <c:pt idx="7835">
                  <c:v>124552</c:v>
                </c:pt>
                <c:pt idx="7836">
                  <c:v>124592</c:v>
                </c:pt>
                <c:pt idx="7837">
                  <c:v>124592</c:v>
                </c:pt>
                <c:pt idx="7838">
                  <c:v>124632</c:v>
                </c:pt>
                <c:pt idx="7839">
                  <c:v>124678</c:v>
                </c:pt>
                <c:pt idx="7840">
                  <c:v>124718</c:v>
                </c:pt>
                <c:pt idx="7841">
                  <c:v>124718</c:v>
                </c:pt>
                <c:pt idx="7842">
                  <c:v>124758</c:v>
                </c:pt>
                <c:pt idx="7843">
                  <c:v>124798</c:v>
                </c:pt>
                <c:pt idx="7844">
                  <c:v>124838</c:v>
                </c:pt>
                <c:pt idx="7845">
                  <c:v>124878</c:v>
                </c:pt>
                <c:pt idx="7846">
                  <c:v>124918</c:v>
                </c:pt>
                <c:pt idx="7847">
                  <c:v>124918</c:v>
                </c:pt>
                <c:pt idx="7848">
                  <c:v>124958</c:v>
                </c:pt>
                <c:pt idx="7849">
                  <c:v>124974</c:v>
                </c:pt>
                <c:pt idx="7850">
                  <c:v>125014</c:v>
                </c:pt>
                <c:pt idx="7851">
                  <c:v>125030</c:v>
                </c:pt>
                <c:pt idx="7852">
                  <c:v>125070</c:v>
                </c:pt>
                <c:pt idx="7853">
                  <c:v>125116</c:v>
                </c:pt>
                <c:pt idx="7854">
                  <c:v>125156</c:v>
                </c:pt>
                <c:pt idx="7855">
                  <c:v>125156</c:v>
                </c:pt>
                <c:pt idx="7856">
                  <c:v>125196</c:v>
                </c:pt>
                <c:pt idx="7857">
                  <c:v>125205</c:v>
                </c:pt>
                <c:pt idx="7858">
                  <c:v>125245</c:v>
                </c:pt>
                <c:pt idx="7859">
                  <c:v>125254</c:v>
                </c:pt>
                <c:pt idx="7860">
                  <c:v>125294</c:v>
                </c:pt>
                <c:pt idx="7861">
                  <c:v>125303</c:v>
                </c:pt>
                <c:pt idx="7862">
                  <c:v>125343</c:v>
                </c:pt>
                <c:pt idx="7863">
                  <c:v>125352</c:v>
                </c:pt>
                <c:pt idx="7864">
                  <c:v>125392</c:v>
                </c:pt>
                <c:pt idx="7865">
                  <c:v>125401</c:v>
                </c:pt>
                <c:pt idx="7866">
                  <c:v>125441</c:v>
                </c:pt>
                <c:pt idx="7867">
                  <c:v>125450</c:v>
                </c:pt>
                <c:pt idx="7868">
                  <c:v>125490</c:v>
                </c:pt>
                <c:pt idx="7869">
                  <c:v>125499</c:v>
                </c:pt>
                <c:pt idx="7870">
                  <c:v>125539</c:v>
                </c:pt>
                <c:pt idx="7871">
                  <c:v>125548</c:v>
                </c:pt>
                <c:pt idx="7872">
                  <c:v>125588</c:v>
                </c:pt>
                <c:pt idx="7873">
                  <c:v>125597</c:v>
                </c:pt>
                <c:pt idx="7874">
                  <c:v>125637</c:v>
                </c:pt>
                <c:pt idx="7875">
                  <c:v>125646</c:v>
                </c:pt>
                <c:pt idx="7876">
                  <c:v>125686</c:v>
                </c:pt>
                <c:pt idx="7877">
                  <c:v>125695</c:v>
                </c:pt>
                <c:pt idx="7878">
                  <c:v>125735</c:v>
                </c:pt>
                <c:pt idx="7879">
                  <c:v>125744</c:v>
                </c:pt>
                <c:pt idx="7880">
                  <c:v>125784</c:v>
                </c:pt>
                <c:pt idx="7881">
                  <c:v>125793</c:v>
                </c:pt>
                <c:pt idx="7882">
                  <c:v>125833</c:v>
                </c:pt>
                <c:pt idx="7883">
                  <c:v>125842</c:v>
                </c:pt>
                <c:pt idx="7884">
                  <c:v>125882</c:v>
                </c:pt>
                <c:pt idx="7885">
                  <c:v>125891</c:v>
                </c:pt>
                <c:pt idx="7886">
                  <c:v>125931</c:v>
                </c:pt>
                <c:pt idx="7887">
                  <c:v>125940</c:v>
                </c:pt>
                <c:pt idx="7888">
                  <c:v>125980</c:v>
                </c:pt>
                <c:pt idx="7889">
                  <c:v>126300</c:v>
                </c:pt>
                <c:pt idx="7890">
                  <c:v>126340</c:v>
                </c:pt>
                <c:pt idx="7891">
                  <c:v>126413</c:v>
                </c:pt>
                <c:pt idx="7892">
                  <c:v>126453</c:v>
                </c:pt>
                <c:pt idx="7893">
                  <c:v>126453</c:v>
                </c:pt>
                <c:pt idx="7894">
                  <c:v>126493</c:v>
                </c:pt>
                <c:pt idx="7895">
                  <c:v>126493</c:v>
                </c:pt>
                <c:pt idx="7896">
                  <c:v>126533</c:v>
                </c:pt>
                <c:pt idx="7897">
                  <c:v>126547</c:v>
                </c:pt>
                <c:pt idx="7898">
                  <c:v>126587</c:v>
                </c:pt>
                <c:pt idx="7899">
                  <c:v>126615</c:v>
                </c:pt>
                <c:pt idx="7900">
                  <c:v>126655</c:v>
                </c:pt>
                <c:pt idx="7901">
                  <c:v>126914</c:v>
                </c:pt>
                <c:pt idx="7902">
                  <c:v>126954</c:v>
                </c:pt>
                <c:pt idx="7903">
                  <c:v>126954</c:v>
                </c:pt>
                <c:pt idx="7904">
                  <c:v>126994</c:v>
                </c:pt>
                <c:pt idx="7905">
                  <c:v>126994</c:v>
                </c:pt>
                <c:pt idx="7906">
                  <c:v>127034</c:v>
                </c:pt>
                <c:pt idx="7907">
                  <c:v>127034</c:v>
                </c:pt>
                <c:pt idx="7908">
                  <c:v>127074</c:v>
                </c:pt>
                <c:pt idx="7909">
                  <c:v>127074</c:v>
                </c:pt>
                <c:pt idx="7910">
                  <c:v>127114</c:v>
                </c:pt>
                <c:pt idx="7911">
                  <c:v>128195</c:v>
                </c:pt>
                <c:pt idx="7912">
                  <c:v>128235</c:v>
                </c:pt>
                <c:pt idx="7913">
                  <c:v>128235</c:v>
                </c:pt>
                <c:pt idx="7914">
                  <c:v>128275</c:v>
                </c:pt>
                <c:pt idx="7915">
                  <c:v>128291</c:v>
                </c:pt>
                <c:pt idx="7916">
                  <c:v>128331</c:v>
                </c:pt>
                <c:pt idx="7917">
                  <c:v>128365</c:v>
                </c:pt>
                <c:pt idx="7918">
                  <c:v>128405</c:v>
                </c:pt>
                <c:pt idx="7919">
                  <c:v>128405</c:v>
                </c:pt>
                <c:pt idx="7920">
                  <c:v>128445</c:v>
                </c:pt>
                <c:pt idx="7921">
                  <c:v>128461</c:v>
                </c:pt>
                <c:pt idx="7922">
                  <c:v>128501</c:v>
                </c:pt>
                <c:pt idx="7923">
                  <c:v>128565</c:v>
                </c:pt>
                <c:pt idx="7924">
                  <c:v>128605</c:v>
                </c:pt>
                <c:pt idx="7925">
                  <c:v>128690</c:v>
                </c:pt>
                <c:pt idx="7926">
                  <c:v>128730</c:v>
                </c:pt>
                <c:pt idx="7927">
                  <c:v>128730</c:v>
                </c:pt>
                <c:pt idx="7928">
                  <c:v>128770</c:v>
                </c:pt>
                <c:pt idx="7929">
                  <c:v>128770</c:v>
                </c:pt>
                <c:pt idx="7930">
                  <c:v>128810</c:v>
                </c:pt>
                <c:pt idx="7931">
                  <c:v>128826</c:v>
                </c:pt>
                <c:pt idx="7932">
                  <c:v>128866</c:v>
                </c:pt>
                <c:pt idx="7933">
                  <c:v>128900</c:v>
                </c:pt>
                <c:pt idx="7934">
                  <c:v>128940</c:v>
                </c:pt>
                <c:pt idx="7935">
                  <c:v>128940</c:v>
                </c:pt>
                <c:pt idx="7936">
                  <c:v>128980</c:v>
                </c:pt>
                <c:pt idx="7937">
                  <c:v>128996</c:v>
                </c:pt>
                <c:pt idx="7938">
                  <c:v>129036</c:v>
                </c:pt>
                <c:pt idx="7939">
                  <c:v>129100</c:v>
                </c:pt>
                <c:pt idx="7940">
                  <c:v>129140</c:v>
                </c:pt>
                <c:pt idx="7941">
                  <c:v>129225</c:v>
                </c:pt>
                <c:pt idx="7942">
                  <c:v>129265</c:v>
                </c:pt>
                <c:pt idx="7943">
                  <c:v>129265</c:v>
                </c:pt>
                <c:pt idx="7944">
                  <c:v>129305</c:v>
                </c:pt>
                <c:pt idx="7945">
                  <c:v>129569</c:v>
                </c:pt>
                <c:pt idx="7946">
                  <c:v>129609</c:v>
                </c:pt>
                <c:pt idx="7947">
                  <c:v>130074</c:v>
                </c:pt>
                <c:pt idx="7948">
                  <c:v>130114</c:v>
                </c:pt>
                <c:pt idx="7949">
                  <c:v>130114</c:v>
                </c:pt>
                <c:pt idx="7950">
                  <c:v>130154</c:v>
                </c:pt>
                <c:pt idx="7951">
                  <c:v>130170</c:v>
                </c:pt>
                <c:pt idx="7952">
                  <c:v>130210</c:v>
                </c:pt>
                <c:pt idx="7953">
                  <c:v>130244</c:v>
                </c:pt>
                <c:pt idx="7954">
                  <c:v>130284</c:v>
                </c:pt>
                <c:pt idx="7955">
                  <c:v>130284</c:v>
                </c:pt>
                <c:pt idx="7956">
                  <c:v>130324</c:v>
                </c:pt>
                <c:pt idx="7957">
                  <c:v>130340</c:v>
                </c:pt>
                <c:pt idx="7958">
                  <c:v>130380</c:v>
                </c:pt>
                <c:pt idx="7959">
                  <c:v>130416</c:v>
                </c:pt>
                <c:pt idx="7960">
                  <c:v>130456</c:v>
                </c:pt>
                <c:pt idx="7961">
                  <c:v>130541</c:v>
                </c:pt>
                <c:pt idx="7962">
                  <c:v>130581</c:v>
                </c:pt>
                <c:pt idx="7963">
                  <c:v>130581</c:v>
                </c:pt>
                <c:pt idx="7964">
                  <c:v>130621</c:v>
                </c:pt>
                <c:pt idx="7965">
                  <c:v>130621</c:v>
                </c:pt>
                <c:pt idx="7966">
                  <c:v>130661</c:v>
                </c:pt>
                <c:pt idx="7967">
                  <c:v>130677</c:v>
                </c:pt>
                <c:pt idx="7968">
                  <c:v>130717</c:v>
                </c:pt>
                <c:pt idx="7969">
                  <c:v>130751</c:v>
                </c:pt>
                <c:pt idx="7970">
                  <c:v>130791</c:v>
                </c:pt>
                <c:pt idx="7971">
                  <c:v>130791</c:v>
                </c:pt>
                <c:pt idx="7972">
                  <c:v>130831</c:v>
                </c:pt>
                <c:pt idx="7973">
                  <c:v>130847</c:v>
                </c:pt>
                <c:pt idx="7974">
                  <c:v>130887</c:v>
                </c:pt>
                <c:pt idx="7975">
                  <c:v>130923</c:v>
                </c:pt>
                <c:pt idx="7976">
                  <c:v>130963</c:v>
                </c:pt>
                <c:pt idx="7977">
                  <c:v>131048</c:v>
                </c:pt>
                <c:pt idx="7978">
                  <c:v>131088</c:v>
                </c:pt>
                <c:pt idx="7979">
                  <c:v>131088</c:v>
                </c:pt>
                <c:pt idx="7980">
                  <c:v>131128</c:v>
                </c:pt>
                <c:pt idx="7981">
                  <c:v>131400</c:v>
                </c:pt>
                <c:pt idx="7982">
                  <c:v>131440</c:v>
                </c:pt>
                <c:pt idx="7983">
                  <c:v>131440</c:v>
                </c:pt>
                <c:pt idx="7984">
                  <c:v>131480</c:v>
                </c:pt>
                <c:pt idx="7985">
                  <c:v>131496</c:v>
                </c:pt>
                <c:pt idx="7986">
                  <c:v>131536</c:v>
                </c:pt>
                <c:pt idx="7987">
                  <c:v>131570</c:v>
                </c:pt>
                <c:pt idx="7988">
                  <c:v>131610</c:v>
                </c:pt>
                <c:pt idx="7989">
                  <c:v>131610</c:v>
                </c:pt>
                <c:pt idx="7990">
                  <c:v>131650</c:v>
                </c:pt>
                <c:pt idx="7991">
                  <c:v>131666</c:v>
                </c:pt>
                <c:pt idx="7992">
                  <c:v>131706</c:v>
                </c:pt>
                <c:pt idx="7993">
                  <c:v>131742</c:v>
                </c:pt>
                <c:pt idx="7994">
                  <c:v>131782</c:v>
                </c:pt>
                <c:pt idx="7995">
                  <c:v>131867</c:v>
                </c:pt>
                <c:pt idx="7996">
                  <c:v>131907</c:v>
                </c:pt>
                <c:pt idx="7997">
                  <c:v>131907</c:v>
                </c:pt>
                <c:pt idx="7998">
                  <c:v>131947</c:v>
                </c:pt>
                <c:pt idx="7999">
                  <c:v>131947</c:v>
                </c:pt>
                <c:pt idx="8000">
                  <c:v>131987</c:v>
                </c:pt>
                <c:pt idx="8001">
                  <c:v>132003</c:v>
                </c:pt>
                <c:pt idx="8002">
                  <c:v>132043</c:v>
                </c:pt>
                <c:pt idx="8003">
                  <c:v>132077</c:v>
                </c:pt>
                <c:pt idx="8004">
                  <c:v>132117</c:v>
                </c:pt>
                <c:pt idx="8005">
                  <c:v>132117</c:v>
                </c:pt>
                <c:pt idx="8006">
                  <c:v>132157</c:v>
                </c:pt>
                <c:pt idx="8007">
                  <c:v>132173</c:v>
                </c:pt>
                <c:pt idx="8008">
                  <c:v>132213</c:v>
                </c:pt>
                <c:pt idx="8009">
                  <c:v>132229</c:v>
                </c:pt>
                <c:pt idx="8010">
                  <c:v>132269</c:v>
                </c:pt>
                <c:pt idx="8011">
                  <c:v>132314</c:v>
                </c:pt>
                <c:pt idx="8012">
                  <c:v>132354</c:v>
                </c:pt>
                <c:pt idx="8013">
                  <c:v>132439</c:v>
                </c:pt>
                <c:pt idx="8014">
                  <c:v>132479</c:v>
                </c:pt>
                <c:pt idx="8015">
                  <c:v>132479</c:v>
                </c:pt>
                <c:pt idx="8016">
                  <c:v>132519</c:v>
                </c:pt>
                <c:pt idx="8017">
                  <c:v>132780</c:v>
                </c:pt>
                <c:pt idx="8018">
                  <c:v>132820</c:v>
                </c:pt>
                <c:pt idx="8019">
                  <c:v>132973</c:v>
                </c:pt>
                <c:pt idx="8020">
                  <c:v>133013</c:v>
                </c:pt>
                <c:pt idx="8021">
                  <c:v>133013</c:v>
                </c:pt>
                <c:pt idx="8022">
                  <c:v>133053</c:v>
                </c:pt>
                <c:pt idx="8023">
                  <c:v>133053</c:v>
                </c:pt>
                <c:pt idx="8024">
                  <c:v>133093</c:v>
                </c:pt>
                <c:pt idx="8025">
                  <c:v>133109</c:v>
                </c:pt>
                <c:pt idx="8026">
                  <c:v>133149</c:v>
                </c:pt>
                <c:pt idx="8027">
                  <c:v>133176</c:v>
                </c:pt>
                <c:pt idx="8028">
                  <c:v>133216</c:v>
                </c:pt>
                <c:pt idx="8029">
                  <c:v>133216</c:v>
                </c:pt>
                <c:pt idx="8030">
                  <c:v>133256</c:v>
                </c:pt>
                <c:pt idx="8031">
                  <c:v>133274</c:v>
                </c:pt>
                <c:pt idx="8032">
                  <c:v>133314</c:v>
                </c:pt>
                <c:pt idx="8033">
                  <c:v>133378</c:v>
                </c:pt>
                <c:pt idx="8034">
                  <c:v>133418</c:v>
                </c:pt>
                <c:pt idx="8035">
                  <c:v>133452</c:v>
                </c:pt>
                <c:pt idx="8036">
                  <c:v>133492</c:v>
                </c:pt>
                <c:pt idx="8037">
                  <c:v>133492</c:v>
                </c:pt>
                <c:pt idx="8038">
                  <c:v>133532</c:v>
                </c:pt>
                <c:pt idx="8039">
                  <c:v>133549</c:v>
                </c:pt>
                <c:pt idx="8040">
                  <c:v>133589</c:v>
                </c:pt>
                <c:pt idx="8041">
                  <c:v>133623</c:v>
                </c:pt>
                <c:pt idx="8042">
                  <c:v>133663</c:v>
                </c:pt>
                <c:pt idx="8043">
                  <c:v>133663</c:v>
                </c:pt>
                <c:pt idx="8044">
                  <c:v>133703</c:v>
                </c:pt>
                <c:pt idx="8045">
                  <c:v>133712</c:v>
                </c:pt>
                <c:pt idx="8046">
                  <c:v>133752</c:v>
                </c:pt>
                <c:pt idx="8047">
                  <c:v>133792</c:v>
                </c:pt>
                <c:pt idx="8048">
                  <c:v>133832</c:v>
                </c:pt>
                <c:pt idx="8049">
                  <c:v>133832</c:v>
                </c:pt>
                <c:pt idx="8050">
                  <c:v>133872</c:v>
                </c:pt>
                <c:pt idx="8051">
                  <c:v>133881</c:v>
                </c:pt>
                <c:pt idx="8052">
                  <c:v>133921</c:v>
                </c:pt>
                <c:pt idx="8053">
                  <c:v>133957</c:v>
                </c:pt>
                <c:pt idx="8054">
                  <c:v>133997</c:v>
                </c:pt>
                <c:pt idx="8055">
                  <c:v>134072</c:v>
                </c:pt>
                <c:pt idx="8056">
                  <c:v>134112</c:v>
                </c:pt>
                <c:pt idx="8057">
                  <c:v>134112</c:v>
                </c:pt>
                <c:pt idx="8058">
                  <c:v>134152</c:v>
                </c:pt>
                <c:pt idx="8059">
                  <c:v>134212</c:v>
                </c:pt>
                <c:pt idx="8060">
                  <c:v>134252</c:v>
                </c:pt>
                <c:pt idx="8061">
                  <c:v>134396</c:v>
                </c:pt>
                <c:pt idx="8062">
                  <c:v>134436</c:v>
                </c:pt>
                <c:pt idx="8063">
                  <c:v>134436</c:v>
                </c:pt>
                <c:pt idx="8064">
                  <c:v>134476</c:v>
                </c:pt>
                <c:pt idx="8065">
                  <c:v>134476</c:v>
                </c:pt>
                <c:pt idx="8066">
                  <c:v>134516</c:v>
                </c:pt>
                <c:pt idx="8067">
                  <c:v>134525</c:v>
                </c:pt>
                <c:pt idx="8068">
                  <c:v>134565</c:v>
                </c:pt>
                <c:pt idx="8069">
                  <c:v>134574</c:v>
                </c:pt>
                <c:pt idx="8070">
                  <c:v>134614</c:v>
                </c:pt>
                <c:pt idx="8071">
                  <c:v>134647</c:v>
                </c:pt>
                <c:pt idx="8072">
                  <c:v>134687</c:v>
                </c:pt>
                <c:pt idx="8073">
                  <c:v>134687</c:v>
                </c:pt>
                <c:pt idx="8074">
                  <c:v>134727</c:v>
                </c:pt>
                <c:pt idx="8075">
                  <c:v>134736</c:v>
                </c:pt>
                <c:pt idx="8076">
                  <c:v>134776</c:v>
                </c:pt>
                <c:pt idx="8077">
                  <c:v>134821</c:v>
                </c:pt>
                <c:pt idx="8078">
                  <c:v>134861</c:v>
                </c:pt>
                <c:pt idx="8079">
                  <c:v>134929</c:v>
                </c:pt>
                <c:pt idx="8080">
                  <c:v>134969</c:v>
                </c:pt>
                <c:pt idx="8081">
                  <c:v>134969</c:v>
                </c:pt>
                <c:pt idx="8082">
                  <c:v>135009</c:v>
                </c:pt>
                <c:pt idx="8083">
                  <c:v>135009</c:v>
                </c:pt>
                <c:pt idx="8084">
                  <c:v>135049</c:v>
                </c:pt>
                <c:pt idx="8085">
                  <c:v>135058</c:v>
                </c:pt>
                <c:pt idx="8086">
                  <c:v>135098</c:v>
                </c:pt>
                <c:pt idx="8087">
                  <c:v>135131</c:v>
                </c:pt>
                <c:pt idx="8088">
                  <c:v>135171</c:v>
                </c:pt>
                <c:pt idx="8089">
                  <c:v>135171</c:v>
                </c:pt>
                <c:pt idx="8090">
                  <c:v>135211</c:v>
                </c:pt>
                <c:pt idx="8091">
                  <c:v>135220</c:v>
                </c:pt>
                <c:pt idx="8092">
                  <c:v>135260</c:v>
                </c:pt>
                <c:pt idx="8093">
                  <c:v>135296</c:v>
                </c:pt>
                <c:pt idx="8094">
                  <c:v>135336</c:v>
                </c:pt>
                <c:pt idx="8095">
                  <c:v>135404</c:v>
                </c:pt>
                <c:pt idx="8096">
                  <c:v>135444</c:v>
                </c:pt>
                <c:pt idx="8097">
                  <c:v>135444</c:v>
                </c:pt>
                <c:pt idx="8098">
                  <c:v>135484</c:v>
                </c:pt>
                <c:pt idx="8099">
                  <c:v>135565</c:v>
                </c:pt>
                <c:pt idx="8100">
                  <c:v>135605</c:v>
                </c:pt>
                <c:pt idx="8101">
                  <c:v>135605</c:v>
                </c:pt>
                <c:pt idx="8102">
                  <c:v>135645</c:v>
                </c:pt>
                <c:pt idx="8103">
                  <c:v>135654</c:v>
                </c:pt>
                <c:pt idx="8104">
                  <c:v>135694</c:v>
                </c:pt>
                <c:pt idx="8105">
                  <c:v>135727</c:v>
                </c:pt>
                <c:pt idx="8106">
                  <c:v>135767</c:v>
                </c:pt>
                <c:pt idx="8107">
                  <c:v>135767</c:v>
                </c:pt>
                <c:pt idx="8108">
                  <c:v>135807</c:v>
                </c:pt>
                <c:pt idx="8109">
                  <c:v>135816</c:v>
                </c:pt>
                <c:pt idx="8110">
                  <c:v>135856</c:v>
                </c:pt>
                <c:pt idx="8111">
                  <c:v>135892</c:v>
                </c:pt>
                <c:pt idx="8112">
                  <c:v>135932</c:v>
                </c:pt>
                <c:pt idx="8113">
                  <c:v>136000</c:v>
                </c:pt>
                <c:pt idx="8114">
                  <c:v>136040</c:v>
                </c:pt>
                <c:pt idx="8115">
                  <c:v>136040</c:v>
                </c:pt>
                <c:pt idx="8116">
                  <c:v>136080</c:v>
                </c:pt>
                <c:pt idx="8117">
                  <c:v>136080</c:v>
                </c:pt>
                <c:pt idx="8118">
                  <c:v>136120</c:v>
                </c:pt>
                <c:pt idx="8119">
                  <c:v>136129</c:v>
                </c:pt>
                <c:pt idx="8120">
                  <c:v>136169</c:v>
                </c:pt>
                <c:pt idx="8121">
                  <c:v>136202</c:v>
                </c:pt>
                <c:pt idx="8122">
                  <c:v>136242</c:v>
                </c:pt>
                <c:pt idx="8123">
                  <c:v>136242</c:v>
                </c:pt>
                <c:pt idx="8124">
                  <c:v>136282</c:v>
                </c:pt>
                <c:pt idx="8125">
                  <c:v>136291</c:v>
                </c:pt>
                <c:pt idx="8126">
                  <c:v>136331</c:v>
                </c:pt>
                <c:pt idx="8127">
                  <c:v>136367</c:v>
                </c:pt>
                <c:pt idx="8128">
                  <c:v>136407</c:v>
                </c:pt>
                <c:pt idx="8129">
                  <c:v>136475</c:v>
                </c:pt>
                <c:pt idx="8130">
                  <c:v>136515</c:v>
                </c:pt>
                <c:pt idx="8131">
                  <c:v>136515</c:v>
                </c:pt>
                <c:pt idx="8132">
                  <c:v>136555</c:v>
                </c:pt>
                <c:pt idx="8133">
                  <c:v>136627</c:v>
                </c:pt>
                <c:pt idx="8134">
                  <c:v>136667</c:v>
                </c:pt>
                <c:pt idx="8135">
                  <c:v>136820</c:v>
                </c:pt>
                <c:pt idx="8136">
                  <c:v>136860</c:v>
                </c:pt>
                <c:pt idx="8137">
                  <c:v>136860</c:v>
                </c:pt>
                <c:pt idx="8138">
                  <c:v>136900</c:v>
                </c:pt>
                <c:pt idx="8139">
                  <c:v>136909</c:v>
                </c:pt>
                <c:pt idx="8140">
                  <c:v>136949</c:v>
                </c:pt>
                <c:pt idx="8141">
                  <c:v>136982</c:v>
                </c:pt>
                <c:pt idx="8142">
                  <c:v>137022</c:v>
                </c:pt>
                <c:pt idx="8143">
                  <c:v>137022</c:v>
                </c:pt>
                <c:pt idx="8144">
                  <c:v>137062</c:v>
                </c:pt>
                <c:pt idx="8145">
                  <c:v>137071</c:v>
                </c:pt>
                <c:pt idx="8146">
                  <c:v>137111</c:v>
                </c:pt>
                <c:pt idx="8147">
                  <c:v>137147</c:v>
                </c:pt>
                <c:pt idx="8148">
                  <c:v>137187</c:v>
                </c:pt>
                <c:pt idx="8149">
                  <c:v>137255</c:v>
                </c:pt>
                <c:pt idx="8150">
                  <c:v>137295</c:v>
                </c:pt>
                <c:pt idx="8151">
                  <c:v>137295</c:v>
                </c:pt>
                <c:pt idx="8152">
                  <c:v>137335</c:v>
                </c:pt>
                <c:pt idx="8153">
                  <c:v>137335</c:v>
                </c:pt>
                <c:pt idx="8154">
                  <c:v>137375</c:v>
                </c:pt>
                <c:pt idx="8155">
                  <c:v>137384</c:v>
                </c:pt>
                <c:pt idx="8156">
                  <c:v>137424</c:v>
                </c:pt>
                <c:pt idx="8157">
                  <c:v>137457</c:v>
                </c:pt>
                <c:pt idx="8158">
                  <c:v>137497</c:v>
                </c:pt>
                <c:pt idx="8159">
                  <c:v>137497</c:v>
                </c:pt>
                <c:pt idx="8160">
                  <c:v>137537</c:v>
                </c:pt>
                <c:pt idx="8161">
                  <c:v>137546</c:v>
                </c:pt>
                <c:pt idx="8162">
                  <c:v>137586</c:v>
                </c:pt>
                <c:pt idx="8163">
                  <c:v>137650</c:v>
                </c:pt>
                <c:pt idx="8164">
                  <c:v>137690</c:v>
                </c:pt>
                <c:pt idx="8165">
                  <c:v>137758</c:v>
                </c:pt>
                <c:pt idx="8166">
                  <c:v>137798</c:v>
                </c:pt>
                <c:pt idx="8167">
                  <c:v>137798</c:v>
                </c:pt>
                <c:pt idx="8168">
                  <c:v>137838</c:v>
                </c:pt>
                <c:pt idx="8169">
                  <c:v>137910</c:v>
                </c:pt>
                <c:pt idx="8170">
                  <c:v>137950</c:v>
                </c:pt>
                <c:pt idx="8171">
                  <c:v>137950</c:v>
                </c:pt>
                <c:pt idx="8172">
                  <c:v>137990</c:v>
                </c:pt>
                <c:pt idx="8173">
                  <c:v>137990</c:v>
                </c:pt>
                <c:pt idx="8174">
                  <c:v>138030</c:v>
                </c:pt>
                <c:pt idx="8175">
                  <c:v>138030</c:v>
                </c:pt>
                <c:pt idx="8176">
                  <c:v>138070</c:v>
                </c:pt>
                <c:pt idx="8177">
                  <c:v>138134</c:v>
                </c:pt>
                <c:pt idx="8178">
                  <c:v>138174</c:v>
                </c:pt>
                <c:pt idx="8179">
                  <c:v>138174</c:v>
                </c:pt>
                <c:pt idx="8180">
                  <c:v>138214</c:v>
                </c:pt>
                <c:pt idx="8181">
                  <c:v>138223</c:v>
                </c:pt>
                <c:pt idx="8182">
                  <c:v>138263</c:v>
                </c:pt>
                <c:pt idx="8183">
                  <c:v>138272</c:v>
                </c:pt>
                <c:pt idx="8184">
                  <c:v>138312</c:v>
                </c:pt>
                <c:pt idx="8185">
                  <c:v>138321</c:v>
                </c:pt>
                <c:pt idx="8186">
                  <c:v>138361</c:v>
                </c:pt>
                <c:pt idx="8187">
                  <c:v>138370</c:v>
                </c:pt>
                <c:pt idx="8188">
                  <c:v>138410</c:v>
                </c:pt>
                <c:pt idx="8189">
                  <c:v>138419</c:v>
                </c:pt>
                <c:pt idx="8190">
                  <c:v>138459</c:v>
                </c:pt>
                <c:pt idx="8191">
                  <c:v>138468</c:v>
                </c:pt>
                <c:pt idx="8192">
                  <c:v>138508</c:v>
                </c:pt>
                <c:pt idx="8193">
                  <c:v>138517</c:v>
                </c:pt>
                <c:pt idx="8194">
                  <c:v>138557</c:v>
                </c:pt>
                <c:pt idx="8195">
                  <c:v>138566</c:v>
                </c:pt>
                <c:pt idx="8196">
                  <c:v>138606</c:v>
                </c:pt>
                <c:pt idx="8197">
                  <c:v>138615</c:v>
                </c:pt>
                <c:pt idx="8198">
                  <c:v>138655</c:v>
                </c:pt>
                <c:pt idx="8199">
                  <c:v>138664</c:v>
                </c:pt>
                <c:pt idx="8200">
                  <c:v>138704</c:v>
                </c:pt>
                <c:pt idx="8201">
                  <c:v>138713</c:v>
                </c:pt>
                <c:pt idx="8202">
                  <c:v>138753</c:v>
                </c:pt>
                <c:pt idx="8203">
                  <c:v>138762</c:v>
                </c:pt>
                <c:pt idx="8204">
                  <c:v>138802</c:v>
                </c:pt>
                <c:pt idx="8205">
                  <c:v>138811</c:v>
                </c:pt>
                <c:pt idx="8206">
                  <c:v>138851</c:v>
                </c:pt>
                <c:pt idx="8207">
                  <c:v>138860</c:v>
                </c:pt>
                <c:pt idx="8208">
                  <c:v>138900</c:v>
                </c:pt>
                <c:pt idx="8209">
                  <c:v>138909</c:v>
                </c:pt>
                <c:pt idx="8210">
                  <c:v>138949</c:v>
                </c:pt>
                <c:pt idx="8211">
                  <c:v>138977</c:v>
                </c:pt>
                <c:pt idx="8212">
                  <c:v>139017</c:v>
                </c:pt>
                <c:pt idx="8213">
                  <c:v>139017</c:v>
                </c:pt>
                <c:pt idx="8214">
                  <c:v>139057</c:v>
                </c:pt>
                <c:pt idx="8215">
                  <c:v>139313</c:v>
                </c:pt>
                <c:pt idx="8216">
                  <c:v>139353</c:v>
                </c:pt>
                <c:pt idx="8217">
                  <c:v>139657</c:v>
                </c:pt>
                <c:pt idx="8218">
                  <c:v>139697</c:v>
                </c:pt>
                <c:pt idx="8219">
                  <c:v>139731</c:v>
                </c:pt>
                <c:pt idx="8220">
                  <c:v>139771</c:v>
                </c:pt>
                <c:pt idx="8221">
                  <c:v>139771</c:v>
                </c:pt>
                <c:pt idx="8222">
                  <c:v>139811</c:v>
                </c:pt>
                <c:pt idx="8223">
                  <c:v>139844</c:v>
                </c:pt>
                <c:pt idx="8224">
                  <c:v>139884</c:v>
                </c:pt>
                <c:pt idx="8225">
                  <c:v>139918</c:v>
                </c:pt>
                <c:pt idx="8226">
                  <c:v>139958</c:v>
                </c:pt>
                <c:pt idx="8227">
                  <c:v>139958</c:v>
                </c:pt>
                <c:pt idx="8228">
                  <c:v>139998</c:v>
                </c:pt>
                <c:pt idx="8229">
                  <c:v>139998</c:v>
                </c:pt>
                <c:pt idx="8230">
                  <c:v>140038</c:v>
                </c:pt>
                <c:pt idx="8231">
                  <c:v>140038</c:v>
                </c:pt>
                <c:pt idx="8232">
                  <c:v>140078</c:v>
                </c:pt>
                <c:pt idx="8233">
                  <c:v>140302</c:v>
                </c:pt>
                <c:pt idx="8234">
                  <c:v>140342</c:v>
                </c:pt>
                <c:pt idx="8235">
                  <c:v>140376</c:v>
                </c:pt>
                <c:pt idx="8236">
                  <c:v>140416</c:v>
                </c:pt>
                <c:pt idx="8237">
                  <c:v>140416</c:v>
                </c:pt>
                <c:pt idx="8238">
                  <c:v>140456</c:v>
                </c:pt>
                <c:pt idx="8239">
                  <c:v>140489</c:v>
                </c:pt>
                <c:pt idx="8240">
                  <c:v>140529</c:v>
                </c:pt>
                <c:pt idx="8241">
                  <c:v>140563</c:v>
                </c:pt>
                <c:pt idx="8242">
                  <c:v>140603</c:v>
                </c:pt>
                <c:pt idx="8243">
                  <c:v>140603</c:v>
                </c:pt>
                <c:pt idx="8244">
                  <c:v>140643</c:v>
                </c:pt>
                <c:pt idx="8245">
                  <c:v>140643</c:v>
                </c:pt>
                <c:pt idx="8246">
                  <c:v>140683</c:v>
                </c:pt>
                <c:pt idx="8247">
                  <c:v>140698</c:v>
                </c:pt>
                <c:pt idx="8248">
                  <c:v>140738</c:v>
                </c:pt>
                <c:pt idx="8249">
                  <c:v>140772</c:v>
                </c:pt>
                <c:pt idx="8250">
                  <c:v>140812</c:v>
                </c:pt>
                <c:pt idx="8251">
                  <c:v>140812</c:v>
                </c:pt>
                <c:pt idx="8252">
                  <c:v>140852</c:v>
                </c:pt>
                <c:pt idx="8253">
                  <c:v>140874</c:v>
                </c:pt>
                <c:pt idx="8254">
                  <c:v>140914</c:v>
                </c:pt>
                <c:pt idx="8255">
                  <c:v>140948</c:v>
                </c:pt>
                <c:pt idx="8256">
                  <c:v>140988</c:v>
                </c:pt>
                <c:pt idx="8257">
                  <c:v>140988</c:v>
                </c:pt>
                <c:pt idx="8258">
                  <c:v>141028</c:v>
                </c:pt>
                <c:pt idx="8259">
                  <c:v>141028</c:v>
                </c:pt>
                <c:pt idx="8260">
                  <c:v>141068</c:v>
                </c:pt>
                <c:pt idx="8261">
                  <c:v>141068</c:v>
                </c:pt>
                <c:pt idx="8262">
                  <c:v>141108</c:v>
                </c:pt>
                <c:pt idx="8263">
                  <c:v>141108</c:v>
                </c:pt>
                <c:pt idx="8264">
                  <c:v>141148</c:v>
                </c:pt>
                <c:pt idx="8265">
                  <c:v>141148</c:v>
                </c:pt>
                <c:pt idx="8266">
                  <c:v>141188</c:v>
                </c:pt>
                <c:pt idx="8267">
                  <c:v>141227</c:v>
                </c:pt>
                <c:pt idx="8268">
                  <c:v>141267</c:v>
                </c:pt>
                <c:pt idx="8269">
                  <c:v>141267</c:v>
                </c:pt>
                <c:pt idx="8270">
                  <c:v>141307</c:v>
                </c:pt>
                <c:pt idx="8271">
                  <c:v>141307</c:v>
                </c:pt>
                <c:pt idx="8272">
                  <c:v>141347</c:v>
                </c:pt>
                <c:pt idx="8273">
                  <c:v>141347</c:v>
                </c:pt>
                <c:pt idx="8274">
                  <c:v>141387</c:v>
                </c:pt>
                <c:pt idx="8275">
                  <c:v>141387</c:v>
                </c:pt>
                <c:pt idx="8276">
                  <c:v>141427</c:v>
                </c:pt>
                <c:pt idx="8277">
                  <c:v>141427</c:v>
                </c:pt>
                <c:pt idx="8278">
                  <c:v>141467</c:v>
                </c:pt>
                <c:pt idx="8279">
                  <c:v>141467</c:v>
                </c:pt>
                <c:pt idx="8280">
                  <c:v>141507</c:v>
                </c:pt>
                <c:pt idx="8281">
                  <c:v>141507</c:v>
                </c:pt>
                <c:pt idx="8282">
                  <c:v>141547</c:v>
                </c:pt>
                <c:pt idx="8283">
                  <c:v>141556</c:v>
                </c:pt>
                <c:pt idx="8284">
                  <c:v>141596</c:v>
                </c:pt>
                <c:pt idx="8285">
                  <c:v>142702</c:v>
                </c:pt>
                <c:pt idx="8286">
                  <c:v>142742</c:v>
                </c:pt>
                <c:pt idx="8287">
                  <c:v>142742</c:v>
                </c:pt>
                <c:pt idx="8288">
                  <c:v>142782</c:v>
                </c:pt>
                <c:pt idx="8289">
                  <c:v>142782</c:v>
                </c:pt>
                <c:pt idx="8290">
                  <c:v>142822</c:v>
                </c:pt>
                <c:pt idx="8291">
                  <c:v>142822</c:v>
                </c:pt>
                <c:pt idx="8292">
                  <c:v>142862</c:v>
                </c:pt>
                <c:pt idx="8293">
                  <c:v>142862</c:v>
                </c:pt>
                <c:pt idx="8294">
                  <c:v>142902</c:v>
                </c:pt>
                <c:pt idx="8295">
                  <c:v>142902</c:v>
                </c:pt>
                <c:pt idx="8296">
                  <c:v>142942</c:v>
                </c:pt>
                <c:pt idx="8297">
                  <c:v>142942</c:v>
                </c:pt>
                <c:pt idx="8298">
                  <c:v>142982</c:v>
                </c:pt>
                <c:pt idx="8299">
                  <c:v>142982</c:v>
                </c:pt>
                <c:pt idx="8300">
                  <c:v>143022</c:v>
                </c:pt>
                <c:pt idx="8301">
                  <c:v>143047</c:v>
                </c:pt>
                <c:pt idx="8302">
                  <c:v>143087</c:v>
                </c:pt>
                <c:pt idx="8303">
                  <c:v>143087</c:v>
                </c:pt>
                <c:pt idx="8304">
                  <c:v>143127</c:v>
                </c:pt>
                <c:pt idx="8305">
                  <c:v>143127</c:v>
                </c:pt>
                <c:pt idx="8306">
                  <c:v>143167</c:v>
                </c:pt>
                <c:pt idx="8307">
                  <c:v>143167</c:v>
                </c:pt>
                <c:pt idx="8308">
                  <c:v>143207</c:v>
                </c:pt>
                <c:pt idx="8309">
                  <c:v>143207</c:v>
                </c:pt>
                <c:pt idx="8310">
                  <c:v>143247</c:v>
                </c:pt>
                <c:pt idx="8311">
                  <c:v>143247</c:v>
                </c:pt>
                <c:pt idx="8312">
                  <c:v>143287</c:v>
                </c:pt>
                <c:pt idx="8313">
                  <c:v>143287</c:v>
                </c:pt>
                <c:pt idx="8314">
                  <c:v>143327</c:v>
                </c:pt>
                <c:pt idx="8315">
                  <c:v>143327</c:v>
                </c:pt>
                <c:pt idx="8316">
                  <c:v>143367</c:v>
                </c:pt>
                <c:pt idx="8317">
                  <c:v>143367</c:v>
                </c:pt>
                <c:pt idx="8318">
                  <c:v>143407</c:v>
                </c:pt>
                <c:pt idx="8319">
                  <c:v>143407</c:v>
                </c:pt>
                <c:pt idx="8320">
                  <c:v>143447</c:v>
                </c:pt>
                <c:pt idx="8321">
                  <c:v>143447</c:v>
                </c:pt>
                <c:pt idx="8322">
                  <c:v>143487</c:v>
                </c:pt>
                <c:pt idx="8323">
                  <c:v>143487</c:v>
                </c:pt>
                <c:pt idx="8324">
                  <c:v>143527</c:v>
                </c:pt>
                <c:pt idx="8325">
                  <c:v>143527</c:v>
                </c:pt>
                <c:pt idx="8326">
                  <c:v>143567</c:v>
                </c:pt>
                <c:pt idx="8327">
                  <c:v>143567</c:v>
                </c:pt>
                <c:pt idx="8328">
                  <c:v>143607</c:v>
                </c:pt>
                <c:pt idx="8329">
                  <c:v>143607</c:v>
                </c:pt>
                <c:pt idx="8330">
                  <c:v>143647</c:v>
                </c:pt>
                <c:pt idx="8331">
                  <c:v>143672</c:v>
                </c:pt>
                <c:pt idx="8332">
                  <c:v>143712</c:v>
                </c:pt>
                <c:pt idx="8333">
                  <c:v>143712</c:v>
                </c:pt>
                <c:pt idx="8334">
                  <c:v>143752</c:v>
                </c:pt>
                <c:pt idx="8335">
                  <c:v>143752</c:v>
                </c:pt>
                <c:pt idx="8336">
                  <c:v>143792</c:v>
                </c:pt>
                <c:pt idx="8337">
                  <c:v>143792</c:v>
                </c:pt>
                <c:pt idx="8338">
                  <c:v>143832</c:v>
                </c:pt>
                <c:pt idx="8339">
                  <c:v>143832</c:v>
                </c:pt>
                <c:pt idx="8340">
                  <c:v>143872</c:v>
                </c:pt>
                <c:pt idx="8341">
                  <c:v>143872</c:v>
                </c:pt>
                <c:pt idx="8342">
                  <c:v>143912</c:v>
                </c:pt>
                <c:pt idx="8343">
                  <c:v>143912</c:v>
                </c:pt>
                <c:pt idx="8344">
                  <c:v>143952</c:v>
                </c:pt>
                <c:pt idx="8345">
                  <c:v>143952</c:v>
                </c:pt>
                <c:pt idx="8346">
                  <c:v>143992</c:v>
                </c:pt>
                <c:pt idx="8347">
                  <c:v>143992</c:v>
                </c:pt>
                <c:pt idx="8348">
                  <c:v>144032</c:v>
                </c:pt>
                <c:pt idx="8349">
                  <c:v>144032</c:v>
                </c:pt>
                <c:pt idx="8350">
                  <c:v>144072</c:v>
                </c:pt>
                <c:pt idx="8351">
                  <c:v>144072</c:v>
                </c:pt>
                <c:pt idx="8352">
                  <c:v>144112</c:v>
                </c:pt>
                <c:pt idx="8353">
                  <c:v>144112</c:v>
                </c:pt>
                <c:pt idx="8354">
                  <c:v>144152</c:v>
                </c:pt>
                <c:pt idx="8355">
                  <c:v>144152</c:v>
                </c:pt>
                <c:pt idx="8356">
                  <c:v>144192</c:v>
                </c:pt>
                <c:pt idx="8357">
                  <c:v>144192</c:v>
                </c:pt>
                <c:pt idx="8358">
                  <c:v>144232</c:v>
                </c:pt>
                <c:pt idx="8359">
                  <c:v>144232</c:v>
                </c:pt>
                <c:pt idx="8360">
                  <c:v>144272</c:v>
                </c:pt>
                <c:pt idx="8361">
                  <c:v>144272</c:v>
                </c:pt>
                <c:pt idx="8362">
                  <c:v>144312</c:v>
                </c:pt>
                <c:pt idx="8363">
                  <c:v>144312</c:v>
                </c:pt>
                <c:pt idx="8364">
                  <c:v>144352</c:v>
                </c:pt>
                <c:pt idx="8365">
                  <c:v>144352</c:v>
                </c:pt>
                <c:pt idx="8366">
                  <c:v>144392</c:v>
                </c:pt>
                <c:pt idx="8367">
                  <c:v>144392</c:v>
                </c:pt>
                <c:pt idx="8368">
                  <c:v>144432</c:v>
                </c:pt>
                <c:pt idx="8369">
                  <c:v>144432</c:v>
                </c:pt>
                <c:pt idx="8370">
                  <c:v>144472</c:v>
                </c:pt>
                <c:pt idx="8371">
                  <c:v>144472</c:v>
                </c:pt>
                <c:pt idx="8372">
                  <c:v>144512</c:v>
                </c:pt>
                <c:pt idx="8373">
                  <c:v>144512</c:v>
                </c:pt>
                <c:pt idx="8374">
                  <c:v>144552</c:v>
                </c:pt>
                <c:pt idx="8375">
                  <c:v>144552</c:v>
                </c:pt>
                <c:pt idx="8376">
                  <c:v>144592</c:v>
                </c:pt>
                <c:pt idx="8377">
                  <c:v>144592</c:v>
                </c:pt>
                <c:pt idx="8378">
                  <c:v>144632</c:v>
                </c:pt>
                <c:pt idx="8379">
                  <c:v>144632</c:v>
                </c:pt>
                <c:pt idx="8380">
                  <c:v>144672</c:v>
                </c:pt>
                <c:pt idx="8381">
                  <c:v>144672</c:v>
                </c:pt>
                <c:pt idx="8382">
                  <c:v>144712</c:v>
                </c:pt>
                <c:pt idx="8383">
                  <c:v>144712</c:v>
                </c:pt>
                <c:pt idx="8384">
                  <c:v>144752</c:v>
                </c:pt>
                <c:pt idx="8385">
                  <c:v>144752</c:v>
                </c:pt>
                <c:pt idx="8386">
                  <c:v>144792</c:v>
                </c:pt>
                <c:pt idx="8387">
                  <c:v>144792</c:v>
                </c:pt>
                <c:pt idx="8388">
                  <c:v>144832</c:v>
                </c:pt>
                <c:pt idx="8389">
                  <c:v>144832</c:v>
                </c:pt>
                <c:pt idx="8390">
                  <c:v>144872</c:v>
                </c:pt>
                <c:pt idx="8391">
                  <c:v>144872</c:v>
                </c:pt>
                <c:pt idx="8392">
                  <c:v>144912</c:v>
                </c:pt>
                <c:pt idx="8393">
                  <c:v>144912</c:v>
                </c:pt>
                <c:pt idx="8394">
                  <c:v>144952</c:v>
                </c:pt>
                <c:pt idx="8395">
                  <c:v>144952</c:v>
                </c:pt>
                <c:pt idx="8396">
                  <c:v>144992</c:v>
                </c:pt>
                <c:pt idx="8397">
                  <c:v>144992</c:v>
                </c:pt>
                <c:pt idx="8398">
                  <c:v>145032</c:v>
                </c:pt>
                <c:pt idx="8399">
                  <c:v>145032</c:v>
                </c:pt>
                <c:pt idx="8400">
                  <c:v>145072</c:v>
                </c:pt>
                <c:pt idx="8401">
                  <c:v>145088</c:v>
                </c:pt>
                <c:pt idx="8402">
                  <c:v>145128</c:v>
                </c:pt>
                <c:pt idx="8403">
                  <c:v>145161</c:v>
                </c:pt>
                <c:pt idx="8404">
                  <c:v>145201</c:v>
                </c:pt>
                <c:pt idx="8405">
                  <c:v>145246</c:v>
                </c:pt>
                <c:pt idx="8406">
                  <c:v>145286</c:v>
                </c:pt>
                <c:pt idx="8407">
                  <c:v>145286</c:v>
                </c:pt>
                <c:pt idx="8408">
                  <c:v>145326</c:v>
                </c:pt>
                <c:pt idx="8409">
                  <c:v>145326</c:v>
                </c:pt>
                <c:pt idx="8410">
                  <c:v>145366</c:v>
                </c:pt>
                <c:pt idx="8411">
                  <c:v>145366</c:v>
                </c:pt>
                <c:pt idx="8412">
                  <c:v>145406</c:v>
                </c:pt>
                <c:pt idx="8413">
                  <c:v>145406</c:v>
                </c:pt>
                <c:pt idx="8414">
                  <c:v>145446</c:v>
                </c:pt>
                <c:pt idx="8415">
                  <c:v>145492</c:v>
                </c:pt>
                <c:pt idx="8416">
                  <c:v>145532</c:v>
                </c:pt>
                <c:pt idx="8417">
                  <c:v>145532</c:v>
                </c:pt>
                <c:pt idx="8418">
                  <c:v>145572</c:v>
                </c:pt>
                <c:pt idx="8419">
                  <c:v>145637</c:v>
                </c:pt>
                <c:pt idx="8420">
                  <c:v>145677</c:v>
                </c:pt>
                <c:pt idx="8421">
                  <c:v>145677</c:v>
                </c:pt>
                <c:pt idx="8422">
                  <c:v>145717</c:v>
                </c:pt>
                <c:pt idx="8423">
                  <c:v>147279</c:v>
                </c:pt>
                <c:pt idx="8424">
                  <c:v>147319</c:v>
                </c:pt>
                <c:pt idx="8425">
                  <c:v>147319</c:v>
                </c:pt>
                <c:pt idx="8426">
                  <c:v>147359</c:v>
                </c:pt>
                <c:pt idx="8427">
                  <c:v>147401</c:v>
                </c:pt>
                <c:pt idx="8428">
                  <c:v>147441</c:v>
                </c:pt>
                <c:pt idx="8429">
                  <c:v>147441</c:v>
                </c:pt>
                <c:pt idx="8430">
                  <c:v>147481</c:v>
                </c:pt>
                <c:pt idx="8431">
                  <c:v>147481</c:v>
                </c:pt>
                <c:pt idx="8432">
                  <c:v>147521</c:v>
                </c:pt>
                <c:pt idx="8433">
                  <c:v>147521</c:v>
                </c:pt>
                <c:pt idx="8434">
                  <c:v>147561</c:v>
                </c:pt>
                <c:pt idx="8435">
                  <c:v>147561</c:v>
                </c:pt>
                <c:pt idx="8436">
                  <c:v>147601</c:v>
                </c:pt>
                <c:pt idx="8437">
                  <c:v>147601</c:v>
                </c:pt>
                <c:pt idx="8438">
                  <c:v>147641</c:v>
                </c:pt>
                <c:pt idx="8439">
                  <c:v>147641</c:v>
                </c:pt>
                <c:pt idx="8440">
                  <c:v>147681</c:v>
                </c:pt>
                <c:pt idx="8441">
                  <c:v>147681</c:v>
                </c:pt>
                <c:pt idx="8442">
                  <c:v>147721</c:v>
                </c:pt>
                <c:pt idx="8443">
                  <c:v>147721</c:v>
                </c:pt>
                <c:pt idx="8444">
                  <c:v>147761</c:v>
                </c:pt>
                <c:pt idx="8445">
                  <c:v>147761</c:v>
                </c:pt>
                <c:pt idx="8446">
                  <c:v>147801</c:v>
                </c:pt>
                <c:pt idx="8447">
                  <c:v>147801</c:v>
                </c:pt>
                <c:pt idx="8448">
                  <c:v>147841</c:v>
                </c:pt>
                <c:pt idx="8449">
                  <c:v>147841</c:v>
                </c:pt>
                <c:pt idx="8450">
                  <c:v>147881</c:v>
                </c:pt>
                <c:pt idx="8451">
                  <c:v>147881</c:v>
                </c:pt>
                <c:pt idx="8452">
                  <c:v>147921</c:v>
                </c:pt>
                <c:pt idx="8453">
                  <c:v>147921</c:v>
                </c:pt>
                <c:pt idx="8454">
                  <c:v>147961</c:v>
                </c:pt>
                <c:pt idx="8455">
                  <c:v>147961</c:v>
                </c:pt>
                <c:pt idx="8456">
                  <c:v>148001</c:v>
                </c:pt>
                <c:pt idx="8457">
                  <c:v>148001</c:v>
                </c:pt>
                <c:pt idx="8458">
                  <c:v>148041</c:v>
                </c:pt>
                <c:pt idx="8459">
                  <c:v>148041</c:v>
                </c:pt>
                <c:pt idx="8460">
                  <c:v>148081</c:v>
                </c:pt>
                <c:pt idx="8461">
                  <c:v>148081</c:v>
                </c:pt>
                <c:pt idx="8462">
                  <c:v>148121</c:v>
                </c:pt>
                <c:pt idx="8463">
                  <c:v>148121</c:v>
                </c:pt>
                <c:pt idx="8464">
                  <c:v>148161</c:v>
                </c:pt>
                <c:pt idx="8465">
                  <c:v>148161</c:v>
                </c:pt>
                <c:pt idx="8466">
                  <c:v>148201</c:v>
                </c:pt>
                <c:pt idx="8467">
                  <c:v>148201</c:v>
                </c:pt>
                <c:pt idx="8468">
                  <c:v>148241</c:v>
                </c:pt>
                <c:pt idx="8469">
                  <c:v>148241</c:v>
                </c:pt>
                <c:pt idx="8470">
                  <c:v>148281</c:v>
                </c:pt>
                <c:pt idx="8471">
                  <c:v>148281</c:v>
                </c:pt>
                <c:pt idx="8472">
                  <c:v>148321</c:v>
                </c:pt>
                <c:pt idx="8473">
                  <c:v>148321</c:v>
                </c:pt>
                <c:pt idx="8474">
                  <c:v>148361</c:v>
                </c:pt>
                <c:pt idx="8475">
                  <c:v>148361</c:v>
                </c:pt>
                <c:pt idx="8476">
                  <c:v>148401</c:v>
                </c:pt>
                <c:pt idx="8477">
                  <c:v>148401</c:v>
                </c:pt>
                <c:pt idx="8478">
                  <c:v>148441</c:v>
                </c:pt>
                <c:pt idx="8479">
                  <c:v>148441</c:v>
                </c:pt>
                <c:pt idx="8480">
                  <c:v>148481</c:v>
                </c:pt>
                <c:pt idx="8481">
                  <c:v>148481</c:v>
                </c:pt>
                <c:pt idx="8482">
                  <c:v>148521</c:v>
                </c:pt>
                <c:pt idx="8483">
                  <c:v>148521</c:v>
                </c:pt>
                <c:pt idx="8484">
                  <c:v>148561</c:v>
                </c:pt>
                <c:pt idx="8485">
                  <c:v>148561</c:v>
                </c:pt>
                <c:pt idx="8486">
                  <c:v>148601</c:v>
                </c:pt>
                <c:pt idx="8487">
                  <c:v>148601</c:v>
                </c:pt>
                <c:pt idx="8488">
                  <c:v>148641</c:v>
                </c:pt>
                <c:pt idx="8489">
                  <c:v>148681</c:v>
                </c:pt>
                <c:pt idx="8490">
                  <c:v>148721</c:v>
                </c:pt>
                <c:pt idx="8491">
                  <c:v>148721</c:v>
                </c:pt>
                <c:pt idx="8492">
                  <c:v>148761</c:v>
                </c:pt>
                <c:pt idx="8493">
                  <c:v>148794</c:v>
                </c:pt>
                <c:pt idx="8494">
                  <c:v>148834</c:v>
                </c:pt>
                <c:pt idx="8495">
                  <c:v>148834</c:v>
                </c:pt>
                <c:pt idx="8496">
                  <c:v>148874</c:v>
                </c:pt>
                <c:pt idx="8497">
                  <c:v>149000</c:v>
                </c:pt>
                <c:pt idx="8498">
                  <c:v>149040</c:v>
                </c:pt>
                <c:pt idx="8499">
                  <c:v>149040</c:v>
                </c:pt>
                <c:pt idx="8500">
                  <c:v>149080</c:v>
                </c:pt>
                <c:pt idx="8501">
                  <c:v>149080</c:v>
                </c:pt>
                <c:pt idx="8502">
                  <c:v>149120</c:v>
                </c:pt>
                <c:pt idx="8503">
                  <c:v>149120</c:v>
                </c:pt>
                <c:pt idx="8504">
                  <c:v>149160</c:v>
                </c:pt>
                <c:pt idx="8505">
                  <c:v>149169</c:v>
                </c:pt>
                <c:pt idx="8506">
                  <c:v>149209</c:v>
                </c:pt>
                <c:pt idx="8507">
                  <c:v>149235</c:v>
                </c:pt>
                <c:pt idx="8508">
                  <c:v>149275</c:v>
                </c:pt>
                <c:pt idx="8509">
                  <c:v>149275</c:v>
                </c:pt>
                <c:pt idx="8510">
                  <c:v>149315</c:v>
                </c:pt>
                <c:pt idx="8511">
                  <c:v>149323</c:v>
                </c:pt>
                <c:pt idx="8512">
                  <c:v>149363</c:v>
                </c:pt>
                <c:pt idx="8513">
                  <c:v>149371</c:v>
                </c:pt>
                <c:pt idx="8514">
                  <c:v>149411</c:v>
                </c:pt>
                <c:pt idx="8515">
                  <c:v>149451</c:v>
                </c:pt>
                <c:pt idx="8516">
                  <c:v>149491</c:v>
                </c:pt>
                <c:pt idx="8517">
                  <c:v>151272</c:v>
                </c:pt>
                <c:pt idx="8518">
                  <c:v>151312</c:v>
                </c:pt>
                <c:pt idx="8519">
                  <c:v>151312</c:v>
                </c:pt>
                <c:pt idx="8520">
                  <c:v>151352</c:v>
                </c:pt>
                <c:pt idx="8521">
                  <c:v>151352</c:v>
                </c:pt>
                <c:pt idx="8522">
                  <c:v>151392</c:v>
                </c:pt>
                <c:pt idx="8523">
                  <c:v>151392</c:v>
                </c:pt>
                <c:pt idx="8524">
                  <c:v>151432</c:v>
                </c:pt>
                <c:pt idx="8525">
                  <c:v>151432</c:v>
                </c:pt>
                <c:pt idx="8526">
                  <c:v>151472</c:v>
                </c:pt>
                <c:pt idx="8527">
                  <c:v>151472</c:v>
                </c:pt>
                <c:pt idx="8528">
                  <c:v>151512</c:v>
                </c:pt>
                <c:pt idx="8529">
                  <c:v>151560</c:v>
                </c:pt>
                <c:pt idx="8530">
                  <c:v>151600</c:v>
                </c:pt>
                <c:pt idx="8531">
                  <c:v>151744</c:v>
                </c:pt>
                <c:pt idx="8532">
                  <c:v>151784</c:v>
                </c:pt>
                <c:pt idx="8533">
                  <c:v>151784</c:v>
                </c:pt>
                <c:pt idx="8534">
                  <c:v>151824</c:v>
                </c:pt>
                <c:pt idx="8535">
                  <c:v>151824</c:v>
                </c:pt>
                <c:pt idx="8536">
                  <c:v>151864</c:v>
                </c:pt>
                <c:pt idx="8537">
                  <c:v>151864</c:v>
                </c:pt>
                <c:pt idx="8538">
                  <c:v>151904</c:v>
                </c:pt>
                <c:pt idx="8539">
                  <c:v>151904</c:v>
                </c:pt>
                <c:pt idx="8540">
                  <c:v>151944</c:v>
                </c:pt>
                <c:pt idx="8541">
                  <c:v>151944</c:v>
                </c:pt>
                <c:pt idx="8542">
                  <c:v>151984</c:v>
                </c:pt>
                <c:pt idx="8543">
                  <c:v>151984</c:v>
                </c:pt>
                <c:pt idx="8544">
                  <c:v>152024</c:v>
                </c:pt>
                <c:pt idx="8545">
                  <c:v>152024</c:v>
                </c:pt>
                <c:pt idx="8546">
                  <c:v>152064</c:v>
                </c:pt>
                <c:pt idx="8547">
                  <c:v>152064</c:v>
                </c:pt>
                <c:pt idx="8548">
                  <c:v>152104</c:v>
                </c:pt>
                <c:pt idx="8549">
                  <c:v>152104</c:v>
                </c:pt>
                <c:pt idx="8550">
                  <c:v>152144</c:v>
                </c:pt>
                <c:pt idx="8551">
                  <c:v>152144</c:v>
                </c:pt>
                <c:pt idx="8552">
                  <c:v>152184</c:v>
                </c:pt>
                <c:pt idx="8553">
                  <c:v>152184</c:v>
                </c:pt>
                <c:pt idx="8554">
                  <c:v>152224</c:v>
                </c:pt>
                <c:pt idx="8555">
                  <c:v>152224</c:v>
                </c:pt>
                <c:pt idx="8556">
                  <c:v>152264</c:v>
                </c:pt>
                <c:pt idx="8557">
                  <c:v>152264</c:v>
                </c:pt>
                <c:pt idx="8558">
                  <c:v>152304</c:v>
                </c:pt>
                <c:pt idx="8559">
                  <c:v>152304</c:v>
                </c:pt>
                <c:pt idx="8560">
                  <c:v>152344</c:v>
                </c:pt>
                <c:pt idx="8561">
                  <c:v>152344</c:v>
                </c:pt>
                <c:pt idx="8562">
                  <c:v>152384</c:v>
                </c:pt>
                <c:pt idx="8563">
                  <c:v>152384</c:v>
                </c:pt>
                <c:pt idx="8564">
                  <c:v>152424</c:v>
                </c:pt>
                <c:pt idx="8565">
                  <c:v>152424</c:v>
                </c:pt>
                <c:pt idx="8566">
                  <c:v>152464</c:v>
                </c:pt>
                <c:pt idx="8567">
                  <c:v>152464</c:v>
                </c:pt>
                <c:pt idx="8568">
                  <c:v>152504</c:v>
                </c:pt>
                <c:pt idx="8569">
                  <c:v>152504</c:v>
                </c:pt>
                <c:pt idx="8570">
                  <c:v>152544</c:v>
                </c:pt>
                <c:pt idx="8571">
                  <c:v>152544</c:v>
                </c:pt>
                <c:pt idx="8572">
                  <c:v>152584</c:v>
                </c:pt>
                <c:pt idx="8573">
                  <c:v>152584</c:v>
                </c:pt>
                <c:pt idx="8574">
                  <c:v>152624</c:v>
                </c:pt>
                <c:pt idx="8575">
                  <c:v>152624</c:v>
                </c:pt>
                <c:pt idx="8576">
                  <c:v>152664</c:v>
                </c:pt>
                <c:pt idx="8577">
                  <c:v>152664</c:v>
                </c:pt>
                <c:pt idx="8578">
                  <c:v>152704</c:v>
                </c:pt>
                <c:pt idx="8579">
                  <c:v>152704</c:v>
                </c:pt>
                <c:pt idx="8580">
                  <c:v>152744</c:v>
                </c:pt>
                <c:pt idx="8581">
                  <c:v>152744</c:v>
                </c:pt>
                <c:pt idx="8582">
                  <c:v>152784</c:v>
                </c:pt>
                <c:pt idx="8583">
                  <c:v>152784</c:v>
                </c:pt>
                <c:pt idx="8584">
                  <c:v>152824</c:v>
                </c:pt>
                <c:pt idx="8585">
                  <c:v>152824</c:v>
                </c:pt>
                <c:pt idx="8586">
                  <c:v>152864</c:v>
                </c:pt>
                <c:pt idx="8587">
                  <c:v>152864</c:v>
                </c:pt>
                <c:pt idx="8588">
                  <c:v>152904</c:v>
                </c:pt>
                <c:pt idx="8589">
                  <c:v>152932</c:v>
                </c:pt>
                <c:pt idx="8590">
                  <c:v>152972</c:v>
                </c:pt>
                <c:pt idx="8591">
                  <c:v>152972</c:v>
                </c:pt>
                <c:pt idx="8592">
                  <c:v>153012</c:v>
                </c:pt>
                <c:pt idx="8593">
                  <c:v>153028</c:v>
                </c:pt>
                <c:pt idx="8594">
                  <c:v>153068</c:v>
                </c:pt>
                <c:pt idx="8595">
                  <c:v>153087</c:v>
                </c:pt>
                <c:pt idx="8596">
                  <c:v>153127</c:v>
                </c:pt>
                <c:pt idx="8597">
                  <c:v>153161</c:v>
                </c:pt>
                <c:pt idx="8598">
                  <c:v>153201</c:v>
                </c:pt>
                <c:pt idx="8599">
                  <c:v>153201</c:v>
                </c:pt>
                <c:pt idx="8600">
                  <c:v>153241</c:v>
                </c:pt>
                <c:pt idx="8601">
                  <c:v>153274</c:v>
                </c:pt>
                <c:pt idx="8602">
                  <c:v>153314</c:v>
                </c:pt>
                <c:pt idx="8603">
                  <c:v>153348</c:v>
                </c:pt>
                <c:pt idx="8604">
                  <c:v>153388</c:v>
                </c:pt>
                <c:pt idx="8605">
                  <c:v>153388</c:v>
                </c:pt>
                <c:pt idx="8606">
                  <c:v>153428</c:v>
                </c:pt>
                <c:pt idx="8607">
                  <c:v>153428</c:v>
                </c:pt>
                <c:pt idx="8608">
                  <c:v>153468</c:v>
                </c:pt>
                <c:pt idx="8609">
                  <c:v>153468</c:v>
                </c:pt>
                <c:pt idx="8610">
                  <c:v>153508</c:v>
                </c:pt>
                <c:pt idx="8611">
                  <c:v>153522</c:v>
                </c:pt>
                <c:pt idx="8612">
                  <c:v>153562</c:v>
                </c:pt>
                <c:pt idx="8613">
                  <c:v>153596</c:v>
                </c:pt>
                <c:pt idx="8614">
                  <c:v>153636</c:v>
                </c:pt>
                <c:pt idx="8615">
                  <c:v>153636</c:v>
                </c:pt>
                <c:pt idx="8616">
                  <c:v>153676</c:v>
                </c:pt>
                <c:pt idx="8617">
                  <c:v>153709</c:v>
                </c:pt>
                <c:pt idx="8618">
                  <c:v>153749</c:v>
                </c:pt>
                <c:pt idx="8619">
                  <c:v>153783</c:v>
                </c:pt>
                <c:pt idx="8620">
                  <c:v>153823</c:v>
                </c:pt>
                <c:pt idx="8621">
                  <c:v>153823</c:v>
                </c:pt>
                <c:pt idx="8622">
                  <c:v>153863</c:v>
                </c:pt>
                <c:pt idx="8623">
                  <c:v>153863</c:v>
                </c:pt>
                <c:pt idx="8624">
                  <c:v>153903</c:v>
                </c:pt>
                <c:pt idx="8625">
                  <c:v>153918</c:v>
                </c:pt>
                <c:pt idx="8626">
                  <c:v>153958</c:v>
                </c:pt>
                <c:pt idx="8627">
                  <c:v>153992</c:v>
                </c:pt>
                <c:pt idx="8628">
                  <c:v>154032</c:v>
                </c:pt>
                <c:pt idx="8629">
                  <c:v>154032</c:v>
                </c:pt>
                <c:pt idx="8630">
                  <c:v>154072</c:v>
                </c:pt>
                <c:pt idx="8631">
                  <c:v>154094</c:v>
                </c:pt>
                <c:pt idx="8632">
                  <c:v>154134</c:v>
                </c:pt>
                <c:pt idx="8633">
                  <c:v>154168</c:v>
                </c:pt>
                <c:pt idx="8634">
                  <c:v>154208</c:v>
                </c:pt>
                <c:pt idx="8635">
                  <c:v>154208</c:v>
                </c:pt>
                <c:pt idx="8636">
                  <c:v>154248</c:v>
                </c:pt>
                <c:pt idx="8637">
                  <c:v>154248</c:v>
                </c:pt>
                <c:pt idx="8638">
                  <c:v>154288</c:v>
                </c:pt>
                <c:pt idx="8639">
                  <c:v>154288</c:v>
                </c:pt>
                <c:pt idx="8640">
                  <c:v>154328</c:v>
                </c:pt>
                <c:pt idx="8641">
                  <c:v>154328</c:v>
                </c:pt>
                <c:pt idx="8642">
                  <c:v>154368</c:v>
                </c:pt>
                <c:pt idx="8643">
                  <c:v>154368</c:v>
                </c:pt>
                <c:pt idx="8644">
                  <c:v>154408</c:v>
                </c:pt>
                <c:pt idx="8645">
                  <c:v>154447</c:v>
                </c:pt>
                <c:pt idx="8646">
                  <c:v>154487</c:v>
                </c:pt>
                <c:pt idx="8647">
                  <c:v>154487</c:v>
                </c:pt>
                <c:pt idx="8648">
                  <c:v>154527</c:v>
                </c:pt>
                <c:pt idx="8649">
                  <c:v>154527</c:v>
                </c:pt>
                <c:pt idx="8650">
                  <c:v>154567</c:v>
                </c:pt>
                <c:pt idx="8651">
                  <c:v>154567</c:v>
                </c:pt>
                <c:pt idx="8652">
                  <c:v>154607</c:v>
                </c:pt>
                <c:pt idx="8653">
                  <c:v>154607</c:v>
                </c:pt>
                <c:pt idx="8654">
                  <c:v>154647</c:v>
                </c:pt>
                <c:pt idx="8655">
                  <c:v>154647</c:v>
                </c:pt>
                <c:pt idx="8656">
                  <c:v>154687</c:v>
                </c:pt>
                <c:pt idx="8657">
                  <c:v>154687</c:v>
                </c:pt>
                <c:pt idx="8658">
                  <c:v>154727</c:v>
                </c:pt>
                <c:pt idx="8659">
                  <c:v>154727</c:v>
                </c:pt>
                <c:pt idx="8660">
                  <c:v>154767</c:v>
                </c:pt>
                <c:pt idx="8661">
                  <c:v>154776</c:v>
                </c:pt>
                <c:pt idx="8662">
                  <c:v>154816</c:v>
                </c:pt>
                <c:pt idx="8663">
                  <c:v>155874</c:v>
                </c:pt>
                <c:pt idx="8664">
                  <c:v>155914</c:v>
                </c:pt>
                <c:pt idx="8665">
                  <c:v>155914</c:v>
                </c:pt>
                <c:pt idx="8666">
                  <c:v>155954</c:v>
                </c:pt>
                <c:pt idx="8667">
                  <c:v>155954</c:v>
                </c:pt>
                <c:pt idx="8668">
                  <c:v>155994</c:v>
                </c:pt>
                <c:pt idx="8669">
                  <c:v>155994</c:v>
                </c:pt>
                <c:pt idx="8670">
                  <c:v>156034</c:v>
                </c:pt>
                <c:pt idx="8671">
                  <c:v>156034</c:v>
                </c:pt>
                <c:pt idx="8672">
                  <c:v>156074</c:v>
                </c:pt>
                <c:pt idx="8673">
                  <c:v>156074</c:v>
                </c:pt>
                <c:pt idx="8674">
                  <c:v>156114</c:v>
                </c:pt>
                <c:pt idx="8675">
                  <c:v>156114</c:v>
                </c:pt>
                <c:pt idx="8676">
                  <c:v>156154</c:v>
                </c:pt>
                <c:pt idx="8677">
                  <c:v>156154</c:v>
                </c:pt>
                <c:pt idx="8678">
                  <c:v>156194</c:v>
                </c:pt>
                <c:pt idx="8679">
                  <c:v>156219</c:v>
                </c:pt>
                <c:pt idx="8680">
                  <c:v>156259</c:v>
                </c:pt>
                <c:pt idx="8681">
                  <c:v>156259</c:v>
                </c:pt>
                <c:pt idx="8682">
                  <c:v>156299</c:v>
                </c:pt>
                <c:pt idx="8683">
                  <c:v>156299</c:v>
                </c:pt>
                <c:pt idx="8684">
                  <c:v>156339</c:v>
                </c:pt>
                <c:pt idx="8685">
                  <c:v>156339</c:v>
                </c:pt>
                <c:pt idx="8686">
                  <c:v>156379</c:v>
                </c:pt>
                <c:pt idx="8687">
                  <c:v>156379</c:v>
                </c:pt>
                <c:pt idx="8688">
                  <c:v>156419</c:v>
                </c:pt>
                <c:pt idx="8689">
                  <c:v>156419</c:v>
                </c:pt>
                <c:pt idx="8690">
                  <c:v>156459</c:v>
                </c:pt>
                <c:pt idx="8691">
                  <c:v>156459</c:v>
                </c:pt>
                <c:pt idx="8692">
                  <c:v>156499</c:v>
                </c:pt>
                <c:pt idx="8693">
                  <c:v>156499</c:v>
                </c:pt>
                <c:pt idx="8694">
                  <c:v>156539</c:v>
                </c:pt>
                <c:pt idx="8695">
                  <c:v>156539</c:v>
                </c:pt>
                <c:pt idx="8696">
                  <c:v>156579</c:v>
                </c:pt>
                <c:pt idx="8697">
                  <c:v>156579</c:v>
                </c:pt>
                <c:pt idx="8698">
                  <c:v>156619</c:v>
                </c:pt>
                <c:pt idx="8699">
                  <c:v>156619</c:v>
                </c:pt>
                <c:pt idx="8700">
                  <c:v>156659</c:v>
                </c:pt>
                <c:pt idx="8701">
                  <c:v>156659</c:v>
                </c:pt>
                <c:pt idx="8702">
                  <c:v>156699</c:v>
                </c:pt>
                <c:pt idx="8703">
                  <c:v>156699</c:v>
                </c:pt>
                <c:pt idx="8704">
                  <c:v>156739</c:v>
                </c:pt>
                <c:pt idx="8705">
                  <c:v>156739</c:v>
                </c:pt>
                <c:pt idx="8706">
                  <c:v>156779</c:v>
                </c:pt>
                <c:pt idx="8707">
                  <c:v>156779</c:v>
                </c:pt>
                <c:pt idx="8708">
                  <c:v>156819</c:v>
                </c:pt>
                <c:pt idx="8709">
                  <c:v>156844</c:v>
                </c:pt>
                <c:pt idx="8710">
                  <c:v>156884</c:v>
                </c:pt>
                <c:pt idx="8711">
                  <c:v>156884</c:v>
                </c:pt>
                <c:pt idx="8712">
                  <c:v>156924</c:v>
                </c:pt>
                <c:pt idx="8713">
                  <c:v>156924</c:v>
                </c:pt>
                <c:pt idx="8714">
                  <c:v>156964</c:v>
                </c:pt>
                <c:pt idx="8715">
                  <c:v>156964</c:v>
                </c:pt>
                <c:pt idx="8716">
                  <c:v>157004</c:v>
                </c:pt>
                <c:pt idx="8717">
                  <c:v>157004</c:v>
                </c:pt>
                <c:pt idx="8718">
                  <c:v>157044</c:v>
                </c:pt>
                <c:pt idx="8719">
                  <c:v>157044</c:v>
                </c:pt>
                <c:pt idx="8720">
                  <c:v>157084</c:v>
                </c:pt>
                <c:pt idx="8721">
                  <c:v>157084</c:v>
                </c:pt>
                <c:pt idx="8722">
                  <c:v>157124</c:v>
                </c:pt>
                <c:pt idx="8723">
                  <c:v>157124</c:v>
                </c:pt>
                <c:pt idx="8724">
                  <c:v>157164</c:v>
                </c:pt>
                <c:pt idx="8725">
                  <c:v>157164</c:v>
                </c:pt>
                <c:pt idx="8726">
                  <c:v>157204</c:v>
                </c:pt>
                <c:pt idx="8727">
                  <c:v>157204</c:v>
                </c:pt>
                <c:pt idx="8728">
                  <c:v>157244</c:v>
                </c:pt>
                <c:pt idx="8729">
                  <c:v>157244</c:v>
                </c:pt>
                <c:pt idx="8730">
                  <c:v>157284</c:v>
                </c:pt>
                <c:pt idx="8731">
                  <c:v>157284</c:v>
                </c:pt>
                <c:pt idx="8732">
                  <c:v>157324</c:v>
                </c:pt>
                <c:pt idx="8733">
                  <c:v>157324</c:v>
                </c:pt>
                <c:pt idx="8734">
                  <c:v>157364</c:v>
                </c:pt>
                <c:pt idx="8735">
                  <c:v>157364</c:v>
                </c:pt>
                <c:pt idx="8736">
                  <c:v>157404</c:v>
                </c:pt>
                <c:pt idx="8737">
                  <c:v>157404</c:v>
                </c:pt>
                <c:pt idx="8738">
                  <c:v>157444</c:v>
                </c:pt>
                <c:pt idx="8739">
                  <c:v>157444</c:v>
                </c:pt>
                <c:pt idx="8740">
                  <c:v>157484</c:v>
                </c:pt>
                <c:pt idx="8741">
                  <c:v>157484</c:v>
                </c:pt>
                <c:pt idx="8742">
                  <c:v>157524</c:v>
                </c:pt>
                <c:pt idx="8743">
                  <c:v>157524</c:v>
                </c:pt>
                <c:pt idx="8744">
                  <c:v>157564</c:v>
                </c:pt>
                <c:pt idx="8745">
                  <c:v>157564</c:v>
                </c:pt>
                <c:pt idx="8746">
                  <c:v>157604</c:v>
                </c:pt>
                <c:pt idx="8747">
                  <c:v>157604</c:v>
                </c:pt>
                <c:pt idx="8748">
                  <c:v>157644</c:v>
                </c:pt>
                <c:pt idx="8749">
                  <c:v>157644</c:v>
                </c:pt>
                <c:pt idx="8750">
                  <c:v>157684</c:v>
                </c:pt>
                <c:pt idx="8751">
                  <c:v>157684</c:v>
                </c:pt>
                <c:pt idx="8752">
                  <c:v>157724</c:v>
                </c:pt>
                <c:pt idx="8753">
                  <c:v>157724</c:v>
                </c:pt>
                <c:pt idx="8754">
                  <c:v>157764</c:v>
                </c:pt>
                <c:pt idx="8755">
                  <c:v>157764</c:v>
                </c:pt>
                <c:pt idx="8756">
                  <c:v>157804</c:v>
                </c:pt>
                <c:pt idx="8757">
                  <c:v>157804</c:v>
                </c:pt>
                <c:pt idx="8758">
                  <c:v>157844</c:v>
                </c:pt>
                <c:pt idx="8759">
                  <c:v>157844</c:v>
                </c:pt>
                <c:pt idx="8760">
                  <c:v>157884</c:v>
                </c:pt>
                <c:pt idx="8761">
                  <c:v>157884</c:v>
                </c:pt>
                <c:pt idx="8762">
                  <c:v>157924</c:v>
                </c:pt>
                <c:pt idx="8763">
                  <c:v>157924</c:v>
                </c:pt>
                <c:pt idx="8764">
                  <c:v>157964</c:v>
                </c:pt>
                <c:pt idx="8765">
                  <c:v>157964</c:v>
                </c:pt>
                <c:pt idx="8766">
                  <c:v>158004</c:v>
                </c:pt>
                <c:pt idx="8767">
                  <c:v>158004</c:v>
                </c:pt>
                <c:pt idx="8768">
                  <c:v>158044</c:v>
                </c:pt>
                <c:pt idx="8769">
                  <c:v>158044</c:v>
                </c:pt>
                <c:pt idx="8770">
                  <c:v>158084</c:v>
                </c:pt>
                <c:pt idx="8771">
                  <c:v>158084</c:v>
                </c:pt>
                <c:pt idx="8772">
                  <c:v>158124</c:v>
                </c:pt>
                <c:pt idx="8773">
                  <c:v>158124</c:v>
                </c:pt>
                <c:pt idx="8774">
                  <c:v>158164</c:v>
                </c:pt>
                <c:pt idx="8775">
                  <c:v>158164</c:v>
                </c:pt>
                <c:pt idx="8776">
                  <c:v>158204</c:v>
                </c:pt>
                <c:pt idx="8777">
                  <c:v>158204</c:v>
                </c:pt>
                <c:pt idx="8778">
                  <c:v>158244</c:v>
                </c:pt>
                <c:pt idx="8779">
                  <c:v>158260</c:v>
                </c:pt>
                <c:pt idx="8780">
                  <c:v>158300</c:v>
                </c:pt>
                <c:pt idx="8781">
                  <c:v>158333</c:v>
                </c:pt>
                <c:pt idx="8782">
                  <c:v>158373</c:v>
                </c:pt>
                <c:pt idx="8783">
                  <c:v>158407</c:v>
                </c:pt>
                <c:pt idx="8784">
                  <c:v>158447</c:v>
                </c:pt>
                <c:pt idx="8785">
                  <c:v>158447</c:v>
                </c:pt>
                <c:pt idx="8786">
                  <c:v>158487</c:v>
                </c:pt>
                <c:pt idx="8787">
                  <c:v>158487</c:v>
                </c:pt>
                <c:pt idx="8788">
                  <c:v>158527</c:v>
                </c:pt>
                <c:pt idx="8789">
                  <c:v>158527</c:v>
                </c:pt>
                <c:pt idx="8790">
                  <c:v>158567</c:v>
                </c:pt>
                <c:pt idx="8791">
                  <c:v>158567</c:v>
                </c:pt>
                <c:pt idx="8792">
                  <c:v>158607</c:v>
                </c:pt>
                <c:pt idx="8793">
                  <c:v>158653</c:v>
                </c:pt>
                <c:pt idx="8794">
                  <c:v>158693</c:v>
                </c:pt>
                <c:pt idx="8795">
                  <c:v>158693</c:v>
                </c:pt>
                <c:pt idx="8796">
                  <c:v>158733</c:v>
                </c:pt>
                <c:pt idx="8797">
                  <c:v>158798</c:v>
                </c:pt>
                <c:pt idx="8798">
                  <c:v>158838</c:v>
                </c:pt>
                <c:pt idx="8799">
                  <c:v>158838</c:v>
                </c:pt>
                <c:pt idx="8800">
                  <c:v>158878</c:v>
                </c:pt>
                <c:pt idx="8801">
                  <c:v>160261</c:v>
                </c:pt>
                <c:pt idx="8802">
                  <c:v>160301</c:v>
                </c:pt>
                <c:pt idx="8803">
                  <c:v>160301</c:v>
                </c:pt>
                <c:pt idx="8804">
                  <c:v>160341</c:v>
                </c:pt>
                <c:pt idx="8805">
                  <c:v>160383</c:v>
                </c:pt>
                <c:pt idx="8806">
                  <c:v>160423</c:v>
                </c:pt>
                <c:pt idx="8807">
                  <c:v>160423</c:v>
                </c:pt>
                <c:pt idx="8808">
                  <c:v>160463</c:v>
                </c:pt>
                <c:pt idx="8809">
                  <c:v>160463</c:v>
                </c:pt>
                <c:pt idx="8810">
                  <c:v>160503</c:v>
                </c:pt>
                <c:pt idx="8811">
                  <c:v>160503</c:v>
                </c:pt>
                <c:pt idx="8812">
                  <c:v>160543</c:v>
                </c:pt>
                <c:pt idx="8813">
                  <c:v>160543</c:v>
                </c:pt>
                <c:pt idx="8814">
                  <c:v>160583</c:v>
                </c:pt>
                <c:pt idx="8815">
                  <c:v>160583</c:v>
                </c:pt>
                <c:pt idx="8816">
                  <c:v>160623</c:v>
                </c:pt>
                <c:pt idx="8817">
                  <c:v>160623</c:v>
                </c:pt>
                <c:pt idx="8818">
                  <c:v>160663</c:v>
                </c:pt>
                <c:pt idx="8819">
                  <c:v>160663</c:v>
                </c:pt>
                <c:pt idx="8820">
                  <c:v>160703</c:v>
                </c:pt>
                <c:pt idx="8821">
                  <c:v>160703</c:v>
                </c:pt>
                <c:pt idx="8822">
                  <c:v>160743</c:v>
                </c:pt>
                <c:pt idx="8823">
                  <c:v>160743</c:v>
                </c:pt>
                <c:pt idx="8824">
                  <c:v>160783</c:v>
                </c:pt>
                <c:pt idx="8825">
                  <c:v>160783</c:v>
                </c:pt>
                <c:pt idx="8826">
                  <c:v>160823</c:v>
                </c:pt>
                <c:pt idx="8827">
                  <c:v>160823</c:v>
                </c:pt>
                <c:pt idx="8828">
                  <c:v>160863</c:v>
                </c:pt>
                <c:pt idx="8829">
                  <c:v>160863</c:v>
                </c:pt>
                <c:pt idx="8830">
                  <c:v>160903</c:v>
                </c:pt>
                <c:pt idx="8831">
                  <c:v>160903</c:v>
                </c:pt>
                <c:pt idx="8832">
                  <c:v>160943</c:v>
                </c:pt>
                <c:pt idx="8833">
                  <c:v>160943</c:v>
                </c:pt>
                <c:pt idx="8834">
                  <c:v>160983</c:v>
                </c:pt>
                <c:pt idx="8835">
                  <c:v>160983</c:v>
                </c:pt>
                <c:pt idx="8836">
                  <c:v>161023</c:v>
                </c:pt>
                <c:pt idx="8837">
                  <c:v>161023</c:v>
                </c:pt>
                <c:pt idx="8838">
                  <c:v>161063</c:v>
                </c:pt>
                <c:pt idx="8839">
                  <c:v>161063</c:v>
                </c:pt>
                <c:pt idx="8840">
                  <c:v>161103</c:v>
                </c:pt>
                <c:pt idx="8841">
                  <c:v>161103</c:v>
                </c:pt>
                <c:pt idx="8842">
                  <c:v>161143</c:v>
                </c:pt>
                <c:pt idx="8843">
                  <c:v>161143</c:v>
                </c:pt>
                <c:pt idx="8844">
                  <c:v>161183</c:v>
                </c:pt>
                <c:pt idx="8845">
                  <c:v>161183</c:v>
                </c:pt>
                <c:pt idx="8846">
                  <c:v>161223</c:v>
                </c:pt>
                <c:pt idx="8847">
                  <c:v>161223</c:v>
                </c:pt>
                <c:pt idx="8848">
                  <c:v>161263</c:v>
                </c:pt>
                <c:pt idx="8849">
                  <c:v>161263</c:v>
                </c:pt>
                <c:pt idx="8850">
                  <c:v>161303</c:v>
                </c:pt>
                <c:pt idx="8851">
                  <c:v>161303</c:v>
                </c:pt>
                <c:pt idx="8852">
                  <c:v>161343</c:v>
                </c:pt>
                <c:pt idx="8853">
                  <c:v>161343</c:v>
                </c:pt>
                <c:pt idx="8854">
                  <c:v>161383</c:v>
                </c:pt>
                <c:pt idx="8855">
                  <c:v>161383</c:v>
                </c:pt>
                <c:pt idx="8856">
                  <c:v>161423</c:v>
                </c:pt>
                <c:pt idx="8857">
                  <c:v>161423</c:v>
                </c:pt>
                <c:pt idx="8858">
                  <c:v>161463</c:v>
                </c:pt>
                <c:pt idx="8859">
                  <c:v>161463</c:v>
                </c:pt>
                <c:pt idx="8860">
                  <c:v>161503</c:v>
                </c:pt>
                <c:pt idx="8861">
                  <c:v>161503</c:v>
                </c:pt>
                <c:pt idx="8862">
                  <c:v>161543</c:v>
                </c:pt>
                <c:pt idx="8863">
                  <c:v>161543</c:v>
                </c:pt>
                <c:pt idx="8864">
                  <c:v>161583</c:v>
                </c:pt>
                <c:pt idx="8865">
                  <c:v>161583</c:v>
                </c:pt>
                <c:pt idx="8866">
                  <c:v>161623</c:v>
                </c:pt>
                <c:pt idx="8867">
                  <c:v>161651</c:v>
                </c:pt>
                <c:pt idx="8868">
                  <c:v>161691</c:v>
                </c:pt>
                <c:pt idx="8869">
                  <c:v>161691</c:v>
                </c:pt>
                <c:pt idx="8870">
                  <c:v>161731</c:v>
                </c:pt>
                <c:pt idx="8871">
                  <c:v>161754</c:v>
                </c:pt>
                <c:pt idx="8872">
                  <c:v>161794</c:v>
                </c:pt>
                <c:pt idx="8873">
                  <c:v>161794</c:v>
                </c:pt>
                <c:pt idx="8874">
                  <c:v>161834</c:v>
                </c:pt>
                <c:pt idx="8875">
                  <c:v>163572</c:v>
                </c:pt>
                <c:pt idx="8876">
                  <c:v>163612</c:v>
                </c:pt>
                <c:pt idx="8877">
                  <c:v>163612</c:v>
                </c:pt>
                <c:pt idx="8878">
                  <c:v>163652</c:v>
                </c:pt>
                <c:pt idx="8879">
                  <c:v>163652</c:v>
                </c:pt>
                <c:pt idx="8880">
                  <c:v>163692</c:v>
                </c:pt>
                <c:pt idx="8881">
                  <c:v>163692</c:v>
                </c:pt>
                <c:pt idx="8882">
                  <c:v>163732</c:v>
                </c:pt>
                <c:pt idx="8883">
                  <c:v>163740</c:v>
                </c:pt>
                <c:pt idx="8884">
                  <c:v>163780</c:v>
                </c:pt>
                <c:pt idx="8885">
                  <c:v>163804</c:v>
                </c:pt>
                <c:pt idx="8886">
                  <c:v>163844</c:v>
                </c:pt>
                <c:pt idx="8887">
                  <c:v>163844</c:v>
                </c:pt>
                <c:pt idx="8888">
                  <c:v>163884</c:v>
                </c:pt>
                <c:pt idx="8889">
                  <c:v>163884</c:v>
                </c:pt>
                <c:pt idx="8890">
                  <c:v>163924</c:v>
                </c:pt>
                <c:pt idx="8891">
                  <c:v>163924</c:v>
                </c:pt>
                <c:pt idx="8892">
                  <c:v>163964</c:v>
                </c:pt>
                <c:pt idx="8893">
                  <c:v>163964</c:v>
                </c:pt>
                <c:pt idx="8894">
                  <c:v>164004</c:v>
                </c:pt>
                <c:pt idx="8895">
                  <c:v>164004</c:v>
                </c:pt>
                <c:pt idx="8896">
                  <c:v>164044</c:v>
                </c:pt>
                <c:pt idx="8897">
                  <c:v>164044</c:v>
                </c:pt>
                <c:pt idx="8898">
                  <c:v>164084</c:v>
                </c:pt>
                <c:pt idx="8899">
                  <c:v>164084</c:v>
                </c:pt>
                <c:pt idx="8900">
                  <c:v>164124</c:v>
                </c:pt>
                <c:pt idx="8901">
                  <c:v>164124</c:v>
                </c:pt>
                <c:pt idx="8902">
                  <c:v>164164</c:v>
                </c:pt>
                <c:pt idx="8903">
                  <c:v>164164</c:v>
                </c:pt>
                <c:pt idx="8904">
                  <c:v>164204</c:v>
                </c:pt>
                <c:pt idx="8905">
                  <c:v>164204</c:v>
                </c:pt>
                <c:pt idx="8906">
                  <c:v>164244</c:v>
                </c:pt>
                <c:pt idx="8907">
                  <c:v>164244</c:v>
                </c:pt>
                <c:pt idx="8908">
                  <c:v>164284</c:v>
                </c:pt>
                <c:pt idx="8909">
                  <c:v>164284</c:v>
                </c:pt>
                <c:pt idx="8910">
                  <c:v>164324</c:v>
                </c:pt>
                <c:pt idx="8911">
                  <c:v>164324</c:v>
                </c:pt>
                <c:pt idx="8912">
                  <c:v>164364</c:v>
                </c:pt>
                <c:pt idx="8913">
                  <c:v>164364</c:v>
                </c:pt>
                <c:pt idx="8914">
                  <c:v>164404</c:v>
                </c:pt>
                <c:pt idx="8915">
                  <c:v>164404</c:v>
                </c:pt>
                <c:pt idx="8916">
                  <c:v>164444</c:v>
                </c:pt>
                <c:pt idx="8917">
                  <c:v>164444</c:v>
                </c:pt>
                <c:pt idx="8918">
                  <c:v>164484</c:v>
                </c:pt>
                <c:pt idx="8919">
                  <c:v>164484</c:v>
                </c:pt>
                <c:pt idx="8920">
                  <c:v>164524</c:v>
                </c:pt>
                <c:pt idx="8921">
                  <c:v>164524</c:v>
                </c:pt>
                <c:pt idx="8922">
                  <c:v>164564</c:v>
                </c:pt>
                <c:pt idx="8923">
                  <c:v>164564</c:v>
                </c:pt>
                <c:pt idx="8924">
                  <c:v>164604</c:v>
                </c:pt>
                <c:pt idx="8925">
                  <c:v>164604</c:v>
                </c:pt>
                <c:pt idx="8926">
                  <c:v>164644</c:v>
                </c:pt>
                <c:pt idx="8927">
                  <c:v>164644</c:v>
                </c:pt>
                <c:pt idx="8928">
                  <c:v>164684</c:v>
                </c:pt>
                <c:pt idx="8929">
                  <c:v>164684</c:v>
                </c:pt>
                <c:pt idx="8930">
                  <c:v>164724</c:v>
                </c:pt>
                <c:pt idx="8931">
                  <c:v>164724</c:v>
                </c:pt>
                <c:pt idx="8932">
                  <c:v>164764</c:v>
                </c:pt>
                <c:pt idx="8933">
                  <c:v>164764</c:v>
                </c:pt>
                <c:pt idx="8934">
                  <c:v>164804</c:v>
                </c:pt>
                <c:pt idx="8935">
                  <c:v>164804</c:v>
                </c:pt>
                <c:pt idx="8936">
                  <c:v>164844</c:v>
                </c:pt>
                <c:pt idx="8937">
                  <c:v>164844</c:v>
                </c:pt>
                <c:pt idx="8938">
                  <c:v>164884</c:v>
                </c:pt>
                <c:pt idx="8939">
                  <c:v>164884</c:v>
                </c:pt>
                <c:pt idx="8940">
                  <c:v>164924</c:v>
                </c:pt>
                <c:pt idx="8941">
                  <c:v>164924</c:v>
                </c:pt>
                <c:pt idx="8942">
                  <c:v>164964</c:v>
                </c:pt>
                <c:pt idx="8943">
                  <c:v>164992</c:v>
                </c:pt>
                <c:pt idx="8944">
                  <c:v>165032</c:v>
                </c:pt>
                <c:pt idx="8945">
                  <c:v>165032</c:v>
                </c:pt>
                <c:pt idx="8946">
                  <c:v>165072</c:v>
                </c:pt>
                <c:pt idx="8947">
                  <c:v>165088</c:v>
                </c:pt>
                <c:pt idx="8948">
                  <c:v>165128</c:v>
                </c:pt>
                <c:pt idx="8949">
                  <c:v>165147</c:v>
                </c:pt>
                <c:pt idx="8950">
                  <c:v>165187</c:v>
                </c:pt>
                <c:pt idx="8951">
                  <c:v>165221</c:v>
                </c:pt>
                <c:pt idx="8952">
                  <c:v>165261</c:v>
                </c:pt>
                <c:pt idx="8953">
                  <c:v>165261</c:v>
                </c:pt>
                <c:pt idx="8954">
                  <c:v>165301</c:v>
                </c:pt>
                <c:pt idx="8955">
                  <c:v>165334</c:v>
                </c:pt>
                <c:pt idx="8956">
                  <c:v>165374</c:v>
                </c:pt>
                <c:pt idx="8957">
                  <c:v>165408</c:v>
                </c:pt>
                <c:pt idx="8958">
                  <c:v>165448</c:v>
                </c:pt>
                <c:pt idx="8959">
                  <c:v>165448</c:v>
                </c:pt>
                <c:pt idx="8960">
                  <c:v>165488</c:v>
                </c:pt>
                <c:pt idx="8961">
                  <c:v>165488</c:v>
                </c:pt>
                <c:pt idx="8962">
                  <c:v>165528</c:v>
                </c:pt>
                <c:pt idx="8963">
                  <c:v>165528</c:v>
                </c:pt>
                <c:pt idx="8964">
                  <c:v>165568</c:v>
                </c:pt>
                <c:pt idx="8965">
                  <c:v>165582</c:v>
                </c:pt>
                <c:pt idx="8966">
                  <c:v>165622</c:v>
                </c:pt>
                <c:pt idx="8967">
                  <c:v>165656</c:v>
                </c:pt>
                <c:pt idx="8968">
                  <c:v>165696</c:v>
                </c:pt>
                <c:pt idx="8969">
                  <c:v>165696</c:v>
                </c:pt>
                <c:pt idx="8970">
                  <c:v>165736</c:v>
                </c:pt>
                <c:pt idx="8971">
                  <c:v>165769</c:v>
                </c:pt>
                <c:pt idx="8972">
                  <c:v>165809</c:v>
                </c:pt>
                <c:pt idx="8973">
                  <c:v>165843</c:v>
                </c:pt>
                <c:pt idx="8974">
                  <c:v>165883</c:v>
                </c:pt>
                <c:pt idx="8975">
                  <c:v>165883</c:v>
                </c:pt>
                <c:pt idx="8976">
                  <c:v>165923</c:v>
                </c:pt>
                <c:pt idx="8977">
                  <c:v>165923</c:v>
                </c:pt>
                <c:pt idx="8978">
                  <c:v>165963</c:v>
                </c:pt>
                <c:pt idx="8979">
                  <c:v>165978</c:v>
                </c:pt>
                <c:pt idx="8980">
                  <c:v>166018</c:v>
                </c:pt>
                <c:pt idx="8981">
                  <c:v>166052</c:v>
                </c:pt>
                <c:pt idx="8982">
                  <c:v>166092</c:v>
                </c:pt>
                <c:pt idx="8983">
                  <c:v>166092</c:v>
                </c:pt>
                <c:pt idx="8984">
                  <c:v>166132</c:v>
                </c:pt>
                <c:pt idx="8985">
                  <c:v>166154</c:v>
                </c:pt>
                <c:pt idx="8986">
                  <c:v>166194</c:v>
                </c:pt>
                <c:pt idx="8987">
                  <c:v>166228</c:v>
                </c:pt>
                <c:pt idx="8988">
                  <c:v>166268</c:v>
                </c:pt>
                <c:pt idx="8989">
                  <c:v>166268</c:v>
                </c:pt>
                <c:pt idx="8990">
                  <c:v>166308</c:v>
                </c:pt>
                <c:pt idx="8991">
                  <c:v>166308</c:v>
                </c:pt>
                <c:pt idx="8992">
                  <c:v>166348</c:v>
                </c:pt>
                <c:pt idx="8993">
                  <c:v>166348</c:v>
                </c:pt>
                <c:pt idx="8994">
                  <c:v>166388</c:v>
                </c:pt>
                <c:pt idx="8995">
                  <c:v>166388</c:v>
                </c:pt>
                <c:pt idx="8996">
                  <c:v>166428</c:v>
                </c:pt>
                <c:pt idx="8997">
                  <c:v>166428</c:v>
                </c:pt>
                <c:pt idx="8998">
                  <c:v>166468</c:v>
                </c:pt>
                <c:pt idx="8999">
                  <c:v>166507</c:v>
                </c:pt>
                <c:pt idx="9000">
                  <c:v>166547</c:v>
                </c:pt>
                <c:pt idx="9001">
                  <c:v>166547</c:v>
                </c:pt>
                <c:pt idx="9002">
                  <c:v>166587</c:v>
                </c:pt>
                <c:pt idx="9003">
                  <c:v>166587</c:v>
                </c:pt>
                <c:pt idx="9004">
                  <c:v>166627</c:v>
                </c:pt>
                <c:pt idx="9005">
                  <c:v>166627</c:v>
                </c:pt>
                <c:pt idx="9006">
                  <c:v>166667</c:v>
                </c:pt>
                <c:pt idx="9007">
                  <c:v>166667</c:v>
                </c:pt>
                <c:pt idx="9008">
                  <c:v>166707</c:v>
                </c:pt>
                <c:pt idx="9009">
                  <c:v>166707</c:v>
                </c:pt>
                <c:pt idx="9010">
                  <c:v>166747</c:v>
                </c:pt>
                <c:pt idx="9011">
                  <c:v>166747</c:v>
                </c:pt>
                <c:pt idx="9012">
                  <c:v>166787</c:v>
                </c:pt>
                <c:pt idx="9013">
                  <c:v>166787</c:v>
                </c:pt>
                <c:pt idx="9014">
                  <c:v>166827</c:v>
                </c:pt>
                <c:pt idx="9015">
                  <c:v>166836</c:v>
                </c:pt>
                <c:pt idx="9016">
                  <c:v>166876</c:v>
                </c:pt>
                <c:pt idx="9017">
                  <c:v>167924</c:v>
                </c:pt>
                <c:pt idx="9018">
                  <c:v>167964</c:v>
                </c:pt>
                <c:pt idx="9019">
                  <c:v>167964</c:v>
                </c:pt>
                <c:pt idx="9020">
                  <c:v>168004</c:v>
                </c:pt>
                <c:pt idx="9021">
                  <c:v>168004</c:v>
                </c:pt>
                <c:pt idx="9022">
                  <c:v>168044</c:v>
                </c:pt>
                <c:pt idx="9023">
                  <c:v>168044</c:v>
                </c:pt>
                <c:pt idx="9024">
                  <c:v>168084</c:v>
                </c:pt>
                <c:pt idx="9025">
                  <c:v>168084</c:v>
                </c:pt>
                <c:pt idx="9026">
                  <c:v>168124</c:v>
                </c:pt>
                <c:pt idx="9027">
                  <c:v>168124</c:v>
                </c:pt>
                <c:pt idx="9028">
                  <c:v>168164</c:v>
                </c:pt>
                <c:pt idx="9029">
                  <c:v>168164</c:v>
                </c:pt>
                <c:pt idx="9030">
                  <c:v>168204</c:v>
                </c:pt>
                <c:pt idx="9031">
                  <c:v>168204</c:v>
                </c:pt>
                <c:pt idx="9032">
                  <c:v>168244</c:v>
                </c:pt>
                <c:pt idx="9033">
                  <c:v>168269</c:v>
                </c:pt>
                <c:pt idx="9034">
                  <c:v>168309</c:v>
                </c:pt>
                <c:pt idx="9035">
                  <c:v>168309</c:v>
                </c:pt>
                <c:pt idx="9036">
                  <c:v>168349</c:v>
                </c:pt>
                <c:pt idx="9037">
                  <c:v>168349</c:v>
                </c:pt>
                <c:pt idx="9038">
                  <c:v>168389</c:v>
                </c:pt>
                <c:pt idx="9039">
                  <c:v>168389</c:v>
                </c:pt>
                <c:pt idx="9040">
                  <c:v>168429</c:v>
                </c:pt>
                <c:pt idx="9041">
                  <c:v>168429</c:v>
                </c:pt>
                <c:pt idx="9042">
                  <c:v>168469</c:v>
                </c:pt>
                <c:pt idx="9043">
                  <c:v>168469</c:v>
                </c:pt>
                <c:pt idx="9044">
                  <c:v>168509</c:v>
                </c:pt>
                <c:pt idx="9045">
                  <c:v>168509</c:v>
                </c:pt>
                <c:pt idx="9046">
                  <c:v>168549</c:v>
                </c:pt>
                <c:pt idx="9047">
                  <c:v>168549</c:v>
                </c:pt>
                <c:pt idx="9048">
                  <c:v>168589</c:v>
                </c:pt>
                <c:pt idx="9049">
                  <c:v>168589</c:v>
                </c:pt>
                <c:pt idx="9050">
                  <c:v>168629</c:v>
                </c:pt>
                <c:pt idx="9051">
                  <c:v>168629</c:v>
                </c:pt>
                <c:pt idx="9052">
                  <c:v>168669</c:v>
                </c:pt>
                <c:pt idx="9053">
                  <c:v>168669</c:v>
                </c:pt>
                <c:pt idx="9054">
                  <c:v>168709</c:v>
                </c:pt>
                <c:pt idx="9055">
                  <c:v>168709</c:v>
                </c:pt>
                <c:pt idx="9056">
                  <c:v>168749</c:v>
                </c:pt>
                <c:pt idx="9057">
                  <c:v>168749</c:v>
                </c:pt>
                <c:pt idx="9058">
                  <c:v>168789</c:v>
                </c:pt>
                <c:pt idx="9059">
                  <c:v>168789</c:v>
                </c:pt>
                <c:pt idx="9060">
                  <c:v>168829</c:v>
                </c:pt>
                <c:pt idx="9061">
                  <c:v>168829</c:v>
                </c:pt>
                <c:pt idx="9062">
                  <c:v>168869</c:v>
                </c:pt>
                <c:pt idx="9063">
                  <c:v>168894</c:v>
                </c:pt>
                <c:pt idx="9064">
                  <c:v>168934</c:v>
                </c:pt>
                <c:pt idx="9065">
                  <c:v>168934</c:v>
                </c:pt>
                <c:pt idx="9066">
                  <c:v>168974</c:v>
                </c:pt>
                <c:pt idx="9067">
                  <c:v>168974</c:v>
                </c:pt>
                <c:pt idx="9068">
                  <c:v>169014</c:v>
                </c:pt>
                <c:pt idx="9069">
                  <c:v>169014</c:v>
                </c:pt>
                <c:pt idx="9070">
                  <c:v>169054</c:v>
                </c:pt>
                <c:pt idx="9071">
                  <c:v>169054</c:v>
                </c:pt>
                <c:pt idx="9072">
                  <c:v>169094</c:v>
                </c:pt>
                <c:pt idx="9073">
                  <c:v>169094</c:v>
                </c:pt>
                <c:pt idx="9074">
                  <c:v>169134</c:v>
                </c:pt>
                <c:pt idx="9075">
                  <c:v>169134</c:v>
                </c:pt>
                <c:pt idx="9076">
                  <c:v>169174</c:v>
                </c:pt>
                <c:pt idx="9077">
                  <c:v>169174</c:v>
                </c:pt>
                <c:pt idx="9078">
                  <c:v>169214</c:v>
                </c:pt>
                <c:pt idx="9079">
                  <c:v>169214</c:v>
                </c:pt>
                <c:pt idx="9080">
                  <c:v>169254</c:v>
                </c:pt>
                <c:pt idx="9081">
                  <c:v>169254</c:v>
                </c:pt>
                <c:pt idx="9082">
                  <c:v>169294</c:v>
                </c:pt>
                <c:pt idx="9083">
                  <c:v>169294</c:v>
                </c:pt>
                <c:pt idx="9084">
                  <c:v>169334</c:v>
                </c:pt>
                <c:pt idx="9085">
                  <c:v>169334</c:v>
                </c:pt>
                <c:pt idx="9086">
                  <c:v>169374</c:v>
                </c:pt>
                <c:pt idx="9087">
                  <c:v>169374</c:v>
                </c:pt>
                <c:pt idx="9088">
                  <c:v>169414</c:v>
                </c:pt>
                <c:pt idx="9089">
                  <c:v>169414</c:v>
                </c:pt>
                <c:pt idx="9090">
                  <c:v>169454</c:v>
                </c:pt>
                <c:pt idx="9091">
                  <c:v>169454</c:v>
                </c:pt>
                <c:pt idx="9092">
                  <c:v>169494</c:v>
                </c:pt>
                <c:pt idx="9093">
                  <c:v>169494</c:v>
                </c:pt>
                <c:pt idx="9094">
                  <c:v>169534</c:v>
                </c:pt>
                <c:pt idx="9095">
                  <c:v>169534</c:v>
                </c:pt>
                <c:pt idx="9096">
                  <c:v>169574</c:v>
                </c:pt>
                <c:pt idx="9097">
                  <c:v>169574</c:v>
                </c:pt>
                <c:pt idx="9098">
                  <c:v>169614</c:v>
                </c:pt>
                <c:pt idx="9099">
                  <c:v>169614</c:v>
                </c:pt>
                <c:pt idx="9100">
                  <c:v>169654</c:v>
                </c:pt>
                <c:pt idx="9101">
                  <c:v>169654</c:v>
                </c:pt>
                <c:pt idx="9102">
                  <c:v>169694</c:v>
                </c:pt>
                <c:pt idx="9103">
                  <c:v>169694</c:v>
                </c:pt>
                <c:pt idx="9104">
                  <c:v>169734</c:v>
                </c:pt>
                <c:pt idx="9105">
                  <c:v>169734</c:v>
                </c:pt>
                <c:pt idx="9106">
                  <c:v>169774</c:v>
                </c:pt>
                <c:pt idx="9107">
                  <c:v>169774</c:v>
                </c:pt>
                <c:pt idx="9108">
                  <c:v>169814</c:v>
                </c:pt>
                <c:pt idx="9109">
                  <c:v>169814</c:v>
                </c:pt>
                <c:pt idx="9110">
                  <c:v>169854</c:v>
                </c:pt>
                <c:pt idx="9111">
                  <c:v>169854</c:v>
                </c:pt>
                <c:pt idx="9112">
                  <c:v>169894</c:v>
                </c:pt>
                <c:pt idx="9113">
                  <c:v>169894</c:v>
                </c:pt>
                <c:pt idx="9114">
                  <c:v>169934</c:v>
                </c:pt>
                <c:pt idx="9115">
                  <c:v>169934</c:v>
                </c:pt>
                <c:pt idx="9116">
                  <c:v>169974</c:v>
                </c:pt>
                <c:pt idx="9117">
                  <c:v>169974</c:v>
                </c:pt>
                <c:pt idx="9118">
                  <c:v>170014</c:v>
                </c:pt>
                <c:pt idx="9119">
                  <c:v>170014</c:v>
                </c:pt>
                <c:pt idx="9120">
                  <c:v>170054</c:v>
                </c:pt>
                <c:pt idx="9121">
                  <c:v>170054</c:v>
                </c:pt>
                <c:pt idx="9122">
                  <c:v>170094</c:v>
                </c:pt>
                <c:pt idx="9123">
                  <c:v>170094</c:v>
                </c:pt>
                <c:pt idx="9124">
                  <c:v>170134</c:v>
                </c:pt>
                <c:pt idx="9125">
                  <c:v>170134</c:v>
                </c:pt>
                <c:pt idx="9126">
                  <c:v>170174</c:v>
                </c:pt>
                <c:pt idx="9127">
                  <c:v>170174</c:v>
                </c:pt>
                <c:pt idx="9128">
                  <c:v>170214</c:v>
                </c:pt>
                <c:pt idx="9129">
                  <c:v>170214</c:v>
                </c:pt>
                <c:pt idx="9130">
                  <c:v>170254</c:v>
                </c:pt>
                <c:pt idx="9131">
                  <c:v>170254</c:v>
                </c:pt>
                <c:pt idx="9132">
                  <c:v>170294</c:v>
                </c:pt>
                <c:pt idx="9133">
                  <c:v>170310</c:v>
                </c:pt>
                <c:pt idx="9134">
                  <c:v>170350</c:v>
                </c:pt>
                <c:pt idx="9135">
                  <c:v>170383</c:v>
                </c:pt>
                <c:pt idx="9136">
                  <c:v>170423</c:v>
                </c:pt>
                <c:pt idx="9137">
                  <c:v>170468</c:v>
                </c:pt>
                <c:pt idx="9138">
                  <c:v>170508</c:v>
                </c:pt>
                <c:pt idx="9139">
                  <c:v>170508</c:v>
                </c:pt>
                <c:pt idx="9140">
                  <c:v>170548</c:v>
                </c:pt>
                <c:pt idx="9141">
                  <c:v>170548</c:v>
                </c:pt>
                <c:pt idx="9142">
                  <c:v>170588</c:v>
                </c:pt>
                <c:pt idx="9143">
                  <c:v>170588</c:v>
                </c:pt>
                <c:pt idx="9144">
                  <c:v>170628</c:v>
                </c:pt>
                <c:pt idx="9145">
                  <c:v>170628</c:v>
                </c:pt>
                <c:pt idx="9146">
                  <c:v>170668</c:v>
                </c:pt>
                <c:pt idx="9147">
                  <c:v>170714</c:v>
                </c:pt>
                <c:pt idx="9148">
                  <c:v>170754</c:v>
                </c:pt>
                <c:pt idx="9149">
                  <c:v>170754</c:v>
                </c:pt>
                <c:pt idx="9150">
                  <c:v>170794</c:v>
                </c:pt>
                <c:pt idx="9151">
                  <c:v>170859</c:v>
                </c:pt>
                <c:pt idx="9152">
                  <c:v>170899</c:v>
                </c:pt>
                <c:pt idx="9153">
                  <c:v>170899</c:v>
                </c:pt>
                <c:pt idx="9154">
                  <c:v>170939</c:v>
                </c:pt>
                <c:pt idx="9155">
                  <c:v>172328</c:v>
                </c:pt>
                <c:pt idx="9156">
                  <c:v>172368</c:v>
                </c:pt>
                <c:pt idx="9157">
                  <c:v>172368</c:v>
                </c:pt>
                <c:pt idx="9158">
                  <c:v>172408</c:v>
                </c:pt>
                <c:pt idx="9159">
                  <c:v>172450</c:v>
                </c:pt>
                <c:pt idx="9160">
                  <c:v>172490</c:v>
                </c:pt>
                <c:pt idx="9161">
                  <c:v>172490</c:v>
                </c:pt>
                <c:pt idx="9162">
                  <c:v>172530</c:v>
                </c:pt>
                <c:pt idx="9163">
                  <c:v>172530</c:v>
                </c:pt>
                <c:pt idx="9164">
                  <c:v>172570</c:v>
                </c:pt>
                <c:pt idx="9165">
                  <c:v>172570</c:v>
                </c:pt>
                <c:pt idx="9166">
                  <c:v>172610</c:v>
                </c:pt>
                <c:pt idx="9167">
                  <c:v>172610</c:v>
                </c:pt>
                <c:pt idx="9168">
                  <c:v>172650</c:v>
                </c:pt>
                <c:pt idx="9169">
                  <c:v>172650</c:v>
                </c:pt>
                <c:pt idx="9170">
                  <c:v>172690</c:v>
                </c:pt>
                <c:pt idx="9171">
                  <c:v>172690</c:v>
                </c:pt>
                <c:pt idx="9172">
                  <c:v>172730</c:v>
                </c:pt>
                <c:pt idx="9173">
                  <c:v>172730</c:v>
                </c:pt>
                <c:pt idx="9174">
                  <c:v>172770</c:v>
                </c:pt>
                <c:pt idx="9175">
                  <c:v>172770</c:v>
                </c:pt>
                <c:pt idx="9176">
                  <c:v>172810</c:v>
                </c:pt>
                <c:pt idx="9177">
                  <c:v>172810</c:v>
                </c:pt>
                <c:pt idx="9178">
                  <c:v>172850</c:v>
                </c:pt>
                <c:pt idx="9179">
                  <c:v>172850</c:v>
                </c:pt>
                <c:pt idx="9180">
                  <c:v>172890</c:v>
                </c:pt>
                <c:pt idx="9181">
                  <c:v>172890</c:v>
                </c:pt>
                <c:pt idx="9182">
                  <c:v>172930</c:v>
                </c:pt>
                <c:pt idx="9183">
                  <c:v>172930</c:v>
                </c:pt>
                <c:pt idx="9184">
                  <c:v>172970</c:v>
                </c:pt>
                <c:pt idx="9185">
                  <c:v>172970</c:v>
                </c:pt>
                <c:pt idx="9186">
                  <c:v>173010</c:v>
                </c:pt>
                <c:pt idx="9187">
                  <c:v>173010</c:v>
                </c:pt>
                <c:pt idx="9188">
                  <c:v>173050</c:v>
                </c:pt>
                <c:pt idx="9189">
                  <c:v>173050</c:v>
                </c:pt>
                <c:pt idx="9190">
                  <c:v>173090</c:v>
                </c:pt>
                <c:pt idx="9191">
                  <c:v>173090</c:v>
                </c:pt>
                <c:pt idx="9192">
                  <c:v>173130</c:v>
                </c:pt>
                <c:pt idx="9193">
                  <c:v>173130</c:v>
                </c:pt>
                <c:pt idx="9194">
                  <c:v>173170</c:v>
                </c:pt>
                <c:pt idx="9195">
                  <c:v>173170</c:v>
                </c:pt>
                <c:pt idx="9196">
                  <c:v>173210</c:v>
                </c:pt>
                <c:pt idx="9197">
                  <c:v>173210</c:v>
                </c:pt>
                <c:pt idx="9198">
                  <c:v>173250</c:v>
                </c:pt>
                <c:pt idx="9199">
                  <c:v>173250</c:v>
                </c:pt>
                <c:pt idx="9200">
                  <c:v>173290</c:v>
                </c:pt>
                <c:pt idx="9201">
                  <c:v>173290</c:v>
                </c:pt>
                <c:pt idx="9202">
                  <c:v>173330</c:v>
                </c:pt>
                <c:pt idx="9203">
                  <c:v>173330</c:v>
                </c:pt>
                <c:pt idx="9204">
                  <c:v>173370</c:v>
                </c:pt>
                <c:pt idx="9205">
                  <c:v>173370</c:v>
                </c:pt>
                <c:pt idx="9206">
                  <c:v>173410</c:v>
                </c:pt>
                <c:pt idx="9207">
                  <c:v>173410</c:v>
                </c:pt>
                <c:pt idx="9208">
                  <c:v>173450</c:v>
                </c:pt>
                <c:pt idx="9209">
                  <c:v>173450</c:v>
                </c:pt>
                <c:pt idx="9210">
                  <c:v>173490</c:v>
                </c:pt>
                <c:pt idx="9211">
                  <c:v>173490</c:v>
                </c:pt>
                <c:pt idx="9212">
                  <c:v>173530</c:v>
                </c:pt>
                <c:pt idx="9213">
                  <c:v>173530</c:v>
                </c:pt>
                <c:pt idx="9214">
                  <c:v>173570</c:v>
                </c:pt>
                <c:pt idx="9215">
                  <c:v>173570</c:v>
                </c:pt>
                <c:pt idx="9216">
                  <c:v>173610</c:v>
                </c:pt>
                <c:pt idx="9217">
                  <c:v>173610</c:v>
                </c:pt>
                <c:pt idx="9218">
                  <c:v>173650</c:v>
                </c:pt>
                <c:pt idx="9219">
                  <c:v>173650</c:v>
                </c:pt>
                <c:pt idx="9220">
                  <c:v>173690</c:v>
                </c:pt>
                <c:pt idx="9221">
                  <c:v>173690</c:v>
                </c:pt>
                <c:pt idx="9222">
                  <c:v>173730</c:v>
                </c:pt>
                <c:pt idx="9223">
                  <c:v>173730</c:v>
                </c:pt>
                <c:pt idx="9224">
                  <c:v>173770</c:v>
                </c:pt>
                <c:pt idx="9225">
                  <c:v>173770</c:v>
                </c:pt>
                <c:pt idx="9226">
                  <c:v>173810</c:v>
                </c:pt>
                <c:pt idx="9227">
                  <c:v>173810</c:v>
                </c:pt>
                <c:pt idx="9228">
                  <c:v>173850</c:v>
                </c:pt>
                <c:pt idx="9229">
                  <c:v>173850</c:v>
                </c:pt>
                <c:pt idx="9230">
                  <c:v>173890</c:v>
                </c:pt>
                <c:pt idx="9231">
                  <c:v>173890</c:v>
                </c:pt>
                <c:pt idx="9232">
                  <c:v>173930</c:v>
                </c:pt>
                <c:pt idx="9233">
                  <c:v>173930</c:v>
                </c:pt>
                <c:pt idx="9234">
                  <c:v>173970</c:v>
                </c:pt>
                <c:pt idx="9235">
                  <c:v>173970</c:v>
                </c:pt>
                <c:pt idx="9236">
                  <c:v>174010</c:v>
                </c:pt>
                <c:pt idx="9237">
                  <c:v>174010</c:v>
                </c:pt>
                <c:pt idx="9238">
                  <c:v>174050</c:v>
                </c:pt>
                <c:pt idx="9239">
                  <c:v>174050</c:v>
                </c:pt>
                <c:pt idx="9240">
                  <c:v>174090</c:v>
                </c:pt>
                <c:pt idx="9241">
                  <c:v>174090</c:v>
                </c:pt>
                <c:pt idx="9242">
                  <c:v>174130</c:v>
                </c:pt>
                <c:pt idx="9243">
                  <c:v>174130</c:v>
                </c:pt>
                <c:pt idx="9244">
                  <c:v>174170</c:v>
                </c:pt>
                <c:pt idx="9245">
                  <c:v>174170</c:v>
                </c:pt>
                <c:pt idx="9246">
                  <c:v>174210</c:v>
                </c:pt>
                <c:pt idx="9247">
                  <c:v>174210</c:v>
                </c:pt>
                <c:pt idx="9248">
                  <c:v>174250</c:v>
                </c:pt>
                <c:pt idx="9249">
                  <c:v>174250</c:v>
                </c:pt>
                <c:pt idx="9250">
                  <c:v>174290</c:v>
                </c:pt>
                <c:pt idx="9251">
                  <c:v>174290</c:v>
                </c:pt>
                <c:pt idx="9252">
                  <c:v>174330</c:v>
                </c:pt>
                <c:pt idx="9253">
                  <c:v>174330</c:v>
                </c:pt>
                <c:pt idx="9254">
                  <c:v>174370</c:v>
                </c:pt>
                <c:pt idx="9255">
                  <c:v>174370</c:v>
                </c:pt>
                <c:pt idx="9256">
                  <c:v>174410</c:v>
                </c:pt>
                <c:pt idx="9257">
                  <c:v>174410</c:v>
                </c:pt>
                <c:pt idx="9258">
                  <c:v>174450</c:v>
                </c:pt>
                <c:pt idx="9259">
                  <c:v>174450</c:v>
                </c:pt>
                <c:pt idx="9260">
                  <c:v>174490</c:v>
                </c:pt>
                <c:pt idx="9261">
                  <c:v>174490</c:v>
                </c:pt>
                <c:pt idx="9262">
                  <c:v>174530</c:v>
                </c:pt>
                <c:pt idx="9263">
                  <c:v>174530</c:v>
                </c:pt>
                <c:pt idx="9264">
                  <c:v>174570</c:v>
                </c:pt>
                <c:pt idx="9265">
                  <c:v>174570</c:v>
                </c:pt>
                <c:pt idx="9266">
                  <c:v>174610</c:v>
                </c:pt>
                <c:pt idx="9267">
                  <c:v>174610</c:v>
                </c:pt>
                <c:pt idx="9268">
                  <c:v>174650</c:v>
                </c:pt>
                <c:pt idx="9269">
                  <c:v>174650</c:v>
                </c:pt>
                <c:pt idx="9270">
                  <c:v>174690</c:v>
                </c:pt>
                <c:pt idx="9271">
                  <c:v>174690</c:v>
                </c:pt>
                <c:pt idx="9272">
                  <c:v>174730</c:v>
                </c:pt>
                <c:pt idx="9273">
                  <c:v>174730</c:v>
                </c:pt>
                <c:pt idx="9274">
                  <c:v>174770</c:v>
                </c:pt>
                <c:pt idx="9275">
                  <c:v>174770</c:v>
                </c:pt>
                <c:pt idx="9276">
                  <c:v>174810</c:v>
                </c:pt>
                <c:pt idx="9277">
                  <c:v>174819</c:v>
                </c:pt>
                <c:pt idx="9278">
                  <c:v>174859</c:v>
                </c:pt>
                <c:pt idx="9279">
                  <c:v>174915</c:v>
                </c:pt>
                <c:pt idx="9280">
                  <c:v>174955</c:v>
                </c:pt>
                <c:pt idx="9281">
                  <c:v>174989</c:v>
                </c:pt>
                <c:pt idx="9282">
                  <c:v>175029</c:v>
                </c:pt>
                <c:pt idx="9283">
                  <c:v>175029</c:v>
                </c:pt>
                <c:pt idx="9284">
                  <c:v>175069</c:v>
                </c:pt>
                <c:pt idx="9285">
                  <c:v>175069</c:v>
                </c:pt>
                <c:pt idx="9286">
                  <c:v>175109</c:v>
                </c:pt>
                <c:pt idx="9287">
                  <c:v>175109</c:v>
                </c:pt>
                <c:pt idx="9288">
                  <c:v>175149</c:v>
                </c:pt>
                <c:pt idx="9289">
                  <c:v>175149</c:v>
                </c:pt>
                <c:pt idx="9290">
                  <c:v>175189</c:v>
                </c:pt>
                <c:pt idx="9291">
                  <c:v>175189</c:v>
                </c:pt>
                <c:pt idx="9292">
                  <c:v>175229</c:v>
                </c:pt>
                <c:pt idx="9293">
                  <c:v>175257</c:v>
                </c:pt>
                <c:pt idx="9294">
                  <c:v>175297</c:v>
                </c:pt>
                <c:pt idx="9295">
                  <c:v>175297</c:v>
                </c:pt>
                <c:pt idx="9296">
                  <c:v>175337</c:v>
                </c:pt>
                <c:pt idx="9297">
                  <c:v>175353</c:v>
                </c:pt>
                <c:pt idx="9298">
                  <c:v>175393</c:v>
                </c:pt>
                <c:pt idx="9299">
                  <c:v>175412</c:v>
                </c:pt>
                <c:pt idx="9300">
                  <c:v>175452</c:v>
                </c:pt>
                <c:pt idx="9301">
                  <c:v>175486</c:v>
                </c:pt>
                <c:pt idx="9302">
                  <c:v>175526</c:v>
                </c:pt>
                <c:pt idx="9303">
                  <c:v>175526</c:v>
                </c:pt>
                <c:pt idx="9304">
                  <c:v>175566</c:v>
                </c:pt>
                <c:pt idx="9305">
                  <c:v>175599</c:v>
                </c:pt>
                <c:pt idx="9306">
                  <c:v>175639</c:v>
                </c:pt>
                <c:pt idx="9307">
                  <c:v>175673</c:v>
                </c:pt>
                <c:pt idx="9308">
                  <c:v>175713</c:v>
                </c:pt>
                <c:pt idx="9309">
                  <c:v>175713</c:v>
                </c:pt>
                <c:pt idx="9310">
                  <c:v>175753</c:v>
                </c:pt>
                <c:pt idx="9311">
                  <c:v>175753</c:v>
                </c:pt>
                <c:pt idx="9312">
                  <c:v>175793</c:v>
                </c:pt>
                <c:pt idx="9313">
                  <c:v>175793</c:v>
                </c:pt>
                <c:pt idx="9314">
                  <c:v>175833</c:v>
                </c:pt>
                <c:pt idx="9315">
                  <c:v>175847</c:v>
                </c:pt>
                <c:pt idx="9316">
                  <c:v>175887</c:v>
                </c:pt>
                <c:pt idx="9317">
                  <c:v>175921</c:v>
                </c:pt>
                <c:pt idx="9318">
                  <c:v>175961</c:v>
                </c:pt>
                <c:pt idx="9319">
                  <c:v>175961</c:v>
                </c:pt>
                <c:pt idx="9320">
                  <c:v>176001</c:v>
                </c:pt>
                <c:pt idx="9321">
                  <c:v>176034</c:v>
                </c:pt>
                <c:pt idx="9322">
                  <c:v>176074</c:v>
                </c:pt>
                <c:pt idx="9323">
                  <c:v>176108</c:v>
                </c:pt>
                <c:pt idx="9324">
                  <c:v>176148</c:v>
                </c:pt>
                <c:pt idx="9325">
                  <c:v>176148</c:v>
                </c:pt>
                <c:pt idx="9326">
                  <c:v>176188</c:v>
                </c:pt>
                <c:pt idx="9327">
                  <c:v>176188</c:v>
                </c:pt>
                <c:pt idx="9328">
                  <c:v>176228</c:v>
                </c:pt>
                <c:pt idx="9329">
                  <c:v>176243</c:v>
                </c:pt>
                <c:pt idx="9330">
                  <c:v>176283</c:v>
                </c:pt>
                <c:pt idx="9331">
                  <c:v>176317</c:v>
                </c:pt>
                <c:pt idx="9332">
                  <c:v>176357</c:v>
                </c:pt>
                <c:pt idx="9333">
                  <c:v>176357</c:v>
                </c:pt>
                <c:pt idx="9334">
                  <c:v>176397</c:v>
                </c:pt>
                <c:pt idx="9335">
                  <c:v>176419</c:v>
                </c:pt>
                <c:pt idx="9336">
                  <c:v>176459</c:v>
                </c:pt>
                <c:pt idx="9337">
                  <c:v>176493</c:v>
                </c:pt>
                <c:pt idx="9338">
                  <c:v>176533</c:v>
                </c:pt>
                <c:pt idx="9339">
                  <c:v>176533</c:v>
                </c:pt>
                <c:pt idx="9340">
                  <c:v>176573</c:v>
                </c:pt>
                <c:pt idx="9341">
                  <c:v>176573</c:v>
                </c:pt>
                <c:pt idx="9342">
                  <c:v>176613</c:v>
                </c:pt>
                <c:pt idx="9343">
                  <c:v>176613</c:v>
                </c:pt>
                <c:pt idx="9344">
                  <c:v>176653</c:v>
                </c:pt>
                <c:pt idx="9345">
                  <c:v>176653</c:v>
                </c:pt>
                <c:pt idx="9346">
                  <c:v>176693</c:v>
                </c:pt>
                <c:pt idx="9347">
                  <c:v>176693</c:v>
                </c:pt>
                <c:pt idx="9348">
                  <c:v>176733</c:v>
                </c:pt>
                <c:pt idx="9349">
                  <c:v>176772</c:v>
                </c:pt>
                <c:pt idx="9350">
                  <c:v>176812</c:v>
                </c:pt>
                <c:pt idx="9351">
                  <c:v>176812</c:v>
                </c:pt>
                <c:pt idx="9352">
                  <c:v>176852</c:v>
                </c:pt>
                <c:pt idx="9353">
                  <c:v>176852</c:v>
                </c:pt>
                <c:pt idx="9354">
                  <c:v>176892</c:v>
                </c:pt>
                <c:pt idx="9355">
                  <c:v>176892</c:v>
                </c:pt>
                <c:pt idx="9356">
                  <c:v>176932</c:v>
                </c:pt>
                <c:pt idx="9357">
                  <c:v>176932</c:v>
                </c:pt>
                <c:pt idx="9358">
                  <c:v>176972</c:v>
                </c:pt>
                <c:pt idx="9359">
                  <c:v>176972</c:v>
                </c:pt>
                <c:pt idx="9360">
                  <c:v>177012</c:v>
                </c:pt>
                <c:pt idx="9361">
                  <c:v>177012</c:v>
                </c:pt>
                <c:pt idx="9362">
                  <c:v>177052</c:v>
                </c:pt>
                <c:pt idx="9363">
                  <c:v>177052</c:v>
                </c:pt>
                <c:pt idx="9364">
                  <c:v>177092</c:v>
                </c:pt>
                <c:pt idx="9365">
                  <c:v>177101</c:v>
                </c:pt>
                <c:pt idx="9366">
                  <c:v>177141</c:v>
                </c:pt>
                <c:pt idx="9367">
                  <c:v>178189</c:v>
                </c:pt>
                <c:pt idx="9368">
                  <c:v>178229</c:v>
                </c:pt>
                <c:pt idx="9369">
                  <c:v>178229</c:v>
                </c:pt>
                <c:pt idx="9370">
                  <c:v>178269</c:v>
                </c:pt>
                <c:pt idx="9371">
                  <c:v>178269</c:v>
                </c:pt>
                <c:pt idx="9372">
                  <c:v>178309</c:v>
                </c:pt>
                <c:pt idx="9373">
                  <c:v>178309</c:v>
                </c:pt>
                <c:pt idx="9374">
                  <c:v>178349</c:v>
                </c:pt>
                <c:pt idx="9375">
                  <c:v>178349</c:v>
                </c:pt>
                <c:pt idx="9376">
                  <c:v>178389</c:v>
                </c:pt>
                <c:pt idx="9377">
                  <c:v>178389</c:v>
                </c:pt>
                <c:pt idx="9378">
                  <c:v>178429</c:v>
                </c:pt>
                <c:pt idx="9379">
                  <c:v>178429</c:v>
                </c:pt>
                <c:pt idx="9380">
                  <c:v>178469</c:v>
                </c:pt>
                <c:pt idx="9381">
                  <c:v>178469</c:v>
                </c:pt>
                <c:pt idx="9382">
                  <c:v>178509</c:v>
                </c:pt>
                <c:pt idx="9383">
                  <c:v>178534</c:v>
                </c:pt>
                <c:pt idx="9384">
                  <c:v>178574</c:v>
                </c:pt>
                <c:pt idx="9385">
                  <c:v>178574</c:v>
                </c:pt>
                <c:pt idx="9386">
                  <c:v>178614</c:v>
                </c:pt>
                <c:pt idx="9387">
                  <c:v>178614</c:v>
                </c:pt>
                <c:pt idx="9388">
                  <c:v>178654</c:v>
                </c:pt>
                <c:pt idx="9389">
                  <c:v>178654</c:v>
                </c:pt>
                <c:pt idx="9390">
                  <c:v>178694</c:v>
                </c:pt>
                <c:pt idx="9391">
                  <c:v>178694</c:v>
                </c:pt>
                <c:pt idx="9392">
                  <c:v>178734</c:v>
                </c:pt>
                <c:pt idx="9393">
                  <c:v>178734</c:v>
                </c:pt>
                <c:pt idx="9394">
                  <c:v>178774</c:v>
                </c:pt>
                <c:pt idx="9395">
                  <c:v>178774</c:v>
                </c:pt>
                <c:pt idx="9396">
                  <c:v>178814</c:v>
                </c:pt>
                <c:pt idx="9397">
                  <c:v>178814</c:v>
                </c:pt>
                <c:pt idx="9398">
                  <c:v>178854</c:v>
                </c:pt>
                <c:pt idx="9399">
                  <c:v>178854</c:v>
                </c:pt>
                <c:pt idx="9400">
                  <c:v>178894</c:v>
                </c:pt>
                <c:pt idx="9401">
                  <c:v>178894</c:v>
                </c:pt>
                <c:pt idx="9402">
                  <c:v>178934</c:v>
                </c:pt>
                <c:pt idx="9403">
                  <c:v>178934</c:v>
                </c:pt>
                <c:pt idx="9404">
                  <c:v>178974</c:v>
                </c:pt>
                <c:pt idx="9405">
                  <c:v>178974</c:v>
                </c:pt>
                <c:pt idx="9406">
                  <c:v>179014</c:v>
                </c:pt>
                <c:pt idx="9407">
                  <c:v>179014</c:v>
                </c:pt>
                <c:pt idx="9408">
                  <c:v>179054</c:v>
                </c:pt>
                <c:pt idx="9409">
                  <c:v>179054</c:v>
                </c:pt>
                <c:pt idx="9410">
                  <c:v>179094</c:v>
                </c:pt>
                <c:pt idx="9411">
                  <c:v>179094</c:v>
                </c:pt>
                <c:pt idx="9412">
                  <c:v>179134</c:v>
                </c:pt>
                <c:pt idx="9413">
                  <c:v>179159</c:v>
                </c:pt>
                <c:pt idx="9414">
                  <c:v>179199</c:v>
                </c:pt>
                <c:pt idx="9415">
                  <c:v>179199</c:v>
                </c:pt>
                <c:pt idx="9416">
                  <c:v>179239</c:v>
                </c:pt>
                <c:pt idx="9417">
                  <c:v>179239</c:v>
                </c:pt>
                <c:pt idx="9418">
                  <c:v>179279</c:v>
                </c:pt>
                <c:pt idx="9419">
                  <c:v>179279</c:v>
                </c:pt>
                <c:pt idx="9420">
                  <c:v>179319</c:v>
                </c:pt>
                <c:pt idx="9421">
                  <c:v>179319</c:v>
                </c:pt>
                <c:pt idx="9422">
                  <c:v>179359</c:v>
                </c:pt>
                <c:pt idx="9423">
                  <c:v>179359</c:v>
                </c:pt>
                <c:pt idx="9424">
                  <c:v>179399</c:v>
                </c:pt>
                <c:pt idx="9425">
                  <c:v>179399</c:v>
                </c:pt>
                <c:pt idx="9426">
                  <c:v>179439</c:v>
                </c:pt>
                <c:pt idx="9427">
                  <c:v>179439</c:v>
                </c:pt>
                <c:pt idx="9428">
                  <c:v>179479</c:v>
                </c:pt>
                <c:pt idx="9429">
                  <c:v>179479</c:v>
                </c:pt>
                <c:pt idx="9430">
                  <c:v>179519</c:v>
                </c:pt>
                <c:pt idx="9431">
                  <c:v>179519</c:v>
                </c:pt>
                <c:pt idx="9432">
                  <c:v>179559</c:v>
                </c:pt>
                <c:pt idx="9433">
                  <c:v>179559</c:v>
                </c:pt>
                <c:pt idx="9434">
                  <c:v>179599</c:v>
                </c:pt>
                <c:pt idx="9435">
                  <c:v>179599</c:v>
                </c:pt>
                <c:pt idx="9436">
                  <c:v>179639</c:v>
                </c:pt>
                <c:pt idx="9437">
                  <c:v>179639</c:v>
                </c:pt>
                <c:pt idx="9438">
                  <c:v>179679</c:v>
                </c:pt>
                <c:pt idx="9439">
                  <c:v>179679</c:v>
                </c:pt>
                <c:pt idx="9440">
                  <c:v>179719</c:v>
                </c:pt>
                <c:pt idx="9441">
                  <c:v>179719</c:v>
                </c:pt>
                <c:pt idx="9442">
                  <c:v>179759</c:v>
                </c:pt>
                <c:pt idx="9443">
                  <c:v>179759</c:v>
                </c:pt>
                <c:pt idx="9444">
                  <c:v>179799</c:v>
                </c:pt>
                <c:pt idx="9445">
                  <c:v>179799</c:v>
                </c:pt>
                <c:pt idx="9446">
                  <c:v>179839</c:v>
                </c:pt>
                <c:pt idx="9447">
                  <c:v>179839</c:v>
                </c:pt>
                <c:pt idx="9448">
                  <c:v>179879</c:v>
                </c:pt>
                <c:pt idx="9449">
                  <c:v>179879</c:v>
                </c:pt>
                <c:pt idx="9450">
                  <c:v>179919</c:v>
                </c:pt>
                <c:pt idx="9451">
                  <c:v>179919</c:v>
                </c:pt>
                <c:pt idx="9452">
                  <c:v>179959</c:v>
                </c:pt>
                <c:pt idx="9453">
                  <c:v>179959</c:v>
                </c:pt>
                <c:pt idx="9454">
                  <c:v>179999</c:v>
                </c:pt>
                <c:pt idx="9455">
                  <c:v>179999</c:v>
                </c:pt>
                <c:pt idx="9456">
                  <c:v>180039</c:v>
                </c:pt>
                <c:pt idx="9457">
                  <c:v>180039</c:v>
                </c:pt>
                <c:pt idx="9458">
                  <c:v>180079</c:v>
                </c:pt>
                <c:pt idx="9459">
                  <c:v>180079</c:v>
                </c:pt>
                <c:pt idx="9460">
                  <c:v>180119</c:v>
                </c:pt>
                <c:pt idx="9461">
                  <c:v>180119</c:v>
                </c:pt>
                <c:pt idx="9462">
                  <c:v>180159</c:v>
                </c:pt>
                <c:pt idx="9463">
                  <c:v>180159</c:v>
                </c:pt>
                <c:pt idx="9464">
                  <c:v>180199</c:v>
                </c:pt>
                <c:pt idx="9465">
                  <c:v>180199</c:v>
                </c:pt>
                <c:pt idx="9466">
                  <c:v>180239</c:v>
                </c:pt>
                <c:pt idx="9467">
                  <c:v>180239</c:v>
                </c:pt>
                <c:pt idx="9468">
                  <c:v>180279</c:v>
                </c:pt>
                <c:pt idx="9469">
                  <c:v>180279</c:v>
                </c:pt>
                <c:pt idx="9470">
                  <c:v>180319</c:v>
                </c:pt>
                <c:pt idx="9471">
                  <c:v>180319</c:v>
                </c:pt>
                <c:pt idx="9472">
                  <c:v>180359</c:v>
                </c:pt>
                <c:pt idx="9473">
                  <c:v>180359</c:v>
                </c:pt>
                <c:pt idx="9474">
                  <c:v>180399</c:v>
                </c:pt>
                <c:pt idx="9475">
                  <c:v>180399</c:v>
                </c:pt>
                <c:pt idx="9476">
                  <c:v>180439</c:v>
                </c:pt>
                <c:pt idx="9477">
                  <c:v>180439</c:v>
                </c:pt>
                <c:pt idx="9478">
                  <c:v>180479</c:v>
                </c:pt>
                <c:pt idx="9479">
                  <c:v>180479</c:v>
                </c:pt>
                <c:pt idx="9480">
                  <c:v>180519</c:v>
                </c:pt>
                <c:pt idx="9481">
                  <c:v>180519</c:v>
                </c:pt>
                <c:pt idx="9482">
                  <c:v>180559</c:v>
                </c:pt>
                <c:pt idx="9483">
                  <c:v>180575</c:v>
                </c:pt>
                <c:pt idx="9484">
                  <c:v>180615</c:v>
                </c:pt>
                <c:pt idx="9485">
                  <c:v>180648</c:v>
                </c:pt>
                <c:pt idx="9486">
                  <c:v>180688</c:v>
                </c:pt>
                <c:pt idx="9487">
                  <c:v>180733</c:v>
                </c:pt>
                <c:pt idx="9488">
                  <c:v>180773</c:v>
                </c:pt>
                <c:pt idx="9489">
                  <c:v>180773</c:v>
                </c:pt>
                <c:pt idx="9490">
                  <c:v>180813</c:v>
                </c:pt>
                <c:pt idx="9491">
                  <c:v>180813</c:v>
                </c:pt>
                <c:pt idx="9492">
                  <c:v>180853</c:v>
                </c:pt>
                <c:pt idx="9493">
                  <c:v>180853</c:v>
                </c:pt>
                <c:pt idx="9494">
                  <c:v>180893</c:v>
                </c:pt>
                <c:pt idx="9495">
                  <c:v>180893</c:v>
                </c:pt>
                <c:pt idx="9496">
                  <c:v>180933</c:v>
                </c:pt>
                <c:pt idx="9497">
                  <c:v>180979</c:v>
                </c:pt>
                <c:pt idx="9498">
                  <c:v>181019</c:v>
                </c:pt>
                <c:pt idx="9499">
                  <c:v>181019</c:v>
                </c:pt>
                <c:pt idx="9500">
                  <c:v>181059</c:v>
                </c:pt>
                <c:pt idx="9501">
                  <c:v>181124</c:v>
                </c:pt>
                <c:pt idx="9502">
                  <c:v>181164</c:v>
                </c:pt>
                <c:pt idx="9503">
                  <c:v>181164</c:v>
                </c:pt>
                <c:pt idx="9504">
                  <c:v>181204</c:v>
                </c:pt>
                <c:pt idx="9505">
                  <c:v>182593</c:v>
                </c:pt>
                <c:pt idx="9506">
                  <c:v>182633</c:v>
                </c:pt>
                <c:pt idx="9507">
                  <c:v>182633</c:v>
                </c:pt>
                <c:pt idx="9508">
                  <c:v>182673</c:v>
                </c:pt>
                <c:pt idx="9509">
                  <c:v>182720</c:v>
                </c:pt>
                <c:pt idx="9510">
                  <c:v>182760</c:v>
                </c:pt>
                <c:pt idx="9511">
                  <c:v>182760</c:v>
                </c:pt>
                <c:pt idx="9512">
                  <c:v>182800</c:v>
                </c:pt>
                <c:pt idx="9513">
                  <c:v>182800</c:v>
                </c:pt>
                <c:pt idx="9514">
                  <c:v>182840</c:v>
                </c:pt>
                <c:pt idx="9515">
                  <c:v>182840</c:v>
                </c:pt>
                <c:pt idx="9516">
                  <c:v>182880</c:v>
                </c:pt>
                <c:pt idx="9517">
                  <c:v>182880</c:v>
                </c:pt>
                <c:pt idx="9518">
                  <c:v>182920</c:v>
                </c:pt>
                <c:pt idx="9519">
                  <c:v>182920</c:v>
                </c:pt>
                <c:pt idx="9520">
                  <c:v>182960</c:v>
                </c:pt>
                <c:pt idx="9521">
                  <c:v>182960</c:v>
                </c:pt>
                <c:pt idx="9522">
                  <c:v>183000</c:v>
                </c:pt>
                <c:pt idx="9523">
                  <c:v>183000</c:v>
                </c:pt>
                <c:pt idx="9524">
                  <c:v>183040</c:v>
                </c:pt>
                <c:pt idx="9525">
                  <c:v>183040</c:v>
                </c:pt>
                <c:pt idx="9526">
                  <c:v>183080</c:v>
                </c:pt>
                <c:pt idx="9527">
                  <c:v>183080</c:v>
                </c:pt>
                <c:pt idx="9528">
                  <c:v>183120</c:v>
                </c:pt>
                <c:pt idx="9529">
                  <c:v>183120</c:v>
                </c:pt>
                <c:pt idx="9530">
                  <c:v>183160</c:v>
                </c:pt>
                <c:pt idx="9531">
                  <c:v>183160</c:v>
                </c:pt>
                <c:pt idx="9532">
                  <c:v>183200</c:v>
                </c:pt>
                <c:pt idx="9533">
                  <c:v>183200</c:v>
                </c:pt>
                <c:pt idx="9534">
                  <c:v>183240</c:v>
                </c:pt>
                <c:pt idx="9535">
                  <c:v>183240</c:v>
                </c:pt>
                <c:pt idx="9536">
                  <c:v>183280</c:v>
                </c:pt>
                <c:pt idx="9537">
                  <c:v>183280</c:v>
                </c:pt>
                <c:pt idx="9538">
                  <c:v>183320</c:v>
                </c:pt>
                <c:pt idx="9539">
                  <c:v>183320</c:v>
                </c:pt>
                <c:pt idx="9540">
                  <c:v>183360</c:v>
                </c:pt>
                <c:pt idx="9541">
                  <c:v>183360</c:v>
                </c:pt>
                <c:pt idx="9542">
                  <c:v>183400</c:v>
                </c:pt>
                <c:pt idx="9543">
                  <c:v>183400</c:v>
                </c:pt>
                <c:pt idx="9544">
                  <c:v>183440</c:v>
                </c:pt>
                <c:pt idx="9545">
                  <c:v>183440</c:v>
                </c:pt>
                <c:pt idx="9546">
                  <c:v>183480</c:v>
                </c:pt>
                <c:pt idx="9547">
                  <c:v>183480</c:v>
                </c:pt>
                <c:pt idx="9548">
                  <c:v>183520</c:v>
                </c:pt>
                <c:pt idx="9549">
                  <c:v>183520</c:v>
                </c:pt>
                <c:pt idx="9550">
                  <c:v>183560</c:v>
                </c:pt>
                <c:pt idx="9551">
                  <c:v>183560</c:v>
                </c:pt>
                <c:pt idx="9552">
                  <c:v>183600</c:v>
                </c:pt>
                <c:pt idx="9553">
                  <c:v>183600</c:v>
                </c:pt>
                <c:pt idx="9554">
                  <c:v>183640</c:v>
                </c:pt>
                <c:pt idx="9555">
                  <c:v>183640</c:v>
                </c:pt>
                <c:pt idx="9556">
                  <c:v>183680</c:v>
                </c:pt>
                <c:pt idx="9557">
                  <c:v>183680</c:v>
                </c:pt>
                <c:pt idx="9558">
                  <c:v>183720</c:v>
                </c:pt>
                <c:pt idx="9559">
                  <c:v>183720</c:v>
                </c:pt>
                <c:pt idx="9560">
                  <c:v>183760</c:v>
                </c:pt>
                <c:pt idx="9561">
                  <c:v>183760</c:v>
                </c:pt>
                <c:pt idx="9562">
                  <c:v>183800</c:v>
                </c:pt>
                <c:pt idx="9563">
                  <c:v>183800</c:v>
                </c:pt>
                <c:pt idx="9564">
                  <c:v>183840</c:v>
                </c:pt>
                <c:pt idx="9565">
                  <c:v>183840</c:v>
                </c:pt>
                <c:pt idx="9566">
                  <c:v>183880</c:v>
                </c:pt>
                <c:pt idx="9567">
                  <c:v>183880</c:v>
                </c:pt>
                <c:pt idx="9568">
                  <c:v>183920</c:v>
                </c:pt>
                <c:pt idx="9569">
                  <c:v>183920</c:v>
                </c:pt>
                <c:pt idx="9570">
                  <c:v>183960</c:v>
                </c:pt>
                <c:pt idx="9571">
                  <c:v>183960</c:v>
                </c:pt>
                <c:pt idx="9572">
                  <c:v>184000</c:v>
                </c:pt>
                <c:pt idx="9573">
                  <c:v>184000</c:v>
                </c:pt>
                <c:pt idx="9574">
                  <c:v>184040</c:v>
                </c:pt>
                <c:pt idx="9575">
                  <c:v>184040</c:v>
                </c:pt>
                <c:pt idx="9576">
                  <c:v>184080</c:v>
                </c:pt>
                <c:pt idx="9577">
                  <c:v>184080</c:v>
                </c:pt>
                <c:pt idx="9578">
                  <c:v>184120</c:v>
                </c:pt>
                <c:pt idx="9579">
                  <c:v>184120</c:v>
                </c:pt>
                <c:pt idx="9580">
                  <c:v>184160</c:v>
                </c:pt>
                <c:pt idx="9581">
                  <c:v>184160</c:v>
                </c:pt>
                <c:pt idx="9582">
                  <c:v>184200</c:v>
                </c:pt>
                <c:pt idx="9583">
                  <c:v>184200</c:v>
                </c:pt>
                <c:pt idx="9584">
                  <c:v>184240</c:v>
                </c:pt>
                <c:pt idx="9585">
                  <c:v>184240</c:v>
                </c:pt>
                <c:pt idx="9586">
                  <c:v>184280</c:v>
                </c:pt>
                <c:pt idx="9587">
                  <c:v>184280</c:v>
                </c:pt>
                <c:pt idx="9588">
                  <c:v>184320</c:v>
                </c:pt>
                <c:pt idx="9589">
                  <c:v>184320</c:v>
                </c:pt>
                <c:pt idx="9590">
                  <c:v>184360</c:v>
                </c:pt>
                <c:pt idx="9591">
                  <c:v>184360</c:v>
                </c:pt>
                <c:pt idx="9592">
                  <c:v>184400</c:v>
                </c:pt>
                <c:pt idx="9593">
                  <c:v>184400</c:v>
                </c:pt>
                <c:pt idx="9594">
                  <c:v>184440</c:v>
                </c:pt>
                <c:pt idx="9595">
                  <c:v>184440</c:v>
                </c:pt>
                <c:pt idx="9596">
                  <c:v>184480</c:v>
                </c:pt>
                <c:pt idx="9597">
                  <c:v>184480</c:v>
                </c:pt>
                <c:pt idx="9598">
                  <c:v>184520</c:v>
                </c:pt>
                <c:pt idx="9599">
                  <c:v>184520</c:v>
                </c:pt>
                <c:pt idx="9600">
                  <c:v>184560</c:v>
                </c:pt>
                <c:pt idx="9601">
                  <c:v>184560</c:v>
                </c:pt>
                <c:pt idx="9602">
                  <c:v>184600</c:v>
                </c:pt>
                <c:pt idx="9603">
                  <c:v>184600</c:v>
                </c:pt>
                <c:pt idx="9604">
                  <c:v>184640</c:v>
                </c:pt>
                <c:pt idx="9605">
                  <c:v>184640</c:v>
                </c:pt>
                <c:pt idx="9606">
                  <c:v>184680</c:v>
                </c:pt>
                <c:pt idx="9607">
                  <c:v>184680</c:v>
                </c:pt>
                <c:pt idx="9608">
                  <c:v>184720</c:v>
                </c:pt>
                <c:pt idx="9609">
                  <c:v>184720</c:v>
                </c:pt>
                <c:pt idx="9610">
                  <c:v>184760</c:v>
                </c:pt>
                <c:pt idx="9611">
                  <c:v>184760</c:v>
                </c:pt>
                <c:pt idx="9612">
                  <c:v>184800</c:v>
                </c:pt>
                <c:pt idx="9613">
                  <c:v>184800</c:v>
                </c:pt>
                <c:pt idx="9614">
                  <c:v>184840</c:v>
                </c:pt>
                <c:pt idx="9615">
                  <c:v>184840</c:v>
                </c:pt>
                <c:pt idx="9616">
                  <c:v>184880</c:v>
                </c:pt>
                <c:pt idx="9617">
                  <c:v>184880</c:v>
                </c:pt>
                <c:pt idx="9618">
                  <c:v>184920</c:v>
                </c:pt>
                <c:pt idx="9619">
                  <c:v>184920</c:v>
                </c:pt>
                <c:pt idx="9620">
                  <c:v>184960</c:v>
                </c:pt>
                <c:pt idx="9621">
                  <c:v>184960</c:v>
                </c:pt>
                <c:pt idx="9622">
                  <c:v>185000</c:v>
                </c:pt>
                <c:pt idx="9623">
                  <c:v>185000</c:v>
                </c:pt>
                <c:pt idx="9624">
                  <c:v>185040</c:v>
                </c:pt>
                <c:pt idx="9625">
                  <c:v>185040</c:v>
                </c:pt>
                <c:pt idx="9626">
                  <c:v>185080</c:v>
                </c:pt>
                <c:pt idx="9627">
                  <c:v>185089</c:v>
                </c:pt>
                <c:pt idx="9628">
                  <c:v>185129</c:v>
                </c:pt>
                <c:pt idx="9629">
                  <c:v>185185</c:v>
                </c:pt>
                <c:pt idx="9630">
                  <c:v>185225</c:v>
                </c:pt>
                <c:pt idx="9631">
                  <c:v>185259</c:v>
                </c:pt>
                <c:pt idx="9632">
                  <c:v>185299</c:v>
                </c:pt>
                <c:pt idx="9633">
                  <c:v>185299</c:v>
                </c:pt>
                <c:pt idx="9634">
                  <c:v>185339</c:v>
                </c:pt>
                <c:pt idx="9635">
                  <c:v>185339</c:v>
                </c:pt>
                <c:pt idx="9636">
                  <c:v>185379</c:v>
                </c:pt>
                <c:pt idx="9637">
                  <c:v>185379</c:v>
                </c:pt>
                <c:pt idx="9638">
                  <c:v>185419</c:v>
                </c:pt>
                <c:pt idx="9639">
                  <c:v>185419</c:v>
                </c:pt>
                <c:pt idx="9640">
                  <c:v>185459</c:v>
                </c:pt>
                <c:pt idx="9641">
                  <c:v>185459</c:v>
                </c:pt>
                <c:pt idx="9642">
                  <c:v>185499</c:v>
                </c:pt>
                <c:pt idx="9643">
                  <c:v>185527</c:v>
                </c:pt>
                <c:pt idx="9644">
                  <c:v>185567</c:v>
                </c:pt>
                <c:pt idx="9645">
                  <c:v>185567</c:v>
                </c:pt>
                <c:pt idx="9646">
                  <c:v>185607</c:v>
                </c:pt>
                <c:pt idx="9647">
                  <c:v>185623</c:v>
                </c:pt>
                <c:pt idx="9648">
                  <c:v>185663</c:v>
                </c:pt>
                <c:pt idx="9649">
                  <c:v>185682</c:v>
                </c:pt>
                <c:pt idx="9650">
                  <c:v>185722</c:v>
                </c:pt>
                <c:pt idx="9651">
                  <c:v>185756</c:v>
                </c:pt>
                <c:pt idx="9652">
                  <c:v>185796</c:v>
                </c:pt>
                <c:pt idx="9653">
                  <c:v>185796</c:v>
                </c:pt>
                <c:pt idx="9654">
                  <c:v>185836</c:v>
                </c:pt>
                <c:pt idx="9655">
                  <c:v>185869</c:v>
                </c:pt>
                <c:pt idx="9656">
                  <c:v>185909</c:v>
                </c:pt>
                <c:pt idx="9657">
                  <c:v>185943</c:v>
                </c:pt>
                <c:pt idx="9658">
                  <c:v>185983</c:v>
                </c:pt>
                <c:pt idx="9659">
                  <c:v>185983</c:v>
                </c:pt>
                <c:pt idx="9660">
                  <c:v>186023</c:v>
                </c:pt>
                <c:pt idx="9661">
                  <c:v>186023</c:v>
                </c:pt>
                <c:pt idx="9662">
                  <c:v>186063</c:v>
                </c:pt>
                <c:pt idx="9663">
                  <c:v>186063</c:v>
                </c:pt>
                <c:pt idx="9664">
                  <c:v>186103</c:v>
                </c:pt>
                <c:pt idx="9665">
                  <c:v>186117</c:v>
                </c:pt>
                <c:pt idx="9666">
                  <c:v>186157</c:v>
                </c:pt>
                <c:pt idx="9667">
                  <c:v>186191</c:v>
                </c:pt>
                <c:pt idx="9668">
                  <c:v>186231</c:v>
                </c:pt>
                <c:pt idx="9669">
                  <c:v>186231</c:v>
                </c:pt>
                <c:pt idx="9670">
                  <c:v>186271</c:v>
                </c:pt>
                <c:pt idx="9671">
                  <c:v>186304</c:v>
                </c:pt>
                <c:pt idx="9672">
                  <c:v>186344</c:v>
                </c:pt>
                <c:pt idx="9673">
                  <c:v>186378</c:v>
                </c:pt>
                <c:pt idx="9674">
                  <c:v>186418</c:v>
                </c:pt>
                <c:pt idx="9675">
                  <c:v>186418</c:v>
                </c:pt>
                <c:pt idx="9676">
                  <c:v>186458</c:v>
                </c:pt>
                <c:pt idx="9677">
                  <c:v>186458</c:v>
                </c:pt>
                <c:pt idx="9678">
                  <c:v>186498</c:v>
                </c:pt>
                <c:pt idx="9679">
                  <c:v>186513</c:v>
                </c:pt>
                <c:pt idx="9680">
                  <c:v>186553</c:v>
                </c:pt>
                <c:pt idx="9681">
                  <c:v>186587</c:v>
                </c:pt>
                <c:pt idx="9682">
                  <c:v>186627</c:v>
                </c:pt>
                <c:pt idx="9683">
                  <c:v>186627</c:v>
                </c:pt>
                <c:pt idx="9684">
                  <c:v>186667</c:v>
                </c:pt>
                <c:pt idx="9685">
                  <c:v>186689</c:v>
                </c:pt>
                <c:pt idx="9686">
                  <c:v>186729</c:v>
                </c:pt>
                <c:pt idx="9687">
                  <c:v>186763</c:v>
                </c:pt>
                <c:pt idx="9688">
                  <c:v>186803</c:v>
                </c:pt>
                <c:pt idx="9689">
                  <c:v>186803</c:v>
                </c:pt>
                <c:pt idx="9690">
                  <c:v>186843</c:v>
                </c:pt>
                <c:pt idx="9691">
                  <c:v>186843</c:v>
                </c:pt>
                <c:pt idx="9692">
                  <c:v>186883</c:v>
                </c:pt>
                <c:pt idx="9693">
                  <c:v>186883</c:v>
                </c:pt>
                <c:pt idx="9694">
                  <c:v>186923</c:v>
                </c:pt>
                <c:pt idx="9695">
                  <c:v>186923</c:v>
                </c:pt>
                <c:pt idx="9696">
                  <c:v>186963</c:v>
                </c:pt>
                <c:pt idx="9697">
                  <c:v>186963</c:v>
                </c:pt>
                <c:pt idx="9698">
                  <c:v>187003</c:v>
                </c:pt>
                <c:pt idx="9699">
                  <c:v>187042</c:v>
                </c:pt>
                <c:pt idx="9700">
                  <c:v>187082</c:v>
                </c:pt>
                <c:pt idx="9701">
                  <c:v>187082</c:v>
                </c:pt>
                <c:pt idx="9702">
                  <c:v>187122</c:v>
                </c:pt>
                <c:pt idx="9703">
                  <c:v>187122</c:v>
                </c:pt>
                <c:pt idx="9704">
                  <c:v>187162</c:v>
                </c:pt>
                <c:pt idx="9705">
                  <c:v>187162</c:v>
                </c:pt>
                <c:pt idx="9706">
                  <c:v>187202</c:v>
                </c:pt>
                <c:pt idx="9707">
                  <c:v>187202</c:v>
                </c:pt>
                <c:pt idx="9708">
                  <c:v>187242</c:v>
                </c:pt>
                <c:pt idx="9709">
                  <c:v>187242</c:v>
                </c:pt>
                <c:pt idx="9710">
                  <c:v>187282</c:v>
                </c:pt>
                <c:pt idx="9711">
                  <c:v>187282</c:v>
                </c:pt>
                <c:pt idx="9712">
                  <c:v>187322</c:v>
                </c:pt>
                <c:pt idx="9713">
                  <c:v>187322</c:v>
                </c:pt>
                <c:pt idx="9714">
                  <c:v>187362</c:v>
                </c:pt>
                <c:pt idx="9715">
                  <c:v>187371</c:v>
                </c:pt>
                <c:pt idx="9716">
                  <c:v>187411</c:v>
                </c:pt>
                <c:pt idx="9717">
                  <c:v>188459</c:v>
                </c:pt>
                <c:pt idx="9718">
                  <c:v>188499</c:v>
                </c:pt>
                <c:pt idx="9719">
                  <c:v>188499</c:v>
                </c:pt>
                <c:pt idx="9720">
                  <c:v>188539</c:v>
                </c:pt>
                <c:pt idx="9721">
                  <c:v>188539</c:v>
                </c:pt>
                <c:pt idx="9722">
                  <c:v>188579</c:v>
                </c:pt>
                <c:pt idx="9723">
                  <c:v>188579</c:v>
                </c:pt>
                <c:pt idx="9724">
                  <c:v>188619</c:v>
                </c:pt>
                <c:pt idx="9725">
                  <c:v>188619</c:v>
                </c:pt>
                <c:pt idx="9726">
                  <c:v>188659</c:v>
                </c:pt>
                <c:pt idx="9727">
                  <c:v>188659</c:v>
                </c:pt>
                <c:pt idx="9728">
                  <c:v>188699</c:v>
                </c:pt>
                <c:pt idx="9729">
                  <c:v>188699</c:v>
                </c:pt>
                <c:pt idx="9730">
                  <c:v>188739</c:v>
                </c:pt>
                <c:pt idx="9731">
                  <c:v>188739</c:v>
                </c:pt>
                <c:pt idx="9732">
                  <c:v>188779</c:v>
                </c:pt>
                <c:pt idx="9733">
                  <c:v>188804</c:v>
                </c:pt>
                <c:pt idx="9734">
                  <c:v>188844</c:v>
                </c:pt>
                <c:pt idx="9735">
                  <c:v>188844</c:v>
                </c:pt>
                <c:pt idx="9736">
                  <c:v>188884</c:v>
                </c:pt>
                <c:pt idx="9737">
                  <c:v>188884</c:v>
                </c:pt>
                <c:pt idx="9738">
                  <c:v>188924</c:v>
                </c:pt>
                <c:pt idx="9739">
                  <c:v>188924</c:v>
                </c:pt>
                <c:pt idx="9740">
                  <c:v>188964</c:v>
                </c:pt>
                <c:pt idx="9741">
                  <c:v>188964</c:v>
                </c:pt>
                <c:pt idx="9742">
                  <c:v>189004</c:v>
                </c:pt>
                <c:pt idx="9743">
                  <c:v>189004</c:v>
                </c:pt>
                <c:pt idx="9744">
                  <c:v>189044</c:v>
                </c:pt>
                <c:pt idx="9745">
                  <c:v>189044</c:v>
                </c:pt>
                <c:pt idx="9746">
                  <c:v>189084</c:v>
                </c:pt>
                <c:pt idx="9747">
                  <c:v>189084</c:v>
                </c:pt>
                <c:pt idx="9748">
                  <c:v>189124</c:v>
                </c:pt>
                <c:pt idx="9749">
                  <c:v>189124</c:v>
                </c:pt>
                <c:pt idx="9750">
                  <c:v>189164</c:v>
                </c:pt>
                <c:pt idx="9751">
                  <c:v>189164</c:v>
                </c:pt>
                <c:pt idx="9752">
                  <c:v>189204</c:v>
                </c:pt>
                <c:pt idx="9753">
                  <c:v>189204</c:v>
                </c:pt>
                <c:pt idx="9754">
                  <c:v>189244</c:v>
                </c:pt>
                <c:pt idx="9755">
                  <c:v>189244</c:v>
                </c:pt>
                <c:pt idx="9756">
                  <c:v>189284</c:v>
                </c:pt>
                <c:pt idx="9757">
                  <c:v>189284</c:v>
                </c:pt>
                <c:pt idx="9758">
                  <c:v>189324</c:v>
                </c:pt>
                <c:pt idx="9759">
                  <c:v>189324</c:v>
                </c:pt>
                <c:pt idx="9760">
                  <c:v>189364</c:v>
                </c:pt>
                <c:pt idx="9761">
                  <c:v>189364</c:v>
                </c:pt>
                <c:pt idx="9762">
                  <c:v>189404</c:v>
                </c:pt>
                <c:pt idx="9763">
                  <c:v>189404</c:v>
                </c:pt>
                <c:pt idx="9764">
                  <c:v>189444</c:v>
                </c:pt>
                <c:pt idx="9765">
                  <c:v>189469</c:v>
                </c:pt>
                <c:pt idx="9766">
                  <c:v>189509</c:v>
                </c:pt>
                <c:pt idx="9767">
                  <c:v>189509</c:v>
                </c:pt>
                <c:pt idx="9768">
                  <c:v>189549</c:v>
                </c:pt>
                <c:pt idx="9769">
                  <c:v>189549</c:v>
                </c:pt>
                <c:pt idx="9770">
                  <c:v>189589</c:v>
                </c:pt>
                <c:pt idx="9771">
                  <c:v>189589</c:v>
                </c:pt>
                <c:pt idx="9772">
                  <c:v>189629</c:v>
                </c:pt>
                <c:pt idx="9773">
                  <c:v>189629</c:v>
                </c:pt>
                <c:pt idx="9774">
                  <c:v>189669</c:v>
                </c:pt>
                <c:pt idx="9775">
                  <c:v>189669</c:v>
                </c:pt>
                <c:pt idx="9776">
                  <c:v>189709</c:v>
                </c:pt>
                <c:pt idx="9777">
                  <c:v>189709</c:v>
                </c:pt>
                <c:pt idx="9778">
                  <c:v>189749</c:v>
                </c:pt>
                <c:pt idx="9779">
                  <c:v>189749</c:v>
                </c:pt>
                <c:pt idx="9780">
                  <c:v>189789</c:v>
                </c:pt>
                <c:pt idx="9781">
                  <c:v>189789</c:v>
                </c:pt>
                <c:pt idx="9782">
                  <c:v>189829</c:v>
                </c:pt>
                <c:pt idx="9783">
                  <c:v>189829</c:v>
                </c:pt>
                <c:pt idx="9784">
                  <c:v>189869</c:v>
                </c:pt>
                <c:pt idx="9785">
                  <c:v>189869</c:v>
                </c:pt>
                <c:pt idx="9786">
                  <c:v>189909</c:v>
                </c:pt>
                <c:pt idx="9787">
                  <c:v>189909</c:v>
                </c:pt>
                <c:pt idx="9788">
                  <c:v>189949</c:v>
                </c:pt>
                <c:pt idx="9789">
                  <c:v>189949</c:v>
                </c:pt>
                <c:pt idx="9790">
                  <c:v>189989</c:v>
                </c:pt>
                <c:pt idx="9791">
                  <c:v>189989</c:v>
                </c:pt>
                <c:pt idx="9792">
                  <c:v>190029</c:v>
                </c:pt>
                <c:pt idx="9793">
                  <c:v>190029</c:v>
                </c:pt>
                <c:pt idx="9794">
                  <c:v>190069</c:v>
                </c:pt>
                <c:pt idx="9795">
                  <c:v>190069</c:v>
                </c:pt>
                <c:pt idx="9796">
                  <c:v>190109</c:v>
                </c:pt>
                <c:pt idx="9797">
                  <c:v>190109</c:v>
                </c:pt>
                <c:pt idx="9798">
                  <c:v>190149</c:v>
                </c:pt>
                <c:pt idx="9799">
                  <c:v>190149</c:v>
                </c:pt>
                <c:pt idx="9800">
                  <c:v>190189</c:v>
                </c:pt>
                <c:pt idx="9801">
                  <c:v>190189</c:v>
                </c:pt>
                <c:pt idx="9802">
                  <c:v>190229</c:v>
                </c:pt>
                <c:pt idx="9803">
                  <c:v>190229</c:v>
                </c:pt>
                <c:pt idx="9804">
                  <c:v>190269</c:v>
                </c:pt>
                <c:pt idx="9805">
                  <c:v>190269</c:v>
                </c:pt>
                <c:pt idx="9806">
                  <c:v>190309</c:v>
                </c:pt>
                <c:pt idx="9807">
                  <c:v>190309</c:v>
                </c:pt>
                <c:pt idx="9808">
                  <c:v>190349</c:v>
                </c:pt>
                <c:pt idx="9809">
                  <c:v>190349</c:v>
                </c:pt>
                <c:pt idx="9810">
                  <c:v>190389</c:v>
                </c:pt>
                <c:pt idx="9811">
                  <c:v>190389</c:v>
                </c:pt>
                <c:pt idx="9812">
                  <c:v>190429</c:v>
                </c:pt>
                <c:pt idx="9813">
                  <c:v>190429</c:v>
                </c:pt>
                <c:pt idx="9814">
                  <c:v>190469</c:v>
                </c:pt>
                <c:pt idx="9815">
                  <c:v>190469</c:v>
                </c:pt>
                <c:pt idx="9816">
                  <c:v>190509</c:v>
                </c:pt>
                <c:pt idx="9817">
                  <c:v>190509</c:v>
                </c:pt>
                <c:pt idx="9818">
                  <c:v>190549</c:v>
                </c:pt>
                <c:pt idx="9819">
                  <c:v>190549</c:v>
                </c:pt>
                <c:pt idx="9820">
                  <c:v>190589</c:v>
                </c:pt>
                <c:pt idx="9821">
                  <c:v>190589</c:v>
                </c:pt>
                <c:pt idx="9822">
                  <c:v>190629</c:v>
                </c:pt>
                <c:pt idx="9823">
                  <c:v>190629</c:v>
                </c:pt>
                <c:pt idx="9824">
                  <c:v>190669</c:v>
                </c:pt>
                <c:pt idx="9825">
                  <c:v>190669</c:v>
                </c:pt>
                <c:pt idx="9826">
                  <c:v>190709</c:v>
                </c:pt>
                <c:pt idx="9827">
                  <c:v>190709</c:v>
                </c:pt>
                <c:pt idx="9828">
                  <c:v>190749</c:v>
                </c:pt>
                <c:pt idx="9829">
                  <c:v>190749</c:v>
                </c:pt>
                <c:pt idx="9830">
                  <c:v>190789</c:v>
                </c:pt>
                <c:pt idx="9831">
                  <c:v>190789</c:v>
                </c:pt>
                <c:pt idx="9832">
                  <c:v>190829</c:v>
                </c:pt>
                <c:pt idx="9833">
                  <c:v>190845</c:v>
                </c:pt>
                <c:pt idx="9834">
                  <c:v>190885</c:v>
                </c:pt>
                <c:pt idx="9835">
                  <c:v>190918</c:v>
                </c:pt>
                <c:pt idx="9836">
                  <c:v>190958</c:v>
                </c:pt>
                <c:pt idx="9837">
                  <c:v>191003</c:v>
                </c:pt>
                <c:pt idx="9838">
                  <c:v>191043</c:v>
                </c:pt>
                <c:pt idx="9839">
                  <c:v>191043</c:v>
                </c:pt>
                <c:pt idx="9840">
                  <c:v>191083</c:v>
                </c:pt>
                <c:pt idx="9841">
                  <c:v>191083</c:v>
                </c:pt>
                <c:pt idx="9842">
                  <c:v>191123</c:v>
                </c:pt>
                <c:pt idx="9843">
                  <c:v>191123</c:v>
                </c:pt>
                <c:pt idx="9844">
                  <c:v>191163</c:v>
                </c:pt>
                <c:pt idx="9845">
                  <c:v>191163</c:v>
                </c:pt>
                <c:pt idx="9846">
                  <c:v>191203</c:v>
                </c:pt>
                <c:pt idx="9847">
                  <c:v>191243</c:v>
                </c:pt>
                <c:pt idx="9848">
                  <c:v>191283</c:v>
                </c:pt>
                <c:pt idx="9849">
                  <c:v>191283</c:v>
                </c:pt>
                <c:pt idx="9850">
                  <c:v>191323</c:v>
                </c:pt>
                <c:pt idx="9851">
                  <c:v>191388</c:v>
                </c:pt>
                <c:pt idx="9852">
                  <c:v>191428</c:v>
                </c:pt>
                <c:pt idx="9853">
                  <c:v>191428</c:v>
                </c:pt>
                <c:pt idx="9854">
                  <c:v>191468</c:v>
                </c:pt>
                <c:pt idx="9855">
                  <c:v>192857</c:v>
                </c:pt>
                <c:pt idx="9856">
                  <c:v>192897</c:v>
                </c:pt>
                <c:pt idx="9857">
                  <c:v>192897</c:v>
                </c:pt>
                <c:pt idx="9858">
                  <c:v>192937</c:v>
                </c:pt>
                <c:pt idx="9859">
                  <c:v>192984</c:v>
                </c:pt>
                <c:pt idx="9860">
                  <c:v>193024</c:v>
                </c:pt>
                <c:pt idx="9861">
                  <c:v>193024</c:v>
                </c:pt>
                <c:pt idx="9862">
                  <c:v>193064</c:v>
                </c:pt>
                <c:pt idx="9863">
                  <c:v>193064</c:v>
                </c:pt>
                <c:pt idx="9864">
                  <c:v>193104</c:v>
                </c:pt>
                <c:pt idx="9865">
                  <c:v>193104</c:v>
                </c:pt>
                <c:pt idx="9866">
                  <c:v>193144</c:v>
                </c:pt>
                <c:pt idx="9867">
                  <c:v>193144</c:v>
                </c:pt>
                <c:pt idx="9868">
                  <c:v>193184</c:v>
                </c:pt>
                <c:pt idx="9869">
                  <c:v>193184</c:v>
                </c:pt>
                <c:pt idx="9870">
                  <c:v>193224</c:v>
                </c:pt>
                <c:pt idx="9871">
                  <c:v>193224</c:v>
                </c:pt>
                <c:pt idx="9872">
                  <c:v>193264</c:v>
                </c:pt>
                <c:pt idx="9873">
                  <c:v>193264</c:v>
                </c:pt>
                <c:pt idx="9874">
                  <c:v>193304</c:v>
                </c:pt>
                <c:pt idx="9875">
                  <c:v>193304</c:v>
                </c:pt>
                <c:pt idx="9876">
                  <c:v>193344</c:v>
                </c:pt>
                <c:pt idx="9877">
                  <c:v>193344</c:v>
                </c:pt>
                <c:pt idx="9878">
                  <c:v>193384</c:v>
                </c:pt>
                <c:pt idx="9879">
                  <c:v>193384</c:v>
                </c:pt>
                <c:pt idx="9880">
                  <c:v>193424</c:v>
                </c:pt>
                <c:pt idx="9881">
                  <c:v>193424</c:v>
                </c:pt>
                <c:pt idx="9882">
                  <c:v>193464</c:v>
                </c:pt>
                <c:pt idx="9883">
                  <c:v>193464</c:v>
                </c:pt>
                <c:pt idx="9884">
                  <c:v>193504</c:v>
                </c:pt>
                <c:pt idx="9885">
                  <c:v>193504</c:v>
                </c:pt>
                <c:pt idx="9886">
                  <c:v>193544</c:v>
                </c:pt>
                <c:pt idx="9887">
                  <c:v>193544</c:v>
                </c:pt>
                <c:pt idx="9888">
                  <c:v>193584</c:v>
                </c:pt>
                <c:pt idx="9889">
                  <c:v>193584</c:v>
                </c:pt>
                <c:pt idx="9890">
                  <c:v>193624</c:v>
                </c:pt>
                <c:pt idx="9891">
                  <c:v>193624</c:v>
                </c:pt>
                <c:pt idx="9892">
                  <c:v>193664</c:v>
                </c:pt>
                <c:pt idx="9893">
                  <c:v>193664</c:v>
                </c:pt>
                <c:pt idx="9894">
                  <c:v>193704</c:v>
                </c:pt>
                <c:pt idx="9895">
                  <c:v>193704</c:v>
                </c:pt>
                <c:pt idx="9896">
                  <c:v>193744</c:v>
                </c:pt>
                <c:pt idx="9897">
                  <c:v>193744</c:v>
                </c:pt>
                <c:pt idx="9898">
                  <c:v>193784</c:v>
                </c:pt>
                <c:pt idx="9899">
                  <c:v>193784</c:v>
                </c:pt>
                <c:pt idx="9900">
                  <c:v>193824</c:v>
                </c:pt>
                <c:pt idx="9901">
                  <c:v>193824</c:v>
                </c:pt>
                <c:pt idx="9902">
                  <c:v>193864</c:v>
                </c:pt>
                <c:pt idx="9903">
                  <c:v>193864</c:v>
                </c:pt>
                <c:pt idx="9904">
                  <c:v>193904</c:v>
                </c:pt>
                <c:pt idx="9905">
                  <c:v>193904</c:v>
                </c:pt>
                <c:pt idx="9906">
                  <c:v>193944</c:v>
                </c:pt>
                <c:pt idx="9907">
                  <c:v>193944</c:v>
                </c:pt>
                <c:pt idx="9908">
                  <c:v>193984</c:v>
                </c:pt>
                <c:pt idx="9909">
                  <c:v>193984</c:v>
                </c:pt>
                <c:pt idx="9910">
                  <c:v>194024</c:v>
                </c:pt>
                <c:pt idx="9911">
                  <c:v>194024</c:v>
                </c:pt>
                <c:pt idx="9912">
                  <c:v>194064</c:v>
                </c:pt>
                <c:pt idx="9913">
                  <c:v>194064</c:v>
                </c:pt>
                <c:pt idx="9914">
                  <c:v>194104</c:v>
                </c:pt>
                <c:pt idx="9915">
                  <c:v>194104</c:v>
                </c:pt>
                <c:pt idx="9916">
                  <c:v>194144</c:v>
                </c:pt>
                <c:pt idx="9917">
                  <c:v>194144</c:v>
                </c:pt>
                <c:pt idx="9918">
                  <c:v>194184</c:v>
                </c:pt>
                <c:pt idx="9919">
                  <c:v>194184</c:v>
                </c:pt>
                <c:pt idx="9920">
                  <c:v>194224</c:v>
                </c:pt>
                <c:pt idx="9921">
                  <c:v>194224</c:v>
                </c:pt>
                <c:pt idx="9922">
                  <c:v>194264</c:v>
                </c:pt>
                <c:pt idx="9923">
                  <c:v>194264</c:v>
                </c:pt>
                <c:pt idx="9924">
                  <c:v>194304</c:v>
                </c:pt>
                <c:pt idx="9925">
                  <c:v>194304</c:v>
                </c:pt>
                <c:pt idx="9926">
                  <c:v>194344</c:v>
                </c:pt>
                <c:pt idx="9927">
                  <c:v>194344</c:v>
                </c:pt>
                <c:pt idx="9928">
                  <c:v>194384</c:v>
                </c:pt>
                <c:pt idx="9929">
                  <c:v>194384</c:v>
                </c:pt>
                <c:pt idx="9930">
                  <c:v>194424</c:v>
                </c:pt>
                <c:pt idx="9931">
                  <c:v>194424</c:v>
                </c:pt>
                <c:pt idx="9932">
                  <c:v>194464</c:v>
                </c:pt>
                <c:pt idx="9933">
                  <c:v>194464</c:v>
                </c:pt>
                <c:pt idx="9934">
                  <c:v>194504</c:v>
                </c:pt>
                <c:pt idx="9935">
                  <c:v>194504</c:v>
                </c:pt>
                <c:pt idx="9936">
                  <c:v>194544</c:v>
                </c:pt>
                <c:pt idx="9937">
                  <c:v>194544</c:v>
                </c:pt>
                <c:pt idx="9938">
                  <c:v>194584</c:v>
                </c:pt>
                <c:pt idx="9939">
                  <c:v>194584</c:v>
                </c:pt>
                <c:pt idx="9940">
                  <c:v>194624</c:v>
                </c:pt>
                <c:pt idx="9941">
                  <c:v>194624</c:v>
                </c:pt>
                <c:pt idx="9942">
                  <c:v>194664</c:v>
                </c:pt>
                <c:pt idx="9943">
                  <c:v>194664</c:v>
                </c:pt>
                <c:pt idx="9944">
                  <c:v>194704</c:v>
                </c:pt>
                <c:pt idx="9945">
                  <c:v>194704</c:v>
                </c:pt>
                <c:pt idx="9946">
                  <c:v>194744</c:v>
                </c:pt>
                <c:pt idx="9947">
                  <c:v>194744</c:v>
                </c:pt>
                <c:pt idx="9948">
                  <c:v>194784</c:v>
                </c:pt>
                <c:pt idx="9949">
                  <c:v>194784</c:v>
                </c:pt>
                <c:pt idx="9950">
                  <c:v>194824</c:v>
                </c:pt>
                <c:pt idx="9951">
                  <c:v>194824</c:v>
                </c:pt>
                <c:pt idx="9952">
                  <c:v>194864</c:v>
                </c:pt>
                <c:pt idx="9953">
                  <c:v>194864</c:v>
                </c:pt>
                <c:pt idx="9954">
                  <c:v>194904</c:v>
                </c:pt>
                <c:pt idx="9955">
                  <c:v>194904</c:v>
                </c:pt>
                <c:pt idx="9956">
                  <c:v>194944</c:v>
                </c:pt>
                <c:pt idx="9957">
                  <c:v>194944</c:v>
                </c:pt>
                <c:pt idx="9958">
                  <c:v>194984</c:v>
                </c:pt>
                <c:pt idx="9959">
                  <c:v>194984</c:v>
                </c:pt>
                <c:pt idx="9960">
                  <c:v>195024</c:v>
                </c:pt>
                <c:pt idx="9961">
                  <c:v>195024</c:v>
                </c:pt>
                <c:pt idx="9962">
                  <c:v>195064</c:v>
                </c:pt>
                <c:pt idx="9963">
                  <c:v>195064</c:v>
                </c:pt>
                <c:pt idx="9964">
                  <c:v>195104</c:v>
                </c:pt>
                <c:pt idx="9965">
                  <c:v>195104</c:v>
                </c:pt>
                <c:pt idx="9966">
                  <c:v>195144</c:v>
                </c:pt>
                <c:pt idx="9967">
                  <c:v>195144</c:v>
                </c:pt>
                <c:pt idx="9968">
                  <c:v>195184</c:v>
                </c:pt>
                <c:pt idx="9969">
                  <c:v>195184</c:v>
                </c:pt>
                <c:pt idx="9970">
                  <c:v>195224</c:v>
                </c:pt>
                <c:pt idx="9971">
                  <c:v>195224</c:v>
                </c:pt>
                <c:pt idx="9972">
                  <c:v>195264</c:v>
                </c:pt>
                <c:pt idx="9973">
                  <c:v>195264</c:v>
                </c:pt>
                <c:pt idx="9974">
                  <c:v>195304</c:v>
                </c:pt>
                <c:pt idx="9975">
                  <c:v>195304</c:v>
                </c:pt>
                <c:pt idx="9976">
                  <c:v>195344</c:v>
                </c:pt>
                <c:pt idx="9977">
                  <c:v>195353</c:v>
                </c:pt>
                <c:pt idx="9978">
                  <c:v>195393</c:v>
                </c:pt>
                <c:pt idx="9979">
                  <c:v>195449</c:v>
                </c:pt>
                <c:pt idx="9980">
                  <c:v>195489</c:v>
                </c:pt>
                <c:pt idx="9981">
                  <c:v>195523</c:v>
                </c:pt>
                <c:pt idx="9982">
                  <c:v>195563</c:v>
                </c:pt>
                <c:pt idx="9983">
                  <c:v>195563</c:v>
                </c:pt>
                <c:pt idx="9984">
                  <c:v>195603</c:v>
                </c:pt>
                <c:pt idx="9985">
                  <c:v>195603</c:v>
                </c:pt>
                <c:pt idx="9986">
                  <c:v>195643</c:v>
                </c:pt>
                <c:pt idx="9987">
                  <c:v>195643</c:v>
                </c:pt>
                <c:pt idx="9988">
                  <c:v>195683</c:v>
                </c:pt>
                <c:pt idx="9989">
                  <c:v>195683</c:v>
                </c:pt>
                <c:pt idx="9990">
                  <c:v>195723</c:v>
                </c:pt>
                <c:pt idx="9991">
                  <c:v>195723</c:v>
                </c:pt>
                <c:pt idx="9992">
                  <c:v>195763</c:v>
                </c:pt>
                <c:pt idx="9993">
                  <c:v>195791</c:v>
                </c:pt>
                <c:pt idx="9994">
                  <c:v>195831</c:v>
                </c:pt>
                <c:pt idx="9995">
                  <c:v>195831</c:v>
                </c:pt>
                <c:pt idx="9996">
                  <c:v>195871</c:v>
                </c:pt>
                <c:pt idx="9997">
                  <c:v>195887</c:v>
                </c:pt>
                <c:pt idx="9998">
                  <c:v>195927</c:v>
                </c:pt>
                <c:pt idx="9999">
                  <c:v>195946</c:v>
                </c:pt>
                <c:pt idx="10000">
                  <c:v>195986</c:v>
                </c:pt>
                <c:pt idx="10001">
                  <c:v>196020</c:v>
                </c:pt>
                <c:pt idx="10002">
                  <c:v>196060</c:v>
                </c:pt>
                <c:pt idx="10003">
                  <c:v>196060</c:v>
                </c:pt>
                <c:pt idx="10004">
                  <c:v>196100</c:v>
                </c:pt>
                <c:pt idx="10005">
                  <c:v>196133</c:v>
                </c:pt>
                <c:pt idx="10006">
                  <c:v>196173</c:v>
                </c:pt>
                <c:pt idx="10007">
                  <c:v>196207</c:v>
                </c:pt>
                <c:pt idx="10008">
                  <c:v>196247</c:v>
                </c:pt>
                <c:pt idx="10009">
                  <c:v>196247</c:v>
                </c:pt>
                <c:pt idx="10010">
                  <c:v>196287</c:v>
                </c:pt>
                <c:pt idx="10011">
                  <c:v>196287</c:v>
                </c:pt>
                <c:pt idx="10012">
                  <c:v>196327</c:v>
                </c:pt>
                <c:pt idx="10013">
                  <c:v>196327</c:v>
                </c:pt>
                <c:pt idx="10014">
                  <c:v>196367</c:v>
                </c:pt>
                <c:pt idx="10015">
                  <c:v>196381</c:v>
                </c:pt>
                <c:pt idx="10016">
                  <c:v>196421</c:v>
                </c:pt>
                <c:pt idx="10017">
                  <c:v>196455</c:v>
                </c:pt>
                <c:pt idx="10018">
                  <c:v>196495</c:v>
                </c:pt>
                <c:pt idx="10019">
                  <c:v>196495</c:v>
                </c:pt>
                <c:pt idx="10020">
                  <c:v>196535</c:v>
                </c:pt>
                <c:pt idx="10021">
                  <c:v>196568</c:v>
                </c:pt>
                <c:pt idx="10022">
                  <c:v>196608</c:v>
                </c:pt>
                <c:pt idx="10023">
                  <c:v>196642</c:v>
                </c:pt>
                <c:pt idx="10024">
                  <c:v>196682</c:v>
                </c:pt>
                <c:pt idx="10025">
                  <c:v>196682</c:v>
                </c:pt>
                <c:pt idx="10026">
                  <c:v>196722</c:v>
                </c:pt>
                <c:pt idx="10027">
                  <c:v>196722</c:v>
                </c:pt>
                <c:pt idx="10028">
                  <c:v>196762</c:v>
                </c:pt>
                <c:pt idx="10029">
                  <c:v>196777</c:v>
                </c:pt>
                <c:pt idx="10030">
                  <c:v>196817</c:v>
                </c:pt>
                <c:pt idx="10031">
                  <c:v>196851</c:v>
                </c:pt>
                <c:pt idx="10032">
                  <c:v>196891</c:v>
                </c:pt>
                <c:pt idx="10033">
                  <c:v>196891</c:v>
                </c:pt>
                <c:pt idx="10034">
                  <c:v>196931</c:v>
                </c:pt>
                <c:pt idx="10035">
                  <c:v>196953</c:v>
                </c:pt>
                <c:pt idx="10036">
                  <c:v>196993</c:v>
                </c:pt>
                <c:pt idx="10037">
                  <c:v>197027</c:v>
                </c:pt>
                <c:pt idx="10038">
                  <c:v>197067</c:v>
                </c:pt>
                <c:pt idx="10039">
                  <c:v>197067</c:v>
                </c:pt>
                <c:pt idx="10040">
                  <c:v>197107</c:v>
                </c:pt>
                <c:pt idx="10041">
                  <c:v>197107</c:v>
                </c:pt>
                <c:pt idx="10042">
                  <c:v>197147</c:v>
                </c:pt>
                <c:pt idx="10043">
                  <c:v>197147</c:v>
                </c:pt>
                <c:pt idx="10044">
                  <c:v>197187</c:v>
                </c:pt>
                <c:pt idx="10045">
                  <c:v>197187</c:v>
                </c:pt>
                <c:pt idx="10046">
                  <c:v>197227</c:v>
                </c:pt>
                <c:pt idx="10047">
                  <c:v>197227</c:v>
                </c:pt>
                <c:pt idx="10048">
                  <c:v>197267</c:v>
                </c:pt>
                <c:pt idx="10049">
                  <c:v>197306</c:v>
                </c:pt>
                <c:pt idx="10050">
                  <c:v>197346</c:v>
                </c:pt>
                <c:pt idx="10051">
                  <c:v>197346</c:v>
                </c:pt>
                <c:pt idx="10052">
                  <c:v>197386</c:v>
                </c:pt>
                <c:pt idx="10053">
                  <c:v>197386</c:v>
                </c:pt>
                <c:pt idx="10054">
                  <c:v>197426</c:v>
                </c:pt>
                <c:pt idx="10055">
                  <c:v>197426</c:v>
                </c:pt>
                <c:pt idx="10056">
                  <c:v>197466</c:v>
                </c:pt>
                <c:pt idx="10057">
                  <c:v>197466</c:v>
                </c:pt>
                <c:pt idx="10058">
                  <c:v>197506</c:v>
                </c:pt>
                <c:pt idx="10059">
                  <c:v>197506</c:v>
                </c:pt>
                <c:pt idx="10060">
                  <c:v>197546</c:v>
                </c:pt>
                <c:pt idx="10061">
                  <c:v>197546</c:v>
                </c:pt>
                <c:pt idx="10062">
                  <c:v>197586</c:v>
                </c:pt>
                <c:pt idx="10063">
                  <c:v>197586</c:v>
                </c:pt>
                <c:pt idx="10064">
                  <c:v>197626</c:v>
                </c:pt>
                <c:pt idx="10065">
                  <c:v>197635</c:v>
                </c:pt>
                <c:pt idx="10066">
                  <c:v>197675</c:v>
                </c:pt>
                <c:pt idx="10067">
                  <c:v>198723</c:v>
                </c:pt>
                <c:pt idx="10068">
                  <c:v>198763</c:v>
                </c:pt>
                <c:pt idx="10069">
                  <c:v>198763</c:v>
                </c:pt>
                <c:pt idx="10070">
                  <c:v>198803</c:v>
                </c:pt>
                <c:pt idx="10071">
                  <c:v>198803</c:v>
                </c:pt>
                <c:pt idx="10072">
                  <c:v>198843</c:v>
                </c:pt>
                <c:pt idx="10073">
                  <c:v>198843</c:v>
                </c:pt>
                <c:pt idx="10074">
                  <c:v>198883</c:v>
                </c:pt>
                <c:pt idx="10075">
                  <c:v>198883</c:v>
                </c:pt>
                <c:pt idx="10076">
                  <c:v>198923</c:v>
                </c:pt>
                <c:pt idx="10077">
                  <c:v>198923</c:v>
                </c:pt>
                <c:pt idx="10078">
                  <c:v>198963</c:v>
                </c:pt>
                <c:pt idx="10079">
                  <c:v>198963</c:v>
                </c:pt>
                <c:pt idx="10080">
                  <c:v>199003</c:v>
                </c:pt>
                <c:pt idx="10081">
                  <c:v>199003</c:v>
                </c:pt>
                <c:pt idx="10082">
                  <c:v>199043</c:v>
                </c:pt>
                <c:pt idx="10083">
                  <c:v>199068</c:v>
                </c:pt>
                <c:pt idx="10084">
                  <c:v>199108</c:v>
                </c:pt>
                <c:pt idx="10085">
                  <c:v>199108</c:v>
                </c:pt>
                <c:pt idx="10086">
                  <c:v>199148</c:v>
                </c:pt>
                <c:pt idx="10087">
                  <c:v>199148</c:v>
                </c:pt>
                <c:pt idx="10088">
                  <c:v>199188</c:v>
                </c:pt>
                <c:pt idx="10089">
                  <c:v>199188</c:v>
                </c:pt>
                <c:pt idx="10090">
                  <c:v>199228</c:v>
                </c:pt>
                <c:pt idx="10091">
                  <c:v>199228</c:v>
                </c:pt>
                <c:pt idx="10092">
                  <c:v>199268</c:v>
                </c:pt>
                <c:pt idx="10093">
                  <c:v>199268</c:v>
                </c:pt>
                <c:pt idx="10094">
                  <c:v>199308</c:v>
                </c:pt>
                <c:pt idx="10095">
                  <c:v>199308</c:v>
                </c:pt>
                <c:pt idx="10096">
                  <c:v>199348</c:v>
                </c:pt>
                <c:pt idx="10097">
                  <c:v>199348</c:v>
                </c:pt>
                <c:pt idx="10098">
                  <c:v>199388</c:v>
                </c:pt>
                <c:pt idx="10099">
                  <c:v>199388</c:v>
                </c:pt>
                <c:pt idx="10100">
                  <c:v>199428</c:v>
                </c:pt>
                <c:pt idx="10101">
                  <c:v>199428</c:v>
                </c:pt>
                <c:pt idx="10102">
                  <c:v>199468</c:v>
                </c:pt>
                <c:pt idx="10103">
                  <c:v>199468</c:v>
                </c:pt>
                <c:pt idx="10104">
                  <c:v>199508</c:v>
                </c:pt>
                <c:pt idx="10105">
                  <c:v>199508</c:v>
                </c:pt>
                <c:pt idx="10106">
                  <c:v>199548</c:v>
                </c:pt>
                <c:pt idx="10107">
                  <c:v>199548</c:v>
                </c:pt>
                <c:pt idx="10108">
                  <c:v>199588</c:v>
                </c:pt>
                <c:pt idx="10109">
                  <c:v>199588</c:v>
                </c:pt>
                <c:pt idx="10110">
                  <c:v>199628</c:v>
                </c:pt>
                <c:pt idx="10111">
                  <c:v>199628</c:v>
                </c:pt>
                <c:pt idx="10112">
                  <c:v>199668</c:v>
                </c:pt>
                <c:pt idx="10113">
                  <c:v>199693</c:v>
                </c:pt>
                <c:pt idx="10114">
                  <c:v>199733</c:v>
                </c:pt>
                <c:pt idx="10115">
                  <c:v>199733</c:v>
                </c:pt>
                <c:pt idx="10116">
                  <c:v>199773</c:v>
                </c:pt>
                <c:pt idx="10117">
                  <c:v>199773</c:v>
                </c:pt>
                <c:pt idx="10118">
                  <c:v>199813</c:v>
                </c:pt>
                <c:pt idx="10119">
                  <c:v>199813</c:v>
                </c:pt>
                <c:pt idx="10120">
                  <c:v>199853</c:v>
                </c:pt>
                <c:pt idx="10121">
                  <c:v>199853</c:v>
                </c:pt>
                <c:pt idx="10122">
                  <c:v>199893</c:v>
                </c:pt>
                <c:pt idx="10123">
                  <c:v>199893</c:v>
                </c:pt>
                <c:pt idx="10124">
                  <c:v>199933</c:v>
                </c:pt>
                <c:pt idx="10125">
                  <c:v>199933</c:v>
                </c:pt>
                <c:pt idx="10126">
                  <c:v>199973</c:v>
                </c:pt>
                <c:pt idx="10127">
                  <c:v>199973</c:v>
                </c:pt>
                <c:pt idx="10128">
                  <c:v>200013</c:v>
                </c:pt>
                <c:pt idx="10129">
                  <c:v>200013</c:v>
                </c:pt>
                <c:pt idx="10130">
                  <c:v>200053</c:v>
                </c:pt>
                <c:pt idx="10131">
                  <c:v>200053</c:v>
                </c:pt>
                <c:pt idx="10132">
                  <c:v>200093</c:v>
                </c:pt>
                <c:pt idx="10133">
                  <c:v>200093</c:v>
                </c:pt>
                <c:pt idx="10134">
                  <c:v>200133</c:v>
                </c:pt>
                <c:pt idx="10135">
                  <c:v>200133</c:v>
                </c:pt>
                <c:pt idx="10136">
                  <c:v>200173</c:v>
                </c:pt>
                <c:pt idx="10137">
                  <c:v>200173</c:v>
                </c:pt>
                <c:pt idx="10138">
                  <c:v>200213</c:v>
                </c:pt>
                <c:pt idx="10139">
                  <c:v>200213</c:v>
                </c:pt>
                <c:pt idx="10140">
                  <c:v>200253</c:v>
                </c:pt>
                <c:pt idx="10141">
                  <c:v>200253</c:v>
                </c:pt>
                <c:pt idx="10142">
                  <c:v>200293</c:v>
                </c:pt>
                <c:pt idx="10143">
                  <c:v>200293</c:v>
                </c:pt>
                <c:pt idx="10144">
                  <c:v>200333</c:v>
                </c:pt>
                <c:pt idx="10145">
                  <c:v>200333</c:v>
                </c:pt>
                <c:pt idx="10146">
                  <c:v>200373</c:v>
                </c:pt>
                <c:pt idx="10147">
                  <c:v>200373</c:v>
                </c:pt>
                <c:pt idx="10148">
                  <c:v>200413</c:v>
                </c:pt>
                <c:pt idx="10149">
                  <c:v>200413</c:v>
                </c:pt>
                <c:pt idx="10150">
                  <c:v>200453</c:v>
                </c:pt>
                <c:pt idx="10151">
                  <c:v>200453</c:v>
                </c:pt>
                <c:pt idx="10152">
                  <c:v>200493</c:v>
                </c:pt>
                <c:pt idx="10153">
                  <c:v>200493</c:v>
                </c:pt>
                <c:pt idx="10154">
                  <c:v>200533</c:v>
                </c:pt>
                <c:pt idx="10155">
                  <c:v>200533</c:v>
                </c:pt>
                <c:pt idx="10156">
                  <c:v>200573</c:v>
                </c:pt>
                <c:pt idx="10157">
                  <c:v>200573</c:v>
                </c:pt>
                <c:pt idx="10158">
                  <c:v>200613</c:v>
                </c:pt>
                <c:pt idx="10159">
                  <c:v>200613</c:v>
                </c:pt>
                <c:pt idx="10160">
                  <c:v>200653</c:v>
                </c:pt>
                <c:pt idx="10161">
                  <c:v>200653</c:v>
                </c:pt>
                <c:pt idx="10162">
                  <c:v>200693</c:v>
                </c:pt>
                <c:pt idx="10163">
                  <c:v>200693</c:v>
                </c:pt>
                <c:pt idx="10164">
                  <c:v>200733</c:v>
                </c:pt>
                <c:pt idx="10165">
                  <c:v>200733</c:v>
                </c:pt>
                <c:pt idx="10166">
                  <c:v>200773</c:v>
                </c:pt>
                <c:pt idx="10167">
                  <c:v>200773</c:v>
                </c:pt>
                <c:pt idx="10168">
                  <c:v>200813</c:v>
                </c:pt>
                <c:pt idx="10169">
                  <c:v>200813</c:v>
                </c:pt>
                <c:pt idx="10170">
                  <c:v>200853</c:v>
                </c:pt>
                <c:pt idx="10171">
                  <c:v>200853</c:v>
                </c:pt>
                <c:pt idx="10172">
                  <c:v>200893</c:v>
                </c:pt>
                <c:pt idx="10173">
                  <c:v>200893</c:v>
                </c:pt>
                <c:pt idx="10174">
                  <c:v>200933</c:v>
                </c:pt>
                <c:pt idx="10175">
                  <c:v>200933</c:v>
                </c:pt>
                <c:pt idx="10176">
                  <c:v>200973</c:v>
                </c:pt>
                <c:pt idx="10177">
                  <c:v>200973</c:v>
                </c:pt>
                <c:pt idx="10178">
                  <c:v>201013</c:v>
                </c:pt>
                <c:pt idx="10179">
                  <c:v>201013</c:v>
                </c:pt>
                <c:pt idx="10180">
                  <c:v>201053</c:v>
                </c:pt>
                <c:pt idx="10181">
                  <c:v>201053</c:v>
                </c:pt>
                <c:pt idx="10182">
                  <c:v>201093</c:v>
                </c:pt>
                <c:pt idx="10183">
                  <c:v>201109</c:v>
                </c:pt>
                <c:pt idx="10184">
                  <c:v>201149</c:v>
                </c:pt>
                <c:pt idx="10185">
                  <c:v>201182</c:v>
                </c:pt>
                <c:pt idx="10186">
                  <c:v>201222</c:v>
                </c:pt>
                <c:pt idx="10187">
                  <c:v>201261</c:v>
                </c:pt>
                <c:pt idx="10188">
                  <c:v>201301</c:v>
                </c:pt>
                <c:pt idx="10189">
                  <c:v>201301</c:v>
                </c:pt>
                <c:pt idx="10190">
                  <c:v>201341</c:v>
                </c:pt>
                <c:pt idx="10191">
                  <c:v>201341</c:v>
                </c:pt>
                <c:pt idx="10192">
                  <c:v>201381</c:v>
                </c:pt>
                <c:pt idx="10193">
                  <c:v>201381</c:v>
                </c:pt>
                <c:pt idx="10194">
                  <c:v>201421</c:v>
                </c:pt>
                <c:pt idx="10195">
                  <c:v>201421</c:v>
                </c:pt>
                <c:pt idx="10196">
                  <c:v>201461</c:v>
                </c:pt>
                <c:pt idx="10197">
                  <c:v>201507</c:v>
                </c:pt>
                <c:pt idx="10198">
                  <c:v>201547</c:v>
                </c:pt>
                <c:pt idx="10199">
                  <c:v>201547</c:v>
                </c:pt>
                <c:pt idx="10200">
                  <c:v>201587</c:v>
                </c:pt>
                <c:pt idx="10201">
                  <c:v>201652</c:v>
                </c:pt>
                <c:pt idx="10202">
                  <c:v>201692</c:v>
                </c:pt>
                <c:pt idx="10203">
                  <c:v>201692</c:v>
                </c:pt>
                <c:pt idx="10204">
                  <c:v>201732</c:v>
                </c:pt>
                <c:pt idx="10205">
                  <c:v>203121</c:v>
                </c:pt>
                <c:pt idx="10206">
                  <c:v>203161</c:v>
                </c:pt>
                <c:pt idx="10207">
                  <c:v>203161</c:v>
                </c:pt>
                <c:pt idx="10208">
                  <c:v>203201</c:v>
                </c:pt>
                <c:pt idx="10209">
                  <c:v>203248</c:v>
                </c:pt>
                <c:pt idx="10210">
                  <c:v>203288</c:v>
                </c:pt>
                <c:pt idx="10211">
                  <c:v>203288</c:v>
                </c:pt>
                <c:pt idx="10212">
                  <c:v>203328</c:v>
                </c:pt>
                <c:pt idx="10213">
                  <c:v>203328</c:v>
                </c:pt>
                <c:pt idx="10214">
                  <c:v>203368</c:v>
                </c:pt>
                <c:pt idx="10215">
                  <c:v>203368</c:v>
                </c:pt>
                <c:pt idx="10216">
                  <c:v>203408</c:v>
                </c:pt>
                <c:pt idx="10217">
                  <c:v>203408</c:v>
                </c:pt>
                <c:pt idx="10218">
                  <c:v>203448</c:v>
                </c:pt>
                <c:pt idx="10219">
                  <c:v>203448</c:v>
                </c:pt>
                <c:pt idx="10220">
                  <c:v>203488</c:v>
                </c:pt>
                <c:pt idx="10221">
                  <c:v>203488</c:v>
                </c:pt>
                <c:pt idx="10222">
                  <c:v>203528</c:v>
                </c:pt>
                <c:pt idx="10223">
                  <c:v>203528</c:v>
                </c:pt>
                <c:pt idx="10224">
                  <c:v>203568</c:v>
                </c:pt>
                <c:pt idx="10225">
                  <c:v>203568</c:v>
                </c:pt>
                <c:pt idx="10226">
                  <c:v>203608</c:v>
                </c:pt>
                <c:pt idx="10227">
                  <c:v>203608</c:v>
                </c:pt>
                <c:pt idx="10228">
                  <c:v>203648</c:v>
                </c:pt>
                <c:pt idx="10229">
                  <c:v>203648</c:v>
                </c:pt>
                <c:pt idx="10230">
                  <c:v>203688</c:v>
                </c:pt>
                <c:pt idx="10231">
                  <c:v>203688</c:v>
                </c:pt>
                <c:pt idx="10232">
                  <c:v>203728</c:v>
                </c:pt>
                <c:pt idx="10233">
                  <c:v>203728</c:v>
                </c:pt>
                <c:pt idx="10234">
                  <c:v>203768</c:v>
                </c:pt>
                <c:pt idx="10235">
                  <c:v>203768</c:v>
                </c:pt>
                <c:pt idx="10236">
                  <c:v>203808</c:v>
                </c:pt>
                <c:pt idx="10237">
                  <c:v>203808</c:v>
                </c:pt>
                <c:pt idx="10238">
                  <c:v>203848</c:v>
                </c:pt>
                <c:pt idx="10239">
                  <c:v>203848</c:v>
                </c:pt>
                <c:pt idx="10240">
                  <c:v>203888</c:v>
                </c:pt>
                <c:pt idx="10241">
                  <c:v>203888</c:v>
                </c:pt>
                <c:pt idx="10242">
                  <c:v>203928</c:v>
                </c:pt>
                <c:pt idx="10243">
                  <c:v>203928</c:v>
                </c:pt>
                <c:pt idx="10244">
                  <c:v>203968</c:v>
                </c:pt>
                <c:pt idx="10245">
                  <c:v>203968</c:v>
                </c:pt>
                <c:pt idx="10246">
                  <c:v>204008</c:v>
                </c:pt>
                <c:pt idx="10247">
                  <c:v>204008</c:v>
                </c:pt>
                <c:pt idx="10248">
                  <c:v>204048</c:v>
                </c:pt>
                <c:pt idx="10249">
                  <c:v>204048</c:v>
                </c:pt>
                <c:pt idx="10250">
                  <c:v>204088</c:v>
                </c:pt>
                <c:pt idx="10251">
                  <c:v>204088</c:v>
                </c:pt>
                <c:pt idx="10252">
                  <c:v>204128</c:v>
                </c:pt>
                <c:pt idx="10253">
                  <c:v>204128</c:v>
                </c:pt>
                <c:pt idx="10254">
                  <c:v>204168</c:v>
                </c:pt>
                <c:pt idx="10255">
                  <c:v>204168</c:v>
                </c:pt>
                <c:pt idx="10256">
                  <c:v>204208</c:v>
                </c:pt>
                <c:pt idx="10257">
                  <c:v>204208</c:v>
                </c:pt>
                <c:pt idx="10258">
                  <c:v>204248</c:v>
                </c:pt>
                <c:pt idx="10259">
                  <c:v>204248</c:v>
                </c:pt>
                <c:pt idx="10260">
                  <c:v>204288</c:v>
                </c:pt>
                <c:pt idx="10261">
                  <c:v>204288</c:v>
                </c:pt>
                <c:pt idx="10262">
                  <c:v>204328</c:v>
                </c:pt>
                <c:pt idx="10263">
                  <c:v>204328</c:v>
                </c:pt>
                <c:pt idx="10264">
                  <c:v>204368</c:v>
                </c:pt>
                <c:pt idx="10265">
                  <c:v>204368</c:v>
                </c:pt>
                <c:pt idx="10266">
                  <c:v>204408</c:v>
                </c:pt>
                <c:pt idx="10267">
                  <c:v>204408</c:v>
                </c:pt>
                <c:pt idx="10268">
                  <c:v>204448</c:v>
                </c:pt>
                <c:pt idx="10269">
                  <c:v>204448</c:v>
                </c:pt>
                <c:pt idx="10270">
                  <c:v>204488</c:v>
                </c:pt>
                <c:pt idx="10271">
                  <c:v>204488</c:v>
                </c:pt>
                <c:pt idx="10272">
                  <c:v>204528</c:v>
                </c:pt>
                <c:pt idx="10273">
                  <c:v>204528</c:v>
                </c:pt>
                <c:pt idx="10274">
                  <c:v>204568</c:v>
                </c:pt>
                <c:pt idx="10275">
                  <c:v>204568</c:v>
                </c:pt>
                <c:pt idx="10276">
                  <c:v>204608</c:v>
                </c:pt>
                <c:pt idx="10277">
                  <c:v>204608</c:v>
                </c:pt>
                <c:pt idx="10278">
                  <c:v>204648</c:v>
                </c:pt>
                <c:pt idx="10279">
                  <c:v>204648</c:v>
                </c:pt>
                <c:pt idx="10280">
                  <c:v>204688</c:v>
                </c:pt>
                <c:pt idx="10281">
                  <c:v>204688</c:v>
                </c:pt>
                <c:pt idx="10282">
                  <c:v>204728</c:v>
                </c:pt>
                <c:pt idx="10283">
                  <c:v>204728</c:v>
                </c:pt>
                <c:pt idx="10284">
                  <c:v>204768</c:v>
                </c:pt>
                <c:pt idx="10285">
                  <c:v>204768</c:v>
                </c:pt>
                <c:pt idx="10286">
                  <c:v>204808</c:v>
                </c:pt>
                <c:pt idx="10287">
                  <c:v>204808</c:v>
                </c:pt>
                <c:pt idx="10288">
                  <c:v>204848</c:v>
                </c:pt>
                <c:pt idx="10289">
                  <c:v>204848</c:v>
                </c:pt>
                <c:pt idx="10290">
                  <c:v>204888</c:v>
                </c:pt>
                <c:pt idx="10291">
                  <c:v>204888</c:v>
                </c:pt>
                <c:pt idx="10292">
                  <c:v>204928</c:v>
                </c:pt>
                <c:pt idx="10293">
                  <c:v>204928</c:v>
                </c:pt>
                <c:pt idx="10294">
                  <c:v>204968</c:v>
                </c:pt>
                <c:pt idx="10295">
                  <c:v>204968</c:v>
                </c:pt>
                <c:pt idx="10296">
                  <c:v>205008</c:v>
                </c:pt>
                <c:pt idx="10297">
                  <c:v>205008</c:v>
                </c:pt>
                <c:pt idx="10298">
                  <c:v>205048</c:v>
                </c:pt>
                <c:pt idx="10299">
                  <c:v>205048</c:v>
                </c:pt>
                <c:pt idx="10300">
                  <c:v>205088</c:v>
                </c:pt>
                <c:pt idx="10301">
                  <c:v>205088</c:v>
                </c:pt>
                <c:pt idx="10302">
                  <c:v>205128</c:v>
                </c:pt>
                <c:pt idx="10303">
                  <c:v>205128</c:v>
                </c:pt>
                <c:pt idx="10304">
                  <c:v>205168</c:v>
                </c:pt>
                <c:pt idx="10305">
                  <c:v>205168</c:v>
                </c:pt>
                <c:pt idx="10306">
                  <c:v>205208</c:v>
                </c:pt>
                <c:pt idx="10307">
                  <c:v>205208</c:v>
                </c:pt>
                <c:pt idx="10308">
                  <c:v>205248</c:v>
                </c:pt>
                <c:pt idx="10309">
                  <c:v>205248</c:v>
                </c:pt>
                <c:pt idx="10310">
                  <c:v>205288</c:v>
                </c:pt>
                <c:pt idx="10311">
                  <c:v>205288</c:v>
                </c:pt>
                <c:pt idx="10312">
                  <c:v>205328</c:v>
                </c:pt>
                <c:pt idx="10313">
                  <c:v>205328</c:v>
                </c:pt>
                <c:pt idx="10314">
                  <c:v>205368</c:v>
                </c:pt>
                <c:pt idx="10315">
                  <c:v>205368</c:v>
                </c:pt>
                <c:pt idx="10316">
                  <c:v>205408</c:v>
                </c:pt>
                <c:pt idx="10317">
                  <c:v>205408</c:v>
                </c:pt>
                <c:pt idx="10318">
                  <c:v>205448</c:v>
                </c:pt>
                <c:pt idx="10319">
                  <c:v>205448</c:v>
                </c:pt>
                <c:pt idx="10320">
                  <c:v>205488</c:v>
                </c:pt>
                <c:pt idx="10321">
                  <c:v>205488</c:v>
                </c:pt>
                <c:pt idx="10322">
                  <c:v>205528</c:v>
                </c:pt>
                <c:pt idx="10323">
                  <c:v>205528</c:v>
                </c:pt>
                <c:pt idx="10324">
                  <c:v>205568</c:v>
                </c:pt>
                <c:pt idx="10325">
                  <c:v>205568</c:v>
                </c:pt>
                <c:pt idx="10326">
                  <c:v>205608</c:v>
                </c:pt>
                <c:pt idx="10327">
                  <c:v>205617</c:v>
                </c:pt>
                <c:pt idx="10328">
                  <c:v>205657</c:v>
                </c:pt>
                <c:pt idx="10329">
                  <c:v>205713</c:v>
                </c:pt>
                <c:pt idx="10330">
                  <c:v>205753</c:v>
                </c:pt>
                <c:pt idx="10331">
                  <c:v>205787</c:v>
                </c:pt>
                <c:pt idx="10332">
                  <c:v>205827</c:v>
                </c:pt>
                <c:pt idx="10333">
                  <c:v>205827</c:v>
                </c:pt>
                <c:pt idx="10334">
                  <c:v>205867</c:v>
                </c:pt>
                <c:pt idx="10335">
                  <c:v>205867</c:v>
                </c:pt>
                <c:pt idx="10336">
                  <c:v>205907</c:v>
                </c:pt>
                <c:pt idx="10337">
                  <c:v>205907</c:v>
                </c:pt>
                <c:pt idx="10338">
                  <c:v>205947</c:v>
                </c:pt>
                <c:pt idx="10339">
                  <c:v>205947</c:v>
                </c:pt>
                <c:pt idx="10340">
                  <c:v>205987</c:v>
                </c:pt>
                <c:pt idx="10341">
                  <c:v>205987</c:v>
                </c:pt>
                <c:pt idx="10342">
                  <c:v>206027</c:v>
                </c:pt>
                <c:pt idx="10343">
                  <c:v>206055</c:v>
                </c:pt>
                <c:pt idx="10344">
                  <c:v>206095</c:v>
                </c:pt>
                <c:pt idx="10345">
                  <c:v>206095</c:v>
                </c:pt>
                <c:pt idx="10346">
                  <c:v>206135</c:v>
                </c:pt>
                <c:pt idx="10347">
                  <c:v>206151</c:v>
                </c:pt>
                <c:pt idx="10348">
                  <c:v>206191</c:v>
                </c:pt>
                <c:pt idx="10349">
                  <c:v>206210</c:v>
                </c:pt>
                <c:pt idx="10350">
                  <c:v>206250</c:v>
                </c:pt>
                <c:pt idx="10351">
                  <c:v>206284</c:v>
                </c:pt>
                <c:pt idx="10352">
                  <c:v>206324</c:v>
                </c:pt>
                <c:pt idx="10353">
                  <c:v>206324</c:v>
                </c:pt>
                <c:pt idx="10354">
                  <c:v>206364</c:v>
                </c:pt>
                <c:pt idx="10355">
                  <c:v>206397</c:v>
                </c:pt>
                <c:pt idx="10356">
                  <c:v>206437</c:v>
                </c:pt>
                <c:pt idx="10357">
                  <c:v>206471</c:v>
                </c:pt>
                <c:pt idx="10358">
                  <c:v>206511</c:v>
                </c:pt>
                <c:pt idx="10359">
                  <c:v>206511</c:v>
                </c:pt>
                <c:pt idx="10360">
                  <c:v>206551</c:v>
                </c:pt>
                <c:pt idx="10361">
                  <c:v>206551</c:v>
                </c:pt>
                <c:pt idx="10362">
                  <c:v>206591</c:v>
                </c:pt>
                <c:pt idx="10363">
                  <c:v>206591</c:v>
                </c:pt>
                <c:pt idx="10364">
                  <c:v>206631</c:v>
                </c:pt>
                <c:pt idx="10365">
                  <c:v>206645</c:v>
                </c:pt>
                <c:pt idx="10366">
                  <c:v>206685</c:v>
                </c:pt>
                <c:pt idx="10367">
                  <c:v>206719</c:v>
                </c:pt>
                <c:pt idx="10368">
                  <c:v>206759</c:v>
                </c:pt>
                <c:pt idx="10369">
                  <c:v>206759</c:v>
                </c:pt>
                <c:pt idx="10370">
                  <c:v>206799</c:v>
                </c:pt>
                <c:pt idx="10371">
                  <c:v>206832</c:v>
                </c:pt>
                <c:pt idx="10372">
                  <c:v>206872</c:v>
                </c:pt>
                <c:pt idx="10373">
                  <c:v>206906</c:v>
                </c:pt>
                <c:pt idx="10374">
                  <c:v>206946</c:v>
                </c:pt>
                <c:pt idx="10375">
                  <c:v>206946</c:v>
                </c:pt>
                <c:pt idx="10376">
                  <c:v>206986</c:v>
                </c:pt>
                <c:pt idx="10377">
                  <c:v>206986</c:v>
                </c:pt>
                <c:pt idx="10378">
                  <c:v>207026</c:v>
                </c:pt>
                <c:pt idx="10379">
                  <c:v>207041</c:v>
                </c:pt>
                <c:pt idx="10380">
                  <c:v>207081</c:v>
                </c:pt>
                <c:pt idx="10381">
                  <c:v>207115</c:v>
                </c:pt>
                <c:pt idx="10382">
                  <c:v>207155</c:v>
                </c:pt>
                <c:pt idx="10383">
                  <c:v>207155</c:v>
                </c:pt>
                <c:pt idx="10384">
                  <c:v>207195</c:v>
                </c:pt>
                <c:pt idx="10385">
                  <c:v>207217</c:v>
                </c:pt>
                <c:pt idx="10386">
                  <c:v>207257</c:v>
                </c:pt>
                <c:pt idx="10387">
                  <c:v>207291</c:v>
                </c:pt>
                <c:pt idx="10388">
                  <c:v>207331</c:v>
                </c:pt>
                <c:pt idx="10389">
                  <c:v>207331</c:v>
                </c:pt>
                <c:pt idx="10390">
                  <c:v>207371</c:v>
                </c:pt>
                <c:pt idx="10391">
                  <c:v>207371</c:v>
                </c:pt>
                <c:pt idx="10392">
                  <c:v>207411</c:v>
                </c:pt>
                <c:pt idx="10393">
                  <c:v>207411</c:v>
                </c:pt>
                <c:pt idx="10394">
                  <c:v>207451</c:v>
                </c:pt>
                <c:pt idx="10395">
                  <c:v>207451</c:v>
                </c:pt>
                <c:pt idx="10396">
                  <c:v>207491</c:v>
                </c:pt>
                <c:pt idx="10397">
                  <c:v>207491</c:v>
                </c:pt>
                <c:pt idx="10398">
                  <c:v>207531</c:v>
                </c:pt>
                <c:pt idx="10399">
                  <c:v>207570</c:v>
                </c:pt>
                <c:pt idx="10400">
                  <c:v>207610</c:v>
                </c:pt>
                <c:pt idx="10401">
                  <c:v>207610</c:v>
                </c:pt>
                <c:pt idx="10402">
                  <c:v>207650</c:v>
                </c:pt>
                <c:pt idx="10403">
                  <c:v>207650</c:v>
                </c:pt>
                <c:pt idx="10404">
                  <c:v>207690</c:v>
                </c:pt>
                <c:pt idx="10405">
                  <c:v>207690</c:v>
                </c:pt>
                <c:pt idx="10406">
                  <c:v>207730</c:v>
                </c:pt>
                <c:pt idx="10407">
                  <c:v>207730</c:v>
                </c:pt>
                <c:pt idx="10408">
                  <c:v>207770</c:v>
                </c:pt>
                <c:pt idx="10409">
                  <c:v>207770</c:v>
                </c:pt>
                <c:pt idx="10410">
                  <c:v>207810</c:v>
                </c:pt>
                <c:pt idx="10411">
                  <c:v>207810</c:v>
                </c:pt>
                <c:pt idx="10412">
                  <c:v>207850</c:v>
                </c:pt>
                <c:pt idx="10413">
                  <c:v>207850</c:v>
                </c:pt>
                <c:pt idx="10414">
                  <c:v>207890</c:v>
                </c:pt>
                <c:pt idx="10415">
                  <c:v>207899</c:v>
                </c:pt>
                <c:pt idx="10416">
                  <c:v>207939</c:v>
                </c:pt>
                <c:pt idx="10417">
                  <c:v>208987</c:v>
                </c:pt>
                <c:pt idx="10418">
                  <c:v>209027</c:v>
                </c:pt>
                <c:pt idx="10419">
                  <c:v>209027</c:v>
                </c:pt>
                <c:pt idx="10420">
                  <c:v>209067</c:v>
                </c:pt>
                <c:pt idx="10421">
                  <c:v>209067</c:v>
                </c:pt>
                <c:pt idx="10422">
                  <c:v>209107</c:v>
                </c:pt>
                <c:pt idx="10423">
                  <c:v>209107</c:v>
                </c:pt>
                <c:pt idx="10424">
                  <c:v>209147</c:v>
                </c:pt>
                <c:pt idx="10425">
                  <c:v>209147</c:v>
                </c:pt>
                <c:pt idx="10426">
                  <c:v>209187</c:v>
                </c:pt>
                <c:pt idx="10427">
                  <c:v>209187</c:v>
                </c:pt>
                <c:pt idx="10428">
                  <c:v>209227</c:v>
                </c:pt>
                <c:pt idx="10429">
                  <c:v>209227</c:v>
                </c:pt>
                <c:pt idx="10430">
                  <c:v>209267</c:v>
                </c:pt>
                <c:pt idx="10431">
                  <c:v>209267</c:v>
                </c:pt>
                <c:pt idx="10432">
                  <c:v>209307</c:v>
                </c:pt>
                <c:pt idx="10433">
                  <c:v>209332</c:v>
                </c:pt>
                <c:pt idx="10434">
                  <c:v>209372</c:v>
                </c:pt>
                <c:pt idx="10435">
                  <c:v>209372</c:v>
                </c:pt>
                <c:pt idx="10436">
                  <c:v>209412</c:v>
                </c:pt>
                <c:pt idx="10437">
                  <c:v>209412</c:v>
                </c:pt>
                <c:pt idx="10438">
                  <c:v>209452</c:v>
                </c:pt>
                <c:pt idx="10439">
                  <c:v>209452</c:v>
                </c:pt>
                <c:pt idx="10440">
                  <c:v>209492</c:v>
                </c:pt>
                <c:pt idx="10441">
                  <c:v>209492</c:v>
                </c:pt>
                <c:pt idx="10442">
                  <c:v>209532</c:v>
                </c:pt>
                <c:pt idx="10443">
                  <c:v>209532</c:v>
                </c:pt>
                <c:pt idx="10444">
                  <c:v>209572</c:v>
                </c:pt>
                <c:pt idx="10445">
                  <c:v>209572</c:v>
                </c:pt>
                <c:pt idx="10446">
                  <c:v>209612</c:v>
                </c:pt>
                <c:pt idx="10447">
                  <c:v>209612</c:v>
                </c:pt>
                <c:pt idx="10448">
                  <c:v>209652</c:v>
                </c:pt>
                <c:pt idx="10449">
                  <c:v>209652</c:v>
                </c:pt>
                <c:pt idx="10450">
                  <c:v>209692</c:v>
                </c:pt>
                <c:pt idx="10451">
                  <c:v>209692</c:v>
                </c:pt>
                <c:pt idx="10452">
                  <c:v>209732</c:v>
                </c:pt>
                <c:pt idx="10453">
                  <c:v>209732</c:v>
                </c:pt>
                <c:pt idx="10454">
                  <c:v>209772</c:v>
                </c:pt>
                <c:pt idx="10455">
                  <c:v>209772</c:v>
                </c:pt>
                <c:pt idx="10456">
                  <c:v>209812</c:v>
                </c:pt>
                <c:pt idx="10457">
                  <c:v>209812</c:v>
                </c:pt>
                <c:pt idx="10458">
                  <c:v>209852</c:v>
                </c:pt>
                <c:pt idx="10459">
                  <c:v>209852</c:v>
                </c:pt>
                <c:pt idx="10460">
                  <c:v>209892</c:v>
                </c:pt>
                <c:pt idx="10461">
                  <c:v>209892</c:v>
                </c:pt>
                <c:pt idx="10462">
                  <c:v>209932</c:v>
                </c:pt>
                <c:pt idx="10463">
                  <c:v>209957</c:v>
                </c:pt>
                <c:pt idx="10464">
                  <c:v>209997</c:v>
                </c:pt>
                <c:pt idx="10465">
                  <c:v>209997</c:v>
                </c:pt>
                <c:pt idx="10466">
                  <c:v>210037</c:v>
                </c:pt>
                <c:pt idx="10467">
                  <c:v>210037</c:v>
                </c:pt>
                <c:pt idx="10468">
                  <c:v>210077</c:v>
                </c:pt>
                <c:pt idx="10469">
                  <c:v>210077</c:v>
                </c:pt>
                <c:pt idx="10470">
                  <c:v>210117</c:v>
                </c:pt>
                <c:pt idx="10471">
                  <c:v>210117</c:v>
                </c:pt>
                <c:pt idx="10472">
                  <c:v>210157</c:v>
                </c:pt>
                <c:pt idx="10473">
                  <c:v>210157</c:v>
                </c:pt>
                <c:pt idx="10474">
                  <c:v>210197</c:v>
                </c:pt>
                <c:pt idx="10475">
                  <c:v>210197</c:v>
                </c:pt>
                <c:pt idx="10476">
                  <c:v>210237</c:v>
                </c:pt>
                <c:pt idx="10477">
                  <c:v>210237</c:v>
                </c:pt>
                <c:pt idx="10478">
                  <c:v>210277</c:v>
                </c:pt>
                <c:pt idx="10479">
                  <c:v>210277</c:v>
                </c:pt>
                <c:pt idx="10480">
                  <c:v>210317</c:v>
                </c:pt>
                <c:pt idx="10481">
                  <c:v>210317</c:v>
                </c:pt>
                <c:pt idx="10482">
                  <c:v>210357</c:v>
                </c:pt>
                <c:pt idx="10483">
                  <c:v>210357</c:v>
                </c:pt>
                <c:pt idx="10484">
                  <c:v>210397</c:v>
                </c:pt>
                <c:pt idx="10485">
                  <c:v>210397</c:v>
                </c:pt>
                <c:pt idx="10486">
                  <c:v>210437</c:v>
                </c:pt>
                <c:pt idx="10487">
                  <c:v>210437</c:v>
                </c:pt>
                <c:pt idx="10488">
                  <c:v>210477</c:v>
                </c:pt>
                <c:pt idx="10489">
                  <c:v>210477</c:v>
                </c:pt>
                <c:pt idx="10490">
                  <c:v>210517</c:v>
                </c:pt>
                <c:pt idx="10491">
                  <c:v>210517</c:v>
                </c:pt>
                <c:pt idx="10492">
                  <c:v>210557</c:v>
                </c:pt>
                <c:pt idx="10493">
                  <c:v>210557</c:v>
                </c:pt>
                <c:pt idx="10494">
                  <c:v>210597</c:v>
                </c:pt>
                <c:pt idx="10495">
                  <c:v>210597</c:v>
                </c:pt>
                <c:pt idx="10496">
                  <c:v>210637</c:v>
                </c:pt>
                <c:pt idx="10497">
                  <c:v>210637</c:v>
                </c:pt>
                <c:pt idx="10498">
                  <c:v>210677</c:v>
                </c:pt>
                <c:pt idx="10499">
                  <c:v>210677</c:v>
                </c:pt>
                <c:pt idx="10500">
                  <c:v>210717</c:v>
                </c:pt>
                <c:pt idx="10501">
                  <c:v>210717</c:v>
                </c:pt>
                <c:pt idx="10502">
                  <c:v>210757</c:v>
                </c:pt>
                <c:pt idx="10503">
                  <c:v>210757</c:v>
                </c:pt>
                <c:pt idx="10504">
                  <c:v>210797</c:v>
                </c:pt>
                <c:pt idx="10505">
                  <c:v>210797</c:v>
                </c:pt>
                <c:pt idx="10506">
                  <c:v>210837</c:v>
                </c:pt>
                <c:pt idx="10507">
                  <c:v>210837</c:v>
                </c:pt>
                <c:pt idx="10508">
                  <c:v>210877</c:v>
                </c:pt>
                <c:pt idx="10509">
                  <c:v>210877</c:v>
                </c:pt>
                <c:pt idx="10510">
                  <c:v>210917</c:v>
                </c:pt>
                <c:pt idx="10511">
                  <c:v>210917</c:v>
                </c:pt>
                <c:pt idx="10512">
                  <c:v>210957</c:v>
                </c:pt>
                <c:pt idx="10513">
                  <c:v>210957</c:v>
                </c:pt>
                <c:pt idx="10514">
                  <c:v>210997</c:v>
                </c:pt>
                <c:pt idx="10515">
                  <c:v>210997</c:v>
                </c:pt>
                <c:pt idx="10516">
                  <c:v>211037</c:v>
                </c:pt>
                <c:pt idx="10517">
                  <c:v>211037</c:v>
                </c:pt>
                <c:pt idx="10518">
                  <c:v>211077</c:v>
                </c:pt>
                <c:pt idx="10519">
                  <c:v>211077</c:v>
                </c:pt>
                <c:pt idx="10520">
                  <c:v>211117</c:v>
                </c:pt>
                <c:pt idx="10521">
                  <c:v>211117</c:v>
                </c:pt>
                <c:pt idx="10522">
                  <c:v>211157</c:v>
                </c:pt>
                <c:pt idx="10523">
                  <c:v>211157</c:v>
                </c:pt>
                <c:pt idx="10524">
                  <c:v>211197</c:v>
                </c:pt>
                <c:pt idx="10525">
                  <c:v>211197</c:v>
                </c:pt>
                <c:pt idx="10526">
                  <c:v>211237</c:v>
                </c:pt>
                <c:pt idx="10527">
                  <c:v>211237</c:v>
                </c:pt>
                <c:pt idx="10528">
                  <c:v>211277</c:v>
                </c:pt>
                <c:pt idx="10529">
                  <c:v>211277</c:v>
                </c:pt>
                <c:pt idx="10530">
                  <c:v>211317</c:v>
                </c:pt>
                <c:pt idx="10531">
                  <c:v>211317</c:v>
                </c:pt>
                <c:pt idx="10532">
                  <c:v>211357</c:v>
                </c:pt>
                <c:pt idx="10533">
                  <c:v>211373</c:v>
                </c:pt>
                <c:pt idx="10534">
                  <c:v>211413</c:v>
                </c:pt>
                <c:pt idx="10535">
                  <c:v>211446</c:v>
                </c:pt>
                <c:pt idx="10536">
                  <c:v>211486</c:v>
                </c:pt>
                <c:pt idx="10537">
                  <c:v>211531</c:v>
                </c:pt>
                <c:pt idx="10538">
                  <c:v>211571</c:v>
                </c:pt>
                <c:pt idx="10539">
                  <c:v>211571</c:v>
                </c:pt>
                <c:pt idx="10540">
                  <c:v>211611</c:v>
                </c:pt>
                <c:pt idx="10541">
                  <c:v>211611</c:v>
                </c:pt>
                <c:pt idx="10542">
                  <c:v>211651</c:v>
                </c:pt>
                <c:pt idx="10543">
                  <c:v>211651</c:v>
                </c:pt>
                <c:pt idx="10544">
                  <c:v>211691</c:v>
                </c:pt>
                <c:pt idx="10545">
                  <c:v>211691</c:v>
                </c:pt>
                <c:pt idx="10546">
                  <c:v>211731</c:v>
                </c:pt>
                <c:pt idx="10547">
                  <c:v>211777</c:v>
                </c:pt>
                <c:pt idx="10548">
                  <c:v>211817</c:v>
                </c:pt>
                <c:pt idx="10549">
                  <c:v>211817</c:v>
                </c:pt>
                <c:pt idx="10550">
                  <c:v>211857</c:v>
                </c:pt>
                <c:pt idx="10551">
                  <c:v>211917</c:v>
                </c:pt>
                <c:pt idx="10552">
                  <c:v>211957</c:v>
                </c:pt>
                <c:pt idx="10553">
                  <c:v>211957</c:v>
                </c:pt>
                <c:pt idx="10554">
                  <c:v>211997</c:v>
                </c:pt>
                <c:pt idx="10555">
                  <c:v>213386</c:v>
                </c:pt>
                <c:pt idx="10556">
                  <c:v>213426</c:v>
                </c:pt>
                <c:pt idx="10557">
                  <c:v>213426</c:v>
                </c:pt>
                <c:pt idx="10558">
                  <c:v>213466</c:v>
                </c:pt>
                <c:pt idx="10559">
                  <c:v>213513</c:v>
                </c:pt>
                <c:pt idx="10560">
                  <c:v>213553</c:v>
                </c:pt>
                <c:pt idx="10561">
                  <c:v>213553</c:v>
                </c:pt>
                <c:pt idx="10562">
                  <c:v>213593</c:v>
                </c:pt>
                <c:pt idx="10563">
                  <c:v>213593</c:v>
                </c:pt>
                <c:pt idx="10564">
                  <c:v>213633</c:v>
                </c:pt>
                <c:pt idx="10565">
                  <c:v>213633</c:v>
                </c:pt>
                <c:pt idx="10566">
                  <c:v>213673</c:v>
                </c:pt>
                <c:pt idx="10567">
                  <c:v>213673</c:v>
                </c:pt>
                <c:pt idx="10568">
                  <c:v>213713</c:v>
                </c:pt>
                <c:pt idx="10569">
                  <c:v>213713</c:v>
                </c:pt>
                <c:pt idx="10570">
                  <c:v>213753</c:v>
                </c:pt>
                <c:pt idx="10571">
                  <c:v>213753</c:v>
                </c:pt>
                <c:pt idx="10572">
                  <c:v>213793</c:v>
                </c:pt>
                <c:pt idx="10573">
                  <c:v>213793</c:v>
                </c:pt>
                <c:pt idx="10574">
                  <c:v>213833</c:v>
                </c:pt>
                <c:pt idx="10575">
                  <c:v>213833</c:v>
                </c:pt>
                <c:pt idx="10576">
                  <c:v>213873</c:v>
                </c:pt>
                <c:pt idx="10577">
                  <c:v>213873</c:v>
                </c:pt>
                <c:pt idx="10578">
                  <c:v>213913</c:v>
                </c:pt>
                <c:pt idx="10579">
                  <c:v>213913</c:v>
                </c:pt>
                <c:pt idx="10580">
                  <c:v>213953</c:v>
                </c:pt>
                <c:pt idx="10581">
                  <c:v>213953</c:v>
                </c:pt>
                <c:pt idx="10582">
                  <c:v>213993</c:v>
                </c:pt>
                <c:pt idx="10583">
                  <c:v>213993</c:v>
                </c:pt>
                <c:pt idx="10584">
                  <c:v>214033</c:v>
                </c:pt>
                <c:pt idx="10585">
                  <c:v>214033</c:v>
                </c:pt>
                <c:pt idx="10586">
                  <c:v>214073</c:v>
                </c:pt>
                <c:pt idx="10587">
                  <c:v>214073</c:v>
                </c:pt>
                <c:pt idx="10588">
                  <c:v>214113</c:v>
                </c:pt>
                <c:pt idx="10589">
                  <c:v>214113</c:v>
                </c:pt>
                <c:pt idx="10590">
                  <c:v>214153</c:v>
                </c:pt>
                <c:pt idx="10591">
                  <c:v>214153</c:v>
                </c:pt>
                <c:pt idx="10592">
                  <c:v>214193</c:v>
                </c:pt>
                <c:pt idx="10593">
                  <c:v>214193</c:v>
                </c:pt>
                <c:pt idx="10594">
                  <c:v>214233</c:v>
                </c:pt>
                <c:pt idx="10595">
                  <c:v>214233</c:v>
                </c:pt>
                <c:pt idx="10596">
                  <c:v>214273</c:v>
                </c:pt>
                <c:pt idx="10597">
                  <c:v>214273</c:v>
                </c:pt>
                <c:pt idx="10598">
                  <c:v>214313</c:v>
                </c:pt>
                <c:pt idx="10599">
                  <c:v>214313</c:v>
                </c:pt>
                <c:pt idx="10600">
                  <c:v>214353</c:v>
                </c:pt>
                <c:pt idx="10601">
                  <c:v>214353</c:v>
                </c:pt>
                <c:pt idx="10602">
                  <c:v>214393</c:v>
                </c:pt>
                <c:pt idx="10603">
                  <c:v>214393</c:v>
                </c:pt>
                <c:pt idx="10604">
                  <c:v>214433</c:v>
                </c:pt>
                <c:pt idx="10605">
                  <c:v>214433</c:v>
                </c:pt>
                <c:pt idx="10606">
                  <c:v>214473</c:v>
                </c:pt>
                <c:pt idx="10607">
                  <c:v>214473</c:v>
                </c:pt>
                <c:pt idx="10608">
                  <c:v>214513</c:v>
                </c:pt>
                <c:pt idx="10609">
                  <c:v>214513</c:v>
                </c:pt>
                <c:pt idx="10610">
                  <c:v>214553</c:v>
                </c:pt>
                <c:pt idx="10611">
                  <c:v>214553</c:v>
                </c:pt>
                <c:pt idx="10612">
                  <c:v>214593</c:v>
                </c:pt>
                <c:pt idx="10613">
                  <c:v>214593</c:v>
                </c:pt>
                <c:pt idx="10614">
                  <c:v>214633</c:v>
                </c:pt>
                <c:pt idx="10615">
                  <c:v>214633</c:v>
                </c:pt>
                <c:pt idx="10616">
                  <c:v>214673</c:v>
                </c:pt>
                <c:pt idx="10617">
                  <c:v>214673</c:v>
                </c:pt>
                <c:pt idx="10618">
                  <c:v>214713</c:v>
                </c:pt>
                <c:pt idx="10619">
                  <c:v>214713</c:v>
                </c:pt>
                <c:pt idx="10620">
                  <c:v>214753</c:v>
                </c:pt>
                <c:pt idx="10621">
                  <c:v>214753</c:v>
                </c:pt>
                <c:pt idx="10622">
                  <c:v>214793</c:v>
                </c:pt>
                <c:pt idx="10623">
                  <c:v>214793</c:v>
                </c:pt>
                <c:pt idx="10624">
                  <c:v>214833</c:v>
                </c:pt>
                <c:pt idx="10625">
                  <c:v>214833</c:v>
                </c:pt>
                <c:pt idx="10626">
                  <c:v>214873</c:v>
                </c:pt>
                <c:pt idx="10627">
                  <c:v>214873</c:v>
                </c:pt>
                <c:pt idx="10628">
                  <c:v>214913</c:v>
                </c:pt>
                <c:pt idx="10629">
                  <c:v>214913</c:v>
                </c:pt>
                <c:pt idx="10630">
                  <c:v>214953</c:v>
                </c:pt>
                <c:pt idx="10631">
                  <c:v>214953</c:v>
                </c:pt>
                <c:pt idx="10632">
                  <c:v>214993</c:v>
                </c:pt>
                <c:pt idx="10633">
                  <c:v>214993</c:v>
                </c:pt>
                <c:pt idx="10634">
                  <c:v>215033</c:v>
                </c:pt>
                <c:pt idx="10635">
                  <c:v>215033</c:v>
                </c:pt>
                <c:pt idx="10636">
                  <c:v>215073</c:v>
                </c:pt>
                <c:pt idx="10637">
                  <c:v>215073</c:v>
                </c:pt>
                <c:pt idx="10638">
                  <c:v>215113</c:v>
                </c:pt>
                <c:pt idx="10639">
                  <c:v>215113</c:v>
                </c:pt>
                <c:pt idx="10640">
                  <c:v>215153</c:v>
                </c:pt>
                <c:pt idx="10641">
                  <c:v>215153</c:v>
                </c:pt>
                <c:pt idx="10642">
                  <c:v>215193</c:v>
                </c:pt>
                <c:pt idx="10643">
                  <c:v>215193</c:v>
                </c:pt>
                <c:pt idx="10644">
                  <c:v>215233</c:v>
                </c:pt>
                <c:pt idx="10645">
                  <c:v>215233</c:v>
                </c:pt>
                <c:pt idx="10646">
                  <c:v>215273</c:v>
                </c:pt>
                <c:pt idx="10647">
                  <c:v>215273</c:v>
                </c:pt>
                <c:pt idx="10648">
                  <c:v>215313</c:v>
                </c:pt>
                <c:pt idx="10649">
                  <c:v>215313</c:v>
                </c:pt>
                <c:pt idx="10650">
                  <c:v>215353</c:v>
                </c:pt>
                <c:pt idx="10651">
                  <c:v>215353</c:v>
                </c:pt>
                <c:pt idx="10652">
                  <c:v>215393</c:v>
                </c:pt>
                <c:pt idx="10653">
                  <c:v>215393</c:v>
                </c:pt>
                <c:pt idx="10654">
                  <c:v>215433</c:v>
                </c:pt>
                <c:pt idx="10655">
                  <c:v>215433</c:v>
                </c:pt>
                <c:pt idx="10656">
                  <c:v>215473</c:v>
                </c:pt>
                <c:pt idx="10657">
                  <c:v>215473</c:v>
                </c:pt>
                <c:pt idx="10658">
                  <c:v>215513</c:v>
                </c:pt>
                <c:pt idx="10659">
                  <c:v>215513</c:v>
                </c:pt>
                <c:pt idx="10660">
                  <c:v>215553</c:v>
                </c:pt>
                <c:pt idx="10661">
                  <c:v>215553</c:v>
                </c:pt>
                <c:pt idx="10662">
                  <c:v>215593</c:v>
                </c:pt>
                <c:pt idx="10663">
                  <c:v>215593</c:v>
                </c:pt>
                <c:pt idx="10664">
                  <c:v>215633</c:v>
                </c:pt>
                <c:pt idx="10665">
                  <c:v>215633</c:v>
                </c:pt>
                <c:pt idx="10666">
                  <c:v>215673</c:v>
                </c:pt>
                <c:pt idx="10667">
                  <c:v>215673</c:v>
                </c:pt>
                <c:pt idx="10668">
                  <c:v>215713</c:v>
                </c:pt>
                <c:pt idx="10669">
                  <c:v>215713</c:v>
                </c:pt>
                <c:pt idx="10670">
                  <c:v>215753</c:v>
                </c:pt>
                <c:pt idx="10671">
                  <c:v>215753</c:v>
                </c:pt>
                <c:pt idx="10672">
                  <c:v>215793</c:v>
                </c:pt>
                <c:pt idx="10673">
                  <c:v>215793</c:v>
                </c:pt>
                <c:pt idx="10674">
                  <c:v>215833</c:v>
                </c:pt>
                <c:pt idx="10675">
                  <c:v>215833</c:v>
                </c:pt>
                <c:pt idx="10676">
                  <c:v>215873</c:v>
                </c:pt>
                <c:pt idx="10677">
                  <c:v>215882</c:v>
                </c:pt>
                <c:pt idx="10678">
                  <c:v>215922</c:v>
                </c:pt>
                <c:pt idx="10679">
                  <c:v>215978</c:v>
                </c:pt>
                <c:pt idx="10680">
                  <c:v>216018</c:v>
                </c:pt>
                <c:pt idx="10681">
                  <c:v>216052</c:v>
                </c:pt>
                <c:pt idx="10682">
                  <c:v>216092</c:v>
                </c:pt>
                <c:pt idx="10683">
                  <c:v>216092</c:v>
                </c:pt>
                <c:pt idx="10684">
                  <c:v>216132</c:v>
                </c:pt>
                <c:pt idx="10685">
                  <c:v>216132</c:v>
                </c:pt>
                <c:pt idx="10686">
                  <c:v>216172</c:v>
                </c:pt>
                <c:pt idx="10687">
                  <c:v>216172</c:v>
                </c:pt>
                <c:pt idx="10688">
                  <c:v>216212</c:v>
                </c:pt>
                <c:pt idx="10689">
                  <c:v>216212</c:v>
                </c:pt>
                <c:pt idx="10690">
                  <c:v>216252</c:v>
                </c:pt>
                <c:pt idx="10691">
                  <c:v>216252</c:v>
                </c:pt>
                <c:pt idx="10692">
                  <c:v>216292</c:v>
                </c:pt>
                <c:pt idx="10693">
                  <c:v>216320</c:v>
                </c:pt>
                <c:pt idx="10694">
                  <c:v>216360</c:v>
                </c:pt>
                <c:pt idx="10695">
                  <c:v>216360</c:v>
                </c:pt>
                <c:pt idx="10696">
                  <c:v>216400</c:v>
                </c:pt>
                <c:pt idx="10697">
                  <c:v>216416</c:v>
                </c:pt>
                <c:pt idx="10698">
                  <c:v>216456</c:v>
                </c:pt>
                <c:pt idx="10699">
                  <c:v>216475</c:v>
                </c:pt>
                <c:pt idx="10700">
                  <c:v>216515</c:v>
                </c:pt>
                <c:pt idx="10701">
                  <c:v>216549</c:v>
                </c:pt>
                <c:pt idx="10702">
                  <c:v>216589</c:v>
                </c:pt>
                <c:pt idx="10703">
                  <c:v>216589</c:v>
                </c:pt>
                <c:pt idx="10704">
                  <c:v>216629</c:v>
                </c:pt>
                <c:pt idx="10705">
                  <c:v>216662</c:v>
                </c:pt>
                <c:pt idx="10706">
                  <c:v>216702</c:v>
                </c:pt>
                <c:pt idx="10707">
                  <c:v>216736</c:v>
                </c:pt>
                <c:pt idx="10708">
                  <c:v>216776</c:v>
                </c:pt>
                <c:pt idx="10709">
                  <c:v>216776</c:v>
                </c:pt>
                <c:pt idx="10710">
                  <c:v>216816</c:v>
                </c:pt>
                <c:pt idx="10711">
                  <c:v>216816</c:v>
                </c:pt>
                <c:pt idx="10712">
                  <c:v>216856</c:v>
                </c:pt>
                <c:pt idx="10713">
                  <c:v>216856</c:v>
                </c:pt>
                <c:pt idx="10714">
                  <c:v>216896</c:v>
                </c:pt>
                <c:pt idx="10715">
                  <c:v>216910</c:v>
                </c:pt>
                <c:pt idx="10716">
                  <c:v>216950</c:v>
                </c:pt>
                <c:pt idx="10717">
                  <c:v>216984</c:v>
                </c:pt>
                <c:pt idx="10718">
                  <c:v>217024</c:v>
                </c:pt>
                <c:pt idx="10719">
                  <c:v>217024</c:v>
                </c:pt>
                <c:pt idx="10720">
                  <c:v>217064</c:v>
                </c:pt>
                <c:pt idx="10721">
                  <c:v>217097</c:v>
                </c:pt>
                <c:pt idx="10722">
                  <c:v>217137</c:v>
                </c:pt>
                <c:pt idx="10723">
                  <c:v>217171</c:v>
                </c:pt>
                <c:pt idx="10724">
                  <c:v>217211</c:v>
                </c:pt>
                <c:pt idx="10725">
                  <c:v>217211</c:v>
                </c:pt>
                <c:pt idx="10726">
                  <c:v>217251</c:v>
                </c:pt>
                <c:pt idx="10727">
                  <c:v>217251</c:v>
                </c:pt>
                <c:pt idx="10728">
                  <c:v>217291</c:v>
                </c:pt>
                <c:pt idx="10729">
                  <c:v>217306</c:v>
                </c:pt>
                <c:pt idx="10730">
                  <c:v>217346</c:v>
                </c:pt>
                <c:pt idx="10731">
                  <c:v>217380</c:v>
                </c:pt>
                <c:pt idx="10732">
                  <c:v>217420</c:v>
                </c:pt>
                <c:pt idx="10733">
                  <c:v>217420</c:v>
                </c:pt>
                <c:pt idx="10734">
                  <c:v>217460</c:v>
                </c:pt>
                <c:pt idx="10735">
                  <c:v>217482</c:v>
                </c:pt>
                <c:pt idx="10736">
                  <c:v>217522</c:v>
                </c:pt>
                <c:pt idx="10737">
                  <c:v>217556</c:v>
                </c:pt>
                <c:pt idx="10738">
                  <c:v>217596</c:v>
                </c:pt>
                <c:pt idx="10739">
                  <c:v>217596</c:v>
                </c:pt>
                <c:pt idx="10740">
                  <c:v>217636</c:v>
                </c:pt>
                <c:pt idx="10741">
                  <c:v>217636</c:v>
                </c:pt>
                <c:pt idx="10742">
                  <c:v>217676</c:v>
                </c:pt>
                <c:pt idx="10743">
                  <c:v>217676</c:v>
                </c:pt>
                <c:pt idx="10744">
                  <c:v>217716</c:v>
                </c:pt>
                <c:pt idx="10745">
                  <c:v>217716</c:v>
                </c:pt>
                <c:pt idx="10746">
                  <c:v>217756</c:v>
                </c:pt>
                <c:pt idx="10747">
                  <c:v>217756</c:v>
                </c:pt>
                <c:pt idx="10748">
                  <c:v>217796</c:v>
                </c:pt>
                <c:pt idx="10749">
                  <c:v>217835</c:v>
                </c:pt>
                <c:pt idx="10750">
                  <c:v>217875</c:v>
                </c:pt>
                <c:pt idx="10751">
                  <c:v>217875</c:v>
                </c:pt>
                <c:pt idx="10752">
                  <c:v>217915</c:v>
                </c:pt>
                <c:pt idx="10753">
                  <c:v>217915</c:v>
                </c:pt>
                <c:pt idx="10754">
                  <c:v>217955</c:v>
                </c:pt>
                <c:pt idx="10755">
                  <c:v>217955</c:v>
                </c:pt>
                <c:pt idx="10756">
                  <c:v>217995</c:v>
                </c:pt>
                <c:pt idx="10757">
                  <c:v>217995</c:v>
                </c:pt>
                <c:pt idx="10758">
                  <c:v>218035</c:v>
                </c:pt>
                <c:pt idx="10759">
                  <c:v>218035</c:v>
                </c:pt>
                <c:pt idx="10760">
                  <c:v>218075</c:v>
                </c:pt>
                <c:pt idx="10761">
                  <c:v>218075</c:v>
                </c:pt>
                <c:pt idx="10762">
                  <c:v>218115</c:v>
                </c:pt>
                <c:pt idx="10763">
                  <c:v>218115</c:v>
                </c:pt>
                <c:pt idx="10764">
                  <c:v>218155</c:v>
                </c:pt>
                <c:pt idx="10765">
                  <c:v>218164</c:v>
                </c:pt>
                <c:pt idx="10766">
                  <c:v>218204</c:v>
                </c:pt>
                <c:pt idx="10767">
                  <c:v>219252</c:v>
                </c:pt>
                <c:pt idx="10768">
                  <c:v>219292</c:v>
                </c:pt>
                <c:pt idx="10769">
                  <c:v>219292</c:v>
                </c:pt>
                <c:pt idx="10770">
                  <c:v>219332</c:v>
                </c:pt>
                <c:pt idx="10771">
                  <c:v>219332</c:v>
                </c:pt>
                <c:pt idx="10772">
                  <c:v>219372</c:v>
                </c:pt>
                <c:pt idx="10773">
                  <c:v>219372</c:v>
                </c:pt>
                <c:pt idx="10774">
                  <c:v>219412</c:v>
                </c:pt>
                <c:pt idx="10775">
                  <c:v>219412</c:v>
                </c:pt>
                <c:pt idx="10776">
                  <c:v>219452</c:v>
                </c:pt>
                <c:pt idx="10777">
                  <c:v>219452</c:v>
                </c:pt>
                <c:pt idx="10778">
                  <c:v>219492</c:v>
                </c:pt>
                <c:pt idx="10779">
                  <c:v>219492</c:v>
                </c:pt>
                <c:pt idx="10780">
                  <c:v>219532</c:v>
                </c:pt>
                <c:pt idx="10781">
                  <c:v>219532</c:v>
                </c:pt>
                <c:pt idx="10782">
                  <c:v>219572</c:v>
                </c:pt>
                <c:pt idx="10783">
                  <c:v>219597</c:v>
                </c:pt>
                <c:pt idx="10784">
                  <c:v>219637</c:v>
                </c:pt>
                <c:pt idx="10785">
                  <c:v>219637</c:v>
                </c:pt>
                <c:pt idx="10786">
                  <c:v>219677</c:v>
                </c:pt>
                <c:pt idx="10787">
                  <c:v>219677</c:v>
                </c:pt>
                <c:pt idx="10788">
                  <c:v>219717</c:v>
                </c:pt>
                <c:pt idx="10789">
                  <c:v>219717</c:v>
                </c:pt>
                <c:pt idx="10790">
                  <c:v>219757</c:v>
                </c:pt>
                <c:pt idx="10791">
                  <c:v>219757</c:v>
                </c:pt>
                <c:pt idx="10792">
                  <c:v>219797</c:v>
                </c:pt>
                <c:pt idx="10793">
                  <c:v>219797</c:v>
                </c:pt>
                <c:pt idx="10794">
                  <c:v>219837</c:v>
                </c:pt>
                <c:pt idx="10795">
                  <c:v>219837</c:v>
                </c:pt>
                <c:pt idx="10796">
                  <c:v>219877</c:v>
                </c:pt>
                <c:pt idx="10797">
                  <c:v>219877</c:v>
                </c:pt>
                <c:pt idx="10798">
                  <c:v>219917</c:v>
                </c:pt>
                <c:pt idx="10799">
                  <c:v>219917</c:v>
                </c:pt>
                <c:pt idx="10800">
                  <c:v>219957</c:v>
                </c:pt>
                <c:pt idx="10801">
                  <c:v>219957</c:v>
                </c:pt>
                <c:pt idx="10802">
                  <c:v>219997</c:v>
                </c:pt>
                <c:pt idx="10803">
                  <c:v>219997</c:v>
                </c:pt>
                <c:pt idx="10804">
                  <c:v>220037</c:v>
                </c:pt>
                <c:pt idx="10805">
                  <c:v>220037</c:v>
                </c:pt>
                <c:pt idx="10806">
                  <c:v>220077</c:v>
                </c:pt>
                <c:pt idx="10807">
                  <c:v>220077</c:v>
                </c:pt>
                <c:pt idx="10808">
                  <c:v>220117</c:v>
                </c:pt>
                <c:pt idx="10809">
                  <c:v>220117</c:v>
                </c:pt>
                <c:pt idx="10810">
                  <c:v>220157</c:v>
                </c:pt>
                <c:pt idx="10811">
                  <c:v>220157</c:v>
                </c:pt>
                <c:pt idx="10812">
                  <c:v>220197</c:v>
                </c:pt>
                <c:pt idx="10813">
                  <c:v>220222</c:v>
                </c:pt>
                <c:pt idx="10814">
                  <c:v>220262</c:v>
                </c:pt>
                <c:pt idx="10815">
                  <c:v>220262</c:v>
                </c:pt>
                <c:pt idx="10816">
                  <c:v>220302</c:v>
                </c:pt>
                <c:pt idx="10817">
                  <c:v>220302</c:v>
                </c:pt>
                <c:pt idx="10818">
                  <c:v>220342</c:v>
                </c:pt>
                <c:pt idx="10819">
                  <c:v>220342</c:v>
                </c:pt>
                <c:pt idx="10820">
                  <c:v>220382</c:v>
                </c:pt>
                <c:pt idx="10821">
                  <c:v>220382</c:v>
                </c:pt>
                <c:pt idx="10822">
                  <c:v>220422</c:v>
                </c:pt>
                <c:pt idx="10823">
                  <c:v>220422</c:v>
                </c:pt>
                <c:pt idx="10824">
                  <c:v>220462</c:v>
                </c:pt>
                <c:pt idx="10825">
                  <c:v>220462</c:v>
                </c:pt>
                <c:pt idx="10826">
                  <c:v>220502</c:v>
                </c:pt>
                <c:pt idx="10827">
                  <c:v>220502</c:v>
                </c:pt>
                <c:pt idx="10828">
                  <c:v>220542</c:v>
                </c:pt>
                <c:pt idx="10829">
                  <c:v>220542</c:v>
                </c:pt>
                <c:pt idx="10830">
                  <c:v>220582</c:v>
                </c:pt>
                <c:pt idx="10831">
                  <c:v>220582</c:v>
                </c:pt>
                <c:pt idx="10832">
                  <c:v>220622</c:v>
                </c:pt>
                <c:pt idx="10833">
                  <c:v>220622</c:v>
                </c:pt>
                <c:pt idx="10834">
                  <c:v>220662</c:v>
                </c:pt>
                <c:pt idx="10835">
                  <c:v>220662</c:v>
                </c:pt>
                <c:pt idx="10836">
                  <c:v>220702</c:v>
                </c:pt>
                <c:pt idx="10837">
                  <c:v>220702</c:v>
                </c:pt>
                <c:pt idx="10838">
                  <c:v>220742</c:v>
                </c:pt>
                <c:pt idx="10839">
                  <c:v>220742</c:v>
                </c:pt>
                <c:pt idx="10840">
                  <c:v>220782</c:v>
                </c:pt>
                <c:pt idx="10841">
                  <c:v>220782</c:v>
                </c:pt>
                <c:pt idx="10842">
                  <c:v>220822</c:v>
                </c:pt>
                <c:pt idx="10843">
                  <c:v>220822</c:v>
                </c:pt>
                <c:pt idx="10844">
                  <c:v>220862</c:v>
                </c:pt>
                <c:pt idx="10845">
                  <c:v>220862</c:v>
                </c:pt>
                <c:pt idx="10846">
                  <c:v>220902</c:v>
                </c:pt>
                <c:pt idx="10847">
                  <c:v>220902</c:v>
                </c:pt>
                <c:pt idx="10848">
                  <c:v>220942</c:v>
                </c:pt>
                <c:pt idx="10849">
                  <c:v>220942</c:v>
                </c:pt>
                <c:pt idx="10850">
                  <c:v>220982</c:v>
                </c:pt>
                <c:pt idx="10851">
                  <c:v>220982</c:v>
                </c:pt>
                <c:pt idx="10852">
                  <c:v>221022</c:v>
                </c:pt>
                <c:pt idx="10853">
                  <c:v>221022</c:v>
                </c:pt>
                <c:pt idx="10854">
                  <c:v>221062</c:v>
                </c:pt>
                <c:pt idx="10855">
                  <c:v>221062</c:v>
                </c:pt>
                <c:pt idx="10856">
                  <c:v>221102</c:v>
                </c:pt>
                <c:pt idx="10857">
                  <c:v>221102</c:v>
                </c:pt>
                <c:pt idx="10858">
                  <c:v>221142</c:v>
                </c:pt>
                <c:pt idx="10859">
                  <c:v>221142</c:v>
                </c:pt>
                <c:pt idx="10860">
                  <c:v>221182</c:v>
                </c:pt>
                <c:pt idx="10861">
                  <c:v>221182</c:v>
                </c:pt>
                <c:pt idx="10862">
                  <c:v>221222</c:v>
                </c:pt>
                <c:pt idx="10863">
                  <c:v>221222</c:v>
                </c:pt>
                <c:pt idx="10864">
                  <c:v>221262</c:v>
                </c:pt>
                <c:pt idx="10865">
                  <c:v>221262</c:v>
                </c:pt>
                <c:pt idx="10866">
                  <c:v>221302</c:v>
                </c:pt>
                <c:pt idx="10867">
                  <c:v>221302</c:v>
                </c:pt>
                <c:pt idx="10868">
                  <c:v>221342</c:v>
                </c:pt>
                <c:pt idx="10869">
                  <c:v>221342</c:v>
                </c:pt>
                <c:pt idx="10870">
                  <c:v>221382</c:v>
                </c:pt>
                <c:pt idx="10871">
                  <c:v>221382</c:v>
                </c:pt>
                <c:pt idx="10872">
                  <c:v>221422</c:v>
                </c:pt>
                <c:pt idx="10873">
                  <c:v>221422</c:v>
                </c:pt>
                <c:pt idx="10874">
                  <c:v>221462</c:v>
                </c:pt>
                <c:pt idx="10875">
                  <c:v>221462</c:v>
                </c:pt>
                <c:pt idx="10876">
                  <c:v>221502</c:v>
                </c:pt>
                <c:pt idx="10877">
                  <c:v>221502</c:v>
                </c:pt>
                <c:pt idx="10878">
                  <c:v>221542</c:v>
                </c:pt>
                <c:pt idx="10879">
                  <c:v>221542</c:v>
                </c:pt>
                <c:pt idx="10880">
                  <c:v>221582</c:v>
                </c:pt>
                <c:pt idx="10881">
                  <c:v>221582</c:v>
                </c:pt>
                <c:pt idx="10882">
                  <c:v>221622</c:v>
                </c:pt>
                <c:pt idx="10883">
                  <c:v>221638</c:v>
                </c:pt>
                <c:pt idx="10884">
                  <c:v>221678</c:v>
                </c:pt>
                <c:pt idx="10885">
                  <c:v>221711</c:v>
                </c:pt>
                <c:pt idx="10886">
                  <c:v>221751</c:v>
                </c:pt>
                <c:pt idx="10887">
                  <c:v>221792</c:v>
                </c:pt>
                <c:pt idx="10888">
                  <c:v>221832</c:v>
                </c:pt>
                <c:pt idx="10889">
                  <c:v>221832</c:v>
                </c:pt>
                <c:pt idx="10890">
                  <c:v>221872</c:v>
                </c:pt>
                <c:pt idx="10891">
                  <c:v>221872</c:v>
                </c:pt>
                <c:pt idx="10892">
                  <c:v>221912</c:v>
                </c:pt>
                <c:pt idx="10893">
                  <c:v>221912</c:v>
                </c:pt>
                <c:pt idx="10894">
                  <c:v>221952</c:v>
                </c:pt>
                <c:pt idx="10895">
                  <c:v>221952</c:v>
                </c:pt>
                <c:pt idx="10896">
                  <c:v>221992</c:v>
                </c:pt>
                <c:pt idx="10897">
                  <c:v>222038</c:v>
                </c:pt>
                <c:pt idx="10898">
                  <c:v>222078</c:v>
                </c:pt>
                <c:pt idx="10899">
                  <c:v>222078</c:v>
                </c:pt>
                <c:pt idx="10900">
                  <c:v>222118</c:v>
                </c:pt>
                <c:pt idx="10901">
                  <c:v>222178</c:v>
                </c:pt>
                <c:pt idx="10902">
                  <c:v>222218</c:v>
                </c:pt>
                <c:pt idx="10903">
                  <c:v>222218</c:v>
                </c:pt>
                <c:pt idx="10904">
                  <c:v>222258</c:v>
                </c:pt>
                <c:pt idx="10905">
                  <c:v>223647</c:v>
                </c:pt>
                <c:pt idx="10906">
                  <c:v>223687</c:v>
                </c:pt>
                <c:pt idx="10907">
                  <c:v>223687</c:v>
                </c:pt>
                <c:pt idx="10908">
                  <c:v>223727</c:v>
                </c:pt>
                <c:pt idx="10909">
                  <c:v>223774</c:v>
                </c:pt>
                <c:pt idx="10910">
                  <c:v>223814</c:v>
                </c:pt>
                <c:pt idx="10911">
                  <c:v>223814</c:v>
                </c:pt>
                <c:pt idx="10912">
                  <c:v>223854</c:v>
                </c:pt>
                <c:pt idx="10913">
                  <c:v>223854</c:v>
                </c:pt>
                <c:pt idx="10914">
                  <c:v>223894</c:v>
                </c:pt>
                <c:pt idx="10915">
                  <c:v>223894</c:v>
                </c:pt>
                <c:pt idx="10916">
                  <c:v>223934</c:v>
                </c:pt>
                <c:pt idx="10917">
                  <c:v>223934</c:v>
                </c:pt>
                <c:pt idx="10918">
                  <c:v>223974</c:v>
                </c:pt>
                <c:pt idx="10919">
                  <c:v>223974</c:v>
                </c:pt>
                <c:pt idx="10920">
                  <c:v>224014</c:v>
                </c:pt>
                <c:pt idx="10921">
                  <c:v>224014</c:v>
                </c:pt>
                <c:pt idx="10922">
                  <c:v>224054</c:v>
                </c:pt>
                <c:pt idx="10923">
                  <c:v>224054</c:v>
                </c:pt>
                <c:pt idx="10924">
                  <c:v>224094</c:v>
                </c:pt>
                <c:pt idx="10925">
                  <c:v>224094</c:v>
                </c:pt>
                <c:pt idx="10926">
                  <c:v>224134</c:v>
                </c:pt>
                <c:pt idx="10927">
                  <c:v>224134</c:v>
                </c:pt>
                <c:pt idx="10928">
                  <c:v>224174</c:v>
                </c:pt>
                <c:pt idx="10929">
                  <c:v>224174</c:v>
                </c:pt>
                <c:pt idx="10930">
                  <c:v>224214</c:v>
                </c:pt>
                <c:pt idx="10931">
                  <c:v>224214</c:v>
                </c:pt>
                <c:pt idx="10932">
                  <c:v>224254</c:v>
                </c:pt>
                <c:pt idx="10933">
                  <c:v>224254</c:v>
                </c:pt>
                <c:pt idx="10934">
                  <c:v>224294</c:v>
                </c:pt>
                <c:pt idx="10935">
                  <c:v>224294</c:v>
                </c:pt>
                <c:pt idx="10936">
                  <c:v>224334</c:v>
                </c:pt>
                <c:pt idx="10937">
                  <c:v>224334</c:v>
                </c:pt>
                <c:pt idx="10938">
                  <c:v>224374</c:v>
                </c:pt>
                <c:pt idx="10939">
                  <c:v>224374</c:v>
                </c:pt>
                <c:pt idx="10940">
                  <c:v>224414</c:v>
                </c:pt>
                <c:pt idx="10941">
                  <c:v>224414</c:v>
                </c:pt>
                <c:pt idx="10942">
                  <c:v>224454</c:v>
                </c:pt>
                <c:pt idx="10943">
                  <c:v>224454</c:v>
                </c:pt>
                <c:pt idx="10944">
                  <c:v>224494</c:v>
                </c:pt>
                <c:pt idx="10945">
                  <c:v>224494</c:v>
                </c:pt>
                <c:pt idx="10946">
                  <c:v>224534</c:v>
                </c:pt>
                <c:pt idx="10947">
                  <c:v>224534</c:v>
                </c:pt>
                <c:pt idx="10948">
                  <c:v>224574</c:v>
                </c:pt>
                <c:pt idx="10949">
                  <c:v>224574</c:v>
                </c:pt>
                <c:pt idx="10950">
                  <c:v>224614</c:v>
                </c:pt>
                <c:pt idx="10951">
                  <c:v>224614</c:v>
                </c:pt>
                <c:pt idx="10952">
                  <c:v>224654</c:v>
                </c:pt>
                <c:pt idx="10953">
                  <c:v>224654</c:v>
                </c:pt>
                <c:pt idx="10954">
                  <c:v>224694</c:v>
                </c:pt>
                <c:pt idx="10955">
                  <c:v>224694</c:v>
                </c:pt>
                <c:pt idx="10956">
                  <c:v>224734</c:v>
                </c:pt>
                <c:pt idx="10957">
                  <c:v>224734</c:v>
                </c:pt>
                <c:pt idx="10958">
                  <c:v>224774</c:v>
                </c:pt>
                <c:pt idx="10959">
                  <c:v>224774</c:v>
                </c:pt>
                <c:pt idx="10960">
                  <c:v>224814</c:v>
                </c:pt>
                <c:pt idx="10961">
                  <c:v>224814</c:v>
                </c:pt>
                <c:pt idx="10962">
                  <c:v>224854</c:v>
                </c:pt>
                <c:pt idx="10963">
                  <c:v>224854</c:v>
                </c:pt>
                <c:pt idx="10964">
                  <c:v>224894</c:v>
                </c:pt>
                <c:pt idx="10965">
                  <c:v>224894</c:v>
                </c:pt>
                <c:pt idx="10966">
                  <c:v>224934</c:v>
                </c:pt>
                <c:pt idx="10967">
                  <c:v>224934</c:v>
                </c:pt>
                <c:pt idx="10968">
                  <c:v>224974</c:v>
                </c:pt>
                <c:pt idx="10969">
                  <c:v>224974</c:v>
                </c:pt>
                <c:pt idx="10970">
                  <c:v>225014</c:v>
                </c:pt>
                <c:pt idx="10971">
                  <c:v>225014</c:v>
                </c:pt>
                <c:pt idx="10972">
                  <c:v>225054</c:v>
                </c:pt>
                <c:pt idx="10973">
                  <c:v>225054</c:v>
                </c:pt>
                <c:pt idx="10974">
                  <c:v>225094</c:v>
                </c:pt>
                <c:pt idx="10975">
                  <c:v>225094</c:v>
                </c:pt>
                <c:pt idx="10976">
                  <c:v>225134</c:v>
                </c:pt>
                <c:pt idx="10977">
                  <c:v>225134</c:v>
                </c:pt>
                <c:pt idx="10978">
                  <c:v>225174</c:v>
                </c:pt>
                <c:pt idx="10979">
                  <c:v>225174</c:v>
                </c:pt>
                <c:pt idx="10980">
                  <c:v>225214</c:v>
                </c:pt>
                <c:pt idx="10981">
                  <c:v>225214</c:v>
                </c:pt>
                <c:pt idx="10982">
                  <c:v>225254</c:v>
                </c:pt>
                <c:pt idx="10983">
                  <c:v>225254</c:v>
                </c:pt>
                <c:pt idx="10984">
                  <c:v>225294</c:v>
                </c:pt>
                <c:pt idx="10985">
                  <c:v>225294</c:v>
                </c:pt>
                <c:pt idx="10986">
                  <c:v>225334</c:v>
                </c:pt>
                <c:pt idx="10987">
                  <c:v>225334</c:v>
                </c:pt>
                <c:pt idx="10988">
                  <c:v>225374</c:v>
                </c:pt>
                <c:pt idx="10989">
                  <c:v>225374</c:v>
                </c:pt>
                <c:pt idx="10990">
                  <c:v>225414</c:v>
                </c:pt>
                <c:pt idx="10991">
                  <c:v>225414</c:v>
                </c:pt>
                <c:pt idx="10992">
                  <c:v>225454</c:v>
                </c:pt>
                <c:pt idx="10993">
                  <c:v>225454</c:v>
                </c:pt>
                <c:pt idx="10994">
                  <c:v>225494</c:v>
                </c:pt>
                <c:pt idx="10995">
                  <c:v>225494</c:v>
                </c:pt>
                <c:pt idx="10996">
                  <c:v>225534</c:v>
                </c:pt>
                <c:pt idx="10997">
                  <c:v>225534</c:v>
                </c:pt>
                <c:pt idx="10998">
                  <c:v>225574</c:v>
                </c:pt>
                <c:pt idx="10999">
                  <c:v>225574</c:v>
                </c:pt>
                <c:pt idx="11000">
                  <c:v>225614</c:v>
                </c:pt>
                <c:pt idx="11001">
                  <c:v>225614</c:v>
                </c:pt>
                <c:pt idx="11002">
                  <c:v>225654</c:v>
                </c:pt>
                <c:pt idx="11003">
                  <c:v>225654</c:v>
                </c:pt>
                <c:pt idx="11004">
                  <c:v>225694</c:v>
                </c:pt>
                <c:pt idx="11005">
                  <c:v>225694</c:v>
                </c:pt>
                <c:pt idx="11006">
                  <c:v>225734</c:v>
                </c:pt>
                <c:pt idx="11007">
                  <c:v>225734</c:v>
                </c:pt>
                <c:pt idx="11008">
                  <c:v>225774</c:v>
                </c:pt>
                <c:pt idx="11009">
                  <c:v>225774</c:v>
                </c:pt>
                <c:pt idx="11010">
                  <c:v>225814</c:v>
                </c:pt>
                <c:pt idx="11011">
                  <c:v>225814</c:v>
                </c:pt>
                <c:pt idx="11012">
                  <c:v>225854</c:v>
                </c:pt>
                <c:pt idx="11013">
                  <c:v>225854</c:v>
                </c:pt>
                <c:pt idx="11014">
                  <c:v>225894</c:v>
                </c:pt>
                <c:pt idx="11015">
                  <c:v>225894</c:v>
                </c:pt>
                <c:pt idx="11016">
                  <c:v>225934</c:v>
                </c:pt>
                <c:pt idx="11017">
                  <c:v>225934</c:v>
                </c:pt>
                <c:pt idx="11018">
                  <c:v>225974</c:v>
                </c:pt>
                <c:pt idx="11019">
                  <c:v>225974</c:v>
                </c:pt>
                <c:pt idx="11020">
                  <c:v>226014</c:v>
                </c:pt>
                <c:pt idx="11021">
                  <c:v>226014</c:v>
                </c:pt>
                <c:pt idx="11022">
                  <c:v>226054</c:v>
                </c:pt>
                <c:pt idx="11023">
                  <c:v>226054</c:v>
                </c:pt>
                <c:pt idx="11024">
                  <c:v>226094</c:v>
                </c:pt>
                <c:pt idx="11025">
                  <c:v>226094</c:v>
                </c:pt>
                <c:pt idx="11026">
                  <c:v>226134</c:v>
                </c:pt>
                <c:pt idx="11027">
                  <c:v>226143</c:v>
                </c:pt>
                <c:pt idx="11028">
                  <c:v>226183</c:v>
                </c:pt>
                <c:pt idx="11029">
                  <c:v>226239</c:v>
                </c:pt>
                <c:pt idx="11030">
                  <c:v>226279</c:v>
                </c:pt>
                <c:pt idx="11031">
                  <c:v>226313</c:v>
                </c:pt>
                <c:pt idx="11032">
                  <c:v>226353</c:v>
                </c:pt>
                <c:pt idx="11033">
                  <c:v>226353</c:v>
                </c:pt>
                <c:pt idx="11034">
                  <c:v>226393</c:v>
                </c:pt>
                <c:pt idx="11035">
                  <c:v>226393</c:v>
                </c:pt>
                <c:pt idx="11036">
                  <c:v>226433</c:v>
                </c:pt>
                <c:pt idx="11037">
                  <c:v>226433</c:v>
                </c:pt>
                <c:pt idx="11038">
                  <c:v>226473</c:v>
                </c:pt>
                <c:pt idx="11039">
                  <c:v>226473</c:v>
                </c:pt>
                <c:pt idx="11040">
                  <c:v>226513</c:v>
                </c:pt>
                <c:pt idx="11041">
                  <c:v>226513</c:v>
                </c:pt>
                <c:pt idx="11042">
                  <c:v>226553</c:v>
                </c:pt>
                <c:pt idx="11043">
                  <c:v>226581</c:v>
                </c:pt>
                <c:pt idx="11044">
                  <c:v>226621</c:v>
                </c:pt>
                <c:pt idx="11045">
                  <c:v>226621</c:v>
                </c:pt>
                <c:pt idx="11046">
                  <c:v>226661</c:v>
                </c:pt>
                <c:pt idx="11047">
                  <c:v>226677</c:v>
                </c:pt>
                <c:pt idx="11048">
                  <c:v>226717</c:v>
                </c:pt>
                <c:pt idx="11049">
                  <c:v>226736</c:v>
                </c:pt>
                <c:pt idx="11050">
                  <c:v>226776</c:v>
                </c:pt>
                <c:pt idx="11051">
                  <c:v>226810</c:v>
                </c:pt>
                <c:pt idx="11052">
                  <c:v>226850</c:v>
                </c:pt>
                <c:pt idx="11053">
                  <c:v>226850</c:v>
                </c:pt>
                <c:pt idx="11054">
                  <c:v>226890</c:v>
                </c:pt>
                <c:pt idx="11055">
                  <c:v>226923</c:v>
                </c:pt>
                <c:pt idx="11056">
                  <c:v>226963</c:v>
                </c:pt>
                <c:pt idx="11057">
                  <c:v>226997</c:v>
                </c:pt>
                <c:pt idx="11058">
                  <c:v>227037</c:v>
                </c:pt>
                <c:pt idx="11059">
                  <c:v>227037</c:v>
                </c:pt>
                <c:pt idx="11060">
                  <c:v>227077</c:v>
                </c:pt>
                <c:pt idx="11061">
                  <c:v>227077</c:v>
                </c:pt>
                <c:pt idx="11062">
                  <c:v>227117</c:v>
                </c:pt>
                <c:pt idx="11063">
                  <c:v>227117</c:v>
                </c:pt>
                <c:pt idx="11064">
                  <c:v>227157</c:v>
                </c:pt>
                <c:pt idx="11065">
                  <c:v>227171</c:v>
                </c:pt>
                <c:pt idx="11066">
                  <c:v>227211</c:v>
                </c:pt>
                <c:pt idx="11067">
                  <c:v>227245</c:v>
                </c:pt>
                <c:pt idx="11068">
                  <c:v>227285</c:v>
                </c:pt>
                <c:pt idx="11069">
                  <c:v>227285</c:v>
                </c:pt>
                <c:pt idx="11070">
                  <c:v>227325</c:v>
                </c:pt>
                <c:pt idx="11071">
                  <c:v>227358</c:v>
                </c:pt>
                <c:pt idx="11072">
                  <c:v>227398</c:v>
                </c:pt>
                <c:pt idx="11073">
                  <c:v>227432</c:v>
                </c:pt>
                <c:pt idx="11074">
                  <c:v>227472</c:v>
                </c:pt>
                <c:pt idx="11075">
                  <c:v>227472</c:v>
                </c:pt>
                <c:pt idx="11076">
                  <c:v>227512</c:v>
                </c:pt>
                <c:pt idx="11077">
                  <c:v>227512</c:v>
                </c:pt>
                <c:pt idx="11078">
                  <c:v>227552</c:v>
                </c:pt>
                <c:pt idx="11079">
                  <c:v>227567</c:v>
                </c:pt>
                <c:pt idx="11080">
                  <c:v>227607</c:v>
                </c:pt>
                <c:pt idx="11081">
                  <c:v>227641</c:v>
                </c:pt>
                <c:pt idx="11082">
                  <c:v>227681</c:v>
                </c:pt>
                <c:pt idx="11083">
                  <c:v>227681</c:v>
                </c:pt>
                <c:pt idx="11084">
                  <c:v>227721</c:v>
                </c:pt>
                <c:pt idx="11085">
                  <c:v>227743</c:v>
                </c:pt>
                <c:pt idx="11086">
                  <c:v>227783</c:v>
                </c:pt>
                <c:pt idx="11087">
                  <c:v>227817</c:v>
                </c:pt>
                <c:pt idx="11088">
                  <c:v>227857</c:v>
                </c:pt>
                <c:pt idx="11089">
                  <c:v>227857</c:v>
                </c:pt>
                <c:pt idx="11090">
                  <c:v>227897</c:v>
                </c:pt>
                <c:pt idx="11091">
                  <c:v>227897</c:v>
                </c:pt>
                <c:pt idx="11092">
                  <c:v>227937</c:v>
                </c:pt>
                <c:pt idx="11093">
                  <c:v>227937</c:v>
                </c:pt>
                <c:pt idx="11094">
                  <c:v>227977</c:v>
                </c:pt>
                <c:pt idx="11095">
                  <c:v>227977</c:v>
                </c:pt>
                <c:pt idx="11096">
                  <c:v>228017</c:v>
                </c:pt>
                <c:pt idx="11097">
                  <c:v>228017</c:v>
                </c:pt>
                <c:pt idx="11098">
                  <c:v>228057</c:v>
                </c:pt>
                <c:pt idx="11099">
                  <c:v>228096</c:v>
                </c:pt>
                <c:pt idx="11100">
                  <c:v>228136</c:v>
                </c:pt>
                <c:pt idx="11101">
                  <c:v>228136</c:v>
                </c:pt>
                <c:pt idx="11102">
                  <c:v>228176</c:v>
                </c:pt>
                <c:pt idx="11103">
                  <c:v>228176</c:v>
                </c:pt>
                <c:pt idx="11104">
                  <c:v>228216</c:v>
                </c:pt>
                <c:pt idx="11105">
                  <c:v>228216</c:v>
                </c:pt>
                <c:pt idx="11106">
                  <c:v>228256</c:v>
                </c:pt>
                <c:pt idx="11107">
                  <c:v>228256</c:v>
                </c:pt>
                <c:pt idx="11108">
                  <c:v>228296</c:v>
                </c:pt>
                <c:pt idx="11109">
                  <c:v>228296</c:v>
                </c:pt>
                <c:pt idx="11110">
                  <c:v>228336</c:v>
                </c:pt>
                <c:pt idx="11111">
                  <c:v>228336</c:v>
                </c:pt>
                <c:pt idx="11112">
                  <c:v>228376</c:v>
                </c:pt>
                <c:pt idx="11113">
                  <c:v>228376</c:v>
                </c:pt>
                <c:pt idx="11114">
                  <c:v>228416</c:v>
                </c:pt>
                <c:pt idx="11115">
                  <c:v>228425</c:v>
                </c:pt>
                <c:pt idx="11116">
                  <c:v>228465</c:v>
                </c:pt>
                <c:pt idx="11117">
                  <c:v>229518</c:v>
                </c:pt>
                <c:pt idx="11118">
                  <c:v>229558</c:v>
                </c:pt>
                <c:pt idx="11119">
                  <c:v>229558</c:v>
                </c:pt>
                <c:pt idx="11120">
                  <c:v>229598</c:v>
                </c:pt>
                <c:pt idx="11121">
                  <c:v>229598</c:v>
                </c:pt>
                <c:pt idx="11122">
                  <c:v>229638</c:v>
                </c:pt>
                <c:pt idx="11123">
                  <c:v>229638</c:v>
                </c:pt>
                <c:pt idx="11124">
                  <c:v>229678</c:v>
                </c:pt>
                <c:pt idx="11125">
                  <c:v>229678</c:v>
                </c:pt>
                <c:pt idx="11126">
                  <c:v>229718</c:v>
                </c:pt>
                <c:pt idx="11127">
                  <c:v>229718</c:v>
                </c:pt>
                <c:pt idx="11128">
                  <c:v>229758</c:v>
                </c:pt>
                <c:pt idx="11129">
                  <c:v>229758</c:v>
                </c:pt>
                <c:pt idx="11130">
                  <c:v>229798</c:v>
                </c:pt>
                <c:pt idx="11131">
                  <c:v>229798</c:v>
                </c:pt>
                <c:pt idx="11132">
                  <c:v>229838</c:v>
                </c:pt>
                <c:pt idx="11133">
                  <c:v>229863</c:v>
                </c:pt>
                <c:pt idx="11134">
                  <c:v>229903</c:v>
                </c:pt>
                <c:pt idx="11135">
                  <c:v>229903</c:v>
                </c:pt>
                <c:pt idx="11136">
                  <c:v>229943</c:v>
                </c:pt>
                <c:pt idx="11137">
                  <c:v>229943</c:v>
                </c:pt>
                <c:pt idx="11138">
                  <c:v>229983</c:v>
                </c:pt>
                <c:pt idx="11139">
                  <c:v>229983</c:v>
                </c:pt>
                <c:pt idx="11140">
                  <c:v>230023</c:v>
                </c:pt>
                <c:pt idx="11141">
                  <c:v>230023</c:v>
                </c:pt>
                <c:pt idx="11142">
                  <c:v>230063</c:v>
                </c:pt>
                <c:pt idx="11143">
                  <c:v>230063</c:v>
                </c:pt>
                <c:pt idx="11144">
                  <c:v>230103</c:v>
                </c:pt>
                <c:pt idx="11145">
                  <c:v>230103</c:v>
                </c:pt>
                <c:pt idx="11146">
                  <c:v>230143</c:v>
                </c:pt>
                <c:pt idx="11147">
                  <c:v>230143</c:v>
                </c:pt>
                <c:pt idx="11148">
                  <c:v>230183</c:v>
                </c:pt>
                <c:pt idx="11149">
                  <c:v>230183</c:v>
                </c:pt>
                <c:pt idx="11150">
                  <c:v>230223</c:v>
                </c:pt>
                <c:pt idx="11151">
                  <c:v>230223</c:v>
                </c:pt>
                <c:pt idx="11152">
                  <c:v>230263</c:v>
                </c:pt>
                <c:pt idx="11153">
                  <c:v>230263</c:v>
                </c:pt>
                <c:pt idx="11154">
                  <c:v>230303</c:v>
                </c:pt>
                <c:pt idx="11155">
                  <c:v>230303</c:v>
                </c:pt>
                <c:pt idx="11156">
                  <c:v>230343</c:v>
                </c:pt>
                <c:pt idx="11157">
                  <c:v>230343</c:v>
                </c:pt>
                <c:pt idx="11158">
                  <c:v>230383</c:v>
                </c:pt>
                <c:pt idx="11159">
                  <c:v>230383</c:v>
                </c:pt>
                <c:pt idx="11160">
                  <c:v>230423</c:v>
                </c:pt>
                <c:pt idx="11161">
                  <c:v>230423</c:v>
                </c:pt>
                <c:pt idx="11162">
                  <c:v>230463</c:v>
                </c:pt>
                <c:pt idx="11163">
                  <c:v>230488</c:v>
                </c:pt>
                <c:pt idx="11164">
                  <c:v>230528</c:v>
                </c:pt>
                <c:pt idx="11165">
                  <c:v>230528</c:v>
                </c:pt>
                <c:pt idx="11166">
                  <c:v>230568</c:v>
                </c:pt>
                <c:pt idx="11167">
                  <c:v>230568</c:v>
                </c:pt>
                <c:pt idx="11168">
                  <c:v>230608</c:v>
                </c:pt>
                <c:pt idx="11169">
                  <c:v>230608</c:v>
                </c:pt>
                <c:pt idx="11170">
                  <c:v>230648</c:v>
                </c:pt>
                <c:pt idx="11171">
                  <c:v>230648</c:v>
                </c:pt>
                <c:pt idx="11172">
                  <c:v>230688</c:v>
                </c:pt>
                <c:pt idx="11173">
                  <c:v>230688</c:v>
                </c:pt>
                <c:pt idx="11174">
                  <c:v>230728</c:v>
                </c:pt>
                <c:pt idx="11175">
                  <c:v>230728</c:v>
                </c:pt>
                <c:pt idx="11176">
                  <c:v>230768</c:v>
                </c:pt>
                <c:pt idx="11177">
                  <c:v>230768</c:v>
                </c:pt>
                <c:pt idx="11178">
                  <c:v>230808</c:v>
                </c:pt>
                <c:pt idx="11179">
                  <c:v>230808</c:v>
                </c:pt>
                <c:pt idx="11180">
                  <c:v>230848</c:v>
                </c:pt>
                <c:pt idx="11181">
                  <c:v>230848</c:v>
                </c:pt>
                <c:pt idx="11182">
                  <c:v>230888</c:v>
                </c:pt>
                <c:pt idx="11183">
                  <c:v>230888</c:v>
                </c:pt>
                <c:pt idx="11184">
                  <c:v>230928</c:v>
                </c:pt>
                <c:pt idx="11185">
                  <c:v>230928</c:v>
                </c:pt>
                <c:pt idx="11186">
                  <c:v>230968</c:v>
                </c:pt>
                <c:pt idx="11187">
                  <c:v>230968</c:v>
                </c:pt>
                <c:pt idx="11188">
                  <c:v>231008</c:v>
                </c:pt>
                <c:pt idx="11189">
                  <c:v>231008</c:v>
                </c:pt>
                <c:pt idx="11190">
                  <c:v>231048</c:v>
                </c:pt>
                <c:pt idx="11191">
                  <c:v>231048</c:v>
                </c:pt>
                <c:pt idx="11192">
                  <c:v>231088</c:v>
                </c:pt>
                <c:pt idx="11193">
                  <c:v>231088</c:v>
                </c:pt>
                <c:pt idx="11194">
                  <c:v>231128</c:v>
                </c:pt>
                <c:pt idx="11195">
                  <c:v>231128</c:v>
                </c:pt>
                <c:pt idx="11196">
                  <c:v>231168</c:v>
                </c:pt>
                <c:pt idx="11197">
                  <c:v>231168</c:v>
                </c:pt>
                <c:pt idx="11198">
                  <c:v>231208</c:v>
                </c:pt>
                <c:pt idx="11199">
                  <c:v>231208</c:v>
                </c:pt>
                <c:pt idx="11200">
                  <c:v>231248</c:v>
                </c:pt>
                <c:pt idx="11201">
                  <c:v>231248</c:v>
                </c:pt>
                <c:pt idx="11202">
                  <c:v>231288</c:v>
                </c:pt>
                <c:pt idx="11203">
                  <c:v>231288</c:v>
                </c:pt>
                <c:pt idx="11204">
                  <c:v>231328</c:v>
                </c:pt>
                <c:pt idx="11205">
                  <c:v>231328</c:v>
                </c:pt>
                <c:pt idx="11206">
                  <c:v>231368</c:v>
                </c:pt>
                <c:pt idx="11207">
                  <c:v>231368</c:v>
                </c:pt>
                <c:pt idx="11208">
                  <c:v>231408</c:v>
                </c:pt>
                <c:pt idx="11209">
                  <c:v>231408</c:v>
                </c:pt>
                <c:pt idx="11210">
                  <c:v>231448</c:v>
                </c:pt>
                <c:pt idx="11211">
                  <c:v>231448</c:v>
                </c:pt>
                <c:pt idx="11212">
                  <c:v>231488</c:v>
                </c:pt>
                <c:pt idx="11213">
                  <c:v>231488</c:v>
                </c:pt>
                <c:pt idx="11214">
                  <c:v>231528</c:v>
                </c:pt>
                <c:pt idx="11215">
                  <c:v>231528</c:v>
                </c:pt>
                <c:pt idx="11216">
                  <c:v>231568</c:v>
                </c:pt>
                <c:pt idx="11217">
                  <c:v>231568</c:v>
                </c:pt>
                <c:pt idx="11218">
                  <c:v>231608</c:v>
                </c:pt>
                <c:pt idx="11219">
                  <c:v>231608</c:v>
                </c:pt>
                <c:pt idx="11220">
                  <c:v>231648</c:v>
                </c:pt>
                <c:pt idx="11221">
                  <c:v>231648</c:v>
                </c:pt>
                <c:pt idx="11222">
                  <c:v>231688</c:v>
                </c:pt>
                <c:pt idx="11223">
                  <c:v>231688</c:v>
                </c:pt>
                <c:pt idx="11224">
                  <c:v>231728</c:v>
                </c:pt>
                <c:pt idx="11225">
                  <c:v>231728</c:v>
                </c:pt>
                <c:pt idx="11226">
                  <c:v>231768</c:v>
                </c:pt>
                <c:pt idx="11227">
                  <c:v>231768</c:v>
                </c:pt>
                <c:pt idx="11228">
                  <c:v>231808</c:v>
                </c:pt>
                <c:pt idx="11229">
                  <c:v>231808</c:v>
                </c:pt>
                <c:pt idx="11230">
                  <c:v>231848</c:v>
                </c:pt>
                <c:pt idx="11231">
                  <c:v>231848</c:v>
                </c:pt>
                <c:pt idx="11232">
                  <c:v>231888</c:v>
                </c:pt>
                <c:pt idx="11233">
                  <c:v>231904</c:v>
                </c:pt>
                <c:pt idx="11234">
                  <c:v>231944</c:v>
                </c:pt>
                <c:pt idx="11235">
                  <c:v>231977</c:v>
                </c:pt>
                <c:pt idx="11236">
                  <c:v>232017</c:v>
                </c:pt>
                <c:pt idx="11237">
                  <c:v>232062</c:v>
                </c:pt>
                <c:pt idx="11238">
                  <c:v>232102</c:v>
                </c:pt>
                <c:pt idx="11239">
                  <c:v>232102</c:v>
                </c:pt>
                <c:pt idx="11240">
                  <c:v>232142</c:v>
                </c:pt>
                <c:pt idx="11241">
                  <c:v>232142</c:v>
                </c:pt>
                <c:pt idx="11242">
                  <c:v>232182</c:v>
                </c:pt>
                <c:pt idx="11243">
                  <c:v>232182</c:v>
                </c:pt>
                <c:pt idx="11244">
                  <c:v>232222</c:v>
                </c:pt>
                <c:pt idx="11245">
                  <c:v>232222</c:v>
                </c:pt>
                <c:pt idx="11246">
                  <c:v>232262</c:v>
                </c:pt>
                <c:pt idx="11247">
                  <c:v>232308</c:v>
                </c:pt>
                <c:pt idx="11248">
                  <c:v>232348</c:v>
                </c:pt>
                <c:pt idx="11249">
                  <c:v>232348</c:v>
                </c:pt>
                <c:pt idx="11250">
                  <c:v>232388</c:v>
                </c:pt>
                <c:pt idx="11251">
                  <c:v>232448</c:v>
                </c:pt>
                <c:pt idx="11252">
                  <c:v>232488</c:v>
                </c:pt>
                <c:pt idx="11253">
                  <c:v>232488</c:v>
                </c:pt>
                <c:pt idx="11254">
                  <c:v>232528</c:v>
                </c:pt>
                <c:pt idx="11255">
                  <c:v>233917</c:v>
                </c:pt>
                <c:pt idx="11256">
                  <c:v>233957</c:v>
                </c:pt>
                <c:pt idx="11257">
                  <c:v>233957</c:v>
                </c:pt>
                <c:pt idx="11258">
                  <c:v>233997</c:v>
                </c:pt>
                <c:pt idx="11259">
                  <c:v>234044</c:v>
                </c:pt>
                <c:pt idx="11260">
                  <c:v>234084</c:v>
                </c:pt>
                <c:pt idx="11261">
                  <c:v>234084</c:v>
                </c:pt>
                <c:pt idx="11262">
                  <c:v>234124</c:v>
                </c:pt>
                <c:pt idx="11263">
                  <c:v>234124</c:v>
                </c:pt>
                <c:pt idx="11264">
                  <c:v>234164</c:v>
                </c:pt>
                <c:pt idx="11265">
                  <c:v>234164</c:v>
                </c:pt>
                <c:pt idx="11266">
                  <c:v>234204</c:v>
                </c:pt>
                <c:pt idx="11267">
                  <c:v>234204</c:v>
                </c:pt>
                <c:pt idx="11268">
                  <c:v>234244</c:v>
                </c:pt>
                <c:pt idx="11269">
                  <c:v>234244</c:v>
                </c:pt>
                <c:pt idx="11270">
                  <c:v>234284</c:v>
                </c:pt>
                <c:pt idx="11271">
                  <c:v>234284</c:v>
                </c:pt>
                <c:pt idx="11272">
                  <c:v>234324</c:v>
                </c:pt>
                <c:pt idx="11273">
                  <c:v>234324</c:v>
                </c:pt>
                <c:pt idx="11274">
                  <c:v>234364</c:v>
                </c:pt>
                <c:pt idx="11275">
                  <c:v>234364</c:v>
                </c:pt>
                <c:pt idx="11276">
                  <c:v>234404</c:v>
                </c:pt>
                <c:pt idx="11277">
                  <c:v>234404</c:v>
                </c:pt>
                <c:pt idx="11278">
                  <c:v>234444</c:v>
                </c:pt>
                <c:pt idx="11279">
                  <c:v>234444</c:v>
                </c:pt>
                <c:pt idx="11280">
                  <c:v>234484</c:v>
                </c:pt>
                <c:pt idx="11281">
                  <c:v>234484</c:v>
                </c:pt>
                <c:pt idx="11282">
                  <c:v>234524</c:v>
                </c:pt>
                <c:pt idx="11283">
                  <c:v>234524</c:v>
                </c:pt>
                <c:pt idx="11284">
                  <c:v>234564</c:v>
                </c:pt>
                <c:pt idx="11285">
                  <c:v>234564</c:v>
                </c:pt>
                <c:pt idx="11286">
                  <c:v>234604</c:v>
                </c:pt>
                <c:pt idx="11287">
                  <c:v>234604</c:v>
                </c:pt>
                <c:pt idx="11288">
                  <c:v>234644</c:v>
                </c:pt>
                <c:pt idx="11289">
                  <c:v>234644</c:v>
                </c:pt>
                <c:pt idx="11290">
                  <c:v>234684</c:v>
                </c:pt>
                <c:pt idx="11291">
                  <c:v>234684</c:v>
                </c:pt>
                <c:pt idx="11292">
                  <c:v>234724</c:v>
                </c:pt>
                <c:pt idx="11293">
                  <c:v>234724</c:v>
                </c:pt>
                <c:pt idx="11294">
                  <c:v>234764</c:v>
                </c:pt>
                <c:pt idx="11295">
                  <c:v>234764</c:v>
                </c:pt>
                <c:pt idx="11296">
                  <c:v>234804</c:v>
                </c:pt>
                <c:pt idx="11297">
                  <c:v>234804</c:v>
                </c:pt>
                <c:pt idx="11298">
                  <c:v>234844</c:v>
                </c:pt>
                <c:pt idx="11299">
                  <c:v>234844</c:v>
                </c:pt>
                <c:pt idx="11300">
                  <c:v>234884</c:v>
                </c:pt>
                <c:pt idx="11301">
                  <c:v>234884</c:v>
                </c:pt>
                <c:pt idx="11302">
                  <c:v>234924</c:v>
                </c:pt>
                <c:pt idx="11303">
                  <c:v>234924</c:v>
                </c:pt>
                <c:pt idx="11304">
                  <c:v>234964</c:v>
                </c:pt>
                <c:pt idx="11305">
                  <c:v>234964</c:v>
                </c:pt>
                <c:pt idx="11306">
                  <c:v>235004</c:v>
                </c:pt>
                <c:pt idx="11307">
                  <c:v>235004</c:v>
                </c:pt>
                <c:pt idx="11308">
                  <c:v>235044</c:v>
                </c:pt>
                <c:pt idx="11309">
                  <c:v>235044</c:v>
                </c:pt>
                <c:pt idx="11310">
                  <c:v>235084</c:v>
                </c:pt>
                <c:pt idx="11311">
                  <c:v>235084</c:v>
                </c:pt>
                <c:pt idx="11312">
                  <c:v>235124</c:v>
                </c:pt>
                <c:pt idx="11313">
                  <c:v>235124</c:v>
                </c:pt>
                <c:pt idx="11314">
                  <c:v>235164</c:v>
                </c:pt>
                <c:pt idx="11315">
                  <c:v>235164</c:v>
                </c:pt>
                <c:pt idx="11316">
                  <c:v>235204</c:v>
                </c:pt>
                <c:pt idx="11317">
                  <c:v>235204</c:v>
                </c:pt>
                <c:pt idx="11318">
                  <c:v>235244</c:v>
                </c:pt>
                <c:pt idx="11319">
                  <c:v>235244</c:v>
                </c:pt>
                <c:pt idx="11320">
                  <c:v>235284</c:v>
                </c:pt>
                <c:pt idx="11321">
                  <c:v>235284</c:v>
                </c:pt>
                <c:pt idx="11322">
                  <c:v>235324</c:v>
                </c:pt>
                <c:pt idx="11323">
                  <c:v>235324</c:v>
                </c:pt>
                <c:pt idx="11324">
                  <c:v>235364</c:v>
                </c:pt>
                <c:pt idx="11325">
                  <c:v>235364</c:v>
                </c:pt>
                <c:pt idx="11326">
                  <c:v>235404</c:v>
                </c:pt>
                <c:pt idx="11327">
                  <c:v>235404</c:v>
                </c:pt>
                <c:pt idx="11328">
                  <c:v>235444</c:v>
                </c:pt>
                <c:pt idx="11329">
                  <c:v>235444</c:v>
                </c:pt>
                <c:pt idx="11330">
                  <c:v>235484</c:v>
                </c:pt>
                <c:pt idx="11331">
                  <c:v>235484</c:v>
                </c:pt>
                <c:pt idx="11332">
                  <c:v>235524</c:v>
                </c:pt>
                <c:pt idx="11333">
                  <c:v>235524</c:v>
                </c:pt>
                <c:pt idx="11334">
                  <c:v>235564</c:v>
                </c:pt>
                <c:pt idx="11335">
                  <c:v>235564</c:v>
                </c:pt>
                <c:pt idx="11336">
                  <c:v>235604</c:v>
                </c:pt>
                <c:pt idx="11337">
                  <c:v>235604</c:v>
                </c:pt>
                <c:pt idx="11338">
                  <c:v>235644</c:v>
                </c:pt>
                <c:pt idx="11339">
                  <c:v>235644</c:v>
                </c:pt>
                <c:pt idx="11340">
                  <c:v>235684</c:v>
                </c:pt>
                <c:pt idx="11341">
                  <c:v>235684</c:v>
                </c:pt>
                <c:pt idx="11342">
                  <c:v>235724</c:v>
                </c:pt>
                <c:pt idx="11343">
                  <c:v>235724</c:v>
                </c:pt>
                <c:pt idx="11344">
                  <c:v>235764</c:v>
                </c:pt>
                <c:pt idx="11345">
                  <c:v>235764</c:v>
                </c:pt>
                <c:pt idx="11346">
                  <c:v>235804</c:v>
                </c:pt>
                <c:pt idx="11347">
                  <c:v>235804</c:v>
                </c:pt>
                <c:pt idx="11348">
                  <c:v>235844</c:v>
                </c:pt>
                <c:pt idx="11349">
                  <c:v>235844</c:v>
                </c:pt>
                <c:pt idx="11350">
                  <c:v>235884</c:v>
                </c:pt>
                <c:pt idx="11351">
                  <c:v>235884</c:v>
                </c:pt>
                <c:pt idx="11352">
                  <c:v>235924</c:v>
                </c:pt>
                <c:pt idx="11353">
                  <c:v>235924</c:v>
                </c:pt>
                <c:pt idx="11354">
                  <c:v>235964</c:v>
                </c:pt>
                <c:pt idx="11355">
                  <c:v>235964</c:v>
                </c:pt>
                <c:pt idx="11356">
                  <c:v>236004</c:v>
                </c:pt>
                <c:pt idx="11357">
                  <c:v>236004</c:v>
                </c:pt>
                <c:pt idx="11358">
                  <c:v>236044</c:v>
                </c:pt>
                <c:pt idx="11359">
                  <c:v>236044</c:v>
                </c:pt>
                <c:pt idx="11360">
                  <c:v>236084</c:v>
                </c:pt>
                <c:pt idx="11361">
                  <c:v>236084</c:v>
                </c:pt>
                <c:pt idx="11362">
                  <c:v>236124</c:v>
                </c:pt>
                <c:pt idx="11363">
                  <c:v>236124</c:v>
                </c:pt>
                <c:pt idx="11364">
                  <c:v>236164</c:v>
                </c:pt>
                <c:pt idx="11365">
                  <c:v>236164</c:v>
                </c:pt>
                <c:pt idx="11366">
                  <c:v>236204</c:v>
                </c:pt>
                <c:pt idx="11367">
                  <c:v>236204</c:v>
                </c:pt>
                <c:pt idx="11368">
                  <c:v>236244</c:v>
                </c:pt>
                <c:pt idx="11369">
                  <c:v>236244</c:v>
                </c:pt>
                <c:pt idx="11370">
                  <c:v>236284</c:v>
                </c:pt>
                <c:pt idx="11371">
                  <c:v>236284</c:v>
                </c:pt>
                <c:pt idx="11372">
                  <c:v>236324</c:v>
                </c:pt>
                <c:pt idx="11373">
                  <c:v>236324</c:v>
                </c:pt>
                <c:pt idx="11374">
                  <c:v>236364</c:v>
                </c:pt>
                <c:pt idx="11375">
                  <c:v>236364</c:v>
                </c:pt>
                <c:pt idx="11376">
                  <c:v>236404</c:v>
                </c:pt>
                <c:pt idx="11377">
                  <c:v>236413</c:v>
                </c:pt>
                <c:pt idx="11378">
                  <c:v>236453</c:v>
                </c:pt>
                <c:pt idx="11379">
                  <c:v>236509</c:v>
                </c:pt>
                <c:pt idx="11380">
                  <c:v>236549</c:v>
                </c:pt>
                <c:pt idx="11381">
                  <c:v>236583</c:v>
                </c:pt>
                <c:pt idx="11382">
                  <c:v>236623</c:v>
                </c:pt>
                <c:pt idx="11383">
                  <c:v>236623</c:v>
                </c:pt>
                <c:pt idx="11384">
                  <c:v>236663</c:v>
                </c:pt>
                <c:pt idx="11385">
                  <c:v>236663</c:v>
                </c:pt>
                <c:pt idx="11386">
                  <c:v>236703</c:v>
                </c:pt>
                <c:pt idx="11387">
                  <c:v>236703</c:v>
                </c:pt>
                <c:pt idx="11388">
                  <c:v>236743</c:v>
                </c:pt>
                <c:pt idx="11389">
                  <c:v>236743</c:v>
                </c:pt>
                <c:pt idx="11390">
                  <c:v>236783</c:v>
                </c:pt>
                <c:pt idx="11391">
                  <c:v>236783</c:v>
                </c:pt>
                <c:pt idx="11392">
                  <c:v>236823</c:v>
                </c:pt>
                <c:pt idx="11393">
                  <c:v>236851</c:v>
                </c:pt>
                <c:pt idx="11394">
                  <c:v>236891</c:v>
                </c:pt>
                <c:pt idx="11395">
                  <c:v>236891</c:v>
                </c:pt>
                <c:pt idx="11396">
                  <c:v>236931</c:v>
                </c:pt>
                <c:pt idx="11397">
                  <c:v>236947</c:v>
                </c:pt>
                <c:pt idx="11398">
                  <c:v>236987</c:v>
                </c:pt>
                <c:pt idx="11399">
                  <c:v>237006</c:v>
                </c:pt>
                <c:pt idx="11400">
                  <c:v>237046</c:v>
                </c:pt>
                <c:pt idx="11401">
                  <c:v>237080</c:v>
                </c:pt>
                <c:pt idx="11402">
                  <c:v>237120</c:v>
                </c:pt>
                <c:pt idx="11403">
                  <c:v>237120</c:v>
                </c:pt>
                <c:pt idx="11404">
                  <c:v>237160</c:v>
                </c:pt>
                <c:pt idx="11405">
                  <c:v>237193</c:v>
                </c:pt>
                <c:pt idx="11406">
                  <c:v>237233</c:v>
                </c:pt>
                <c:pt idx="11407">
                  <c:v>237267</c:v>
                </c:pt>
                <c:pt idx="11408">
                  <c:v>237307</c:v>
                </c:pt>
                <c:pt idx="11409">
                  <c:v>237307</c:v>
                </c:pt>
                <c:pt idx="11410">
                  <c:v>237347</c:v>
                </c:pt>
                <c:pt idx="11411">
                  <c:v>237347</c:v>
                </c:pt>
                <c:pt idx="11412">
                  <c:v>237387</c:v>
                </c:pt>
                <c:pt idx="11413">
                  <c:v>237387</c:v>
                </c:pt>
                <c:pt idx="11414">
                  <c:v>237427</c:v>
                </c:pt>
                <c:pt idx="11415">
                  <c:v>237441</c:v>
                </c:pt>
                <c:pt idx="11416">
                  <c:v>237481</c:v>
                </c:pt>
                <c:pt idx="11417">
                  <c:v>237515</c:v>
                </c:pt>
                <c:pt idx="11418">
                  <c:v>237555</c:v>
                </c:pt>
                <c:pt idx="11419">
                  <c:v>237555</c:v>
                </c:pt>
                <c:pt idx="11420">
                  <c:v>237595</c:v>
                </c:pt>
                <c:pt idx="11421">
                  <c:v>237628</c:v>
                </c:pt>
                <c:pt idx="11422">
                  <c:v>237668</c:v>
                </c:pt>
                <c:pt idx="11423">
                  <c:v>237702</c:v>
                </c:pt>
                <c:pt idx="11424">
                  <c:v>237742</c:v>
                </c:pt>
                <c:pt idx="11425">
                  <c:v>237742</c:v>
                </c:pt>
                <c:pt idx="11426">
                  <c:v>237782</c:v>
                </c:pt>
                <c:pt idx="11427">
                  <c:v>237782</c:v>
                </c:pt>
                <c:pt idx="11428">
                  <c:v>237822</c:v>
                </c:pt>
                <c:pt idx="11429">
                  <c:v>237837</c:v>
                </c:pt>
                <c:pt idx="11430">
                  <c:v>237877</c:v>
                </c:pt>
                <c:pt idx="11431">
                  <c:v>237911</c:v>
                </c:pt>
                <c:pt idx="11432">
                  <c:v>237951</c:v>
                </c:pt>
                <c:pt idx="11433">
                  <c:v>237951</c:v>
                </c:pt>
                <c:pt idx="11434">
                  <c:v>237991</c:v>
                </c:pt>
                <c:pt idx="11435">
                  <c:v>238013</c:v>
                </c:pt>
                <c:pt idx="11436">
                  <c:v>238053</c:v>
                </c:pt>
                <c:pt idx="11437">
                  <c:v>238087</c:v>
                </c:pt>
                <c:pt idx="11438">
                  <c:v>238127</c:v>
                </c:pt>
                <c:pt idx="11439">
                  <c:v>238127</c:v>
                </c:pt>
                <c:pt idx="11440">
                  <c:v>238167</c:v>
                </c:pt>
                <c:pt idx="11441">
                  <c:v>238167</c:v>
                </c:pt>
                <c:pt idx="11442">
                  <c:v>238207</c:v>
                </c:pt>
                <c:pt idx="11443">
                  <c:v>238207</c:v>
                </c:pt>
                <c:pt idx="11444">
                  <c:v>238247</c:v>
                </c:pt>
                <c:pt idx="11445">
                  <c:v>238247</c:v>
                </c:pt>
                <c:pt idx="11446">
                  <c:v>238287</c:v>
                </c:pt>
                <c:pt idx="11447">
                  <c:v>238287</c:v>
                </c:pt>
                <c:pt idx="11448">
                  <c:v>238327</c:v>
                </c:pt>
                <c:pt idx="11449">
                  <c:v>238366</c:v>
                </c:pt>
                <c:pt idx="11450">
                  <c:v>238406</c:v>
                </c:pt>
                <c:pt idx="11451">
                  <c:v>238406</c:v>
                </c:pt>
                <c:pt idx="11452">
                  <c:v>238446</c:v>
                </c:pt>
                <c:pt idx="11453">
                  <c:v>238446</c:v>
                </c:pt>
                <c:pt idx="11454">
                  <c:v>238486</c:v>
                </c:pt>
                <c:pt idx="11455">
                  <c:v>238486</c:v>
                </c:pt>
                <c:pt idx="11456">
                  <c:v>238526</c:v>
                </c:pt>
                <c:pt idx="11457">
                  <c:v>238526</c:v>
                </c:pt>
                <c:pt idx="11458">
                  <c:v>238566</c:v>
                </c:pt>
                <c:pt idx="11459">
                  <c:v>238566</c:v>
                </c:pt>
                <c:pt idx="11460">
                  <c:v>238606</c:v>
                </c:pt>
                <c:pt idx="11461">
                  <c:v>238606</c:v>
                </c:pt>
                <c:pt idx="11462">
                  <c:v>238646</c:v>
                </c:pt>
                <c:pt idx="11463">
                  <c:v>238646</c:v>
                </c:pt>
                <c:pt idx="11464">
                  <c:v>238686</c:v>
                </c:pt>
                <c:pt idx="11465">
                  <c:v>238695</c:v>
                </c:pt>
                <c:pt idx="11466">
                  <c:v>238735</c:v>
                </c:pt>
                <c:pt idx="11467">
                  <c:v>239783</c:v>
                </c:pt>
                <c:pt idx="11468">
                  <c:v>239823</c:v>
                </c:pt>
                <c:pt idx="11469">
                  <c:v>239823</c:v>
                </c:pt>
                <c:pt idx="11470">
                  <c:v>239863</c:v>
                </c:pt>
                <c:pt idx="11471">
                  <c:v>239863</c:v>
                </c:pt>
                <c:pt idx="11472">
                  <c:v>239903</c:v>
                </c:pt>
                <c:pt idx="11473">
                  <c:v>239903</c:v>
                </c:pt>
                <c:pt idx="11474">
                  <c:v>239943</c:v>
                </c:pt>
                <c:pt idx="11475">
                  <c:v>239943</c:v>
                </c:pt>
                <c:pt idx="11476">
                  <c:v>239983</c:v>
                </c:pt>
                <c:pt idx="11477">
                  <c:v>239983</c:v>
                </c:pt>
                <c:pt idx="11478">
                  <c:v>240023</c:v>
                </c:pt>
                <c:pt idx="11479">
                  <c:v>240023</c:v>
                </c:pt>
                <c:pt idx="11480">
                  <c:v>240063</c:v>
                </c:pt>
                <c:pt idx="11481">
                  <c:v>240063</c:v>
                </c:pt>
                <c:pt idx="11482">
                  <c:v>240103</c:v>
                </c:pt>
                <c:pt idx="11483">
                  <c:v>240128</c:v>
                </c:pt>
                <c:pt idx="11484">
                  <c:v>240168</c:v>
                </c:pt>
                <c:pt idx="11485">
                  <c:v>240168</c:v>
                </c:pt>
                <c:pt idx="11486">
                  <c:v>240208</c:v>
                </c:pt>
                <c:pt idx="11487">
                  <c:v>240208</c:v>
                </c:pt>
                <c:pt idx="11488">
                  <c:v>240248</c:v>
                </c:pt>
                <c:pt idx="11489">
                  <c:v>240248</c:v>
                </c:pt>
                <c:pt idx="11490">
                  <c:v>240288</c:v>
                </c:pt>
                <c:pt idx="11491">
                  <c:v>240288</c:v>
                </c:pt>
                <c:pt idx="11492">
                  <c:v>240328</c:v>
                </c:pt>
                <c:pt idx="11493">
                  <c:v>240328</c:v>
                </c:pt>
                <c:pt idx="11494">
                  <c:v>240368</c:v>
                </c:pt>
                <c:pt idx="11495">
                  <c:v>240368</c:v>
                </c:pt>
                <c:pt idx="11496">
                  <c:v>240408</c:v>
                </c:pt>
                <c:pt idx="11497">
                  <c:v>240408</c:v>
                </c:pt>
                <c:pt idx="11498">
                  <c:v>240448</c:v>
                </c:pt>
                <c:pt idx="11499">
                  <c:v>240448</c:v>
                </c:pt>
                <c:pt idx="11500">
                  <c:v>240488</c:v>
                </c:pt>
                <c:pt idx="11501">
                  <c:v>240488</c:v>
                </c:pt>
                <c:pt idx="11502">
                  <c:v>240528</c:v>
                </c:pt>
                <c:pt idx="11503">
                  <c:v>240528</c:v>
                </c:pt>
                <c:pt idx="11504">
                  <c:v>240568</c:v>
                </c:pt>
                <c:pt idx="11505">
                  <c:v>240568</c:v>
                </c:pt>
                <c:pt idx="11506">
                  <c:v>240608</c:v>
                </c:pt>
                <c:pt idx="11507">
                  <c:v>240608</c:v>
                </c:pt>
                <c:pt idx="11508">
                  <c:v>240648</c:v>
                </c:pt>
                <c:pt idx="11509">
                  <c:v>240648</c:v>
                </c:pt>
                <c:pt idx="11510">
                  <c:v>240688</c:v>
                </c:pt>
                <c:pt idx="11511">
                  <c:v>240688</c:v>
                </c:pt>
                <c:pt idx="11512">
                  <c:v>240728</c:v>
                </c:pt>
                <c:pt idx="11513">
                  <c:v>240753</c:v>
                </c:pt>
                <c:pt idx="11514">
                  <c:v>240793</c:v>
                </c:pt>
                <c:pt idx="11515">
                  <c:v>240793</c:v>
                </c:pt>
                <c:pt idx="11516">
                  <c:v>240833</c:v>
                </c:pt>
                <c:pt idx="11517">
                  <c:v>240833</c:v>
                </c:pt>
                <c:pt idx="11518">
                  <c:v>240873</c:v>
                </c:pt>
                <c:pt idx="11519">
                  <c:v>240873</c:v>
                </c:pt>
                <c:pt idx="11520">
                  <c:v>240913</c:v>
                </c:pt>
                <c:pt idx="11521">
                  <c:v>240913</c:v>
                </c:pt>
                <c:pt idx="11522">
                  <c:v>240953</c:v>
                </c:pt>
                <c:pt idx="11523">
                  <c:v>240953</c:v>
                </c:pt>
                <c:pt idx="11524">
                  <c:v>240993</c:v>
                </c:pt>
                <c:pt idx="11525">
                  <c:v>240993</c:v>
                </c:pt>
                <c:pt idx="11526">
                  <c:v>241033</c:v>
                </c:pt>
                <c:pt idx="11527">
                  <c:v>241033</c:v>
                </c:pt>
                <c:pt idx="11528">
                  <c:v>241073</c:v>
                </c:pt>
                <c:pt idx="11529">
                  <c:v>241073</c:v>
                </c:pt>
                <c:pt idx="11530">
                  <c:v>241113</c:v>
                </c:pt>
                <c:pt idx="11531">
                  <c:v>241113</c:v>
                </c:pt>
                <c:pt idx="11532">
                  <c:v>241153</c:v>
                </c:pt>
                <c:pt idx="11533">
                  <c:v>241153</c:v>
                </c:pt>
                <c:pt idx="11534">
                  <c:v>241193</c:v>
                </c:pt>
                <c:pt idx="11535">
                  <c:v>241193</c:v>
                </c:pt>
                <c:pt idx="11536">
                  <c:v>241233</c:v>
                </c:pt>
                <c:pt idx="11537">
                  <c:v>241233</c:v>
                </c:pt>
                <c:pt idx="11538">
                  <c:v>241273</c:v>
                </c:pt>
                <c:pt idx="11539">
                  <c:v>241273</c:v>
                </c:pt>
                <c:pt idx="11540">
                  <c:v>241313</c:v>
                </c:pt>
                <c:pt idx="11541">
                  <c:v>241313</c:v>
                </c:pt>
                <c:pt idx="11542">
                  <c:v>241353</c:v>
                </c:pt>
                <c:pt idx="11543">
                  <c:v>241353</c:v>
                </c:pt>
                <c:pt idx="11544">
                  <c:v>241393</c:v>
                </c:pt>
                <c:pt idx="11545">
                  <c:v>241393</c:v>
                </c:pt>
                <c:pt idx="11546">
                  <c:v>241433</c:v>
                </c:pt>
                <c:pt idx="11547">
                  <c:v>241433</c:v>
                </c:pt>
                <c:pt idx="11548">
                  <c:v>241473</c:v>
                </c:pt>
                <c:pt idx="11549">
                  <c:v>241473</c:v>
                </c:pt>
                <c:pt idx="11550">
                  <c:v>241513</c:v>
                </c:pt>
                <c:pt idx="11551">
                  <c:v>241513</c:v>
                </c:pt>
                <c:pt idx="11552">
                  <c:v>241553</c:v>
                </c:pt>
                <c:pt idx="11553">
                  <c:v>241553</c:v>
                </c:pt>
                <c:pt idx="11554">
                  <c:v>241593</c:v>
                </c:pt>
                <c:pt idx="11555">
                  <c:v>241593</c:v>
                </c:pt>
                <c:pt idx="11556">
                  <c:v>241633</c:v>
                </c:pt>
                <c:pt idx="11557">
                  <c:v>241633</c:v>
                </c:pt>
                <c:pt idx="11558">
                  <c:v>241673</c:v>
                </c:pt>
                <c:pt idx="11559">
                  <c:v>241673</c:v>
                </c:pt>
                <c:pt idx="11560">
                  <c:v>241713</c:v>
                </c:pt>
                <c:pt idx="11561">
                  <c:v>241713</c:v>
                </c:pt>
                <c:pt idx="11562">
                  <c:v>241753</c:v>
                </c:pt>
                <c:pt idx="11563">
                  <c:v>241753</c:v>
                </c:pt>
                <c:pt idx="11564">
                  <c:v>241793</c:v>
                </c:pt>
                <c:pt idx="11565">
                  <c:v>241793</c:v>
                </c:pt>
                <c:pt idx="11566">
                  <c:v>241833</c:v>
                </c:pt>
                <c:pt idx="11567">
                  <c:v>241833</c:v>
                </c:pt>
                <c:pt idx="11568">
                  <c:v>241873</c:v>
                </c:pt>
                <c:pt idx="11569">
                  <c:v>241873</c:v>
                </c:pt>
                <c:pt idx="11570">
                  <c:v>241913</c:v>
                </c:pt>
                <c:pt idx="11571">
                  <c:v>241913</c:v>
                </c:pt>
                <c:pt idx="11572">
                  <c:v>241953</c:v>
                </c:pt>
                <c:pt idx="11573">
                  <c:v>241953</c:v>
                </c:pt>
                <c:pt idx="11574">
                  <c:v>241993</c:v>
                </c:pt>
                <c:pt idx="11575">
                  <c:v>241993</c:v>
                </c:pt>
                <c:pt idx="11576">
                  <c:v>242033</c:v>
                </c:pt>
                <c:pt idx="11577">
                  <c:v>242033</c:v>
                </c:pt>
                <c:pt idx="11578">
                  <c:v>242073</c:v>
                </c:pt>
                <c:pt idx="11579">
                  <c:v>242073</c:v>
                </c:pt>
                <c:pt idx="11580">
                  <c:v>242113</c:v>
                </c:pt>
                <c:pt idx="11581">
                  <c:v>242113</c:v>
                </c:pt>
                <c:pt idx="11582">
                  <c:v>242153</c:v>
                </c:pt>
                <c:pt idx="11583">
                  <c:v>242169</c:v>
                </c:pt>
                <c:pt idx="11584">
                  <c:v>242209</c:v>
                </c:pt>
                <c:pt idx="11585">
                  <c:v>242242</c:v>
                </c:pt>
                <c:pt idx="11586">
                  <c:v>242282</c:v>
                </c:pt>
                <c:pt idx="11587">
                  <c:v>242327</c:v>
                </c:pt>
                <c:pt idx="11588">
                  <c:v>242367</c:v>
                </c:pt>
                <c:pt idx="11589">
                  <c:v>242367</c:v>
                </c:pt>
                <c:pt idx="11590">
                  <c:v>242407</c:v>
                </c:pt>
                <c:pt idx="11591">
                  <c:v>242407</c:v>
                </c:pt>
                <c:pt idx="11592">
                  <c:v>242447</c:v>
                </c:pt>
                <c:pt idx="11593">
                  <c:v>242447</c:v>
                </c:pt>
                <c:pt idx="11594">
                  <c:v>242487</c:v>
                </c:pt>
                <c:pt idx="11595">
                  <c:v>242487</c:v>
                </c:pt>
                <c:pt idx="11596">
                  <c:v>242527</c:v>
                </c:pt>
                <c:pt idx="11597">
                  <c:v>242573</c:v>
                </c:pt>
                <c:pt idx="11598">
                  <c:v>242613</c:v>
                </c:pt>
                <c:pt idx="11599">
                  <c:v>242613</c:v>
                </c:pt>
                <c:pt idx="11600">
                  <c:v>242653</c:v>
                </c:pt>
                <c:pt idx="11601">
                  <c:v>242709</c:v>
                </c:pt>
                <c:pt idx="11602">
                  <c:v>242749</c:v>
                </c:pt>
                <c:pt idx="11603">
                  <c:v>242749</c:v>
                </c:pt>
                <c:pt idx="11604">
                  <c:v>242789</c:v>
                </c:pt>
                <c:pt idx="11605">
                  <c:v>244178</c:v>
                </c:pt>
                <c:pt idx="11606">
                  <c:v>244218</c:v>
                </c:pt>
                <c:pt idx="11607">
                  <c:v>244218</c:v>
                </c:pt>
                <c:pt idx="11608">
                  <c:v>244258</c:v>
                </c:pt>
                <c:pt idx="11609">
                  <c:v>244305</c:v>
                </c:pt>
                <c:pt idx="11610">
                  <c:v>244345</c:v>
                </c:pt>
                <c:pt idx="11611">
                  <c:v>244345</c:v>
                </c:pt>
                <c:pt idx="11612">
                  <c:v>244385</c:v>
                </c:pt>
                <c:pt idx="11613">
                  <c:v>244385</c:v>
                </c:pt>
                <c:pt idx="11614">
                  <c:v>244425</c:v>
                </c:pt>
                <c:pt idx="11615">
                  <c:v>244425</c:v>
                </c:pt>
                <c:pt idx="11616">
                  <c:v>244465</c:v>
                </c:pt>
                <c:pt idx="11617">
                  <c:v>244465</c:v>
                </c:pt>
                <c:pt idx="11618">
                  <c:v>244505</c:v>
                </c:pt>
                <c:pt idx="11619">
                  <c:v>244505</c:v>
                </c:pt>
                <c:pt idx="11620">
                  <c:v>244545</c:v>
                </c:pt>
                <c:pt idx="11621">
                  <c:v>244545</c:v>
                </c:pt>
                <c:pt idx="11622">
                  <c:v>244585</c:v>
                </c:pt>
                <c:pt idx="11623">
                  <c:v>244585</c:v>
                </c:pt>
                <c:pt idx="11624">
                  <c:v>244625</c:v>
                </c:pt>
                <c:pt idx="11625">
                  <c:v>244625</c:v>
                </c:pt>
                <c:pt idx="11626">
                  <c:v>244665</c:v>
                </c:pt>
                <c:pt idx="11627">
                  <c:v>244665</c:v>
                </c:pt>
                <c:pt idx="11628">
                  <c:v>244705</c:v>
                </c:pt>
                <c:pt idx="11629">
                  <c:v>244705</c:v>
                </c:pt>
                <c:pt idx="11630">
                  <c:v>244745</c:v>
                </c:pt>
                <c:pt idx="11631">
                  <c:v>244745</c:v>
                </c:pt>
                <c:pt idx="11632">
                  <c:v>244785</c:v>
                </c:pt>
                <c:pt idx="11633">
                  <c:v>244785</c:v>
                </c:pt>
                <c:pt idx="11634">
                  <c:v>244825</c:v>
                </c:pt>
                <c:pt idx="11635">
                  <c:v>244825</c:v>
                </c:pt>
                <c:pt idx="11636">
                  <c:v>244865</c:v>
                </c:pt>
                <c:pt idx="11637">
                  <c:v>244865</c:v>
                </c:pt>
                <c:pt idx="11638">
                  <c:v>244905</c:v>
                </c:pt>
                <c:pt idx="11639">
                  <c:v>244905</c:v>
                </c:pt>
                <c:pt idx="11640">
                  <c:v>244945</c:v>
                </c:pt>
                <c:pt idx="11641">
                  <c:v>244945</c:v>
                </c:pt>
                <c:pt idx="11642">
                  <c:v>244985</c:v>
                </c:pt>
                <c:pt idx="11643">
                  <c:v>244985</c:v>
                </c:pt>
                <c:pt idx="11644">
                  <c:v>245025</c:v>
                </c:pt>
                <c:pt idx="11645">
                  <c:v>245025</c:v>
                </c:pt>
                <c:pt idx="11646">
                  <c:v>245065</c:v>
                </c:pt>
                <c:pt idx="11647">
                  <c:v>245065</c:v>
                </c:pt>
                <c:pt idx="11648">
                  <c:v>245105</c:v>
                </c:pt>
                <c:pt idx="11649">
                  <c:v>245105</c:v>
                </c:pt>
                <c:pt idx="11650">
                  <c:v>245145</c:v>
                </c:pt>
                <c:pt idx="11651">
                  <c:v>245145</c:v>
                </c:pt>
                <c:pt idx="11652">
                  <c:v>245185</c:v>
                </c:pt>
                <c:pt idx="11653">
                  <c:v>245185</c:v>
                </c:pt>
                <c:pt idx="11654">
                  <c:v>245225</c:v>
                </c:pt>
                <c:pt idx="11655">
                  <c:v>245225</c:v>
                </c:pt>
                <c:pt idx="11656">
                  <c:v>245265</c:v>
                </c:pt>
                <c:pt idx="11657">
                  <c:v>245265</c:v>
                </c:pt>
                <c:pt idx="11658">
                  <c:v>245305</c:v>
                </c:pt>
                <c:pt idx="11659">
                  <c:v>245305</c:v>
                </c:pt>
                <c:pt idx="11660">
                  <c:v>245345</c:v>
                </c:pt>
                <c:pt idx="11661">
                  <c:v>245345</c:v>
                </c:pt>
                <c:pt idx="11662">
                  <c:v>245385</c:v>
                </c:pt>
                <c:pt idx="11663">
                  <c:v>245385</c:v>
                </c:pt>
                <c:pt idx="11664">
                  <c:v>245425</c:v>
                </c:pt>
                <c:pt idx="11665">
                  <c:v>245425</c:v>
                </c:pt>
                <c:pt idx="11666">
                  <c:v>245465</c:v>
                </c:pt>
                <c:pt idx="11667">
                  <c:v>245465</c:v>
                </c:pt>
                <c:pt idx="11668">
                  <c:v>245505</c:v>
                </c:pt>
                <c:pt idx="11669">
                  <c:v>245505</c:v>
                </c:pt>
                <c:pt idx="11670">
                  <c:v>245545</c:v>
                </c:pt>
                <c:pt idx="11671">
                  <c:v>245545</c:v>
                </c:pt>
                <c:pt idx="11672">
                  <c:v>245585</c:v>
                </c:pt>
                <c:pt idx="11673">
                  <c:v>245585</c:v>
                </c:pt>
                <c:pt idx="11674">
                  <c:v>245625</c:v>
                </c:pt>
                <c:pt idx="11675">
                  <c:v>245625</c:v>
                </c:pt>
                <c:pt idx="11676">
                  <c:v>245665</c:v>
                </c:pt>
                <c:pt idx="11677">
                  <c:v>245665</c:v>
                </c:pt>
                <c:pt idx="11678">
                  <c:v>245705</c:v>
                </c:pt>
                <c:pt idx="11679">
                  <c:v>245705</c:v>
                </c:pt>
                <c:pt idx="11680">
                  <c:v>245745</c:v>
                </c:pt>
                <c:pt idx="11681">
                  <c:v>245745</c:v>
                </c:pt>
                <c:pt idx="11682">
                  <c:v>245785</c:v>
                </c:pt>
                <c:pt idx="11683">
                  <c:v>245785</c:v>
                </c:pt>
                <c:pt idx="11684">
                  <c:v>245825</c:v>
                </c:pt>
                <c:pt idx="11685">
                  <c:v>245825</c:v>
                </c:pt>
                <c:pt idx="11686">
                  <c:v>245865</c:v>
                </c:pt>
                <c:pt idx="11687">
                  <c:v>245865</c:v>
                </c:pt>
                <c:pt idx="11688">
                  <c:v>245905</c:v>
                </c:pt>
                <c:pt idx="11689">
                  <c:v>245905</c:v>
                </c:pt>
                <c:pt idx="11690">
                  <c:v>245945</c:v>
                </c:pt>
                <c:pt idx="11691">
                  <c:v>245945</c:v>
                </c:pt>
                <c:pt idx="11692">
                  <c:v>245985</c:v>
                </c:pt>
                <c:pt idx="11693">
                  <c:v>245985</c:v>
                </c:pt>
                <c:pt idx="11694">
                  <c:v>246025</c:v>
                </c:pt>
                <c:pt idx="11695">
                  <c:v>246025</c:v>
                </c:pt>
                <c:pt idx="11696">
                  <c:v>246065</c:v>
                </c:pt>
                <c:pt idx="11697">
                  <c:v>246065</c:v>
                </c:pt>
                <c:pt idx="11698">
                  <c:v>246105</c:v>
                </c:pt>
                <c:pt idx="11699">
                  <c:v>246105</c:v>
                </c:pt>
                <c:pt idx="11700">
                  <c:v>246145</c:v>
                </c:pt>
                <c:pt idx="11701">
                  <c:v>246145</c:v>
                </c:pt>
                <c:pt idx="11702">
                  <c:v>246185</c:v>
                </c:pt>
                <c:pt idx="11703">
                  <c:v>246185</c:v>
                </c:pt>
                <c:pt idx="11704">
                  <c:v>246225</c:v>
                </c:pt>
                <c:pt idx="11705">
                  <c:v>246225</c:v>
                </c:pt>
                <c:pt idx="11706">
                  <c:v>246265</c:v>
                </c:pt>
                <c:pt idx="11707">
                  <c:v>246265</c:v>
                </c:pt>
                <c:pt idx="11708">
                  <c:v>246305</c:v>
                </c:pt>
                <c:pt idx="11709">
                  <c:v>246305</c:v>
                </c:pt>
                <c:pt idx="11710">
                  <c:v>246345</c:v>
                </c:pt>
                <c:pt idx="11711">
                  <c:v>246345</c:v>
                </c:pt>
                <c:pt idx="11712">
                  <c:v>246385</c:v>
                </c:pt>
                <c:pt idx="11713">
                  <c:v>246385</c:v>
                </c:pt>
                <c:pt idx="11714">
                  <c:v>246425</c:v>
                </c:pt>
                <c:pt idx="11715">
                  <c:v>246425</c:v>
                </c:pt>
                <c:pt idx="11716">
                  <c:v>246465</c:v>
                </c:pt>
                <c:pt idx="11717">
                  <c:v>246465</c:v>
                </c:pt>
                <c:pt idx="11718">
                  <c:v>246505</c:v>
                </c:pt>
                <c:pt idx="11719">
                  <c:v>246505</c:v>
                </c:pt>
                <c:pt idx="11720">
                  <c:v>246545</c:v>
                </c:pt>
                <c:pt idx="11721">
                  <c:v>246545</c:v>
                </c:pt>
                <c:pt idx="11722">
                  <c:v>246585</c:v>
                </c:pt>
                <c:pt idx="11723">
                  <c:v>246585</c:v>
                </c:pt>
                <c:pt idx="11724">
                  <c:v>246625</c:v>
                </c:pt>
                <c:pt idx="11725">
                  <c:v>246625</c:v>
                </c:pt>
                <c:pt idx="11726">
                  <c:v>246665</c:v>
                </c:pt>
                <c:pt idx="11727">
                  <c:v>246674</c:v>
                </c:pt>
                <c:pt idx="11728">
                  <c:v>246714</c:v>
                </c:pt>
                <c:pt idx="11729">
                  <c:v>246770</c:v>
                </c:pt>
                <c:pt idx="11730">
                  <c:v>246810</c:v>
                </c:pt>
                <c:pt idx="11731">
                  <c:v>246844</c:v>
                </c:pt>
                <c:pt idx="11732">
                  <c:v>246884</c:v>
                </c:pt>
                <c:pt idx="11733">
                  <c:v>246884</c:v>
                </c:pt>
                <c:pt idx="11734">
                  <c:v>246924</c:v>
                </c:pt>
                <c:pt idx="11735">
                  <c:v>246924</c:v>
                </c:pt>
                <c:pt idx="11736">
                  <c:v>246964</c:v>
                </c:pt>
                <c:pt idx="11737">
                  <c:v>246964</c:v>
                </c:pt>
                <c:pt idx="11738">
                  <c:v>247004</c:v>
                </c:pt>
                <c:pt idx="11739">
                  <c:v>247004</c:v>
                </c:pt>
                <c:pt idx="11740">
                  <c:v>247044</c:v>
                </c:pt>
                <c:pt idx="11741">
                  <c:v>247044</c:v>
                </c:pt>
                <c:pt idx="11742">
                  <c:v>247084</c:v>
                </c:pt>
                <c:pt idx="11743">
                  <c:v>247112</c:v>
                </c:pt>
                <c:pt idx="11744">
                  <c:v>247152</c:v>
                </c:pt>
                <c:pt idx="11745">
                  <c:v>247152</c:v>
                </c:pt>
                <c:pt idx="11746">
                  <c:v>247192</c:v>
                </c:pt>
                <c:pt idx="11747">
                  <c:v>247208</c:v>
                </c:pt>
                <c:pt idx="11748">
                  <c:v>247248</c:v>
                </c:pt>
                <c:pt idx="11749">
                  <c:v>247267</c:v>
                </c:pt>
                <c:pt idx="11750">
                  <c:v>247307</c:v>
                </c:pt>
                <c:pt idx="11751">
                  <c:v>247341</c:v>
                </c:pt>
                <c:pt idx="11752">
                  <c:v>247381</c:v>
                </c:pt>
                <c:pt idx="11753">
                  <c:v>247381</c:v>
                </c:pt>
                <c:pt idx="11754">
                  <c:v>247421</c:v>
                </c:pt>
                <c:pt idx="11755">
                  <c:v>247454</c:v>
                </c:pt>
                <c:pt idx="11756">
                  <c:v>247494</c:v>
                </c:pt>
                <c:pt idx="11757">
                  <c:v>247528</c:v>
                </c:pt>
                <c:pt idx="11758">
                  <c:v>247568</c:v>
                </c:pt>
                <c:pt idx="11759">
                  <c:v>247568</c:v>
                </c:pt>
                <c:pt idx="11760">
                  <c:v>247608</c:v>
                </c:pt>
                <c:pt idx="11761">
                  <c:v>247608</c:v>
                </c:pt>
                <c:pt idx="11762">
                  <c:v>247648</c:v>
                </c:pt>
                <c:pt idx="11763">
                  <c:v>247648</c:v>
                </c:pt>
                <c:pt idx="11764">
                  <c:v>247688</c:v>
                </c:pt>
                <c:pt idx="11765">
                  <c:v>247702</c:v>
                </c:pt>
                <c:pt idx="11766">
                  <c:v>247742</c:v>
                </c:pt>
                <c:pt idx="11767">
                  <c:v>247776</c:v>
                </c:pt>
                <c:pt idx="11768">
                  <c:v>247816</c:v>
                </c:pt>
                <c:pt idx="11769">
                  <c:v>247816</c:v>
                </c:pt>
                <c:pt idx="11770">
                  <c:v>247856</c:v>
                </c:pt>
                <c:pt idx="11771">
                  <c:v>247889</c:v>
                </c:pt>
                <c:pt idx="11772">
                  <c:v>247929</c:v>
                </c:pt>
                <c:pt idx="11773">
                  <c:v>247963</c:v>
                </c:pt>
                <c:pt idx="11774">
                  <c:v>248003</c:v>
                </c:pt>
                <c:pt idx="11775">
                  <c:v>248003</c:v>
                </c:pt>
                <c:pt idx="11776">
                  <c:v>248043</c:v>
                </c:pt>
                <c:pt idx="11777">
                  <c:v>248043</c:v>
                </c:pt>
                <c:pt idx="11778">
                  <c:v>248083</c:v>
                </c:pt>
                <c:pt idx="11779">
                  <c:v>248098</c:v>
                </c:pt>
                <c:pt idx="11780">
                  <c:v>248138</c:v>
                </c:pt>
                <c:pt idx="11781">
                  <c:v>248172</c:v>
                </c:pt>
                <c:pt idx="11782">
                  <c:v>248212</c:v>
                </c:pt>
                <c:pt idx="11783">
                  <c:v>248212</c:v>
                </c:pt>
                <c:pt idx="11784">
                  <c:v>248252</c:v>
                </c:pt>
                <c:pt idx="11785">
                  <c:v>248274</c:v>
                </c:pt>
                <c:pt idx="11786">
                  <c:v>248314</c:v>
                </c:pt>
                <c:pt idx="11787">
                  <c:v>248348</c:v>
                </c:pt>
                <c:pt idx="11788">
                  <c:v>248388</c:v>
                </c:pt>
                <c:pt idx="11789">
                  <c:v>248388</c:v>
                </c:pt>
                <c:pt idx="11790">
                  <c:v>248428</c:v>
                </c:pt>
                <c:pt idx="11791">
                  <c:v>248428</c:v>
                </c:pt>
                <c:pt idx="11792">
                  <c:v>248468</c:v>
                </c:pt>
                <c:pt idx="11793">
                  <c:v>248468</c:v>
                </c:pt>
                <c:pt idx="11794">
                  <c:v>248508</c:v>
                </c:pt>
                <c:pt idx="11795">
                  <c:v>248508</c:v>
                </c:pt>
                <c:pt idx="11796">
                  <c:v>248548</c:v>
                </c:pt>
                <c:pt idx="11797">
                  <c:v>248548</c:v>
                </c:pt>
                <c:pt idx="11798">
                  <c:v>248588</c:v>
                </c:pt>
                <c:pt idx="11799">
                  <c:v>248627</c:v>
                </c:pt>
                <c:pt idx="11800">
                  <c:v>248667</c:v>
                </c:pt>
                <c:pt idx="11801">
                  <c:v>248667</c:v>
                </c:pt>
                <c:pt idx="11802">
                  <c:v>248707</c:v>
                </c:pt>
                <c:pt idx="11803">
                  <c:v>248707</c:v>
                </c:pt>
                <c:pt idx="11804">
                  <c:v>248747</c:v>
                </c:pt>
                <c:pt idx="11805">
                  <c:v>248747</c:v>
                </c:pt>
                <c:pt idx="11806">
                  <c:v>248787</c:v>
                </c:pt>
                <c:pt idx="11807">
                  <c:v>248787</c:v>
                </c:pt>
                <c:pt idx="11808">
                  <c:v>248827</c:v>
                </c:pt>
                <c:pt idx="11809">
                  <c:v>248827</c:v>
                </c:pt>
                <c:pt idx="11810">
                  <c:v>248867</c:v>
                </c:pt>
                <c:pt idx="11811">
                  <c:v>248867</c:v>
                </c:pt>
                <c:pt idx="11812">
                  <c:v>248907</c:v>
                </c:pt>
                <c:pt idx="11813">
                  <c:v>248907</c:v>
                </c:pt>
                <c:pt idx="11814">
                  <c:v>248947</c:v>
                </c:pt>
                <c:pt idx="11815">
                  <c:v>248956</c:v>
                </c:pt>
                <c:pt idx="11816">
                  <c:v>248996</c:v>
                </c:pt>
                <c:pt idx="11817">
                  <c:v>250049</c:v>
                </c:pt>
                <c:pt idx="11818">
                  <c:v>250089</c:v>
                </c:pt>
                <c:pt idx="11819">
                  <c:v>250089</c:v>
                </c:pt>
                <c:pt idx="11820">
                  <c:v>250129</c:v>
                </c:pt>
                <c:pt idx="11821">
                  <c:v>250129</c:v>
                </c:pt>
                <c:pt idx="11822">
                  <c:v>250169</c:v>
                </c:pt>
                <c:pt idx="11823">
                  <c:v>250169</c:v>
                </c:pt>
                <c:pt idx="11824">
                  <c:v>250209</c:v>
                </c:pt>
                <c:pt idx="11825">
                  <c:v>250209</c:v>
                </c:pt>
                <c:pt idx="11826">
                  <c:v>250249</c:v>
                </c:pt>
                <c:pt idx="11827">
                  <c:v>250249</c:v>
                </c:pt>
                <c:pt idx="11828">
                  <c:v>250289</c:v>
                </c:pt>
                <c:pt idx="11829">
                  <c:v>250289</c:v>
                </c:pt>
                <c:pt idx="11830">
                  <c:v>250329</c:v>
                </c:pt>
                <c:pt idx="11831">
                  <c:v>250329</c:v>
                </c:pt>
                <c:pt idx="11832">
                  <c:v>250369</c:v>
                </c:pt>
                <c:pt idx="11833">
                  <c:v>250394</c:v>
                </c:pt>
                <c:pt idx="11834">
                  <c:v>250434</c:v>
                </c:pt>
                <c:pt idx="11835">
                  <c:v>250434</c:v>
                </c:pt>
                <c:pt idx="11836">
                  <c:v>250474</c:v>
                </c:pt>
                <c:pt idx="11837">
                  <c:v>250474</c:v>
                </c:pt>
                <c:pt idx="11838">
                  <c:v>250514</c:v>
                </c:pt>
                <c:pt idx="11839">
                  <c:v>250514</c:v>
                </c:pt>
                <c:pt idx="11840">
                  <c:v>250554</c:v>
                </c:pt>
                <c:pt idx="11841">
                  <c:v>250554</c:v>
                </c:pt>
                <c:pt idx="11842">
                  <c:v>250594</c:v>
                </c:pt>
                <c:pt idx="11843">
                  <c:v>250594</c:v>
                </c:pt>
                <c:pt idx="11844">
                  <c:v>250634</c:v>
                </c:pt>
                <c:pt idx="11845">
                  <c:v>250634</c:v>
                </c:pt>
                <c:pt idx="11846">
                  <c:v>250674</c:v>
                </c:pt>
                <c:pt idx="11847">
                  <c:v>250674</c:v>
                </c:pt>
                <c:pt idx="11848">
                  <c:v>250714</c:v>
                </c:pt>
                <c:pt idx="11849">
                  <c:v>250714</c:v>
                </c:pt>
                <c:pt idx="11850">
                  <c:v>250754</c:v>
                </c:pt>
                <c:pt idx="11851">
                  <c:v>250754</c:v>
                </c:pt>
                <c:pt idx="11852">
                  <c:v>250794</c:v>
                </c:pt>
                <c:pt idx="11853">
                  <c:v>250794</c:v>
                </c:pt>
                <c:pt idx="11854">
                  <c:v>250834</c:v>
                </c:pt>
                <c:pt idx="11855">
                  <c:v>250834</c:v>
                </c:pt>
                <c:pt idx="11856">
                  <c:v>250874</c:v>
                </c:pt>
                <c:pt idx="11857">
                  <c:v>250874</c:v>
                </c:pt>
                <c:pt idx="11858">
                  <c:v>250914</c:v>
                </c:pt>
                <c:pt idx="11859">
                  <c:v>250914</c:v>
                </c:pt>
                <c:pt idx="11860">
                  <c:v>250954</c:v>
                </c:pt>
                <c:pt idx="11861">
                  <c:v>250954</c:v>
                </c:pt>
                <c:pt idx="11862">
                  <c:v>250994</c:v>
                </c:pt>
                <c:pt idx="11863">
                  <c:v>251019</c:v>
                </c:pt>
                <c:pt idx="11864">
                  <c:v>251059</c:v>
                </c:pt>
                <c:pt idx="11865">
                  <c:v>251059</c:v>
                </c:pt>
                <c:pt idx="11866">
                  <c:v>251099</c:v>
                </c:pt>
                <c:pt idx="11867">
                  <c:v>251099</c:v>
                </c:pt>
                <c:pt idx="11868">
                  <c:v>251139</c:v>
                </c:pt>
                <c:pt idx="11869">
                  <c:v>251139</c:v>
                </c:pt>
                <c:pt idx="11870">
                  <c:v>251179</c:v>
                </c:pt>
                <c:pt idx="11871">
                  <c:v>251179</c:v>
                </c:pt>
                <c:pt idx="11872">
                  <c:v>251219</c:v>
                </c:pt>
                <c:pt idx="11873">
                  <c:v>251219</c:v>
                </c:pt>
                <c:pt idx="11874">
                  <c:v>251259</c:v>
                </c:pt>
                <c:pt idx="11875">
                  <c:v>251259</c:v>
                </c:pt>
                <c:pt idx="11876">
                  <c:v>251299</c:v>
                </c:pt>
                <c:pt idx="11877">
                  <c:v>251299</c:v>
                </c:pt>
                <c:pt idx="11878">
                  <c:v>251339</c:v>
                </c:pt>
                <c:pt idx="11879">
                  <c:v>251339</c:v>
                </c:pt>
                <c:pt idx="11880">
                  <c:v>251379</c:v>
                </c:pt>
                <c:pt idx="11881">
                  <c:v>251379</c:v>
                </c:pt>
                <c:pt idx="11882">
                  <c:v>251419</c:v>
                </c:pt>
                <c:pt idx="11883">
                  <c:v>251419</c:v>
                </c:pt>
                <c:pt idx="11884">
                  <c:v>251459</c:v>
                </c:pt>
                <c:pt idx="11885">
                  <c:v>251459</c:v>
                </c:pt>
                <c:pt idx="11886">
                  <c:v>251499</c:v>
                </c:pt>
                <c:pt idx="11887">
                  <c:v>251499</c:v>
                </c:pt>
                <c:pt idx="11888">
                  <c:v>251539</c:v>
                </c:pt>
                <c:pt idx="11889">
                  <c:v>251539</c:v>
                </c:pt>
                <c:pt idx="11890">
                  <c:v>251579</c:v>
                </c:pt>
                <c:pt idx="11891">
                  <c:v>251579</c:v>
                </c:pt>
                <c:pt idx="11892">
                  <c:v>251619</c:v>
                </c:pt>
                <c:pt idx="11893">
                  <c:v>251619</c:v>
                </c:pt>
                <c:pt idx="11894">
                  <c:v>251659</c:v>
                </c:pt>
                <c:pt idx="11895">
                  <c:v>251659</c:v>
                </c:pt>
                <c:pt idx="11896">
                  <c:v>251699</c:v>
                </c:pt>
                <c:pt idx="11897">
                  <c:v>251699</c:v>
                </c:pt>
                <c:pt idx="11898">
                  <c:v>251739</c:v>
                </c:pt>
                <c:pt idx="11899">
                  <c:v>251739</c:v>
                </c:pt>
                <c:pt idx="11900">
                  <c:v>251779</c:v>
                </c:pt>
                <c:pt idx="11901">
                  <c:v>251779</c:v>
                </c:pt>
                <c:pt idx="11902">
                  <c:v>251819</c:v>
                </c:pt>
                <c:pt idx="11903">
                  <c:v>251819</c:v>
                </c:pt>
                <c:pt idx="11904">
                  <c:v>251859</c:v>
                </c:pt>
                <c:pt idx="11905">
                  <c:v>251859</c:v>
                </c:pt>
                <c:pt idx="11906">
                  <c:v>251899</c:v>
                </c:pt>
                <c:pt idx="11907">
                  <c:v>251899</c:v>
                </c:pt>
                <c:pt idx="11908">
                  <c:v>251939</c:v>
                </c:pt>
                <c:pt idx="11909">
                  <c:v>251939</c:v>
                </c:pt>
                <c:pt idx="11910">
                  <c:v>251979</c:v>
                </c:pt>
                <c:pt idx="11911">
                  <c:v>251979</c:v>
                </c:pt>
                <c:pt idx="11912">
                  <c:v>252019</c:v>
                </c:pt>
                <c:pt idx="11913">
                  <c:v>252019</c:v>
                </c:pt>
                <c:pt idx="11914">
                  <c:v>252059</c:v>
                </c:pt>
                <c:pt idx="11915">
                  <c:v>252059</c:v>
                </c:pt>
                <c:pt idx="11916">
                  <c:v>252099</c:v>
                </c:pt>
                <c:pt idx="11917">
                  <c:v>252099</c:v>
                </c:pt>
                <c:pt idx="11918">
                  <c:v>252139</c:v>
                </c:pt>
                <c:pt idx="11919">
                  <c:v>252139</c:v>
                </c:pt>
                <c:pt idx="11920">
                  <c:v>252179</c:v>
                </c:pt>
                <c:pt idx="11921">
                  <c:v>252179</c:v>
                </c:pt>
                <c:pt idx="11922">
                  <c:v>252219</c:v>
                </c:pt>
                <c:pt idx="11923">
                  <c:v>252219</c:v>
                </c:pt>
                <c:pt idx="11924">
                  <c:v>252259</c:v>
                </c:pt>
                <c:pt idx="11925">
                  <c:v>252259</c:v>
                </c:pt>
                <c:pt idx="11926">
                  <c:v>252299</c:v>
                </c:pt>
                <c:pt idx="11927">
                  <c:v>252299</c:v>
                </c:pt>
                <c:pt idx="11928">
                  <c:v>252339</c:v>
                </c:pt>
                <c:pt idx="11929">
                  <c:v>252339</c:v>
                </c:pt>
                <c:pt idx="11930">
                  <c:v>252379</c:v>
                </c:pt>
                <c:pt idx="11931">
                  <c:v>252379</c:v>
                </c:pt>
                <c:pt idx="11932">
                  <c:v>252419</c:v>
                </c:pt>
                <c:pt idx="11933">
                  <c:v>252435</c:v>
                </c:pt>
                <c:pt idx="11934">
                  <c:v>252475</c:v>
                </c:pt>
                <c:pt idx="11935">
                  <c:v>252508</c:v>
                </c:pt>
                <c:pt idx="11936">
                  <c:v>252548</c:v>
                </c:pt>
                <c:pt idx="11937">
                  <c:v>252593</c:v>
                </c:pt>
                <c:pt idx="11938">
                  <c:v>252633</c:v>
                </c:pt>
                <c:pt idx="11939">
                  <c:v>252633</c:v>
                </c:pt>
                <c:pt idx="11940">
                  <c:v>252673</c:v>
                </c:pt>
                <c:pt idx="11941">
                  <c:v>252673</c:v>
                </c:pt>
                <c:pt idx="11942">
                  <c:v>252713</c:v>
                </c:pt>
                <c:pt idx="11943">
                  <c:v>252713</c:v>
                </c:pt>
                <c:pt idx="11944">
                  <c:v>252753</c:v>
                </c:pt>
                <c:pt idx="11945">
                  <c:v>252753</c:v>
                </c:pt>
                <c:pt idx="11946">
                  <c:v>252793</c:v>
                </c:pt>
                <c:pt idx="11947">
                  <c:v>252839</c:v>
                </c:pt>
                <c:pt idx="11948">
                  <c:v>252879</c:v>
                </c:pt>
                <c:pt idx="11949">
                  <c:v>252879</c:v>
                </c:pt>
                <c:pt idx="11950">
                  <c:v>252919</c:v>
                </c:pt>
                <c:pt idx="11951">
                  <c:v>252975</c:v>
                </c:pt>
                <c:pt idx="11952">
                  <c:v>253015</c:v>
                </c:pt>
                <c:pt idx="11953">
                  <c:v>253015</c:v>
                </c:pt>
                <c:pt idx="11954">
                  <c:v>253055</c:v>
                </c:pt>
                <c:pt idx="11955">
                  <c:v>254444</c:v>
                </c:pt>
                <c:pt idx="11956">
                  <c:v>254484</c:v>
                </c:pt>
                <c:pt idx="11957">
                  <c:v>254484</c:v>
                </c:pt>
                <c:pt idx="11958">
                  <c:v>254524</c:v>
                </c:pt>
                <c:pt idx="11959">
                  <c:v>254571</c:v>
                </c:pt>
                <c:pt idx="11960">
                  <c:v>254611</c:v>
                </c:pt>
                <c:pt idx="11961">
                  <c:v>254611</c:v>
                </c:pt>
                <c:pt idx="11962">
                  <c:v>254651</c:v>
                </c:pt>
                <c:pt idx="11963">
                  <c:v>254651</c:v>
                </c:pt>
                <c:pt idx="11964">
                  <c:v>254691</c:v>
                </c:pt>
                <c:pt idx="11965">
                  <c:v>254691</c:v>
                </c:pt>
                <c:pt idx="11966">
                  <c:v>254731</c:v>
                </c:pt>
                <c:pt idx="11967">
                  <c:v>254731</c:v>
                </c:pt>
                <c:pt idx="11968">
                  <c:v>254771</c:v>
                </c:pt>
                <c:pt idx="11969">
                  <c:v>254771</c:v>
                </c:pt>
                <c:pt idx="11970">
                  <c:v>254811</c:v>
                </c:pt>
                <c:pt idx="11971">
                  <c:v>254811</c:v>
                </c:pt>
                <c:pt idx="11972">
                  <c:v>254851</c:v>
                </c:pt>
                <c:pt idx="11973">
                  <c:v>254851</c:v>
                </c:pt>
                <c:pt idx="11974">
                  <c:v>254891</c:v>
                </c:pt>
                <c:pt idx="11975">
                  <c:v>254891</c:v>
                </c:pt>
                <c:pt idx="11976">
                  <c:v>254931</c:v>
                </c:pt>
                <c:pt idx="11977">
                  <c:v>254931</c:v>
                </c:pt>
                <c:pt idx="11978">
                  <c:v>254971</c:v>
                </c:pt>
                <c:pt idx="11979">
                  <c:v>254971</c:v>
                </c:pt>
                <c:pt idx="11980">
                  <c:v>255011</c:v>
                </c:pt>
                <c:pt idx="11981">
                  <c:v>255011</c:v>
                </c:pt>
                <c:pt idx="11982">
                  <c:v>255051</c:v>
                </c:pt>
                <c:pt idx="11983">
                  <c:v>255051</c:v>
                </c:pt>
                <c:pt idx="11984">
                  <c:v>255091</c:v>
                </c:pt>
                <c:pt idx="11985">
                  <c:v>255091</c:v>
                </c:pt>
                <c:pt idx="11986">
                  <c:v>255131</c:v>
                </c:pt>
                <c:pt idx="11987">
                  <c:v>255131</c:v>
                </c:pt>
                <c:pt idx="11988">
                  <c:v>255171</c:v>
                </c:pt>
                <c:pt idx="11989">
                  <c:v>255171</c:v>
                </c:pt>
                <c:pt idx="11990">
                  <c:v>255211</c:v>
                </c:pt>
                <c:pt idx="11991">
                  <c:v>255211</c:v>
                </c:pt>
                <c:pt idx="11992">
                  <c:v>255251</c:v>
                </c:pt>
                <c:pt idx="11993">
                  <c:v>255251</c:v>
                </c:pt>
                <c:pt idx="11994">
                  <c:v>255291</c:v>
                </c:pt>
                <c:pt idx="11995">
                  <c:v>255291</c:v>
                </c:pt>
                <c:pt idx="11996">
                  <c:v>255331</c:v>
                </c:pt>
                <c:pt idx="11997">
                  <c:v>255331</c:v>
                </c:pt>
                <c:pt idx="11998">
                  <c:v>255371</c:v>
                </c:pt>
                <c:pt idx="11999">
                  <c:v>255371</c:v>
                </c:pt>
                <c:pt idx="12000">
                  <c:v>255411</c:v>
                </c:pt>
                <c:pt idx="12001">
                  <c:v>255411</c:v>
                </c:pt>
                <c:pt idx="12002">
                  <c:v>255451</c:v>
                </c:pt>
                <c:pt idx="12003">
                  <c:v>255451</c:v>
                </c:pt>
                <c:pt idx="12004">
                  <c:v>255491</c:v>
                </c:pt>
                <c:pt idx="12005">
                  <c:v>255491</c:v>
                </c:pt>
                <c:pt idx="12006">
                  <c:v>255531</c:v>
                </c:pt>
                <c:pt idx="12007">
                  <c:v>255531</c:v>
                </c:pt>
                <c:pt idx="12008">
                  <c:v>255571</c:v>
                </c:pt>
                <c:pt idx="12009">
                  <c:v>255571</c:v>
                </c:pt>
                <c:pt idx="12010">
                  <c:v>255611</c:v>
                </c:pt>
                <c:pt idx="12011">
                  <c:v>255611</c:v>
                </c:pt>
                <c:pt idx="12012">
                  <c:v>255651</c:v>
                </c:pt>
                <c:pt idx="12013">
                  <c:v>255651</c:v>
                </c:pt>
                <c:pt idx="12014">
                  <c:v>255691</c:v>
                </c:pt>
                <c:pt idx="12015">
                  <c:v>255691</c:v>
                </c:pt>
                <c:pt idx="12016">
                  <c:v>255731</c:v>
                </c:pt>
                <c:pt idx="12017">
                  <c:v>255731</c:v>
                </c:pt>
                <c:pt idx="12018">
                  <c:v>255771</c:v>
                </c:pt>
                <c:pt idx="12019">
                  <c:v>255771</c:v>
                </c:pt>
                <c:pt idx="12020">
                  <c:v>255811</c:v>
                </c:pt>
                <c:pt idx="12021">
                  <c:v>255811</c:v>
                </c:pt>
                <c:pt idx="12022">
                  <c:v>255851</c:v>
                </c:pt>
                <c:pt idx="12023">
                  <c:v>255851</c:v>
                </c:pt>
                <c:pt idx="12024">
                  <c:v>255891</c:v>
                </c:pt>
                <c:pt idx="12025">
                  <c:v>255891</c:v>
                </c:pt>
                <c:pt idx="12026">
                  <c:v>255931</c:v>
                </c:pt>
                <c:pt idx="12027">
                  <c:v>255931</c:v>
                </c:pt>
                <c:pt idx="12028">
                  <c:v>255971</c:v>
                </c:pt>
                <c:pt idx="12029">
                  <c:v>255971</c:v>
                </c:pt>
                <c:pt idx="12030">
                  <c:v>256011</c:v>
                </c:pt>
                <c:pt idx="12031">
                  <c:v>256011</c:v>
                </c:pt>
                <c:pt idx="12032">
                  <c:v>256051</c:v>
                </c:pt>
                <c:pt idx="12033">
                  <c:v>256051</c:v>
                </c:pt>
                <c:pt idx="12034">
                  <c:v>256091</c:v>
                </c:pt>
                <c:pt idx="12035">
                  <c:v>256091</c:v>
                </c:pt>
                <c:pt idx="12036">
                  <c:v>256131</c:v>
                </c:pt>
                <c:pt idx="12037">
                  <c:v>256131</c:v>
                </c:pt>
                <c:pt idx="12038">
                  <c:v>256171</c:v>
                </c:pt>
                <c:pt idx="12039">
                  <c:v>256171</c:v>
                </c:pt>
                <c:pt idx="12040">
                  <c:v>256211</c:v>
                </c:pt>
                <c:pt idx="12041">
                  <c:v>256211</c:v>
                </c:pt>
                <c:pt idx="12042">
                  <c:v>256251</c:v>
                </c:pt>
                <c:pt idx="12043">
                  <c:v>256251</c:v>
                </c:pt>
                <c:pt idx="12044">
                  <c:v>256291</c:v>
                </c:pt>
                <c:pt idx="12045">
                  <c:v>256291</c:v>
                </c:pt>
                <c:pt idx="12046">
                  <c:v>256331</c:v>
                </c:pt>
                <c:pt idx="12047">
                  <c:v>256331</c:v>
                </c:pt>
                <c:pt idx="12048">
                  <c:v>256371</c:v>
                </c:pt>
                <c:pt idx="12049">
                  <c:v>256371</c:v>
                </c:pt>
                <c:pt idx="12050">
                  <c:v>256411</c:v>
                </c:pt>
                <c:pt idx="12051">
                  <c:v>256411</c:v>
                </c:pt>
                <c:pt idx="12052">
                  <c:v>256451</c:v>
                </c:pt>
                <c:pt idx="12053">
                  <c:v>256451</c:v>
                </c:pt>
                <c:pt idx="12054">
                  <c:v>256491</c:v>
                </c:pt>
                <c:pt idx="12055">
                  <c:v>256491</c:v>
                </c:pt>
                <c:pt idx="12056">
                  <c:v>256531</c:v>
                </c:pt>
                <c:pt idx="12057">
                  <c:v>256531</c:v>
                </c:pt>
                <c:pt idx="12058">
                  <c:v>256571</c:v>
                </c:pt>
                <c:pt idx="12059">
                  <c:v>256571</c:v>
                </c:pt>
                <c:pt idx="12060">
                  <c:v>256611</c:v>
                </c:pt>
                <c:pt idx="12061">
                  <c:v>256611</c:v>
                </c:pt>
                <c:pt idx="12062">
                  <c:v>256651</c:v>
                </c:pt>
                <c:pt idx="12063">
                  <c:v>256651</c:v>
                </c:pt>
                <c:pt idx="12064">
                  <c:v>256691</c:v>
                </c:pt>
                <c:pt idx="12065">
                  <c:v>256691</c:v>
                </c:pt>
                <c:pt idx="12066">
                  <c:v>256731</c:v>
                </c:pt>
                <c:pt idx="12067">
                  <c:v>256731</c:v>
                </c:pt>
                <c:pt idx="12068">
                  <c:v>256771</c:v>
                </c:pt>
                <c:pt idx="12069">
                  <c:v>256771</c:v>
                </c:pt>
                <c:pt idx="12070">
                  <c:v>256811</c:v>
                </c:pt>
                <c:pt idx="12071">
                  <c:v>256811</c:v>
                </c:pt>
                <c:pt idx="12072">
                  <c:v>256851</c:v>
                </c:pt>
                <c:pt idx="12073">
                  <c:v>256851</c:v>
                </c:pt>
                <c:pt idx="12074">
                  <c:v>256891</c:v>
                </c:pt>
                <c:pt idx="12075">
                  <c:v>256891</c:v>
                </c:pt>
                <c:pt idx="12076">
                  <c:v>256931</c:v>
                </c:pt>
                <c:pt idx="12077">
                  <c:v>256940</c:v>
                </c:pt>
                <c:pt idx="12078">
                  <c:v>256980</c:v>
                </c:pt>
                <c:pt idx="12079">
                  <c:v>257036</c:v>
                </c:pt>
                <c:pt idx="12080">
                  <c:v>257076</c:v>
                </c:pt>
                <c:pt idx="12081">
                  <c:v>257110</c:v>
                </c:pt>
                <c:pt idx="12082">
                  <c:v>257150</c:v>
                </c:pt>
                <c:pt idx="12083">
                  <c:v>257150</c:v>
                </c:pt>
                <c:pt idx="12084">
                  <c:v>257190</c:v>
                </c:pt>
                <c:pt idx="12085">
                  <c:v>257190</c:v>
                </c:pt>
                <c:pt idx="12086">
                  <c:v>257230</c:v>
                </c:pt>
                <c:pt idx="12087">
                  <c:v>257230</c:v>
                </c:pt>
                <c:pt idx="12088">
                  <c:v>257270</c:v>
                </c:pt>
                <c:pt idx="12089">
                  <c:v>257270</c:v>
                </c:pt>
                <c:pt idx="12090">
                  <c:v>257310</c:v>
                </c:pt>
                <c:pt idx="12091">
                  <c:v>257310</c:v>
                </c:pt>
                <c:pt idx="12092">
                  <c:v>257350</c:v>
                </c:pt>
                <c:pt idx="12093">
                  <c:v>257378</c:v>
                </c:pt>
                <c:pt idx="12094">
                  <c:v>257418</c:v>
                </c:pt>
                <c:pt idx="12095">
                  <c:v>257418</c:v>
                </c:pt>
                <c:pt idx="12096">
                  <c:v>257458</c:v>
                </c:pt>
                <c:pt idx="12097">
                  <c:v>257474</c:v>
                </c:pt>
                <c:pt idx="12098">
                  <c:v>257514</c:v>
                </c:pt>
                <c:pt idx="12099">
                  <c:v>257533</c:v>
                </c:pt>
                <c:pt idx="12100">
                  <c:v>257573</c:v>
                </c:pt>
                <c:pt idx="12101">
                  <c:v>257607</c:v>
                </c:pt>
                <c:pt idx="12102">
                  <c:v>257647</c:v>
                </c:pt>
                <c:pt idx="12103">
                  <c:v>257647</c:v>
                </c:pt>
                <c:pt idx="12104">
                  <c:v>257687</c:v>
                </c:pt>
                <c:pt idx="12105">
                  <c:v>257720</c:v>
                </c:pt>
                <c:pt idx="12106">
                  <c:v>257760</c:v>
                </c:pt>
                <c:pt idx="12107">
                  <c:v>257794</c:v>
                </c:pt>
                <c:pt idx="12108">
                  <c:v>257834</c:v>
                </c:pt>
                <c:pt idx="12109">
                  <c:v>257834</c:v>
                </c:pt>
                <c:pt idx="12110">
                  <c:v>257874</c:v>
                </c:pt>
                <c:pt idx="12111">
                  <c:v>257874</c:v>
                </c:pt>
                <c:pt idx="12112">
                  <c:v>257914</c:v>
                </c:pt>
                <c:pt idx="12113">
                  <c:v>257914</c:v>
                </c:pt>
                <c:pt idx="12114">
                  <c:v>257954</c:v>
                </c:pt>
                <c:pt idx="12115">
                  <c:v>257968</c:v>
                </c:pt>
                <c:pt idx="12116">
                  <c:v>258008</c:v>
                </c:pt>
                <c:pt idx="12117">
                  <c:v>258042</c:v>
                </c:pt>
                <c:pt idx="12118">
                  <c:v>258082</c:v>
                </c:pt>
                <c:pt idx="12119">
                  <c:v>258082</c:v>
                </c:pt>
                <c:pt idx="12120">
                  <c:v>258122</c:v>
                </c:pt>
                <c:pt idx="12121">
                  <c:v>258155</c:v>
                </c:pt>
                <c:pt idx="12122">
                  <c:v>258195</c:v>
                </c:pt>
                <c:pt idx="12123">
                  <c:v>258229</c:v>
                </c:pt>
                <c:pt idx="12124">
                  <c:v>258269</c:v>
                </c:pt>
                <c:pt idx="12125">
                  <c:v>258269</c:v>
                </c:pt>
                <c:pt idx="12126">
                  <c:v>258309</c:v>
                </c:pt>
                <c:pt idx="12127">
                  <c:v>258309</c:v>
                </c:pt>
                <c:pt idx="12128">
                  <c:v>258349</c:v>
                </c:pt>
                <c:pt idx="12129">
                  <c:v>258364</c:v>
                </c:pt>
                <c:pt idx="12130">
                  <c:v>258404</c:v>
                </c:pt>
                <c:pt idx="12131">
                  <c:v>258438</c:v>
                </c:pt>
                <c:pt idx="12132">
                  <c:v>258478</c:v>
                </c:pt>
                <c:pt idx="12133">
                  <c:v>258478</c:v>
                </c:pt>
                <c:pt idx="12134">
                  <c:v>258518</c:v>
                </c:pt>
                <c:pt idx="12135">
                  <c:v>258540</c:v>
                </c:pt>
                <c:pt idx="12136">
                  <c:v>258580</c:v>
                </c:pt>
                <c:pt idx="12137">
                  <c:v>258614</c:v>
                </c:pt>
                <c:pt idx="12138">
                  <c:v>258654</c:v>
                </c:pt>
                <c:pt idx="12139">
                  <c:v>258654</c:v>
                </c:pt>
                <c:pt idx="12140">
                  <c:v>258694</c:v>
                </c:pt>
                <c:pt idx="12141">
                  <c:v>258694</c:v>
                </c:pt>
                <c:pt idx="12142">
                  <c:v>258734</c:v>
                </c:pt>
                <c:pt idx="12143">
                  <c:v>258734</c:v>
                </c:pt>
                <c:pt idx="12144">
                  <c:v>258774</c:v>
                </c:pt>
                <c:pt idx="12145">
                  <c:v>258774</c:v>
                </c:pt>
                <c:pt idx="12146">
                  <c:v>258814</c:v>
                </c:pt>
                <c:pt idx="12147">
                  <c:v>258814</c:v>
                </c:pt>
                <c:pt idx="12148">
                  <c:v>258854</c:v>
                </c:pt>
                <c:pt idx="12149">
                  <c:v>258893</c:v>
                </c:pt>
                <c:pt idx="12150">
                  <c:v>258933</c:v>
                </c:pt>
                <c:pt idx="12151">
                  <c:v>258933</c:v>
                </c:pt>
                <c:pt idx="12152">
                  <c:v>258973</c:v>
                </c:pt>
                <c:pt idx="12153">
                  <c:v>258973</c:v>
                </c:pt>
                <c:pt idx="12154">
                  <c:v>259013</c:v>
                </c:pt>
                <c:pt idx="12155">
                  <c:v>259013</c:v>
                </c:pt>
                <c:pt idx="12156">
                  <c:v>259053</c:v>
                </c:pt>
                <c:pt idx="12157">
                  <c:v>259053</c:v>
                </c:pt>
                <c:pt idx="12158">
                  <c:v>259093</c:v>
                </c:pt>
                <c:pt idx="12159">
                  <c:v>259093</c:v>
                </c:pt>
                <c:pt idx="12160">
                  <c:v>259133</c:v>
                </c:pt>
                <c:pt idx="12161">
                  <c:v>259133</c:v>
                </c:pt>
                <c:pt idx="12162">
                  <c:v>259173</c:v>
                </c:pt>
                <c:pt idx="12163">
                  <c:v>259173</c:v>
                </c:pt>
                <c:pt idx="12164">
                  <c:v>259213</c:v>
                </c:pt>
                <c:pt idx="12165">
                  <c:v>259222</c:v>
                </c:pt>
                <c:pt idx="12166">
                  <c:v>259262</c:v>
                </c:pt>
                <c:pt idx="12167">
                  <c:v>260310</c:v>
                </c:pt>
                <c:pt idx="12168">
                  <c:v>260350</c:v>
                </c:pt>
                <c:pt idx="12169">
                  <c:v>260350</c:v>
                </c:pt>
                <c:pt idx="12170">
                  <c:v>260390</c:v>
                </c:pt>
                <c:pt idx="12171">
                  <c:v>260390</c:v>
                </c:pt>
                <c:pt idx="12172">
                  <c:v>260430</c:v>
                </c:pt>
                <c:pt idx="12173">
                  <c:v>260430</c:v>
                </c:pt>
                <c:pt idx="12174">
                  <c:v>260470</c:v>
                </c:pt>
                <c:pt idx="12175">
                  <c:v>260470</c:v>
                </c:pt>
                <c:pt idx="12176">
                  <c:v>260510</c:v>
                </c:pt>
                <c:pt idx="12177">
                  <c:v>260510</c:v>
                </c:pt>
                <c:pt idx="12178">
                  <c:v>260550</c:v>
                </c:pt>
                <c:pt idx="12179">
                  <c:v>260550</c:v>
                </c:pt>
                <c:pt idx="12180">
                  <c:v>260590</c:v>
                </c:pt>
                <c:pt idx="12181">
                  <c:v>260590</c:v>
                </c:pt>
                <c:pt idx="12182">
                  <c:v>260630</c:v>
                </c:pt>
                <c:pt idx="12183">
                  <c:v>260655</c:v>
                </c:pt>
                <c:pt idx="12184">
                  <c:v>260695</c:v>
                </c:pt>
                <c:pt idx="12185">
                  <c:v>260695</c:v>
                </c:pt>
                <c:pt idx="12186">
                  <c:v>260735</c:v>
                </c:pt>
                <c:pt idx="12187">
                  <c:v>260735</c:v>
                </c:pt>
                <c:pt idx="12188">
                  <c:v>260775</c:v>
                </c:pt>
                <c:pt idx="12189">
                  <c:v>260775</c:v>
                </c:pt>
                <c:pt idx="12190">
                  <c:v>260815</c:v>
                </c:pt>
                <c:pt idx="12191">
                  <c:v>260815</c:v>
                </c:pt>
                <c:pt idx="12192">
                  <c:v>260855</c:v>
                </c:pt>
                <c:pt idx="12193">
                  <c:v>260855</c:v>
                </c:pt>
                <c:pt idx="12194">
                  <c:v>260895</c:v>
                </c:pt>
                <c:pt idx="12195">
                  <c:v>260895</c:v>
                </c:pt>
                <c:pt idx="12196">
                  <c:v>260935</c:v>
                </c:pt>
                <c:pt idx="12197">
                  <c:v>260935</c:v>
                </c:pt>
                <c:pt idx="12198">
                  <c:v>260975</c:v>
                </c:pt>
                <c:pt idx="12199">
                  <c:v>260975</c:v>
                </c:pt>
                <c:pt idx="12200">
                  <c:v>261015</c:v>
                </c:pt>
                <c:pt idx="12201">
                  <c:v>261015</c:v>
                </c:pt>
                <c:pt idx="12202">
                  <c:v>261055</c:v>
                </c:pt>
                <c:pt idx="12203">
                  <c:v>261055</c:v>
                </c:pt>
                <c:pt idx="12204">
                  <c:v>261095</c:v>
                </c:pt>
                <c:pt idx="12205">
                  <c:v>261095</c:v>
                </c:pt>
                <c:pt idx="12206">
                  <c:v>261135</c:v>
                </c:pt>
                <c:pt idx="12207">
                  <c:v>261135</c:v>
                </c:pt>
                <c:pt idx="12208">
                  <c:v>261175</c:v>
                </c:pt>
                <c:pt idx="12209">
                  <c:v>261175</c:v>
                </c:pt>
                <c:pt idx="12210">
                  <c:v>261215</c:v>
                </c:pt>
                <c:pt idx="12211">
                  <c:v>261215</c:v>
                </c:pt>
                <c:pt idx="12212">
                  <c:v>261255</c:v>
                </c:pt>
                <c:pt idx="12213">
                  <c:v>261280</c:v>
                </c:pt>
                <c:pt idx="12214">
                  <c:v>261320</c:v>
                </c:pt>
                <c:pt idx="12215">
                  <c:v>261320</c:v>
                </c:pt>
                <c:pt idx="12216">
                  <c:v>261360</c:v>
                </c:pt>
                <c:pt idx="12217">
                  <c:v>261360</c:v>
                </c:pt>
                <c:pt idx="12218">
                  <c:v>261400</c:v>
                </c:pt>
                <c:pt idx="12219">
                  <c:v>261400</c:v>
                </c:pt>
                <c:pt idx="12220">
                  <c:v>261440</c:v>
                </c:pt>
                <c:pt idx="12221">
                  <c:v>261440</c:v>
                </c:pt>
                <c:pt idx="12222">
                  <c:v>261480</c:v>
                </c:pt>
                <c:pt idx="12223">
                  <c:v>261480</c:v>
                </c:pt>
                <c:pt idx="12224">
                  <c:v>261520</c:v>
                </c:pt>
                <c:pt idx="12225">
                  <c:v>261520</c:v>
                </c:pt>
                <c:pt idx="12226">
                  <c:v>261560</c:v>
                </c:pt>
                <c:pt idx="12227">
                  <c:v>261560</c:v>
                </c:pt>
                <c:pt idx="12228">
                  <c:v>261600</c:v>
                </c:pt>
                <c:pt idx="12229">
                  <c:v>261600</c:v>
                </c:pt>
                <c:pt idx="12230">
                  <c:v>261640</c:v>
                </c:pt>
                <c:pt idx="12231">
                  <c:v>261640</c:v>
                </c:pt>
                <c:pt idx="12232">
                  <c:v>261680</c:v>
                </c:pt>
                <c:pt idx="12233">
                  <c:v>261680</c:v>
                </c:pt>
                <c:pt idx="12234">
                  <c:v>261720</c:v>
                </c:pt>
                <c:pt idx="12235">
                  <c:v>261720</c:v>
                </c:pt>
                <c:pt idx="12236">
                  <c:v>261760</c:v>
                </c:pt>
                <c:pt idx="12237">
                  <c:v>261760</c:v>
                </c:pt>
                <c:pt idx="12238">
                  <c:v>261800</c:v>
                </c:pt>
                <c:pt idx="12239">
                  <c:v>261800</c:v>
                </c:pt>
                <c:pt idx="12240">
                  <c:v>261840</c:v>
                </c:pt>
                <c:pt idx="12241">
                  <c:v>261840</c:v>
                </c:pt>
                <c:pt idx="12242">
                  <c:v>261880</c:v>
                </c:pt>
                <c:pt idx="12243">
                  <c:v>261880</c:v>
                </c:pt>
                <c:pt idx="12244">
                  <c:v>261920</c:v>
                </c:pt>
                <c:pt idx="12245">
                  <c:v>261920</c:v>
                </c:pt>
                <c:pt idx="12246">
                  <c:v>261960</c:v>
                </c:pt>
                <c:pt idx="12247">
                  <c:v>261960</c:v>
                </c:pt>
                <c:pt idx="12248">
                  <c:v>262000</c:v>
                </c:pt>
                <c:pt idx="12249">
                  <c:v>262000</c:v>
                </c:pt>
                <c:pt idx="12250">
                  <c:v>262040</c:v>
                </c:pt>
                <c:pt idx="12251">
                  <c:v>262040</c:v>
                </c:pt>
                <c:pt idx="12252">
                  <c:v>262080</c:v>
                </c:pt>
                <c:pt idx="12253">
                  <c:v>262080</c:v>
                </c:pt>
                <c:pt idx="12254">
                  <c:v>262120</c:v>
                </c:pt>
                <c:pt idx="12255">
                  <c:v>262120</c:v>
                </c:pt>
                <c:pt idx="12256">
                  <c:v>262160</c:v>
                </c:pt>
                <c:pt idx="12257">
                  <c:v>262160</c:v>
                </c:pt>
                <c:pt idx="12258">
                  <c:v>262200</c:v>
                </c:pt>
                <c:pt idx="12259">
                  <c:v>262200</c:v>
                </c:pt>
                <c:pt idx="12260">
                  <c:v>262240</c:v>
                </c:pt>
                <c:pt idx="12261">
                  <c:v>262240</c:v>
                </c:pt>
                <c:pt idx="12262">
                  <c:v>262280</c:v>
                </c:pt>
                <c:pt idx="12263">
                  <c:v>262280</c:v>
                </c:pt>
                <c:pt idx="12264">
                  <c:v>262320</c:v>
                </c:pt>
                <c:pt idx="12265">
                  <c:v>262320</c:v>
                </c:pt>
                <c:pt idx="12266">
                  <c:v>262360</c:v>
                </c:pt>
                <c:pt idx="12267">
                  <c:v>262360</c:v>
                </c:pt>
                <c:pt idx="12268">
                  <c:v>262400</c:v>
                </c:pt>
                <c:pt idx="12269">
                  <c:v>262400</c:v>
                </c:pt>
                <c:pt idx="12270">
                  <c:v>262440</c:v>
                </c:pt>
                <c:pt idx="12271">
                  <c:v>262440</c:v>
                </c:pt>
                <c:pt idx="12272">
                  <c:v>262480</c:v>
                </c:pt>
                <c:pt idx="12273">
                  <c:v>262480</c:v>
                </c:pt>
                <c:pt idx="12274">
                  <c:v>262520</c:v>
                </c:pt>
                <c:pt idx="12275">
                  <c:v>262520</c:v>
                </c:pt>
                <c:pt idx="12276">
                  <c:v>262560</c:v>
                </c:pt>
                <c:pt idx="12277">
                  <c:v>262560</c:v>
                </c:pt>
                <c:pt idx="12278">
                  <c:v>262600</c:v>
                </c:pt>
                <c:pt idx="12279">
                  <c:v>262600</c:v>
                </c:pt>
                <c:pt idx="12280">
                  <c:v>262640</c:v>
                </c:pt>
                <c:pt idx="12281">
                  <c:v>262640</c:v>
                </c:pt>
                <c:pt idx="12282">
                  <c:v>262680</c:v>
                </c:pt>
                <c:pt idx="12283">
                  <c:v>262696</c:v>
                </c:pt>
                <c:pt idx="12284">
                  <c:v>262736</c:v>
                </c:pt>
                <c:pt idx="12285">
                  <c:v>262769</c:v>
                </c:pt>
                <c:pt idx="12286">
                  <c:v>262809</c:v>
                </c:pt>
                <c:pt idx="12287">
                  <c:v>262854</c:v>
                </c:pt>
                <c:pt idx="12288">
                  <c:v>262894</c:v>
                </c:pt>
                <c:pt idx="12289">
                  <c:v>262894</c:v>
                </c:pt>
                <c:pt idx="12290">
                  <c:v>262934</c:v>
                </c:pt>
                <c:pt idx="12291">
                  <c:v>262934</c:v>
                </c:pt>
                <c:pt idx="12292">
                  <c:v>262974</c:v>
                </c:pt>
                <c:pt idx="12293">
                  <c:v>262974</c:v>
                </c:pt>
                <c:pt idx="12294">
                  <c:v>263014</c:v>
                </c:pt>
                <c:pt idx="12295">
                  <c:v>263014</c:v>
                </c:pt>
                <c:pt idx="12296">
                  <c:v>263054</c:v>
                </c:pt>
                <c:pt idx="12297">
                  <c:v>263100</c:v>
                </c:pt>
                <c:pt idx="12298">
                  <c:v>263140</c:v>
                </c:pt>
                <c:pt idx="12299">
                  <c:v>263140</c:v>
                </c:pt>
                <c:pt idx="12300">
                  <c:v>263180</c:v>
                </c:pt>
                <c:pt idx="12301">
                  <c:v>263236</c:v>
                </c:pt>
                <c:pt idx="12302">
                  <c:v>263276</c:v>
                </c:pt>
                <c:pt idx="12303">
                  <c:v>263276</c:v>
                </c:pt>
                <c:pt idx="12304">
                  <c:v>263316</c:v>
                </c:pt>
                <c:pt idx="12305">
                  <c:v>264705</c:v>
                </c:pt>
                <c:pt idx="12306">
                  <c:v>264745</c:v>
                </c:pt>
                <c:pt idx="12307">
                  <c:v>264745</c:v>
                </c:pt>
                <c:pt idx="12308">
                  <c:v>264785</c:v>
                </c:pt>
                <c:pt idx="12309">
                  <c:v>264832</c:v>
                </c:pt>
                <c:pt idx="12310">
                  <c:v>264872</c:v>
                </c:pt>
                <c:pt idx="12311">
                  <c:v>264872</c:v>
                </c:pt>
                <c:pt idx="12312">
                  <c:v>264912</c:v>
                </c:pt>
                <c:pt idx="12313">
                  <c:v>264912</c:v>
                </c:pt>
                <c:pt idx="12314">
                  <c:v>264952</c:v>
                </c:pt>
                <c:pt idx="12315">
                  <c:v>264952</c:v>
                </c:pt>
                <c:pt idx="12316">
                  <c:v>264992</c:v>
                </c:pt>
                <c:pt idx="12317">
                  <c:v>264992</c:v>
                </c:pt>
                <c:pt idx="12318">
                  <c:v>265032</c:v>
                </c:pt>
                <c:pt idx="12319">
                  <c:v>265032</c:v>
                </c:pt>
                <c:pt idx="12320">
                  <c:v>265072</c:v>
                </c:pt>
                <c:pt idx="12321">
                  <c:v>265072</c:v>
                </c:pt>
                <c:pt idx="12322">
                  <c:v>265112</c:v>
                </c:pt>
                <c:pt idx="12323">
                  <c:v>265112</c:v>
                </c:pt>
                <c:pt idx="12324">
                  <c:v>265152</c:v>
                </c:pt>
                <c:pt idx="12325">
                  <c:v>265152</c:v>
                </c:pt>
                <c:pt idx="12326">
                  <c:v>265192</c:v>
                </c:pt>
                <c:pt idx="12327">
                  <c:v>265192</c:v>
                </c:pt>
                <c:pt idx="12328">
                  <c:v>265232</c:v>
                </c:pt>
                <c:pt idx="12329">
                  <c:v>265232</c:v>
                </c:pt>
                <c:pt idx="12330">
                  <c:v>265272</c:v>
                </c:pt>
                <c:pt idx="12331">
                  <c:v>265272</c:v>
                </c:pt>
                <c:pt idx="12332">
                  <c:v>265312</c:v>
                </c:pt>
                <c:pt idx="12333">
                  <c:v>265312</c:v>
                </c:pt>
                <c:pt idx="12334">
                  <c:v>265352</c:v>
                </c:pt>
                <c:pt idx="12335">
                  <c:v>265352</c:v>
                </c:pt>
                <c:pt idx="12336">
                  <c:v>265392</c:v>
                </c:pt>
                <c:pt idx="12337">
                  <c:v>265392</c:v>
                </c:pt>
                <c:pt idx="12338">
                  <c:v>265432</c:v>
                </c:pt>
                <c:pt idx="12339">
                  <c:v>265432</c:v>
                </c:pt>
                <c:pt idx="12340">
                  <c:v>265472</c:v>
                </c:pt>
                <c:pt idx="12341">
                  <c:v>265472</c:v>
                </c:pt>
                <c:pt idx="12342">
                  <c:v>265512</c:v>
                </c:pt>
                <c:pt idx="12343">
                  <c:v>265512</c:v>
                </c:pt>
                <c:pt idx="12344">
                  <c:v>265552</c:v>
                </c:pt>
                <c:pt idx="12345">
                  <c:v>265552</c:v>
                </c:pt>
                <c:pt idx="12346">
                  <c:v>265592</c:v>
                </c:pt>
                <c:pt idx="12347">
                  <c:v>265592</c:v>
                </c:pt>
                <c:pt idx="12348">
                  <c:v>265632</c:v>
                </c:pt>
                <c:pt idx="12349">
                  <c:v>265632</c:v>
                </c:pt>
                <c:pt idx="12350">
                  <c:v>265672</c:v>
                </c:pt>
                <c:pt idx="12351">
                  <c:v>265672</c:v>
                </c:pt>
                <c:pt idx="12352">
                  <c:v>265712</c:v>
                </c:pt>
                <c:pt idx="12353">
                  <c:v>265712</c:v>
                </c:pt>
                <c:pt idx="12354">
                  <c:v>265752</c:v>
                </c:pt>
                <c:pt idx="12355">
                  <c:v>265752</c:v>
                </c:pt>
                <c:pt idx="12356">
                  <c:v>265792</c:v>
                </c:pt>
                <c:pt idx="12357">
                  <c:v>265792</c:v>
                </c:pt>
                <c:pt idx="12358">
                  <c:v>265832</c:v>
                </c:pt>
                <c:pt idx="12359">
                  <c:v>265832</c:v>
                </c:pt>
                <c:pt idx="12360">
                  <c:v>265872</c:v>
                </c:pt>
                <c:pt idx="12361">
                  <c:v>265872</c:v>
                </c:pt>
                <c:pt idx="12362">
                  <c:v>265912</c:v>
                </c:pt>
                <c:pt idx="12363">
                  <c:v>265912</c:v>
                </c:pt>
                <c:pt idx="12364">
                  <c:v>265952</c:v>
                </c:pt>
                <c:pt idx="12365">
                  <c:v>265952</c:v>
                </c:pt>
                <c:pt idx="12366">
                  <c:v>265992</c:v>
                </c:pt>
                <c:pt idx="12367">
                  <c:v>265992</c:v>
                </c:pt>
                <c:pt idx="12368">
                  <c:v>266032</c:v>
                </c:pt>
                <c:pt idx="12369">
                  <c:v>266032</c:v>
                </c:pt>
                <c:pt idx="12370">
                  <c:v>266072</c:v>
                </c:pt>
                <c:pt idx="12371">
                  <c:v>266072</c:v>
                </c:pt>
                <c:pt idx="12372">
                  <c:v>266112</c:v>
                </c:pt>
                <c:pt idx="12373">
                  <c:v>266112</c:v>
                </c:pt>
                <c:pt idx="12374">
                  <c:v>266152</c:v>
                </c:pt>
                <c:pt idx="12375">
                  <c:v>266152</c:v>
                </c:pt>
                <c:pt idx="12376">
                  <c:v>266192</c:v>
                </c:pt>
                <c:pt idx="12377">
                  <c:v>266192</c:v>
                </c:pt>
                <c:pt idx="12378">
                  <c:v>266232</c:v>
                </c:pt>
                <c:pt idx="12379">
                  <c:v>266232</c:v>
                </c:pt>
                <c:pt idx="12380">
                  <c:v>266272</c:v>
                </c:pt>
                <c:pt idx="12381">
                  <c:v>266272</c:v>
                </c:pt>
                <c:pt idx="12382">
                  <c:v>266312</c:v>
                </c:pt>
                <c:pt idx="12383">
                  <c:v>266312</c:v>
                </c:pt>
                <c:pt idx="12384">
                  <c:v>266352</c:v>
                </c:pt>
                <c:pt idx="12385">
                  <c:v>266352</c:v>
                </c:pt>
                <c:pt idx="12386">
                  <c:v>266392</c:v>
                </c:pt>
                <c:pt idx="12387">
                  <c:v>266392</c:v>
                </c:pt>
                <c:pt idx="12388">
                  <c:v>266432</c:v>
                </c:pt>
                <c:pt idx="12389">
                  <c:v>266432</c:v>
                </c:pt>
                <c:pt idx="12390">
                  <c:v>266472</c:v>
                </c:pt>
                <c:pt idx="12391">
                  <c:v>266472</c:v>
                </c:pt>
                <c:pt idx="12392">
                  <c:v>266512</c:v>
                </c:pt>
                <c:pt idx="12393">
                  <c:v>266512</c:v>
                </c:pt>
                <c:pt idx="12394">
                  <c:v>266552</c:v>
                </c:pt>
                <c:pt idx="12395">
                  <c:v>266552</c:v>
                </c:pt>
                <c:pt idx="12396">
                  <c:v>266592</c:v>
                </c:pt>
                <c:pt idx="12397">
                  <c:v>266592</c:v>
                </c:pt>
                <c:pt idx="12398">
                  <c:v>266632</c:v>
                </c:pt>
                <c:pt idx="12399">
                  <c:v>266632</c:v>
                </c:pt>
                <c:pt idx="12400">
                  <c:v>266672</c:v>
                </c:pt>
                <c:pt idx="12401">
                  <c:v>266672</c:v>
                </c:pt>
                <c:pt idx="12402">
                  <c:v>266712</c:v>
                </c:pt>
                <c:pt idx="12403">
                  <c:v>266712</c:v>
                </c:pt>
                <c:pt idx="12404">
                  <c:v>266752</c:v>
                </c:pt>
                <c:pt idx="12405">
                  <c:v>266752</c:v>
                </c:pt>
                <c:pt idx="12406">
                  <c:v>266792</c:v>
                </c:pt>
                <c:pt idx="12407">
                  <c:v>266792</c:v>
                </c:pt>
                <c:pt idx="12408">
                  <c:v>266832</c:v>
                </c:pt>
                <c:pt idx="12409">
                  <c:v>266832</c:v>
                </c:pt>
                <c:pt idx="12410">
                  <c:v>266872</c:v>
                </c:pt>
                <c:pt idx="12411">
                  <c:v>266872</c:v>
                </c:pt>
                <c:pt idx="12412">
                  <c:v>266912</c:v>
                </c:pt>
                <c:pt idx="12413">
                  <c:v>266912</c:v>
                </c:pt>
                <c:pt idx="12414">
                  <c:v>266952</c:v>
                </c:pt>
                <c:pt idx="12415">
                  <c:v>266952</c:v>
                </c:pt>
                <c:pt idx="12416">
                  <c:v>266992</c:v>
                </c:pt>
                <c:pt idx="12417">
                  <c:v>266992</c:v>
                </c:pt>
                <c:pt idx="12418">
                  <c:v>267032</c:v>
                </c:pt>
                <c:pt idx="12419">
                  <c:v>267032</c:v>
                </c:pt>
                <c:pt idx="12420">
                  <c:v>267072</c:v>
                </c:pt>
                <c:pt idx="12421">
                  <c:v>267072</c:v>
                </c:pt>
                <c:pt idx="12422">
                  <c:v>267112</c:v>
                </c:pt>
                <c:pt idx="12423">
                  <c:v>267112</c:v>
                </c:pt>
                <c:pt idx="12424">
                  <c:v>267152</c:v>
                </c:pt>
                <c:pt idx="12425">
                  <c:v>267152</c:v>
                </c:pt>
                <c:pt idx="12426">
                  <c:v>267192</c:v>
                </c:pt>
                <c:pt idx="12427">
                  <c:v>267201</c:v>
                </c:pt>
                <c:pt idx="12428">
                  <c:v>267241</c:v>
                </c:pt>
                <c:pt idx="12429">
                  <c:v>267297</c:v>
                </c:pt>
                <c:pt idx="12430">
                  <c:v>267337</c:v>
                </c:pt>
                <c:pt idx="12431">
                  <c:v>267371</c:v>
                </c:pt>
                <c:pt idx="12432">
                  <c:v>267411</c:v>
                </c:pt>
                <c:pt idx="12433">
                  <c:v>267411</c:v>
                </c:pt>
                <c:pt idx="12434">
                  <c:v>267451</c:v>
                </c:pt>
                <c:pt idx="12435">
                  <c:v>267451</c:v>
                </c:pt>
                <c:pt idx="12436">
                  <c:v>267491</c:v>
                </c:pt>
                <c:pt idx="12437">
                  <c:v>267491</c:v>
                </c:pt>
                <c:pt idx="12438">
                  <c:v>267531</c:v>
                </c:pt>
                <c:pt idx="12439">
                  <c:v>267531</c:v>
                </c:pt>
                <c:pt idx="12440">
                  <c:v>267571</c:v>
                </c:pt>
                <c:pt idx="12441">
                  <c:v>267571</c:v>
                </c:pt>
                <c:pt idx="12442">
                  <c:v>267611</c:v>
                </c:pt>
                <c:pt idx="12443">
                  <c:v>267639</c:v>
                </c:pt>
                <c:pt idx="12444">
                  <c:v>267679</c:v>
                </c:pt>
                <c:pt idx="12445">
                  <c:v>267679</c:v>
                </c:pt>
                <c:pt idx="12446">
                  <c:v>267719</c:v>
                </c:pt>
                <c:pt idx="12447">
                  <c:v>267735</c:v>
                </c:pt>
                <c:pt idx="12448">
                  <c:v>267775</c:v>
                </c:pt>
                <c:pt idx="12449">
                  <c:v>267794</c:v>
                </c:pt>
                <c:pt idx="12450">
                  <c:v>267834</c:v>
                </c:pt>
                <c:pt idx="12451">
                  <c:v>267868</c:v>
                </c:pt>
                <c:pt idx="12452">
                  <c:v>267908</c:v>
                </c:pt>
                <c:pt idx="12453">
                  <c:v>267908</c:v>
                </c:pt>
                <c:pt idx="12454">
                  <c:v>267948</c:v>
                </c:pt>
                <c:pt idx="12455">
                  <c:v>267981</c:v>
                </c:pt>
                <c:pt idx="12456">
                  <c:v>268021</c:v>
                </c:pt>
                <c:pt idx="12457">
                  <c:v>268055</c:v>
                </c:pt>
                <c:pt idx="12458">
                  <c:v>268095</c:v>
                </c:pt>
                <c:pt idx="12459">
                  <c:v>268095</c:v>
                </c:pt>
                <c:pt idx="12460">
                  <c:v>268135</c:v>
                </c:pt>
                <c:pt idx="12461">
                  <c:v>268135</c:v>
                </c:pt>
                <c:pt idx="12462">
                  <c:v>268175</c:v>
                </c:pt>
                <c:pt idx="12463">
                  <c:v>268175</c:v>
                </c:pt>
                <c:pt idx="12464">
                  <c:v>268215</c:v>
                </c:pt>
                <c:pt idx="12465">
                  <c:v>268229</c:v>
                </c:pt>
                <c:pt idx="12466">
                  <c:v>268269</c:v>
                </c:pt>
                <c:pt idx="12467">
                  <c:v>268303</c:v>
                </c:pt>
                <c:pt idx="12468">
                  <c:v>268343</c:v>
                </c:pt>
                <c:pt idx="12469">
                  <c:v>268343</c:v>
                </c:pt>
                <c:pt idx="12470">
                  <c:v>268383</c:v>
                </c:pt>
                <c:pt idx="12471">
                  <c:v>268416</c:v>
                </c:pt>
                <c:pt idx="12472">
                  <c:v>268456</c:v>
                </c:pt>
                <c:pt idx="12473">
                  <c:v>268490</c:v>
                </c:pt>
                <c:pt idx="12474">
                  <c:v>268530</c:v>
                </c:pt>
                <c:pt idx="12475">
                  <c:v>268530</c:v>
                </c:pt>
                <c:pt idx="12476">
                  <c:v>268570</c:v>
                </c:pt>
                <c:pt idx="12477">
                  <c:v>268570</c:v>
                </c:pt>
                <c:pt idx="12478">
                  <c:v>268610</c:v>
                </c:pt>
                <c:pt idx="12479">
                  <c:v>268625</c:v>
                </c:pt>
                <c:pt idx="12480">
                  <c:v>268665</c:v>
                </c:pt>
                <c:pt idx="12481">
                  <c:v>268699</c:v>
                </c:pt>
                <c:pt idx="12482">
                  <c:v>268739</c:v>
                </c:pt>
                <c:pt idx="12483">
                  <c:v>268739</c:v>
                </c:pt>
                <c:pt idx="12484">
                  <c:v>268779</c:v>
                </c:pt>
                <c:pt idx="12485">
                  <c:v>268801</c:v>
                </c:pt>
                <c:pt idx="12486">
                  <c:v>268841</c:v>
                </c:pt>
                <c:pt idx="12487">
                  <c:v>268875</c:v>
                </c:pt>
                <c:pt idx="12488">
                  <c:v>268915</c:v>
                </c:pt>
                <c:pt idx="12489">
                  <c:v>268915</c:v>
                </c:pt>
                <c:pt idx="12490">
                  <c:v>268955</c:v>
                </c:pt>
                <c:pt idx="12491">
                  <c:v>268955</c:v>
                </c:pt>
                <c:pt idx="12492">
                  <c:v>268995</c:v>
                </c:pt>
                <c:pt idx="12493">
                  <c:v>268995</c:v>
                </c:pt>
                <c:pt idx="12494">
                  <c:v>269035</c:v>
                </c:pt>
                <c:pt idx="12495">
                  <c:v>269035</c:v>
                </c:pt>
                <c:pt idx="12496">
                  <c:v>269075</c:v>
                </c:pt>
                <c:pt idx="12497">
                  <c:v>269075</c:v>
                </c:pt>
                <c:pt idx="12498">
                  <c:v>269115</c:v>
                </c:pt>
                <c:pt idx="12499">
                  <c:v>269154</c:v>
                </c:pt>
                <c:pt idx="12500">
                  <c:v>269194</c:v>
                </c:pt>
                <c:pt idx="12501">
                  <c:v>269194</c:v>
                </c:pt>
                <c:pt idx="12502">
                  <c:v>269234</c:v>
                </c:pt>
                <c:pt idx="12503">
                  <c:v>269234</c:v>
                </c:pt>
                <c:pt idx="12504">
                  <c:v>269274</c:v>
                </c:pt>
                <c:pt idx="12505">
                  <c:v>269274</c:v>
                </c:pt>
                <c:pt idx="12506">
                  <c:v>269314</c:v>
                </c:pt>
                <c:pt idx="12507">
                  <c:v>269314</c:v>
                </c:pt>
                <c:pt idx="12508">
                  <c:v>269354</c:v>
                </c:pt>
                <c:pt idx="12509">
                  <c:v>269354</c:v>
                </c:pt>
                <c:pt idx="12510">
                  <c:v>269394</c:v>
                </c:pt>
                <c:pt idx="12511">
                  <c:v>269394</c:v>
                </c:pt>
                <c:pt idx="12512">
                  <c:v>269434</c:v>
                </c:pt>
                <c:pt idx="12513">
                  <c:v>269434</c:v>
                </c:pt>
                <c:pt idx="12514">
                  <c:v>269474</c:v>
                </c:pt>
                <c:pt idx="12515">
                  <c:v>269483</c:v>
                </c:pt>
                <c:pt idx="12516">
                  <c:v>269523</c:v>
                </c:pt>
                <c:pt idx="12517">
                  <c:v>270571</c:v>
                </c:pt>
                <c:pt idx="12518">
                  <c:v>270611</c:v>
                </c:pt>
                <c:pt idx="12519">
                  <c:v>270611</c:v>
                </c:pt>
                <c:pt idx="12520">
                  <c:v>270651</c:v>
                </c:pt>
                <c:pt idx="12521">
                  <c:v>270651</c:v>
                </c:pt>
                <c:pt idx="12522">
                  <c:v>270691</c:v>
                </c:pt>
                <c:pt idx="12523">
                  <c:v>270691</c:v>
                </c:pt>
                <c:pt idx="12524">
                  <c:v>270731</c:v>
                </c:pt>
                <c:pt idx="12525">
                  <c:v>270731</c:v>
                </c:pt>
                <c:pt idx="12526">
                  <c:v>270771</c:v>
                </c:pt>
                <c:pt idx="12527">
                  <c:v>270771</c:v>
                </c:pt>
                <c:pt idx="12528">
                  <c:v>270811</c:v>
                </c:pt>
                <c:pt idx="12529">
                  <c:v>270811</c:v>
                </c:pt>
                <c:pt idx="12530">
                  <c:v>270851</c:v>
                </c:pt>
                <c:pt idx="12531">
                  <c:v>270851</c:v>
                </c:pt>
                <c:pt idx="12532">
                  <c:v>270891</c:v>
                </c:pt>
                <c:pt idx="12533">
                  <c:v>270916</c:v>
                </c:pt>
                <c:pt idx="12534">
                  <c:v>270956</c:v>
                </c:pt>
                <c:pt idx="12535">
                  <c:v>270956</c:v>
                </c:pt>
                <c:pt idx="12536">
                  <c:v>270996</c:v>
                </c:pt>
                <c:pt idx="12537">
                  <c:v>270996</c:v>
                </c:pt>
                <c:pt idx="12538">
                  <c:v>271036</c:v>
                </c:pt>
                <c:pt idx="12539">
                  <c:v>271036</c:v>
                </c:pt>
                <c:pt idx="12540">
                  <c:v>271076</c:v>
                </c:pt>
                <c:pt idx="12541">
                  <c:v>271076</c:v>
                </c:pt>
                <c:pt idx="12542">
                  <c:v>271116</c:v>
                </c:pt>
                <c:pt idx="12543">
                  <c:v>271116</c:v>
                </c:pt>
                <c:pt idx="12544">
                  <c:v>271156</c:v>
                </c:pt>
                <c:pt idx="12545">
                  <c:v>271156</c:v>
                </c:pt>
                <c:pt idx="12546">
                  <c:v>271196</c:v>
                </c:pt>
                <c:pt idx="12547">
                  <c:v>271196</c:v>
                </c:pt>
                <c:pt idx="12548">
                  <c:v>271236</c:v>
                </c:pt>
                <c:pt idx="12549">
                  <c:v>271236</c:v>
                </c:pt>
                <c:pt idx="12550">
                  <c:v>271276</c:v>
                </c:pt>
                <c:pt idx="12551">
                  <c:v>271276</c:v>
                </c:pt>
                <c:pt idx="12552">
                  <c:v>271316</c:v>
                </c:pt>
                <c:pt idx="12553">
                  <c:v>271316</c:v>
                </c:pt>
                <c:pt idx="12554">
                  <c:v>271356</c:v>
                </c:pt>
                <c:pt idx="12555">
                  <c:v>271356</c:v>
                </c:pt>
                <c:pt idx="12556">
                  <c:v>271396</c:v>
                </c:pt>
                <c:pt idx="12557">
                  <c:v>271396</c:v>
                </c:pt>
                <c:pt idx="12558">
                  <c:v>271436</c:v>
                </c:pt>
                <c:pt idx="12559">
                  <c:v>271436</c:v>
                </c:pt>
                <c:pt idx="12560">
                  <c:v>271476</c:v>
                </c:pt>
                <c:pt idx="12561">
                  <c:v>271476</c:v>
                </c:pt>
                <c:pt idx="12562">
                  <c:v>271516</c:v>
                </c:pt>
                <c:pt idx="12563">
                  <c:v>271541</c:v>
                </c:pt>
                <c:pt idx="12564">
                  <c:v>271581</c:v>
                </c:pt>
                <c:pt idx="12565">
                  <c:v>271581</c:v>
                </c:pt>
                <c:pt idx="12566">
                  <c:v>271621</c:v>
                </c:pt>
                <c:pt idx="12567">
                  <c:v>271621</c:v>
                </c:pt>
                <c:pt idx="12568">
                  <c:v>271661</c:v>
                </c:pt>
                <c:pt idx="12569">
                  <c:v>271661</c:v>
                </c:pt>
                <c:pt idx="12570">
                  <c:v>271701</c:v>
                </c:pt>
                <c:pt idx="12571">
                  <c:v>271701</c:v>
                </c:pt>
                <c:pt idx="12572">
                  <c:v>271741</c:v>
                </c:pt>
                <c:pt idx="12573">
                  <c:v>271741</c:v>
                </c:pt>
                <c:pt idx="12574">
                  <c:v>271781</c:v>
                </c:pt>
                <c:pt idx="12575">
                  <c:v>271781</c:v>
                </c:pt>
                <c:pt idx="12576">
                  <c:v>271821</c:v>
                </c:pt>
                <c:pt idx="12577">
                  <c:v>271821</c:v>
                </c:pt>
                <c:pt idx="12578">
                  <c:v>271861</c:v>
                </c:pt>
                <c:pt idx="12579">
                  <c:v>271861</c:v>
                </c:pt>
                <c:pt idx="12580">
                  <c:v>271901</c:v>
                </c:pt>
                <c:pt idx="12581">
                  <c:v>271901</c:v>
                </c:pt>
                <c:pt idx="12582">
                  <c:v>271941</c:v>
                </c:pt>
                <c:pt idx="12583">
                  <c:v>271941</c:v>
                </c:pt>
                <c:pt idx="12584">
                  <c:v>271981</c:v>
                </c:pt>
                <c:pt idx="12585">
                  <c:v>271981</c:v>
                </c:pt>
                <c:pt idx="12586">
                  <c:v>272021</c:v>
                </c:pt>
                <c:pt idx="12587">
                  <c:v>272021</c:v>
                </c:pt>
                <c:pt idx="12588">
                  <c:v>272061</c:v>
                </c:pt>
                <c:pt idx="12589">
                  <c:v>272061</c:v>
                </c:pt>
                <c:pt idx="12590">
                  <c:v>272101</c:v>
                </c:pt>
                <c:pt idx="12591">
                  <c:v>272101</c:v>
                </c:pt>
                <c:pt idx="12592">
                  <c:v>272141</c:v>
                </c:pt>
                <c:pt idx="12593">
                  <c:v>272141</c:v>
                </c:pt>
                <c:pt idx="12594">
                  <c:v>272181</c:v>
                </c:pt>
                <c:pt idx="12595">
                  <c:v>272181</c:v>
                </c:pt>
                <c:pt idx="12596">
                  <c:v>272221</c:v>
                </c:pt>
                <c:pt idx="12597">
                  <c:v>272221</c:v>
                </c:pt>
                <c:pt idx="12598">
                  <c:v>272261</c:v>
                </c:pt>
                <c:pt idx="12599">
                  <c:v>272261</c:v>
                </c:pt>
                <c:pt idx="12600">
                  <c:v>272301</c:v>
                </c:pt>
                <c:pt idx="12601">
                  <c:v>272301</c:v>
                </c:pt>
                <c:pt idx="12602">
                  <c:v>272341</c:v>
                </c:pt>
                <c:pt idx="12603">
                  <c:v>272341</c:v>
                </c:pt>
                <c:pt idx="12604">
                  <c:v>272381</c:v>
                </c:pt>
                <c:pt idx="12605">
                  <c:v>272381</c:v>
                </c:pt>
                <c:pt idx="12606">
                  <c:v>272421</c:v>
                </c:pt>
                <c:pt idx="12607">
                  <c:v>272421</c:v>
                </c:pt>
                <c:pt idx="12608">
                  <c:v>272461</c:v>
                </c:pt>
                <c:pt idx="12609">
                  <c:v>272461</c:v>
                </c:pt>
                <c:pt idx="12610">
                  <c:v>272501</c:v>
                </c:pt>
                <c:pt idx="12611">
                  <c:v>272501</c:v>
                </c:pt>
                <c:pt idx="12612">
                  <c:v>272541</c:v>
                </c:pt>
                <c:pt idx="12613">
                  <c:v>272541</c:v>
                </c:pt>
                <c:pt idx="12614">
                  <c:v>272581</c:v>
                </c:pt>
                <c:pt idx="12615">
                  <c:v>272581</c:v>
                </c:pt>
                <c:pt idx="12616">
                  <c:v>272621</c:v>
                </c:pt>
                <c:pt idx="12617">
                  <c:v>272621</c:v>
                </c:pt>
                <c:pt idx="12618">
                  <c:v>272661</c:v>
                </c:pt>
                <c:pt idx="12619">
                  <c:v>272661</c:v>
                </c:pt>
                <c:pt idx="12620">
                  <c:v>272701</c:v>
                </c:pt>
                <c:pt idx="12621">
                  <c:v>272701</c:v>
                </c:pt>
                <c:pt idx="12622">
                  <c:v>272741</c:v>
                </c:pt>
                <c:pt idx="12623">
                  <c:v>272741</c:v>
                </c:pt>
                <c:pt idx="12624">
                  <c:v>272781</c:v>
                </c:pt>
                <c:pt idx="12625">
                  <c:v>272781</c:v>
                </c:pt>
                <c:pt idx="12626">
                  <c:v>272821</c:v>
                </c:pt>
                <c:pt idx="12627">
                  <c:v>272821</c:v>
                </c:pt>
                <c:pt idx="12628">
                  <c:v>272861</c:v>
                </c:pt>
                <c:pt idx="12629">
                  <c:v>272861</c:v>
                </c:pt>
                <c:pt idx="12630">
                  <c:v>272901</c:v>
                </c:pt>
                <c:pt idx="12631">
                  <c:v>272901</c:v>
                </c:pt>
                <c:pt idx="12632">
                  <c:v>272941</c:v>
                </c:pt>
                <c:pt idx="12633">
                  <c:v>272950</c:v>
                </c:pt>
                <c:pt idx="12634">
                  <c:v>272990</c:v>
                </c:pt>
                <c:pt idx="12635">
                  <c:v>273023</c:v>
                </c:pt>
                <c:pt idx="12636">
                  <c:v>273063</c:v>
                </c:pt>
                <c:pt idx="12637">
                  <c:v>273097</c:v>
                </c:pt>
                <c:pt idx="12638">
                  <c:v>273137</c:v>
                </c:pt>
                <c:pt idx="12639">
                  <c:v>273137</c:v>
                </c:pt>
                <c:pt idx="12640">
                  <c:v>273177</c:v>
                </c:pt>
                <c:pt idx="12641">
                  <c:v>273177</c:v>
                </c:pt>
                <c:pt idx="12642">
                  <c:v>273217</c:v>
                </c:pt>
                <c:pt idx="12643">
                  <c:v>273217</c:v>
                </c:pt>
                <c:pt idx="12644">
                  <c:v>273257</c:v>
                </c:pt>
                <c:pt idx="12645">
                  <c:v>273257</c:v>
                </c:pt>
                <c:pt idx="12646">
                  <c:v>273297</c:v>
                </c:pt>
                <c:pt idx="12647">
                  <c:v>273343</c:v>
                </c:pt>
                <c:pt idx="12648">
                  <c:v>273383</c:v>
                </c:pt>
                <c:pt idx="12649">
                  <c:v>273383</c:v>
                </c:pt>
                <c:pt idx="12650">
                  <c:v>273423</c:v>
                </c:pt>
                <c:pt idx="12651">
                  <c:v>273479</c:v>
                </c:pt>
                <c:pt idx="12652">
                  <c:v>273519</c:v>
                </c:pt>
                <c:pt idx="12653">
                  <c:v>273519</c:v>
                </c:pt>
                <c:pt idx="12654">
                  <c:v>273559</c:v>
                </c:pt>
                <c:pt idx="12655">
                  <c:v>274948</c:v>
                </c:pt>
                <c:pt idx="12656">
                  <c:v>274988</c:v>
                </c:pt>
                <c:pt idx="12657">
                  <c:v>274988</c:v>
                </c:pt>
                <c:pt idx="12658">
                  <c:v>275028</c:v>
                </c:pt>
                <c:pt idx="12659">
                  <c:v>275075</c:v>
                </c:pt>
                <c:pt idx="12660">
                  <c:v>275115</c:v>
                </c:pt>
                <c:pt idx="12661">
                  <c:v>275115</c:v>
                </c:pt>
                <c:pt idx="12662">
                  <c:v>275155</c:v>
                </c:pt>
                <c:pt idx="12663">
                  <c:v>275155</c:v>
                </c:pt>
                <c:pt idx="12664">
                  <c:v>275195</c:v>
                </c:pt>
                <c:pt idx="12665">
                  <c:v>275195</c:v>
                </c:pt>
                <c:pt idx="12666">
                  <c:v>275235</c:v>
                </c:pt>
                <c:pt idx="12667">
                  <c:v>275235</c:v>
                </c:pt>
                <c:pt idx="12668">
                  <c:v>275275</c:v>
                </c:pt>
                <c:pt idx="12669">
                  <c:v>275275</c:v>
                </c:pt>
                <c:pt idx="12670">
                  <c:v>275315</c:v>
                </c:pt>
                <c:pt idx="12671">
                  <c:v>275315</c:v>
                </c:pt>
                <c:pt idx="12672">
                  <c:v>275355</c:v>
                </c:pt>
                <c:pt idx="12673">
                  <c:v>275355</c:v>
                </c:pt>
                <c:pt idx="12674">
                  <c:v>275395</c:v>
                </c:pt>
                <c:pt idx="12675">
                  <c:v>275395</c:v>
                </c:pt>
                <c:pt idx="12676">
                  <c:v>275435</c:v>
                </c:pt>
                <c:pt idx="12677">
                  <c:v>275435</c:v>
                </c:pt>
                <c:pt idx="12678">
                  <c:v>275475</c:v>
                </c:pt>
                <c:pt idx="12679">
                  <c:v>275475</c:v>
                </c:pt>
                <c:pt idx="12680">
                  <c:v>275515</c:v>
                </c:pt>
                <c:pt idx="12681">
                  <c:v>275515</c:v>
                </c:pt>
                <c:pt idx="12682">
                  <c:v>275555</c:v>
                </c:pt>
                <c:pt idx="12683">
                  <c:v>275555</c:v>
                </c:pt>
                <c:pt idx="12684">
                  <c:v>275595</c:v>
                </c:pt>
                <c:pt idx="12685">
                  <c:v>275595</c:v>
                </c:pt>
                <c:pt idx="12686">
                  <c:v>275635</c:v>
                </c:pt>
                <c:pt idx="12687">
                  <c:v>275635</c:v>
                </c:pt>
                <c:pt idx="12688">
                  <c:v>275675</c:v>
                </c:pt>
                <c:pt idx="12689">
                  <c:v>275675</c:v>
                </c:pt>
                <c:pt idx="12690">
                  <c:v>275715</c:v>
                </c:pt>
                <c:pt idx="12691">
                  <c:v>275715</c:v>
                </c:pt>
                <c:pt idx="12692">
                  <c:v>275755</c:v>
                </c:pt>
                <c:pt idx="12693">
                  <c:v>275755</c:v>
                </c:pt>
                <c:pt idx="12694">
                  <c:v>275795</c:v>
                </c:pt>
                <c:pt idx="12695">
                  <c:v>275795</c:v>
                </c:pt>
                <c:pt idx="12696">
                  <c:v>275835</c:v>
                </c:pt>
                <c:pt idx="12697">
                  <c:v>275835</c:v>
                </c:pt>
                <c:pt idx="12698">
                  <c:v>275875</c:v>
                </c:pt>
                <c:pt idx="12699">
                  <c:v>275875</c:v>
                </c:pt>
                <c:pt idx="12700">
                  <c:v>275915</c:v>
                </c:pt>
                <c:pt idx="12701">
                  <c:v>275915</c:v>
                </c:pt>
                <c:pt idx="12702">
                  <c:v>275955</c:v>
                </c:pt>
                <c:pt idx="12703">
                  <c:v>275955</c:v>
                </c:pt>
                <c:pt idx="12704">
                  <c:v>275995</c:v>
                </c:pt>
                <c:pt idx="12705">
                  <c:v>275995</c:v>
                </c:pt>
                <c:pt idx="12706">
                  <c:v>276035</c:v>
                </c:pt>
                <c:pt idx="12707">
                  <c:v>276035</c:v>
                </c:pt>
                <c:pt idx="12708">
                  <c:v>276075</c:v>
                </c:pt>
                <c:pt idx="12709">
                  <c:v>276075</c:v>
                </c:pt>
                <c:pt idx="12710">
                  <c:v>276115</c:v>
                </c:pt>
                <c:pt idx="12711">
                  <c:v>276115</c:v>
                </c:pt>
                <c:pt idx="12712">
                  <c:v>276155</c:v>
                </c:pt>
                <c:pt idx="12713">
                  <c:v>276155</c:v>
                </c:pt>
                <c:pt idx="12714">
                  <c:v>276195</c:v>
                </c:pt>
                <c:pt idx="12715">
                  <c:v>276195</c:v>
                </c:pt>
                <c:pt idx="12716">
                  <c:v>276235</c:v>
                </c:pt>
                <c:pt idx="12717">
                  <c:v>276235</c:v>
                </c:pt>
                <c:pt idx="12718">
                  <c:v>276275</c:v>
                </c:pt>
                <c:pt idx="12719">
                  <c:v>276275</c:v>
                </c:pt>
                <c:pt idx="12720">
                  <c:v>276315</c:v>
                </c:pt>
                <c:pt idx="12721">
                  <c:v>276315</c:v>
                </c:pt>
                <c:pt idx="12722">
                  <c:v>276355</c:v>
                </c:pt>
                <c:pt idx="12723">
                  <c:v>276355</c:v>
                </c:pt>
                <c:pt idx="12724">
                  <c:v>276395</c:v>
                </c:pt>
                <c:pt idx="12725">
                  <c:v>276395</c:v>
                </c:pt>
                <c:pt idx="12726">
                  <c:v>276435</c:v>
                </c:pt>
                <c:pt idx="12727">
                  <c:v>276435</c:v>
                </c:pt>
                <c:pt idx="12728">
                  <c:v>276475</c:v>
                </c:pt>
                <c:pt idx="12729">
                  <c:v>276475</c:v>
                </c:pt>
                <c:pt idx="12730">
                  <c:v>276515</c:v>
                </c:pt>
                <c:pt idx="12731">
                  <c:v>276515</c:v>
                </c:pt>
                <c:pt idx="12732">
                  <c:v>276555</c:v>
                </c:pt>
                <c:pt idx="12733">
                  <c:v>276555</c:v>
                </c:pt>
                <c:pt idx="12734">
                  <c:v>276595</c:v>
                </c:pt>
                <c:pt idx="12735">
                  <c:v>276595</c:v>
                </c:pt>
                <c:pt idx="12736">
                  <c:v>276635</c:v>
                </c:pt>
                <c:pt idx="12737">
                  <c:v>276635</c:v>
                </c:pt>
                <c:pt idx="12738">
                  <c:v>276675</c:v>
                </c:pt>
                <c:pt idx="12739">
                  <c:v>276675</c:v>
                </c:pt>
                <c:pt idx="12740">
                  <c:v>276715</c:v>
                </c:pt>
                <c:pt idx="12741">
                  <c:v>276715</c:v>
                </c:pt>
                <c:pt idx="12742">
                  <c:v>276755</c:v>
                </c:pt>
                <c:pt idx="12743">
                  <c:v>276755</c:v>
                </c:pt>
                <c:pt idx="12744">
                  <c:v>276795</c:v>
                </c:pt>
                <c:pt idx="12745">
                  <c:v>276795</c:v>
                </c:pt>
                <c:pt idx="12746">
                  <c:v>276835</c:v>
                </c:pt>
                <c:pt idx="12747">
                  <c:v>276835</c:v>
                </c:pt>
                <c:pt idx="12748">
                  <c:v>276875</c:v>
                </c:pt>
                <c:pt idx="12749">
                  <c:v>276875</c:v>
                </c:pt>
                <c:pt idx="12750">
                  <c:v>276915</c:v>
                </c:pt>
                <c:pt idx="12751">
                  <c:v>276915</c:v>
                </c:pt>
                <c:pt idx="12752">
                  <c:v>276955</c:v>
                </c:pt>
                <c:pt idx="12753">
                  <c:v>276955</c:v>
                </c:pt>
                <c:pt idx="12754">
                  <c:v>276995</c:v>
                </c:pt>
                <c:pt idx="12755">
                  <c:v>276995</c:v>
                </c:pt>
                <c:pt idx="12756">
                  <c:v>277035</c:v>
                </c:pt>
                <c:pt idx="12757">
                  <c:v>277035</c:v>
                </c:pt>
                <c:pt idx="12758">
                  <c:v>277075</c:v>
                </c:pt>
                <c:pt idx="12759">
                  <c:v>277075</c:v>
                </c:pt>
                <c:pt idx="12760">
                  <c:v>277115</c:v>
                </c:pt>
                <c:pt idx="12761">
                  <c:v>277115</c:v>
                </c:pt>
                <c:pt idx="12762">
                  <c:v>277155</c:v>
                </c:pt>
                <c:pt idx="12763">
                  <c:v>277155</c:v>
                </c:pt>
                <c:pt idx="12764">
                  <c:v>277195</c:v>
                </c:pt>
                <c:pt idx="12765">
                  <c:v>277195</c:v>
                </c:pt>
                <c:pt idx="12766">
                  <c:v>277235</c:v>
                </c:pt>
                <c:pt idx="12767">
                  <c:v>277235</c:v>
                </c:pt>
                <c:pt idx="12768">
                  <c:v>277275</c:v>
                </c:pt>
                <c:pt idx="12769">
                  <c:v>277275</c:v>
                </c:pt>
                <c:pt idx="12770">
                  <c:v>277315</c:v>
                </c:pt>
                <c:pt idx="12771">
                  <c:v>277315</c:v>
                </c:pt>
                <c:pt idx="12772">
                  <c:v>277355</c:v>
                </c:pt>
                <c:pt idx="12773">
                  <c:v>277355</c:v>
                </c:pt>
                <c:pt idx="12774">
                  <c:v>277395</c:v>
                </c:pt>
                <c:pt idx="12775">
                  <c:v>277395</c:v>
                </c:pt>
                <c:pt idx="12776">
                  <c:v>277435</c:v>
                </c:pt>
                <c:pt idx="12777">
                  <c:v>277444</c:v>
                </c:pt>
                <c:pt idx="12778">
                  <c:v>277484</c:v>
                </c:pt>
                <c:pt idx="12779">
                  <c:v>277540</c:v>
                </c:pt>
                <c:pt idx="12780">
                  <c:v>277580</c:v>
                </c:pt>
                <c:pt idx="12781">
                  <c:v>277614</c:v>
                </c:pt>
                <c:pt idx="12782">
                  <c:v>277654</c:v>
                </c:pt>
                <c:pt idx="12783">
                  <c:v>277654</c:v>
                </c:pt>
                <c:pt idx="12784">
                  <c:v>277694</c:v>
                </c:pt>
                <c:pt idx="12785">
                  <c:v>277694</c:v>
                </c:pt>
                <c:pt idx="12786">
                  <c:v>277734</c:v>
                </c:pt>
                <c:pt idx="12787">
                  <c:v>277734</c:v>
                </c:pt>
                <c:pt idx="12788">
                  <c:v>277774</c:v>
                </c:pt>
                <c:pt idx="12789">
                  <c:v>277774</c:v>
                </c:pt>
                <c:pt idx="12790">
                  <c:v>277814</c:v>
                </c:pt>
                <c:pt idx="12791">
                  <c:v>277814</c:v>
                </c:pt>
                <c:pt idx="12792">
                  <c:v>277854</c:v>
                </c:pt>
                <c:pt idx="12793">
                  <c:v>277882</c:v>
                </c:pt>
                <c:pt idx="12794">
                  <c:v>277922</c:v>
                </c:pt>
                <c:pt idx="12795">
                  <c:v>277922</c:v>
                </c:pt>
                <c:pt idx="12796">
                  <c:v>277962</c:v>
                </c:pt>
                <c:pt idx="12797">
                  <c:v>277978</c:v>
                </c:pt>
                <c:pt idx="12798">
                  <c:v>278018</c:v>
                </c:pt>
                <c:pt idx="12799">
                  <c:v>278037</c:v>
                </c:pt>
                <c:pt idx="12800">
                  <c:v>278077</c:v>
                </c:pt>
                <c:pt idx="12801">
                  <c:v>278111</c:v>
                </c:pt>
                <c:pt idx="12802">
                  <c:v>278151</c:v>
                </c:pt>
                <c:pt idx="12803">
                  <c:v>278151</c:v>
                </c:pt>
                <c:pt idx="12804">
                  <c:v>278191</c:v>
                </c:pt>
                <c:pt idx="12805">
                  <c:v>278224</c:v>
                </c:pt>
                <c:pt idx="12806">
                  <c:v>278264</c:v>
                </c:pt>
                <c:pt idx="12807">
                  <c:v>278298</c:v>
                </c:pt>
                <c:pt idx="12808">
                  <c:v>278338</c:v>
                </c:pt>
                <c:pt idx="12809">
                  <c:v>278338</c:v>
                </c:pt>
                <c:pt idx="12810">
                  <c:v>278378</c:v>
                </c:pt>
                <c:pt idx="12811">
                  <c:v>278378</c:v>
                </c:pt>
                <c:pt idx="12812">
                  <c:v>278418</c:v>
                </c:pt>
                <c:pt idx="12813">
                  <c:v>278418</c:v>
                </c:pt>
                <c:pt idx="12814">
                  <c:v>278458</c:v>
                </c:pt>
                <c:pt idx="12815">
                  <c:v>278472</c:v>
                </c:pt>
                <c:pt idx="12816">
                  <c:v>278512</c:v>
                </c:pt>
                <c:pt idx="12817">
                  <c:v>278546</c:v>
                </c:pt>
                <c:pt idx="12818">
                  <c:v>278586</c:v>
                </c:pt>
                <c:pt idx="12819">
                  <c:v>278586</c:v>
                </c:pt>
                <c:pt idx="12820">
                  <c:v>278626</c:v>
                </c:pt>
                <c:pt idx="12821">
                  <c:v>278659</c:v>
                </c:pt>
                <c:pt idx="12822">
                  <c:v>278699</c:v>
                </c:pt>
                <c:pt idx="12823">
                  <c:v>278733</c:v>
                </c:pt>
                <c:pt idx="12824">
                  <c:v>278773</c:v>
                </c:pt>
                <c:pt idx="12825">
                  <c:v>278773</c:v>
                </c:pt>
                <c:pt idx="12826">
                  <c:v>278813</c:v>
                </c:pt>
                <c:pt idx="12827">
                  <c:v>278813</c:v>
                </c:pt>
                <c:pt idx="12828">
                  <c:v>278853</c:v>
                </c:pt>
                <c:pt idx="12829">
                  <c:v>278868</c:v>
                </c:pt>
                <c:pt idx="12830">
                  <c:v>278908</c:v>
                </c:pt>
                <c:pt idx="12831">
                  <c:v>278942</c:v>
                </c:pt>
                <c:pt idx="12832">
                  <c:v>278982</c:v>
                </c:pt>
                <c:pt idx="12833">
                  <c:v>278982</c:v>
                </c:pt>
                <c:pt idx="12834">
                  <c:v>279022</c:v>
                </c:pt>
                <c:pt idx="12835">
                  <c:v>279044</c:v>
                </c:pt>
                <c:pt idx="12836">
                  <c:v>279084</c:v>
                </c:pt>
                <c:pt idx="12837">
                  <c:v>279118</c:v>
                </c:pt>
                <c:pt idx="12838">
                  <c:v>279158</c:v>
                </c:pt>
                <c:pt idx="12839">
                  <c:v>279158</c:v>
                </c:pt>
                <c:pt idx="12840">
                  <c:v>279198</c:v>
                </c:pt>
                <c:pt idx="12841">
                  <c:v>279198</c:v>
                </c:pt>
                <c:pt idx="12842">
                  <c:v>279238</c:v>
                </c:pt>
                <c:pt idx="12843">
                  <c:v>279238</c:v>
                </c:pt>
                <c:pt idx="12844">
                  <c:v>279278</c:v>
                </c:pt>
                <c:pt idx="12845">
                  <c:v>279278</c:v>
                </c:pt>
                <c:pt idx="12846">
                  <c:v>279318</c:v>
                </c:pt>
                <c:pt idx="12847">
                  <c:v>279318</c:v>
                </c:pt>
                <c:pt idx="12848">
                  <c:v>279358</c:v>
                </c:pt>
                <c:pt idx="12849">
                  <c:v>279397</c:v>
                </c:pt>
                <c:pt idx="12850">
                  <c:v>279437</c:v>
                </c:pt>
                <c:pt idx="12851">
                  <c:v>279437</c:v>
                </c:pt>
                <c:pt idx="12852">
                  <c:v>279477</c:v>
                </c:pt>
                <c:pt idx="12853">
                  <c:v>279477</c:v>
                </c:pt>
                <c:pt idx="12854">
                  <c:v>279517</c:v>
                </c:pt>
                <c:pt idx="12855">
                  <c:v>279517</c:v>
                </c:pt>
                <c:pt idx="12856">
                  <c:v>279557</c:v>
                </c:pt>
                <c:pt idx="12857">
                  <c:v>279557</c:v>
                </c:pt>
                <c:pt idx="12858">
                  <c:v>279597</c:v>
                </c:pt>
                <c:pt idx="12859">
                  <c:v>279597</c:v>
                </c:pt>
                <c:pt idx="12860">
                  <c:v>279637</c:v>
                </c:pt>
                <c:pt idx="12861">
                  <c:v>279637</c:v>
                </c:pt>
                <c:pt idx="12862">
                  <c:v>279677</c:v>
                </c:pt>
                <c:pt idx="12863">
                  <c:v>279677</c:v>
                </c:pt>
                <c:pt idx="12864">
                  <c:v>279717</c:v>
                </c:pt>
                <c:pt idx="12865">
                  <c:v>279726</c:v>
                </c:pt>
                <c:pt idx="12866">
                  <c:v>279766</c:v>
                </c:pt>
                <c:pt idx="12867">
                  <c:v>280819</c:v>
                </c:pt>
                <c:pt idx="12868">
                  <c:v>280859</c:v>
                </c:pt>
                <c:pt idx="12869">
                  <c:v>280859</c:v>
                </c:pt>
                <c:pt idx="12870">
                  <c:v>280899</c:v>
                </c:pt>
                <c:pt idx="12871">
                  <c:v>280899</c:v>
                </c:pt>
                <c:pt idx="12872">
                  <c:v>280939</c:v>
                </c:pt>
                <c:pt idx="12873">
                  <c:v>280939</c:v>
                </c:pt>
                <c:pt idx="12874">
                  <c:v>280979</c:v>
                </c:pt>
                <c:pt idx="12875">
                  <c:v>280979</c:v>
                </c:pt>
                <c:pt idx="12876">
                  <c:v>281019</c:v>
                </c:pt>
                <c:pt idx="12877">
                  <c:v>281019</c:v>
                </c:pt>
                <c:pt idx="12878">
                  <c:v>281059</c:v>
                </c:pt>
                <c:pt idx="12879">
                  <c:v>281059</c:v>
                </c:pt>
                <c:pt idx="12880">
                  <c:v>281099</c:v>
                </c:pt>
                <c:pt idx="12881">
                  <c:v>281099</c:v>
                </c:pt>
                <c:pt idx="12882">
                  <c:v>281139</c:v>
                </c:pt>
                <c:pt idx="12883">
                  <c:v>281164</c:v>
                </c:pt>
                <c:pt idx="12884">
                  <c:v>281204</c:v>
                </c:pt>
                <c:pt idx="12885">
                  <c:v>281204</c:v>
                </c:pt>
                <c:pt idx="12886">
                  <c:v>281244</c:v>
                </c:pt>
                <c:pt idx="12887">
                  <c:v>281244</c:v>
                </c:pt>
                <c:pt idx="12888">
                  <c:v>281284</c:v>
                </c:pt>
                <c:pt idx="12889">
                  <c:v>281284</c:v>
                </c:pt>
                <c:pt idx="12890">
                  <c:v>281324</c:v>
                </c:pt>
                <c:pt idx="12891">
                  <c:v>281324</c:v>
                </c:pt>
                <c:pt idx="12892">
                  <c:v>281364</c:v>
                </c:pt>
                <c:pt idx="12893">
                  <c:v>281364</c:v>
                </c:pt>
                <c:pt idx="12894">
                  <c:v>281404</c:v>
                </c:pt>
                <c:pt idx="12895">
                  <c:v>281404</c:v>
                </c:pt>
                <c:pt idx="12896">
                  <c:v>281444</c:v>
                </c:pt>
                <c:pt idx="12897">
                  <c:v>281444</c:v>
                </c:pt>
                <c:pt idx="12898">
                  <c:v>281484</c:v>
                </c:pt>
                <c:pt idx="12899">
                  <c:v>281484</c:v>
                </c:pt>
                <c:pt idx="12900">
                  <c:v>281524</c:v>
                </c:pt>
                <c:pt idx="12901">
                  <c:v>281524</c:v>
                </c:pt>
                <c:pt idx="12902">
                  <c:v>281564</c:v>
                </c:pt>
                <c:pt idx="12903">
                  <c:v>281564</c:v>
                </c:pt>
                <c:pt idx="12904">
                  <c:v>281604</c:v>
                </c:pt>
                <c:pt idx="12905">
                  <c:v>281604</c:v>
                </c:pt>
                <c:pt idx="12906">
                  <c:v>281644</c:v>
                </c:pt>
                <c:pt idx="12907">
                  <c:v>281644</c:v>
                </c:pt>
                <c:pt idx="12908">
                  <c:v>281684</c:v>
                </c:pt>
                <c:pt idx="12909">
                  <c:v>281684</c:v>
                </c:pt>
                <c:pt idx="12910">
                  <c:v>281724</c:v>
                </c:pt>
                <c:pt idx="12911">
                  <c:v>281724</c:v>
                </c:pt>
                <c:pt idx="12912">
                  <c:v>281764</c:v>
                </c:pt>
                <c:pt idx="12913">
                  <c:v>281789</c:v>
                </c:pt>
                <c:pt idx="12914">
                  <c:v>281829</c:v>
                </c:pt>
                <c:pt idx="12915">
                  <c:v>281829</c:v>
                </c:pt>
                <c:pt idx="12916">
                  <c:v>281869</c:v>
                </c:pt>
                <c:pt idx="12917">
                  <c:v>281869</c:v>
                </c:pt>
                <c:pt idx="12918">
                  <c:v>281909</c:v>
                </c:pt>
                <c:pt idx="12919">
                  <c:v>281909</c:v>
                </c:pt>
                <c:pt idx="12920">
                  <c:v>281949</c:v>
                </c:pt>
                <c:pt idx="12921">
                  <c:v>281949</c:v>
                </c:pt>
                <c:pt idx="12922">
                  <c:v>281989</c:v>
                </c:pt>
                <c:pt idx="12923">
                  <c:v>281989</c:v>
                </c:pt>
                <c:pt idx="12924">
                  <c:v>282029</c:v>
                </c:pt>
                <c:pt idx="12925">
                  <c:v>282029</c:v>
                </c:pt>
                <c:pt idx="12926">
                  <c:v>282069</c:v>
                </c:pt>
                <c:pt idx="12927">
                  <c:v>282069</c:v>
                </c:pt>
                <c:pt idx="12928">
                  <c:v>282109</c:v>
                </c:pt>
                <c:pt idx="12929">
                  <c:v>282109</c:v>
                </c:pt>
                <c:pt idx="12930">
                  <c:v>282149</c:v>
                </c:pt>
                <c:pt idx="12931">
                  <c:v>282149</c:v>
                </c:pt>
                <c:pt idx="12932">
                  <c:v>282189</c:v>
                </c:pt>
                <c:pt idx="12933">
                  <c:v>282189</c:v>
                </c:pt>
                <c:pt idx="12934">
                  <c:v>282229</c:v>
                </c:pt>
                <c:pt idx="12935">
                  <c:v>282229</c:v>
                </c:pt>
                <c:pt idx="12936">
                  <c:v>282269</c:v>
                </c:pt>
                <c:pt idx="12937">
                  <c:v>282269</c:v>
                </c:pt>
                <c:pt idx="12938">
                  <c:v>282309</c:v>
                </c:pt>
                <c:pt idx="12939">
                  <c:v>282309</c:v>
                </c:pt>
                <c:pt idx="12940">
                  <c:v>282349</c:v>
                </c:pt>
                <c:pt idx="12941">
                  <c:v>282349</c:v>
                </c:pt>
                <c:pt idx="12942">
                  <c:v>282389</c:v>
                </c:pt>
                <c:pt idx="12943">
                  <c:v>282389</c:v>
                </c:pt>
                <c:pt idx="12944">
                  <c:v>282429</c:v>
                </c:pt>
                <c:pt idx="12945">
                  <c:v>282429</c:v>
                </c:pt>
                <c:pt idx="12946">
                  <c:v>282469</c:v>
                </c:pt>
                <c:pt idx="12947">
                  <c:v>282469</c:v>
                </c:pt>
                <c:pt idx="12948">
                  <c:v>282509</c:v>
                </c:pt>
                <c:pt idx="12949">
                  <c:v>282509</c:v>
                </c:pt>
                <c:pt idx="12950">
                  <c:v>282549</c:v>
                </c:pt>
                <c:pt idx="12951">
                  <c:v>282549</c:v>
                </c:pt>
                <c:pt idx="12952">
                  <c:v>282589</c:v>
                </c:pt>
                <c:pt idx="12953">
                  <c:v>282589</c:v>
                </c:pt>
                <c:pt idx="12954">
                  <c:v>282629</c:v>
                </c:pt>
                <c:pt idx="12955">
                  <c:v>282629</c:v>
                </c:pt>
                <c:pt idx="12956">
                  <c:v>282669</c:v>
                </c:pt>
                <c:pt idx="12957">
                  <c:v>282669</c:v>
                </c:pt>
                <c:pt idx="12958">
                  <c:v>282709</c:v>
                </c:pt>
                <c:pt idx="12959">
                  <c:v>282709</c:v>
                </c:pt>
                <c:pt idx="12960">
                  <c:v>282749</c:v>
                </c:pt>
                <c:pt idx="12961">
                  <c:v>282749</c:v>
                </c:pt>
                <c:pt idx="12962">
                  <c:v>282789</c:v>
                </c:pt>
                <c:pt idx="12963">
                  <c:v>282789</c:v>
                </c:pt>
                <c:pt idx="12964">
                  <c:v>282829</c:v>
                </c:pt>
                <c:pt idx="12965">
                  <c:v>282829</c:v>
                </c:pt>
                <c:pt idx="12966">
                  <c:v>282869</c:v>
                </c:pt>
                <c:pt idx="12967">
                  <c:v>282869</c:v>
                </c:pt>
                <c:pt idx="12968">
                  <c:v>282909</c:v>
                </c:pt>
                <c:pt idx="12969">
                  <c:v>282909</c:v>
                </c:pt>
                <c:pt idx="12970">
                  <c:v>282949</c:v>
                </c:pt>
                <c:pt idx="12971">
                  <c:v>282949</c:v>
                </c:pt>
                <c:pt idx="12972">
                  <c:v>282989</c:v>
                </c:pt>
                <c:pt idx="12973">
                  <c:v>282989</c:v>
                </c:pt>
                <c:pt idx="12974">
                  <c:v>283029</c:v>
                </c:pt>
                <c:pt idx="12975">
                  <c:v>283029</c:v>
                </c:pt>
                <c:pt idx="12976">
                  <c:v>283069</c:v>
                </c:pt>
                <c:pt idx="12977">
                  <c:v>283069</c:v>
                </c:pt>
                <c:pt idx="12978">
                  <c:v>283109</c:v>
                </c:pt>
                <c:pt idx="12979">
                  <c:v>283109</c:v>
                </c:pt>
                <c:pt idx="12980">
                  <c:v>283149</c:v>
                </c:pt>
                <c:pt idx="12981">
                  <c:v>283149</c:v>
                </c:pt>
                <c:pt idx="12982">
                  <c:v>283189</c:v>
                </c:pt>
                <c:pt idx="12983">
                  <c:v>283205</c:v>
                </c:pt>
                <c:pt idx="12984">
                  <c:v>283245</c:v>
                </c:pt>
                <c:pt idx="12985">
                  <c:v>283278</c:v>
                </c:pt>
                <c:pt idx="12986">
                  <c:v>283318</c:v>
                </c:pt>
                <c:pt idx="12987">
                  <c:v>283359</c:v>
                </c:pt>
                <c:pt idx="12988">
                  <c:v>283399</c:v>
                </c:pt>
                <c:pt idx="12989">
                  <c:v>283399</c:v>
                </c:pt>
                <c:pt idx="12990">
                  <c:v>283439</c:v>
                </c:pt>
                <c:pt idx="12991">
                  <c:v>283439</c:v>
                </c:pt>
                <c:pt idx="12992">
                  <c:v>283479</c:v>
                </c:pt>
                <c:pt idx="12993">
                  <c:v>283479</c:v>
                </c:pt>
                <c:pt idx="12994">
                  <c:v>283519</c:v>
                </c:pt>
                <c:pt idx="12995">
                  <c:v>283519</c:v>
                </c:pt>
                <c:pt idx="12996">
                  <c:v>283559</c:v>
                </c:pt>
                <c:pt idx="12997">
                  <c:v>283600</c:v>
                </c:pt>
                <c:pt idx="12998">
                  <c:v>283640</c:v>
                </c:pt>
                <c:pt idx="12999">
                  <c:v>283640</c:v>
                </c:pt>
                <c:pt idx="13000">
                  <c:v>283680</c:v>
                </c:pt>
                <c:pt idx="13001">
                  <c:v>283736</c:v>
                </c:pt>
                <c:pt idx="13002">
                  <c:v>283776</c:v>
                </c:pt>
                <c:pt idx="13003">
                  <c:v>283776</c:v>
                </c:pt>
                <c:pt idx="13004">
                  <c:v>283816</c:v>
                </c:pt>
                <c:pt idx="13005">
                  <c:v>285205</c:v>
                </c:pt>
                <c:pt idx="13006">
                  <c:v>285245</c:v>
                </c:pt>
                <c:pt idx="13007">
                  <c:v>285245</c:v>
                </c:pt>
                <c:pt idx="13008">
                  <c:v>285285</c:v>
                </c:pt>
                <c:pt idx="13009">
                  <c:v>285332</c:v>
                </c:pt>
                <c:pt idx="13010">
                  <c:v>285372</c:v>
                </c:pt>
                <c:pt idx="13011">
                  <c:v>285372</c:v>
                </c:pt>
                <c:pt idx="13012">
                  <c:v>285412</c:v>
                </c:pt>
                <c:pt idx="13013">
                  <c:v>285412</c:v>
                </c:pt>
                <c:pt idx="13014">
                  <c:v>285452</c:v>
                </c:pt>
                <c:pt idx="13015">
                  <c:v>285452</c:v>
                </c:pt>
                <c:pt idx="13016">
                  <c:v>285492</c:v>
                </c:pt>
                <c:pt idx="13017">
                  <c:v>285492</c:v>
                </c:pt>
                <c:pt idx="13018">
                  <c:v>285532</c:v>
                </c:pt>
                <c:pt idx="13019">
                  <c:v>285532</c:v>
                </c:pt>
                <c:pt idx="13020">
                  <c:v>285572</c:v>
                </c:pt>
                <c:pt idx="13021">
                  <c:v>285572</c:v>
                </c:pt>
                <c:pt idx="13022">
                  <c:v>285612</c:v>
                </c:pt>
                <c:pt idx="13023">
                  <c:v>285612</c:v>
                </c:pt>
                <c:pt idx="13024">
                  <c:v>285652</c:v>
                </c:pt>
                <c:pt idx="13025">
                  <c:v>285652</c:v>
                </c:pt>
                <c:pt idx="13026">
                  <c:v>285692</c:v>
                </c:pt>
                <c:pt idx="13027">
                  <c:v>285692</c:v>
                </c:pt>
                <c:pt idx="13028">
                  <c:v>285732</c:v>
                </c:pt>
                <c:pt idx="13029">
                  <c:v>285732</c:v>
                </c:pt>
                <c:pt idx="13030">
                  <c:v>285772</c:v>
                </c:pt>
                <c:pt idx="13031">
                  <c:v>285772</c:v>
                </c:pt>
                <c:pt idx="13032">
                  <c:v>285812</c:v>
                </c:pt>
                <c:pt idx="13033">
                  <c:v>285812</c:v>
                </c:pt>
                <c:pt idx="13034">
                  <c:v>285852</c:v>
                </c:pt>
                <c:pt idx="13035">
                  <c:v>285852</c:v>
                </c:pt>
                <c:pt idx="13036">
                  <c:v>285892</c:v>
                </c:pt>
                <c:pt idx="13037">
                  <c:v>285892</c:v>
                </c:pt>
                <c:pt idx="13038">
                  <c:v>285932</c:v>
                </c:pt>
                <c:pt idx="13039">
                  <c:v>285932</c:v>
                </c:pt>
                <c:pt idx="13040">
                  <c:v>285972</c:v>
                </c:pt>
                <c:pt idx="13041">
                  <c:v>285972</c:v>
                </c:pt>
                <c:pt idx="13042">
                  <c:v>286012</c:v>
                </c:pt>
                <c:pt idx="13043">
                  <c:v>286012</c:v>
                </c:pt>
                <c:pt idx="13044">
                  <c:v>286052</c:v>
                </c:pt>
                <c:pt idx="13045">
                  <c:v>286052</c:v>
                </c:pt>
                <c:pt idx="13046">
                  <c:v>286092</c:v>
                </c:pt>
                <c:pt idx="13047">
                  <c:v>286092</c:v>
                </c:pt>
                <c:pt idx="13048">
                  <c:v>286132</c:v>
                </c:pt>
                <c:pt idx="13049">
                  <c:v>286132</c:v>
                </c:pt>
                <c:pt idx="13050">
                  <c:v>286172</c:v>
                </c:pt>
                <c:pt idx="13051">
                  <c:v>286172</c:v>
                </c:pt>
                <c:pt idx="13052">
                  <c:v>286212</c:v>
                </c:pt>
                <c:pt idx="13053">
                  <c:v>286212</c:v>
                </c:pt>
                <c:pt idx="13054">
                  <c:v>286252</c:v>
                </c:pt>
                <c:pt idx="13055">
                  <c:v>286252</c:v>
                </c:pt>
                <c:pt idx="13056">
                  <c:v>286292</c:v>
                </c:pt>
                <c:pt idx="13057">
                  <c:v>286292</c:v>
                </c:pt>
                <c:pt idx="13058">
                  <c:v>286332</c:v>
                </c:pt>
                <c:pt idx="13059">
                  <c:v>286332</c:v>
                </c:pt>
                <c:pt idx="13060">
                  <c:v>286372</c:v>
                </c:pt>
                <c:pt idx="13061">
                  <c:v>286372</c:v>
                </c:pt>
                <c:pt idx="13062">
                  <c:v>286412</c:v>
                </c:pt>
                <c:pt idx="13063">
                  <c:v>286412</c:v>
                </c:pt>
                <c:pt idx="13064">
                  <c:v>286452</c:v>
                </c:pt>
                <c:pt idx="13065">
                  <c:v>286452</c:v>
                </c:pt>
                <c:pt idx="13066">
                  <c:v>286492</c:v>
                </c:pt>
                <c:pt idx="13067">
                  <c:v>286492</c:v>
                </c:pt>
                <c:pt idx="13068">
                  <c:v>286532</c:v>
                </c:pt>
                <c:pt idx="13069">
                  <c:v>286532</c:v>
                </c:pt>
                <c:pt idx="13070">
                  <c:v>286572</c:v>
                </c:pt>
                <c:pt idx="13071">
                  <c:v>286572</c:v>
                </c:pt>
                <c:pt idx="13072">
                  <c:v>286612</c:v>
                </c:pt>
                <c:pt idx="13073">
                  <c:v>286612</c:v>
                </c:pt>
                <c:pt idx="13074">
                  <c:v>286652</c:v>
                </c:pt>
                <c:pt idx="13075">
                  <c:v>286652</c:v>
                </c:pt>
                <c:pt idx="13076">
                  <c:v>286692</c:v>
                </c:pt>
                <c:pt idx="13077">
                  <c:v>286692</c:v>
                </c:pt>
                <c:pt idx="13078">
                  <c:v>286732</c:v>
                </c:pt>
                <c:pt idx="13079">
                  <c:v>286732</c:v>
                </c:pt>
                <c:pt idx="13080">
                  <c:v>286772</c:v>
                </c:pt>
                <c:pt idx="13081">
                  <c:v>286772</c:v>
                </c:pt>
                <c:pt idx="13082">
                  <c:v>286812</c:v>
                </c:pt>
                <c:pt idx="13083">
                  <c:v>286812</c:v>
                </c:pt>
                <c:pt idx="13084">
                  <c:v>286852</c:v>
                </c:pt>
                <c:pt idx="13085">
                  <c:v>286852</c:v>
                </c:pt>
                <c:pt idx="13086">
                  <c:v>286892</c:v>
                </c:pt>
                <c:pt idx="13087">
                  <c:v>286892</c:v>
                </c:pt>
                <c:pt idx="13088">
                  <c:v>286932</c:v>
                </c:pt>
                <c:pt idx="13089">
                  <c:v>286932</c:v>
                </c:pt>
                <c:pt idx="13090">
                  <c:v>286972</c:v>
                </c:pt>
                <c:pt idx="13091">
                  <c:v>286972</c:v>
                </c:pt>
                <c:pt idx="13092">
                  <c:v>287012</c:v>
                </c:pt>
                <c:pt idx="13093">
                  <c:v>287012</c:v>
                </c:pt>
                <c:pt idx="13094">
                  <c:v>287052</c:v>
                </c:pt>
                <c:pt idx="13095">
                  <c:v>287052</c:v>
                </c:pt>
                <c:pt idx="13096">
                  <c:v>287092</c:v>
                </c:pt>
                <c:pt idx="13097">
                  <c:v>287092</c:v>
                </c:pt>
                <c:pt idx="13098">
                  <c:v>287132</c:v>
                </c:pt>
                <c:pt idx="13099">
                  <c:v>287132</c:v>
                </c:pt>
                <c:pt idx="13100">
                  <c:v>287172</c:v>
                </c:pt>
                <c:pt idx="13101">
                  <c:v>287172</c:v>
                </c:pt>
                <c:pt idx="13102">
                  <c:v>287212</c:v>
                </c:pt>
                <c:pt idx="13103">
                  <c:v>287212</c:v>
                </c:pt>
                <c:pt idx="13104">
                  <c:v>287252</c:v>
                </c:pt>
                <c:pt idx="13105">
                  <c:v>287252</c:v>
                </c:pt>
                <c:pt idx="13106">
                  <c:v>287292</c:v>
                </c:pt>
                <c:pt idx="13107">
                  <c:v>287292</c:v>
                </c:pt>
                <c:pt idx="13108">
                  <c:v>287332</c:v>
                </c:pt>
                <c:pt idx="13109">
                  <c:v>287332</c:v>
                </c:pt>
                <c:pt idx="13110">
                  <c:v>287372</c:v>
                </c:pt>
                <c:pt idx="13111">
                  <c:v>287372</c:v>
                </c:pt>
                <c:pt idx="13112">
                  <c:v>287412</c:v>
                </c:pt>
                <c:pt idx="13113">
                  <c:v>287412</c:v>
                </c:pt>
                <c:pt idx="13114">
                  <c:v>287452</c:v>
                </c:pt>
                <c:pt idx="13115">
                  <c:v>287452</c:v>
                </c:pt>
                <c:pt idx="13116">
                  <c:v>287492</c:v>
                </c:pt>
                <c:pt idx="13117">
                  <c:v>287492</c:v>
                </c:pt>
                <c:pt idx="13118">
                  <c:v>287532</c:v>
                </c:pt>
                <c:pt idx="13119">
                  <c:v>287532</c:v>
                </c:pt>
                <c:pt idx="13120">
                  <c:v>287572</c:v>
                </c:pt>
                <c:pt idx="13121">
                  <c:v>287572</c:v>
                </c:pt>
                <c:pt idx="13122">
                  <c:v>287612</c:v>
                </c:pt>
                <c:pt idx="13123">
                  <c:v>287612</c:v>
                </c:pt>
                <c:pt idx="13124">
                  <c:v>287652</c:v>
                </c:pt>
                <c:pt idx="13125">
                  <c:v>287652</c:v>
                </c:pt>
                <c:pt idx="13126">
                  <c:v>287692</c:v>
                </c:pt>
                <c:pt idx="13127">
                  <c:v>287701</c:v>
                </c:pt>
                <c:pt idx="13128">
                  <c:v>287741</c:v>
                </c:pt>
                <c:pt idx="13129">
                  <c:v>287797</c:v>
                </c:pt>
                <c:pt idx="13130">
                  <c:v>287837</c:v>
                </c:pt>
                <c:pt idx="13131">
                  <c:v>287871</c:v>
                </c:pt>
                <c:pt idx="13132">
                  <c:v>287911</c:v>
                </c:pt>
                <c:pt idx="13133">
                  <c:v>287911</c:v>
                </c:pt>
                <c:pt idx="13134">
                  <c:v>287951</c:v>
                </c:pt>
                <c:pt idx="13135">
                  <c:v>287951</c:v>
                </c:pt>
                <c:pt idx="13136">
                  <c:v>287991</c:v>
                </c:pt>
                <c:pt idx="13137">
                  <c:v>287991</c:v>
                </c:pt>
                <c:pt idx="13138">
                  <c:v>288031</c:v>
                </c:pt>
                <c:pt idx="13139">
                  <c:v>288031</c:v>
                </c:pt>
                <c:pt idx="13140">
                  <c:v>288071</c:v>
                </c:pt>
                <c:pt idx="13141">
                  <c:v>288071</c:v>
                </c:pt>
                <c:pt idx="13142">
                  <c:v>288111</c:v>
                </c:pt>
                <c:pt idx="13143">
                  <c:v>288139</c:v>
                </c:pt>
                <c:pt idx="13144">
                  <c:v>288179</c:v>
                </c:pt>
                <c:pt idx="13145">
                  <c:v>288179</c:v>
                </c:pt>
                <c:pt idx="13146">
                  <c:v>288219</c:v>
                </c:pt>
                <c:pt idx="13147">
                  <c:v>288235</c:v>
                </c:pt>
                <c:pt idx="13148">
                  <c:v>288275</c:v>
                </c:pt>
                <c:pt idx="13149">
                  <c:v>288294</c:v>
                </c:pt>
                <c:pt idx="13150">
                  <c:v>288334</c:v>
                </c:pt>
                <c:pt idx="13151">
                  <c:v>288368</c:v>
                </c:pt>
                <c:pt idx="13152">
                  <c:v>288408</c:v>
                </c:pt>
                <c:pt idx="13153">
                  <c:v>288408</c:v>
                </c:pt>
                <c:pt idx="13154">
                  <c:v>288448</c:v>
                </c:pt>
                <c:pt idx="13155">
                  <c:v>288481</c:v>
                </c:pt>
                <c:pt idx="13156">
                  <c:v>288521</c:v>
                </c:pt>
                <c:pt idx="13157">
                  <c:v>288555</c:v>
                </c:pt>
                <c:pt idx="13158">
                  <c:v>288595</c:v>
                </c:pt>
                <c:pt idx="13159">
                  <c:v>288595</c:v>
                </c:pt>
                <c:pt idx="13160">
                  <c:v>288635</c:v>
                </c:pt>
                <c:pt idx="13161">
                  <c:v>288635</c:v>
                </c:pt>
                <c:pt idx="13162">
                  <c:v>288675</c:v>
                </c:pt>
                <c:pt idx="13163">
                  <c:v>288675</c:v>
                </c:pt>
                <c:pt idx="13164">
                  <c:v>288715</c:v>
                </c:pt>
                <c:pt idx="13165">
                  <c:v>288729</c:v>
                </c:pt>
                <c:pt idx="13166">
                  <c:v>288769</c:v>
                </c:pt>
                <c:pt idx="13167">
                  <c:v>288803</c:v>
                </c:pt>
                <c:pt idx="13168">
                  <c:v>288843</c:v>
                </c:pt>
                <c:pt idx="13169">
                  <c:v>288843</c:v>
                </c:pt>
                <c:pt idx="13170">
                  <c:v>288883</c:v>
                </c:pt>
                <c:pt idx="13171">
                  <c:v>288916</c:v>
                </c:pt>
                <c:pt idx="13172">
                  <c:v>288956</c:v>
                </c:pt>
                <c:pt idx="13173">
                  <c:v>288990</c:v>
                </c:pt>
                <c:pt idx="13174">
                  <c:v>289030</c:v>
                </c:pt>
                <c:pt idx="13175">
                  <c:v>289030</c:v>
                </c:pt>
                <c:pt idx="13176">
                  <c:v>289070</c:v>
                </c:pt>
                <c:pt idx="13177">
                  <c:v>289070</c:v>
                </c:pt>
                <c:pt idx="13178">
                  <c:v>289110</c:v>
                </c:pt>
                <c:pt idx="13179">
                  <c:v>289125</c:v>
                </c:pt>
                <c:pt idx="13180">
                  <c:v>289165</c:v>
                </c:pt>
                <c:pt idx="13181">
                  <c:v>289199</c:v>
                </c:pt>
                <c:pt idx="13182">
                  <c:v>289239</c:v>
                </c:pt>
                <c:pt idx="13183">
                  <c:v>289239</c:v>
                </c:pt>
                <c:pt idx="13184">
                  <c:v>289279</c:v>
                </c:pt>
                <c:pt idx="13185">
                  <c:v>289301</c:v>
                </c:pt>
                <c:pt idx="13186">
                  <c:v>289341</c:v>
                </c:pt>
                <c:pt idx="13187">
                  <c:v>289375</c:v>
                </c:pt>
                <c:pt idx="13188">
                  <c:v>289415</c:v>
                </c:pt>
                <c:pt idx="13189">
                  <c:v>289415</c:v>
                </c:pt>
                <c:pt idx="13190">
                  <c:v>289455</c:v>
                </c:pt>
                <c:pt idx="13191">
                  <c:v>289455</c:v>
                </c:pt>
                <c:pt idx="13192">
                  <c:v>289495</c:v>
                </c:pt>
                <c:pt idx="13193">
                  <c:v>289495</c:v>
                </c:pt>
                <c:pt idx="13194">
                  <c:v>289535</c:v>
                </c:pt>
                <c:pt idx="13195">
                  <c:v>289535</c:v>
                </c:pt>
                <c:pt idx="13196">
                  <c:v>289575</c:v>
                </c:pt>
                <c:pt idx="13197">
                  <c:v>289575</c:v>
                </c:pt>
                <c:pt idx="13198">
                  <c:v>289615</c:v>
                </c:pt>
                <c:pt idx="13199">
                  <c:v>289654</c:v>
                </c:pt>
                <c:pt idx="13200">
                  <c:v>289694</c:v>
                </c:pt>
                <c:pt idx="13201">
                  <c:v>289694</c:v>
                </c:pt>
                <c:pt idx="13202">
                  <c:v>289734</c:v>
                </c:pt>
                <c:pt idx="13203">
                  <c:v>289734</c:v>
                </c:pt>
                <c:pt idx="13204">
                  <c:v>289774</c:v>
                </c:pt>
                <c:pt idx="13205">
                  <c:v>289774</c:v>
                </c:pt>
                <c:pt idx="13206">
                  <c:v>289814</c:v>
                </c:pt>
                <c:pt idx="13207">
                  <c:v>289814</c:v>
                </c:pt>
                <c:pt idx="13208">
                  <c:v>289854</c:v>
                </c:pt>
                <c:pt idx="13209">
                  <c:v>289854</c:v>
                </c:pt>
                <c:pt idx="13210">
                  <c:v>289894</c:v>
                </c:pt>
                <c:pt idx="13211">
                  <c:v>289894</c:v>
                </c:pt>
                <c:pt idx="13212">
                  <c:v>289934</c:v>
                </c:pt>
                <c:pt idx="13213">
                  <c:v>289934</c:v>
                </c:pt>
                <c:pt idx="13214">
                  <c:v>289974</c:v>
                </c:pt>
                <c:pt idx="13215">
                  <c:v>289983</c:v>
                </c:pt>
                <c:pt idx="13216">
                  <c:v>290023</c:v>
                </c:pt>
                <c:pt idx="13217">
                  <c:v>291071</c:v>
                </c:pt>
                <c:pt idx="13218">
                  <c:v>291111</c:v>
                </c:pt>
                <c:pt idx="13219">
                  <c:v>291111</c:v>
                </c:pt>
                <c:pt idx="13220">
                  <c:v>291151</c:v>
                </c:pt>
                <c:pt idx="13221">
                  <c:v>291151</c:v>
                </c:pt>
                <c:pt idx="13222">
                  <c:v>291191</c:v>
                </c:pt>
                <c:pt idx="13223">
                  <c:v>291191</c:v>
                </c:pt>
                <c:pt idx="13224">
                  <c:v>291231</c:v>
                </c:pt>
                <c:pt idx="13225">
                  <c:v>291231</c:v>
                </c:pt>
                <c:pt idx="13226">
                  <c:v>291271</c:v>
                </c:pt>
                <c:pt idx="13227">
                  <c:v>291271</c:v>
                </c:pt>
                <c:pt idx="13228">
                  <c:v>291311</c:v>
                </c:pt>
                <c:pt idx="13229">
                  <c:v>291311</c:v>
                </c:pt>
                <c:pt idx="13230">
                  <c:v>291351</c:v>
                </c:pt>
                <c:pt idx="13231">
                  <c:v>291351</c:v>
                </c:pt>
                <c:pt idx="13232">
                  <c:v>291391</c:v>
                </c:pt>
                <c:pt idx="13233">
                  <c:v>291416</c:v>
                </c:pt>
                <c:pt idx="13234">
                  <c:v>291456</c:v>
                </c:pt>
                <c:pt idx="13235">
                  <c:v>291456</c:v>
                </c:pt>
                <c:pt idx="13236">
                  <c:v>291496</c:v>
                </c:pt>
                <c:pt idx="13237">
                  <c:v>291496</c:v>
                </c:pt>
                <c:pt idx="13238">
                  <c:v>291536</c:v>
                </c:pt>
                <c:pt idx="13239">
                  <c:v>291536</c:v>
                </c:pt>
                <c:pt idx="13240">
                  <c:v>291576</c:v>
                </c:pt>
                <c:pt idx="13241">
                  <c:v>291576</c:v>
                </c:pt>
                <c:pt idx="13242">
                  <c:v>291616</c:v>
                </c:pt>
                <c:pt idx="13243">
                  <c:v>291616</c:v>
                </c:pt>
                <c:pt idx="13244">
                  <c:v>291656</c:v>
                </c:pt>
                <c:pt idx="13245">
                  <c:v>291656</c:v>
                </c:pt>
                <c:pt idx="13246">
                  <c:v>291696</c:v>
                </c:pt>
                <c:pt idx="13247">
                  <c:v>291696</c:v>
                </c:pt>
                <c:pt idx="13248">
                  <c:v>291736</c:v>
                </c:pt>
                <c:pt idx="13249">
                  <c:v>291736</c:v>
                </c:pt>
                <c:pt idx="13250">
                  <c:v>291776</c:v>
                </c:pt>
                <c:pt idx="13251">
                  <c:v>291776</c:v>
                </c:pt>
                <c:pt idx="13252">
                  <c:v>291816</c:v>
                </c:pt>
                <c:pt idx="13253">
                  <c:v>291816</c:v>
                </c:pt>
                <c:pt idx="13254">
                  <c:v>291856</c:v>
                </c:pt>
                <c:pt idx="13255">
                  <c:v>291856</c:v>
                </c:pt>
                <c:pt idx="13256">
                  <c:v>291896</c:v>
                </c:pt>
                <c:pt idx="13257">
                  <c:v>291896</c:v>
                </c:pt>
                <c:pt idx="13258">
                  <c:v>291936</c:v>
                </c:pt>
                <c:pt idx="13259">
                  <c:v>291936</c:v>
                </c:pt>
                <c:pt idx="13260">
                  <c:v>291976</c:v>
                </c:pt>
                <c:pt idx="13261">
                  <c:v>291976</c:v>
                </c:pt>
                <c:pt idx="13262">
                  <c:v>292016</c:v>
                </c:pt>
                <c:pt idx="13263">
                  <c:v>292041</c:v>
                </c:pt>
                <c:pt idx="13264">
                  <c:v>292081</c:v>
                </c:pt>
                <c:pt idx="13265">
                  <c:v>292081</c:v>
                </c:pt>
                <c:pt idx="13266">
                  <c:v>292121</c:v>
                </c:pt>
                <c:pt idx="13267">
                  <c:v>292121</c:v>
                </c:pt>
                <c:pt idx="13268">
                  <c:v>292161</c:v>
                </c:pt>
                <c:pt idx="13269">
                  <c:v>292161</c:v>
                </c:pt>
                <c:pt idx="13270">
                  <c:v>292201</c:v>
                </c:pt>
                <c:pt idx="13271">
                  <c:v>292201</c:v>
                </c:pt>
                <c:pt idx="13272">
                  <c:v>292241</c:v>
                </c:pt>
                <c:pt idx="13273">
                  <c:v>292241</c:v>
                </c:pt>
                <c:pt idx="13274">
                  <c:v>292281</c:v>
                </c:pt>
                <c:pt idx="13275">
                  <c:v>292281</c:v>
                </c:pt>
                <c:pt idx="13276">
                  <c:v>292321</c:v>
                </c:pt>
                <c:pt idx="13277">
                  <c:v>292321</c:v>
                </c:pt>
                <c:pt idx="13278">
                  <c:v>292361</c:v>
                </c:pt>
                <c:pt idx="13279">
                  <c:v>292361</c:v>
                </c:pt>
                <c:pt idx="13280">
                  <c:v>292401</c:v>
                </c:pt>
                <c:pt idx="13281">
                  <c:v>292401</c:v>
                </c:pt>
                <c:pt idx="13282">
                  <c:v>292441</c:v>
                </c:pt>
                <c:pt idx="13283">
                  <c:v>292441</c:v>
                </c:pt>
                <c:pt idx="13284">
                  <c:v>292481</c:v>
                </c:pt>
                <c:pt idx="13285">
                  <c:v>292481</c:v>
                </c:pt>
                <c:pt idx="13286">
                  <c:v>292521</c:v>
                </c:pt>
                <c:pt idx="13287">
                  <c:v>292521</c:v>
                </c:pt>
                <c:pt idx="13288">
                  <c:v>292561</c:v>
                </c:pt>
                <c:pt idx="13289">
                  <c:v>292561</c:v>
                </c:pt>
                <c:pt idx="13290">
                  <c:v>292601</c:v>
                </c:pt>
                <c:pt idx="13291">
                  <c:v>292601</c:v>
                </c:pt>
                <c:pt idx="13292">
                  <c:v>292641</c:v>
                </c:pt>
                <c:pt idx="13293">
                  <c:v>292641</c:v>
                </c:pt>
                <c:pt idx="13294">
                  <c:v>292681</c:v>
                </c:pt>
                <c:pt idx="13295">
                  <c:v>292681</c:v>
                </c:pt>
                <c:pt idx="13296">
                  <c:v>292721</c:v>
                </c:pt>
                <c:pt idx="13297">
                  <c:v>292721</c:v>
                </c:pt>
                <c:pt idx="13298">
                  <c:v>292761</c:v>
                </c:pt>
                <c:pt idx="13299">
                  <c:v>292761</c:v>
                </c:pt>
                <c:pt idx="13300">
                  <c:v>292801</c:v>
                </c:pt>
                <c:pt idx="13301">
                  <c:v>292801</c:v>
                </c:pt>
                <c:pt idx="13302">
                  <c:v>292841</c:v>
                </c:pt>
                <c:pt idx="13303">
                  <c:v>292841</c:v>
                </c:pt>
                <c:pt idx="13304">
                  <c:v>292881</c:v>
                </c:pt>
                <c:pt idx="13305">
                  <c:v>292881</c:v>
                </c:pt>
                <c:pt idx="13306">
                  <c:v>292921</c:v>
                </c:pt>
                <c:pt idx="13307">
                  <c:v>292921</c:v>
                </c:pt>
                <c:pt idx="13308">
                  <c:v>292961</c:v>
                </c:pt>
                <c:pt idx="13309">
                  <c:v>292961</c:v>
                </c:pt>
                <c:pt idx="13310">
                  <c:v>293001</c:v>
                </c:pt>
                <c:pt idx="13311">
                  <c:v>293001</c:v>
                </c:pt>
                <c:pt idx="13312">
                  <c:v>293041</c:v>
                </c:pt>
                <c:pt idx="13313">
                  <c:v>293041</c:v>
                </c:pt>
                <c:pt idx="13314">
                  <c:v>293081</c:v>
                </c:pt>
                <c:pt idx="13315">
                  <c:v>293081</c:v>
                </c:pt>
                <c:pt idx="13316">
                  <c:v>293121</c:v>
                </c:pt>
                <c:pt idx="13317">
                  <c:v>293121</c:v>
                </c:pt>
                <c:pt idx="13318">
                  <c:v>293161</c:v>
                </c:pt>
                <c:pt idx="13319">
                  <c:v>293161</c:v>
                </c:pt>
                <c:pt idx="13320">
                  <c:v>293201</c:v>
                </c:pt>
                <c:pt idx="13321">
                  <c:v>293201</c:v>
                </c:pt>
                <c:pt idx="13322">
                  <c:v>293241</c:v>
                </c:pt>
                <c:pt idx="13323">
                  <c:v>293241</c:v>
                </c:pt>
                <c:pt idx="13324">
                  <c:v>293281</c:v>
                </c:pt>
                <c:pt idx="13325">
                  <c:v>293281</c:v>
                </c:pt>
                <c:pt idx="13326">
                  <c:v>293321</c:v>
                </c:pt>
                <c:pt idx="13327">
                  <c:v>293321</c:v>
                </c:pt>
                <c:pt idx="13328">
                  <c:v>293361</c:v>
                </c:pt>
                <c:pt idx="13329">
                  <c:v>293361</c:v>
                </c:pt>
                <c:pt idx="13330">
                  <c:v>293401</c:v>
                </c:pt>
                <c:pt idx="13331">
                  <c:v>293401</c:v>
                </c:pt>
                <c:pt idx="13332">
                  <c:v>293441</c:v>
                </c:pt>
                <c:pt idx="13333">
                  <c:v>293450</c:v>
                </c:pt>
                <c:pt idx="13334">
                  <c:v>293490</c:v>
                </c:pt>
                <c:pt idx="13335">
                  <c:v>293523</c:v>
                </c:pt>
                <c:pt idx="13336">
                  <c:v>293563</c:v>
                </c:pt>
                <c:pt idx="13337">
                  <c:v>293597</c:v>
                </c:pt>
                <c:pt idx="13338">
                  <c:v>293637</c:v>
                </c:pt>
                <c:pt idx="13339">
                  <c:v>293637</c:v>
                </c:pt>
                <c:pt idx="13340">
                  <c:v>293677</c:v>
                </c:pt>
                <c:pt idx="13341">
                  <c:v>293677</c:v>
                </c:pt>
                <c:pt idx="13342">
                  <c:v>293717</c:v>
                </c:pt>
                <c:pt idx="13343">
                  <c:v>293717</c:v>
                </c:pt>
                <c:pt idx="13344">
                  <c:v>293757</c:v>
                </c:pt>
                <c:pt idx="13345">
                  <c:v>293757</c:v>
                </c:pt>
                <c:pt idx="13346">
                  <c:v>293797</c:v>
                </c:pt>
                <c:pt idx="13347">
                  <c:v>293843</c:v>
                </c:pt>
                <c:pt idx="13348">
                  <c:v>293883</c:v>
                </c:pt>
                <c:pt idx="13349">
                  <c:v>293883</c:v>
                </c:pt>
                <c:pt idx="13350">
                  <c:v>293923</c:v>
                </c:pt>
                <c:pt idx="13351">
                  <c:v>293979</c:v>
                </c:pt>
                <c:pt idx="13352">
                  <c:v>294019</c:v>
                </c:pt>
                <c:pt idx="13353">
                  <c:v>294019</c:v>
                </c:pt>
                <c:pt idx="13354">
                  <c:v>294059</c:v>
                </c:pt>
                <c:pt idx="13355">
                  <c:v>295448</c:v>
                </c:pt>
                <c:pt idx="13356">
                  <c:v>295488</c:v>
                </c:pt>
                <c:pt idx="13357">
                  <c:v>295488</c:v>
                </c:pt>
                <c:pt idx="13358">
                  <c:v>295528</c:v>
                </c:pt>
                <c:pt idx="13359">
                  <c:v>295575</c:v>
                </c:pt>
                <c:pt idx="13360">
                  <c:v>295615</c:v>
                </c:pt>
                <c:pt idx="13361">
                  <c:v>295615</c:v>
                </c:pt>
                <c:pt idx="13362">
                  <c:v>295655</c:v>
                </c:pt>
                <c:pt idx="13363">
                  <c:v>295655</c:v>
                </c:pt>
                <c:pt idx="13364">
                  <c:v>295695</c:v>
                </c:pt>
                <c:pt idx="13365">
                  <c:v>295695</c:v>
                </c:pt>
                <c:pt idx="13366">
                  <c:v>295735</c:v>
                </c:pt>
                <c:pt idx="13367">
                  <c:v>295735</c:v>
                </c:pt>
                <c:pt idx="13368">
                  <c:v>295775</c:v>
                </c:pt>
                <c:pt idx="13369">
                  <c:v>295775</c:v>
                </c:pt>
                <c:pt idx="13370">
                  <c:v>295815</c:v>
                </c:pt>
                <c:pt idx="13371">
                  <c:v>295815</c:v>
                </c:pt>
                <c:pt idx="13372">
                  <c:v>295855</c:v>
                </c:pt>
                <c:pt idx="13373">
                  <c:v>295855</c:v>
                </c:pt>
                <c:pt idx="13374">
                  <c:v>295895</c:v>
                </c:pt>
                <c:pt idx="13375">
                  <c:v>295895</c:v>
                </c:pt>
                <c:pt idx="13376">
                  <c:v>295935</c:v>
                </c:pt>
                <c:pt idx="13377">
                  <c:v>295935</c:v>
                </c:pt>
                <c:pt idx="13378">
                  <c:v>295975</c:v>
                </c:pt>
                <c:pt idx="13379">
                  <c:v>295975</c:v>
                </c:pt>
                <c:pt idx="13380">
                  <c:v>296015</c:v>
                </c:pt>
                <c:pt idx="13381">
                  <c:v>296015</c:v>
                </c:pt>
                <c:pt idx="13382">
                  <c:v>296055</c:v>
                </c:pt>
                <c:pt idx="13383">
                  <c:v>296055</c:v>
                </c:pt>
                <c:pt idx="13384">
                  <c:v>296095</c:v>
                </c:pt>
                <c:pt idx="13385">
                  <c:v>296095</c:v>
                </c:pt>
                <c:pt idx="13386">
                  <c:v>296135</c:v>
                </c:pt>
                <c:pt idx="13387">
                  <c:v>296135</c:v>
                </c:pt>
                <c:pt idx="13388">
                  <c:v>296175</c:v>
                </c:pt>
                <c:pt idx="13389">
                  <c:v>296175</c:v>
                </c:pt>
                <c:pt idx="13390">
                  <c:v>296215</c:v>
                </c:pt>
                <c:pt idx="13391">
                  <c:v>296215</c:v>
                </c:pt>
                <c:pt idx="13392">
                  <c:v>296255</c:v>
                </c:pt>
                <c:pt idx="13393">
                  <c:v>296255</c:v>
                </c:pt>
                <c:pt idx="13394">
                  <c:v>296295</c:v>
                </c:pt>
                <c:pt idx="13395">
                  <c:v>296295</c:v>
                </c:pt>
                <c:pt idx="13396">
                  <c:v>296335</c:v>
                </c:pt>
                <c:pt idx="13397">
                  <c:v>296335</c:v>
                </c:pt>
                <c:pt idx="13398">
                  <c:v>296375</c:v>
                </c:pt>
                <c:pt idx="13399">
                  <c:v>296375</c:v>
                </c:pt>
                <c:pt idx="13400">
                  <c:v>296415</c:v>
                </c:pt>
                <c:pt idx="13401">
                  <c:v>296415</c:v>
                </c:pt>
                <c:pt idx="13402">
                  <c:v>296455</c:v>
                </c:pt>
                <c:pt idx="13403">
                  <c:v>296455</c:v>
                </c:pt>
                <c:pt idx="13404">
                  <c:v>296495</c:v>
                </c:pt>
                <c:pt idx="13405">
                  <c:v>296495</c:v>
                </c:pt>
                <c:pt idx="13406">
                  <c:v>296535</c:v>
                </c:pt>
                <c:pt idx="13407">
                  <c:v>296535</c:v>
                </c:pt>
                <c:pt idx="13408">
                  <c:v>296575</c:v>
                </c:pt>
                <c:pt idx="13409">
                  <c:v>296575</c:v>
                </c:pt>
                <c:pt idx="13410">
                  <c:v>296615</c:v>
                </c:pt>
                <c:pt idx="13411">
                  <c:v>296615</c:v>
                </c:pt>
                <c:pt idx="13412">
                  <c:v>296655</c:v>
                </c:pt>
                <c:pt idx="13413">
                  <c:v>296655</c:v>
                </c:pt>
                <c:pt idx="13414">
                  <c:v>296695</c:v>
                </c:pt>
                <c:pt idx="13415">
                  <c:v>296695</c:v>
                </c:pt>
                <c:pt idx="13416">
                  <c:v>296735</c:v>
                </c:pt>
                <c:pt idx="13417">
                  <c:v>296735</c:v>
                </c:pt>
                <c:pt idx="13418">
                  <c:v>296775</c:v>
                </c:pt>
                <c:pt idx="13419">
                  <c:v>296775</c:v>
                </c:pt>
                <c:pt idx="13420">
                  <c:v>296815</c:v>
                </c:pt>
                <c:pt idx="13421">
                  <c:v>296815</c:v>
                </c:pt>
                <c:pt idx="13422">
                  <c:v>296855</c:v>
                </c:pt>
                <c:pt idx="13423">
                  <c:v>296855</c:v>
                </c:pt>
                <c:pt idx="13424">
                  <c:v>296895</c:v>
                </c:pt>
                <c:pt idx="13425">
                  <c:v>296895</c:v>
                </c:pt>
                <c:pt idx="13426">
                  <c:v>296935</c:v>
                </c:pt>
                <c:pt idx="13427">
                  <c:v>296935</c:v>
                </c:pt>
                <c:pt idx="13428">
                  <c:v>296975</c:v>
                </c:pt>
                <c:pt idx="13429">
                  <c:v>296975</c:v>
                </c:pt>
                <c:pt idx="13430">
                  <c:v>297015</c:v>
                </c:pt>
                <c:pt idx="13431">
                  <c:v>297015</c:v>
                </c:pt>
                <c:pt idx="13432">
                  <c:v>297055</c:v>
                </c:pt>
                <c:pt idx="13433">
                  <c:v>297055</c:v>
                </c:pt>
                <c:pt idx="13434">
                  <c:v>297095</c:v>
                </c:pt>
                <c:pt idx="13435">
                  <c:v>297095</c:v>
                </c:pt>
                <c:pt idx="13436">
                  <c:v>297135</c:v>
                </c:pt>
                <c:pt idx="13437">
                  <c:v>297135</c:v>
                </c:pt>
                <c:pt idx="13438">
                  <c:v>297175</c:v>
                </c:pt>
                <c:pt idx="13439">
                  <c:v>297175</c:v>
                </c:pt>
                <c:pt idx="13440">
                  <c:v>297215</c:v>
                </c:pt>
                <c:pt idx="13441">
                  <c:v>297215</c:v>
                </c:pt>
                <c:pt idx="13442">
                  <c:v>297255</c:v>
                </c:pt>
                <c:pt idx="13443">
                  <c:v>297255</c:v>
                </c:pt>
                <c:pt idx="13444">
                  <c:v>297295</c:v>
                </c:pt>
                <c:pt idx="13445">
                  <c:v>297295</c:v>
                </c:pt>
                <c:pt idx="13446">
                  <c:v>297335</c:v>
                </c:pt>
                <c:pt idx="13447">
                  <c:v>297335</c:v>
                </c:pt>
                <c:pt idx="13448">
                  <c:v>297375</c:v>
                </c:pt>
                <c:pt idx="13449">
                  <c:v>297375</c:v>
                </c:pt>
                <c:pt idx="13450">
                  <c:v>297415</c:v>
                </c:pt>
                <c:pt idx="13451">
                  <c:v>297415</c:v>
                </c:pt>
                <c:pt idx="13452">
                  <c:v>297455</c:v>
                </c:pt>
                <c:pt idx="13453">
                  <c:v>297455</c:v>
                </c:pt>
                <c:pt idx="13454">
                  <c:v>297495</c:v>
                </c:pt>
                <c:pt idx="13455">
                  <c:v>297495</c:v>
                </c:pt>
                <c:pt idx="13456">
                  <c:v>297535</c:v>
                </c:pt>
                <c:pt idx="13457">
                  <c:v>297535</c:v>
                </c:pt>
                <c:pt idx="13458">
                  <c:v>297575</c:v>
                </c:pt>
                <c:pt idx="13459">
                  <c:v>297575</c:v>
                </c:pt>
                <c:pt idx="13460">
                  <c:v>297615</c:v>
                </c:pt>
                <c:pt idx="13461">
                  <c:v>297615</c:v>
                </c:pt>
                <c:pt idx="13462">
                  <c:v>297655</c:v>
                </c:pt>
                <c:pt idx="13463">
                  <c:v>297655</c:v>
                </c:pt>
                <c:pt idx="13464">
                  <c:v>297695</c:v>
                </c:pt>
                <c:pt idx="13465">
                  <c:v>297695</c:v>
                </c:pt>
                <c:pt idx="13466">
                  <c:v>297735</c:v>
                </c:pt>
                <c:pt idx="13467">
                  <c:v>297735</c:v>
                </c:pt>
                <c:pt idx="13468">
                  <c:v>297775</c:v>
                </c:pt>
                <c:pt idx="13469">
                  <c:v>297775</c:v>
                </c:pt>
                <c:pt idx="13470">
                  <c:v>297815</c:v>
                </c:pt>
                <c:pt idx="13471">
                  <c:v>297815</c:v>
                </c:pt>
                <c:pt idx="13472">
                  <c:v>297855</c:v>
                </c:pt>
                <c:pt idx="13473">
                  <c:v>297855</c:v>
                </c:pt>
                <c:pt idx="13474">
                  <c:v>297895</c:v>
                </c:pt>
                <c:pt idx="13475">
                  <c:v>297895</c:v>
                </c:pt>
                <c:pt idx="13476">
                  <c:v>297935</c:v>
                </c:pt>
                <c:pt idx="13477">
                  <c:v>297944</c:v>
                </c:pt>
                <c:pt idx="13478">
                  <c:v>297984</c:v>
                </c:pt>
                <c:pt idx="13479">
                  <c:v>298040</c:v>
                </c:pt>
                <c:pt idx="13480">
                  <c:v>298080</c:v>
                </c:pt>
                <c:pt idx="13481">
                  <c:v>298114</c:v>
                </c:pt>
                <c:pt idx="13482">
                  <c:v>298154</c:v>
                </c:pt>
                <c:pt idx="13483">
                  <c:v>298154</c:v>
                </c:pt>
                <c:pt idx="13484">
                  <c:v>298194</c:v>
                </c:pt>
                <c:pt idx="13485">
                  <c:v>298194</c:v>
                </c:pt>
                <c:pt idx="13486">
                  <c:v>298234</c:v>
                </c:pt>
                <c:pt idx="13487">
                  <c:v>298234</c:v>
                </c:pt>
                <c:pt idx="13488">
                  <c:v>298274</c:v>
                </c:pt>
                <c:pt idx="13489">
                  <c:v>298274</c:v>
                </c:pt>
                <c:pt idx="13490">
                  <c:v>298314</c:v>
                </c:pt>
                <c:pt idx="13491">
                  <c:v>298314</c:v>
                </c:pt>
                <c:pt idx="13492">
                  <c:v>298354</c:v>
                </c:pt>
                <c:pt idx="13493">
                  <c:v>298382</c:v>
                </c:pt>
                <c:pt idx="13494">
                  <c:v>298422</c:v>
                </c:pt>
                <c:pt idx="13495">
                  <c:v>298422</c:v>
                </c:pt>
                <c:pt idx="13496">
                  <c:v>298462</c:v>
                </c:pt>
                <c:pt idx="13497">
                  <c:v>298478</c:v>
                </c:pt>
                <c:pt idx="13498">
                  <c:v>298518</c:v>
                </c:pt>
                <c:pt idx="13499">
                  <c:v>298537</c:v>
                </c:pt>
                <c:pt idx="13500">
                  <c:v>298577</c:v>
                </c:pt>
                <c:pt idx="13501">
                  <c:v>298611</c:v>
                </c:pt>
                <c:pt idx="13502">
                  <c:v>298651</c:v>
                </c:pt>
                <c:pt idx="13503">
                  <c:v>298651</c:v>
                </c:pt>
                <c:pt idx="13504">
                  <c:v>298691</c:v>
                </c:pt>
                <c:pt idx="13505">
                  <c:v>298724</c:v>
                </c:pt>
                <c:pt idx="13506">
                  <c:v>298764</c:v>
                </c:pt>
                <c:pt idx="13507">
                  <c:v>298798</c:v>
                </c:pt>
                <c:pt idx="13508">
                  <c:v>298838</c:v>
                </c:pt>
                <c:pt idx="13509">
                  <c:v>298838</c:v>
                </c:pt>
                <c:pt idx="13510">
                  <c:v>298878</c:v>
                </c:pt>
                <c:pt idx="13511">
                  <c:v>298878</c:v>
                </c:pt>
                <c:pt idx="13512">
                  <c:v>298918</c:v>
                </c:pt>
                <c:pt idx="13513">
                  <c:v>298918</c:v>
                </c:pt>
                <c:pt idx="13514">
                  <c:v>298958</c:v>
                </c:pt>
                <c:pt idx="13515">
                  <c:v>298972</c:v>
                </c:pt>
                <c:pt idx="13516">
                  <c:v>299012</c:v>
                </c:pt>
                <c:pt idx="13517">
                  <c:v>299046</c:v>
                </c:pt>
                <c:pt idx="13518">
                  <c:v>299086</c:v>
                </c:pt>
                <c:pt idx="13519">
                  <c:v>299086</c:v>
                </c:pt>
                <c:pt idx="13520">
                  <c:v>299126</c:v>
                </c:pt>
                <c:pt idx="13521">
                  <c:v>299159</c:v>
                </c:pt>
                <c:pt idx="13522">
                  <c:v>299199</c:v>
                </c:pt>
                <c:pt idx="13523">
                  <c:v>299233</c:v>
                </c:pt>
                <c:pt idx="13524">
                  <c:v>299273</c:v>
                </c:pt>
                <c:pt idx="13525">
                  <c:v>299273</c:v>
                </c:pt>
                <c:pt idx="13526">
                  <c:v>299313</c:v>
                </c:pt>
                <c:pt idx="13527">
                  <c:v>299313</c:v>
                </c:pt>
                <c:pt idx="13528">
                  <c:v>299353</c:v>
                </c:pt>
                <c:pt idx="13529">
                  <c:v>299368</c:v>
                </c:pt>
                <c:pt idx="13530">
                  <c:v>299408</c:v>
                </c:pt>
                <c:pt idx="13531">
                  <c:v>299442</c:v>
                </c:pt>
                <c:pt idx="13532">
                  <c:v>299482</c:v>
                </c:pt>
                <c:pt idx="13533">
                  <c:v>299482</c:v>
                </c:pt>
                <c:pt idx="13534">
                  <c:v>299522</c:v>
                </c:pt>
                <c:pt idx="13535">
                  <c:v>299544</c:v>
                </c:pt>
                <c:pt idx="13536">
                  <c:v>299584</c:v>
                </c:pt>
                <c:pt idx="13537">
                  <c:v>299618</c:v>
                </c:pt>
                <c:pt idx="13538">
                  <c:v>299658</c:v>
                </c:pt>
                <c:pt idx="13539">
                  <c:v>299658</c:v>
                </c:pt>
                <c:pt idx="13540">
                  <c:v>299698</c:v>
                </c:pt>
                <c:pt idx="13541">
                  <c:v>299698</c:v>
                </c:pt>
                <c:pt idx="13542">
                  <c:v>299738</c:v>
                </c:pt>
                <c:pt idx="13543">
                  <c:v>299738</c:v>
                </c:pt>
                <c:pt idx="13544">
                  <c:v>299778</c:v>
                </c:pt>
                <c:pt idx="13545">
                  <c:v>299778</c:v>
                </c:pt>
                <c:pt idx="13546">
                  <c:v>299818</c:v>
                </c:pt>
                <c:pt idx="13547">
                  <c:v>299818</c:v>
                </c:pt>
                <c:pt idx="13548">
                  <c:v>299858</c:v>
                </c:pt>
                <c:pt idx="13549">
                  <c:v>299897</c:v>
                </c:pt>
                <c:pt idx="13550">
                  <c:v>299937</c:v>
                </c:pt>
                <c:pt idx="13551">
                  <c:v>299937</c:v>
                </c:pt>
                <c:pt idx="13552">
                  <c:v>299977</c:v>
                </c:pt>
                <c:pt idx="13553">
                  <c:v>299977</c:v>
                </c:pt>
                <c:pt idx="13554">
                  <c:v>300017</c:v>
                </c:pt>
                <c:pt idx="13555">
                  <c:v>300017</c:v>
                </c:pt>
                <c:pt idx="13556">
                  <c:v>300057</c:v>
                </c:pt>
                <c:pt idx="13557">
                  <c:v>300057</c:v>
                </c:pt>
                <c:pt idx="13558">
                  <c:v>300097</c:v>
                </c:pt>
                <c:pt idx="13559">
                  <c:v>300097</c:v>
                </c:pt>
                <c:pt idx="13560">
                  <c:v>300137</c:v>
                </c:pt>
                <c:pt idx="13561">
                  <c:v>300137</c:v>
                </c:pt>
                <c:pt idx="13562">
                  <c:v>300177</c:v>
                </c:pt>
                <c:pt idx="13563">
                  <c:v>300177</c:v>
                </c:pt>
                <c:pt idx="13564">
                  <c:v>300217</c:v>
                </c:pt>
                <c:pt idx="13565">
                  <c:v>300226</c:v>
                </c:pt>
                <c:pt idx="13566">
                  <c:v>300266</c:v>
                </c:pt>
                <c:pt idx="13567">
                  <c:v>301314</c:v>
                </c:pt>
                <c:pt idx="13568">
                  <c:v>301354</c:v>
                </c:pt>
                <c:pt idx="13569">
                  <c:v>301354</c:v>
                </c:pt>
                <c:pt idx="13570">
                  <c:v>301394</c:v>
                </c:pt>
                <c:pt idx="13571">
                  <c:v>301394</c:v>
                </c:pt>
                <c:pt idx="13572">
                  <c:v>301434</c:v>
                </c:pt>
                <c:pt idx="13573">
                  <c:v>301434</c:v>
                </c:pt>
                <c:pt idx="13574">
                  <c:v>301474</c:v>
                </c:pt>
                <c:pt idx="13575">
                  <c:v>301474</c:v>
                </c:pt>
                <c:pt idx="13576">
                  <c:v>301514</c:v>
                </c:pt>
                <c:pt idx="13577">
                  <c:v>301514</c:v>
                </c:pt>
                <c:pt idx="13578">
                  <c:v>301554</c:v>
                </c:pt>
                <c:pt idx="13579">
                  <c:v>301554</c:v>
                </c:pt>
                <c:pt idx="13580">
                  <c:v>301594</c:v>
                </c:pt>
                <c:pt idx="13581">
                  <c:v>301594</c:v>
                </c:pt>
                <c:pt idx="13582">
                  <c:v>301634</c:v>
                </c:pt>
                <c:pt idx="13583">
                  <c:v>301634</c:v>
                </c:pt>
                <c:pt idx="13584">
                  <c:v>301674</c:v>
                </c:pt>
                <c:pt idx="13585">
                  <c:v>301699</c:v>
                </c:pt>
                <c:pt idx="13586">
                  <c:v>301739</c:v>
                </c:pt>
                <c:pt idx="13587">
                  <c:v>301739</c:v>
                </c:pt>
                <c:pt idx="13588">
                  <c:v>301779</c:v>
                </c:pt>
                <c:pt idx="13589">
                  <c:v>301779</c:v>
                </c:pt>
                <c:pt idx="13590">
                  <c:v>301819</c:v>
                </c:pt>
                <c:pt idx="13591">
                  <c:v>301819</c:v>
                </c:pt>
                <c:pt idx="13592">
                  <c:v>301859</c:v>
                </c:pt>
                <c:pt idx="13593">
                  <c:v>301859</c:v>
                </c:pt>
                <c:pt idx="13594">
                  <c:v>301899</c:v>
                </c:pt>
                <c:pt idx="13595">
                  <c:v>301899</c:v>
                </c:pt>
                <c:pt idx="13596">
                  <c:v>301939</c:v>
                </c:pt>
                <c:pt idx="13597">
                  <c:v>301939</c:v>
                </c:pt>
                <c:pt idx="13598">
                  <c:v>301979</c:v>
                </c:pt>
                <c:pt idx="13599">
                  <c:v>301979</c:v>
                </c:pt>
                <c:pt idx="13600">
                  <c:v>302019</c:v>
                </c:pt>
                <c:pt idx="13601">
                  <c:v>302019</c:v>
                </c:pt>
                <c:pt idx="13602">
                  <c:v>302059</c:v>
                </c:pt>
                <c:pt idx="13603">
                  <c:v>302059</c:v>
                </c:pt>
                <c:pt idx="13604">
                  <c:v>302099</c:v>
                </c:pt>
                <c:pt idx="13605">
                  <c:v>302099</c:v>
                </c:pt>
                <c:pt idx="13606">
                  <c:v>302139</c:v>
                </c:pt>
                <c:pt idx="13607">
                  <c:v>302139</c:v>
                </c:pt>
                <c:pt idx="13608">
                  <c:v>302179</c:v>
                </c:pt>
                <c:pt idx="13609">
                  <c:v>302179</c:v>
                </c:pt>
                <c:pt idx="13610">
                  <c:v>302219</c:v>
                </c:pt>
                <c:pt idx="13611">
                  <c:v>302219</c:v>
                </c:pt>
                <c:pt idx="13612">
                  <c:v>302259</c:v>
                </c:pt>
                <c:pt idx="13613">
                  <c:v>302259</c:v>
                </c:pt>
                <c:pt idx="13614">
                  <c:v>302299</c:v>
                </c:pt>
                <c:pt idx="13615">
                  <c:v>302324</c:v>
                </c:pt>
                <c:pt idx="13616">
                  <c:v>302364</c:v>
                </c:pt>
                <c:pt idx="13617">
                  <c:v>302364</c:v>
                </c:pt>
                <c:pt idx="13618">
                  <c:v>302404</c:v>
                </c:pt>
                <c:pt idx="13619">
                  <c:v>302404</c:v>
                </c:pt>
                <c:pt idx="13620">
                  <c:v>302444</c:v>
                </c:pt>
                <c:pt idx="13621">
                  <c:v>302444</c:v>
                </c:pt>
                <c:pt idx="13622">
                  <c:v>302484</c:v>
                </c:pt>
                <c:pt idx="13623">
                  <c:v>302484</c:v>
                </c:pt>
                <c:pt idx="13624">
                  <c:v>302524</c:v>
                </c:pt>
                <c:pt idx="13625">
                  <c:v>302524</c:v>
                </c:pt>
                <c:pt idx="13626">
                  <c:v>302564</c:v>
                </c:pt>
                <c:pt idx="13627">
                  <c:v>302564</c:v>
                </c:pt>
                <c:pt idx="13628">
                  <c:v>302604</c:v>
                </c:pt>
                <c:pt idx="13629">
                  <c:v>302604</c:v>
                </c:pt>
                <c:pt idx="13630">
                  <c:v>302644</c:v>
                </c:pt>
                <c:pt idx="13631">
                  <c:v>302644</c:v>
                </c:pt>
                <c:pt idx="13632">
                  <c:v>302684</c:v>
                </c:pt>
                <c:pt idx="13633">
                  <c:v>302684</c:v>
                </c:pt>
                <c:pt idx="13634">
                  <c:v>302724</c:v>
                </c:pt>
                <c:pt idx="13635">
                  <c:v>302724</c:v>
                </c:pt>
                <c:pt idx="13636">
                  <c:v>302764</c:v>
                </c:pt>
                <c:pt idx="13637">
                  <c:v>302764</c:v>
                </c:pt>
                <c:pt idx="13638">
                  <c:v>302804</c:v>
                </c:pt>
                <c:pt idx="13639">
                  <c:v>302804</c:v>
                </c:pt>
                <c:pt idx="13640">
                  <c:v>302844</c:v>
                </c:pt>
                <c:pt idx="13641">
                  <c:v>302844</c:v>
                </c:pt>
                <c:pt idx="13642">
                  <c:v>302884</c:v>
                </c:pt>
                <c:pt idx="13643">
                  <c:v>302884</c:v>
                </c:pt>
                <c:pt idx="13644">
                  <c:v>302924</c:v>
                </c:pt>
                <c:pt idx="13645">
                  <c:v>302924</c:v>
                </c:pt>
                <c:pt idx="13646">
                  <c:v>302964</c:v>
                </c:pt>
                <c:pt idx="13647">
                  <c:v>302964</c:v>
                </c:pt>
                <c:pt idx="13648">
                  <c:v>303004</c:v>
                </c:pt>
                <c:pt idx="13649">
                  <c:v>303004</c:v>
                </c:pt>
                <c:pt idx="13650">
                  <c:v>303044</c:v>
                </c:pt>
                <c:pt idx="13651">
                  <c:v>303044</c:v>
                </c:pt>
                <c:pt idx="13652">
                  <c:v>303084</c:v>
                </c:pt>
                <c:pt idx="13653">
                  <c:v>303084</c:v>
                </c:pt>
                <c:pt idx="13654">
                  <c:v>303124</c:v>
                </c:pt>
                <c:pt idx="13655">
                  <c:v>303124</c:v>
                </c:pt>
                <c:pt idx="13656">
                  <c:v>303164</c:v>
                </c:pt>
                <c:pt idx="13657">
                  <c:v>303164</c:v>
                </c:pt>
                <c:pt idx="13658">
                  <c:v>303204</c:v>
                </c:pt>
                <c:pt idx="13659">
                  <c:v>303204</c:v>
                </c:pt>
                <c:pt idx="13660">
                  <c:v>303244</c:v>
                </c:pt>
                <c:pt idx="13661">
                  <c:v>303244</c:v>
                </c:pt>
                <c:pt idx="13662">
                  <c:v>303284</c:v>
                </c:pt>
                <c:pt idx="13663">
                  <c:v>303284</c:v>
                </c:pt>
                <c:pt idx="13664">
                  <c:v>303324</c:v>
                </c:pt>
                <c:pt idx="13665">
                  <c:v>303324</c:v>
                </c:pt>
                <c:pt idx="13666">
                  <c:v>303364</c:v>
                </c:pt>
                <c:pt idx="13667">
                  <c:v>303364</c:v>
                </c:pt>
                <c:pt idx="13668">
                  <c:v>303404</c:v>
                </c:pt>
                <c:pt idx="13669">
                  <c:v>303404</c:v>
                </c:pt>
                <c:pt idx="13670">
                  <c:v>303444</c:v>
                </c:pt>
                <c:pt idx="13671">
                  <c:v>303444</c:v>
                </c:pt>
                <c:pt idx="13672">
                  <c:v>303484</c:v>
                </c:pt>
                <c:pt idx="13673">
                  <c:v>303484</c:v>
                </c:pt>
                <c:pt idx="13674">
                  <c:v>303524</c:v>
                </c:pt>
                <c:pt idx="13675">
                  <c:v>303524</c:v>
                </c:pt>
                <c:pt idx="13676">
                  <c:v>303564</c:v>
                </c:pt>
                <c:pt idx="13677">
                  <c:v>303564</c:v>
                </c:pt>
                <c:pt idx="13678">
                  <c:v>303604</c:v>
                </c:pt>
                <c:pt idx="13679">
                  <c:v>303604</c:v>
                </c:pt>
                <c:pt idx="13680">
                  <c:v>303644</c:v>
                </c:pt>
                <c:pt idx="13681">
                  <c:v>303644</c:v>
                </c:pt>
                <c:pt idx="13682">
                  <c:v>303684</c:v>
                </c:pt>
                <c:pt idx="13683">
                  <c:v>303700</c:v>
                </c:pt>
                <c:pt idx="13684">
                  <c:v>303740</c:v>
                </c:pt>
                <c:pt idx="13685">
                  <c:v>303773</c:v>
                </c:pt>
                <c:pt idx="13686">
                  <c:v>303813</c:v>
                </c:pt>
                <c:pt idx="13687">
                  <c:v>303847</c:v>
                </c:pt>
                <c:pt idx="13688">
                  <c:v>303887</c:v>
                </c:pt>
                <c:pt idx="13689">
                  <c:v>303887</c:v>
                </c:pt>
                <c:pt idx="13690">
                  <c:v>303927</c:v>
                </c:pt>
                <c:pt idx="13691">
                  <c:v>303927</c:v>
                </c:pt>
                <c:pt idx="13692">
                  <c:v>303967</c:v>
                </c:pt>
                <c:pt idx="13693">
                  <c:v>303967</c:v>
                </c:pt>
                <c:pt idx="13694">
                  <c:v>304007</c:v>
                </c:pt>
                <c:pt idx="13695">
                  <c:v>304007</c:v>
                </c:pt>
                <c:pt idx="13696">
                  <c:v>304047</c:v>
                </c:pt>
                <c:pt idx="13697">
                  <c:v>304093</c:v>
                </c:pt>
                <c:pt idx="13698">
                  <c:v>304133</c:v>
                </c:pt>
                <c:pt idx="13699">
                  <c:v>304133</c:v>
                </c:pt>
                <c:pt idx="13700">
                  <c:v>304173</c:v>
                </c:pt>
                <c:pt idx="13701">
                  <c:v>304229</c:v>
                </c:pt>
                <c:pt idx="13702">
                  <c:v>304269</c:v>
                </c:pt>
                <c:pt idx="13703">
                  <c:v>304269</c:v>
                </c:pt>
                <c:pt idx="13704">
                  <c:v>304309</c:v>
                </c:pt>
                <c:pt idx="13705">
                  <c:v>305698</c:v>
                </c:pt>
                <c:pt idx="13706">
                  <c:v>305738</c:v>
                </c:pt>
                <c:pt idx="13707">
                  <c:v>305738</c:v>
                </c:pt>
                <c:pt idx="13708">
                  <c:v>305778</c:v>
                </c:pt>
                <c:pt idx="13709">
                  <c:v>305825</c:v>
                </c:pt>
                <c:pt idx="13710">
                  <c:v>305865</c:v>
                </c:pt>
                <c:pt idx="13711">
                  <c:v>305865</c:v>
                </c:pt>
                <c:pt idx="13712">
                  <c:v>305905</c:v>
                </c:pt>
                <c:pt idx="13713">
                  <c:v>305905</c:v>
                </c:pt>
                <c:pt idx="13714">
                  <c:v>305945</c:v>
                </c:pt>
                <c:pt idx="13715">
                  <c:v>305945</c:v>
                </c:pt>
                <c:pt idx="13716">
                  <c:v>305985</c:v>
                </c:pt>
                <c:pt idx="13717">
                  <c:v>305985</c:v>
                </c:pt>
                <c:pt idx="13718">
                  <c:v>306025</c:v>
                </c:pt>
                <c:pt idx="13719">
                  <c:v>306025</c:v>
                </c:pt>
                <c:pt idx="13720">
                  <c:v>306065</c:v>
                </c:pt>
                <c:pt idx="13721">
                  <c:v>306065</c:v>
                </c:pt>
                <c:pt idx="13722">
                  <c:v>306105</c:v>
                </c:pt>
                <c:pt idx="13723">
                  <c:v>306105</c:v>
                </c:pt>
                <c:pt idx="13724">
                  <c:v>306145</c:v>
                </c:pt>
                <c:pt idx="13725">
                  <c:v>306145</c:v>
                </c:pt>
                <c:pt idx="13726">
                  <c:v>306185</c:v>
                </c:pt>
                <c:pt idx="13727">
                  <c:v>306185</c:v>
                </c:pt>
                <c:pt idx="13728">
                  <c:v>306225</c:v>
                </c:pt>
                <c:pt idx="13729">
                  <c:v>306225</c:v>
                </c:pt>
                <c:pt idx="13730">
                  <c:v>306265</c:v>
                </c:pt>
                <c:pt idx="13731">
                  <c:v>306265</c:v>
                </c:pt>
                <c:pt idx="13732">
                  <c:v>306305</c:v>
                </c:pt>
                <c:pt idx="13733">
                  <c:v>306305</c:v>
                </c:pt>
                <c:pt idx="13734">
                  <c:v>306345</c:v>
                </c:pt>
                <c:pt idx="13735">
                  <c:v>306345</c:v>
                </c:pt>
                <c:pt idx="13736">
                  <c:v>306385</c:v>
                </c:pt>
                <c:pt idx="13737">
                  <c:v>306385</c:v>
                </c:pt>
                <c:pt idx="13738">
                  <c:v>306425</c:v>
                </c:pt>
                <c:pt idx="13739">
                  <c:v>306425</c:v>
                </c:pt>
                <c:pt idx="13740">
                  <c:v>306465</c:v>
                </c:pt>
                <c:pt idx="13741">
                  <c:v>306465</c:v>
                </c:pt>
                <c:pt idx="13742">
                  <c:v>306505</c:v>
                </c:pt>
                <c:pt idx="13743">
                  <c:v>306505</c:v>
                </c:pt>
                <c:pt idx="13744">
                  <c:v>306545</c:v>
                </c:pt>
                <c:pt idx="13745">
                  <c:v>306545</c:v>
                </c:pt>
                <c:pt idx="13746">
                  <c:v>306585</c:v>
                </c:pt>
                <c:pt idx="13747">
                  <c:v>306585</c:v>
                </c:pt>
                <c:pt idx="13748">
                  <c:v>306625</c:v>
                </c:pt>
                <c:pt idx="13749">
                  <c:v>306625</c:v>
                </c:pt>
                <c:pt idx="13750">
                  <c:v>306665</c:v>
                </c:pt>
                <c:pt idx="13751">
                  <c:v>306665</c:v>
                </c:pt>
                <c:pt idx="13752">
                  <c:v>306705</c:v>
                </c:pt>
                <c:pt idx="13753">
                  <c:v>306705</c:v>
                </c:pt>
                <c:pt idx="13754">
                  <c:v>306745</c:v>
                </c:pt>
                <c:pt idx="13755">
                  <c:v>306745</c:v>
                </c:pt>
                <c:pt idx="13756">
                  <c:v>306785</c:v>
                </c:pt>
                <c:pt idx="13757">
                  <c:v>306785</c:v>
                </c:pt>
                <c:pt idx="13758">
                  <c:v>306825</c:v>
                </c:pt>
                <c:pt idx="13759">
                  <c:v>306825</c:v>
                </c:pt>
                <c:pt idx="13760">
                  <c:v>306865</c:v>
                </c:pt>
                <c:pt idx="13761">
                  <c:v>306865</c:v>
                </c:pt>
                <c:pt idx="13762">
                  <c:v>306905</c:v>
                </c:pt>
                <c:pt idx="13763">
                  <c:v>306905</c:v>
                </c:pt>
                <c:pt idx="13764">
                  <c:v>306945</c:v>
                </c:pt>
                <c:pt idx="13765">
                  <c:v>306945</c:v>
                </c:pt>
                <c:pt idx="13766">
                  <c:v>306985</c:v>
                </c:pt>
                <c:pt idx="13767">
                  <c:v>306985</c:v>
                </c:pt>
                <c:pt idx="13768">
                  <c:v>307025</c:v>
                </c:pt>
                <c:pt idx="13769">
                  <c:v>307025</c:v>
                </c:pt>
                <c:pt idx="13770">
                  <c:v>307065</c:v>
                </c:pt>
                <c:pt idx="13771">
                  <c:v>307065</c:v>
                </c:pt>
                <c:pt idx="13772">
                  <c:v>307105</c:v>
                </c:pt>
                <c:pt idx="13773">
                  <c:v>307105</c:v>
                </c:pt>
                <c:pt idx="13774">
                  <c:v>307145</c:v>
                </c:pt>
                <c:pt idx="13775">
                  <c:v>307145</c:v>
                </c:pt>
                <c:pt idx="13776">
                  <c:v>307185</c:v>
                </c:pt>
                <c:pt idx="13777">
                  <c:v>307185</c:v>
                </c:pt>
                <c:pt idx="13778">
                  <c:v>307225</c:v>
                </c:pt>
                <c:pt idx="13779">
                  <c:v>307225</c:v>
                </c:pt>
                <c:pt idx="13780">
                  <c:v>307265</c:v>
                </c:pt>
                <c:pt idx="13781">
                  <c:v>307265</c:v>
                </c:pt>
                <c:pt idx="13782">
                  <c:v>307305</c:v>
                </c:pt>
                <c:pt idx="13783">
                  <c:v>307305</c:v>
                </c:pt>
                <c:pt idx="13784">
                  <c:v>307345</c:v>
                </c:pt>
                <c:pt idx="13785">
                  <c:v>307345</c:v>
                </c:pt>
                <c:pt idx="13786">
                  <c:v>307385</c:v>
                </c:pt>
                <c:pt idx="13787">
                  <c:v>307385</c:v>
                </c:pt>
                <c:pt idx="13788">
                  <c:v>307425</c:v>
                </c:pt>
                <c:pt idx="13789">
                  <c:v>307425</c:v>
                </c:pt>
                <c:pt idx="13790">
                  <c:v>307465</c:v>
                </c:pt>
                <c:pt idx="13791">
                  <c:v>307465</c:v>
                </c:pt>
                <c:pt idx="13792">
                  <c:v>307505</c:v>
                </c:pt>
                <c:pt idx="13793">
                  <c:v>307505</c:v>
                </c:pt>
                <c:pt idx="13794">
                  <c:v>307545</c:v>
                </c:pt>
                <c:pt idx="13795">
                  <c:v>307545</c:v>
                </c:pt>
                <c:pt idx="13796">
                  <c:v>307585</c:v>
                </c:pt>
                <c:pt idx="13797">
                  <c:v>307585</c:v>
                </c:pt>
                <c:pt idx="13798">
                  <c:v>307625</c:v>
                </c:pt>
                <c:pt idx="13799">
                  <c:v>307625</c:v>
                </c:pt>
                <c:pt idx="13800">
                  <c:v>307665</c:v>
                </c:pt>
                <c:pt idx="13801">
                  <c:v>307665</c:v>
                </c:pt>
                <c:pt idx="13802">
                  <c:v>307705</c:v>
                </c:pt>
                <c:pt idx="13803">
                  <c:v>307705</c:v>
                </c:pt>
                <c:pt idx="13804">
                  <c:v>307745</c:v>
                </c:pt>
                <c:pt idx="13805">
                  <c:v>307745</c:v>
                </c:pt>
                <c:pt idx="13806">
                  <c:v>307785</c:v>
                </c:pt>
                <c:pt idx="13807">
                  <c:v>307785</c:v>
                </c:pt>
                <c:pt idx="13808">
                  <c:v>307825</c:v>
                </c:pt>
                <c:pt idx="13809">
                  <c:v>307825</c:v>
                </c:pt>
                <c:pt idx="13810">
                  <c:v>307865</c:v>
                </c:pt>
                <c:pt idx="13811">
                  <c:v>307865</c:v>
                </c:pt>
                <c:pt idx="13812">
                  <c:v>307905</c:v>
                </c:pt>
                <c:pt idx="13813">
                  <c:v>307905</c:v>
                </c:pt>
                <c:pt idx="13814">
                  <c:v>307945</c:v>
                </c:pt>
                <c:pt idx="13815">
                  <c:v>307945</c:v>
                </c:pt>
                <c:pt idx="13816">
                  <c:v>307985</c:v>
                </c:pt>
                <c:pt idx="13817">
                  <c:v>307985</c:v>
                </c:pt>
                <c:pt idx="13818">
                  <c:v>308025</c:v>
                </c:pt>
                <c:pt idx="13819">
                  <c:v>308025</c:v>
                </c:pt>
                <c:pt idx="13820">
                  <c:v>308065</c:v>
                </c:pt>
                <c:pt idx="13821">
                  <c:v>308065</c:v>
                </c:pt>
                <c:pt idx="13822">
                  <c:v>308105</c:v>
                </c:pt>
                <c:pt idx="13823">
                  <c:v>308105</c:v>
                </c:pt>
                <c:pt idx="13824">
                  <c:v>308145</c:v>
                </c:pt>
                <c:pt idx="13825">
                  <c:v>308145</c:v>
                </c:pt>
                <c:pt idx="13826">
                  <c:v>308185</c:v>
                </c:pt>
                <c:pt idx="13827">
                  <c:v>308194</c:v>
                </c:pt>
                <c:pt idx="13828">
                  <c:v>308234</c:v>
                </c:pt>
                <c:pt idx="13829">
                  <c:v>308290</c:v>
                </c:pt>
                <c:pt idx="13830">
                  <c:v>308330</c:v>
                </c:pt>
                <c:pt idx="13831">
                  <c:v>308364</c:v>
                </c:pt>
                <c:pt idx="13832">
                  <c:v>308404</c:v>
                </c:pt>
                <c:pt idx="13833">
                  <c:v>308404</c:v>
                </c:pt>
                <c:pt idx="13834">
                  <c:v>308444</c:v>
                </c:pt>
                <c:pt idx="13835">
                  <c:v>308444</c:v>
                </c:pt>
                <c:pt idx="13836">
                  <c:v>308484</c:v>
                </c:pt>
                <c:pt idx="13837">
                  <c:v>308484</c:v>
                </c:pt>
                <c:pt idx="13838">
                  <c:v>308524</c:v>
                </c:pt>
                <c:pt idx="13839">
                  <c:v>308524</c:v>
                </c:pt>
                <c:pt idx="13840">
                  <c:v>308564</c:v>
                </c:pt>
                <c:pt idx="13841">
                  <c:v>308564</c:v>
                </c:pt>
                <c:pt idx="13842">
                  <c:v>308604</c:v>
                </c:pt>
                <c:pt idx="13843">
                  <c:v>308632</c:v>
                </c:pt>
                <c:pt idx="13844">
                  <c:v>308672</c:v>
                </c:pt>
                <c:pt idx="13845">
                  <c:v>308672</c:v>
                </c:pt>
                <c:pt idx="13846">
                  <c:v>308712</c:v>
                </c:pt>
                <c:pt idx="13847">
                  <c:v>308728</c:v>
                </c:pt>
                <c:pt idx="13848">
                  <c:v>308768</c:v>
                </c:pt>
                <c:pt idx="13849">
                  <c:v>308787</c:v>
                </c:pt>
                <c:pt idx="13850">
                  <c:v>308827</c:v>
                </c:pt>
                <c:pt idx="13851">
                  <c:v>308861</c:v>
                </c:pt>
                <c:pt idx="13852">
                  <c:v>308901</c:v>
                </c:pt>
                <c:pt idx="13853">
                  <c:v>308901</c:v>
                </c:pt>
                <c:pt idx="13854">
                  <c:v>308941</c:v>
                </c:pt>
                <c:pt idx="13855">
                  <c:v>308974</c:v>
                </c:pt>
                <c:pt idx="13856">
                  <c:v>309014</c:v>
                </c:pt>
                <c:pt idx="13857">
                  <c:v>309048</c:v>
                </c:pt>
                <c:pt idx="13858">
                  <c:v>309088</c:v>
                </c:pt>
                <c:pt idx="13859">
                  <c:v>309088</c:v>
                </c:pt>
                <c:pt idx="13860">
                  <c:v>309128</c:v>
                </c:pt>
                <c:pt idx="13861">
                  <c:v>309128</c:v>
                </c:pt>
                <c:pt idx="13862">
                  <c:v>309168</c:v>
                </c:pt>
                <c:pt idx="13863">
                  <c:v>309168</c:v>
                </c:pt>
                <c:pt idx="13864">
                  <c:v>309208</c:v>
                </c:pt>
                <c:pt idx="13865">
                  <c:v>309222</c:v>
                </c:pt>
                <c:pt idx="13866">
                  <c:v>309262</c:v>
                </c:pt>
                <c:pt idx="13867">
                  <c:v>309296</c:v>
                </c:pt>
                <c:pt idx="13868">
                  <c:v>309336</c:v>
                </c:pt>
                <c:pt idx="13869">
                  <c:v>309336</c:v>
                </c:pt>
                <c:pt idx="13870">
                  <c:v>309376</c:v>
                </c:pt>
                <c:pt idx="13871">
                  <c:v>309409</c:v>
                </c:pt>
                <c:pt idx="13872">
                  <c:v>309449</c:v>
                </c:pt>
                <c:pt idx="13873">
                  <c:v>309483</c:v>
                </c:pt>
                <c:pt idx="13874">
                  <c:v>309523</c:v>
                </c:pt>
                <c:pt idx="13875">
                  <c:v>309523</c:v>
                </c:pt>
                <c:pt idx="13876">
                  <c:v>309563</c:v>
                </c:pt>
                <c:pt idx="13877">
                  <c:v>309563</c:v>
                </c:pt>
                <c:pt idx="13878">
                  <c:v>309603</c:v>
                </c:pt>
                <c:pt idx="13879">
                  <c:v>309618</c:v>
                </c:pt>
                <c:pt idx="13880">
                  <c:v>309658</c:v>
                </c:pt>
                <c:pt idx="13881">
                  <c:v>309692</c:v>
                </c:pt>
                <c:pt idx="13882">
                  <c:v>309732</c:v>
                </c:pt>
                <c:pt idx="13883">
                  <c:v>309732</c:v>
                </c:pt>
                <c:pt idx="13884">
                  <c:v>309772</c:v>
                </c:pt>
                <c:pt idx="13885">
                  <c:v>309794</c:v>
                </c:pt>
                <c:pt idx="13886">
                  <c:v>309834</c:v>
                </c:pt>
                <c:pt idx="13887">
                  <c:v>309868</c:v>
                </c:pt>
                <c:pt idx="13888">
                  <c:v>309908</c:v>
                </c:pt>
                <c:pt idx="13889">
                  <c:v>309908</c:v>
                </c:pt>
                <c:pt idx="13890">
                  <c:v>309948</c:v>
                </c:pt>
                <c:pt idx="13891">
                  <c:v>309948</c:v>
                </c:pt>
                <c:pt idx="13892">
                  <c:v>309988</c:v>
                </c:pt>
                <c:pt idx="13893">
                  <c:v>309988</c:v>
                </c:pt>
                <c:pt idx="13894">
                  <c:v>310028</c:v>
                </c:pt>
                <c:pt idx="13895">
                  <c:v>310028</c:v>
                </c:pt>
                <c:pt idx="13896">
                  <c:v>310068</c:v>
                </c:pt>
                <c:pt idx="13897">
                  <c:v>310068</c:v>
                </c:pt>
                <c:pt idx="13898">
                  <c:v>310108</c:v>
                </c:pt>
                <c:pt idx="13899">
                  <c:v>310147</c:v>
                </c:pt>
                <c:pt idx="13900">
                  <c:v>310187</c:v>
                </c:pt>
                <c:pt idx="13901">
                  <c:v>310187</c:v>
                </c:pt>
                <c:pt idx="13902">
                  <c:v>310227</c:v>
                </c:pt>
                <c:pt idx="13903">
                  <c:v>310227</c:v>
                </c:pt>
                <c:pt idx="13904">
                  <c:v>310267</c:v>
                </c:pt>
                <c:pt idx="13905">
                  <c:v>310267</c:v>
                </c:pt>
                <c:pt idx="13906">
                  <c:v>310307</c:v>
                </c:pt>
                <c:pt idx="13907">
                  <c:v>310307</c:v>
                </c:pt>
                <c:pt idx="13908">
                  <c:v>310347</c:v>
                </c:pt>
                <c:pt idx="13909">
                  <c:v>310347</c:v>
                </c:pt>
                <c:pt idx="13910">
                  <c:v>310387</c:v>
                </c:pt>
                <c:pt idx="13911">
                  <c:v>310387</c:v>
                </c:pt>
                <c:pt idx="13912">
                  <c:v>310427</c:v>
                </c:pt>
                <c:pt idx="13913">
                  <c:v>310427</c:v>
                </c:pt>
                <c:pt idx="13914">
                  <c:v>310467</c:v>
                </c:pt>
                <c:pt idx="13915">
                  <c:v>310476</c:v>
                </c:pt>
                <c:pt idx="13916">
                  <c:v>310516</c:v>
                </c:pt>
                <c:pt idx="13917">
                  <c:v>311564</c:v>
                </c:pt>
                <c:pt idx="13918">
                  <c:v>311604</c:v>
                </c:pt>
                <c:pt idx="13919">
                  <c:v>311604</c:v>
                </c:pt>
                <c:pt idx="13920">
                  <c:v>311644</c:v>
                </c:pt>
                <c:pt idx="13921">
                  <c:v>311644</c:v>
                </c:pt>
                <c:pt idx="13922">
                  <c:v>311684</c:v>
                </c:pt>
                <c:pt idx="13923">
                  <c:v>311684</c:v>
                </c:pt>
                <c:pt idx="13924">
                  <c:v>311724</c:v>
                </c:pt>
                <c:pt idx="13925">
                  <c:v>311724</c:v>
                </c:pt>
                <c:pt idx="13926">
                  <c:v>311764</c:v>
                </c:pt>
                <c:pt idx="13927">
                  <c:v>311764</c:v>
                </c:pt>
                <c:pt idx="13928">
                  <c:v>311804</c:v>
                </c:pt>
                <c:pt idx="13929">
                  <c:v>311804</c:v>
                </c:pt>
                <c:pt idx="13930">
                  <c:v>311844</c:v>
                </c:pt>
                <c:pt idx="13931">
                  <c:v>311844</c:v>
                </c:pt>
                <c:pt idx="13932">
                  <c:v>311884</c:v>
                </c:pt>
                <c:pt idx="13933">
                  <c:v>311909</c:v>
                </c:pt>
                <c:pt idx="13934">
                  <c:v>311949</c:v>
                </c:pt>
                <c:pt idx="13935">
                  <c:v>311949</c:v>
                </c:pt>
                <c:pt idx="13936">
                  <c:v>311989</c:v>
                </c:pt>
                <c:pt idx="13937">
                  <c:v>311989</c:v>
                </c:pt>
                <c:pt idx="13938">
                  <c:v>312029</c:v>
                </c:pt>
                <c:pt idx="13939">
                  <c:v>312029</c:v>
                </c:pt>
                <c:pt idx="13940">
                  <c:v>312069</c:v>
                </c:pt>
                <c:pt idx="13941">
                  <c:v>312069</c:v>
                </c:pt>
                <c:pt idx="13942">
                  <c:v>312109</c:v>
                </c:pt>
                <c:pt idx="13943">
                  <c:v>312109</c:v>
                </c:pt>
                <c:pt idx="13944">
                  <c:v>312149</c:v>
                </c:pt>
                <c:pt idx="13945">
                  <c:v>312149</c:v>
                </c:pt>
                <c:pt idx="13946">
                  <c:v>312189</c:v>
                </c:pt>
                <c:pt idx="13947">
                  <c:v>312189</c:v>
                </c:pt>
                <c:pt idx="13948">
                  <c:v>312229</c:v>
                </c:pt>
                <c:pt idx="13949">
                  <c:v>312229</c:v>
                </c:pt>
                <c:pt idx="13950">
                  <c:v>312269</c:v>
                </c:pt>
                <c:pt idx="13951">
                  <c:v>312269</c:v>
                </c:pt>
                <c:pt idx="13952">
                  <c:v>312309</c:v>
                </c:pt>
                <c:pt idx="13953">
                  <c:v>312309</c:v>
                </c:pt>
                <c:pt idx="13954">
                  <c:v>312349</c:v>
                </c:pt>
                <c:pt idx="13955">
                  <c:v>312349</c:v>
                </c:pt>
                <c:pt idx="13956">
                  <c:v>312389</c:v>
                </c:pt>
                <c:pt idx="13957">
                  <c:v>312389</c:v>
                </c:pt>
                <c:pt idx="13958">
                  <c:v>312429</c:v>
                </c:pt>
                <c:pt idx="13959">
                  <c:v>312429</c:v>
                </c:pt>
                <c:pt idx="13960">
                  <c:v>312469</c:v>
                </c:pt>
                <c:pt idx="13961">
                  <c:v>312469</c:v>
                </c:pt>
                <c:pt idx="13962">
                  <c:v>312509</c:v>
                </c:pt>
                <c:pt idx="13963">
                  <c:v>312534</c:v>
                </c:pt>
                <c:pt idx="13964">
                  <c:v>312574</c:v>
                </c:pt>
                <c:pt idx="13965">
                  <c:v>312574</c:v>
                </c:pt>
                <c:pt idx="13966">
                  <c:v>312614</c:v>
                </c:pt>
                <c:pt idx="13967">
                  <c:v>312614</c:v>
                </c:pt>
                <c:pt idx="13968">
                  <c:v>312654</c:v>
                </c:pt>
                <c:pt idx="13969">
                  <c:v>312654</c:v>
                </c:pt>
                <c:pt idx="13970">
                  <c:v>312694</c:v>
                </c:pt>
                <c:pt idx="13971">
                  <c:v>312694</c:v>
                </c:pt>
                <c:pt idx="13972">
                  <c:v>312734</c:v>
                </c:pt>
                <c:pt idx="13973">
                  <c:v>312734</c:v>
                </c:pt>
                <c:pt idx="13974">
                  <c:v>312774</c:v>
                </c:pt>
                <c:pt idx="13975">
                  <c:v>312774</c:v>
                </c:pt>
                <c:pt idx="13976">
                  <c:v>312814</c:v>
                </c:pt>
                <c:pt idx="13977">
                  <c:v>312814</c:v>
                </c:pt>
                <c:pt idx="13978">
                  <c:v>312854</c:v>
                </c:pt>
                <c:pt idx="13979">
                  <c:v>312854</c:v>
                </c:pt>
                <c:pt idx="13980">
                  <c:v>312894</c:v>
                </c:pt>
                <c:pt idx="13981">
                  <c:v>312894</c:v>
                </c:pt>
                <c:pt idx="13982">
                  <c:v>312934</c:v>
                </c:pt>
                <c:pt idx="13983">
                  <c:v>312934</c:v>
                </c:pt>
                <c:pt idx="13984">
                  <c:v>312974</c:v>
                </c:pt>
                <c:pt idx="13985">
                  <c:v>312974</c:v>
                </c:pt>
                <c:pt idx="13986">
                  <c:v>313014</c:v>
                </c:pt>
                <c:pt idx="13987">
                  <c:v>313014</c:v>
                </c:pt>
                <c:pt idx="13988">
                  <c:v>313054</c:v>
                </c:pt>
                <c:pt idx="13989">
                  <c:v>313054</c:v>
                </c:pt>
                <c:pt idx="13990">
                  <c:v>313094</c:v>
                </c:pt>
                <c:pt idx="13991">
                  <c:v>313094</c:v>
                </c:pt>
                <c:pt idx="13992">
                  <c:v>313134</c:v>
                </c:pt>
                <c:pt idx="13993">
                  <c:v>313134</c:v>
                </c:pt>
                <c:pt idx="13994">
                  <c:v>313174</c:v>
                </c:pt>
                <c:pt idx="13995">
                  <c:v>313174</c:v>
                </c:pt>
                <c:pt idx="13996">
                  <c:v>313214</c:v>
                </c:pt>
                <c:pt idx="13997">
                  <c:v>313214</c:v>
                </c:pt>
                <c:pt idx="13998">
                  <c:v>313254</c:v>
                </c:pt>
                <c:pt idx="13999">
                  <c:v>313254</c:v>
                </c:pt>
                <c:pt idx="14000">
                  <c:v>313294</c:v>
                </c:pt>
                <c:pt idx="14001">
                  <c:v>313294</c:v>
                </c:pt>
                <c:pt idx="14002">
                  <c:v>313334</c:v>
                </c:pt>
                <c:pt idx="14003">
                  <c:v>313334</c:v>
                </c:pt>
                <c:pt idx="14004">
                  <c:v>313374</c:v>
                </c:pt>
                <c:pt idx="14005">
                  <c:v>313374</c:v>
                </c:pt>
                <c:pt idx="14006">
                  <c:v>313414</c:v>
                </c:pt>
                <c:pt idx="14007">
                  <c:v>313414</c:v>
                </c:pt>
                <c:pt idx="14008">
                  <c:v>313454</c:v>
                </c:pt>
                <c:pt idx="14009">
                  <c:v>313454</c:v>
                </c:pt>
                <c:pt idx="14010">
                  <c:v>313494</c:v>
                </c:pt>
                <c:pt idx="14011">
                  <c:v>313494</c:v>
                </c:pt>
                <c:pt idx="14012">
                  <c:v>313534</c:v>
                </c:pt>
                <c:pt idx="14013">
                  <c:v>313534</c:v>
                </c:pt>
                <c:pt idx="14014">
                  <c:v>313574</c:v>
                </c:pt>
                <c:pt idx="14015">
                  <c:v>313574</c:v>
                </c:pt>
                <c:pt idx="14016">
                  <c:v>313614</c:v>
                </c:pt>
                <c:pt idx="14017">
                  <c:v>313614</c:v>
                </c:pt>
                <c:pt idx="14018">
                  <c:v>313654</c:v>
                </c:pt>
                <c:pt idx="14019">
                  <c:v>313654</c:v>
                </c:pt>
                <c:pt idx="14020">
                  <c:v>313694</c:v>
                </c:pt>
                <c:pt idx="14021">
                  <c:v>313694</c:v>
                </c:pt>
                <c:pt idx="14022">
                  <c:v>313734</c:v>
                </c:pt>
                <c:pt idx="14023">
                  <c:v>313734</c:v>
                </c:pt>
                <c:pt idx="14024">
                  <c:v>313774</c:v>
                </c:pt>
                <c:pt idx="14025">
                  <c:v>313774</c:v>
                </c:pt>
                <c:pt idx="14026">
                  <c:v>313814</c:v>
                </c:pt>
                <c:pt idx="14027">
                  <c:v>313814</c:v>
                </c:pt>
                <c:pt idx="14028">
                  <c:v>313854</c:v>
                </c:pt>
                <c:pt idx="14029">
                  <c:v>313854</c:v>
                </c:pt>
                <c:pt idx="14030">
                  <c:v>313894</c:v>
                </c:pt>
                <c:pt idx="14031">
                  <c:v>313894</c:v>
                </c:pt>
                <c:pt idx="14032">
                  <c:v>313934</c:v>
                </c:pt>
                <c:pt idx="14033">
                  <c:v>313950</c:v>
                </c:pt>
                <c:pt idx="14034">
                  <c:v>313990</c:v>
                </c:pt>
                <c:pt idx="14035">
                  <c:v>314023</c:v>
                </c:pt>
                <c:pt idx="14036">
                  <c:v>314063</c:v>
                </c:pt>
                <c:pt idx="14037">
                  <c:v>314108</c:v>
                </c:pt>
                <c:pt idx="14038">
                  <c:v>314148</c:v>
                </c:pt>
                <c:pt idx="14039">
                  <c:v>314148</c:v>
                </c:pt>
                <c:pt idx="14040">
                  <c:v>314188</c:v>
                </c:pt>
                <c:pt idx="14041">
                  <c:v>314188</c:v>
                </c:pt>
                <c:pt idx="14042">
                  <c:v>314228</c:v>
                </c:pt>
                <c:pt idx="14043">
                  <c:v>314228</c:v>
                </c:pt>
                <c:pt idx="14044">
                  <c:v>314268</c:v>
                </c:pt>
                <c:pt idx="14045">
                  <c:v>314268</c:v>
                </c:pt>
                <c:pt idx="14046">
                  <c:v>314308</c:v>
                </c:pt>
                <c:pt idx="14047">
                  <c:v>314354</c:v>
                </c:pt>
                <c:pt idx="14048">
                  <c:v>314394</c:v>
                </c:pt>
                <c:pt idx="14049">
                  <c:v>314394</c:v>
                </c:pt>
                <c:pt idx="14050">
                  <c:v>314434</c:v>
                </c:pt>
                <c:pt idx="14051">
                  <c:v>314490</c:v>
                </c:pt>
                <c:pt idx="14052">
                  <c:v>314530</c:v>
                </c:pt>
                <c:pt idx="14053">
                  <c:v>314530</c:v>
                </c:pt>
                <c:pt idx="14054">
                  <c:v>314570</c:v>
                </c:pt>
                <c:pt idx="14055">
                  <c:v>315959</c:v>
                </c:pt>
                <c:pt idx="14056">
                  <c:v>315999</c:v>
                </c:pt>
                <c:pt idx="14057">
                  <c:v>315999</c:v>
                </c:pt>
                <c:pt idx="14058">
                  <c:v>316039</c:v>
                </c:pt>
                <c:pt idx="14059">
                  <c:v>316086</c:v>
                </c:pt>
                <c:pt idx="14060">
                  <c:v>316126</c:v>
                </c:pt>
                <c:pt idx="14061">
                  <c:v>316126</c:v>
                </c:pt>
                <c:pt idx="14062">
                  <c:v>316166</c:v>
                </c:pt>
                <c:pt idx="14063">
                  <c:v>316166</c:v>
                </c:pt>
                <c:pt idx="14064">
                  <c:v>316206</c:v>
                </c:pt>
                <c:pt idx="14065">
                  <c:v>316206</c:v>
                </c:pt>
                <c:pt idx="14066">
                  <c:v>316246</c:v>
                </c:pt>
                <c:pt idx="14067">
                  <c:v>316246</c:v>
                </c:pt>
                <c:pt idx="14068">
                  <c:v>316286</c:v>
                </c:pt>
                <c:pt idx="14069">
                  <c:v>316286</c:v>
                </c:pt>
                <c:pt idx="14070">
                  <c:v>316326</c:v>
                </c:pt>
                <c:pt idx="14071">
                  <c:v>316326</c:v>
                </c:pt>
                <c:pt idx="14072">
                  <c:v>316366</c:v>
                </c:pt>
                <c:pt idx="14073">
                  <c:v>316366</c:v>
                </c:pt>
                <c:pt idx="14074">
                  <c:v>316406</c:v>
                </c:pt>
                <c:pt idx="14075">
                  <c:v>316406</c:v>
                </c:pt>
                <c:pt idx="14076">
                  <c:v>316446</c:v>
                </c:pt>
                <c:pt idx="14077">
                  <c:v>316446</c:v>
                </c:pt>
                <c:pt idx="14078">
                  <c:v>316486</c:v>
                </c:pt>
                <c:pt idx="14079">
                  <c:v>316486</c:v>
                </c:pt>
                <c:pt idx="14080">
                  <c:v>316526</c:v>
                </c:pt>
                <c:pt idx="14081">
                  <c:v>316526</c:v>
                </c:pt>
                <c:pt idx="14082">
                  <c:v>316566</c:v>
                </c:pt>
                <c:pt idx="14083">
                  <c:v>316566</c:v>
                </c:pt>
                <c:pt idx="14084">
                  <c:v>316606</c:v>
                </c:pt>
                <c:pt idx="14085">
                  <c:v>316606</c:v>
                </c:pt>
                <c:pt idx="14086">
                  <c:v>316646</c:v>
                </c:pt>
                <c:pt idx="14087">
                  <c:v>316646</c:v>
                </c:pt>
                <c:pt idx="14088">
                  <c:v>316686</c:v>
                </c:pt>
                <c:pt idx="14089">
                  <c:v>316686</c:v>
                </c:pt>
                <c:pt idx="14090">
                  <c:v>316726</c:v>
                </c:pt>
                <c:pt idx="14091">
                  <c:v>316726</c:v>
                </c:pt>
                <c:pt idx="14092">
                  <c:v>316766</c:v>
                </c:pt>
                <c:pt idx="14093">
                  <c:v>316766</c:v>
                </c:pt>
                <c:pt idx="14094">
                  <c:v>316806</c:v>
                </c:pt>
                <c:pt idx="14095">
                  <c:v>316806</c:v>
                </c:pt>
                <c:pt idx="14096">
                  <c:v>316846</c:v>
                </c:pt>
                <c:pt idx="14097">
                  <c:v>316846</c:v>
                </c:pt>
                <c:pt idx="14098">
                  <c:v>316886</c:v>
                </c:pt>
                <c:pt idx="14099">
                  <c:v>316886</c:v>
                </c:pt>
                <c:pt idx="14100">
                  <c:v>316926</c:v>
                </c:pt>
                <c:pt idx="14101">
                  <c:v>316926</c:v>
                </c:pt>
                <c:pt idx="14102">
                  <c:v>316966</c:v>
                </c:pt>
                <c:pt idx="14103">
                  <c:v>316966</c:v>
                </c:pt>
                <c:pt idx="14104">
                  <c:v>317006</c:v>
                </c:pt>
                <c:pt idx="14105">
                  <c:v>317006</c:v>
                </c:pt>
                <c:pt idx="14106">
                  <c:v>317046</c:v>
                </c:pt>
                <c:pt idx="14107">
                  <c:v>317046</c:v>
                </c:pt>
                <c:pt idx="14108">
                  <c:v>317086</c:v>
                </c:pt>
                <c:pt idx="14109">
                  <c:v>317086</c:v>
                </c:pt>
                <c:pt idx="14110">
                  <c:v>317126</c:v>
                </c:pt>
                <c:pt idx="14111">
                  <c:v>317126</c:v>
                </c:pt>
                <c:pt idx="14112">
                  <c:v>317166</c:v>
                </c:pt>
                <c:pt idx="14113">
                  <c:v>317166</c:v>
                </c:pt>
                <c:pt idx="14114">
                  <c:v>317206</c:v>
                </c:pt>
                <c:pt idx="14115">
                  <c:v>317206</c:v>
                </c:pt>
                <c:pt idx="14116">
                  <c:v>317246</c:v>
                </c:pt>
                <c:pt idx="14117">
                  <c:v>317246</c:v>
                </c:pt>
                <c:pt idx="14118">
                  <c:v>317286</c:v>
                </c:pt>
                <c:pt idx="14119">
                  <c:v>317286</c:v>
                </c:pt>
                <c:pt idx="14120">
                  <c:v>317326</c:v>
                </c:pt>
                <c:pt idx="14121">
                  <c:v>317326</c:v>
                </c:pt>
                <c:pt idx="14122">
                  <c:v>317366</c:v>
                </c:pt>
                <c:pt idx="14123">
                  <c:v>317366</c:v>
                </c:pt>
                <c:pt idx="14124">
                  <c:v>317406</c:v>
                </c:pt>
                <c:pt idx="14125">
                  <c:v>317406</c:v>
                </c:pt>
                <c:pt idx="14126">
                  <c:v>317446</c:v>
                </c:pt>
                <c:pt idx="14127">
                  <c:v>317446</c:v>
                </c:pt>
                <c:pt idx="14128">
                  <c:v>317486</c:v>
                </c:pt>
                <c:pt idx="14129">
                  <c:v>317486</c:v>
                </c:pt>
                <c:pt idx="14130">
                  <c:v>317526</c:v>
                </c:pt>
                <c:pt idx="14131">
                  <c:v>317526</c:v>
                </c:pt>
                <c:pt idx="14132">
                  <c:v>317566</c:v>
                </c:pt>
                <c:pt idx="14133">
                  <c:v>317566</c:v>
                </c:pt>
                <c:pt idx="14134">
                  <c:v>317606</c:v>
                </c:pt>
                <c:pt idx="14135">
                  <c:v>317606</c:v>
                </c:pt>
                <c:pt idx="14136">
                  <c:v>317646</c:v>
                </c:pt>
                <c:pt idx="14137">
                  <c:v>317646</c:v>
                </c:pt>
                <c:pt idx="14138">
                  <c:v>317686</c:v>
                </c:pt>
                <c:pt idx="14139">
                  <c:v>317686</c:v>
                </c:pt>
                <c:pt idx="14140">
                  <c:v>317726</c:v>
                </c:pt>
                <c:pt idx="14141">
                  <c:v>317726</c:v>
                </c:pt>
                <c:pt idx="14142">
                  <c:v>317766</c:v>
                </c:pt>
                <c:pt idx="14143">
                  <c:v>317766</c:v>
                </c:pt>
                <c:pt idx="14144">
                  <c:v>317806</c:v>
                </c:pt>
                <c:pt idx="14145">
                  <c:v>317806</c:v>
                </c:pt>
                <c:pt idx="14146">
                  <c:v>317846</c:v>
                </c:pt>
                <c:pt idx="14147">
                  <c:v>317846</c:v>
                </c:pt>
                <c:pt idx="14148">
                  <c:v>317886</c:v>
                </c:pt>
                <c:pt idx="14149">
                  <c:v>317886</c:v>
                </c:pt>
                <c:pt idx="14150">
                  <c:v>317926</c:v>
                </c:pt>
                <c:pt idx="14151">
                  <c:v>317926</c:v>
                </c:pt>
                <c:pt idx="14152">
                  <c:v>317966</c:v>
                </c:pt>
                <c:pt idx="14153">
                  <c:v>317966</c:v>
                </c:pt>
                <c:pt idx="14154">
                  <c:v>318006</c:v>
                </c:pt>
                <c:pt idx="14155">
                  <c:v>318006</c:v>
                </c:pt>
                <c:pt idx="14156">
                  <c:v>318046</c:v>
                </c:pt>
                <c:pt idx="14157">
                  <c:v>318046</c:v>
                </c:pt>
                <c:pt idx="14158">
                  <c:v>318086</c:v>
                </c:pt>
                <c:pt idx="14159">
                  <c:v>318086</c:v>
                </c:pt>
                <c:pt idx="14160">
                  <c:v>318126</c:v>
                </c:pt>
                <c:pt idx="14161">
                  <c:v>318126</c:v>
                </c:pt>
                <c:pt idx="14162">
                  <c:v>318166</c:v>
                </c:pt>
                <c:pt idx="14163">
                  <c:v>318166</c:v>
                </c:pt>
                <c:pt idx="14164">
                  <c:v>318206</c:v>
                </c:pt>
                <c:pt idx="14165">
                  <c:v>318206</c:v>
                </c:pt>
                <c:pt idx="14166">
                  <c:v>318246</c:v>
                </c:pt>
                <c:pt idx="14167">
                  <c:v>318246</c:v>
                </c:pt>
                <c:pt idx="14168">
                  <c:v>318286</c:v>
                </c:pt>
                <c:pt idx="14169">
                  <c:v>318286</c:v>
                </c:pt>
                <c:pt idx="14170">
                  <c:v>318326</c:v>
                </c:pt>
                <c:pt idx="14171">
                  <c:v>318326</c:v>
                </c:pt>
                <c:pt idx="14172">
                  <c:v>318366</c:v>
                </c:pt>
                <c:pt idx="14173">
                  <c:v>318366</c:v>
                </c:pt>
                <c:pt idx="14174">
                  <c:v>318406</c:v>
                </c:pt>
                <c:pt idx="14175">
                  <c:v>318406</c:v>
                </c:pt>
                <c:pt idx="14176">
                  <c:v>318446</c:v>
                </c:pt>
                <c:pt idx="14177">
                  <c:v>318455</c:v>
                </c:pt>
                <c:pt idx="14178">
                  <c:v>318495</c:v>
                </c:pt>
                <c:pt idx="14179">
                  <c:v>318551</c:v>
                </c:pt>
                <c:pt idx="14180">
                  <c:v>318591</c:v>
                </c:pt>
                <c:pt idx="14181">
                  <c:v>318625</c:v>
                </c:pt>
                <c:pt idx="14182">
                  <c:v>318665</c:v>
                </c:pt>
                <c:pt idx="14183">
                  <c:v>318665</c:v>
                </c:pt>
                <c:pt idx="14184">
                  <c:v>318705</c:v>
                </c:pt>
                <c:pt idx="14185">
                  <c:v>318705</c:v>
                </c:pt>
                <c:pt idx="14186">
                  <c:v>318745</c:v>
                </c:pt>
                <c:pt idx="14187">
                  <c:v>318745</c:v>
                </c:pt>
                <c:pt idx="14188">
                  <c:v>318785</c:v>
                </c:pt>
                <c:pt idx="14189">
                  <c:v>318785</c:v>
                </c:pt>
                <c:pt idx="14190">
                  <c:v>318825</c:v>
                </c:pt>
                <c:pt idx="14191">
                  <c:v>318825</c:v>
                </c:pt>
                <c:pt idx="14192">
                  <c:v>318865</c:v>
                </c:pt>
                <c:pt idx="14193">
                  <c:v>318893</c:v>
                </c:pt>
                <c:pt idx="14194">
                  <c:v>318933</c:v>
                </c:pt>
                <c:pt idx="14195">
                  <c:v>318933</c:v>
                </c:pt>
                <c:pt idx="14196">
                  <c:v>318973</c:v>
                </c:pt>
                <c:pt idx="14197">
                  <c:v>318989</c:v>
                </c:pt>
                <c:pt idx="14198">
                  <c:v>319029</c:v>
                </c:pt>
                <c:pt idx="14199">
                  <c:v>319048</c:v>
                </c:pt>
                <c:pt idx="14200">
                  <c:v>319088</c:v>
                </c:pt>
                <c:pt idx="14201">
                  <c:v>319122</c:v>
                </c:pt>
                <c:pt idx="14202">
                  <c:v>319162</c:v>
                </c:pt>
                <c:pt idx="14203">
                  <c:v>319162</c:v>
                </c:pt>
                <c:pt idx="14204">
                  <c:v>319202</c:v>
                </c:pt>
                <c:pt idx="14205">
                  <c:v>319235</c:v>
                </c:pt>
                <c:pt idx="14206">
                  <c:v>319275</c:v>
                </c:pt>
                <c:pt idx="14207">
                  <c:v>319309</c:v>
                </c:pt>
                <c:pt idx="14208">
                  <c:v>319349</c:v>
                </c:pt>
                <c:pt idx="14209">
                  <c:v>319349</c:v>
                </c:pt>
                <c:pt idx="14210">
                  <c:v>319389</c:v>
                </c:pt>
                <c:pt idx="14211">
                  <c:v>319389</c:v>
                </c:pt>
                <c:pt idx="14212">
                  <c:v>319429</c:v>
                </c:pt>
                <c:pt idx="14213">
                  <c:v>319429</c:v>
                </c:pt>
                <c:pt idx="14214">
                  <c:v>319469</c:v>
                </c:pt>
                <c:pt idx="14215">
                  <c:v>319483</c:v>
                </c:pt>
                <c:pt idx="14216">
                  <c:v>319523</c:v>
                </c:pt>
                <c:pt idx="14217">
                  <c:v>319557</c:v>
                </c:pt>
                <c:pt idx="14218">
                  <c:v>319597</c:v>
                </c:pt>
                <c:pt idx="14219">
                  <c:v>319597</c:v>
                </c:pt>
                <c:pt idx="14220">
                  <c:v>319637</c:v>
                </c:pt>
                <c:pt idx="14221">
                  <c:v>319670</c:v>
                </c:pt>
                <c:pt idx="14222">
                  <c:v>319710</c:v>
                </c:pt>
                <c:pt idx="14223">
                  <c:v>319744</c:v>
                </c:pt>
                <c:pt idx="14224">
                  <c:v>319784</c:v>
                </c:pt>
                <c:pt idx="14225">
                  <c:v>319784</c:v>
                </c:pt>
                <c:pt idx="14226">
                  <c:v>319824</c:v>
                </c:pt>
                <c:pt idx="14227">
                  <c:v>319824</c:v>
                </c:pt>
                <c:pt idx="14228">
                  <c:v>319864</c:v>
                </c:pt>
                <c:pt idx="14229">
                  <c:v>319879</c:v>
                </c:pt>
                <c:pt idx="14230">
                  <c:v>319919</c:v>
                </c:pt>
                <c:pt idx="14231">
                  <c:v>319953</c:v>
                </c:pt>
                <c:pt idx="14232">
                  <c:v>319993</c:v>
                </c:pt>
                <c:pt idx="14233">
                  <c:v>319993</c:v>
                </c:pt>
                <c:pt idx="14234">
                  <c:v>320033</c:v>
                </c:pt>
                <c:pt idx="14235">
                  <c:v>320055</c:v>
                </c:pt>
                <c:pt idx="14236">
                  <c:v>320095</c:v>
                </c:pt>
                <c:pt idx="14237">
                  <c:v>320129</c:v>
                </c:pt>
                <c:pt idx="14238">
                  <c:v>320169</c:v>
                </c:pt>
                <c:pt idx="14239">
                  <c:v>320169</c:v>
                </c:pt>
                <c:pt idx="14240">
                  <c:v>320209</c:v>
                </c:pt>
                <c:pt idx="14241">
                  <c:v>320209</c:v>
                </c:pt>
                <c:pt idx="14242">
                  <c:v>320249</c:v>
                </c:pt>
                <c:pt idx="14243">
                  <c:v>320249</c:v>
                </c:pt>
                <c:pt idx="14244">
                  <c:v>320289</c:v>
                </c:pt>
                <c:pt idx="14245">
                  <c:v>320289</c:v>
                </c:pt>
                <c:pt idx="14246">
                  <c:v>320329</c:v>
                </c:pt>
                <c:pt idx="14247">
                  <c:v>320329</c:v>
                </c:pt>
                <c:pt idx="14248">
                  <c:v>320369</c:v>
                </c:pt>
                <c:pt idx="14249">
                  <c:v>320408</c:v>
                </c:pt>
                <c:pt idx="14250">
                  <c:v>320448</c:v>
                </c:pt>
                <c:pt idx="14251">
                  <c:v>320448</c:v>
                </c:pt>
                <c:pt idx="14252">
                  <c:v>320488</c:v>
                </c:pt>
                <c:pt idx="14253">
                  <c:v>320488</c:v>
                </c:pt>
                <c:pt idx="14254">
                  <c:v>320528</c:v>
                </c:pt>
                <c:pt idx="14255">
                  <c:v>320528</c:v>
                </c:pt>
                <c:pt idx="14256">
                  <c:v>320568</c:v>
                </c:pt>
                <c:pt idx="14257">
                  <c:v>320568</c:v>
                </c:pt>
                <c:pt idx="14258">
                  <c:v>320608</c:v>
                </c:pt>
                <c:pt idx="14259">
                  <c:v>320608</c:v>
                </c:pt>
                <c:pt idx="14260">
                  <c:v>320648</c:v>
                </c:pt>
                <c:pt idx="14261">
                  <c:v>320648</c:v>
                </c:pt>
                <c:pt idx="14262">
                  <c:v>320688</c:v>
                </c:pt>
                <c:pt idx="14263">
                  <c:v>320688</c:v>
                </c:pt>
                <c:pt idx="14264">
                  <c:v>320728</c:v>
                </c:pt>
                <c:pt idx="14265">
                  <c:v>320749</c:v>
                </c:pt>
                <c:pt idx="14266">
                  <c:v>320789</c:v>
                </c:pt>
                <c:pt idx="14267">
                  <c:v>320828</c:v>
                </c:pt>
                <c:pt idx="14268">
                  <c:v>320868</c:v>
                </c:pt>
                <c:pt idx="14269">
                  <c:v>322044</c:v>
                </c:pt>
                <c:pt idx="14270">
                  <c:v>322084</c:v>
                </c:pt>
                <c:pt idx="14271">
                  <c:v>322084</c:v>
                </c:pt>
                <c:pt idx="14272">
                  <c:v>322124</c:v>
                </c:pt>
                <c:pt idx="14273">
                  <c:v>322124</c:v>
                </c:pt>
                <c:pt idx="14274">
                  <c:v>322164</c:v>
                </c:pt>
                <c:pt idx="14275">
                  <c:v>322164</c:v>
                </c:pt>
                <c:pt idx="14276">
                  <c:v>322204</c:v>
                </c:pt>
                <c:pt idx="14277">
                  <c:v>322204</c:v>
                </c:pt>
                <c:pt idx="14278">
                  <c:v>322244</c:v>
                </c:pt>
                <c:pt idx="14279">
                  <c:v>322244</c:v>
                </c:pt>
                <c:pt idx="14280">
                  <c:v>322284</c:v>
                </c:pt>
                <c:pt idx="14281">
                  <c:v>322284</c:v>
                </c:pt>
                <c:pt idx="14282">
                  <c:v>322324</c:v>
                </c:pt>
                <c:pt idx="14283">
                  <c:v>322324</c:v>
                </c:pt>
                <c:pt idx="14284">
                  <c:v>322364</c:v>
                </c:pt>
                <c:pt idx="14285">
                  <c:v>322364</c:v>
                </c:pt>
                <c:pt idx="14286">
                  <c:v>322404</c:v>
                </c:pt>
                <c:pt idx="14287">
                  <c:v>322404</c:v>
                </c:pt>
                <c:pt idx="14288">
                  <c:v>322444</c:v>
                </c:pt>
                <c:pt idx="14289">
                  <c:v>322444</c:v>
                </c:pt>
                <c:pt idx="14290">
                  <c:v>322484</c:v>
                </c:pt>
                <c:pt idx="14291">
                  <c:v>322503</c:v>
                </c:pt>
                <c:pt idx="14292">
                  <c:v>322543</c:v>
                </c:pt>
                <c:pt idx="14293">
                  <c:v>322543</c:v>
                </c:pt>
                <c:pt idx="14294">
                  <c:v>322583</c:v>
                </c:pt>
                <c:pt idx="14295">
                  <c:v>322583</c:v>
                </c:pt>
                <c:pt idx="14296">
                  <c:v>322623</c:v>
                </c:pt>
                <c:pt idx="14297">
                  <c:v>322623</c:v>
                </c:pt>
                <c:pt idx="14298">
                  <c:v>322663</c:v>
                </c:pt>
                <c:pt idx="14299">
                  <c:v>322663</c:v>
                </c:pt>
                <c:pt idx="14300">
                  <c:v>322703</c:v>
                </c:pt>
                <c:pt idx="14301">
                  <c:v>322703</c:v>
                </c:pt>
                <c:pt idx="14302">
                  <c:v>322743</c:v>
                </c:pt>
                <c:pt idx="14303">
                  <c:v>322743</c:v>
                </c:pt>
                <c:pt idx="14304">
                  <c:v>322783</c:v>
                </c:pt>
                <c:pt idx="14305">
                  <c:v>322783</c:v>
                </c:pt>
                <c:pt idx="14306">
                  <c:v>322823</c:v>
                </c:pt>
                <c:pt idx="14307">
                  <c:v>322823</c:v>
                </c:pt>
                <c:pt idx="14308">
                  <c:v>322863</c:v>
                </c:pt>
                <c:pt idx="14309">
                  <c:v>322863</c:v>
                </c:pt>
                <c:pt idx="14310">
                  <c:v>322903</c:v>
                </c:pt>
                <c:pt idx="14311">
                  <c:v>322903</c:v>
                </c:pt>
                <c:pt idx="14312">
                  <c:v>322943</c:v>
                </c:pt>
                <c:pt idx="14313">
                  <c:v>322943</c:v>
                </c:pt>
                <c:pt idx="14314">
                  <c:v>322983</c:v>
                </c:pt>
                <c:pt idx="14315">
                  <c:v>322983</c:v>
                </c:pt>
                <c:pt idx="14316">
                  <c:v>323023</c:v>
                </c:pt>
                <c:pt idx="14317">
                  <c:v>323023</c:v>
                </c:pt>
                <c:pt idx="14318">
                  <c:v>323063</c:v>
                </c:pt>
                <c:pt idx="14319">
                  <c:v>323063</c:v>
                </c:pt>
                <c:pt idx="14320">
                  <c:v>323103</c:v>
                </c:pt>
                <c:pt idx="14321">
                  <c:v>323128</c:v>
                </c:pt>
                <c:pt idx="14322">
                  <c:v>323168</c:v>
                </c:pt>
                <c:pt idx="14323">
                  <c:v>323168</c:v>
                </c:pt>
                <c:pt idx="14324">
                  <c:v>323208</c:v>
                </c:pt>
                <c:pt idx="14325">
                  <c:v>323208</c:v>
                </c:pt>
                <c:pt idx="14326">
                  <c:v>323248</c:v>
                </c:pt>
                <c:pt idx="14327">
                  <c:v>323248</c:v>
                </c:pt>
                <c:pt idx="14328">
                  <c:v>323288</c:v>
                </c:pt>
                <c:pt idx="14329">
                  <c:v>323288</c:v>
                </c:pt>
                <c:pt idx="14330">
                  <c:v>323328</c:v>
                </c:pt>
                <c:pt idx="14331">
                  <c:v>323328</c:v>
                </c:pt>
                <c:pt idx="14332">
                  <c:v>323368</c:v>
                </c:pt>
                <c:pt idx="14333">
                  <c:v>323368</c:v>
                </c:pt>
                <c:pt idx="14334">
                  <c:v>323408</c:v>
                </c:pt>
                <c:pt idx="14335">
                  <c:v>323408</c:v>
                </c:pt>
                <c:pt idx="14336">
                  <c:v>323448</c:v>
                </c:pt>
                <c:pt idx="14337">
                  <c:v>323448</c:v>
                </c:pt>
                <c:pt idx="14338">
                  <c:v>323488</c:v>
                </c:pt>
                <c:pt idx="14339">
                  <c:v>323488</c:v>
                </c:pt>
                <c:pt idx="14340">
                  <c:v>323528</c:v>
                </c:pt>
                <c:pt idx="14341">
                  <c:v>323528</c:v>
                </c:pt>
                <c:pt idx="14342">
                  <c:v>323568</c:v>
                </c:pt>
                <c:pt idx="14343">
                  <c:v>323568</c:v>
                </c:pt>
                <c:pt idx="14344">
                  <c:v>323608</c:v>
                </c:pt>
                <c:pt idx="14345">
                  <c:v>323608</c:v>
                </c:pt>
                <c:pt idx="14346">
                  <c:v>323648</c:v>
                </c:pt>
                <c:pt idx="14347">
                  <c:v>323648</c:v>
                </c:pt>
                <c:pt idx="14348">
                  <c:v>323688</c:v>
                </c:pt>
                <c:pt idx="14349">
                  <c:v>323688</c:v>
                </c:pt>
                <c:pt idx="14350">
                  <c:v>323728</c:v>
                </c:pt>
                <c:pt idx="14351">
                  <c:v>323728</c:v>
                </c:pt>
                <c:pt idx="14352">
                  <c:v>323768</c:v>
                </c:pt>
                <c:pt idx="14353">
                  <c:v>323768</c:v>
                </c:pt>
                <c:pt idx="14354">
                  <c:v>323808</c:v>
                </c:pt>
                <c:pt idx="14355">
                  <c:v>323808</c:v>
                </c:pt>
                <c:pt idx="14356">
                  <c:v>323848</c:v>
                </c:pt>
                <c:pt idx="14357">
                  <c:v>323848</c:v>
                </c:pt>
                <c:pt idx="14358">
                  <c:v>323888</c:v>
                </c:pt>
                <c:pt idx="14359">
                  <c:v>323888</c:v>
                </c:pt>
                <c:pt idx="14360">
                  <c:v>323928</c:v>
                </c:pt>
                <c:pt idx="14361">
                  <c:v>323928</c:v>
                </c:pt>
                <c:pt idx="14362">
                  <c:v>323968</c:v>
                </c:pt>
                <c:pt idx="14363">
                  <c:v>323968</c:v>
                </c:pt>
                <c:pt idx="14364">
                  <c:v>324008</c:v>
                </c:pt>
                <c:pt idx="14365">
                  <c:v>324008</c:v>
                </c:pt>
                <c:pt idx="14366">
                  <c:v>324048</c:v>
                </c:pt>
                <c:pt idx="14367">
                  <c:v>324048</c:v>
                </c:pt>
                <c:pt idx="14368">
                  <c:v>324088</c:v>
                </c:pt>
                <c:pt idx="14369">
                  <c:v>324088</c:v>
                </c:pt>
                <c:pt idx="14370">
                  <c:v>324128</c:v>
                </c:pt>
                <c:pt idx="14371">
                  <c:v>324128</c:v>
                </c:pt>
                <c:pt idx="14372">
                  <c:v>324168</c:v>
                </c:pt>
                <c:pt idx="14373">
                  <c:v>324168</c:v>
                </c:pt>
                <c:pt idx="14374">
                  <c:v>324208</c:v>
                </c:pt>
                <c:pt idx="14375">
                  <c:v>324208</c:v>
                </c:pt>
                <c:pt idx="14376">
                  <c:v>324248</c:v>
                </c:pt>
                <c:pt idx="14377">
                  <c:v>324248</c:v>
                </c:pt>
                <c:pt idx="14378">
                  <c:v>324288</c:v>
                </c:pt>
                <c:pt idx="14379">
                  <c:v>324288</c:v>
                </c:pt>
                <c:pt idx="14380">
                  <c:v>324328</c:v>
                </c:pt>
                <c:pt idx="14381">
                  <c:v>324328</c:v>
                </c:pt>
                <c:pt idx="14382">
                  <c:v>324368</c:v>
                </c:pt>
                <c:pt idx="14383">
                  <c:v>324368</c:v>
                </c:pt>
                <c:pt idx="14384">
                  <c:v>324408</c:v>
                </c:pt>
                <c:pt idx="14385">
                  <c:v>324408</c:v>
                </c:pt>
                <c:pt idx="14386">
                  <c:v>324448</c:v>
                </c:pt>
                <c:pt idx="14387">
                  <c:v>324448</c:v>
                </c:pt>
                <c:pt idx="14388">
                  <c:v>324488</c:v>
                </c:pt>
                <c:pt idx="14389">
                  <c:v>324488</c:v>
                </c:pt>
                <c:pt idx="14390">
                  <c:v>324528</c:v>
                </c:pt>
                <c:pt idx="14391">
                  <c:v>324528</c:v>
                </c:pt>
                <c:pt idx="14392">
                  <c:v>324568</c:v>
                </c:pt>
                <c:pt idx="14393">
                  <c:v>324568</c:v>
                </c:pt>
                <c:pt idx="14394">
                  <c:v>324608</c:v>
                </c:pt>
                <c:pt idx="14395">
                  <c:v>324608</c:v>
                </c:pt>
                <c:pt idx="14396">
                  <c:v>324648</c:v>
                </c:pt>
                <c:pt idx="14397">
                  <c:v>324663</c:v>
                </c:pt>
                <c:pt idx="14398">
                  <c:v>324703</c:v>
                </c:pt>
                <c:pt idx="14399">
                  <c:v>324729</c:v>
                </c:pt>
                <c:pt idx="14400">
                  <c:v>324769</c:v>
                </c:pt>
                <c:pt idx="14401">
                  <c:v>324807</c:v>
                </c:pt>
                <c:pt idx="14402">
                  <c:v>324847</c:v>
                </c:pt>
                <c:pt idx="14403">
                  <c:v>324847</c:v>
                </c:pt>
                <c:pt idx="14404">
                  <c:v>324887</c:v>
                </c:pt>
                <c:pt idx="14405">
                  <c:v>324887</c:v>
                </c:pt>
                <c:pt idx="14406">
                  <c:v>324927</c:v>
                </c:pt>
                <c:pt idx="14407">
                  <c:v>324927</c:v>
                </c:pt>
                <c:pt idx="14408">
                  <c:v>324967</c:v>
                </c:pt>
                <c:pt idx="14409">
                  <c:v>324967</c:v>
                </c:pt>
                <c:pt idx="14410">
                  <c:v>325007</c:v>
                </c:pt>
                <c:pt idx="14411">
                  <c:v>325045</c:v>
                </c:pt>
                <c:pt idx="14412">
                  <c:v>325085</c:v>
                </c:pt>
                <c:pt idx="14413">
                  <c:v>325085</c:v>
                </c:pt>
                <c:pt idx="14414">
                  <c:v>325125</c:v>
                </c:pt>
                <c:pt idx="14415">
                  <c:v>325157</c:v>
                </c:pt>
                <c:pt idx="14416">
                  <c:v>325197</c:v>
                </c:pt>
                <c:pt idx="14417">
                  <c:v>325197</c:v>
                </c:pt>
                <c:pt idx="14418">
                  <c:v>325237</c:v>
                </c:pt>
                <c:pt idx="14419">
                  <c:v>326671</c:v>
                </c:pt>
                <c:pt idx="14420">
                  <c:v>326711</c:v>
                </c:pt>
                <c:pt idx="14421">
                  <c:v>326711</c:v>
                </c:pt>
                <c:pt idx="14422">
                  <c:v>326751</c:v>
                </c:pt>
                <c:pt idx="14423">
                  <c:v>326751</c:v>
                </c:pt>
                <c:pt idx="14424">
                  <c:v>326791</c:v>
                </c:pt>
                <c:pt idx="14425">
                  <c:v>326791</c:v>
                </c:pt>
                <c:pt idx="14426">
                  <c:v>326831</c:v>
                </c:pt>
                <c:pt idx="14427">
                  <c:v>326831</c:v>
                </c:pt>
                <c:pt idx="14428">
                  <c:v>326871</c:v>
                </c:pt>
                <c:pt idx="14429">
                  <c:v>326918</c:v>
                </c:pt>
                <c:pt idx="14430">
                  <c:v>326958</c:v>
                </c:pt>
                <c:pt idx="14431">
                  <c:v>326958</c:v>
                </c:pt>
                <c:pt idx="14432">
                  <c:v>326998</c:v>
                </c:pt>
                <c:pt idx="14433">
                  <c:v>326998</c:v>
                </c:pt>
                <c:pt idx="14434">
                  <c:v>327038</c:v>
                </c:pt>
                <c:pt idx="14435">
                  <c:v>327038</c:v>
                </c:pt>
                <c:pt idx="14436">
                  <c:v>327078</c:v>
                </c:pt>
                <c:pt idx="14437">
                  <c:v>327078</c:v>
                </c:pt>
                <c:pt idx="14438">
                  <c:v>327118</c:v>
                </c:pt>
                <c:pt idx="14439">
                  <c:v>327118</c:v>
                </c:pt>
                <c:pt idx="14440">
                  <c:v>327158</c:v>
                </c:pt>
                <c:pt idx="14441">
                  <c:v>327158</c:v>
                </c:pt>
                <c:pt idx="14442">
                  <c:v>327198</c:v>
                </c:pt>
                <c:pt idx="14443">
                  <c:v>327198</c:v>
                </c:pt>
                <c:pt idx="14444">
                  <c:v>327238</c:v>
                </c:pt>
                <c:pt idx="14445">
                  <c:v>327238</c:v>
                </c:pt>
                <c:pt idx="14446">
                  <c:v>327278</c:v>
                </c:pt>
                <c:pt idx="14447">
                  <c:v>327278</c:v>
                </c:pt>
                <c:pt idx="14448">
                  <c:v>327318</c:v>
                </c:pt>
                <c:pt idx="14449">
                  <c:v>327318</c:v>
                </c:pt>
                <c:pt idx="14450">
                  <c:v>327358</c:v>
                </c:pt>
                <c:pt idx="14451">
                  <c:v>327358</c:v>
                </c:pt>
                <c:pt idx="14452">
                  <c:v>327398</c:v>
                </c:pt>
                <c:pt idx="14453">
                  <c:v>327398</c:v>
                </c:pt>
                <c:pt idx="14454">
                  <c:v>327438</c:v>
                </c:pt>
                <c:pt idx="14455">
                  <c:v>327438</c:v>
                </c:pt>
                <c:pt idx="14456">
                  <c:v>327478</c:v>
                </c:pt>
                <c:pt idx="14457">
                  <c:v>327478</c:v>
                </c:pt>
                <c:pt idx="14458">
                  <c:v>327518</c:v>
                </c:pt>
                <c:pt idx="14459">
                  <c:v>327518</c:v>
                </c:pt>
                <c:pt idx="14460">
                  <c:v>327558</c:v>
                </c:pt>
                <c:pt idx="14461">
                  <c:v>327558</c:v>
                </c:pt>
                <c:pt idx="14462">
                  <c:v>327598</c:v>
                </c:pt>
                <c:pt idx="14463">
                  <c:v>327598</c:v>
                </c:pt>
                <c:pt idx="14464">
                  <c:v>327638</c:v>
                </c:pt>
                <c:pt idx="14465">
                  <c:v>327638</c:v>
                </c:pt>
                <c:pt idx="14466">
                  <c:v>327678</c:v>
                </c:pt>
                <c:pt idx="14467">
                  <c:v>327678</c:v>
                </c:pt>
                <c:pt idx="14468">
                  <c:v>327718</c:v>
                </c:pt>
                <c:pt idx="14469">
                  <c:v>327718</c:v>
                </c:pt>
                <c:pt idx="14470">
                  <c:v>327758</c:v>
                </c:pt>
                <c:pt idx="14471">
                  <c:v>327758</c:v>
                </c:pt>
                <c:pt idx="14472">
                  <c:v>327798</c:v>
                </c:pt>
                <c:pt idx="14473">
                  <c:v>327798</c:v>
                </c:pt>
                <c:pt idx="14474">
                  <c:v>327838</c:v>
                </c:pt>
                <c:pt idx="14475">
                  <c:v>327838</c:v>
                </c:pt>
                <c:pt idx="14476">
                  <c:v>327878</c:v>
                </c:pt>
                <c:pt idx="14477">
                  <c:v>327878</c:v>
                </c:pt>
                <c:pt idx="14478">
                  <c:v>327918</c:v>
                </c:pt>
                <c:pt idx="14479">
                  <c:v>327918</c:v>
                </c:pt>
                <c:pt idx="14480">
                  <c:v>327958</c:v>
                </c:pt>
                <c:pt idx="14481">
                  <c:v>327958</c:v>
                </c:pt>
                <c:pt idx="14482">
                  <c:v>327998</c:v>
                </c:pt>
                <c:pt idx="14483">
                  <c:v>327998</c:v>
                </c:pt>
                <c:pt idx="14484">
                  <c:v>328038</c:v>
                </c:pt>
                <c:pt idx="14485">
                  <c:v>328038</c:v>
                </c:pt>
                <c:pt idx="14486">
                  <c:v>328078</c:v>
                </c:pt>
                <c:pt idx="14487">
                  <c:v>328078</c:v>
                </c:pt>
                <c:pt idx="14488">
                  <c:v>328118</c:v>
                </c:pt>
                <c:pt idx="14489">
                  <c:v>328118</c:v>
                </c:pt>
                <c:pt idx="14490">
                  <c:v>328158</c:v>
                </c:pt>
                <c:pt idx="14491">
                  <c:v>328158</c:v>
                </c:pt>
                <c:pt idx="14492">
                  <c:v>328198</c:v>
                </c:pt>
                <c:pt idx="14493">
                  <c:v>328198</c:v>
                </c:pt>
                <c:pt idx="14494">
                  <c:v>328238</c:v>
                </c:pt>
                <c:pt idx="14495">
                  <c:v>328238</c:v>
                </c:pt>
                <c:pt idx="14496">
                  <c:v>328278</c:v>
                </c:pt>
                <c:pt idx="14497">
                  <c:v>328278</c:v>
                </c:pt>
                <c:pt idx="14498">
                  <c:v>328318</c:v>
                </c:pt>
                <c:pt idx="14499">
                  <c:v>328318</c:v>
                </c:pt>
                <c:pt idx="14500">
                  <c:v>328358</c:v>
                </c:pt>
                <c:pt idx="14501">
                  <c:v>328358</c:v>
                </c:pt>
                <c:pt idx="14502">
                  <c:v>328398</c:v>
                </c:pt>
                <c:pt idx="14503">
                  <c:v>328398</c:v>
                </c:pt>
                <c:pt idx="14504">
                  <c:v>328438</c:v>
                </c:pt>
                <c:pt idx="14505">
                  <c:v>328438</c:v>
                </c:pt>
                <c:pt idx="14506">
                  <c:v>328478</c:v>
                </c:pt>
                <c:pt idx="14507">
                  <c:v>328478</c:v>
                </c:pt>
                <c:pt idx="14508">
                  <c:v>328518</c:v>
                </c:pt>
                <c:pt idx="14509">
                  <c:v>328518</c:v>
                </c:pt>
                <c:pt idx="14510">
                  <c:v>328558</c:v>
                </c:pt>
                <c:pt idx="14511">
                  <c:v>328558</c:v>
                </c:pt>
                <c:pt idx="14512">
                  <c:v>328598</c:v>
                </c:pt>
                <c:pt idx="14513">
                  <c:v>328598</c:v>
                </c:pt>
                <c:pt idx="14514">
                  <c:v>328638</c:v>
                </c:pt>
                <c:pt idx="14515">
                  <c:v>328638</c:v>
                </c:pt>
                <c:pt idx="14516">
                  <c:v>328678</c:v>
                </c:pt>
                <c:pt idx="14517">
                  <c:v>328678</c:v>
                </c:pt>
                <c:pt idx="14518">
                  <c:v>328718</c:v>
                </c:pt>
                <c:pt idx="14519">
                  <c:v>328718</c:v>
                </c:pt>
                <c:pt idx="14520">
                  <c:v>328758</c:v>
                </c:pt>
                <c:pt idx="14521">
                  <c:v>328758</c:v>
                </c:pt>
                <c:pt idx="14522">
                  <c:v>328798</c:v>
                </c:pt>
                <c:pt idx="14523">
                  <c:v>328798</c:v>
                </c:pt>
                <c:pt idx="14524">
                  <c:v>328838</c:v>
                </c:pt>
                <c:pt idx="14525">
                  <c:v>328838</c:v>
                </c:pt>
                <c:pt idx="14526">
                  <c:v>328878</c:v>
                </c:pt>
                <c:pt idx="14527">
                  <c:v>328878</c:v>
                </c:pt>
                <c:pt idx="14528">
                  <c:v>328918</c:v>
                </c:pt>
                <c:pt idx="14529">
                  <c:v>328918</c:v>
                </c:pt>
                <c:pt idx="14530">
                  <c:v>328958</c:v>
                </c:pt>
                <c:pt idx="14531">
                  <c:v>328958</c:v>
                </c:pt>
                <c:pt idx="14532">
                  <c:v>328998</c:v>
                </c:pt>
                <c:pt idx="14533">
                  <c:v>328998</c:v>
                </c:pt>
                <c:pt idx="14534">
                  <c:v>329038</c:v>
                </c:pt>
                <c:pt idx="14535">
                  <c:v>329038</c:v>
                </c:pt>
                <c:pt idx="14536">
                  <c:v>329078</c:v>
                </c:pt>
                <c:pt idx="14537">
                  <c:v>329078</c:v>
                </c:pt>
                <c:pt idx="14538">
                  <c:v>329118</c:v>
                </c:pt>
                <c:pt idx="14539">
                  <c:v>329118</c:v>
                </c:pt>
                <c:pt idx="14540">
                  <c:v>329158</c:v>
                </c:pt>
                <c:pt idx="14541">
                  <c:v>329158</c:v>
                </c:pt>
                <c:pt idx="14542">
                  <c:v>329198</c:v>
                </c:pt>
                <c:pt idx="14543">
                  <c:v>329198</c:v>
                </c:pt>
                <c:pt idx="14544">
                  <c:v>329238</c:v>
                </c:pt>
                <c:pt idx="14545">
                  <c:v>329238</c:v>
                </c:pt>
                <c:pt idx="14546">
                  <c:v>329278</c:v>
                </c:pt>
                <c:pt idx="14547">
                  <c:v>329278</c:v>
                </c:pt>
                <c:pt idx="14548">
                  <c:v>329318</c:v>
                </c:pt>
                <c:pt idx="14549">
                  <c:v>329318</c:v>
                </c:pt>
                <c:pt idx="14550">
                  <c:v>329358</c:v>
                </c:pt>
                <c:pt idx="14551">
                  <c:v>329358</c:v>
                </c:pt>
                <c:pt idx="14552">
                  <c:v>329398</c:v>
                </c:pt>
                <c:pt idx="14553">
                  <c:v>329413</c:v>
                </c:pt>
                <c:pt idx="14554">
                  <c:v>329453</c:v>
                </c:pt>
                <c:pt idx="14555">
                  <c:v>329485</c:v>
                </c:pt>
                <c:pt idx="14556">
                  <c:v>329525</c:v>
                </c:pt>
                <c:pt idx="14557">
                  <c:v>329563</c:v>
                </c:pt>
                <c:pt idx="14558">
                  <c:v>329603</c:v>
                </c:pt>
                <c:pt idx="14559">
                  <c:v>329603</c:v>
                </c:pt>
                <c:pt idx="14560">
                  <c:v>329643</c:v>
                </c:pt>
                <c:pt idx="14561">
                  <c:v>329643</c:v>
                </c:pt>
                <c:pt idx="14562">
                  <c:v>329683</c:v>
                </c:pt>
                <c:pt idx="14563">
                  <c:v>329683</c:v>
                </c:pt>
                <c:pt idx="14564">
                  <c:v>329723</c:v>
                </c:pt>
                <c:pt idx="14565">
                  <c:v>329723</c:v>
                </c:pt>
                <c:pt idx="14566">
                  <c:v>329763</c:v>
                </c:pt>
                <c:pt idx="14567">
                  <c:v>329763</c:v>
                </c:pt>
                <c:pt idx="14568">
                  <c:v>329803</c:v>
                </c:pt>
                <c:pt idx="14569">
                  <c:v>329811</c:v>
                </c:pt>
                <c:pt idx="14570">
                  <c:v>329851</c:v>
                </c:pt>
                <c:pt idx="14571">
                  <c:v>329892</c:v>
                </c:pt>
                <c:pt idx="14572">
                  <c:v>329932</c:v>
                </c:pt>
                <c:pt idx="14573">
                  <c:v>329932</c:v>
                </c:pt>
                <c:pt idx="14574">
                  <c:v>329972</c:v>
                </c:pt>
                <c:pt idx="14575">
                  <c:v>330037</c:v>
                </c:pt>
                <c:pt idx="14576">
                  <c:v>330077</c:v>
                </c:pt>
                <c:pt idx="14577">
                  <c:v>330077</c:v>
                </c:pt>
                <c:pt idx="14578">
                  <c:v>330117</c:v>
                </c:pt>
                <c:pt idx="14579">
                  <c:v>330117</c:v>
                </c:pt>
                <c:pt idx="14580">
                  <c:v>330157</c:v>
                </c:pt>
                <c:pt idx="14581">
                  <c:v>330157</c:v>
                </c:pt>
                <c:pt idx="14582">
                  <c:v>330197</c:v>
                </c:pt>
                <c:pt idx="14583">
                  <c:v>330216</c:v>
                </c:pt>
                <c:pt idx="14584">
                  <c:v>330256</c:v>
                </c:pt>
                <c:pt idx="14585">
                  <c:v>330290</c:v>
                </c:pt>
                <c:pt idx="14586">
                  <c:v>330330</c:v>
                </c:pt>
                <c:pt idx="14587">
                  <c:v>330330</c:v>
                </c:pt>
                <c:pt idx="14588">
                  <c:v>330370</c:v>
                </c:pt>
                <c:pt idx="14589">
                  <c:v>330403</c:v>
                </c:pt>
                <c:pt idx="14590">
                  <c:v>330443</c:v>
                </c:pt>
                <c:pt idx="14591">
                  <c:v>330477</c:v>
                </c:pt>
                <c:pt idx="14592">
                  <c:v>330517</c:v>
                </c:pt>
                <c:pt idx="14593">
                  <c:v>330517</c:v>
                </c:pt>
                <c:pt idx="14594">
                  <c:v>330557</c:v>
                </c:pt>
                <c:pt idx="14595">
                  <c:v>330557</c:v>
                </c:pt>
                <c:pt idx="14596">
                  <c:v>330597</c:v>
                </c:pt>
                <c:pt idx="14597">
                  <c:v>330597</c:v>
                </c:pt>
                <c:pt idx="14598">
                  <c:v>330637</c:v>
                </c:pt>
                <c:pt idx="14599">
                  <c:v>330651</c:v>
                </c:pt>
                <c:pt idx="14600">
                  <c:v>330691</c:v>
                </c:pt>
                <c:pt idx="14601">
                  <c:v>330725</c:v>
                </c:pt>
                <c:pt idx="14602">
                  <c:v>330765</c:v>
                </c:pt>
                <c:pt idx="14603">
                  <c:v>330765</c:v>
                </c:pt>
                <c:pt idx="14604">
                  <c:v>330805</c:v>
                </c:pt>
                <c:pt idx="14605">
                  <c:v>330838</c:v>
                </c:pt>
                <c:pt idx="14606">
                  <c:v>330878</c:v>
                </c:pt>
                <c:pt idx="14607">
                  <c:v>330912</c:v>
                </c:pt>
                <c:pt idx="14608">
                  <c:v>330952</c:v>
                </c:pt>
                <c:pt idx="14609">
                  <c:v>330952</c:v>
                </c:pt>
                <c:pt idx="14610">
                  <c:v>330992</c:v>
                </c:pt>
                <c:pt idx="14611">
                  <c:v>330992</c:v>
                </c:pt>
                <c:pt idx="14612">
                  <c:v>331032</c:v>
                </c:pt>
                <c:pt idx="14613">
                  <c:v>331047</c:v>
                </c:pt>
                <c:pt idx="14614">
                  <c:v>331087</c:v>
                </c:pt>
                <c:pt idx="14615">
                  <c:v>331121</c:v>
                </c:pt>
                <c:pt idx="14616">
                  <c:v>331161</c:v>
                </c:pt>
                <c:pt idx="14617">
                  <c:v>331161</c:v>
                </c:pt>
                <c:pt idx="14618">
                  <c:v>331201</c:v>
                </c:pt>
                <c:pt idx="14619">
                  <c:v>331223</c:v>
                </c:pt>
                <c:pt idx="14620">
                  <c:v>331263</c:v>
                </c:pt>
                <c:pt idx="14621">
                  <c:v>331297</c:v>
                </c:pt>
                <c:pt idx="14622">
                  <c:v>331337</c:v>
                </c:pt>
                <c:pt idx="14623">
                  <c:v>331337</c:v>
                </c:pt>
                <c:pt idx="14624">
                  <c:v>331377</c:v>
                </c:pt>
                <c:pt idx="14625">
                  <c:v>331377</c:v>
                </c:pt>
                <c:pt idx="14626">
                  <c:v>331417</c:v>
                </c:pt>
                <c:pt idx="14627">
                  <c:v>331417</c:v>
                </c:pt>
                <c:pt idx="14628">
                  <c:v>331457</c:v>
                </c:pt>
                <c:pt idx="14629">
                  <c:v>331457</c:v>
                </c:pt>
                <c:pt idx="14630">
                  <c:v>331497</c:v>
                </c:pt>
                <c:pt idx="14631">
                  <c:v>331497</c:v>
                </c:pt>
                <c:pt idx="14632">
                  <c:v>331537</c:v>
                </c:pt>
                <c:pt idx="14633">
                  <c:v>331576</c:v>
                </c:pt>
                <c:pt idx="14634">
                  <c:v>331616</c:v>
                </c:pt>
                <c:pt idx="14635">
                  <c:v>331616</c:v>
                </c:pt>
                <c:pt idx="14636">
                  <c:v>331656</c:v>
                </c:pt>
                <c:pt idx="14637">
                  <c:v>331656</c:v>
                </c:pt>
                <c:pt idx="14638">
                  <c:v>331696</c:v>
                </c:pt>
                <c:pt idx="14639">
                  <c:v>331696</c:v>
                </c:pt>
                <c:pt idx="14640">
                  <c:v>331736</c:v>
                </c:pt>
                <c:pt idx="14641">
                  <c:v>331736</c:v>
                </c:pt>
                <c:pt idx="14642">
                  <c:v>331776</c:v>
                </c:pt>
                <c:pt idx="14643">
                  <c:v>331776</c:v>
                </c:pt>
                <c:pt idx="14644">
                  <c:v>331816</c:v>
                </c:pt>
                <c:pt idx="14645">
                  <c:v>331816</c:v>
                </c:pt>
                <c:pt idx="14646">
                  <c:v>331856</c:v>
                </c:pt>
                <c:pt idx="14647">
                  <c:v>331856</c:v>
                </c:pt>
                <c:pt idx="14648">
                  <c:v>331896</c:v>
                </c:pt>
                <c:pt idx="14649">
                  <c:v>331917</c:v>
                </c:pt>
                <c:pt idx="14650">
                  <c:v>331957</c:v>
                </c:pt>
                <c:pt idx="14651">
                  <c:v>331996</c:v>
                </c:pt>
                <c:pt idx="14652">
                  <c:v>332036</c:v>
                </c:pt>
                <c:pt idx="14653">
                  <c:v>333207</c:v>
                </c:pt>
                <c:pt idx="14654">
                  <c:v>333247</c:v>
                </c:pt>
                <c:pt idx="14655">
                  <c:v>333247</c:v>
                </c:pt>
                <c:pt idx="14656">
                  <c:v>333287</c:v>
                </c:pt>
                <c:pt idx="14657">
                  <c:v>333287</c:v>
                </c:pt>
                <c:pt idx="14658">
                  <c:v>333327</c:v>
                </c:pt>
                <c:pt idx="14659">
                  <c:v>333327</c:v>
                </c:pt>
                <c:pt idx="14660">
                  <c:v>333367</c:v>
                </c:pt>
                <c:pt idx="14661">
                  <c:v>333367</c:v>
                </c:pt>
                <c:pt idx="14662">
                  <c:v>333407</c:v>
                </c:pt>
                <c:pt idx="14663">
                  <c:v>333407</c:v>
                </c:pt>
                <c:pt idx="14664">
                  <c:v>333447</c:v>
                </c:pt>
                <c:pt idx="14665">
                  <c:v>333447</c:v>
                </c:pt>
                <c:pt idx="14666">
                  <c:v>333487</c:v>
                </c:pt>
                <c:pt idx="14667">
                  <c:v>333487</c:v>
                </c:pt>
                <c:pt idx="14668">
                  <c:v>333527</c:v>
                </c:pt>
                <c:pt idx="14669">
                  <c:v>333527</c:v>
                </c:pt>
                <c:pt idx="14670">
                  <c:v>333567</c:v>
                </c:pt>
                <c:pt idx="14671">
                  <c:v>333567</c:v>
                </c:pt>
                <c:pt idx="14672">
                  <c:v>333607</c:v>
                </c:pt>
                <c:pt idx="14673">
                  <c:v>333607</c:v>
                </c:pt>
                <c:pt idx="14674">
                  <c:v>333647</c:v>
                </c:pt>
                <c:pt idx="14675">
                  <c:v>333666</c:v>
                </c:pt>
                <c:pt idx="14676">
                  <c:v>333706</c:v>
                </c:pt>
                <c:pt idx="14677">
                  <c:v>333706</c:v>
                </c:pt>
                <c:pt idx="14678">
                  <c:v>333746</c:v>
                </c:pt>
                <c:pt idx="14679">
                  <c:v>333746</c:v>
                </c:pt>
                <c:pt idx="14680">
                  <c:v>333786</c:v>
                </c:pt>
                <c:pt idx="14681">
                  <c:v>333786</c:v>
                </c:pt>
                <c:pt idx="14682">
                  <c:v>333826</c:v>
                </c:pt>
                <c:pt idx="14683">
                  <c:v>333826</c:v>
                </c:pt>
                <c:pt idx="14684">
                  <c:v>333866</c:v>
                </c:pt>
                <c:pt idx="14685">
                  <c:v>333866</c:v>
                </c:pt>
                <c:pt idx="14686">
                  <c:v>333906</c:v>
                </c:pt>
                <c:pt idx="14687">
                  <c:v>333906</c:v>
                </c:pt>
                <c:pt idx="14688">
                  <c:v>333946</c:v>
                </c:pt>
                <c:pt idx="14689">
                  <c:v>333946</c:v>
                </c:pt>
                <c:pt idx="14690">
                  <c:v>333986</c:v>
                </c:pt>
                <c:pt idx="14691">
                  <c:v>333986</c:v>
                </c:pt>
                <c:pt idx="14692">
                  <c:v>334026</c:v>
                </c:pt>
                <c:pt idx="14693">
                  <c:v>334026</c:v>
                </c:pt>
                <c:pt idx="14694">
                  <c:v>334066</c:v>
                </c:pt>
                <c:pt idx="14695">
                  <c:v>334066</c:v>
                </c:pt>
                <c:pt idx="14696">
                  <c:v>334106</c:v>
                </c:pt>
                <c:pt idx="14697">
                  <c:v>334106</c:v>
                </c:pt>
                <c:pt idx="14698">
                  <c:v>334146</c:v>
                </c:pt>
                <c:pt idx="14699">
                  <c:v>334146</c:v>
                </c:pt>
                <c:pt idx="14700">
                  <c:v>334186</c:v>
                </c:pt>
                <c:pt idx="14701">
                  <c:v>334186</c:v>
                </c:pt>
                <c:pt idx="14702">
                  <c:v>334226</c:v>
                </c:pt>
                <c:pt idx="14703">
                  <c:v>334226</c:v>
                </c:pt>
                <c:pt idx="14704">
                  <c:v>334266</c:v>
                </c:pt>
                <c:pt idx="14705">
                  <c:v>334291</c:v>
                </c:pt>
                <c:pt idx="14706">
                  <c:v>334331</c:v>
                </c:pt>
                <c:pt idx="14707">
                  <c:v>334331</c:v>
                </c:pt>
                <c:pt idx="14708">
                  <c:v>334371</c:v>
                </c:pt>
                <c:pt idx="14709">
                  <c:v>334371</c:v>
                </c:pt>
                <c:pt idx="14710">
                  <c:v>334411</c:v>
                </c:pt>
                <c:pt idx="14711">
                  <c:v>334411</c:v>
                </c:pt>
                <c:pt idx="14712">
                  <c:v>334451</c:v>
                </c:pt>
                <c:pt idx="14713">
                  <c:v>334451</c:v>
                </c:pt>
                <c:pt idx="14714">
                  <c:v>334491</c:v>
                </c:pt>
                <c:pt idx="14715">
                  <c:v>334491</c:v>
                </c:pt>
                <c:pt idx="14716">
                  <c:v>334531</c:v>
                </c:pt>
                <c:pt idx="14717">
                  <c:v>334531</c:v>
                </c:pt>
                <c:pt idx="14718">
                  <c:v>334571</c:v>
                </c:pt>
                <c:pt idx="14719">
                  <c:v>334571</c:v>
                </c:pt>
                <c:pt idx="14720">
                  <c:v>334611</c:v>
                </c:pt>
                <c:pt idx="14721">
                  <c:v>334611</c:v>
                </c:pt>
                <c:pt idx="14722">
                  <c:v>334651</c:v>
                </c:pt>
                <c:pt idx="14723">
                  <c:v>334651</c:v>
                </c:pt>
                <c:pt idx="14724">
                  <c:v>334691</c:v>
                </c:pt>
                <c:pt idx="14725">
                  <c:v>334691</c:v>
                </c:pt>
                <c:pt idx="14726">
                  <c:v>334731</c:v>
                </c:pt>
                <c:pt idx="14727">
                  <c:v>334731</c:v>
                </c:pt>
                <c:pt idx="14728">
                  <c:v>334771</c:v>
                </c:pt>
                <c:pt idx="14729">
                  <c:v>334771</c:v>
                </c:pt>
                <c:pt idx="14730">
                  <c:v>334811</c:v>
                </c:pt>
                <c:pt idx="14731">
                  <c:v>334811</c:v>
                </c:pt>
                <c:pt idx="14732">
                  <c:v>334851</c:v>
                </c:pt>
                <c:pt idx="14733">
                  <c:v>334851</c:v>
                </c:pt>
                <c:pt idx="14734">
                  <c:v>334891</c:v>
                </c:pt>
                <c:pt idx="14735">
                  <c:v>334891</c:v>
                </c:pt>
                <c:pt idx="14736">
                  <c:v>334931</c:v>
                </c:pt>
                <c:pt idx="14737">
                  <c:v>334931</c:v>
                </c:pt>
                <c:pt idx="14738">
                  <c:v>334971</c:v>
                </c:pt>
                <c:pt idx="14739">
                  <c:v>334971</c:v>
                </c:pt>
                <c:pt idx="14740">
                  <c:v>335011</c:v>
                </c:pt>
                <c:pt idx="14741">
                  <c:v>335011</c:v>
                </c:pt>
                <c:pt idx="14742">
                  <c:v>335051</c:v>
                </c:pt>
                <c:pt idx="14743">
                  <c:v>335051</c:v>
                </c:pt>
                <c:pt idx="14744">
                  <c:v>335091</c:v>
                </c:pt>
                <c:pt idx="14745">
                  <c:v>335091</c:v>
                </c:pt>
                <c:pt idx="14746">
                  <c:v>335131</c:v>
                </c:pt>
                <c:pt idx="14747">
                  <c:v>335131</c:v>
                </c:pt>
                <c:pt idx="14748">
                  <c:v>335171</c:v>
                </c:pt>
                <c:pt idx="14749">
                  <c:v>335171</c:v>
                </c:pt>
                <c:pt idx="14750">
                  <c:v>335211</c:v>
                </c:pt>
                <c:pt idx="14751">
                  <c:v>335211</c:v>
                </c:pt>
                <c:pt idx="14752">
                  <c:v>335251</c:v>
                </c:pt>
                <c:pt idx="14753">
                  <c:v>335251</c:v>
                </c:pt>
                <c:pt idx="14754">
                  <c:v>335291</c:v>
                </c:pt>
                <c:pt idx="14755">
                  <c:v>335291</c:v>
                </c:pt>
                <c:pt idx="14756">
                  <c:v>335331</c:v>
                </c:pt>
                <c:pt idx="14757">
                  <c:v>335331</c:v>
                </c:pt>
                <c:pt idx="14758">
                  <c:v>335371</c:v>
                </c:pt>
                <c:pt idx="14759">
                  <c:v>335371</c:v>
                </c:pt>
                <c:pt idx="14760">
                  <c:v>335411</c:v>
                </c:pt>
                <c:pt idx="14761">
                  <c:v>335411</c:v>
                </c:pt>
                <c:pt idx="14762">
                  <c:v>335451</c:v>
                </c:pt>
                <c:pt idx="14763">
                  <c:v>335451</c:v>
                </c:pt>
                <c:pt idx="14764">
                  <c:v>335491</c:v>
                </c:pt>
                <c:pt idx="14765">
                  <c:v>335491</c:v>
                </c:pt>
                <c:pt idx="14766">
                  <c:v>335531</c:v>
                </c:pt>
                <c:pt idx="14767">
                  <c:v>335531</c:v>
                </c:pt>
                <c:pt idx="14768">
                  <c:v>335571</c:v>
                </c:pt>
                <c:pt idx="14769">
                  <c:v>335571</c:v>
                </c:pt>
                <c:pt idx="14770">
                  <c:v>335611</c:v>
                </c:pt>
                <c:pt idx="14771">
                  <c:v>335611</c:v>
                </c:pt>
                <c:pt idx="14772">
                  <c:v>335651</c:v>
                </c:pt>
                <c:pt idx="14773">
                  <c:v>335651</c:v>
                </c:pt>
                <c:pt idx="14774">
                  <c:v>335691</c:v>
                </c:pt>
                <c:pt idx="14775">
                  <c:v>335691</c:v>
                </c:pt>
                <c:pt idx="14776">
                  <c:v>335731</c:v>
                </c:pt>
                <c:pt idx="14777">
                  <c:v>335731</c:v>
                </c:pt>
                <c:pt idx="14778">
                  <c:v>335771</c:v>
                </c:pt>
                <c:pt idx="14779">
                  <c:v>335771</c:v>
                </c:pt>
                <c:pt idx="14780">
                  <c:v>335811</c:v>
                </c:pt>
                <c:pt idx="14781">
                  <c:v>335826</c:v>
                </c:pt>
                <c:pt idx="14782">
                  <c:v>335866</c:v>
                </c:pt>
                <c:pt idx="14783">
                  <c:v>335892</c:v>
                </c:pt>
                <c:pt idx="14784">
                  <c:v>335932</c:v>
                </c:pt>
                <c:pt idx="14785">
                  <c:v>335964</c:v>
                </c:pt>
                <c:pt idx="14786">
                  <c:v>336004</c:v>
                </c:pt>
                <c:pt idx="14787">
                  <c:v>336004</c:v>
                </c:pt>
                <c:pt idx="14788">
                  <c:v>336044</c:v>
                </c:pt>
                <c:pt idx="14789">
                  <c:v>336044</c:v>
                </c:pt>
                <c:pt idx="14790">
                  <c:v>336084</c:v>
                </c:pt>
                <c:pt idx="14791">
                  <c:v>336084</c:v>
                </c:pt>
                <c:pt idx="14792">
                  <c:v>336124</c:v>
                </c:pt>
                <c:pt idx="14793">
                  <c:v>336124</c:v>
                </c:pt>
                <c:pt idx="14794">
                  <c:v>336164</c:v>
                </c:pt>
                <c:pt idx="14795">
                  <c:v>336211</c:v>
                </c:pt>
                <c:pt idx="14796">
                  <c:v>336251</c:v>
                </c:pt>
                <c:pt idx="14797">
                  <c:v>336289</c:v>
                </c:pt>
                <c:pt idx="14798">
                  <c:v>336329</c:v>
                </c:pt>
                <c:pt idx="14799">
                  <c:v>336329</c:v>
                </c:pt>
                <c:pt idx="14800">
                  <c:v>336369</c:v>
                </c:pt>
                <c:pt idx="14801">
                  <c:v>336423</c:v>
                </c:pt>
                <c:pt idx="14802">
                  <c:v>336463</c:v>
                </c:pt>
                <c:pt idx="14803">
                  <c:v>336471</c:v>
                </c:pt>
                <c:pt idx="14804">
                  <c:v>336511</c:v>
                </c:pt>
                <c:pt idx="14805">
                  <c:v>336511</c:v>
                </c:pt>
                <c:pt idx="14806">
                  <c:v>336551</c:v>
                </c:pt>
                <c:pt idx="14807">
                  <c:v>336551</c:v>
                </c:pt>
                <c:pt idx="14808">
                  <c:v>336591</c:v>
                </c:pt>
                <c:pt idx="14809">
                  <c:v>337981</c:v>
                </c:pt>
                <c:pt idx="14810">
                  <c:v>338021</c:v>
                </c:pt>
                <c:pt idx="14811">
                  <c:v>338021</c:v>
                </c:pt>
                <c:pt idx="14812">
                  <c:v>338061</c:v>
                </c:pt>
                <c:pt idx="14813">
                  <c:v>338061</c:v>
                </c:pt>
                <c:pt idx="14814">
                  <c:v>338101</c:v>
                </c:pt>
                <c:pt idx="14815">
                  <c:v>338101</c:v>
                </c:pt>
                <c:pt idx="14816">
                  <c:v>338141</c:v>
                </c:pt>
                <c:pt idx="14817">
                  <c:v>338141</c:v>
                </c:pt>
                <c:pt idx="14818">
                  <c:v>338181</c:v>
                </c:pt>
                <c:pt idx="14819">
                  <c:v>338181</c:v>
                </c:pt>
                <c:pt idx="14820">
                  <c:v>338221</c:v>
                </c:pt>
                <c:pt idx="14821">
                  <c:v>338221</c:v>
                </c:pt>
                <c:pt idx="14822">
                  <c:v>338261</c:v>
                </c:pt>
                <c:pt idx="14823">
                  <c:v>338261</c:v>
                </c:pt>
                <c:pt idx="14824">
                  <c:v>338301</c:v>
                </c:pt>
                <c:pt idx="14825">
                  <c:v>338301</c:v>
                </c:pt>
                <c:pt idx="14826">
                  <c:v>338341</c:v>
                </c:pt>
                <c:pt idx="14827">
                  <c:v>338341</c:v>
                </c:pt>
                <c:pt idx="14828">
                  <c:v>338381</c:v>
                </c:pt>
                <c:pt idx="14829">
                  <c:v>338381</c:v>
                </c:pt>
                <c:pt idx="14830">
                  <c:v>338421</c:v>
                </c:pt>
                <c:pt idx="14831">
                  <c:v>338421</c:v>
                </c:pt>
                <c:pt idx="14832">
                  <c:v>338461</c:v>
                </c:pt>
                <c:pt idx="14833">
                  <c:v>338461</c:v>
                </c:pt>
                <c:pt idx="14834">
                  <c:v>338501</c:v>
                </c:pt>
                <c:pt idx="14835">
                  <c:v>338501</c:v>
                </c:pt>
                <c:pt idx="14836">
                  <c:v>338541</c:v>
                </c:pt>
                <c:pt idx="14837">
                  <c:v>338541</c:v>
                </c:pt>
                <c:pt idx="14838">
                  <c:v>338581</c:v>
                </c:pt>
                <c:pt idx="14839">
                  <c:v>338581</c:v>
                </c:pt>
                <c:pt idx="14840">
                  <c:v>338621</c:v>
                </c:pt>
                <c:pt idx="14841">
                  <c:v>338621</c:v>
                </c:pt>
                <c:pt idx="14842">
                  <c:v>338661</c:v>
                </c:pt>
                <c:pt idx="14843">
                  <c:v>338661</c:v>
                </c:pt>
                <c:pt idx="14844">
                  <c:v>338701</c:v>
                </c:pt>
                <c:pt idx="14845">
                  <c:v>338701</c:v>
                </c:pt>
                <c:pt idx="14846">
                  <c:v>338741</c:v>
                </c:pt>
                <c:pt idx="14847">
                  <c:v>338741</c:v>
                </c:pt>
                <c:pt idx="14848">
                  <c:v>338781</c:v>
                </c:pt>
                <c:pt idx="14849">
                  <c:v>338781</c:v>
                </c:pt>
                <c:pt idx="14850">
                  <c:v>338821</c:v>
                </c:pt>
                <c:pt idx="14851">
                  <c:v>338821</c:v>
                </c:pt>
                <c:pt idx="14852">
                  <c:v>338861</c:v>
                </c:pt>
                <c:pt idx="14853">
                  <c:v>338861</c:v>
                </c:pt>
                <c:pt idx="14854">
                  <c:v>338901</c:v>
                </c:pt>
                <c:pt idx="14855">
                  <c:v>338901</c:v>
                </c:pt>
                <c:pt idx="14856">
                  <c:v>338941</c:v>
                </c:pt>
                <c:pt idx="14857">
                  <c:v>338941</c:v>
                </c:pt>
                <c:pt idx="14858">
                  <c:v>338981</c:v>
                </c:pt>
                <c:pt idx="14859">
                  <c:v>338981</c:v>
                </c:pt>
                <c:pt idx="14860">
                  <c:v>339021</c:v>
                </c:pt>
                <c:pt idx="14861">
                  <c:v>339021</c:v>
                </c:pt>
                <c:pt idx="14862">
                  <c:v>339061</c:v>
                </c:pt>
                <c:pt idx="14863">
                  <c:v>339061</c:v>
                </c:pt>
                <c:pt idx="14864">
                  <c:v>339101</c:v>
                </c:pt>
                <c:pt idx="14865">
                  <c:v>339101</c:v>
                </c:pt>
                <c:pt idx="14866">
                  <c:v>339141</c:v>
                </c:pt>
                <c:pt idx="14867">
                  <c:v>339141</c:v>
                </c:pt>
                <c:pt idx="14868">
                  <c:v>339181</c:v>
                </c:pt>
                <c:pt idx="14869">
                  <c:v>339181</c:v>
                </c:pt>
                <c:pt idx="14870">
                  <c:v>339221</c:v>
                </c:pt>
                <c:pt idx="14871">
                  <c:v>339221</c:v>
                </c:pt>
                <c:pt idx="14872">
                  <c:v>339261</c:v>
                </c:pt>
                <c:pt idx="14873">
                  <c:v>339261</c:v>
                </c:pt>
                <c:pt idx="14874">
                  <c:v>339301</c:v>
                </c:pt>
                <c:pt idx="14875">
                  <c:v>339301</c:v>
                </c:pt>
                <c:pt idx="14876">
                  <c:v>339341</c:v>
                </c:pt>
                <c:pt idx="14877">
                  <c:v>339341</c:v>
                </c:pt>
                <c:pt idx="14878">
                  <c:v>339381</c:v>
                </c:pt>
                <c:pt idx="14879">
                  <c:v>339381</c:v>
                </c:pt>
                <c:pt idx="14880">
                  <c:v>339421</c:v>
                </c:pt>
                <c:pt idx="14881">
                  <c:v>339421</c:v>
                </c:pt>
                <c:pt idx="14882">
                  <c:v>339461</c:v>
                </c:pt>
                <c:pt idx="14883">
                  <c:v>339461</c:v>
                </c:pt>
                <c:pt idx="14884">
                  <c:v>339501</c:v>
                </c:pt>
                <c:pt idx="14885">
                  <c:v>339501</c:v>
                </c:pt>
                <c:pt idx="14886">
                  <c:v>339541</c:v>
                </c:pt>
                <c:pt idx="14887">
                  <c:v>339541</c:v>
                </c:pt>
                <c:pt idx="14888">
                  <c:v>339581</c:v>
                </c:pt>
                <c:pt idx="14889">
                  <c:v>339581</c:v>
                </c:pt>
                <c:pt idx="14890">
                  <c:v>339621</c:v>
                </c:pt>
                <c:pt idx="14891">
                  <c:v>339621</c:v>
                </c:pt>
                <c:pt idx="14892">
                  <c:v>339661</c:v>
                </c:pt>
                <c:pt idx="14893">
                  <c:v>339661</c:v>
                </c:pt>
                <c:pt idx="14894">
                  <c:v>339701</c:v>
                </c:pt>
                <c:pt idx="14895">
                  <c:v>339701</c:v>
                </c:pt>
                <c:pt idx="14896">
                  <c:v>339741</c:v>
                </c:pt>
                <c:pt idx="14897">
                  <c:v>339741</c:v>
                </c:pt>
                <c:pt idx="14898">
                  <c:v>339781</c:v>
                </c:pt>
                <c:pt idx="14899">
                  <c:v>339781</c:v>
                </c:pt>
                <c:pt idx="14900">
                  <c:v>339821</c:v>
                </c:pt>
                <c:pt idx="14901">
                  <c:v>339821</c:v>
                </c:pt>
                <c:pt idx="14902">
                  <c:v>339861</c:v>
                </c:pt>
                <c:pt idx="14903">
                  <c:v>339861</c:v>
                </c:pt>
                <c:pt idx="14904">
                  <c:v>339901</c:v>
                </c:pt>
                <c:pt idx="14905">
                  <c:v>339901</c:v>
                </c:pt>
                <c:pt idx="14906">
                  <c:v>339941</c:v>
                </c:pt>
                <c:pt idx="14907">
                  <c:v>339941</c:v>
                </c:pt>
                <c:pt idx="14908">
                  <c:v>339981</c:v>
                </c:pt>
                <c:pt idx="14909">
                  <c:v>339981</c:v>
                </c:pt>
                <c:pt idx="14910">
                  <c:v>340021</c:v>
                </c:pt>
                <c:pt idx="14911">
                  <c:v>340021</c:v>
                </c:pt>
                <c:pt idx="14912">
                  <c:v>340061</c:v>
                </c:pt>
                <c:pt idx="14913">
                  <c:v>340061</c:v>
                </c:pt>
                <c:pt idx="14914">
                  <c:v>340101</c:v>
                </c:pt>
                <c:pt idx="14915">
                  <c:v>340101</c:v>
                </c:pt>
                <c:pt idx="14916">
                  <c:v>340141</c:v>
                </c:pt>
                <c:pt idx="14917">
                  <c:v>340141</c:v>
                </c:pt>
                <c:pt idx="14918">
                  <c:v>340181</c:v>
                </c:pt>
                <c:pt idx="14919">
                  <c:v>340181</c:v>
                </c:pt>
                <c:pt idx="14920">
                  <c:v>340221</c:v>
                </c:pt>
                <c:pt idx="14921">
                  <c:v>340221</c:v>
                </c:pt>
                <c:pt idx="14922">
                  <c:v>340261</c:v>
                </c:pt>
                <c:pt idx="14923">
                  <c:v>340261</c:v>
                </c:pt>
                <c:pt idx="14924">
                  <c:v>340301</c:v>
                </c:pt>
                <c:pt idx="14925">
                  <c:v>340301</c:v>
                </c:pt>
                <c:pt idx="14926">
                  <c:v>340341</c:v>
                </c:pt>
                <c:pt idx="14927">
                  <c:v>340341</c:v>
                </c:pt>
                <c:pt idx="14928">
                  <c:v>340381</c:v>
                </c:pt>
                <c:pt idx="14929">
                  <c:v>340381</c:v>
                </c:pt>
                <c:pt idx="14930">
                  <c:v>340421</c:v>
                </c:pt>
                <c:pt idx="14931">
                  <c:v>340421</c:v>
                </c:pt>
                <c:pt idx="14932">
                  <c:v>340461</c:v>
                </c:pt>
                <c:pt idx="14933">
                  <c:v>340470</c:v>
                </c:pt>
                <c:pt idx="14934">
                  <c:v>340510</c:v>
                </c:pt>
                <c:pt idx="14935">
                  <c:v>340566</c:v>
                </c:pt>
                <c:pt idx="14936">
                  <c:v>340606</c:v>
                </c:pt>
                <c:pt idx="14937">
                  <c:v>340640</c:v>
                </c:pt>
                <c:pt idx="14938">
                  <c:v>340680</c:v>
                </c:pt>
                <c:pt idx="14939">
                  <c:v>340680</c:v>
                </c:pt>
                <c:pt idx="14940">
                  <c:v>340720</c:v>
                </c:pt>
                <c:pt idx="14941">
                  <c:v>340720</c:v>
                </c:pt>
                <c:pt idx="14942">
                  <c:v>340760</c:v>
                </c:pt>
                <c:pt idx="14943">
                  <c:v>340760</c:v>
                </c:pt>
                <c:pt idx="14944">
                  <c:v>340800</c:v>
                </c:pt>
                <c:pt idx="14945">
                  <c:v>340800</c:v>
                </c:pt>
                <c:pt idx="14946">
                  <c:v>340840</c:v>
                </c:pt>
                <c:pt idx="14947">
                  <c:v>340840</c:v>
                </c:pt>
                <c:pt idx="14948">
                  <c:v>340880</c:v>
                </c:pt>
                <c:pt idx="14949">
                  <c:v>340908</c:v>
                </c:pt>
                <c:pt idx="14950">
                  <c:v>340948</c:v>
                </c:pt>
                <c:pt idx="14951">
                  <c:v>340948</c:v>
                </c:pt>
                <c:pt idx="14952">
                  <c:v>340988</c:v>
                </c:pt>
                <c:pt idx="14953">
                  <c:v>341004</c:v>
                </c:pt>
                <c:pt idx="14954">
                  <c:v>341044</c:v>
                </c:pt>
                <c:pt idx="14955">
                  <c:v>341063</c:v>
                </c:pt>
                <c:pt idx="14956">
                  <c:v>341103</c:v>
                </c:pt>
                <c:pt idx="14957">
                  <c:v>341137</c:v>
                </c:pt>
                <c:pt idx="14958">
                  <c:v>341177</c:v>
                </c:pt>
                <c:pt idx="14959">
                  <c:v>341177</c:v>
                </c:pt>
                <c:pt idx="14960">
                  <c:v>341217</c:v>
                </c:pt>
                <c:pt idx="14961">
                  <c:v>341250</c:v>
                </c:pt>
                <c:pt idx="14962">
                  <c:v>341290</c:v>
                </c:pt>
                <c:pt idx="14963">
                  <c:v>341324</c:v>
                </c:pt>
                <c:pt idx="14964">
                  <c:v>341364</c:v>
                </c:pt>
                <c:pt idx="14965">
                  <c:v>341364</c:v>
                </c:pt>
                <c:pt idx="14966">
                  <c:v>341404</c:v>
                </c:pt>
                <c:pt idx="14967">
                  <c:v>341404</c:v>
                </c:pt>
                <c:pt idx="14968">
                  <c:v>341444</c:v>
                </c:pt>
                <c:pt idx="14969">
                  <c:v>341444</c:v>
                </c:pt>
                <c:pt idx="14970">
                  <c:v>341484</c:v>
                </c:pt>
                <c:pt idx="14971">
                  <c:v>341498</c:v>
                </c:pt>
                <c:pt idx="14972">
                  <c:v>341538</c:v>
                </c:pt>
                <c:pt idx="14973">
                  <c:v>341572</c:v>
                </c:pt>
                <c:pt idx="14974">
                  <c:v>341612</c:v>
                </c:pt>
                <c:pt idx="14975">
                  <c:v>341612</c:v>
                </c:pt>
                <c:pt idx="14976">
                  <c:v>341652</c:v>
                </c:pt>
                <c:pt idx="14977">
                  <c:v>341685</c:v>
                </c:pt>
                <c:pt idx="14978">
                  <c:v>341725</c:v>
                </c:pt>
                <c:pt idx="14979">
                  <c:v>341759</c:v>
                </c:pt>
                <c:pt idx="14980">
                  <c:v>341799</c:v>
                </c:pt>
                <c:pt idx="14981">
                  <c:v>341799</c:v>
                </c:pt>
                <c:pt idx="14982">
                  <c:v>341839</c:v>
                </c:pt>
                <c:pt idx="14983">
                  <c:v>341839</c:v>
                </c:pt>
                <c:pt idx="14984">
                  <c:v>341879</c:v>
                </c:pt>
                <c:pt idx="14985">
                  <c:v>341894</c:v>
                </c:pt>
                <c:pt idx="14986">
                  <c:v>341934</c:v>
                </c:pt>
                <c:pt idx="14987">
                  <c:v>341968</c:v>
                </c:pt>
                <c:pt idx="14988">
                  <c:v>342008</c:v>
                </c:pt>
                <c:pt idx="14989">
                  <c:v>342008</c:v>
                </c:pt>
                <c:pt idx="14990">
                  <c:v>342048</c:v>
                </c:pt>
                <c:pt idx="14991">
                  <c:v>342070</c:v>
                </c:pt>
                <c:pt idx="14992">
                  <c:v>342110</c:v>
                </c:pt>
                <c:pt idx="14993">
                  <c:v>342144</c:v>
                </c:pt>
                <c:pt idx="14994">
                  <c:v>342184</c:v>
                </c:pt>
                <c:pt idx="14995">
                  <c:v>342184</c:v>
                </c:pt>
                <c:pt idx="14996">
                  <c:v>342224</c:v>
                </c:pt>
                <c:pt idx="14997">
                  <c:v>342224</c:v>
                </c:pt>
                <c:pt idx="14998">
                  <c:v>342264</c:v>
                </c:pt>
                <c:pt idx="14999">
                  <c:v>342264</c:v>
                </c:pt>
                <c:pt idx="15000">
                  <c:v>342304</c:v>
                </c:pt>
                <c:pt idx="15001">
                  <c:v>342304</c:v>
                </c:pt>
                <c:pt idx="15002">
                  <c:v>342344</c:v>
                </c:pt>
                <c:pt idx="15003">
                  <c:v>342344</c:v>
                </c:pt>
                <c:pt idx="15004">
                  <c:v>342384</c:v>
                </c:pt>
                <c:pt idx="15005">
                  <c:v>342423</c:v>
                </c:pt>
                <c:pt idx="15006">
                  <c:v>342463</c:v>
                </c:pt>
                <c:pt idx="15007">
                  <c:v>342463</c:v>
                </c:pt>
                <c:pt idx="15008">
                  <c:v>342503</c:v>
                </c:pt>
                <c:pt idx="15009">
                  <c:v>342503</c:v>
                </c:pt>
                <c:pt idx="15010">
                  <c:v>342543</c:v>
                </c:pt>
                <c:pt idx="15011">
                  <c:v>342543</c:v>
                </c:pt>
                <c:pt idx="15012">
                  <c:v>342583</c:v>
                </c:pt>
                <c:pt idx="15013">
                  <c:v>342583</c:v>
                </c:pt>
                <c:pt idx="15014">
                  <c:v>342623</c:v>
                </c:pt>
                <c:pt idx="15015">
                  <c:v>342623</c:v>
                </c:pt>
                <c:pt idx="15016">
                  <c:v>342663</c:v>
                </c:pt>
                <c:pt idx="15017">
                  <c:v>342663</c:v>
                </c:pt>
                <c:pt idx="15018">
                  <c:v>342703</c:v>
                </c:pt>
                <c:pt idx="15019">
                  <c:v>342703</c:v>
                </c:pt>
                <c:pt idx="15020">
                  <c:v>342743</c:v>
                </c:pt>
                <c:pt idx="15021">
                  <c:v>342762</c:v>
                </c:pt>
                <c:pt idx="15022">
                  <c:v>342802</c:v>
                </c:pt>
                <c:pt idx="15023">
                  <c:v>342833</c:v>
                </c:pt>
                <c:pt idx="15024">
                  <c:v>342873</c:v>
                </c:pt>
                <c:pt idx="15025">
                  <c:v>342873</c:v>
                </c:pt>
                <c:pt idx="15026">
                  <c:v>342913</c:v>
                </c:pt>
                <c:pt idx="15027">
                  <c:v>342967</c:v>
                </c:pt>
                <c:pt idx="15028">
                  <c:v>343007</c:v>
                </c:pt>
                <c:pt idx="15029">
                  <c:v>343931</c:v>
                </c:pt>
                <c:pt idx="15030">
                  <c:v>343971</c:v>
                </c:pt>
                <c:pt idx="15031">
                  <c:v>343971</c:v>
                </c:pt>
                <c:pt idx="15032">
                  <c:v>344011</c:v>
                </c:pt>
                <c:pt idx="15033">
                  <c:v>344011</c:v>
                </c:pt>
                <c:pt idx="15034">
                  <c:v>344051</c:v>
                </c:pt>
                <c:pt idx="15035">
                  <c:v>344051</c:v>
                </c:pt>
                <c:pt idx="15036">
                  <c:v>344091</c:v>
                </c:pt>
                <c:pt idx="15037">
                  <c:v>344091</c:v>
                </c:pt>
                <c:pt idx="15038">
                  <c:v>344131</c:v>
                </c:pt>
                <c:pt idx="15039">
                  <c:v>344131</c:v>
                </c:pt>
                <c:pt idx="15040">
                  <c:v>344171</c:v>
                </c:pt>
                <c:pt idx="15041">
                  <c:v>344171</c:v>
                </c:pt>
                <c:pt idx="15042">
                  <c:v>344211</c:v>
                </c:pt>
                <c:pt idx="15043">
                  <c:v>344211</c:v>
                </c:pt>
                <c:pt idx="15044">
                  <c:v>344251</c:v>
                </c:pt>
                <c:pt idx="15045">
                  <c:v>344251</c:v>
                </c:pt>
                <c:pt idx="15046">
                  <c:v>344291</c:v>
                </c:pt>
                <c:pt idx="15047">
                  <c:v>344291</c:v>
                </c:pt>
                <c:pt idx="15048">
                  <c:v>344331</c:v>
                </c:pt>
                <c:pt idx="15049">
                  <c:v>344331</c:v>
                </c:pt>
                <c:pt idx="15050">
                  <c:v>344371</c:v>
                </c:pt>
                <c:pt idx="15051">
                  <c:v>344371</c:v>
                </c:pt>
                <c:pt idx="15052">
                  <c:v>344411</c:v>
                </c:pt>
                <c:pt idx="15053">
                  <c:v>344411</c:v>
                </c:pt>
                <c:pt idx="15054">
                  <c:v>344451</c:v>
                </c:pt>
                <c:pt idx="15055">
                  <c:v>344451</c:v>
                </c:pt>
                <c:pt idx="15056">
                  <c:v>344491</c:v>
                </c:pt>
                <c:pt idx="15057">
                  <c:v>344491</c:v>
                </c:pt>
                <c:pt idx="15058">
                  <c:v>344531</c:v>
                </c:pt>
                <c:pt idx="15059">
                  <c:v>344531</c:v>
                </c:pt>
                <c:pt idx="15060">
                  <c:v>344571</c:v>
                </c:pt>
                <c:pt idx="15061">
                  <c:v>344571</c:v>
                </c:pt>
                <c:pt idx="15062">
                  <c:v>344611</c:v>
                </c:pt>
                <c:pt idx="15063">
                  <c:v>344611</c:v>
                </c:pt>
                <c:pt idx="15064">
                  <c:v>344651</c:v>
                </c:pt>
                <c:pt idx="15065">
                  <c:v>344651</c:v>
                </c:pt>
                <c:pt idx="15066">
                  <c:v>344691</c:v>
                </c:pt>
                <c:pt idx="15067">
                  <c:v>344691</c:v>
                </c:pt>
                <c:pt idx="15068">
                  <c:v>344731</c:v>
                </c:pt>
                <c:pt idx="15069">
                  <c:v>344731</c:v>
                </c:pt>
                <c:pt idx="15070">
                  <c:v>344771</c:v>
                </c:pt>
                <c:pt idx="15071">
                  <c:v>344771</c:v>
                </c:pt>
                <c:pt idx="15072">
                  <c:v>344811</c:v>
                </c:pt>
                <c:pt idx="15073">
                  <c:v>344836</c:v>
                </c:pt>
                <c:pt idx="15074">
                  <c:v>344876</c:v>
                </c:pt>
                <c:pt idx="15075">
                  <c:v>344876</c:v>
                </c:pt>
                <c:pt idx="15076">
                  <c:v>344916</c:v>
                </c:pt>
                <c:pt idx="15077">
                  <c:v>344916</c:v>
                </c:pt>
                <c:pt idx="15078">
                  <c:v>344956</c:v>
                </c:pt>
                <c:pt idx="15079">
                  <c:v>344956</c:v>
                </c:pt>
                <c:pt idx="15080">
                  <c:v>344996</c:v>
                </c:pt>
                <c:pt idx="15081">
                  <c:v>344996</c:v>
                </c:pt>
                <c:pt idx="15082">
                  <c:v>345036</c:v>
                </c:pt>
                <c:pt idx="15083">
                  <c:v>345036</c:v>
                </c:pt>
                <c:pt idx="15084">
                  <c:v>345076</c:v>
                </c:pt>
                <c:pt idx="15085">
                  <c:v>345076</c:v>
                </c:pt>
                <c:pt idx="15086">
                  <c:v>345116</c:v>
                </c:pt>
                <c:pt idx="15087">
                  <c:v>345116</c:v>
                </c:pt>
                <c:pt idx="15088">
                  <c:v>345156</c:v>
                </c:pt>
                <c:pt idx="15089">
                  <c:v>345156</c:v>
                </c:pt>
                <c:pt idx="15090">
                  <c:v>345196</c:v>
                </c:pt>
                <c:pt idx="15091">
                  <c:v>345196</c:v>
                </c:pt>
                <c:pt idx="15092">
                  <c:v>345236</c:v>
                </c:pt>
                <c:pt idx="15093">
                  <c:v>345236</c:v>
                </c:pt>
                <c:pt idx="15094">
                  <c:v>345276</c:v>
                </c:pt>
                <c:pt idx="15095">
                  <c:v>345276</c:v>
                </c:pt>
                <c:pt idx="15096">
                  <c:v>345316</c:v>
                </c:pt>
                <c:pt idx="15097">
                  <c:v>345316</c:v>
                </c:pt>
                <c:pt idx="15098">
                  <c:v>345356</c:v>
                </c:pt>
                <c:pt idx="15099">
                  <c:v>345356</c:v>
                </c:pt>
                <c:pt idx="15100">
                  <c:v>345396</c:v>
                </c:pt>
                <c:pt idx="15101">
                  <c:v>345396</c:v>
                </c:pt>
                <c:pt idx="15102">
                  <c:v>345436</c:v>
                </c:pt>
                <c:pt idx="15103">
                  <c:v>345436</c:v>
                </c:pt>
                <c:pt idx="15104">
                  <c:v>345476</c:v>
                </c:pt>
                <c:pt idx="15105">
                  <c:v>345476</c:v>
                </c:pt>
                <c:pt idx="15106">
                  <c:v>345516</c:v>
                </c:pt>
                <c:pt idx="15107">
                  <c:v>345516</c:v>
                </c:pt>
                <c:pt idx="15108">
                  <c:v>345556</c:v>
                </c:pt>
                <c:pt idx="15109">
                  <c:v>345556</c:v>
                </c:pt>
                <c:pt idx="15110">
                  <c:v>345596</c:v>
                </c:pt>
                <c:pt idx="15111">
                  <c:v>345596</c:v>
                </c:pt>
                <c:pt idx="15112">
                  <c:v>345636</c:v>
                </c:pt>
                <c:pt idx="15113">
                  <c:v>345636</c:v>
                </c:pt>
                <c:pt idx="15114">
                  <c:v>345676</c:v>
                </c:pt>
                <c:pt idx="15115">
                  <c:v>345676</c:v>
                </c:pt>
                <c:pt idx="15116">
                  <c:v>345716</c:v>
                </c:pt>
                <c:pt idx="15117">
                  <c:v>345716</c:v>
                </c:pt>
                <c:pt idx="15118">
                  <c:v>345756</c:v>
                </c:pt>
                <c:pt idx="15119">
                  <c:v>345756</c:v>
                </c:pt>
                <c:pt idx="15120">
                  <c:v>345796</c:v>
                </c:pt>
                <c:pt idx="15121">
                  <c:v>345796</c:v>
                </c:pt>
                <c:pt idx="15122">
                  <c:v>345836</c:v>
                </c:pt>
                <c:pt idx="15123">
                  <c:v>345836</c:v>
                </c:pt>
                <c:pt idx="15124">
                  <c:v>345876</c:v>
                </c:pt>
                <c:pt idx="15125">
                  <c:v>345876</c:v>
                </c:pt>
                <c:pt idx="15126">
                  <c:v>345916</c:v>
                </c:pt>
                <c:pt idx="15127">
                  <c:v>345916</c:v>
                </c:pt>
                <c:pt idx="15128">
                  <c:v>345956</c:v>
                </c:pt>
                <c:pt idx="15129">
                  <c:v>345956</c:v>
                </c:pt>
                <c:pt idx="15130">
                  <c:v>345996</c:v>
                </c:pt>
                <c:pt idx="15131">
                  <c:v>345996</c:v>
                </c:pt>
                <c:pt idx="15132">
                  <c:v>346036</c:v>
                </c:pt>
                <c:pt idx="15133">
                  <c:v>346097</c:v>
                </c:pt>
                <c:pt idx="15134">
                  <c:v>346137</c:v>
                </c:pt>
                <c:pt idx="15135">
                  <c:v>346137</c:v>
                </c:pt>
                <c:pt idx="15136">
                  <c:v>346177</c:v>
                </c:pt>
                <c:pt idx="15137">
                  <c:v>346177</c:v>
                </c:pt>
                <c:pt idx="15138">
                  <c:v>346217</c:v>
                </c:pt>
                <c:pt idx="15139">
                  <c:v>346217</c:v>
                </c:pt>
                <c:pt idx="15140">
                  <c:v>346257</c:v>
                </c:pt>
                <c:pt idx="15141">
                  <c:v>346273</c:v>
                </c:pt>
                <c:pt idx="15142">
                  <c:v>346313</c:v>
                </c:pt>
                <c:pt idx="15143">
                  <c:v>346346</c:v>
                </c:pt>
              </c:numCache>
            </c:numRef>
          </c:yVal>
          <c:smooth val="1"/>
        </c:ser>
        <c:ser>
          <c:idx val="1"/>
          <c:order val="1"/>
          <c:tx>
            <c:v>Standard Accesses</c:v>
          </c:tx>
          <c:marker>
            <c:symbol val="none"/>
          </c:marker>
          <c:xVal>
            <c:numRef>
              <c:f>Sheet4!$L$2:$L$8001</c:f>
              <c:numCache>
                <c:formatCode>General</c:formatCode>
                <c:ptCount val="8000"/>
                <c:pt idx="0">
                  <c:v>0.5</c:v>
                </c:pt>
                <c:pt idx="1">
                  <c:v>1</c:v>
                </c:pt>
                <c:pt idx="2">
                  <c:v>1.5</c:v>
                </c:pt>
                <c:pt idx="3">
                  <c:v>2</c:v>
                </c:pt>
                <c:pt idx="4">
                  <c:v>2.5</c:v>
                </c:pt>
                <c:pt idx="5">
                  <c:v>3</c:v>
                </c:pt>
                <c:pt idx="6">
                  <c:v>3.5</c:v>
                </c:pt>
                <c:pt idx="7">
                  <c:v>4</c:v>
                </c:pt>
                <c:pt idx="8">
                  <c:v>4.5</c:v>
                </c:pt>
                <c:pt idx="9">
                  <c:v>5</c:v>
                </c:pt>
                <c:pt idx="10">
                  <c:v>5.5</c:v>
                </c:pt>
                <c:pt idx="11">
                  <c:v>6</c:v>
                </c:pt>
                <c:pt idx="12">
                  <c:v>6.5</c:v>
                </c:pt>
                <c:pt idx="13">
                  <c:v>7</c:v>
                </c:pt>
                <c:pt idx="14">
                  <c:v>7.5</c:v>
                </c:pt>
                <c:pt idx="15">
                  <c:v>8</c:v>
                </c:pt>
                <c:pt idx="16">
                  <c:v>8.5</c:v>
                </c:pt>
                <c:pt idx="17">
                  <c:v>9</c:v>
                </c:pt>
                <c:pt idx="18">
                  <c:v>9.5</c:v>
                </c:pt>
                <c:pt idx="19">
                  <c:v>10</c:v>
                </c:pt>
                <c:pt idx="20">
                  <c:v>10.5</c:v>
                </c:pt>
                <c:pt idx="21">
                  <c:v>11</c:v>
                </c:pt>
                <c:pt idx="22">
                  <c:v>11.5</c:v>
                </c:pt>
                <c:pt idx="23">
                  <c:v>12</c:v>
                </c:pt>
                <c:pt idx="24">
                  <c:v>12.5</c:v>
                </c:pt>
                <c:pt idx="25">
                  <c:v>13</c:v>
                </c:pt>
                <c:pt idx="26">
                  <c:v>13.5</c:v>
                </c:pt>
                <c:pt idx="27">
                  <c:v>14</c:v>
                </c:pt>
                <c:pt idx="28">
                  <c:v>14.5</c:v>
                </c:pt>
                <c:pt idx="29">
                  <c:v>15</c:v>
                </c:pt>
                <c:pt idx="30">
                  <c:v>15.5</c:v>
                </c:pt>
                <c:pt idx="31">
                  <c:v>16</c:v>
                </c:pt>
                <c:pt idx="32">
                  <c:v>16.5</c:v>
                </c:pt>
                <c:pt idx="33">
                  <c:v>17</c:v>
                </c:pt>
                <c:pt idx="34">
                  <c:v>17.5</c:v>
                </c:pt>
                <c:pt idx="35">
                  <c:v>18</c:v>
                </c:pt>
                <c:pt idx="36">
                  <c:v>18.5</c:v>
                </c:pt>
                <c:pt idx="37">
                  <c:v>19</c:v>
                </c:pt>
                <c:pt idx="38">
                  <c:v>19.5</c:v>
                </c:pt>
                <c:pt idx="39">
                  <c:v>20</c:v>
                </c:pt>
                <c:pt idx="40">
                  <c:v>20.5</c:v>
                </c:pt>
                <c:pt idx="41">
                  <c:v>21</c:v>
                </c:pt>
                <c:pt idx="42">
                  <c:v>21.5</c:v>
                </c:pt>
                <c:pt idx="43">
                  <c:v>22</c:v>
                </c:pt>
                <c:pt idx="44">
                  <c:v>22.5</c:v>
                </c:pt>
                <c:pt idx="45">
                  <c:v>23</c:v>
                </c:pt>
                <c:pt idx="46">
                  <c:v>23.5</c:v>
                </c:pt>
                <c:pt idx="47">
                  <c:v>24</c:v>
                </c:pt>
                <c:pt idx="48">
                  <c:v>24.5</c:v>
                </c:pt>
                <c:pt idx="49">
                  <c:v>25</c:v>
                </c:pt>
                <c:pt idx="50">
                  <c:v>25.5</c:v>
                </c:pt>
                <c:pt idx="51">
                  <c:v>26</c:v>
                </c:pt>
                <c:pt idx="52">
                  <c:v>26.5</c:v>
                </c:pt>
                <c:pt idx="53">
                  <c:v>27</c:v>
                </c:pt>
                <c:pt idx="54">
                  <c:v>27.5</c:v>
                </c:pt>
                <c:pt idx="55">
                  <c:v>28</c:v>
                </c:pt>
                <c:pt idx="56">
                  <c:v>28.5</c:v>
                </c:pt>
                <c:pt idx="57">
                  <c:v>29</c:v>
                </c:pt>
                <c:pt idx="58">
                  <c:v>29.5</c:v>
                </c:pt>
                <c:pt idx="59">
                  <c:v>30</c:v>
                </c:pt>
                <c:pt idx="60">
                  <c:v>30.5</c:v>
                </c:pt>
                <c:pt idx="61">
                  <c:v>31</c:v>
                </c:pt>
                <c:pt idx="62">
                  <c:v>31.5</c:v>
                </c:pt>
                <c:pt idx="63">
                  <c:v>32</c:v>
                </c:pt>
                <c:pt idx="64">
                  <c:v>32.5</c:v>
                </c:pt>
                <c:pt idx="65">
                  <c:v>33</c:v>
                </c:pt>
                <c:pt idx="66">
                  <c:v>33.5</c:v>
                </c:pt>
                <c:pt idx="67">
                  <c:v>34</c:v>
                </c:pt>
                <c:pt idx="68">
                  <c:v>34.5</c:v>
                </c:pt>
                <c:pt idx="69">
                  <c:v>35</c:v>
                </c:pt>
                <c:pt idx="70">
                  <c:v>35.5</c:v>
                </c:pt>
                <c:pt idx="71">
                  <c:v>36</c:v>
                </c:pt>
                <c:pt idx="72">
                  <c:v>36.5</c:v>
                </c:pt>
                <c:pt idx="73">
                  <c:v>37</c:v>
                </c:pt>
                <c:pt idx="74">
                  <c:v>37.5</c:v>
                </c:pt>
                <c:pt idx="75">
                  <c:v>38</c:v>
                </c:pt>
                <c:pt idx="76">
                  <c:v>38.5</c:v>
                </c:pt>
                <c:pt idx="77">
                  <c:v>39</c:v>
                </c:pt>
                <c:pt idx="78">
                  <c:v>39.5</c:v>
                </c:pt>
                <c:pt idx="79">
                  <c:v>40</c:v>
                </c:pt>
                <c:pt idx="80">
                  <c:v>40.5</c:v>
                </c:pt>
                <c:pt idx="81">
                  <c:v>41</c:v>
                </c:pt>
                <c:pt idx="82">
                  <c:v>41.5</c:v>
                </c:pt>
                <c:pt idx="83">
                  <c:v>42</c:v>
                </c:pt>
                <c:pt idx="84">
                  <c:v>42.5</c:v>
                </c:pt>
                <c:pt idx="85">
                  <c:v>43</c:v>
                </c:pt>
                <c:pt idx="86">
                  <c:v>43.5</c:v>
                </c:pt>
                <c:pt idx="87">
                  <c:v>44</c:v>
                </c:pt>
                <c:pt idx="88">
                  <c:v>44.5</c:v>
                </c:pt>
                <c:pt idx="89">
                  <c:v>45</c:v>
                </c:pt>
                <c:pt idx="90">
                  <c:v>45.5</c:v>
                </c:pt>
                <c:pt idx="91">
                  <c:v>46</c:v>
                </c:pt>
                <c:pt idx="92">
                  <c:v>46.5</c:v>
                </c:pt>
                <c:pt idx="93">
                  <c:v>47</c:v>
                </c:pt>
                <c:pt idx="94">
                  <c:v>47.5</c:v>
                </c:pt>
                <c:pt idx="95">
                  <c:v>48</c:v>
                </c:pt>
                <c:pt idx="96">
                  <c:v>48.5</c:v>
                </c:pt>
                <c:pt idx="97">
                  <c:v>49</c:v>
                </c:pt>
                <c:pt idx="98">
                  <c:v>49.5</c:v>
                </c:pt>
                <c:pt idx="99">
                  <c:v>50</c:v>
                </c:pt>
                <c:pt idx="100">
                  <c:v>50.5</c:v>
                </c:pt>
                <c:pt idx="101">
                  <c:v>51</c:v>
                </c:pt>
                <c:pt idx="102">
                  <c:v>51.5</c:v>
                </c:pt>
                <c:pt idx="103">
                  <c:v>52</c:v>
                </c:pt>
                <c:pt idx="104">
                  <c:v>52.5</c:v>
                </c:pt>
                <c:pt idx="105">
                  <c:v>53</c:v>
                </c:pt>
                <c:pt idx="106">
                  <c:v>53.5</c:v>
                </c:pt>
                <c:pt idx="107">
                  <c:v>54</c:v>
                </c:pt>
                <c:pt idx="108">
                  <c:v>54.5</c:v>
                </c:pt>
                <c:pt idx="109">
                  <c:v>55</c:v>
                </c:pt>
                <c:pt idx="110">
                  <c:v>55.5</c:v>
                </c:pt>
                <c:pt idx="111">
                  <c:v>56</c:v>
                </c:pt>
                <c:pt idx="112">
                  <c:v>56.5</c:v>
                </c:pt>
                <c:pt idx="113">
                  <c:v>57</c:v>
                </c:pt>
                <c:pt idx="114">
                  <c:v>57.5</c:v>
                </c:pt>
                <c:pt idx="115">
                  <c:v>58</c:v>
                </c:pt>
                <c:pt idx="116">
                  <c:v>58.5</c:v>
                </c:pt>
                <c:pt idx="117">
                  <c:v>59</c:v>
                </c:pt>
                <c:pt idx="118">
                  <c:v>59.5</c:v>
                </c:pt>
                <c:pt idx="119">
                  <c:v>60</c:v>
                </c:pt>
                <c:pt idx="120">
                  <c:v>60.5</c:v>
                </c:pt>
                <c:pt idx="121">
                  <c:v>61</c:v>
                </c:pt>
                <c:pt idx="122">
                  <c:v>61.5</c:v>
                </c:pt>
                <c:pt idx="123">
                  <c:v>62</c:v>
                </c:pt>
                <c:pt idx="124">
                  <c:v>62.5</c:v>
                </c:pt>
                <c:pt idx="125">
                  <c:v>63</c:v>
                </c:pt>
                <c:pt idx="126">
                  <c:v>63.5</c:v>
                </c:pt>
                <c:pt idx="127">
                  <c:v>64</c:v>
                </c:pt>
                <c:pt idx="128">
                  <c:v>64.5</c:v>
                </c:pt>
                <c:pt idx="129">
                  <c:v>65</c:v>
                </c:pt>
                <c:pt idx="130">
                  <c:v>65.5</c:v>
                </c:pt>
                <c:pt idx="131">
                  <c:v>66</c:v>
                </c:pt>
                <c:pt idx="132">
                  <c:v>66.5</c:v>
                </c:pt>
                <c:pt idx="133">
                  <c:v>67</c:v>
                </c:pt>
                <c:pt idx="134">
                  <c:v>67.5</c:v>
                </c:pt>
                <c:pt idx="135">
                  <c:v>68</c:v>
                </c:pt>
                <c:pt idx="136">
                  <c:v>68.5</c:v>
                </c:pt>
                <c:pt idx="137">
                  <c:v>69</c:v>
                </c:pt>
                <c:pt idx="138">
                  <c:v>69.5</c:v>
                </c:pt>
                <c:pt idx="139">
                  <c:v>70</c:v>
                </c:pt>
                <c:pt idx="140">
                  <c:v>70.5</c:v>
                </c:pt>
                <c:pt idx="141">
                  <c:v>71</c:v>
                </c:pt>
                <c:pt idx="142">
                  <c:v>71.5</c:v>
                </c:pt>
                <c:pt idx="143">
                  <c:v>72</c:v>
                </c:pt>
                <c:pt idx="144">
                  <c:v>72.5</c:v>
                </c:pt>
                <c:pt idx="145">
                  <c:v>73</c:v>
                </c:pt>
                <c:pt idx="146">
                  <c:v>73.5</c:v>
                </c:pt>
                <c:pt idx="147">
                  <c:v>74</c:v>
                </c:pt>
                <c:pt idx="148">
                  <c:v>74.5</c:v>
                </c:pt>
                <c:pt idx="149">
                  <c:v>75</c:v>
                </c:pt>
                <c:pt idx="150">
                  <c:v>75.5</c:v>
                </c:pt>
                <c:pt idx="151">
                  <c:v>76</c:v>
                </c:pt>
                <c:pt idx="152">
                  <c:v>76.5</c:v>
                </c:pt>
                <c:pt idx="153">
                  <c:v>77</c:v>
                </c:pt>
                <c:pt idx="154">
                  <c:v>77.5</c:v>
                </c:pt>
                <c:pt idx="155">
                  <c:v>78</c:v>
                </c:pt>
                <c:pt idx="156">
                  <c:v>78.5</c:v>
                </c:pt>
                <c:pt idx="157">
                  <c:v>79</c:v>
                </c:pt>
                <c:pt idx="158">
                  <c:v>79.5</c:v>
                </c:pt>
                <c:pt idx="159">
                  <c:v>80</c:v>
                </c:pt>
                <c:pt idx="160">
                  <c:v>80.5</c:v>
                </c:pt>
                <c:pt idx="161">
                  <c:v>81</c:v>
                </c:pt>
                <c:pt idx="162">
                  <c:v>81.5</c:v>
                </c:pt>
                <c:pt idx="163">
                  <c:v>82</c:v>
                </c:pt>
                <c:pt idx="164">
                  <c:v>82.5</c:v>
                </c:pt>
                <c:pt idx="165">
                  <c:v>83</c:v>
                </c:pt>
                <c:pt idx="166">
                  <c:v>83.5</c:v>
                </c:pt>
                <c:pt idx="167">
                  <c:v>84</c:v>
                </c:pt>
                <c:pt idx="168">
                  <c:v>84.5</c:v>
                </c:pt>
                <c:pt idx="169">
                  <c:v>85</c:v>
                </c:pt>
                <c:pt idx="170">
                  <c:v>85.5</c:v>
                </c:pt>
                <c:pt idx="171">
                  <c:v>86</c:v>
                </c:pt>
                <c:pt idx="172">
                  <c:v>86.5</c:v>
                </c:pt>
                <c:pt idx="173">
                  <c:v>87</c:v>
                </c:pt>
                <c:pt idx="174">
                  <c:v>87.5</c:v>
                </c:pt>
                <c:pt idx="175">
                  <c:v>88</c:v>
                </c:pt>
                <c:pt idx="176">
                  <c:v>88.5</c:v>
                </c:pt>
                <c:pt idx="177">
                  <c:v>89</c:v>
                </c:pt>
                <c:pt idx="178">
                  <c:v>89.5</c:v>
                </c:pt>
                <c:pt idx="179">
                  <c:v>90</c:v>
                </c:pt>
                <c:pt idx="180">
                  <c:v>90.5</c:v>
                </c:pt>
                <c:pt idx="181">
                  <c:v>91</c:v>
                </c:pt>
                <c:pt idx="182">
                  <c:v>91.5</c:v>
                </c:pt>
                <c:pt idx="183">
                  <c:v>92</c:v>
                </c:pt>
                <c:pt idx="184">
                  <c:v>92.5</c:v>
                </c:pt>
                <c:pt idx="185">
                  <c:v>93</c:v>
                </c:pt>
                <c:pt idx="186">
                  <c:v>93.5</c:v>
                </c:pt>
                <c:pt idx="187">
                  <c:v>94</c:v>
                </c:pt>
                <c:pt idx="188">
                  <c:v>94.5</c:v>
                </c:pt>
                <c:pt idx="189">
                  <c:v>95</c:v>
                </c:pt>
                <c:pt idx="190">
                  <c:v>95.5</c:v>
                </c:pt>
                <c:pt idx="191">
                  <c:v>96</c:v>
                </c:pt>
                <c:pt idx="192">
                  <c:v>96.5</c:v>
                </c:pt>
                <c:pt idx="193">
                  <c:v>97</c:v>
                </c:pt>
                <c:pt idx="194">
                  <c:v>97.5</c:v>
                </c:pt>
                <c:pt idx="195">
                  <c:v>98</c:v>
                </c:pt>
                <c:pt idx="196">
                  <c:v>98.5</c:v>
                </c:pt>
                <c:pt idx="197">
                  <c:v>99</c:v>
                </c:pt>
                <c:pt idx="198">
                  <c:v>99.5</c:v>
                </c:pt>
                <c:pt idx="199">
                  <c:v>100</c:v>
                </c:pt>
                <c:pt idx="200">
                  <c:v>100.5</c:v>
                </c:pt>
                <c:pt idx="201">
                  <c:v>101</c:v>
                </c:pt>
                <c:pt idx="202">
                  <c:v>101.5</c:v>
                </c:pt>
                <c:pt idx="203">
                  <c:v>102</c:v>
                </c:pt>
                <c:pt idx="204">
                  <c:v>102.5</c:v>
                </c:pt>
                <c:pt idx="205">
                  <c:v>103</c:v>
                </c:pt>
                <c:pt idx="206">
                  <c:v>103.5</c:v>
                </c:pt>
                <c:pt idx="207">
                  <c:v>104</c:v>
                </c:pt>
                <c:pt idx="208">
                  <c:v>104.5</c:v>
                </c:pt>
                <c:pt idx="209">
                  <c:v>105</c:v>
                </c:pt>
                <c:pt idx="210">
                  <c:v>105.5</c:v>
                </c:pt>
                <c:pt idx="211">
                  <c:v>106</c:v>
                </c:pt>
                <c:pt idx="212">
                  <c:v>106.5</c:v>
                </c:pt>
                <c:pt idx="213">
                  <c:v>107</c:v>
                </c:pt>
                <c:pt idx="214">
                  <c:v>107.5</c:v>
                </c:pt>
                <c:pt idx="215">
                  <c:v>108</c:v>
                </c:pt>
                <c:pt idx="216">
                  <c:v>108.5</c:v>
                </c:pt>
                <c:pt idx="217">
                  <c:v>109</c:v>
                </c:pt>
                <c:pt idx="218">
                  <c:v>109.5</c:v>
                </c:pt>
                <c:pt idx="219">
                  <c:v>110</c:v>
                </c:pt>
                <c:pt idx="220">
                  <c:v>110.5</c:v>
                </c:pt>
                <c:pt idx="221">
                  <c:v>111</c:v>
                </c:pt>
                <c:pt idx="222">
                  <c:v>111.5</c:v>
                </c:pt>
                <c:pt idx="223">
                  <c:v>112</c:v>
                </c:pt>
                <c:pt idx="224">
                  <c:v>112.5</c:v>
                </c:pt>
                <c:pt idx="225">
                  <c:v>113</c:v>
                </c:pt>
                <c:pt idx="226">
                  <c:v>113.5</c:v>
                </c:pt>
                <c:pt idx="227">
                  <c:v>114</c:v>
                </c:pt>
                <c:pt idx="228">
                  <c:v>114.5</c:v>
                </c:pt>
                <c:pt idx="229">
                  <c:v>115</c:v>
                </c:pt>
                <c:pt idx="230">
                  <c:v>115.5</c:v>
                </c:pt>
                <c:pt idx="231">
                  <c:v>116</c:v>
                </c:pt>
                <c:pt idx="232">
                  <c:v>116.5</c:v>
                </c:pt>
                <c:pt idx="233">
                  <c:v>117</c:v>
                </c:pt>
                <c:pt idx="234">
                  <c:v>117.5</c:v>
                </c:pt>
                <c:pt idx="235">
                  <c:v>118</c:v>
                </c:pt>
                <c:pt idx="236">
                  <c:v>118.5</c:v>
                </c:pt>
                <c:pt idx="237">
                  <c:v>119</c:v>
                </c:pt>
                <c:pt idx="238">
                  <c:v>119.5</c:v>
                </c:pt>
                <c:pt idx="239">
                  <c:v>120</c:v>
                </c:pt>
                <c:pt idx="240">
                  <c:v>120.5</c:v>
                </c:pt>
                <c:pt idx="241">
                  <c:v>121</c:v>
                </c:pt>
                <c:pt idx="242">
                  <c:v>121.5</c:v>
                </c:pt>
                <c:pt idx="243">
                  <c:v>122</c:v>
                </c:pt>
                <c:pt idx="244">
                  <c:v>122.5</c:v>
                </c:pt>
                <c:pt idx="245">
                  <c:v>123</c:v>
                </c:pt>
                <c:pt idx="246">
                  <c:v>123.5</c:v>
                </c:pt>
                <c:pt idx="247">
                  <c:v>124</c:v>
                </c:pt>
                <c:pt idx="248">
                  <c:v>124.5</c:v>
                </c:pt>
                <c:pt idx="249">
                  <c:v>125</c:v>
                </c:pt>
                <c:pt idx="250">
                  <c:v>125.5</c:v>
                </c:pt>
                <c:pt idx="251">
                  <c:v>126</c:v>
                </c:pt>
                <c:pt idx="252">
                  <c:v>126.5</c:v>
                </c:pt>
                <c:pt idx="253">
                  <c:v>127</c:v>
                </c:pt>
                <c:pt idx="254">
                  <c:v>127.5</c:v>
                </c:pt>
                <c:pt idx="255">
                  <c:v>128</c:v>
                </c:pt>
                <c:pt idx="256">
                  <c:v>128.5</c:v>
                </c:pt>
                <c:pt idx="257">
                  <c:v>129</c:v>
                </c:pt>
                <c:pt idx="258">
                  <c:v>129.5</c:v>
                </c:pt>
                <c:pt idx="259">
                  <c:v>130</c:v>
                </c:pt>
                <c:pt idx="260">
                  <c:v>130.5</c:v>
                </c:pt>
                <c:pt idx="261">
                  <c:v>131</c:v>
                </c:pt>
                <c:pt idx="262">
                  <c:v>131.5</c:v>
                </c:pt>
                <c:pt idx="263">
                  <c:v>132</c:v>
                </c:pt>
                <c:pt idx="264">
                  <c:v>132.5</c:v>
                </c:pt>
                <c:pt idx="265">
                  <c:v>133</c:v>
                </c:pt>
                <c:pt idx="266">
                  <c:v>133.5</c:v>
                </c:pt>
                <c:pt idx="267">
                  <c:v>134</c:v>
                </c:pt>
                <c:pt idx="268">
                  <c:v>134.5</c:v>
                </c:pt>
                <c:pt idx="269">
                  <c:v>135</c:v>
                </c:pt>
                <c:pt idx="270">
                  <c:v>135.5</c:v>
                </c:pt>
                <c:pt idx="271">
                  <c:v>136</c:v>
                </c:pt>
                <c:pt idx="272">
                  <c:v>136.5</c:v>
                </c:pt>
                <c:pt idx="273">
                  <c:v>137</c:v>
                </c:pt>
                <c:pt idx="274">
                  <c:v>137.5</c:v>
                </c:pt>
                <c:pt idx="275">
                  <c:v>138</c:v>
                </c:pt>
                <c:pt idx="276">
                  <c:v>138.5</c:v>
                </c:pt>
                <c:pt idx="277">
                  <c:v>139</c:v>
                </c:pt>
                <c:pt idx="278">
                  <c:v>139.5</c:v>
                </c:pt>
                <c:pt idx="279">
                  <c:v>140</c:v>
                </c:pt>
                <c:pt idx="280">
                  <c:v>140.5</c:v>
                </c:pt>
                <c:pt idx="281">
                  <c:v>141</c:v>
                </c:pt>
                <c:pt idx="282">
                  <c:v>141.5</c:v>
                </c:pt>
                <c:pt idx="283">
                  <c:v>142</c:v>
                </c:pt>
                <c:pt idx="284">
                  <c:v>142.5</c:v>
                </c:pt>
                <c:pt idx="285">
                  <c:v>143</c:v>
                </c:pt>
                <c:pt idx="286">
                  <c:v>143.5</c:v>
                </c:pt>
                <c:pt idx="287">
                  <c:v>144</c:v>
                </c:pt>
                <c:pt idx="288">
                  <c:v>144.5</c:v>
                </c:pt>
                <c:pt idx="289">
                  <c:v>145</c:v>
                </c:pt>
                <c:pt idx="290">
                  <c:v>145.5</c:v>
                </c:pt>
                <c:pt idx="291">
                  <c:v>146</c:v>
                </c:pt>
                <c:pt idx="292">
                  <c:v>146.5</c:v>
                </c:pt>
                <c:pt idx="293">
                  <c:v>147</c:v>
                </c:pt>
                <c:pt idx="294">
                  <c:v>147.5</c:v>
                </c:pt>
                <c:pt idx="295">
                  <c:v>148</c:v>
                </c:pt>
                <c:pt idx="296">
                  <c:v>148.5</c:v>
                </c:pt>
                <c:pt idx="297">
                  <c:v>149</c:v>
                </c:pt>
                <c:pt idx="298">
                  <c:v>149.5</c:v>
                </c:pt>
                <c:pt idx="299">
                  <c:v>150</c:v>
                </c:pt>
                <c:pt idx="300">
                  <c:v>150.5</c:v>
                </c:pt>
                <c:pt idx="301">
                  <c:v>151</c:v>
                </c:pt>
                <c:pt idx="302">
                  <c:v>151.5</c:v>
                </c:pt>
                <c:pt idx="303">
                  <c:v>152</c:v>
                </c:pt>
                <c:pt idx="304">
                  <c:v>152.5</c:v>
                </c:pt>
                <c:pt idx="305">
                  <c:v>153</c:v>
                </c:pt>
                <c:pt idx="306">
                  <c:v>153.5</c:v>
                </c:pt>
                <c:pt idx="307">
                  <c:v>154</c:v>
                </c:pt>
                <c:pt idx="308">
                  <c:v>154.5</c:v>
                </c:pt>
                <c:pt idx="309">
                  <c:v>155</c:v>
                </c:pt>
                <c:pt idx="310">
                  <c:v>155.5</c:v>
                </c:pt>
                <c:pt idx="311">
                  <c:v>156</c:v>
                </c:pt>
                <c:pt idx="312">
                  <c:v>156.5</c:v>
                </c:pt>
                <c:pt idx="313">
                  <c:v>157</c:v>
                </c:pt>
                <c:pt idx="314">
                  <c:v>157.5</c:v>
                </c:pt>
                <c:pt idx="315">
                  <c:v>158</c:v>
                </c:pt>
                <c:pt idx="316">
                  <c:v>158.5</c:v>
                </c:pt>
                <c:pt idx="317">
                  <c:v>159</c:v>
                </c:pt>
                <c:pt idx="318">
                  <c:v>159.5</c:v>
                </c:pt>
                <c:pt idx="319">
                  <c:v>160</c:v>
                </c:pt>
                <c:pt idx="320">
                  <c:v>160.5</c:v>
                </c:pt>
                <c:pt idx="321">
                  <c:v>161</c:v>
                </c:pt>
                <c:pt idx="322">
                  <c:v>161.5</c:v>
                </c:pt>
                <c:pt idx="323">
                  <c:v>162</c:v>
                </c:pt>
                <c:pt idx="324">
                  <c:v>162.5</c:v>
                </c:pt>
                <c:pt idx="325">
                  <c:v>163</c:v>
                </c:pt>
                <c:pt idx="326">
                  <c:v>163.5</c:v>
                </c:pt>
                <c:pt idx="327">
                  <c:v>164</c:v>
                </c:pt>
                <c:pt idx="328">
                  <c:v>164.5</c:v>
                </c:pt>
                <c:pt idx="329">
                  <c:v>165</c:v>
                </c:pt>
                <c:pt idx="330">
                  <c:v>165.5</c:v>
                </c:pt>
                <c:pt idx="331">
                  <c:v>166</c:v>
                </c:pt>
                <c:pt idx="332">
                  <c:v>166.5</c:v>
                </c:pt>
                <c:pt idx="333">
                  <c:v>167</c:v>
                </c:pt>
                <c:pt idx="334">
                  <c:v>167.5</c:v>
                </c:pt>
                <c:pt idx="335">
                  <c:v>168</c:v>
                </c:pt>
                <c:pt idx="336">
                  <c:v>168.5</c:v>
                </c:pt>
                <c:pt idx="337">
                  <c:v>169</c:v>
                </c:pt>
                <c:pt idx="338">
                  <c:v>169.5</c:v>
                </c:pt>
                <c:pt idx="339">
                  <c:v>170</c:v>
                </c:pt>
                <c:pt idx="340">
                  <c:v>170.5</c:v>
                </c:pt>
                <c:pt idx="341">
                  <c:v>171</c:v>
                </c:pt>
                <c:pt idx="342">
                  <c:v>171.5</c:v>
                </c:pt>
                <c:pt idx="343">
                  <c:v>172</c:v>
                </c:pt>
                <c:pt idx="344">
                  <c:v>172.5</c:v>
                </c:pt>
                <c:pt idx="345">
                  <c:v>173</c:v>
                </c:pt>
                <c:pt idx="346">
                  <c:v>173.5</c:v>
                </c:pt>
                <c:pt idx="347">
                  <c:v>174</c:v>
                </c:pt>
                <c:pt idx="348">
                  <c:v>174.5</c:v>
                </c:pt>
                <c:pt idx="349">
                  <c:v>175</c:v>
                </c:pt>
                <c:pt idx="350">
                  <c:v>175.5</c:v>
                </c:pt>
                <c:pt idx="351">
                  <c:v>176</c:v>
                </c:pt>
                <c:pt idx="352">
                  <c:v>176.5</c:v>
                </c:pt>
                <c:pt idx="353">
                  <c:v>177</c:v>
                </c:pt>
                <c:pt idx="354">
                  <c:v>177.5</c:v>
                </c:pt>
                <c:pt idx="355">
                  <c:v>178</c:v>
                </c:pt>
                <c:pt idx="356">
                  <c:v>178.5</c:v>
                </c:pt>
                <c:pt idx="357">
                  <c:v>179</c:v>
                </c:pt>
                <c:pt idx="358">
                  <c:v>179.5</c:v>
                </c:pt>
                <c:pt idx="359">
                  <c:v>180</c:v>
                </c:pt>
                <c:pt idx="360">
                  <c:v>180.5</c:v>
                </c:pt>
                <c:pt idx="361">
                  <c:v>181</c:v>
                </c:pt>
                <c:pt idx="362">
                  <c:v>181.5</c:v>
                </c:pt>
                <c:pt idx="363">
                  <c:v>182</c:v>
                </c:pt>
                <c:pt idx="364">
                  <c:v>182.5</c:v>
                </c:pt>
                <c:pt idx="365">
                  <c:v>183</c:v>
                </c:pt>
                <c:pt idx="366">
                  <c:v>183.5</c:v>
                </c:pt>
                <c:pt idx="367">
                  <c:v>184</c:v>
                </c:pt>
                <c:pt idx="368">
                  <c:v>184.5</c:v>
                </c:pt>
                <c:pt idx="369">
                  <c:v>185</c:v>
                </c:pt>
                <c:pt idx="370">
                  <c:v>185.5</c:v>
                </c:pt>
                <c:pt idx="371">
                  <c:v>186</c:v>
                </c:pt>
                <c:pt idx="372">
                  <c:v>186.5</c:v>
                </c:pt>
                <c:pt idx="373">
                  <c:v>187</c:v>
                </c:pt>
                <c:pt idx="374">
                  <c:v>187.5</c:v>
                </c:pt>
                <c:pt idx="375">
                  <c:v>188</c:v>
                </c:pt>
                <c:pt idx="376">
                  <c:v>188.5</c:v>
                </c:pt>
                <c:pt idx="377">
                  <c:v>189</c:v>
                </c:pt>
                <c:pt idx="378">
                  <c:v>189.5</c:v>
                </c:pt>
                <c:pt idx="379">
                  <c:v>190</c:v>
                </c:pt>
                <c:pt idx="380">
                  <c:v>190.5</c:v>
                </c:pt>
                <c:pt idx="381">
                  <c:v>191</c:v>
                </c:pt>
                <c:pt idx="382">
                  <c:v>191.5</c:v>
                </c:pt>
                <c:pt idx="383">
                  <c:v>192</c:v>
                </c:pt>
                <c:pt idx="384">
                  <c:v>192.5</c:v>
                </c:pt>
                <c:pt idx="385">
                  <c:v>193</c:v>
                </c:pt>
                <c:pt idx="386">
                  <c:v>193.5</c:v>
                </c:pt>
                <c:pt idx="387">
                  <c:v>194</c:v>
                </c:pt>
                <c:pt idx="388">
                  <c:v>194.5</c:v>
                </c:pt>
                <c:pt idx="389">
                  <c:v>195</c:v>
                </c:pt>
                <c:pt idx="390">
                  <c:v>195.5</c:v>
                </c:pt>
                <c:pt idx="391">
                  <c:v>196</c:v>
                </c:pt>
                <c:pt idx="392">
                  <c:v>196.5</c:v>
                </c:pt>
                <c:pt idx="393">
                  <c:v>197</c:v>
                </c:pt>
                <c:pt idx="394">
                  <c:v>197.5</c:v>
                </c:pt>
                <c:pt idx="395">
                  <c:v>198</c:v>
                </c:pt>
                <c:pt idx="396">
                  <c:v>198.5</c:v>
                </c:pt>
                <c:pt idx="397">
                  <c:v>199</c:v>
                </c:pt>
                <c:pt idx="398">
                  <c:v>199.5</c:v>
                </c:pt>
                <c:pt idx="399">
                  <c:v>200</c:v>
                </c:pt>
                <c:pt idx="400">
                  <c:v>200.5</c:v>
                </c:pt>
                <c:pt idx="401">
                  <c:v>201</c:v>
                </c:pt>
                <c:pt idx="402">
                  <c:v>201.5</c:v>
                </c:pt>
                <c:pt idx="403">
                  <c:v>202</c:v>
                </c:pt>
                <c:pt idx="404">
                  <c:v>202.5</c:v>
                </c:pt>
                <c:pt idx="405">
                  <c:v>203</c:v>
                </c:pt>
                <c:pt idx="406">
                  <c:v>203.5</c:v>
                </c:pt>
                <c:pt idx="407">
                  <c:v>204</c:v>
                </c:pt>
                <c:pt idx="408">
                  <c:v>204.5</c:v>
                </c:pt>
                <c:pt idx="409">
                  <c:v>205</c:v>
                </c:pt>
                <c:pt idx="410">
                  <c:v>205.5</c:v>
                </c:pt>
                <c:pt idx="411">
                  <c:v>206</c:v>
                </c:pt>
                <c:pt idx="412">
                  <c:v>206.5</c:v>
                </c:pt>
                <c:pt idx="413">
                  <c:v>207</c:v>
                </c:pt>
                <c:pt idx="414">
                  <c:v>207.5</c:v>
                </c:pt>
                <c:pt idx="415">
                  <c:v>208</c:v>
                </c:pt>
                <c:pt idx="416">
                  <c:v>208.5</c:v>
                </c:pt>
                <c:pt idx="417">
                  <c:v>209</c:v>
                </c:pt>
                <c:pt idx="418">
                  <c:v>209.5</c:v>
                </c:pt>
                <c:pt idx="419">
                  <c:v>210</c:v>
                </c:pt>
                <c:pt idx="420">
                  <c:v>210.5</c:v>
                </c:pt>
                <c:pt idx="421">
                  <c:v>211</c:v>
                </c:pt>
                <c:pt idx="422">
                  <c:v>211.5</c:v>
                </c:pt>
                <c:pt idx="423">
                  <c:v>212</c:v>
                </c:pt>
                <c:pt idx="424">
                  <c:v>212.5</c:v>
                </c:pt>
                <c:pt idx="425">
                  <c:v>213</c:v>
                </c:pt>
                <c:pt idx="426">
                  <c:v>213.5</c:v>
                </c:pt>
                <c:pt idx="427">
                  <c:v>214</c:v>
                </c:pt>
                <c:pt idx="428">
                  <c:v>214.5</c:v>
                </c:pt>
                <c:pt idx="429">
                  <c:v>215</c:v>
                </c:pt>
                <c:pt idx="430">
                  <c:v>215.5</c:v>
                </c:pt>
                <c:pt idx="431">
                  <c:v>216</c:v>
                </c:pt>
                <c:pt idx="432">
                  <c:v>216.5</c:v>
                </c:pt>
                <c:pt idx="433">
                  <c:v>217</c:v>
                </c:pt>
                <c:pt idx="434">
                  <c:v>217.5</c:v>
                </c:pt>
                <c:pt idx="435">
                  <c:v>218</c:v>
                </c:pt>
                <c:pt idx="436">
                  <c:v>218.5</c:v>
                </c:pt>
                <c:pt idx="437">
                  <c:v>219</c:v>
                </c:pt>
                <c:pt idx="438">
                  <c:v>219.5</c:v>
                </c:pt>
                <c:pt idx="439">
                  <c:v>220</c:v>
                </c:pt>
                <c:pt idx="440">
                  <c:v>220.5</c:v>
                </c:pt>
                <c:pt idx="441">
                  <c:v>221</c:v>
                </c:pt>
                <c:pt idx="442">
                  <c:v>221.5</c:v>
                </c:pt>
                <c:pt idx="443">
                  <c:v>222</c:v>
                </c:pt>
                <c:pt idx="444">
                  <c:v>222.5</c:v>
                </c:pt>
                <c:pt idx="445">
                  <c:v>223</c:v>
                </c:pt>
                <c:pt idx="446">
                  <c:v>223.5</c:v>
                </c:pt>
                <c:pt idx="447">
                  <c:v>224</c:v>
                </c:pt>
                <c:pt idx="448">
                  <c:v>224.5</c:v>
                </c:pt>
                <c:pt idx="449">
                  <c:v>225</c:v>
                </c:pt>
                <c:pt idx="450">
                  <c:v>225.5</c:v>
                </c:pt>
                <c:pt idx="451">
                  <c:v>226</c:v>
                </c:pt>
                <c:pt idx="452">
                  <c:v>226.5</c:v>
                </c:pt>
                <c:pt idx="453">
                  <c:v>227</c:v>
                </c:pt>
                <c:pt idx="454">
                  <c:v>227.5</c:v>
                </c:pt>
                <c:pt idx="455">
                  <c:v>228</c:v>
                </c:pt>
                <c:pt idx="456">
                  <c:v>228.5</c:v>
                </c:pt>
                <c:pt idx="457">
                  <c:v>229</c:v>
                </c:pt>
                <c:pt idx="458">
                  <c:v>229.5</c:v>
                </c:pt>
                <c:pt idx="459">
                  <c:v>230</c:v>
                </c:pt>
                <c:pt idx="460">
                  <c:v>230.5</c:v>
                </c:pt>
                <c:pt idx="461">
                  <c:v>231</c:v>
                </c:pt>
                <c:pt idx="462">
                  <c:v>231.5</c:v>
                </c:pt>
                <c:pt idx="463">
                  <c:v>232</c:v>
                </c:pt>
                <c:pt idx="464">
                  <c:v>232.5</c:v>
                </c:pt>
                <c:pt idx="465">
                  <c:v>233</c:v>
                </c:pt>
                <c:pt idx="466">
                  <c:v>233.5</c:v>
                </c:pt>
                <c:pt idx="467">
                  <c:v>234</c:v>
                </c:pt>
                <c:pt idx="468">
                  <c:v>234.5</c:v>
                </c:pt>
                <c:pt idx="469">
                  <c:v>235</c:v>
                </c:pt>
                <c:pt idx="470">
                  <c:v>235.5</c:v>
                </c:pt>
                <c:pt idx="471">
                  <c:v>236</c:v>
                </c:pt>
                <c:pt idx="472">
                  <c:v>236.5</c:v>
                </c:pt>
                <c:pt idx="473">
                  <c:v>237</c:v>
                </c:pt>
                <c:pt idx="474">
                  <c:v>237.5</c:v>
                </c:pt>
                <c:pt idx="475">
                  <c:v>238</c:v>
                </c:pt>
                <c:pt idx="476">
                  <c:v>238.5</c:v>
                </c:pt>
                <c:pt idx="477">
                  <c:v>239</c:v>
                </c:pt>
                <c:pt idx="478">
                  <c:v>239.5</c:v>
                </c:pt>
                <c:pt idx="479">
                  <c:v>240</c:v>
                </c:pt>
                <c:pt idx="480">
                  <c:v>240.5</c:v>
                </c:pt>
                <c:pt idx="481">
                  <c:v>241</c:v>
                </c:pt>
                <c:pt idx="482">
                  <c:v>241.5</c:v>
                </c:pt>
                <c:pt idx="483">
                  <c:v>242</c:v>
                </c:pt>
                <c:pt idx="484">
                  <c:v>242.5</c:v>
                </c:pt>
                <c:pt idx="485">
                  <c:v>243</c:v>
                </c:pt>
                <c:pt idx="486">
                  <c:v>243.5</c:v>
                </c:pt>
                <c:pt idx="487">
                  <c:v>244</c:v>
                </c:pt>
                <c:pt idx="488">
                  <c:v>244.5</c:v>
                </c:pt>
                <c:pt idx="489">
                  <c:v>245</c:v>
                </c:pt>
                <c:pt idx="490">
                  <c:v>245.5</c:v>
                </c:pt>
                <c:pt idx="491">
                  <c:v>246</c:v>
                </c:pt>
                <c:pt idx="492">
                  <c:v>246.5</c:v>
                </c:pt>
                <c:pt idx="493">
                  <c:v>247</c:v>
                </c:pt>
                <c:pt idx="494">
                  <c:v>247.5</c:v>
                </c:pt>
                <c:pt idx="495">
                  <c:v>248</c:v>
                </c:pt>
                <c:pt idx="496">
                  <c:v>248.5</c:v>
                </c:pt>
                <c:pt idx="497">
                  <c:v>249</c:v>
                </c:pt>
                <c:pt idx="498">
                  <c:v>249.5</c:v>
                </c:pt>
                <c:pt idx="499">
                  <c:v>250</c:v>
                </c:pt>
                <c:pt idx="500">
                  <c:v>250.5</c:v>
                </c:pt>
                <c:pt idx="501">
                  <c:v>251</c:v>
                </c:pt>
                <c:pt idx="502">
                  <c:v>251.5</c:v>
                </c:pt>
                <c:pt idx="503">
                  <c:v>252</c:v>
                </c:pt>
                <c:pt idx="504">
                  <c:v>252.5</c:v>
                </c:pt>
                <c:pt idx="505">
                  <c:v>253</c:v>
                </c:pt>
                <c:pt idx="506">
                  <c:v>253.5</c:v>
                </c:pt>
                <c:pt idx="507">
                  <c:v>254</c:v>
                </c:pt>
                <c:pt idx="508">
                  <c:v>254.5</c:v>
                </c:pt>
                <c:pt idx="509">
                  <c:v>255</c:v>
                </c:pt>
                <c:pt idx="510">
                  <c:v>255.5</c:v>
                </c:pt>
                <c:pt idx="511">
                  <c:v>256</c:v>
                </c:pt>
                <c:pt idx="512">
                  <c:v>256.5</c:v>
                </c:pt>
                <c:pt idx="513">
                  <c:v>257</c:v>
                </c:pt>
                <c:pt idx="514">
                  <c:v>257.5</c:v>
                </c:pt>
                <c:pt idx="515">
                  <c:v>258</c:v>
                </c:pt>
                <c:pt idx="516">
                  <c:v>258.5</c:v>
                </c:pt>
                <c:pt idx="517">
                  <c:v>259</c:v>
                </c:pt>
                <c:pt idx="518">
                  <c:v>259.5</c:v>
                </c:pt>
                <c:pt idx="519">
                  <c:v>260</c:v>
                </c:pt>
                <c:pt idx="520">
                  <c:v>260.5</c:v>
                </c:pt>
                <c:pt idx="521">
                  <c:v>261</c:v>
                </c:pt>
                <c:pt idx="522">
                  <c:v>261.5</c:v>
                </c:pt>
                <c:pt idx="523">
                  <c:v>262</c:v>
                </c:pt>
                <c:pt idx="524">
                  <c:v>262.5</c:v>
                </c:pt>
                <c:pt idx="525">
                  <c:v>263</c:v>
                </c:pt>
                <c:pt idx="526">
                  <c:v>263.5</c:v>
                </c:pt>
                <c:pt idx="527">
                  <c:v>264</c:v>
                </c:pt>
                <c:pt idx="528">
                  <c:v>264.5</c:v>
                </c:pt>
                <c:pt idx="529">
                  <c:v>265</c:v>
                </c:pt>
                <c:pt idx="530">
                  <c:v>265.5</c:v>
                </c:pt>
                <c:pt idx="531">
                  <c:v>266</c:v>
                </c:pt>
                <c:pt idx="532">
                  <c:v>266.5</c:v>
                </c:pt>
                <c:pt idx="533">
                  <c:v>267</c:v>
                </c:pt>
                <c:pt idx="534">
                  <c:v>267.5</c:v>
                </c:pt>
                <c:pt idx="535">
                  <c:v>268</c:v>
                </c:pt>
                <c:pt idx="536">
                  <c:v>268.5</c:v>
                </c:pt>
                <c:pt idx="537">
                  <c:v>269</c:v>
                </c:pt>
                <c:pt idx="538">
                  <c:v>269.5</c:v>
                </c:pt>
                <c:pt idx="539">
                  <c:v>270</c:v>
                </c:pt>
                <c:pt idx="540">
                  <c:v>270.5</c:v>
                </c:pt>
                <c:pt idx="541">
                  <c:v>271</c:v>
                </c:pt>
                <c:pt idx="542">
                  <c:v>271.5</c:v>
                </c:pt>
                <c:pt idx="543">
                  <c:v>272</c:v>
                </c:pt>
                <c:pt idx="544">
                  <c:v>272.5</c:v>
                </c:pt>
                <c:pt idx="545">
                  <c:v>273</c:v>
                </c:pt>
                <c:pt idx="546">
                  <c:v>273.5</c:v>
                </c:pt>
                <c:pt idx="547">
                  <c:v>274</c:v>
                </c:pt>
                <c:pt idx="548">
                  <c:v>274.5</c:v>
                </c:pt>
                <c:pt idx="549">
                  <c:v>275</c:v>
                </c:pt>
                <c:pt idx="550">
                  <c:v>275.5</c:v>
                </c:pt>
                <c:pt idx="551">
                  <c:v>276</c:v>
                </c:pt>
                <c:pt idx="552">
                  <c:v>276.5</c:v>
                </c:pt>
                <c:pt idx="553">
                  <c:v>277</c:v>
                </c:pt>
                <c:pt idx="554">
                  <c:v>277.5</c:v>
                </c:pt>
                <c:pt idx="555">
                  <c:v>278</c:v>
                </c:pt>
                <c:pt idx="556">
                  <c:v>278.5</c:v>
                </c:pt>
                <c:pt idx="557">
                  <c:v>279</c:v>
                </c:pt>
                <c:pt idx="558">
                  <c:v>279.5</c:v>
                </c:pt>
                <c:pt idx="559">
                  <c:v>280</c:v>
                </c:pt>
                <c:pt idx="560">
                  <c:v>280.5</c:v>
                </c:pt>
                <c:pt idx="561">
                  <c:v>281</c:v>
                </c:pt>
                <c:pt idx="562">
                  <c:v>281.5</c:v>
                </c:pt>
                <c:pt idx="563">
                  <c:v>282</c:v>
                </c:pt>
                <c:pt idx="564">
                  <c:v>282.5</c:v>
                </c:pt>
                <c:pt idx="565">
                  <c:v>283</c:v>
                </c:pt>
                <c:pt idx="566">
                  <c:v>283.5</c:v>
                </c:pt>
                <c:pt idx="567">
                  <c:v>284</c:v>
                </c:pt>
                <c:pt idx="568">
                  <c:v>284.5</c:v>
                </c:pt>
                <c:pt idx="569">
                  <c:v>285</c:v>
                </c:pt>
                <c:pt idx="570">
                  <c:v>285.5</c:v>
                </c:pt>
                <c:pt idx="571">
                  <c:v>286</c:v>
                </c:pt>
                <c:pt idx="572">
                  <c:v>286.5</c:v>
                </c:pt>
                <c:pt idx="573">
                  <c:v>287</c:v>
                </c:pt>
                <c:pt idx="574">
                  <c:v>287.5</c:v>
                </c:pt>
                <c:pt idx="575">
                  <c:v>288</c:v>
                </c:pt>
                <c:pt idx="576">
                  <c:v>288.5</c:v>
                </c:pt>
                <c:pt idx="577">
                  <c:v>289</c:v>
                </c:pt>
                <c:pt idx="578">
                  <c:v>289.5</c:v>
                </c:pt>
                <c:pt idx="579">
                  <c:v>290</c:v>
                </c:pt>
                <c:pt idx="580">
                  <c:v>290.5</c:v>
                </c:pt>
                <c:pt idx="581">
                  <c:v>291</c:v>
                </c:pt>
                <c:pt idx="582">
                  <c:v>291.5</c:v>
                </c:pt>
                <c:pt idx="583">
                  <c:v>292</c:v>
                </c:pt>
                <c:pt idx="584">
                  <c:v>292.5</c:v>
                </c:pt>
                <c:pt idx="585">
                  <c:v>293</c:v>
                </c:pt>
                <c:pt idx="586">
                  <c:v>293.5</c:v>
                </c:pt>
                <c:pt idx="587">
                  <c:v>294</c:v>
                </c:pt>
                <c:pt idx="588">
                  <c:v>294.5</c:v>
                </c:pt>
                <c:pt idx="589">
                  <c:v>295</c:v>
                </c:pt>
                <c:pt idx="590">
                  <c:v>295.5</c:v>
                </c:pt>
                <c:pt idx="591">
                  <c:v>296</c:v>
                </c:pt>
                <c:pt idx="592">
                  <c:v>296.5</c:v>
                </c:pt>
                <c:pt idx="593">
                  <c:v>297</c:v>
                </c:pt>
                <c:pt idx="594">
                  <c:v>297.5</c:v>
                </c:pt>
                <c:pt idx="595">
                  <c:v>298</c:v>
                </c:pt>
                <c:pt idx="596">
                  <c:v>298.5</c:v>
                </c:pt>
                <c:pt idx="597">
                  <c:v>299</c:v>
                </c:pt>
                <c:pt idx="598">
                  <c:v>299.5</c:v>
                </c:pt>
                <c:pt idx="599">
                  <c:v>300</c:v>
                </c:pt>
                <c:pt idx="600">
                  <c:v>300.5</c:v>
                </c:pt>
                <c:pt idx="601">
                  <c:v>301</c:v>
                </c:pt>
                <c:pt idx="602">
                  <c:v>301.5</c:v>
                </c:pt>
                <c:pt idx="603">
                  <c:v>302</c:v>
                </c:pt>
                <c:pt idx="604">
                  <c:v>302.5</c:v>
                </c:pt>
                <c:pt idx="605">
                  <c:v>303</c:v>
                </c:pt>
                <c:pt idx="606">
                  <c:v>303.5</c:v>
                </c:pt>
                <c:pt idx="607">
                  <c:v>304</c:v>
                </c:pt>
                <c:pt idx="608">
                  <c:v>304.5</c:v>
                </c:pt>
                <c:pt idx="609">
                  <c:v>305</c:v>
                </c:pt>
                <c:pt idx="610">
                  <c:v>305.5</c:v>
                </c:pt>
                <c:pt idx="611">
                  <c:v>306</c:v>
                </c:pt>
                <c:pt idx="612">
                  <c:v>306.5</c:v>
                </c:pt>
                <c:pt idx="613">
                  <c:v>307</c:v>
                </c:pt>
                <c:pt idx="614">
                  <c:v>307.5</c:v>
                </c:pt>
                <c:pt idx="615">
                  <c:v>308</c:v>
                </c:pt>
                <c:pt idx="616">
                  <c:v>308.5</c:v>
                </c:pt>
                <c:pt idx="617">
                  <c:v>309</c:v>
                </c:pt>
                <c:pt idx="618">
                  <c:v>309.5</c:v>
                </c:pt>
                <c:pt idx="619">
                  <c:v>310</c:v>
                </c:pt>
                <c:pt idx="620">
                  <c:v>310.5</c:v>
                </c:pt>
                <c:pt idx="621">
                  <c:v>311</c:v>
                </c:pt>
                <c:pt idx="622">
                  <c:v>311.5</c:v>
                </c:pt>
                <c:pt idx="623">
                  <c:v>312</c:v>
                </c:pt>
                <c:pt idx="624">
                  <c:v>312.5</c:v>
                </c:pt>
                <c:pt idx="625">
                  <c:v>313</c:v>
                </c:pt>
                <c:pt idx="626">
                  <c:v>313.5</c:v>
                </c:pt>
                <c:pt idx="627">
                  <c:v>314</c:v>
                </c:pt>
                <c:pt idx="628">
                  <c:v>314.5</c:v>
                </c:pt>
                <c:pt idx="629">
                  <c:v>315</c:v>
                </c:pt>
                <c:pt idx="630">
                  <c:v>315.5</c:v>
                </c:pt>
                <c:pt idx="631">
                  <c:v>316</c:v>
                </c:pt>
                <c:pt idx="632">
                  <c:v>316.5</c:v>
                </c:pt>
                <c:pt idx="633">
                  <c:v>317</c:v>
                </c:pt>
                <c:pt idx="634">
                  <c:v>317.5</c:v>
                </c:pt>
                <c:pt idx="635">
                  <c:v>318</c:v>
                </c:pt>
                <c:pt idx="636">
                  <c:v>318.5</c:v>
                </c:pt>
                <c:pt idx="637">
                  <c:v>319</c:v>
                </c:pt>
                <c:pt idx="638">
                  <c:v>319.5</c:v>
                </c:pt>
                <c:pt idx="639">
                  <c:v>320</c:v>
                </c:pt>
                <c:pt idx="640">
                  <c:v>320.5</c:v>
                </c:pt>
                <c:pt idx="641">
                  <c:v>321</c:v>
                </c:pt>
                <c:pt idx="642">
                  <c:v>321.5</c:v>
                </c:pt>
                <c:pt idx="643">
                  <c:v>322</c:v>
                </c:pt>
                <c:pt idx="644">
                  <c:v>322.5</c:v>
                </c:pt>
                <c:pt idx="645">
                  <c:v>323</c:v>
                </c:pt>
                <c:pt idx="646">
                  <c:v>323.5</c:v>
                </c:pt>
                <c:pt idx="647">
                  <c:v>324</c:v>
                </c:pt>
                <c:pt idx="648">
                  <c:v>324.5</c:v>
                </c:pt>
                <c:pt idx="649">
                  <c:v>325</c:v>
                </c:pt>
                <c:pt idx="650">
                  <c:v>325.5</c:v>
                </c:pt>
                <c:pt idx="651">
                  <c:v>326</c:v>
                </c:pt>
                <c:pt idx="652">
                  <c:v>326.5</c:v>
                </c:pt>
                <c:pt idx="653">
                  <c:v>327</c:v>
                </c:pt>
                <c:pt idx="654">
                  <c:v>327.5</c:v>
                </c:pt>
                <c:pt idx="655">
                  <c:v>328</c:v>
                </c:pt>
                <c:pt idx="656">
                  <c:v>328.5</c:v>
                </c:pt>
                <c:pt idx="657">
                  <c:v>329</c:v>
                </c:pt>
                <c:pt idx="658">
                  <c:v>329.5</c:v>
                </c:pt>
                <c:pt idx="659">
                  <c:v>330</c:v>
                </c:pt>
                <c:pt idx="660">
                  <c:v>330.5</c:v>
                </c:pt>
                <c:pt idx="661">
                  <c:v>331</c:v>
                </c:pt>
                <c:pt idx="662">
                  <c:v>331.5</c:v>
                </c:pt>
                <c:pt idx="663">
                  <c:v>332</c:v>
                </c:pt>
                <c:pt idx="664">
                  <c:v>332.5</c:v>
                </c:pt>
                <c:pt idx="665">
                  <c:v>333</c:v>
                </c:pt>
                <c:pt idx="666">
                  <c:v>333.5</c:v>
                </c:pt>
                <c:pt idx="667">
                  <c:v>334</c:v>
                </c:pt>
                <c:pt idx="668">
                  <c:v>334.5</c:v>
                </c:pt>
                <c:pt idx="669">
                  <c:v>335</c:v>
                </c:pt>
                <c:pt idx="670">
                  <c:v>335.5</c:v>
                </c:pt>
                <c:pt idx="671">
                  <c:v>336</c:v>
                </c:pt>
                <c:pt idx="672">
                  <c:v>336.5</c:v>
                </c:pt>
                <c:pt idx="673">
                  <c:v>337</c:v>
                </c:pt>
                <c:pt idx="674">
                  <c:v>337.5</c:v>
                </c:pt>
                <c:pt idx="675">
                  <c:v>338</c:v>
                </c:pt>
                <c:pt idx="676">
                  <c:v>338.5</c:v>
                </c:pt>
                <c:pt idx="677">
                  <c:v>339</c:v>
                </c:pt>
                <c:pt idx="678">
                  <c:v>339.5</c:v>
                </c:pt>
                <c:pt idx="679">
                  <c:v>340</c:v>
                </c:pt>
                <c:pt idx="680">
                  <c:v>340.5</c:v>
                </c:pt>
                <c:pt idx="681">
                  <c:v>341</c:v>
                </c:pt>
                <c:pt idx="682">
                  <c:v>341.5</c:v>
                </c:pt>
                <c:pt idx="683">
                  <c:v>342</c:v>
                </c:pt>
                <c:pt idx="684">
                  <c:v>342.5</c:v>
                </c:pt>
                <c:pt idx="685">
                  <c:v>343</c:v>
                </c:pt>
                <c:pt idx="686">
                  <c:v>343.5</c:v>
                </c:pt>
                <c:pt idx="687">
                  <c:v>344</c:v>
                </c:pt>
                <c:pt idx="688">
                  <c:v>344.5</c:v>
                </c:pt>
                <c:pt idx="689">
                  <c:v>345</c:v>
                </c:pt>
                <c:pt idx="690">
                  <c:v>345.5</c:v>
                </c:pt>
                <c:pt idx="691">
                  <c:v>346</c:v>
                </c:pt>
                <c:pt idx="692">
                  <c:v>346.5</c:v>
                </c:pt>
                <c:pt idx="693">
                  <c:v>347</c:v>
                </c:pt>
                <c:pt idx="694">
                  <c:v>347.5</c:v>
                </c:pt>
                <c:pt idx="695">
                  <c:v>348</c:v>
                </c:pt>
                <c:pt idx="696">
                  <c:v>348.5</c:v>
                </c:pt>
                <c:pt idx="697">
                  <c:v>349</c:v>
                </c:pt>
                <c:pt idx="698">
                  <c:v>349.5</c:v>
                </c:pt>
                <c:pt idx="699">
                  <c:v>350</c:v>
                </c:pt>
                <c:pt idx="700">
                  <c:v>350.5</c:v>
                </c:pt>
                <c:pt idx="701">
                  <c:v>351</c:v>
                </c:pt>
                <c:pt idx="702">
                  <c:v>351.5</c:v>
                </c:pt>
                <c:pt idx="703">
                  <c:v>352</c:v>
                </c:pt>
                <c:pt idx="704">
                  <c:v>352.5</c:v>
                </c:pt>
                <c:pt idx="705">
                  <c:v>353</c:v>
                </c:pt>
                <c:pt idx="706">
                  <c:v>353.5</c:v>
                </c:pt>
                <c:pt idx="707">
                  <c:v>354</c:v>
                </c:pt>
                <c:pt idx="708">
                  <c:v>354.5</c:v>
                </c:pt>
                <c:pt idx="709">
                  <c:v>355</c:v>
                </c:pt>
                <c:pt idx="710">
                  <c:v>355.5</c:v>
                </c:pt>
                <c:pt idx="711">
                  <c:v>356</c:v>
                </c:pt>
                <c:pt idx="712">
                  <c:v>356.5</c:v>
                </c:pt>
                <c:pt idx="713">
                  <c:v>357</c:v>
                </c:pt>
                <c:pt idx="714">
                  <c:v>357.5</c:v>
                </c:pt>
                <c:pt idx="715">
                  <c:v>358</c:v>
                </c:pt>
                <c:pt idx="716">
                  <c:v>358.5</c:v>
                </c:pt>
                <c:pt idx="717">
                  <c:v>359</c:v>
                </c:pt>
                <c:pt idx="718">
                  <c:v>359.5</c:v>
                </c:pt>
                <c:pt idx="719">
                  <c:v>360</c:v>
                </c:pt>
                <c:pt idx="720">
                  <c:v>360.5</c:v>
                </c:pt>
                <c:pt idx="721">
                  <c:v>361</c:v>
                </c:pt>
                <c:pt idx="722">
                  <c:v>361.5</c:v>
                </c:pt>
                <c:pt idx="723">
                  <c:v>362</c:v>
                </c:pt>
                <c:pt idx="724">
                  <c:v>362.5</c:v>
                </c:pt>
                <c:pt idx="725">
                  <c:v>363</c:v>
                </c:pt>
                <c:pt idx="726">
                  <c:v>363.5</c:v>
                </c:pt>
                <c:pt idx="727">
                  <c:v>364</c:v>
                </c:pt>
                <c:pt idx="728">
                  <c:v>364.5</c:v>
                </c:pt>
                <c:pt idx="729">
                  <c:v>365</c:v>
                </c:pt>
                <c:pt idx="730">
                  <c:v>365.5</c:v>
                </c:pt>
                <c:pt idx="731">
                  <c:v>366</c:v>
                </c:pt>
                <c:pt idx="732">
                  <c:v>366.5</c:v>
                </c:pt>
                <c:pt idx="733">
                  <c:v>367</c:v>
                </c:pt>
                <c:pt idx="734">
                  <c:v>367.5</c:v>
                </c:pt>
                <c:pt idx="735">
                  <c:v>368</c:v>
                </c:pt>
                <c:pt idx="736">
                  <c:v>368.5</c:v>
                </c:pt>
                <c:pt idx="737">
                  <c:v>369</c:v>
                </c:pt>
                <c:pt idx="738">
                  <c:v>369.5</c:v>
                </c:pt>
                <c:pt idx="739">
                  <c:v>370</c:v>
                </c:pt>
                <c:pt idx="740">
                  <c:v>370.5</c:v>
                </c:pt>
                <c:pt idx="741">
                  <c:v>371</c:v>
                </c:pt>
                <c:pt idx="742">
                  <c:v>371.5</c:v>
                </c:pt>
                <c:pt idx="743">
                  <c:v>372</c:v>
                </c:pt>
                <c:pt idx="744">
                  <c:v>372.5</c:v>
                </c:pt>
                <c:pt idx="745">
                  <c:v>373</c:v>
                </c:pt>
                <c:pt idx="746">
                  <c:v>373.5</c:v>
                </c:pt>
                <c:pt idx="747">
                  <c:v>374</c:v>
                </c:pt>
                <c:pt idx="748">
                  <c:v>374.5</c:v>
                </c:pt>
                <c:pt idx="749">
                  <c:v>375</c:v>
                </c:pt>
                <c:pt idx="750">
                  <c:v>375.5</c:v>
                </c:pt>
                <c:pt idx="751">
                  <c:v>376</c:v>
                </c:pt>
                <c:pt idx="752">
                  <c:v>376.5</c:v>
                </c:pt>
                <c:pt idx="753">
                  <c:v>377</c:v>
                </c:pt>
                <c:pt idx="754">
                  <c:v>377.5</c:v>
                </c:pt>
                <c:pt idx="755">
                  <c:v>378</c:v>
                </c:pt>
                <c:pt idx="756">
                  <c:v>378.5</c:v>
                </c:pt>
                <c:pt idx="757">
                  <c:v>379</c:v>
                </c:pt>
                <c:pt idx="758">
                  <c:v>379.5</c:v>
                </c:pt>
                <c:pt idx="759">
                  <c:v>380</c:v>
                </c:pt>
                <c:pt idx="760">
                  <c:v>380.5</c:v>
                </c:pt>
                <c:pt idx="761">
                  <c:v>381</c:v>
                </c:pt>
                <c:pt idx="762">
                  <c:v>381.5</c:v>
                </c:pt>
                <c:pt idx="763">
                  <c:v>382</c:v>
                </c:pt>
                <c:pt idx="764">
                  <c:v>382.5</c:v>
                </c:pt>
                <c:pt idx="765">
                  <c:v>383</c:v>
                </c:pt>
                <c:pt idx="766">
                  <c:v>383.5</c:v>
                </c:pt>
                <c:pt idx="767">
                  <c:v>384</c:v>
                </c:pt>
                <c:pt idx="768">
                  <c:v>384.5</c:v>
                </c:pt>
                <c:pt idx="769">
                  <c:v>385</c:v>
                </c:pt>
                <c:pt idx="770">
                  <c:v>385.5</c:v>
                </c:pt>
                <c:pt idx="771">
                  <c:v>386</c:v>
                </c:pt>
                <c:pt idx="772">
                  <c:v>386.5</c:v>
                </c:pt>
                <c:pt idx="773">
                  <c:v>387</c:v>
                </c:pt>
                <c:pt idx="774">
                  <c:v>387.5</c:v>
                </c:pt>
                <c:pt idx="775">
                  <c:v>388</c:v>
                </c:pt>
                <c:pt idx="776">
                  <c:v>388.5</c:v>
                </c:pt>
                <c:pt idx="777">
                  <c:v>389</c:v>
                </c:pt>
                <c:pt idx="778">
                  <c:v>389.5</c:v>
                </c:pt>
                <c:pt idx="779">
                  <c:v>390</c:v>
                </c:pt>
                <c:pt idx="780">
                  <c:v>390.5</c:v>
                </c:pt>
                <c:pt idx="781">
                  <c:v>391</c:v>
                </c:pt>
                <c:pt idx="782">
                  <c:v>391.5</c:v>
                </c:pt>
                <c:pt idx="783">
                  <c:v>392</c:v>
                </c:pt>
                <c:pt idx="784">
                  <c:v>392.5</c:v>
                </c:pt>
                <c:pt idx="785">
                  <c:v>393</c:v>
                </c:pt>
                <c:pt idx="786">
                  <c:v>393.5</c:v>
                </c:pt>
                <c:pt idx="787">
                  <c:v>394</c:v>
                </c:pt>
                <c:pt idx="788">
                  <c:v>394.5</c:v>
                </c:pt>
                <c:pt idx="789">
                  <c:v>395</c:v>
                </c:pt>
                <c:pt idx="790">
                  <c:v>395.5</c:v>
                </c:pt>
                <c:pt idx="791">
                  <c:v>396</c:v>
                </c:pt>
                <c:pt idx="792">
                  <c:v>396.5</c:v>
                </c:pt>
                <c:pt idx="793">
                  <c:v>397</c:v>
                </c:pt>
                <c:pt idx="794">
                  <c:v>397.5</c:v>
                </c:pt>
                <c:pt idx="795">
                  <c:v>398</c:v>
                </c:pt>
                <c:pt idx="796">
                  <c:v>398.5</c:v>
                </c:pt>
                <c:pt idx="797">
                  <c:v>399</c:v>
                </c:pt>
                <c:pt idx="798">
                  <c:v>399.5</c:v>
                </c:pt>
                <c:pt idx="799">
                  <c:v>400</c:v>
                </c:pt>
                <c:pt idx="800">
                  <c:v>400.5</c:v>
                </c:pt>
                <c:pt idx="801">
                  <c:v>401</c:v>
                </c:pt>
                <c:pt idx="802">
                  <c:v>401.5</c:v>
                </c:pt>
                <c:pt idx="803">
                  <c:v>402</c:v>
                </c:pt>
                <c:pt idx="804">
                  <c:v>402.5</c:v>
                </c:pt>
                <c:pt idx="805">
                  <c:v>403</c:v>
                </c:pt>
                <c:pt idx="806">
                  <c:v>403.5</c:v>
                </c:pt>
                <c:pt idx="807">
                  <c:v>404</c:v>
                </c:pt>
                <c:pt idx="808">
                  <c:v>404.5</c:v>
                </c:pt>
                <c:pt idx="809">
                  <c:v>405</c:v>
                </c:pt>
                <c:pt idx="810">
                  <c:v>405.5</c:v>
                </c:pt>
                <c:pt idx="811">
                  <c:v>406</c:v>
                </c:pt>
                <c:pt idx="812">
                  <c:v>406.5</c:v>
                </c:pt>
                <c:pt idx="813">
                  <c:v>407</c:v>
                </c:pt>
                <c:pt idx="814">
                  <c:v>407.5</c:v>
                </c:pt>
                <c:pt idx="815">
                  <c:v>408</c:v>
                </c:pt>
                <c:pt idx="816">
                  <c:v>408.5</c:v>
                </c:pt>
                <c:pt idx="817">
                  <c:v>409</c:v>
                </c:pt>
                <c:pt idx="818">
                  <c:v>409.5</c:v>
                </c:pt>
                <c:pt idx="819">
                  <c:v>410</c:v>
                </c:pt>
                <c:pt idx="820">
                  <c:v>410.5</c:v>
                </c:pt>
                <c:pt idx="821">
                  <c:v>411</c:v>
                </c:pt>
                <c:pt idx="822">
                  <c:v>411.5</c:v>
                </c:pt>
                <c:pt idx="823">
                  <c:v>412</c:v>
                </c:pt>
                <c:pt idx="824">
                  <c:v>412.5</c:v>
                </c:pt>
                <c:pt idx="825">
                  <c:v>413</c:v>
                </c:pt>
                <c:pt idx="826">
                  <c:v>413.5</c:v>
                </c:pt>
                <c:pt idx="827">
                  <c:v>414</c:v>
                </c:pt>
                <c:pt idx="828">
                  <c:v>414.5</c:v>
                </c:pt>
                <c:pt idx="829">
                  <c:v>415</c:v>
                </c:pt>
                <c:pt idx="830">
                  <c:v>415.5</c:v>
                </c:pt>
                <c:pt idx="831">
                  <c:v>416</c:v>
                </c:pt>
                <c:pt idx="832">
                  <c:v>416.5</c:v>
                </c:pt>
                <c:pt idx="833">
                  <c:v>417</c:v>
                </c:pt>
                <c:pt idx="834">
                  <c:v>417.5</c:v>
                </c:pt>
                <c:pt idx="835">
                  <c:v>418</c:v>
                </c:pt>
                <c:pt idx="836">
                  <c:v>418.5</c:v>
                </c:pt>
                <c:pt idx="837">
                  <c:v>419</c:v>
                </c:pt>
                <c:pt idx="838">
                  <c:v>419.5</c:v>
                </c:pt>
                <c:pt idx="839">
                  <c:v>420</c:v>
                </c:pt>
                <c:pt idx="840">
                  <c:v>420.5</c:v>
                </c:pt>
                <c:pt idx="841">
                  <c:v>421</c:v>
                </c:pt>
                <c:pt idx="842">
                  <c:v>421.5</c:v>
                </c:pt>
                <c:pt idx="843">
                  <c:v>422</c:v>
                </c:pt>
                <c:pt idx="844">
                  <c:v>422.5</c:v>
                </c:pt>
                <c:pt idx="845">
                  <c:v>423</c:v>
                </c:pt>
                <c:pt idx="846">
                  <c:v>423.5</c:v>
                </c:pt>
                <c:pt idx="847">
                  <c:v>424</c:v>
                </c:pt>
                <c:pt idx="848">
                  <c:v>424.5</c:v>
                </c:pt>
                <c:pt idx="849">
                  <c:v>425</c:v>
                </c:pt>
                <c:pt idx="850">
                  <c:v>425.5</c:v>
                </c:pt>
                <c:pt idx="851">
                  <c:v>426</c:v>
                </c:pt>
                <c:pt idx="852">
                  <c:v>426.5</c:v>
                </c:pt>
                <c:pt idx="853">
                  <c:v>427</c:v>
                </c:pt>
                <c:pt idx="854">
                  <c:v>427.5</c:v>
                </c:pt>
                <c:pt idx="855">
                  <c:v>428</c:v>
                </c:pt>
                <c:pt idx="856">
                  <c:v>428.5</c:v>
                </c:pt>
                <c:pt idx="857">
                  <c:v>429</c:v>
                </c:pt>
                <c:pt idx="858">
                  <c:v>429.5</c:v>
                </c:pt>
                <c:pt idx="859">
                  <c:v>430</c:v>
                </c:pt>
                <c:pt idx="860">
                  <c:v>430.5</c:v>
                </c:pt>
                <c:pt idx="861">
                  <c:v>431</c:v>
                </c:pt>
                <c:pt idx="862">
                  <c:v>431.5</c:v>
                </c:pt>
                <c:pt idx="863">
                  <c:v>432</c:v>
                </c:pt>
                <c:pt idx="864">
                  <c:v>432.5</c:v>
                </c:pt>
                <c:pt idx="865">
                  <c:v>433</c:v>
                </c:pt>
                <c:pt idx="866">
                  <c:v>433.5</c:v>
                </c:pt>
                <c:pt idx="867">
                  <c:v>434</c:v>
                </c:pt>
                <c:pt idx="868">
                  <c:v>434.5</c:v>
                </c:pt>
                <c:pt idx="869">
                  <c:v>435</c:v>
                </c:pt>
                <c:pt idx="870">
                  <c:v>435.5</c:v>
                </c:pt>
                <c:pt idx="871">
                  <c:v>436</c:v>
                </c:pt>
                <c:pt idx="872">
                  <c:v>436.5</c:v>
                </c:pt>
                <c:pt idx="873">
                  <c:v>437</c:v>
                </c:pt>
                <c:pt idx="874">
                  <c:v>437.5</c:v>
                </c:pt>
                <c:pt idx="875">
                  <c:v>438</c:v>
                </c:pt>
                <c:pt idx="876">
                  <c:v>438.5</c:v>
                </c:pt>
                <c:pt idx="877">
                  <c:v>439</c:v>
                </c:pt>
                <c:pt idx="878">
                  <c:v>439.5</c:v>
                </c:pt>
                <c:pt idx="879">
                  <c:v>440</c:v>
                </c:pt>
                <c:pt idx="880">
                  <c:v>440.5</c:v>
                </c:pt>
                <c:pt idx="881">
                  <c:v>441</c:v>
                </c:pt>
                <c:pt idx="882">
                  <c:v>441.5</c:v>
                </c:pt>
                <c:pt idx="883">
                  <c:v>442</c:v>
                </c:pt>
                <c:pt idx="884">
                  <c:v>442.5</c:v>
                </c:pt>
                <c:pt idx="885">
                  <c:v>443</c:v>
                </c:pt>
                <c:pt idx="886">
                  <c:v>443.5</c:v>
                </c:pt>
                <c:pt idx="887">
                  <c:v>444</c:v>
                </c:pt>
                <c:pt idx="888">
                  <c:v>444.5</c:v>
                </c:pt>
                <c:pt idx="889">
                  <c:v>445</c:v>
                </c:pt>
                <c:pt idx="890">
                  <c:v>445.5</c:v>
                </c:pt>
                <c:pt idx="891">
                  <c:v>446</c:v>
                </c:pt>
                <c:pt idx="892">
                  <c:v>446.5</c:v>
                </c:pt>
                <c:pt idx="893">
                  <c:v>447</c:v>
                </c:pt>
                <c:pt idx="894">
                  <c:v>447.5</c:v>
                </c:pt>
                <c:pt idx="895">
                  <c:v>448</c:v>
                </c:pt>
                <c:pt idx="896">
                  <c:v>448.5</c:v>
                </c:pt>
                <c:pt idx="897">
                  <c:v>449</c:v>
                </c:pt>
                <c:pt idx="898">
                  <c:v>449.5</c:v>
                </c:pt>
                <c:pt idx="899">
                  <c:v>450</c:v>
                </c:pt>
                <c:pt idx="900">
                  <c:v>450.5</c:v>
                </c:pt>
                <c:pt idx="901">
                  <c:v>451</c:v>
                </c:pt>
                <c:pt idx="902">
                  <c:v>451.5</c:v>
                </c:pt>
                <c:pt idx="903">
                  <c:v>452</c:v>
                </c:pt>
                <c:pt idx="904">
                  <c:v>452.5</c:v>
                </c:pt>
                <c:pt idx="905">
                  <c:v>453</c:v>
                </c:pt>
                <c:pt idx="906">
                  <c:v>453.5</c:v>
                </c:pt>
                <c:pt idx="907">
                  <c:v>454</c:v>
                </c:pt>
                <c:pt idx="908">
                  <c:v>454.5</c:v>
                </c:pt>
                <c:pt idx="909">
                  <c:v>455</c:v>
                </c:pt>
                <c:pt idx="910">
                  <c:v>455.5</c:v>
                </c:pt>
                <c:pt idx="911">
                  <c:v>456</c:v>
                </c:pt>
                <c:pt idx="912">
                  <c:v>456.5</c:v>
                </c:pt>
                <c:pt idx="913">
                  <c:v>457</c:v>
                </c:pt>
                <c:pt idx="914">
                  <c:v>457.5</c:v>
                </c:pt>
                <c:pt idx="915">
                  <c:v>458</c:v>
                </c:pt>
                <c:pt idx="916">
                  <c:v>458.5</c:v>
                </c:pt>
                <c:pt idx="917">
                  <c:v>459</c:v>
                </c:pt>
                <c:pt idx="918">
                  <c:v>459.5</c:v>
                </c:pt>
                <c:pt idx="919">
                  <c:v>460</c:v>
                </c:pt>
                <c:pt idx="920">
                  <c:v>460.5</c:v>
                </c:pt>
                <c:pt idx="921">
                  <c:v>461</c:v>
                </c:pt>
                <c:pt idx="922">
                  <c:v>461.5</c:v>
                </c:pt>
                <c:pt idx="923">
                  <c:v>462</c:v>
                </c:pt>
                <c:pt idx="924">
                  <c:v>462.5</c:v>
                </c:pt>
                <c:pt idx="925">
                  <c:v>463</c:v>
                </c:pt>
                <c:pt idx="926">
                  <c:v>463.5</c:v>
                </c:pt>
                <c:pt idx="927">
                  <c:v>464</c:v>
                </c:pt>
                <c:pt idx="928">
                  <c:v>464.5</c:v>
                </c:pt>
                <c:pt idx="929">
                  <c:v>465</c:v>
                </c:pt>
                <c:pt idx="930">
                  <c:v>465.5</c:v>
                </c:pt>
                <c:pt idx="931">
                  <c:v>466</c:v>
                </c:pt>
                <c:pt idx="932">
                  <c:v>466.5</c:v>
                </c:pt>
                <c:pt idx="933">
                  <c:v>467</c:v>
                </c:pt>
                <c:pt idx="934">
                  <c:v>467.5</c:v>
                </c:pt>
                <c:pt idx="935">
                  <c:v>468</c:v>
                </c:pt>
                <c:pt idx="936">
                  <c:v>468.5</c:v>
                </c:pt>
                <c:pt idx="937">
                  <c:v>469</c:v>
                </c:pt>
                <c:pt idx="938">
                  <c:v>469.5</c:v>
                </c:pt>
                <c:pt idx="939">
                  <c:v>470</c:v>
                </c:pt>
                <c:pt idx="940">
                  <c:v>470.5</c:v>
                </c:pt>
                <c:pt idx="941">
                  <c:v>471</c:v>
                </c:pt>
                <c:pt idx="942">
                  <c:v>471.5</c:v>
                </c:pt>
                <c:pt idx="943">
                  <c:v>472</c:v>
                </c:pt>
                <c:pt idx="944">
                  <c:v>472.5</c:v>
                </c:pt>
                <c:pt idx="945">
                  <c:v>473</c:v>
                </c:pt>
                <c:pt idx="946">
                  <c:v>473.5</c:v>
                </c:pt>
                <c:pt idx="947">
                  <c:v>474</c:v>
                </c:pt>
                <c:pt idx="948">
                  <c:v>474.5</c:v>
                </c:pt>
                <c:pt idx="949">
                  <c:v>475</c:v>
                </c:pt>
                <c:pt idx="950">
                  <c:v>475.5</c:v>
                </c:pt>
                <c:pt idx="951">
                  <c:v>476</c:v>
                </c:pt>
                <c:pt idx="952">
                  <c:v>476.5</c:v>
                </c:pt>
                <c:pt idx="953">
                  <c:v>477</c:v>
                </c:pt>
                <c:pt idx="954">
                  <c:v>477.5</c:v>
                </c:pt>
                <c:pt idx="955">
                  <c:v>478</c:v>
                </c:pt>
                <c:pt idx="956">
                  <c:v>478.5</c:v>
                </c:pt>
                <c:pt idx="957">
                  <c:v>479</c:v>
                </c:pt>
                <c:pt idx="958">
                  <c:v>479.5</c:v>
                </c:pt>
                <c:pt idx="959">
                  <c:v>480</c:v>
                </c:pt>
                <c:pt idx="960">
                  <c:v>480.5</c:v>
                </c:pt>
                <c:pt idx="961">
                  <c:v>481</c:v>
                </c:pt>
                <c:pt idx="962">
                  <c:v>481.5</c:v>
                </c:pt>
                <c:pt idx="963">
                  <c:v>482</c:v>
                </c:pt>
                <c:pt idx="964">
                  <c:v>482.5</c:v>
                </c:pt>
                <c:pt idx="965">
                  <c:v>483</c:v>
                </c:pt>
                <c:pt idx="966">
                  <c:v>483.5</c:v>
                </c:pt>
                <c:pt idx="967">
                  <c:v>484</c:v>
                </c:pt>
                <c:pt idx="968">
                  <c:v>484.5</c:v>
                </c:pt>
                <c:pt idx="969">
                  <c:v>485</c:v>
                </c:pt>
                <c:pt idx="970">
                  <c:v>485.5</c:v>
                </c:pt>
                <c:pt idx="971">
                  <c:v>486</c:v>
                </c:pt>
                <c:pt idx="972">
                  <c:v>486.5</c:v>
                </c:pt>
                <c:pt idx="973">
                  <c:v>487</c:v>
                </c:pt>
                <c:pt idx="974">
                  <c:v>487.5</c:v>
                </c:pt>
                <c:pt idx="975">
                  <c:v>488</c:v>
                </c:pt>
                <c:pt idx="976">
                  <c:v>488.5</c:v>
                </c:pt>
                <c:pt idx="977">
                  <c:v>489</c:v>
                </c:pt>
                <c:pt idx="978">
                  <c:v>489.5</c:v>
                </c:pt>
                <c:pt idx="979">
                  <c:v>490</c:v>
                </c:pt>
                <c:pt idx="980">
                  <c:v>490.5</c:v>
                </c:pt>
                <c:pt idx="981">
                  <c:v>491</c:v>
                </c:pt>
                <c:pt idx="982">
                  <c:v>491.5</c:v>
                </c:pt>
                <c:pt idx="983">
                  <c:v>492</c:v>
                </c:pt>
                <c:pt idx="984">
                  <c:v>492.5</c:v>
                </c:pt>
                <c:pt idx="985">
                  <c:v>493</c:v>
                </c:pt>
                <c:pt idx="986">
                  <c:v>493.5</c:v>
                </c:pt>
                <c:pt idx="987">
                  <c:v>494</c:v>
                </c:pt>
                <c:pt idx="988">
                  <c:v>494.5</c:v>
                </c:pt>
                <c:pt idx="989">
                  <c:v>495</c:v>
                </c:pt>
                <c:pt idx="990">
                  <c:v>495.5</c:v>
                </c:pt>
                <c:pt idx="991">
                  <c:v>496</c:v>
                </c:pt>
                <c:pt idx="992">
                  <c:v>496.5</c:v>
                </c:pt>
                <c:pt idx="993">
                  <c:v>497</c:v>
                </c:pt>
                <c:pt idx="994">
                  <c:v>497.5</c:v>
                </c:pt>
                <c:pt idx="995">
                  <c:v>498</c:v>
                </c:pt>
                <c:pt idx="996">
                  <c:v>498.5</c:v>
                </c:pt>
                <c:pt idx="997">
                  <c:v>499</c:v>
                </c:pt>
                <c:pt idx="998">
                  <c:v>499.5</c:v>
                </c:pt>
                <c:pt idx="999">
                  <c:v>500</c:v>
                </c:pt>
                <c:pt idx="1000">
                  <c:v>500.5</c:v>
                </c:pt>
                <c:pt idx="1001">
                  <c:v>501</c:v>
                </c:pt>
                <c:pt idx="1002">
                  <c:v>501.5</c:v>
                </c:pt>
                <c:pt idx="1003">
                  <c:v>502</c:v>
                </c:pt>
                <c:pt idx="1004">
                  <c:v>502.5</c:v>
                </c:pt>
                <c:pt idx="1005">
                  <c:v>503</c:v>
                </c:pt>
                <c:pt idx="1006">
                  <c:v>503.5</c:v>
                </c:pt>
                <c:pt idx="1007">
                  <c:v>504</c:v>
                </c:pt>
                <c:pt idx="1008">
                  <c:v>504.5</c:v>
                </c:pt>
                <c:pt idx="1009">
                  <c:v>505</c:v>
                </c:pt>
                <c:pt idx="1010">
                  <c:v>505.5</c:v>
                </c:pt>
                <c:pt idx="1011">
                  <c:v>506</c:v>
                </c:pt>
                <c:pt idx="1012">
                  <c:v>506.5</c:v>
                </c:pt>
                <c:pt idx="1013">
                  <c:v>507</c:v>
                </c:pt>
                <c:pt idx="1014">
                  <c:v>507.5</c:v>
                </c:pt>
                <c:pt idx="1015">
                  <c:v>508</c:v>
                </c:pt>
                <c:pt idx="1016">
                  <c:v>508.5</c:v>
                </c:pt>
                <c:pt idx="1017">
                  <c:v>509</c:v>
                </c:pt>
                <c:pt idx="1018">
                  <c:v>509.5</c:v>
                </c:pt>
                <c:pt idx="1019">
                  <c:v>510</c:v>
                </c:pt>
                <c:pt idx="1020">
                  <c:v>510.5</c:v>
                </c:pt>
                <c:pt idx="1021">
                  <c:v>511</c:v>
                </c:pt>
                <c:pt idx="1022">
                  <c:v>511.5</c:v>
                </c:pt>
                <c:pt idx="1023">
                  <c:v>512</c:v>
                </c:pt>
                <c:pt idx="1024">
                  <c:v>512.5</c:v>
                </c:pt>
                <c:pt idx="1025">
                  <c:v>513</c:v>
                </c:pt>
                <c:pt idx="1026">
                  <c:v>513.5</c:v>
                </c:pt>
                <c:pt idx="1027">
                  <c:v>514</c:v>
                </c:pt>
                <c:pt idx="1028">
                  <c:v>514.5</c:v>
                </c:pt>
                <c:pt idx="1029">
                  <c:v>515</c:v>
                </c:pt>
                <c:pt idx="1030">
                  <c:v>515.5</c:v>
                </c:pt>
                <c:pt idx="1031">
                  <c:v>516</c:v>
                </c:pt>
                <c:pt idx="1032">
                  <c:v>516.5</c:v>
                </c:pt>
                <c:pt idx="1033">
                  <c:v>517</c:v>
                </c:pt>
                <c:pt idx="1034">
                  <c:v>517.5</c:v>
                </c:pt>
                <c:pt idx="1035">
                  <c:v>518</c:v>
                </c:pt>
                <c:pt idx="1036">
                  <c:v>518.5</c:v>
                </c:pt>
                <c:pt idx="1037">
                  <c:v>519</c:v>
                </c:pt>
                <c:pt idx="1038">
                  <c:v>519.5</c:v>
                </c:pt>
                <c:pt idx="1039">
                  <c:v>520</c:v>
                </c:pt>
                <c:pt idx="1040">
                  <c:v>520.5</c:v>
                </c:pt>
                <c:pt idx="1041">
                  <c:v>521</c:v>
                </c:pt>
                <c:pt idx="1042">
                  <c:v>521.5</c:v>
                </c:pt>
                <c:pt idx="1043">
                  <c:v>522</c:v>
                </c:pt>
                <c:pt idx="1044">
                  <c:v>522.5</c:v>
                </c:pt>
                <c:pt idx="1045">
                  <c:v>523</c:v>
                </c:pt>
                <c:pt idx="1046">
                  <c:v>523.5</c:v>
                </c:pt>
                <c:pt idx="1047">
                  <c:v>524</c:v>
                </c:pt>
                <c:pt idx="1048">
                  <c:v>524.5</c:v>
                </c:pt>
                <c:pt idx="1049">
                  <c:v>525</c:v>
                </c:pt>
                <c:pt idx="1050">
                  <c:v>525.5</c:v>
                </c:pt>
                <c:pt idx="1051">
                  <c:v>526</c:v>
                </c:pt>
                <c:pt idx="1052">
                  <c:v>526.5</c:v>
                </c:pt>
                <c:pt idx="1053">
                  <c:v>527</c:v>
                </c:pt>
                <c:pt idx="1054">
                  <c:v>527.5</c:v>
                </c:pt>
                <c:pt idx="1055">
                  <c:v>528</c:v>
                </c:pt>
                <c:pt idx="1056">
                  <c:v>528.5</c:v>
                </c:pt>
                <c:pt idx="1057">
                  <c:v>529</c:v>
                </c:pt>
                <c:pt idx="1058">
                  <c:v>529.5</c:v>
                </c:pt>
                <c:pt idx="1059">
                  <c:v>530</c:v>
                </c:pt>
                <c:pt idx="1060">
                  <c:v>530.5</c:v>
                </c:pt>
                <c:pt idx="1061">
                  <c:v>531</c:v>
                </c:pt>
                <c:pt idx="1062">
                  <c:v>531.5</c:v>
                </c:pt>
                <c:pt idx="1063">
                  <c:v>532</c:v>
                </c:pt>
                <c:pt idx="1064">
                  <c:v>532.5</c:v>
                </c:pt>
                <c:pt idx="1065">
                  <c:v>533</c:v>
                </c:pt>
                <c:pt idx="1066">
                  <c:v>533.5</c:v>
                </c:pt>
                <c:pt idx="1067">
                  <c:v>534</c:v>
                </c:pt>
                <c:pt idx="1068">
                  <c:v>534.5</c:v>
                </c:pt>
                <c:pt idx="1069">
                  <c:v>535</c:v>
                </c:pt>
                <c:pt idx="1070">
                  <c:v>535.5</c:v>
                </c:pt>
                <c:pt idx="1071">
                  <c:v>536</c:v>
                </c:pt>
                <c:pt idx="1072">
                  <c:v>536.5</c:v>
                </c:pt>
                <c:pt idx="1073">
                  <c:v>537</c:v>
                </c:pt>
                <c:pt idx="1074">
                  <c:v>537.5</c:v>
                </c:pt>
                <c:pt idx="1075">
                  <c:v>538</c:v>
                </c:pt>
                <c:pt idx="1076">
                  <c:v>538.5</c:v>
                </c:pt>
                <c:pt idx="1077">
                  <c:v>539</c:v>
                </c:pt>
                <c:pt idx="1078">
                  <c:v>539.5</c:v>
                </c:pt>
                <c:pt idx="1079">
                  <c:v>540</c:v>
                </c:pt>
                <c:pt idx="1080">
                  <c:v>540.5</c:v>
                </c:pt>
                <c:pt idx="1081">
                  <c:v>541</c:v>
                </c:pt>
                <c:pt idx="1082">
                  <c:v>541.5</c:v>
                </c:pt>
                <c:pt idx="1083">
                  <c:v>542</c:v>
                </c:pt>
                <c:pt idx="1084">
                  <c:v>542.5</c:v>
                </c:pt>
                <c:pt idx="1085">
                  <c:v>543</c:v>
                </c:pt>
                <c:pt idx="1086">
                  <c:v>543.5</c:v>
                </c:pt>
                <c:pt idx="1087">
                  <c:v>544</c:v>
                </c:pt>
                <c:pt idx="1088">
                  <c:v>544.5</c:v>
                </c:pt>
                <c:pt idx="1089">
                  <c:v>545</c:v>
                </c:pt>
                <c:pt idx="1090">
                  <c:v>545.5</c:v>
                </c:pt>
                <c:pt idx="1091">
                  <c:v>546</c:v>
                </c:pt>
                <c:pt idx="1092">
                  <c:v>546.5</c:v>
                </c:pt>
                <c:pt idx="1093">
                  <c:v>547</c:v>
                </c:pt>
                <c:pt idx="1094">
                  <c:v>547.5</c:v>
                </c:pt>
                <c:pt idx="1095">
                  <c:v>548</c:v>
                </c:pt>
                <c:pt idx="1096">
                  <c:v>548.5</c:v>
                </c:pt>
                <c:pt idx="1097">
                  <c:v>549</c:v>
                </c:pt>
                <c:pt idx="1098">
                  <c:v>549.5</c:v>
                </c:pt>
                <c:pt idx="1099">
                  <c:v>550</c:v>
                </c:pt>
                <c:pt idx="1100">
                  <c:v>550.5</c:v>
                </c:pt>
                <c:pt idx="1101">
                  <c:v>551</c:v>
                </c:pt>
                <c:pt idx="1102">
                  <c:v>551.5</c:v>
                </c:pt>
                <c:pt idx="1103">
                  <c:v>552</c:v>
                </c:pt>
                <c:pt idx="1104">
                  <c:v>552.5</c:v>
                </c:pt>
                <c:pt idx="1105">
                  <c:v>553</c:v>
                </c:pt>
                <c:pt idx="1106">
                  <c:v>553.5</c:v>
                </c:pt>
                <c:pt idx="1107">
                  <c:v>554</c:v>
                </c:pt>
                <c:pt idx="1108">
                  <c:v>554.5</c:v>
                </c:pt>
                <c:pt idx="1109">
                  <c:v>555</c:v>
                </c:pt>
                <c:pt idx="1110">
                  <c:v>555.5</c:v>
                </c:pt>
                <c:pt idx="1111">
                  <c:v>556</c:v>
                </c:pt>
                <c:pt idx="1112">
                  <c:v>556.5</c:v>
                </c:pt>
                <c:pt idx="1113">
                  <c:v>557</c:v>
                </c:pt>
                <c:pt idx="1114">
                  <c:v>557.5</c:v>
                </c:pt>
                <c:pt idx="1115">
                  <c:v>558</c:v>
                </c:pt>
                <c:pt idx="1116">
                  <c:v>558.5</c:v>
                </c:pt>
                <c:pt idx="1117">
                  <c:v>559</c:v>
                </c:pt>
                <c:pt idx="1118">
                  <c:v>559.5</c:v>
                </c:pt>
                <c:pt idx="1119">
                  <c:v>560</c:v>
                </c:pt>
                <c:pt idx="1120">
                  <c:v>560.5</c:v>
                </c:pt>
                <c:pt idx="1121">
                  <c:v>561</c:v>
                </c:pt>
                <c:pt idx="1122">
                  <c:v>561.5</c:v>
                </c:pt>
                <c:pt idx="1123">
                  <c:v>562</c:v>
                </c:pt>
                <c:pt idx="1124">
                  <c:v>562.5</c:v>
                </c:pt>
                <c:pt idx="1125">
                  <c:v>563</c:v>
                </c:pt>
                <c:pt idx="1126">
                  <c:v>563.5</c:v>
                </c:pt>
                <c:pt idx="1127">
                  <c:v>564</c:v>
                </c:pt>
                <c:pt idx="1128">
                  <c:v>564.5</c:v>
                </c:pt>
                <c:pt idx="1129">
                  <c:v>565</c:v>
                </c:pt>
                <c:pt idx="1130">
                  <c:v>565.5</c:v>
                </c:pt>
                <c:pt idx="1131">
                  <c:v>566</c:v>
                </c:pt>
                <c:pt idx="1132">
                  <c:v>566.5</c:v>
                </c:pt>
                <c:pt idx="1133">
                  <c:v>567</c:v>
                </c:pt>
                <c:pt idx="1134">
                  <c:v>567.5</c:v>
                </c:pt>
                <c:pt idx="1135">
                  <c:v>568</c:v>
                </c:pt>
                <c:pt idx="1136">
                  <c:v>568.5</c:v>
                </c:pt>
                <c:pt idx="1137">
                  <c:v>569</c:v>
                </c:pt>
                <c:pt idx="1138">
                  <c:v>569.5</c:v>
                </c:pt>
                <c:pt idx="1139">
                  <c:v>570</c:v>
                </c:pt>
                <c:pt idx="1140">
                  <c:v>570.5</c:v>
                </c:pt>
                <c:pt idx="1141">
                  <c:v>571</c:v>
                </c:pt>
                <c:pt idx="1142">
                  <c:v>571.5</c:v>
                </c:pt>
                <c:pt idx="1143">
                  <c:v>572</c:v>
                </c:pt>
                <c:pt idx="1144">
                  <c:v>572.5</c:v>
                </c:pt>
                <c:pt idx="1145">
                  <c:v>573</c:v>
                </c:pt>
                <c:pt idx="1146">
                  <c:v>573.5</c:v>
                </c:pt>
                <c:pt idx="1147">
                  <c:v>574</c:v>
                </c:pt>
                <c:pt idx="1148">
                  <c:v>574.5</c:v>
                </c:pt>
                <c:pt idx="1149">
                  <c:v>575</c:v>
                </c:pt>
                <c:pt idx="1150">
                  <c:v>575.5</c:v>
                </c:pt>
                <c:pt idx="1151">
                  <c:v>576</c:v>
                </c:pt>
                <c:pt idx="1152">
                  <c:v>576.5</c:v>
                </c:pt>
                <c:pt idx="1153">
                  <c:v>577</c:v>
                </c:pt>
                <c:pt idx="1154">
                  <c:v>577.5</c:v>
                </c:pt>
                <c:pt idx="1155">
                  <c:v>578</c:v>
                </c:pt>
                <c:pt idx="1156">
                  <c:v>578.5</c:v>
                </c:pt>
                <c:pt idx="1157">
                  <c:v>579</c:v>
                </c:pt>
                <c:pt idx="1158">
                  <c:v>579.5</c:v>
                </c:pt>
                <c:pt idx="1159">
                  <c:v>580</c:v>
                </c:pt>
                <c:pt idx="1160">
                  <c:v>580.5</c:v>
                </c:pt>
                <c:pt idx="1161">
                  <c:v>581</c:v>
                </c:pt>
                <c:pt idx="1162">
                  <c:v>581.5</c:v>
                </c:pt>
                <c:pt idx="1163">
                  <c:v>582</c:v>
                </c:pt>
                <c:pt idx="1164">
                  <c:v>582.5</c:v>
                </c:pt>
                <c:pt idx="1165">
                  <c:v>583</c:v>
                </c:pt>
                <c:pt idx="1166">
                  <c:v>583.5</c:v>
                </c:pt>
                <c:pt idx="1167">
                  <c:v>584</c:v>
                </c:pt>
                <c:pt idx="1168">
                  <c:v>584.5</c:v>
                </c:pt>
                <c:pt idx="1169">
                  <c:v>585</c:v>
                </c:pt>
                <c:pt idx="1170">
                  <c:v>585.5</c:v>
                </c:pt>
                <c:pt idx="1171">
                  <c:v>586</c:v>
                </c:pt>
                <c:pt idx="1172">
                  <c:v>586.5</c:v>
                </c:pt>
                <c:pt idx="1173">
                  <c:v>587</c:v>
                </c:pt>
                <c:pt idx="1174">
                  <c:v>587.5</c:v>
                </c:pt>
                <c:pt idx="1175">
                  <c:v>588</c:v>
                </c:pt>
                <c:pt idx="1176">
                  <c:v>588.5</c:v>
                </c:pt>
                <c:pt idx="1177">
                  <c:v>589</c:v>
                </c:pt>
                <c:pt idx="1178">
                  <c:v>589.5</c:v>
                </c:pt>
                <c:pt idx="1179">
                  <c:v>590</c:v>
                </c:pt>
                <c:pt idx="1180">
                  <c:v>590.5</c:v>
                </c:pt>
                <c:pt idx="1181">
                  <c:v>591</c:v>
                </c:pt>
                <c:pt idx="1182">
                  <c:v>591.5</c:v>
                </c:pt>
                <c:pt idx="1183">
                  <c:v>592</c:v>
                </c:pt>
                <c:pt idx="1184">
                  <c:v>592.5</c:v>
                </c:pt>
                <c:pt idx="1185">
                  <c:v>593</c:v>
                </c:pt>
                <c:pt idx="1186">
                  <c:v>593.5</c:v>
                </c:pt>
                <c:pt idx="1187">
                  <c:v>594</c:v>
                </c:pt>
                <c:pt idx="1188">
                  <c:v>594.5</c:v>
                </c:pt>
                <c:pt idx="1189">
                  <c:v>595</c:v>
                </c:pt>
                <c:pt idx="1190">
                  <c:v>595.5</c:v>
                </c:pt>
                <c:pt idx="1191">
                  <c:v>596</c:v>
                </c:pt>
                <c:pt idx="1192">
                  <c:v>596.5</c:v>
                </c:pt>
                <c:pt idx="1193">
                  <c:v>597</c:v>
                </c:pt>
                <c:pt idx="1194">
                  <c:v>597.5</c:v>
                </c:pt>
                <c:pt idx="1195">
                  <c:v>598</c:v>
                </c:pt>
                <c:pt idx="1196">
                  <c:v>598.5</c:v>
                </c:pt>
                <c:pt idx="1197">
                  <c:v>599</c:v>
                </c:pt>
                <c:pt idx="1198">
                  <c:v>599.5</c:v>
                </c:pt>
                <c:pt idx="1199">
                  <c:v>600</c:v>
                </c:pt>
                <c:pt idx="1200">
                  <c:v>600.5</c:v>
                </c:pt>
                <c:pt idx="1201">
                  <c:v>601</c:v>
                </c:pt>
                <c:pt idx="1202">
                  <c:v>601.5</c:v>
                </c:pt>
                <c:pt idx="1203">
                  <c:v>602</c:v>
                </c:pt>
                <c:pt idx="1204">
                  <c:v>602.5</c:v>
                </c:pt>
                <c:pt idx="1205">
                  <c:v>603</c:v>
                </c:pt>
                <c:pt idx="1206">
                  <c:v>603.5</c:v>
                </c:pt>
                <c:pt idx="1207">
                  <c:v>604</c:v>
                </c:pt>
                <c:pt idx="1208">
                  <c:v>604.5</c:v>
                </c:pt>
                <c:pt idx="1209">
                  <c:v>605</c:v>
                </c:pt>
                <c:pt idx="1210">
                  <c:v>605.5</c:v>
                </c:pt>
                <c:pt idx="1211">
                  <c:v>606</c:v>
                </c:pt>
                <c:pt idx="1212">
                  <c:v>606.5</c:v>
                </c:pt>
                <c:pt idx="1213">
                  <c:v>607</c:v>
                </c:pt>
                <c:pt idx="1214">
                  <c:v>607.5</c:v>
                </c:pt>
                <c:pt idx="1215">
                  <c:v>608</c:v>
                </c:pt>
                <c:pt idx="1216">
                  <c:v>608.5</c:v>
                </c:pt>
                <c:pt idx="1217">
                  <c:v>609</c:v>
                </c:pt>
                <c:pt idx="1218">
                  <c:v>609.5</c:v>
                </c:pt>
                <c:pt idx="1219">
                  <c:v>610</c:v>
                </c:pt>
                <c:pt idx="1220">
                  <c:v>610.5</c:v>
                </c:pt>
                <c:pt idx="1221">
                  <c:v>611</c:v>
                </c:pt>
                <c:pt idx="1222">
                  <c:v>611.5</c:v>
                </c:pt>
                <c:pt idx="1223">
                  <c:v>612</c:v>
                </c:pt>
                <c:pt idx="1224">
                  <c:v>612.5</c:v>
                </c:pt>
                <c:pt idx="1225">
                  <c:v>613</c:v>
                </c:pt>
                <c:pt idx="1226">
                  <c:v>613.5</c:v>
                </c:pt>
                <c:pt idx="1227">
                  <c:v>614</c:v>
                </c:pt>
                <c:pt idx="1228">
                  <c:v>614.5</c:v>
                </c:pt>
                <c:pt idx="1229">
                  <c:v>615</c:v>
                </c:pt>
                <c:pt idx="1230">
                  <c:v>615.5</c:v>
                </c:pt>
                <c:pt idx="1231">
                  <c:v>616</c:v>
                </c:pt>
                <c:pt idx="1232">
                  <c:v>616.5</c:v>
                </c:pt>
                <c:pt idx="1233">
                  <c:v>617</c:v>
                </c:pt>
                <c:pt idx="1234">
                  <c:v>617.5</c:v>
                </c:pt>
                <c:pt idx="1235">
                  <c:v>618</c:v>
                </c:pt>
                <c:pt idx="1236">
                  <c:v>618.5</c:v>
                </c:pt>
                <c:pt idx="1237">
                  <c:v>619</c:v>
                </c:pt>
                <c:pt idx="1238">
                  <c:v>619.5</c:v>
                </c:pt>
                <c:pt idx="1239">
                  <c:v>620</c:v>
                </c:pt>
                <c:pt idx="1240">
                  <c:v>620.5</c:v>
                </c:pt>
                <c:pt idx="1241">
                  <c:v>621</c:v>
                </c:pt>
                <c:pt idx="1242">
                  <c:v>621.5</c:v>
                </c:pt>
                <c:pt idx="1243">
                  <c:v>622</c:v>
                </c:pt>
                <c:pt idx="1244">
                  <c:v>622.5</c:v>
                </c:pt>
                <c:pt idx="1245">
                  <c:v>623</c:v>
                </c:pt>
                <c:pt idx="1246">
                  <c:v>623.5</c:v>
                </c:pt>
                <c:pt idx="1247">
                  <c:v>624</c:v>
                </c:pt>
                <c:pt idx="1248">
                  <c:v>624.5</c:v>
                </c:pt>
                <c:pt idx="1249">
                  <c:v>625</c:v>
                </c:pt>
                <c:pt idx="1250">
                  <c:v>625.5</c:v>
                </c:pt>
                <c:pt idx="1251">
                  <c:v>626</c:v>
                </c:pt>
                <c:pt idx="1252">
                  <c:v>626.5</c:v>
                </c:pt>
                <c:pt idx="1253">
                  <c:v>627</c:v>
                </c:pt>
                <c:pt idx="1254">
                  <c:v>627.5</c:v>
                </c:pt>
                <c:pt idx="1255">
                  <c:v>628</c:v>
                </c:pt>
                <c:pt idx="1256">
                  <c:v>628.5</c:v>
                </c:pt>
                <c:pt idx="1257">
                  <c:v>629</c:v>
                </c:pt>
                <c:pt idx="1258">
                  <c:v>629.5</c:v>
                </c:pt>
                <c:pt idx="1259">
                  <c:v>630</c:v>
                </c:pt>
                <c:pt idx="1260">
                  <c:v>630.5</c:v>
                </c:pt>
                <c:pt idx="1261">
                  <c:v>631</c:v>
                </c:pt>
                <c:pt idx="1262">
                  <c:v>631.5</c:v>
                </c:pt>
                <c:pt idx="1263">
                  <c:v>632</c:v>
                </c:pt>
                <c:pt idx="1264">
                  <c:v>632.5</c:v>
                </c:pt>
                <c:pt idx="1265">
                  <c:v>633</c:v>
                </c:pt>
                <c:pt idx="1266">
                  <c:v>633.5</c:v>
                </c:pt>
                <c:pt idx="1267">
                  <c:v>634</c:v>
                </c:pt>
                <c:pt idx="1268">
                  <c:v>634.5</c:v>
                </c:pt>
                <c:pt idx="1269">
                  <c:v>635</c:v>
                </c:pt>
                <c:pt idx="1270">
                  <c:v>635.5</c:v>
                </c:pt>
                <c:pt idx="1271">
                  <c:v>636</c:v>
                </c:pt>
                <c:pt idx="1272">
                  <c:v>636.5</c:v>
                </c:pt>
                <c:pt idx="1273">
                  <c:v>637</c:v>
                </c:pt>
                <c:pt idx="1274">
                  <c:v>637.5</c:v>
                </c:pt>
                <c:pt idx="1275">
                  <c:v>638</c:v>
                </c:pt>
                <c:pt idx="1276">
                  <c:v>638.5</c:v>
                </c:pt>
                <c:pt idx="1277">
                  <c:v>639</c:v>
                </c:pt>
                <c:pt idx="1278">
                  <c:v>639.5</c:v>
                </c:pt>
                <c:pt idx="1279">
                  <c:v>640</c:v>
                </c:pt>
                <c:pt idx="1280">
                  <c:v>640.5</c:v>
                </c:pt>
                <c:pt idx="1281">
                  <c:v>641</c:v>
                </c:pt>
                <c:pt idx="1282">
                  <c:v>641.5</c:v>
                </c:pt>
                <c:pt idx="1283">
                  <c:v>642</c:v>
                </c:pt>
                <c:pt idx="1284">
                  <c:v>642.5</c:v>
                </c:pt>
                <c:pt idx="1285">
                  <c:v>643</c:v>
                </c:pt>
                <c:pt idx="1286">
                  <c:v>643.5</c:v>
                </c:pt>
                <c:pt idx="1287">
                  <c:v>644</c:v>
                </c:pt>
                <c:pt idx="1288">
                  <c:v>644.5</c:v>
                </c:pt>
                <c:pt idx="1289">
                  <c:v>645</c:v>
                </c:pt>
                <c:pt idx="1290">
                  <c:v>645.5</c:v>
                </c:pt>
                <c:pt idx="1291">
                  <c:v>646</c:v>
                </c:pt>
                <c:pt idx="1292">
                  <c:v>646.5</c:v>
                </c:pt>
                <c:pt idx="1293">
                  <c:v>647</c:v>
                </c:pt>
                <c:pt idx="1294">
                  <c:v>647.5</c:v>
                </c:pt>
                <c:pt idx="1295">
                  <c:v>648</c:v>
                </c:pt>
                <c:pt idx="1296">
                  <c:v>648.5</c:v>
                </c:pt>
                <c:pt idx="1297">
                  <c:v>649</c:v>
                </c:pt>
                <c:pt idx="1298">
                  <c:v>649.5</c:v>
                </c:pt>
                <c:pt idx="1299">
                  <c:v>650</c:v>
                </c:pt>
                <c:pt idx="1300">
                  <c:v>650.5</c:v>
                </c:pt>
                <c:pt idx="1301">
                  <c:v>651</c:v>
                </c:pt>
                <c:pt idx="1302">
                  <c:v>651.5</c:v>
                </c:pt>
                <c:pt idx="1303">
                  <c:v>652</c:v>
                </c:pt>
                <c:pt idx="1304">
                  <c:v>652.5</c:v>
                </c:pt>
                <c:pt idx="1305">
                  <c:v>653</c:v>
                </c:pt>
                <c:pt idx="1306">
                  <c:v>653.5</c:v>
                </c:pt>
                <c:pt idx="1307">
                  <c:v>654</c:v>
                </c:pt>
                <c:pt idx="1308">
                  <c:v>654.5</c:v>
                </c:pt>
                <c:pt idx="1309">
                  <c:v>655</c:v>
                </c:pt>
                <c:pt idx="1310">
                  <c:v>655.5</c:v>
                </c:pt>
                <c:pt idx="1311">
                  <c:v>656</c:v>
                </c:pt>
                <c:pt idx="1312">
                  <c:v>656.5</c:v>
                </c:pt>
                <c:pt idx="1313">
                  <c:v>657</c:v>
                </c:pt>
                <c:pt idx="1314">
                  <c:v>657.5</c:v>
                </c:pt>
                <c:pt idx="1315">
                  <c:v>658</c:v>
                </c:pt>
                <c:pt idx="1316">
                  <c:v>658.5</c:v>
                </c:pt>
                <c:pt idx="1317">
                  <c:v>659</c:v>
                </c:pt>
                <c:pt idx="1318">
                  <c:v>659.5</c:v>
                </c:pt>
                <c:pt idx="1319">
                  <c:v>660</c:v>
                </c:pt>
                <c:pt idx="1320">
                  <c:v>660.5</c:v>
                </c:pt>
                <c:pt idx="1321">
                  <c:v>661</c:v>
                </c:pt>
                <c:pt idx="1322">
                  <c:v>661.5</c:v>
                </c:pt>
                <c:pt idx="1323">
                  <c:v>662</c:v>
                </c:pt>
                <c:pt idx="1324">
                  <c:v>662.5</c:v>
                </c:pt>
                <c:pt idx="1325">
                  <c:v>663</c:v>
                </c:pt>
                <c:pt idx="1326">
                  <c:v>663.5</c:v>
                </c:pt>
                <c:pt idx="1327">
                  <c:v>664</c:v>
                </c:pt>
                <c:pt idx="1328">
                  <c:v>664.5</c:v>
                </c:pt>
                <c:pt idx="1329">
                  <c:v>665</c:v>
                </c:pt>
                <c:pt idx="1330">
                  <c:v>665.5</c:v>
                </c:pt>
                <c:pt idx="1331">
                  <c:v>666</c:v>
                </c:pt>
                <c:pt idx="1332">
                  <c:v>666.5</c:v>
                </c:pt>
                <c:pt idx="1333">
                  <c:v>667</c:v>
                </c:pt>
                <c:pt idx="1334">
                  <c:v>667.5</c:v>
                </c:pt>
                <c:pt idx="1335">
                  <c:v>668</c:v>
                </c:pt>
                <c:pt idx="1336">
                  <c:v>668.5</c:v>
                </c:pt>
                <c:pt idx="1337">
                  <c:v>669</c:v>
                </c:pt>
                <c:pt idx="1338">
                  <c:v>669.5</c:v>
                </c:pt>
                <c:pt idx="1339">
                  <c:v>670</c:v>
                </c:pt>
                <c:pt idx="1340">
                  <c:v>670.5</c:v>
                </c:pt>
                <c:pt idx="1341">
                  <c:v>671</c:v>
                </c:pt>
                <c:pt idx="1342">
                  <c:v>671.5</c:v>
                </c:pt>
                <c:pt idx="1343">
                  <c:v>672</c:v>
                </c:pt>
                <c:pt idx="1344">
                  <c:v>672.5</c:v>
                </c:pt>
                <c:pt idx="1345">
                  <c:v>673</c:v>
                </c:pt>
                <c:pt idx="1346">
                  <c:v>673.5</c:v>
                </c:pt>
                <c:pt idx="1347">
                  <c:v>674</c:v>
                </c:pt>
                <c:pt idx="1348">
                  <c:v>674.5</c:v>
                </c:pt>
                <c:pt idx="1349">
                  <c:v>675</c:v>
                </c:pt>
                <c:pt idx="1350">
                  <c:v>675.5</c:v>
                </c:pt>
                <c:pt idx="1351">
                  <c:v>676</c:v>
                </c:pt>
                <c:pt idx="1352">
                  <c:v>676.5</c:v>
                </c:pt>
                <c:pt idx="1353">
                  <c:v>677</c:v>
                </c:pt>
                <c:pt idx="1354">
                  <c:v>677.5</c:v>
                </c:pt>
                <c:pt idx="1355">
                  <c:v>678</c:v>
                </c:pt>
                <c:pt idx="1356">
                  <c:v>678.5</c:v>
                </c:pt>
                <c:pt idx="1357">
                  <c:v>679</c:v>
                </c:pt>
                <c:pt idx="1358">
                  <c:v>679.5</c:v>
                </c:pt>
                <c:pt idx="1359">
                  <c:v>680</c:v>
                </c:pt>
                <c:pt idx="1360">
                  <c:v>680.5</c:v>
                </c:pt>
                <c:pt idx="1361">
                  <c:v>681</c:v>
                </c:pt>
                <c:pt idx="1362">
                  <c:v>681.5</c:v>
                </c:pt>
                <c:pt idx="1363">
                  <c:v>682</c:v>
                </c:pt>
                <c:pt idx="1364">
                  <c:v>682.5</c:v>
                </c:pt>
                <c:pt idx="1365">
                  <c:v>683</c:v>
                </c:pt>
                <c:pt idx="1366">
                  <c:v>683.5</c:v>
                </c:pt>
                <c:pt idx="1367">
                  <c:v>684</c:v>
                </c:pt>
                <c:pt idx="1368">
                  <c:v>684.5</c:v>
                </c:pt>
                <c:pt idx="1369">
                  <c:v>685</c:v>
                </c:pt>
                <c:pt idx="1370">
                  <c:v>685.5</c:v>
                </c:pt>
                <c:pt idx="1371">
                  <c:v>686</c:v>
                </c:pt>
                <c:pt idx="1372">
                  <c:v>686.5</c:v>
                </c:pt>
                <c:pt idx="1373">
                  <c:v>687</c:v>
                </c:pt>
                <c:pt idx="1374">
                  <c:v>687.5</c:v>
                </c:pt>
                <c:pt idx="1375">
                  <c:v>688</c:v>
                </c:pt>
                <c:pt idx="1376">
                  <c:v>688.5</c:v>
                </c:pt>
                <c:pt idx="1377">
                  <c:v>689</c:v>
                </c:pt>
                <c:pt idx="1378">
                  <c:v>689.5</c:v>
                </c:pt>
                <c:pt idx="1379">
                  <c:v>690</c:v>
                </c:pt>
                <c:pt idx="1380">
                  <c:v>690.5</c:v>
                </c:pt>
                <c:pt idx="1381">
                  <c:v>691</c:v>
                </c:pt>
                <c:pt idx="1382">
                  <c:v>691.5</c:v>
                </c:pt>
                <c:pt idx="1383">
                  <c:v>692</c:v>
                </c:pt>
                <c:pt idx="1384">
                  <c:v>692.5</c:v>
                </c:pt>
                <c:pt idx="1385">
                  <c:v>693</c:v>
                </c:pt>
                <c:pt idx="1386">
                  <c:v>693.5</c:v>
                </c:pt>
                <c:pt idx="1387">
                  <c:v>694</c:v>
                </c:pt>
                <c:pt idx="1388">
                  <c:v>694.5</c:v>
                </c:pt>
                <c:pt idx="1389">
                  <c:v>695</c:v>
                </c:pt>
                <c:pt idx="1390">
                  <c:v>695.5</c:v>
                </c:pt>
                <c:pt idx="1391">
                  <c:v>696</c:v>
                </c:pt>
                <c:pt idx="1392">
                  <c:v>696.5</c:v>
                </c:pt>
                <c:pt idx="1393">
                  <c:v>697</c:v>
                </c:pt>
                <c:pt idx="1394">
                  <c:v>697.5</c:v>
                </c:pt>
                <c:pt idx="1395">
                  <c:v>698</c:v>
                </c:pt>
                <c:pt idx="1396">
                  <c:v>698.5</c:v>
                </c:pt>
                <c:pt idx="1397">
                  <c:v>699</c:v>
                </c:pt>
                <c:pt idx="1398">
                  <c:v>699.5</c:v>
                </c:pt>
                <c:pt idx="1399">
                  <c:v>700</c:v>
                </c:pt>
                <c:pt idx="1400">
                  <c:v>700.5</c:v>
                </c:pt>
                <c:pt idx="1401">
                  <c:v>701</c:v>
                </c:pt>
                <c:pt idx="1402">
                  <c:v>701.5</c:v>
                </c:pt>
                <c:pt idx="1403">
                  <c:v>702</c:v>
                </c:pt>
                <c:pt idx="1404">
                  <c:v>702.5</c:v>
                </c:pt>
                <c:pt idx="1405">
                  <c:v>703</c:v>
                </c:pt>
                <c:pt idx="1406">
                  <c:v>703.5</c:v>
                </c:pt>
                <c:pt idx="1407">
                  <c:v>704</c:v>
                </c:pt>
                <c:pt idx="1408">
                  <c:v>704.5</c:v>
                </c:pt>
                <c:pt idx="1409">
                  <c:v>705</c:v>
                </c:pt>
                <c:pt idx="1410">
                  <c:v>705.5</c:v>
                </c:pt>
                <c:pt idx="1411">
                  <c:v>706</c:v>
                </c:pt>
                <c:pt idx="1412">
                  <c:v>706.5</c:v>
                </c:pt>
                <c:pt idx="1413">
                  <c:v>707</c:v>
                </c:pt>
                <c:pt idx="1414">
                  <c:v>707.5</c:v>
                </c:pt>
                <c:pt idx="1415">
                  <c:v>708</c:v>
                </c:pt>
                <c:pt idx="1416">
                  <c:v>708.5</c:v>
                </c:pt>
                <c:pt idx="1417">
                  <c:v>709</c:v>
                </c:pt>
                <c:pt idx="1418">
                  <c:v>709.5</c:v>
                </c:pt>
                <c:pt idx="1419">
                  <c:v>710</c:v>
                </c:pt>
                <c:pt idx="1420">
                  <c:v>710.5</c:v>
                </c:pt>
                <c:pt idx="1421">
                  <c:v>711</c:v>
                </c:pt>
                <c:pt idx="1422">
                  <c:v>711.5</c:v>
                </c:pt>
                <c:pt idx="1423">
                  <c:v>712</c:v>
                </c:pt>
                <c:pt idx="1424">
                  <c:v>712.5</c:v>
                </c:pt>
                <c:pt idx="1425">
                  <c:v>713</c:v>
                </c:pt>
                <c:pt idx="1426">
                  <c:v>713.5</c:v>
                </c:pt>
                <c:pt idx="1427">
                  <c:v>714</c:v>
                </c:pt>
                <c:pt idx="1428">
                  <c:v>714.5</c:v>
                </c:pt>
                <c:pt idx="1429">
                  <c:v>715</c:v>
                </c:pt>
                <c:pt idx="1430">
                  <c:v>715.5</c:v>
                </c:pt>
                <c:pt idx="1431">
                  <c:v>716</c:v>
                </c:pt>
                <c:pt idx="1432">
                  <c:v>716.5</c:v>
                </c:pt>
                <c:pt idx="1433">
                  <c:v>717</c:v>
                </c:pt>
                <c:pt idx="1434">
                  <c:v>717.5</c:v>
                </c:pt>
                <c:pt idx="1435">
                  <c:v>718</c:v>
                </c:pt>
                <c:pt idx="1436">
                  <c:v>718.5</c:v>
                </c:pt>
                <c:pt idx="1437">
                  <c:v>719</c:v>
                </c:pt>
                <c:pt idx="1438">
                  <c:v>719.5</c:v>
                </c:pt>
                <c:pt idx="1439">
                  <c:v>720</c:v>
                </c:pt>
                <c:pt idx="1440">
                  <c:v>720.5</c:v>
                </c:pt>
                <c:pt idx="1441">
                  <c:v>721</c:v>
                </c:pt>
                <c:pt idx="1442">
                  <c:v>721.5</c:v>
                </c:pt>
                <c:pt idx="1443">
                  <c:v>722</c:v>
                </c:pt>
                <c:pt idx="1444">
                  <c:v>722.5</c:v>
                </c:pt>
                <c:pt idx="1445">
                  <c:v>723</c:v>
                </c:pt>
                <c:pt idx="1446">
                  <c:v>723.5</c:v>
                </c:pt>
                <c:pt idx="1447">
                  <c:v>724</c:v>
                </c:pt>
                <c:pt idx="1448">
                  <c:v>724.5</c:v>
                </c:pt>
                <c:pt idx="1449">
                  <c:v>725</c:v>
                </c:pt>
                <c:pt idx="1450">
                  <c:v>725.5</c:v>
                </c:pt>
                <c:pt idx="1451">
                  <c:v>726</c:v>
                </c:pt>
                <c:pt idx="1452">
                  <c:v>726.5</c:v>
                </c:pt>
                <c:pt idx="1453">
                  <c:v>727</c:v>
                </c:pt>
                <c:pt idx="1454">
                  <c:v>727.5</c:v>
                </c:pt>
                <c:pt idx="1455">
                  <c:v>728</c:v>
                </c:pt>
                <c:pt idx="1456">
                  <c:v>728.5</c:v>
                </c:pt>
                <c:pt idx="1457">
                  <c:v>729</c:v>
                </c:pt>
                <c:pt idx="1458">
                  <c:v>729.5</c:v>
                </c:pt>
                <c:pt idx="1459">
                  <c:v>730</c:v>
                </c:pt>
                <c:pt idx="1460">
                  <c:v>730.5</c:v>
                </c:pt>
                <c:pt idx="1461">
                  <c:v>731</c:v>
                </c:pt>
                <c:pt idx="1462">
                  <c:v>731.5</c:v>
                </c:pt>
                <c:pt idx="1463">
                  <c:v>732</c:v>
                </c:pt>
                <c:pt idx="1464">
                  <c:v>732.5</c:v>
                </c:pt>
                <c:pt idx="1465">
                  <c:v>733</c:v>
                </c:pt>
                <c:pt idx="1466">
                  <c:v>733.5</c:v>
                </c:pt>
                <c:pt idx="1467">
                  <c:v>734</c:v>
                </c:pt>
                <c:pt idx="1468">
                  <c:v>734.5</c:v>
                </c:pt>
                <c:pt idx="1469">
                  <c:v>735</c:v>
                </c:pt>
                <c:pt idx="1470">
                  <c:v>735.5</c:v>
                </c:pt>
                <c:pt idx="1471">
                  <c:v>736</c:v>
                </c:pt>
                <c:pt idx="1472">
                  <c:v>736.5</c:v>
                </c:pt>
                <c:pt idx="1473">
                  <c:v>737</c:v>
                </c:pt>
                <c:pt idx="1474">
                  <c:v>737.5</c:v>
                </c:pt>
                <c:pt idx="1475">
                  <c:v>738</c:v>
                </c:pt>
                <c:pt idx="1476">
                  <c:v>738.5</c:v>
                </c:pt>
                <c:pt idx="1477">
                  <c:v>739</c:v>
                </c:pt>
                <c:pt idx="1478">
                  <c:v>739.5</c:v>
                </c:pt>
                <c:pt idx="1479">
                  <c:v>740</c:v>
                </c:pt>
                <c:pt idx="1480">
                  <c:v>740.5</c:v>
                </c:pt>
                <c:pt idx="1481">
                  <c:v>741</c:v>
                </c:pt>
                <c:pt idx="1482">
                  <c:v>741.5</c:v>
                </c:pt>
                <c:pt idx="1483">
                  <c:v>742</c:v>
                </c:pt>
                <c:pt idx="1484">
                  <c:v>742.5</c:v>
                </c:pt>
                <c:pt idx="1485">
                  <c:v>743</c:v>
                </c:pt>
                <c:pt idx="1486">
                  <c:v>743.5</c:v>
                </c:pt>
                <c:pt idx="1487">
                  <c:v>744</c:v>
                </c:pt>
                <c:pt idx="1488">
                  <c:v>744.5</c:v>
                </c:pt>
                <c:pt idx="1489">
                  <c:v>745</c:v>
                </c:pt>
                <c:pt idx="1490">
                  <c:v>745.5</c:v>
                </c:pt>
                <c:pt idx="1491">
                  <c:v>746</c:v>
                </c:pt>
                <c:pt idx="1492">
                  <c:v>746.5</c:v>
                </c:pt>
                <c:pt idx="1493">
                  <c:v>747</c:v>
                </c:pt>
                <c:pt idx="1494">
                  <c:v>747.5</c:v>
                </c:pt>
                <c:pt idx="1495">
                  <c:v>748</c:v>
                </c:pt>
                <c:pt idx="1496">
                  <c:v>748.5</c:v>
                </c:pt>
                <c:pt idx="1497">
                  <c:v>749</c:v>
                </c:pt>
                <c:pt idx="1498">
                  <c:v>749.5</c:v>
                </c:pt>
                <c:pt idx="1499">
                  <c:v>750</c:v>
                </c:pt>
                <c:pt idx="1500">
                  <c:v>750.5</c:v>
                </c:pt>
                <c:pt idx="1501">
                  <c:v>751</c:v>
                </c:pt>
                <c:pt idx="1502">
                  <c:v>751.5</c:v>
                </c:pt>
                <c:pt idx="1503">
                  <c:v>752</c:v>
                </c:pt>
                <c:pt idx="1504">
                  <c:v>752.5</c:v>
                </c:pt>
                <c:pt idx="1505">
                  <c:v>753</c:v>
                </c:pt>
                <c:pt idx="1506">
                  <c:v>753.5</c:v>
                </c:pt>
                <c:pt idx="1507">
                  <c:v>754</c:v>
                </c:pt>
                <c:pt idx="1508">
                  <c:v>754.5</c:v>
                </c:pt>
                <c:pt idx="1509">
                  <c:v>755</c:v>
                </c:pt>
                <c:pt idx="1510">
                  <c:v>755.5</c:v>
                </c:pt>
                <c:pt idx="1511">
                  <c:v>756</c:v>
                </c:pt>
                <c:pt idx="1512">
                  <c:v>756.5</c:v>
                </c:pt>
                <c:pt idx="1513">
                  <c:v>757</c:v>
                </c:pt>
                <c:pt idx="1514">
                  <c:v>757.5</c:v>
                </c:pt>
                <c:pt idx="1515">
                  <c:v>758</c:v>
                </c:pt>
                <c:pt idx="1516">
                  <c:v>758.5</c:v>
                </c:pt>
                <c:pt idx="1517">
                  <c:v>759</c:v>
                </c:pt>
                <c:pt idx="1518">
                  <c:v>759.5</c:v>
                </c:pt>
                <c:pt idx="1519">
                  <c:v>760</c:v>
                </c:pt>
                <c:pt idx="1520">
                  <c:v>760.5</c:v>
                </c:pt>
                <c:pt idx="1521">
                  <c:v>761</c:v>
                </c:pt>
                <c:pt idx="1522">
                  <c:v>761.5</c:v>
                </c:pt>
                <c:pt idx="1523">
                  <c:v>762</c:v>
                </c:pt>
                <c:pt idx="1524">
                  <c:v>762.5</c:v>
                </c:pt>
                <c:pt idx="1525">
                  <c:v>763</c:v>
                </c:pt>
                <c:pt idx="1526">
                  <c:v>763.5</c:v>
                </c:pt>
                <c:pt idx="1527">
                  <c:v>764</c:v>
                </c:pt>
                <c:pt idx="1528">
                  <c:v>764.5</c:v>
                </c:pt>
                <c:pt idx="1529">
                  <c:v>765</c:v>
                </c:pt>
                <c:pt idx="1530">
                  <c:v>765.5</c:v>
                </c:pt>
                <c:pt idx="1531">
                  <c:v>766</c:v>
                </c:pt>
                <c:pt idx="1532">
                  <c:v>766.5</c:v>
                </c:pt>
                <c:pt idx="1533">
                  <c:v>767</c:v>
                </c:pt>
                <c:pt idx="1534">
                  <c:v>767.5</c:v>
                </c:pt>
                <c:pt idx="1535">
                  <c:v>768</c:v>
                </c:pt>
                <c:pt idx="1536">
                  <c:v>768.5</c:v>
                </c:pt>
                <c:pt idx="1537">
                  <c:v>769</c:v>
                </c:pt>
                <c:pt idx="1538">
                  <c:v>769.5</c:v>
                </c:pt>
                <c:pt idx="1539">
                  <c:v>770</c:v>
                </c:pt>
                <c:pt idx="1540">
                  <c:v>770.5</c:v>
                </c:pt>
                <c:pt idx="1541">
                  <c:v>771</c:v>
                </c:pt>
                <c:pt idx="1542">
                  <c:v>771.5</c:v>
                </c:pt>
                <c:pt idx="1543">
                  <c:v>772</c:v>
                </c:pt>
                <c:pt idx="1544">
                  <c:v>772.5</c:v>
                </c:pt>
                <c:pt idx="1545">
                  <c:v>773</c:v>
                </c:pt>
                <c:pt idx="1546">
                  <c:v>773.5</c:v>
                </c:pt>
                <c:pt idx="1547">
                  <c:v>774</c:v>
                </c:pt>
                <c:pt idx="1548">
                  <c:v>774.5</c:v>
                </c:pt>
                <c:pt idx="1549">
                  <c:v>775</c:v>
                </c:pt>
                <c:pt idx="1550">
                  <c:v>775.5</c:v>
                </c:pt>
                <c:pt idx="1551">
                  <c:v>776</c:v>
                </c:pt>
                <c:pt idx="1552">
                  <c:v>776.5</c:v>
                </c:pt>
                <c:pt idx="1553">
                  <c:v>777</c:v>
                </c:pt>
                <c:pt idx="1554">
                  <c:v>777.5</c:v>
                </c:pt>
                <c:pt idx="1555">
                  <c:v>778</c:v>
                </c:pt>
                <c:pt idx="1556">
                  <c:v>778.5</c:v>
                </c:pt>
                <c:pt idx="1557">
                  <c:v>779</c:v>
                </c:pt>
                <c:pt idx="1558">
                  <c:v>779.5</c:v>
                </c:pt>
                <c:pt idx="1559">
                  <c:v>780</c:v>
                </c:pt>
                <c:pt idx="1560">
                  <c:v>780.5</c:v>
                </c:pt>
                <c:pt idx="1561">
                  <c:v>781</c:v>
                </c:pt>
                <c:pt idx="1562">
                  <c:v>781.5</c:v>
                </c:pt>
                <c:pt idx="1563">
                  <c:v>782</c:v>
                </c:pt>
                <c:pt idx="1564">
                  <c:v>782.5</c:v>
                </c:pt>
                <c:pt idx="1565">
                  <c:v>783</c:v>
                </c:pt>
                <c:pt idx="1566">
                  <c:v>783.5</c:v>
                </c:pt>
                <c:pt idx="1567">
                  <c:v>784</c:v>
                </c:pt>
                <c:pt idx="1568">
                  <c:v>784.5</c:v>
                </c:pt>
                <c:pt idx="1569">
                  <c:v>785</c:v>
                </c:pt>
                <c:pt idx="1570">
                  <c:v>785.5</c:v>
                </c:pt>
                <c:pt idx="1571">
                  <c:v>786</c:v>
                </c:pt>
                <c:pt idx="1572">
                  <c:v>786.5</c:v>
                </c:pt>
                <c:pt idx="1573">
                  <c:v>787</c:v>
                </c:pt>
                <c:pt idx="1574">
                  <c:v>787.5</c:v>
                </c:pt>
                <c:pt idx="1575">
                  <c:v>788</c:v>
                </c:pt>
                <c:pt idx="1576">
                  <c:v>788.5</c:v>
                </c:pt>
                <c:pt idx="1577">
                  <c:v>789</c:v>
                </c:pt>
                <c:pt idx="1578">
                  <c:v>789.5</c:v>
                </c:pt>
                <c:pt idx="1579">
                  <c:v>790</c:v>
                </c:pt>
                <c:pt idx="1580">
                  <c:v>790.5</c:v>
                </c:pt>
                <c:pt idx="1581">
                  <c:v>791</c:v>
                </c:pt>
                <c:pt idx="1582">
                  <c:v>791.5</c:v>
                </c:pt>
                <c:pt idx="1583">
                  <c:v>792</c:v>
                </c:pt>
                <c:pt idx="1584">
                  <c:v>792.5</c:v>
                </c:pt>
                <c:pt idx="1585">
                  <c:v>793</c:v>
                </c:pt>
                <c:pt idx="1586">
                  <c:v>793.5</c:v>
                </c:pt>
                <c:pt idx="1587">
                  <c:v>794</c:v>
                </c:pt>
                <c:pt idx="1588">
                  <c:v>794.5</c:v>
                </c:pt>
                <c:pt idx="1589">
                  <c:v>795</c:v>
                </c:pt>
                <c:pt idx="1590">
                  <c:v>795.5</c:v>
                </c:pt>
                <c:pt idx="1591">
                  <c:v>796</c:v>
                </c:pt>
                <c:pt idx="1592">
                  <c:v>796.5</c:v>
                </c:pt>
                <c:pt idx="1593">
                  <c:v>797</c:v>
                </c:pt>
                <c:pt idx="1594">
                  <c:v>797.5</c:v>
                </c:pt>
                <c:pt idx="1595">
                  <c:v>798</c:v>
                </c:pt>
                <c:pt idx="1596">
                  <c:v>798.5</c:v>
                </c:pt>
                <c:pt idx="1597">
                  <c:v>799</c:v>
                </c:pt>
                <c:pt idx="1598">
                  <c:v>799.5</c:v>
                </c:pt>
                <c:pt idx="1599">
                  <c:v>800</c:v>
                </c:pt>
                <c:pt idx="1600">
                  <c:v>800.5</c:v>
                </c:pt>
                <c:pt idx="1601">
                  <c:v>801</c:v>
                </c:pt>
                <c:pt idx="1602">
                  <c:v>801.5</c:v>
                </c:pt>
                <c:pt idx="1603">
                  <c:v>802</c:v>
                </c:pt>
                <c:pt idx="1604">
                  <c:v>802.5</c:v>
                </c:pt>
                <c:pt idx="1605">
                  <c:v>803</c:v>
                </c:pt>
                <c:pt idx="1606">
                  <c:v>803.5</c:v>
                </c:pt>
                <c:pt idx="1607">
                  <c:v>804</c:v>
                </c:pt>
                <c:pt idx="1608">
                  <c:v>804.5</c:v>
                </c:pt>
                <c:pt idx="1609">
                  <c:v>805</c:v>
                </c:pt>
                <c:pt idx="1610">
                  <c:v>805.5</c:v>
                </c:pt>
                <c:pt idx="1611">
                  <c:v>806</c:v>
                </c:pt>
                <c:pt idx="1612">
                  <c:v>806.5</c:v>
                </c:pt>
                <c:pt idx="1613">
                  <c:v>807</c:v>
                </c:pt>
                <c:pt idx="1614">
                  <c:v>807.5</c:v>
                </c:pt>
                <c:pt idx="1615">
                  <c:v>808</c:v>
                </c:pt>
                <c:pt idx="1616">
                  <c:v>808.5</c:v>
                </c:pt>
                <c:pt idx="1617">
                  <c:v>809</c:v>
                </c:pt>
                <c:pt idx="1618">
                  <c:v>809.5</c:v>
                </c:pt>
                <c:pt idx="1619">
                  <c:v>810</c:v>
                </c:pt>
                <c:pt idx="1620">
                  <c:v>810.5</c:v>
                </c:pt>
                <c:pt idx="1621">
                  <c:v>811</c:v>
                </c:pt>
                <c:pt idx="1622">
                  <c:v>811.5</c:v>
                </c:pt>
                <c:pt idx="1623">
                  <c:v>812</c:v>
                </c:pt>
                <c:pt idx="1624">
                  <c:v>812.5</c:v>
                </c:pt>
                <c:pt idx="1625">
                  <c:v>813</c:v>
                </c:pt>
                <c:pt idx="1626">
                  <c:v>813.5</c:v>
                </c:pt>
                <c:pt idx="1627">
                  <c:v>814</c:v>
                </c:pt>
                <c:pt idx="1628">
                  <c:v>814.5</c:v>
                </c:pt>
                <c:pt idx="1629">
                  <c:v>815</c:v>
                </c:pt>
                <c:pt idx="1630">
                  <c:v>815.5</c:v>
                </c:pt>
                <c:pt idx="1631">
                  <c:v>816</c:v>
                </c:pt>
                <c:pt idx="1632">
                  <c:v>816.5</c:v>
                </c:pt>
                <c:pt idx="1633">
                  <c:v>817</c:v>
                </c:pt>
                <c:pt idx="1634">
                  <c:v>817.5</c:v>
                </c:pt>
                <c:pt idx="1635">
                  <c:v>818</c:v>
                </c:pt>
                <c:pt idx="1636">
                  <c:v>818.5</c:v>
                </c:pt>
                <c:pt idx="1637">
                  <c:v>819</c:v>
                </c:pt>
                <c:pt idx="1638">
                  <c:v>819.5</c:v>
                </c:pt>
                <c:pt idx="1639">
                  <c:v>820</c:v>
                </c:pt>
                <c:pt idx="1640">
                  <c:v>820.5</c:v>
                </c:pt>
                <c:pt idx="1641">
                  <c:v>821</c:v>
                </c:pt>
                <c:pt idx="1642">
                  <c:v>821.5</c:v>
                </c:pt>
                <c:pt idx="1643">
                  <c:v>822</c:v>
                </c:pt>
                <c:pt idx="1644">
                  <c:v>822.5</c:v>
                </c:pt>
                <c:pt idx="1645">
                  <c:v>823</c:v>
                </c:pt>
                <c:pt idx="1646">
                  <c:v>823.5</c:v>
                </c:pt>
                <c:pt idx="1647">
                  <c:v>824</c:v>
                </c:pt>
                <c:pt idx="1648">
                  <c:v>824.5</c:v>
                </c:pt>
                <c:pt idx="1649">
                  <c:v>825</c:v>
                </c:pt>
                <c:pt idx="1650">
                  <c:v>825.5</c:v>
                </c:pt>
                <c:pt idx="1651">
                  <c:v>826</c:v>
                </c:pt>
                <c:pt idx="1652">
                  <c:v>826.5</c:v>
                </c:pt>
                <c:pt idx="1653">
                  <c:v>827</c:v>
                </c:pt>
                <c:pt idx="1654">
                  <c:v>827.5</c:v>
                </c:pt>
                <c:pt idx="1655">
                  <c:v>828</c:v>
                </c:pt>
                <c:pt idx="1656">
                  <c:v>828.5</c:v>
                </c:pt>
                <c:pt idx="1657">
                  <c:v>829</c:v>
                </c:pt>
                <c:pt idx="1658">
                  <c:v>829.5</c:v>
                </c:pt>
                <c:pt idx="1659">
                  <c:v>830</c:v>
                </c:pt>
                <c:pt idx="1660">
                  <c:v>830.5</c:v>
                </c:pt>
                <c:pt idx="1661">
                  <c:v>831</c:v>
                </c:pt>
                <c:pt idx="1662">
                  <c:v>831.5</c:v>
                </c:pt>
                <c:pt idx="1663">
                  <c:v>832</c:v>
                </c:pt>
                <c:pt idx="1664">
                  <c:v>832.5</c:v>
                </c:pt>
                <c:pt idx="1665">
                  <c:v>833</c:v>
                </c:pt>
                <c:pt idx="1666">
                  <c:v>833.5</c:v>
                </c:pt>
                <c:pt idx="1667">
                  <c:v>834</c:v>
                </c:pt>
                <c:pt idx="1668">
                  <c:v>834.5</c:v>
                </c:pt>
                <c:pt idx="1669">
                  <c:v>835</c:v>
                </c:pt>
                <c:pt idx="1670">
                  <c:v>835.5</c:v>
                </c:pt>
                <c:pt idx="1671">
                  <c:v>836</c:v>
                </c:pt>
                <c:pt idx="1672">
                  <c:v>836.5</c:v>
                </c:pt>
                <c:pt idx="1673">
                  <c:v>837</c:v>
                </c:pt>
                <c:pt idx="1674">
                  <c:v>837.5</c:v>
                </c:pt>
                <c:pt idx="1675">
                  <c:v>838</c:v>
                </c:pt>
                <c:pt idx="1676">
                  <c:v>838.5</c:v>
                </c:pt>
                <c:pt idx="1677">
                  <c:v>839</c:v>
                </c:pt>
                <c:pt idx="1678">
                  <c:v>839.5</c:v>
                </c:pt>
                <c:pt idx="1679">
                  <c:v>840</c:v>
                </c:pt>
                <c:pt idx="1680">
                  <c:v>840.5</c:v>
                </c:pt>
                <c:pt idx="1681">
                  <c:v>841</c:v>
                </c:pt>
                <c:pt idx="1682">
                  <c:v>841.5</c:v>
                </c:pt>
                <c:pt idx="1683">
                  <c:v>842</c:v>
                </c:pt>
                <c:pt idx="1684">
                  <c:v>842.5</c:v>
                </c:pt>
                <c:pt idx="1685">
                  <c:v>843</c:v>
                </c:pt>
                <c:pt idx="1686">
                  <c:v>843.5</c:v>
                </c:pt>
                <c:pt idx="1687">
                  <c:v>844</c:v>
                </c:pt>
                <c:pt idx="1688">
                  <c:v>844.5</c:v>
                </c:pt>
                <c:pt idx="1689">
                  <c:v>845</c:v>
                </c:pt>
                <c:pt idx="1690">
                  <c:v>845.5</c:v>
                </c:pt>
                <c:pt idx="1691">
                  <c:v>846</c:v>
                </c:pt>
                <c:pt idx="1692">
                  <c:v>846.5</c:v>
                </c:pt>
                <c:pt idx="1693">
                  <c:v>847</c:v>
                </c:pt>
                <c:pt idx="1694">
                  <c:v>847.5</c:v>
                </c:pt>
                <c:pt idx="1695">
                  <c:v>848</c:v>
                </c:pt>
                <c:pt idx="1696">
                  <c:v>848.5</c:v>
                </c:pt>
                <c:pt idx="1697">
                  <c:v>849</c:v>
                </c:pt>
                <c:pt idx="1698">
                  <c:v>849.5</c:v>
                </c:pt>
                <c:pt idx="1699">
                  <c:v>850</c:v>
                </c:pt>
                <c:pt idx="1700">
                  <c:v>850.5</c:v>
                </c:pt>
                <c:pt idx="1701">
                  <c:v>851</c:v>
                </c:pt>
                <c:pt idx="1702">
                  <c:v>851.5</c:v>
                </c:pt>
                <c:pt idx="1703">
                  <c:v>852</c:v>
                </c:pt>
                <c:pt idx="1704">
                  <c:v>852.5</c:v>
                </c:pt>
                <c:pt idx="1705">
                  <c:v>853</c:v>
                </c:pt>
                <c:pt idx="1706">
                  <c:v>853.5</c:v>
                </c:pt>
                <c:pt idx="1707">
                  <c:v>854</c:v>
                </c:pt>
                <c:pt idx="1708">
                  <c:v>854.5</c:v>
                </c:pt>
                <c:pt idx="1709">
                  <c:v>855</c:v>
                </c:pt>
                <c:pt idx="1710">
                  <c:v>855.5</c:v>
                </c:pt>
                <c:pt idx="1711">
                  <c:v>856</c:v>
                </c:pt>
                <c:pt idx="1712">
                  <c:v>856.5</c:v>
                </c:pt>
                <c:pt idx="1713">
                  <c:v>857</c:v>
                </c:pt>
                <c:pt idx="1714">
                  <c:v>857.5</c:v>
                </c:pt>
                <c:pt idx="1715">
                  <c:v>858</c:v>
                </c:pt>
                <c:pt idx="1716">
                  <c:v>858.5</c:v>
                </c:pt>
                <c:pt idx="1717">
                  <c:v>859</c:v>
                </c:pt>
                <c:pt idx="1718">
                  <c:v>859.5</c:v>
                </c:pt>
                <c:pt idx="1719">
                  <c:v>860</c:v>
                </c:pt>
                <c:pt idx="1720">
                  <c:v>860.5</c:v>
                </c:pt>
                <c:pt idx="1721">
                  <c:v>861</c:v>
                </c:pt>
                <c:pt idx="1722">
                  <c:v>861.5</c:v>
                </c:pt>
                <c:pt idx="1723">
                  <c:v>862</c:v>
                </c:pt>
                <c:pt idx="1724">
                  <c:v>862.5</c:v>
                </c:pt>
                <c:pt idx="1725">
                  <c:v>863</c:v>
                </c:pt>
                <c:pt idx="1726">
                  <c:v>863.5</c:v>
                </c:pt>
                <c:pt idx="1727">
                  <c:v>864</c:v>
                </c:pt>
                <c:pt idx="1728">
                  <c:v>864.5</c:v>
                </c:pt>
                <c:pt idx="1729">
                  <c:v>865</c:v>
                </c:pt>
                <c:pt idx="1730">
                  <c:v>865.5</c:v>
                </c:pt>
                <c:pt idx="1731">
                  <c:v>866</c:v>
                </c:pt>
                <c:pt idx="1732">
                  <c:v>866.5</c:v>
                </c:pt>
                <c:pt idx="1733">
                  <c:v>867</c:v>
                </c:pt>
                <c:pt idx="1734">
                  <c:v>867.5</c:v>
                </c:pt>
                <c:pt idx="1735">
                  <c:v>868</c:v>
                </c:pt>
                <c:pt idx="1736">
                  <c:v>868.5</c:v>
                </c:pt>
                <c:pt idx="1737">
                  <c:v>869</c:v>
                </c:pt>
                <c:pt idx="1738">
                  <c:v>869.5</c:v>
                </c:pt>
                <c:pt idx="1739">
                  <c:v>870</c:v>
                </c:pt>
                <c:pt idx="1740">
                  <c:v>870.5</c:v>
                </c:pt>
                <c:pt idx="1741">
                  <c:v>871</c:v>
                </c:pt>
                <c:pt idx="1742">
                  <c:v>871.5</c:v>
                </c:pt>
                <c:pt idx="1743">
                  <c:v>872</c:v>
                </c:pt>
                <c:pt idx="1744">
                  <c:v>872.5</c:v>
                </c:pt>
                <c:pt idx="1745">
                  <c:v>873</c:v>
                </c:pt>
                <c:pt idx="1746">
                  <c:v>873.5</c:v>
                </c:pt>
                <c:pt idx="1747">
                  <c:v>874</c:v>
                </c:pt>
                <c:pt idx="1748">
                  <c:v>874.5</c:v>
                </c:pt>
                <c:pt idx="1749">
                  <c:v>875</c:v>
                </c:pt>
                <c:pt idx="1750">
                  <c:v>875.5</c:v>
                </c:pt>
                <c:pt idx="1751">
                  <c:v>876</c:v>
                </c:pt>
                <c:pt idx="1752">
                  <c:v>876.5</c:v>
                </c:pt>
                <c:pt idx="1753">
                  <c:v>877</c:v>
                </c:pt>
                <c:pt idx="1754">
                  <c:v>877.5</c:v>
                </c:pt>
                <c:pt idx="1755">
                  <c:v>878</c:v>
                </c:pt>
                <c:pt idx="1756">
                  <c:v>878.5</c:v>
                </c:pt>
                <c:pt idx="1757">
                  <c:v>879</c:v>
                </c:pt>
                <c:pt idx="1758">
                  <c:v>879.5</c:v>
                </c:pt>
                <c:pt idx="1759">
                  <c:v>880</c:v>
                </c:pt>
                <c:pt idx="1760">
                  <c:v>880.5</c:v>
                </c:pt>
                <c:pt idx="1761">
                  <c:v>881</c:v>
                </c:pt>
                <c:pt idx="1762">
                  <c:v>881.5</c:v>
                </c:pt>
                <c:pt idx="1763">
                  <c:v>882</c:v>
                </c:pt>
                <c:pt idx="1764">
                  <c:v>882.5</c:v>
                </c:pt>
                <c:pt idx="1765">
                  <c:v>883</c:v>
                </c:pt>
                <c:pt idx="1766">
                  <c:v>883.5</c:v>
                </c:pt>
                <c:pt idx="1767">
                  <c:v>884</c:v>
                </c:pt>
                <c:pt idx="1768">
                  <c:v>884.5</c:v>
                </c:pt>
                <c:pt idx="1769">
                  <c:v>885</c:v>
                </c:pt>
                <c:pt idx="1770">
                  <c:v>885.5</c:v>
                </c:pt>
                <c:pt idx="1771">
                  <c:v>886</c:v>
                </c:pt>
                <c:pt idx="1772">
                  <c:v>886.5</c:v>
                </c:pt>
                <c:pt idx="1773">
                  <c:v>887</c:v>
                </c:pt>
                <c:pt idx="1774">
                  <c:v>887.5</c:v>
                </c:pt>
                <c:pt idx="1775">
                  <c:v>888</c:v>
                </c:pt>
                <c:pt idx="1776">
                  <c:v>888.5</c:v>
                </c:pt>
                <c:pt idx="1777">
                  <c:v>889</c:v>
                </c:pt>
                <c:pt idx="1778">
                  <c:v>889.5</c:v>
                </c:pt>
                <c:pt idx="1779">
                  <c:v>890</c:v>
                </c:pt>
                <c:pt idx="1780">
                  <c:v>890.5</c:v>
                </c:pt>
                <c:pt idx="1781">
                  <c:v>891</c:v>
                </c:pt>
                <c:pt idx="1782">
                  <c:v>891.5</c:v>
                </c:pt>
                <c:pt idx="1783">
                  <c:v>892</c:v>
                </c:pt>
                <c:pt idx="1784">
                  <c:v>892.5</c:v>
                </c:pt>
                <c:pt idx="1785">
                  <c:v>893</c:v>
                </c:pt>
                <c:pt idx="1786">
                  <c:v>893.5</c:v>
                </c:pt>
                <c:pt idx="1787">
                  <c:v>894</c:v>
                </c:pt>
                <c:pt idx="1788">
                  <c:v>894.5</c:v>
                </c:pt>
                <c:pt idx="1789">
                  <c:v>895</c:v>
                </c:pt>
                <c:pt idx="1790">
                  <c:v>895.5</c:v>
                </c:pt>
                <c:pt idx="1791">
                  <c:v>896</c:v>
                </c:pt>
                <c:pt idx="1792">
                  <c:v>896.5</c:v>
                </c:pt>
                <c:pt idx="1793">
                  <c:v>897</c:v>
                </c:pt>
                <c:pt idx="1794">
                  <c:v>897.5</c:v>
                </c:pt>
                <c:pt idx="1795">
                  <c:v>898</c:v>
                </c:pt>
                <c:pt idx="1796">
                  <c:v>898.5</c:v>
                </c:pt>
                <c:pt idx="1797">
                  <c:v>899</c:v>
                </c:pt>
                <c:pt idx="1798">
                  <c:v>899.5</c:v>
                </c:pt>
                <c:pt idx="1799">
                  <c:v>900</c:v>
                </c:pt>
                <c:pt idx="1800">
                  <c:v>900.5</c:v>
                </c:pt>
                <c:pt idx="1801">
                  <c:v>901</c:v>
                </c:pt>
                <c:pt idx="1802">
                  <c:v>901.5</c:v>
                </c:pt>
                <c:pt idx="1803">
                  <c:v>902</c:v>
                </c:pt>
                <c:pt idx="1804">
                  <c:v>902.5</c:v>
                </c:pt>
                <c:pt idx="1805">
                  <c:v>903</c:v>
                </c:pt>
                <c:pt idx="1806">
                  <c:v>903.5</c:v>
                </c:pt>
                <c:pt idx="1807">
                  <c:v>904</c:v>
                </c:pt>
                <c:pt idx="1808">
                  <c:v>904.5</c:v>
                </c:pt>
                <c:pt idx="1809">
                  <c:v>905</c:v>
                </c:pt>
                <c:pt idx="1810">
                  <c:v>905.5</c:v>
                </c:pt>
                <c:pt idx="1811">
                  <c:v>906</c:v>
                </c:pt>
                <c:pt idx="1812">
                  <c:v>906.5</c:v>
                </c:pt>
                <c:pt idx="1813">
                  <c:v>907</c:v>
                </c:pt>
                <c:pt idx="1814">
                  <c:v>907.5</c:v>
                </c:pt>
                <c:pt idx="1815">
                  <c:v>908</c:v>
                </c:pt>
                <c:pt idx="1816">
                  <c:v>908.5</c:v>
                </c:pt>
                <c:pt idx="1817">
                  <c:v>909</c:v>
                </c:pt>
                <c:pt idx="1818">
                  <c:v>909.5</c:v>
                </c:pt>
                <c:pt idx="1819">
                  <c:v>910</c:v>
                </c:pt>
                <c:pt idx="1820">
                  <c:v>910.5</c:v>
                </c:pt>
                <c:pt idx="1821">
                  <c:v>911</c:v>
                </c:pt>
                <c:pt idx="1822">
                  <c:v>911.5</c:v>
                </c:pt>
                <c:pt idx="1823">
                  <c:v>912</c:v>
                </c:pt>
                <c:pt idx="1824">
                  <c:v>912.5</c:v>
                </c:pt>
                <c:pt idx="1825">
                  <c:v>913</c:v>
                </c:pt>
                <c:pt idx="1826">
                  <c:v>913.5</c:v>
                </c:pt>
                <c:pt idx="1827">
                  <c:v>914</c:v>
                </c:pt>
                <c:pt idx="1828">
                  <c:v>914.5</c:v>
                </c:pt>
                <c:pt idx="1829">
                  <c:v>915</c:v>
                </c:pt>
                <c:pt idx="1830">
                  <c:v>915.5</c:v>
                </c:pt>
                <c:pt idx="1831">
                  <c:v>916</c:v>
                </c:pt>
                <c:pt idx="1832">
                  <c:v>916.5</c:v>
                </c:pt>
                <c:pt idx="1833">
                  <c:v>917</c:v>
                </c:pt>
                <c:pt idx="1834">
                  <c:v>917.5</c:v>
                </c:pt>
                <c:pt idx="1835">
                  <c:v>918</c:v>
                </c:pt>
                <c:pt idx="1836">
                  <c:v>918.5</c:v>
                </c:pt>
                <c:pt idx="1837">
                  <c:v>919</c:v>
                </c:pt>
                <c:pt idx="1838">
                  <c:v>919.5</c:v>
                </c:pt>
                <c:pt idx="1839">
                  <c:v>920</c:v>
                </c:pt>
                <c:pt idx="1840">
                  <c:v>920.5</c:v>
                </c:pt>
                <c:pt idx="1841">
                  <c:v>921</c:v>
                </c:pt>
                <c:pt idx="1842">
                  <c:v>921.5</c:v>
                </c:pt>
                <c:pt idx="1843">
                  <c:v>922</c:v>
                </c:pt>
                <c:pt idx="1844">
                  <c:v>922.5</c:v>
                </c:pt>
                <c:pt idx="1845">
                  <c:v>923</c:v>
                </c:pt>
                <c:pt idx="1846">
                  <c:v>923.5</c:v>
                </c:pt>
                <c:pt idx="1847">
                  <c:v>924</c:v>
                </c:pt>
                <c:pt idx="1848">
                  <c:v>924.5</c:v>
                </c:pt>
                <c:pt idx="1849">
                  <c:v>925</c:v>
                </c:pt>
                <c:pt idx="1850">
                  <c:v>925.5</c:v>
                </c:pt>
                <c:pt idx="1851">
                  <c:v>926</c:v>
                </c:pt>
                <c:pt idx="1852">
                  <c:v>926.5</c:v>
                </c:pt>
                <c:pt idx="1853">
                  <c:v>927</c:v>
                </c:pt>
                <c:pt idx="1854">
                  <c:v>927.5</c:v>
                </c:pt>
                <c:pt idx="1855">
                  <c:v>928</c:v>
                </c:pt>
                <c:pt idx="1856">
                  <c:v>928.5</c:v>
                </c:pt>
                <c:pt idx="1857">
                  <c:v>929</c:v>
                </c:pt>
                <c:pt idx="1858">
                  <c:v>929.5</c:v>
                </c:pt>
                <c:pt idx="1859">
                  <c:v>930</c:v>
                </c:pt>
                <c:pt idx="1860">
                  <c:v>930.5</c:v>
                </c:pt>
                <c:pt idx="1861">
                  <c:v>931</c:v>
                </c:pt>
                <c:pt idx="1862">
                  <c:v>931.5</c:v>
                </c:pt>
                <c:pt idx="1863">
                  <c:v>932</c:v>
                </c:pt>
                <c:pt idx="1864">
                  <c:v>932.5</c:v>
                </c:pt>
                <c:pt idx="1865">
                  <c:v>933</c:v>
                </c:pt>
                <c:pt idx="1866">
                  <c:v>933.5</c:v>
                </c:pt>
                <c:pt idx="1867">
                  <c:v>934</c:v>
                </c:pt>
                <c:pt idx="1868">
                  <c:v>934.5</c:v>
                </c:pt>
                <c:pt idx="1869">
                  <c:v>935</c:v>
                </c:pt>
                <c:pt idx="1870">
                  <c:v>935.5</c:v>
                </c:pt>
                <c:pt idx="1871">
                  <c:v>936</c:v>
                </c:pt>
                <c:pt idx="1872">
                  <c:v>936.5</c:v>
                </c:pt>
                <c:pt idx="1873">
                  <c:v>937</c:v>
                </c:pt>
                <c:pt idx="1874">
                  <c:v>937.5</c:v>
                </c:pt>
                <c:pt idx="1875">
                  <c:v>938</c:v>
                </c:pt>
                <c:pt idx="1876">
                  <c:v>938.5</c:v>
                </c:pt>
                <c:pt idx="1877">
                  <c:v>939</c:v>
                </c:pt>
                <c:pt idx="1878">
                  <c:v>939.5</c:v>
                </c:pt>
                <c:pt idx="1879">
                  <c:v>940</c:v>
                </c:pt>
                <c:pt idx="1880">
                  <c:v>940.5</c:v>
                </c:pt>
                <c:pt idx="1881">
                  <c:v>941</c:v>
                </c:pt>
                <c:pt idx="1882">
                  <c:v>941.5</c:v>
                </c:pt>
                <c:pt idx="1883">
                  <c:v>942</c:v>
                </c:pt>
                <c:pt idx="1884">
                  <c:v>942.5</c:v>
                </c:pt>
                <c:pt idx="1885">
                  <c:v>943</c:v>
                </c:pt>
                <c:pt idx="1886">
                  <c:v>943.5</c:v>
                </c:pt>
                <c:pt idx="1887">
                  <c:v>944</c:v>
                </c:pt>
                <c:pt idx="1888">
                  <c:v>944.5</c:v>
                </c:pt>
                <c:pt idx="1889">
                  <c:v>945</c:v>
                </c:pt>
                <c:pt idx="1890">
                  <c:v>945.5</c:v>
                </c:pt>
                <c:pt idx="1891">
                  <c:v>946</c:v>
                </c:pt>
                <c:pt idx="1892">
                  <c:v>946.5</c:v>
                </c:pt>
                <c:pt idx="1893">
                  <c:v>947</c:v>
                </c:pt>
                <c:pt idx="1894">
                  <c:v>947.5</c:v>
                </c:pt>
                <c:pt idx="1895">
                  <c:v>948</c:v>
                </c:pt>
                <c:pt idx="1896">
                  <c:v>948.5</c:v>
                </c:pt>
                <c:pt idx="1897">
                  <c:v>949</c:v>
                </c:pt>
                <c:pt idx="1898">
                  <c:v>949.5</c:v>
                </c:pt>
                <c:pt idx="1899">
                  <c:v>950</c:v>
                </c:pt>
                <c:pt idx="1900">
                  <c:v>950.5</c:v>
                </c:pt>
                <c:pt idx="1901">
                  <c:v>951</c:v>
                </c:pt>
                <c:pt idx="1902">
                  <c:v>951.5</c:v>
                </c:pt>
                <c:pt idx="1903">
                  <c:v>952</c:v>
                </c:pt>
                <c:pt idx="1904">
                  <c:v>952.5</c:v>
                </c:pt>
                <c:pt idx="1905">
                  <c:v>953</c:v>
                </c:pt>
                <c:pt idx="1906">
                  <c:v>953.5</c:v>
                </c:pt>
                <c:pt idx="1907">
                  <c:v>954</c:v>
                </c:pt>
                <c:pt idx="1908">
                  <c:v>954.5</c:v>
                </c:pt>
                <c:pt idx="1909">
                  <c:v>955</c:v>
                </c:pt>
                <c:pt idx="1910">
                  <c:v>955.5</c:v>
                </c:pt>
                <c:pt idx="1911">
                  <c:v>956</c:v>
                </c:pt>
                <c:pt idx="1912">
                  <c:v>956.5</c:v>
                </c:pt>
                <c:pt idx="1913">
                  <c:v>957</c:v>
                </c:pt>
                <c:pt idx="1914">
                  <c:v>957.5</c:v>
                </c:pt>
                <c:pt idx="1915">
                  <c:v>958</c:v>
                </c:pt>
                <c:pt idx="1916">
                  <c:v>958.5</c:v>
                </c:pt>
                <c:pt idx="1917">
                  <c:v>959</c:v>
                </c:pt>
                <c:pt idx="1918">
                  <c:v>959.5</c:v>
                </c:pt>
                <c:pt idx="1919">
                  <c:v>960</c:v>
                </c:pt>
                <c:pt idx="1920">
                  <c:v>960.5</c:v>
                </c:pt>
                <c:pt idx="1921">
                  <c:v>961</c:v>
                </c:pt>
                <c:pt idx="1922">
                  <c:v>961.5</c:v>
                </c:pt>
                <c:pt idx="1923">
                  <c:v>962</c:v>
                </c:pt>
                <c:pt idx="1924">
                  <c:v>962.5</c:v>
                </c:pt>
                <c:pt idx="1925">
                  <c:v>963</c:v>
                </c:pt>
                <c:pt idx="1926">
                  <c:v>963.5</c:v>
                </c:pt>
                <c:pt idx="1927">
                  <c:v>964</c:v>
                </c:pt>
                <c:pt idx="1928">
                  <c:v>964.5</c:v>
                </c:pt>
                <c:pt idx="1929">
                  <c:v>965</c:v>
                </c:pt>
                <c:pt idx="1930">
                  <c:v>965.5</c:v>
                </c:pt>
                <c:pt idx="1931">
                  <c:v>966</c:v>
                </c:pt>
                <c:pt idx="1932">
                  <c:v>966.5</c:v>
                </c:pt>
                <c:pt idx="1933">
                  <c:v>967</c:v>
                </c:pt>
                <c:pt idx="1934">
                  <c:v>967.5</c:v>
                </c:pt>
                <c:pt idx="1935">
                  <c:v>968</c:v>
                </c:pt>
                <c:pt idx="1936">
                  <c:v>968.5</c:v>
                </c:pt>
                <c:pt idx="1937">
                  <c:v>969</c:v>
                </c:pt>
                <c:pt idx="1938">
                  <c:v>969.5</c:v>
                </c:pt>
                <c:pt idx="1939">
                  <c:v>970</c:v>
                </c:pt>
                <c:pt idx="1940">
                  <c:v>970.5</c:v>
                </c:pt>
                <c:pt idx="1941">
                  <c:v>971</c:v>
                </c:pt>
                <c:pt idx="1942">
                  <c:v>971.5</c:v>
                </c:pt>
                <c:pt idx="1943">
                  <c:v>972</c:v>
                </c:pt>
                <c:pt idx="1944">
                  <c:v>972.5</c:v>
                </c:pt>
                <c:pt idx="1945">
                  <c:v>973</c:v>
                </c:pt>
                <c:pt idx="1946">
                  <c:v>973.5</c:v>
                </c:pt>
                <c:pt idx="1947">
                  <c:v>974</c:v>
                </c:pt>
                <c:pt idx="1948">
                  <c:v>974.5</c:v>
                </c:pt>
                <c:pt idx="1949">
                  <c:v>975</c:v>
                </c:pt>
                <c:pt idx="1950">
                  <c:v>975.5</c:v>
                </c:pt>
                <c:pt idx="1951">
                  <c:v>976</c:v>
                </c:pt>
                <c:pt idx="1952">
                  <c:v>976.5</c:v>
                </c:pt>
                <c:pt idx="1953">
                  <c:v>977</c:v>
                </c:pt>
                <c:pt idx="1954">
                  <c:v>977.5</c:v>
                </c:pt>
                <c:pt idx="1955">
                  <c:v>978</c:v>
                </c:pt>
                <c:pt idx="1956">
                  <c:v>978.5</c:v>
                </c:pt>
                <c:pt idx="1957">
                  <c:v>979</c:v>
                </c:pt>
                <c:pt idx="1958">
                  <c:v>979.5</c:v>
                </c:pt>
                <c:pt idx="1959">
                  <c:v>980</c:v>
                </c:pt>
                <c:pt idx="1960">
                  <c:v>980.5</c:v>
                </c:pt>
                <c:pt idx="1961">
                  <c:v>981</c:v>
                </c:pt>
                <c:pt idx="1962">
                  <c:v>981.5</c:v>
                </c:pt>
                <c:pt idx="1963">
                  <c:v>982</c:v>
                </c:pt>
                <c:pt idx="1964">
                  <c:v>982.5</c:v>
                </c:pt>
                <c:pt idx="1965">
                  <c:v>983</c:v>
                </c:pt>
                <c:pt idx="1966">
                  <c:v>983.5</c:v>
                </c:pt>
                <c:pt idx="1967">
                  <c:v>984</c:v>
                </c:pt>
                <c:pt idx="1968">
                  <c:v>984.5</c:v>
                </c:pt>
                <c:pt idx="1969">
                  <c:v>985</c:v>
                </c:pt>
                <c:pt idx="1970">
                  <c:v>985.5</c:v>
                </c:pt>
                <c:pt idx="1971">
                  <c:v>986</c:v>
                </c:pt>
                <c:pt idx="1972">
                  <c:v>986.5</c:v>
                </c:pt>
                <c:pt idx="1973">
                  <c:v>987</c:v>
                </c:pt>
                <c:pt idx="1974">
                  <c:v>987.5</c:v>
                </c:pt>
                <c:pt idx="1975">
                  <c:v>988</c:v>
                </c:pt>
                <c:pt idx="1976">
                  <c:v>988.5</c:v>
                </c:pt>
                <c:pt idx="1977">
                  <c:v>989</c:v>
                </c:pt>
                <c:pt idx="1978">
                  <c:v>989.5</c:v>
                </c:pt>
                <c:pt idx="1979">
                  <c:v>990</c:v>
                </c:pt>
                <c:pt idx="1980">
                  <c:v>990.5</c:v>
                </c:pt>
                <c:pt idx="1981">
                  <c:v>991</c:v>
                </c:pt>
                <c:pt idx="1982">
                  <c:v>991.5</c:v>
                </c:pt>
                <c:pt idx="1983">
                  <c:v>992</c:v>
                </c:pt>
                <c:pt idx="1984">
                  <c:v>992.5</c:v>
                </c:pt>
                <c:pt idx="1985">
                  <c:v>993</c:v>
                </c:pt>
                <c:pt idx="1986">
                  <c:v>993.5</c:v>
                </c:pt>
                <c:pt idx="1987">
                  <c:v>994</c:v>
                </c:pt>
                <c:pt idx="1988">
                  <c:v>994.5</c:v>
                </c:pt>
                <c:pt idx="1989">
                  <c:v>995</c:v>
                </c:pt>
                <c:pt idx="1990">
                  <c:v>995.5</c:v>
                </c:pt>
                <c:pt idx="1991">
                  <c:v>996</c:v>
                </c:pt>
                <c:pt idx="1992">
                  <c:v>996.5</c:v>
                </c:pt>
                <c:pt idx="1993">
                  <c:v>997</c:v>
                </c:pt>
                <c:pt idx="1994">
                  <c:v>997.5</c:v>
                </c:pt>
                <c:pt idx="1995">
                  <c:v>998</c:v>
                </c:pt>
                <c:pt idx="1996">
                  <c:v>998.5</c:v>
                </c:pt>
                <c:pt idx="1997">
                  <c:v>999</c:v>
                </c:pt>
                <c:pt idx="1998">
                  <c:v>999.5</c:v>
                </c:pt>
                <c:pt idx="1999">
                  <c:v>1000</c:v>
                </c:pt>
                <c:pt idx="2000">
                  <c:v>1000.5</c:v>
                </c:pt>
                <c:pt idx="2001">
                  <c:v>1001</c:v>
                </c:pt>
                <c:pt idx="2002">
                  <c:v>1001.5</c:v>
                </c:pt>
                <c:pt idx="2003">
                  <c:v>1002</c:v>
                </c:pt>
                <c:pt idx="2004">
                  <c:v>1002.5</c:v>
                </c:pt>
                <c:pt idx="2005">
                  <c:v>1003</c:v>
                </c:pt>
                <c:pt idx="2006">
                  <c:v>1003.5</c:v>
                </c:pt>
                <c:pt idx="2007">
                  <c:v>1004</c:v>
                </c:pt>
                <c:pt idx="2008">
                  <c:v>1004.5</c:v>
                </c:pt>
                <c:pt idx="2009">
                  <c:v>1005</c:v>
                </c:pt>
                <c:pt idx="2010">
                  <c:v>1005.5</c:v>
                </c:pt>
                <c:pt idx="2011">
                  <c:v>1006</c:v>
                </c:pt>
                <c:pt idx="2012">
                  <c:v>1006.5</c:v>
                </c:pt>
                <c:pt idx="2013">
                  <c:v>1007</c:v>
                </c:pt>
                <c:pt idx="2014">
                  <c:v>1007.5</c:v>
                </c:pt>
                <c:pt idx="2015">
                  <c:v>1008</c:v>
                </c:pt>
                <c:pt idx="2016">
                  <c:v>1008.5</c:v>
                </c:pt>
                <c:pt idx="2017">
                  <c:v>1009</c:v>
                </c:pt>
                <c:pt idx="2018">
                  <c:v>1009.5</c:v>
                </c:pt>
                <c:pt idx="2019">
                  <c:v>1010</c:v>
                </c:pt>
                <c:pt idx="2020">
                  <c:v>1010.5</c:v>
                </c:pt>
                <c:pt idx="2021">
                  <c:v>1011</c:v>
                </c:pt>
                <c:pt idx="2022">
                  <c:v>1011.5</c:v>
                </c:pt>
                <c:pt idx="2023">
                  <c:v>1012</c:v>
                </c:pt>
                <c:pt idx="2024">
                  <c:v>1012.5</c:v>
                </c:pt>
                <c:pt idx="2025">
                  <c:v>1013</c:v>
                </c:pt>
                <c:pt idx="2026">
                  <c:v>1013.5</c:v>
                </c:pt>
                <c:pt idx="2027">
                  <c:v>1014</c:v>
                </c:pt>
                <c:pt idx="2028">
                  <c:v>1014.5</c:v>
                </c:pt>
                <c:pt idx="2029">
                  <c:v>1015</c:v>
                </c:pt>
                <c:pt idx="2030">
                  <c:v>1015.5</c:v>
                </c:pt>
                <c:pt idx="2031">
                  <c:v>1016</c:v>
                </c:pt>
                <c:pt idx="2032">
                  <c:v>1016.5</c:v>
                </c:pt>
                <c:pt idx="2033">
                  <c:v>1017</c:v>
                </c:pt>
                <c:pt idx="2034">
                  <c:v>1017.5</c:v>
                </c:pt>
                <c:pt idx="2035">
                  <c:v>1018</c:v>
                </c:pt>
                <c:pt idx="2036">
                  <c:v>1018.5</c:v>
                </c:pt>
                <c:pt idx="2037">
                  <c:v>1019</c:v>
                </c:pt>
                <c:pt idx="2038">
                  <c:v>1019.5</c:v>
                </c:pt>
                <c:pt idx="2039">
                  <c:v>1020</c:v>
                </c:pt>
                <c:pt idx="2040">
                  <c:v>1020.5</c:v>
                </c:pt>
                <c:pt idx="2041">
                  <c:v>1021</c:v>
                </c:pt>
                <c:pt idx="2042">
                  <c:v>1021.5</c:v>
                </c:pt>
                <c:pt idx="2043">
                  <c:v>1022</c:v>
                </c:pt>
                <c:pt idx="2044">
                  <c:v>1022.5</c:v>
                </c:pt>
                <c:pt idx="2045">
                  <c:v>1023</c:v>
                </c:pt>
                <c:pt idx="2046">
                  <c:v>1023.5</c:v>
                </c:pt>
                <c:pt idx="2047">
                  <c:v>1024</c:v>
                </c:pt>
                <c:pt idx="2048">
                  <c:v>1024.5</c:v>
                </c:pt>
                <c:pt idx="2049">
                  <c:v>1025</c:v>
                </c:pt>
                <c:pt idx="2050">
                  <c:v>1025.5</c:v>
                </c:pt>
                <c:pt idx="2051">
                  <c:v>1026</c:v>
                </c:pt>
                <c:pt idx="2052">
                  <c:v>1026.5</c:v>
                </c:pt>
                <c:pt idx="2053">
                  <c:v>1027</c:v>
                </c:pt>
                <c:pt idx="2054">
                  <c:v>1027.5</c:v>
                </c:pt>
                <c:pt idx="2055">
                  <c:v>1028</c:v>
                </c:pt>
                <c:pt idx="2056">
                  <c:v>1028.5</c:v>
                </c:pt>
                <c:pt idx="2057">
                  <c:v>1029</c:v>
                </c:pt>
                <c:pt idx="2058">
                  <c:v>1029.5</c:v>
                </c:pt>
                <c:pt idx="2059">
                  <c:v>1030</c:v>
                </c:pt>
                <c:pt idx="2060">
                  <c:v>1030.5</c:v>
                </c:pt>
                <c:pt idx="2061">
                  <c:v>1031</c:v>
                </c:pt>
                <c:pt idx="2062">
                  <c:v>1031.5</c:v>
                </c:pt>
                <c:pt idx="2063">
                  <c:v>1032</c:v>
                </c:pt>
                <c:pt idx="2064">
                  <c:v>1032.5</c:v>
                </c:pt>
                <c:pt idx="2065">
                  <c:v>1033</c:v>
                </c:pt>
                <c:pt idx="2066">
                  <c:v>1033.5</c:v>
                </c:pt>
                <c:pt idx="2067">
                  <c:v>1034</c:v>
                </c:pt>
                <c:pt idx="2068">
                  <c:v>1034.5</c:v>
                </c:pt>
                <c:pt idx="2069">
                  <c:v>1035</c:v>
                </c:pt>
                <c:pt idx="2070">
                  <c:v>1035.5</c:v>
                </c:pt>
                <c:pt idx="2071">
                  <c:v>1036</c:v>
                </c:pt>
                <c:pt idx="2072">
                  <c:v>1036.5</c:v>
                </c:pt>
                <c:pt idx="2073">
                  <c:v>1037</c:v>
                </c:pt>
                <c:pt idx="2074">
                  <c:v>1037.5</c:v>
                </c:pt>
                <c:pt idx="2075">
                  <c:v>1038</c:v>
                </c:pt>
                <c:pt idx="2076">
                  <c:v>1038.5</c:v>
                </c:pt>
                <c:pt idx="2077">
                  <c:v>1039</c:v>
                </c:pt>
                <c:pt idx="2078">
                  <c:v>1039.5</c:v>
                </c:pt>
                <c:pt idx="2079">
                  <c:v>1040</c:v>
                </c:pt>
                <c:pt idx="2080">
                  <c:v>1040.5</c:v>
                </c:pt>
                <c:pt idx="2081">
                  <c:v>1041</c:v>
                </c:pt>
                <c:pt idx="2082">
                  <c:v>1041.5</c:v>
                </c:pt>
                <c:pt idx="2083">
                  <c:v>1042</c:v>
                </c:pt>
                <c:pt idx="2084">
                  <c:v>1042.5</c:v>
                </c:pt>
                <c:pt idx="2085">
                  <c:v>1043</c:v>
                </c:pt>
                <c:pt idx="2086">
                  <c:v>1043.5</c:v>
                </c:pt>
                <c:pt idx="2087">
                  <c:v>1044</c:v>
                </c:pt>
                <c:pt idx="2088">
                  <c:v>1044.5</c:v>
                </c:pt>
                <c:pt idx="2089">
                  <c:v>1045</c:v>
                </c:pt>
                <c:pt idx="2090">
                  <c:v>1045.5</c:v>
                </c:pt>
                <c:pt idx="2091">
                  <c:v>1046</c:v>
                </c:pt>
                <c:pt idx="2092">
                  <c:v>1046.5</c:v>
                </c:pt>
                <c:pt idx="2093">
                  <c:v>1047</c:v>
                </c:pt>
                <c:pt idx="2094">
                  <c:v>1047.5</c:v>
                </c:pt>
                <c:pt idx="2095">
                  <c:v>1048</c:v>
                </c:pt>
                <c:pt idx="2096">
                  <c:v>1048.5</c:v>
                </c:pt>
                <c:pt idx="2097">
                  <c:v>1049</c:v>
                </c:pt>
                <c:pt idx="2098">
                  <c:v>1049.5</c:v>
                </c:pt>
                <c:pt idx="2099">
                  <c:v>1050</c:v>
                </c:pt>
                <c:pt idx="2100">
                  <c:v>1050.5</c:v>
                </c:pt>
                <c:pt idx="2101">
                  <c:v>1051</c:v>
                </c:pt>
                <c:pt idx="2102">
                  <c:v>1051.5</c:v>
                </c:pt>
                <c:pt idx="2103">
                  <c:v>1052</c:v>
                </c:pt>
                <c:pt idx="2104">
                  <c:v>1052.5</c:v>
                </c:pt>
                <c:pt idx="2105">
                  <c:v>1053</c:v>
                </c:pt>
                <c:pt idx="2106">
                  <c:v>1053.5</c:v>
                </c:pt>
                <c:pt idx="2107">
                  <c:v>1054</c:v>
                </c:pt>
                <c:pt idx="2108">
                  <c:v>1054.5</c:v>
                </c:pt>
                <c:pt idx="2109">
                  <c:v>1055</c:v>
                </c:pt>
                <c:pt idx="2110">
                  <c:v>1055.5</c:v>
                </c:pt>
                <c:pt idx="2111">
                  <c:v>1056</c:v>
                </c:pt>
                <c:pt idx="2112">
                  <c:v>1056.5</c:v>
                </c:pt>
                <c:pt idx="2113">
                  <c:v>1057</c:v>
                </c:pt>
                <c:pt idx="2114">
                  <c:v>1057.5</c:v>
                </c:pt>
                <c:pt idx="2115">
                  <c:v>1058</c:v>
                </c:pt>
                <c:pt idx="2116">
                  <c:v>1058.5</c:v>
                </c:pt>
                <c:pt idx="2117">
                  <c:v>1059</c:v>
                </c:pt>
                <c:pt idx="2118">
                  <c:v>1059.5</c:v>
                </c:pt>
                <c:pt idx="2119">
                  <c:v>1060</c:v>
                </c:pt>
                <c:pt idx="2120">
                  <c:v>1060.5</c:v>
                </c:pt>
                <c:pt idx="2121">
                  <c:v>1061</c:v>
                </c:pt>
                <c:pt idx="2122">
                  <c:v>1061.5</c:v>
                </c:pt>
                <c:pt idx="2123">
                  <c:v>1062</c:v>
                </c:pt>
                <c:pt idx="2124">
                  <c:v>1062.5</c:v>
                </c:pt>
                <c:pt idx="2125">
                  <c:v>1063</c:v>
                </c:pt>
                <c:pt idx="2126">
                  <c:v>1063.5</c:v>
                </c:pt>
                <c:pt idx="2127">
                  <c:v>1064</c:v>
                </c:pt>
                <c:pt idx="2128">
                  <c:v>1064.5</c:v>
                </c:pt>
                <c:pt idx="2129">
                  <c:v>1065</c:v>
                </c:pt>
                <c:pt idx="2130">
                  <c:v>1065.5</c:v>
                </c:pt>
                <c:pt idx="2131">
                  <c:v>1066</c:v>
                </c:pt>
                <c:pt idx="2132">
                  <c:v>1066.5</c:v>
                </c:pt>
                <c:pt idx="2133">
                  <c:v>1067</c:v>
                </c:pt>
                <c:pt idx="2134">
                  <c:v>1067.5</c:v>
                </c:pt>
                <c:pt idx="2135">
                  <c:v>1068</c:v>
                </c:pt>
                <c:pt idx="2136">
                  <c:v>1068.5</c:v>
                </c:pt>
                <c:pt idx="2137">
                  <c:v>1069</c:v>
                </c:pt>
                <c:pt idx="2138">
                  <c:v>1069.5</c:v>
                </c:pt>
                <c:pt idx="2139">
                  <c:v>1070</c:v>
                </c:pt>
                <c:pt idx="2140">
                  <c:v>1070.5</c:v>
                </c:pt>
                <c:pt idx="2141">
                  <c:v>1071</c:v>
                </c:pt>
                <c:pt idx="2142">
                  <c:v>1071.5</c:v>
                </c:pt>
                <c:pt idx="2143">
                  <c:v>1072</c:v>
                </c:pt>
                <c:pt idx="2144">
                  <c:v>1072.5</c:v>
                </c:pt>
                <c:pt idx="2145">
                  <c:v>1073</c:v>
                </c:pt>
                <c:pt idx="2146">
                  <c:v>1073.5</c:v>
                </c:pt>
                <c:pt idx="2147">
                  <c:v>1074</c:v>
                </c:pt>
                <c:pt idx="2148">
                  <c:v>1074.5</c:v>
                </c:pt>
                <c:pt idx="2149">
                  <c:v>1075</c:v>
                </c:pt>
                <c:pt idx="2150">
                  <c:v>1075.5</c:v>
                </c:pt>
                <c:pt idx="2151">
                  <c:v>1076</c:v>
                </c:pt>
                <c:pt idx="2152">
                  <c:v>1076.5</c:v>
                </c:pt>
                <c:pt idx="2153">
                  <c:v>1077</c:v>
                </c:pt>
                <c:pt idx="2154">
                  <c:v>1077.5</c:v>
                </c:pt>
                <c:pt idx="2155">
                  <c:v>1078</c:v>
                </c:pt>
                <c:pt idx="2156">
                  <c:v>1078.5</c:v>
                </c:pt>
                <c:pt idx="2157">
                  <c:v>1079</c:v>
                </c:pt>
                <c:pt idx="2158">
                  <c:v>1079.5</c:v>
                </c:pt>
                <c:pt idx="2159">
                  <c:v>1080</c:v>
                </c:pt>
                <c:pt idx="2160">
                  <c:v>1080.5</c:v>
                </c:pt>
                <c:pt idx="2161">
                  <c:v>1081</c:v>
                </c:pt>
                <c:pt idx="2162">
                  <c:v>1081.5</c:v>
                </c:pt>
                <c:pt idx="2163">
                  <c:v>1082</c:v>
                </c:pt>
                <c:pt idx="2164">
                  <c:v>1082.5</c:v>
                </c:pt>
                <c:pt idx="2165">
                  <c:v>1083</c:v>
                </c:pt>
                <c:pt idx="2166">
                  <c:v>1083.5</c:v>
                </c:pt>
                <c:pt idx="2167">
                  <c:v>1084</c:v>
                </c:pt>
                <c:pt idx="2168">
                  <c:v>1084.5</c:v>
                </c:pt>
                <c:pt idx="2169">
                  <c:v>1085</c:v>
                </c:pt>
                <c:pt idx="2170">
                  <c:v>1085.5</c:v>
                </c:pt>
                <c:pt idx="2171">
                  <c:v>1086</c:v>
                </c:pt>
                <c:pt idx="2172">
                  <c:v>1086.5</c:v>
                </c:pt>
                <c:pt idx="2173">
                  <c:v>1087</c:v>
                </c:pt>
                <c:pt idx="2174">
                  <c:v>1087.5</c:v>
                </c:pt>
                <c:pt idx="2175">
                  <c:v>1088</c:v>
                </c:pt>
                <c:pt idx="2176">
                  <c:v>1088.5</c:v>
                </c:pt>
                <c:pt idx="2177">
                  <c:v>1089</c:v>
                </c:pt>
                <c:pt idx="2178">
                  <c:v>1089.5</c:v>
                </c:pt>
                <c:pt idx="2179">
                  <c:v>1090</c:v>
                </c:pt>
                <c:pt idx="2180">
                  <c:v>1090.5</c:v>
                </c:pt>
                <c:pt idx="2181">
                  <c:v>1091</c:v>
                </c:pt>
                <c:pt idx="2182">
                  <c:v>1091.5</c:v>
                </c:pt>
                <c:pt idx="2183">
                  <c:v>1092</c:v>
                </c:pt>
                <c:pt idx="2184">
                  <c:v>1092.5</c:v>
                </c:pt>
                <c:pt idx="2185">
                  <c:v>1093</c:v>
                </c:pt>
                <c:pt idx="2186">
                  <c:v>1093.5</c:v>
                </c:pt>
                <c:pt idx="2187">
                  <c:v>1094</c:v>
                </c:pt>
                <c:pt idx="2188">
                  <c:v>1094.5</c:v>
                </c:pt>
                <c:pt idx="2189">
                  <c:v>1095</c:v>
                </c:pt>
                <c:pt idx="2190">
                  <c:v>1095.5</c:v>
                </c:pt>
                <c:pt idx="2191">
                  <c:v>1096</c:v>
                </c:pt>
                <c:pt idx="2192">
                  <c:v>1096.5</c:v>
                </c:pt>
                <c:pt idx="2193">
                  <c:v>1097</c:v>
                </c:pt>
                <c:pt idx="2194">
                  <c:v>1097.5</c:v>
                </c:pt>
                <c:pt idx="2195">
                  <c:v>1098</c:v>
                </c:pt>
                <c:pt idx="2196">
                  <c:v>1098.5</c:v>
                </c:pt>
                <c:pt idx="2197">
                  <c:v>1099</c:v>
                </c:pt>
                <c:pt idx="2198">
                  <c:v>1099.5</c:v>
                </c:pt>
                <c:pt idx="2199">
                  <c:v>1100</c:v>
                </c:pt>
                <c:pt idx="2200">
                  <c:v>1100.5</c:v>
                </c:pt>
                <c:pt idx="2201">
                  <c:v>1101</c:v>
                </c:pt>
                <c:pt idx="2202">
                  <c:v>1101.5</c:v>
                </c:pt>
                <c:pt idx="2203">
                  <c:v>1102</c:v>
                </c:pt>
                <c:pt idx="2204">
                  <c:v>1102.5</c:v>
                </c:pt>
                <c:pt idx="2205">
                  <c:v>1103</c:v>
                </c:pt>
                <c:pt idx="2206">
                  <c:v>1103.5</c:v>
                </c:pt>
                <c:pt idx="2207">
                  <c:v>1104</c:v>
                </c:pt>
                <c:pt idx="2208">
                  <c:v>1104.5</c:v>
                </c:pt>
                <c:pt idx="2209">
                  <c:v>1105</c:v>
                </c:pt>
                <c:pt idx="2210">
                  <c:v>1105.5</c:v>
                </c:pt>
                <c:pt idx="2211">
                  <c:v>1106</c:v>
                </c:pt>
                <c:pt idx="2212">
                  <c:v>1106.5</c:v>
                </c:pt>
                <c:pt idx="2213">
                  <c:v>1107</c:v>
                </c:pt>
                <c:pt idx="2214">
                  <c:v>1107.5</c:v>
                </c:pt>
                <c:pt idx="2215">
                  <c:v>1108</c:v>
                </c:pt>
                <c:pt idx="2216">
                  <c:v>1108.5</c:v>
                </c:pt>
                <c:pt idx="2217">
                  <c:v>1109</c:v>
                </c:pt>
                <c:pt idx="2218">
                  <c:v>1109.5</c:v>
                </c:pt>
                <c:pt idx="2219">
                  <c:v>1110</c:v>
                </c:pt>
                <c:pt idx="2220">
                  <c:v>1110.5</c:v>
                </c:pt>
                <c:pt idx="2221">
                  <c:v>1111</c:v>
                </c:pt>
                <c:pt idx="2222">
                  <c:v>1111.5</c:v>
                </c:pt>
                <c:pt idx="2223">
                  <c:v>1112</c:v>
                </c:pt>
                <c:pt idx="2224">
                  <c:v>1112.5</c:v>
                </c:pt>
                <c:pt idx="2225">
                  <c:v>1113</c:v>
                </c:pt>
                <c:pt idx="2226">
                  <c:v>1113.5</c:v>
                </c:pt>
                <c:pt idx="2227">
                  <c:v>1114</c:v>
                </c:pt>
                <c:pt idx="2228">
                  <c:v>1114.5</c:v>
                </c:pt>
                <c:pt idx="2229">
                  <c:v>1115</c:v>
                </c:pt>
                <c:pt idx="2230">
                  <c:v>1115.5</c:v>
                </c:pt>
                <c:pt idx="2231">
                  <c:v>1116</c:v>
                </c:pt>
                <c:pt idx="2232">
                  <c:v>1116.5</c:v>
                </c:pt>
                <c:pt idx="2233">
                  <c:v>1117</c:v>
                </c:pt>
                <c:pt idx="2234">
                  <c:v>1117.5</c:v>
                </c:pt>
                <c:pt idx="2235">
                  <c:v>1118</c:v>
                </c:pt>
                <c:pt idx="2236">
                  <c:v>1118.5</c:v>
                </c:pt>
                <c:pt idx="2237">
                  <c:v>1119</c:v>
                </c:pt>
                <c:pt idx="2238">
                  <c:v>1119.5</c:v>
                </c:pt>
                <c:pt idx="2239">
                  <c:v>1120</c:v>
                </c:pt>
                <c:pt idx="2240">
                  <c:v>1120.5</c:v>
                </c:pt>
                <c:pt idx="2241">
                  <c:v>1121</c:v>
                </c:pt>
                <c:pt idx="2242">
                  <c:v>1121.5</c:v>
                </c:pt>
                <c:pt idx="2243">
                  <c:v>1122</c:v>
                </c:pt>
                <c:pt idx="2244">
                  <c:v>1122.5</c:v>
                </c:pt>
                <c:pt idx="2245">
                  <c:v>1123</c:v>
                </c:pt>
                <c:pt idx="2246">
                  <c:v>1123.5</c:v>
                </c:pt>
                <c:pt idx="2247">
                  <c:v>1124</c:v>
                </c:pt>
                <c:pt idx="2248">
                  <c:v>1124.5</c:v>
                </c:pt>
                <c:pt idx="2249">
                  <c:v>1125</c:v>
                </c:pt>
                <c:pt idx="2250">
                  <c:v>1125.5</c:v>
                </c:pt>
                <c:pt idx="2251">
                  <c:v>1126</c:v>
                </c:pt>
                <c:pt idx="2252">
                  <c:v>1126.5</c:v>
                </c:pt>
                <c:pt idx="2253">
                  <c:v>1127</c:v>
                </c:pt>
                <c:pt idx="2254">
                  <c:v>1127.5</c:v>
                </c:pt>
                <c:pt idx="2255">
                  <c:v>1128</c:v>
                </c:pt>
                <c:pt idx="2256">
                  <c:v>1128.5</c:v>
                </c:pt>
                <c:pt idx="2257">
                  <c:v>1129</c:v>
                </c:pt>
                <c:pt idx="2258">
                  <c:v>1129.5</c:v>
                </c:pt>
                <c:pt idx="2259">
                  <c:v>1130</c:v>
                </c:pt>
                <c:pt idx="2260">
                  <c:v>1130.5</c:v>
                </c:pt>
                <c:pt idx="2261">
                  <c:v>1131</c:v>
                </c:pt>
                <c:pt idx="2262">
                  <c:v>1131.5</c:v>
                </c:pt>
                <c:pt idx="2263">
                  <c:v>1132</c:v>
                </c:pt>
                <c:pt idx="2264">
                  <c:v>1132.5</c:v>
                </c:pt>
                <c:pt idx="2265">
                  <c:v>1133</c:v>
                </c:pt>
                <c:pt idx="2266">
                  <c:v>1133.5</c:v>
                </c:pt>
                <c:pt idx="2267">
                  <c:v>1134</c:v>
                </c:pt>
                <c:pt idx="2268">
                  <c:v>1134.5</c:v>
                </c:pt>
                <c:pt idx="2269">
                  <c:v>1135</c:v>
                </c:pt>
                <c:pt idx="2270">
                  <c:v>1135.5</c:v>
                </c:pt>
                <c:pt idx="2271">
                  <c:v>1136</c:v>
                </c:pt>
                <c:pt idx="2272">
                  <c:v>1136.5</c:v>
                </c:pt>
                <c:pt idx="2273">
                  <c:v>1137</c:v>
                </c:pt>
                <c:pt idx="2274">
                  <c:v>1137.5</c:v>
                </c:pt>
                <c:pt idx="2275">
                  <c:v>1138</c:v>
                </c:pt>
                <c:pt idx="2276">
                  <c:v>1138.5</c:v>
                </c:pt>
                <c:pt idx="2277">
                  <c:v>1139</c:v>
                </c:pt>
                <c:pt idx="2278">
                  <c:v>1139.5</c:v>
                </c:pt>
                <c:pt idx="2279">
                  <c:v>1140</c:v>
                </c:pt>
                <c:pt idx="2280">
                  <c:v>1140.5</c:v>
                </c:pt>
                <c:pt idx="2281">
                  <c:v>1141</c:v>
                </c:pt>
                <c:pt idx="2282">
                  <c:v>1141.5</c:v>
                </c:pt>
                <c:pt idx="2283">
                  <c:v>1142</c:v>
                </c:pt>
                <c:pt idx="2284">
                  <c:v>1142.5</c:v>
                </c:pt>
                <c:pt idx="2285">
                  <c:v>1143</c:v>
                </c:pt>
                <c:pt idx="2286">
                  <c:v>1143.5</c:v>
                </c:pt>
                <c:pt idx="2287">
                  <c:v>1144</c:v>
                </c:pt>
                <c:pt idx="2288">
                  <c:v>1144.5</c:v>
                </c:pt>
                <c:pt idx="2289">
                  <c:v>1145</c:v>
                </c:pt>
                <c:pt idx="2290">
                  <c:v>1145.5</c:v>
                </c:pt>
                <c:pt idx="2291">
                  <c:v>1146</c:v>
                </c:pt>
                <c:pt idx="2292">
                  <c:v>1146.5</c:v>
                </c:pt>
                <c:pt idx="2293">
                  <c:v>1147</c:v>
                </c:pt>
                <c:pt idx="2294">
                  <c:v>1147.5</c:v>
                </c:pt>
                <c:pt idx="2295">
                  <c:v>1148</c:v>
                </c:pt>
                <c:pt idx="2296">
                  <c:v>1148.5</c:v>
                </c:pt>
                <c:pt idx="2297">
                  <c:v>1149</c:v>
                </c:pt>
                <c:pt idx="2298">
                  <c:v>1149.5</c:v>
                </c:pt>
                <c:pt idx="2299">
                  <c:v>1150</c:v>
                </c:pt>
                <c:pt idx="2300">
                  <c:v>1150.5</c:v>
                </c:pt>
                <c:pt idx="2301">
                  <c:v>1151</c:v>
                </c:pt>
                <c:pt idx="2302">
                  <c:v>1151.5</c:v>
                </c:pt>
                <c:pt idx="2303">
                  <c:v>1152</c:v>
                </c:pt>
                <c:pt idx="2304">
                  <c:v>1152.5</c:v>
                </c:pt>
                <c:pt idx="2305">
                  <c:v>1153</c:v>
                </c:pt>
                <c:pt idx="2306">
                  <c:v>1153.5</c:v>
                </c:pt>
                <c:pt idx="2307">
                  <c:v>1154</c:v>
                </c:pt>
                <c:pt idx="2308">
                  <c:v>1154.5</c:v>
                </c:pt>
                <c:pt idx="2309">
                  <c:v>1155</c:v>
                </c:pt>
                <c:pt idx="2310">
                  <c:v>1155.5</c:v>
                </c:pt>
                <c:pt idx="2311">
                  <c:v>1156</c:v>
                </c:pt>
                <c:pt idx="2312">
                  <c:v>1156.5</c:v>
                </c:pt>
                <c:pt idx="2313">
                  <c:v>1157</c:v>
                </c:pt>
                <c:pt idx="2314">
                  <c:v>1157.5</c:v>
                </c:pt>
                <c:pt idx="2315">
                  <c:v>1158</c:v>
                </c:pt>
                <c:pt idx="2316">
                  <c:v>1158.5</c:v>
                </c:pt>
                <c:pt idx="2317">
                  <c:v>1159</c:v>
                </c:pt>
                <c:pt idx="2318">
                  <c:v>1159.5</c:v>
                </c:pt>
                <c:pt idx="2319">
                  <c:v>1160</c:v>
                </c:pt>
                <c:pt idx="2320">
                  <c:v>1160.5</c:v>
                </c:pt>
                <c:pt idx="2321">
                  <c:v>1161</c:v>
                </c:pt>
                <c:pt idx="2322">
                  <c:v>1161.5</c:v>
                </c:pt>
                <c:pt idx="2323">
                  <c:v>1162</c:v>
                </c:pt>
                <c:pt idx="2324">
                  <c:v>1162.5</c:v>
                </c:pt>
                <c:pt idx="2325">
                  <c:v>1163</c:v>
                </c:pt>
                <c:pt idx="2326">
                  <c:v>1163.5</c:v>
                </c:pt>
                <c:pt idx="2327">
                  <c:v>1164</c:v>
                </c:pt>
                <c:pt idx="2328">
                  <c:v>1164.5</c:v>
                </c:pt>
                <c:pt idx="2329">
                  <c:v>1165</c:v>
                </c:pt>
                <c:pt idx="2330">
                  <c:v>1165.5</c:v>
                </c:pt>
                <c:pt idx="2331">
                  <c:v>1166</c:v>
                </c:pt>
                <c:pt idx="2332">
                  <c:v>1166.5</c:v>
                </c:pt>
                <c:pt idx="2333">
                  <c:v>1167</c:v>
                </c:pt>
                <c:pt idx="2334">
                  <c:v>1167.5</c:v>
                </c:pt>
                <c:pt idx="2335">
                  <c:v>1168</c:v>
                </c:pt>
                <c:pt idx="2336">
                  <c:v>1168.5</c:v>
                </c:pt>
                <c:pt idx="2337">
                  <c:v>1169</c:v>
                </c:pt>
                <c:pt idx="2338">
                  <c:v>1169.5</c:v>
                </c:pt>
                <c:pt idx="2339">
                  <c:v>1170</c:v>
                </c:pt>
                <c:pt idx="2340">
                  <c:v>1170.5</c:v>
                </c:pt>
                <c:pt idx="2341">
                  <c:v>1171</c:v>
                </c:pt>
                <c:pt idx="2342">
                  <c:v>1171.5</c:v>
                </c:pt>
                <c:pt idx="2343">
                  <c:v>1172</c:v>
                </c:pt>
                <c:pt idx="2344">
                  <c:v>1172.5</c:v>
                </c:pt>
                <c:pt idx="2345">
                  <c:v>1173</c:v>
                </c:pt>
                <c:pt idx="2346">
                  <c:v>1173.5</c:v>
                </c:pt>
                <c:pt idx="2347">
                  <c:v>1174</c:v>
                </c:pt>
                <c:pt idx="2348">
                  <c:v>1174.5</c:v>
                </c:pt>
                <c:pt idx="2349">
                  <c:v>1175</c:v>
                </c:pt>
                <c:pt idx="2350">
                  <c:v>1175.5</c:v>
                </c:pt>
                <c:pt idx="2351">
                  <c:v>1176</c:v>
                </c:pt>
                <c:pt idx="2352">
                  <c:v>1176.5</c:v>
                </c:pt>
                <c:pt idx="2353">
                  <c:v>1177</c:v>
                </c:pt>
                <c:pt idx="2354">
                  <c:v>1177.5</c:v>
                </c:pt>
                <c:pt idx="2355">
                  <c:v>1178</c:v>
                </c:pt>
                <c:pt idx="2356">
                  <c:v>1178.5</c:v>
                </c:pt>
                <c:pt idx="2357">
                  <c:v>1179</c:v>
                </c:pt>
                <c:pt idx="2358">
                  <c:v>1179.5</c:v>
                </c:pt>
                <c:pt idx="2359">
                  <c:v>1180</c:v>
                </c:pt>
                <c:pt idx="2360">
                  <c:v>1180.5</c:v>
                </c:pt>
                <c:pt idx="2361">
                  <c:v>1181</c:v>
                </c:pt>
                <c:pt idx="2362">
                  <c:v>1181.5</c:v>
                </c:pt>
                <c:pt idx="2363">
                  <c:v>1182</c:v>
                </c:pt>
                <c:pt idx="2364">
                  <c:v>1182.5</c:v>
                </c:pt>
                <c:pt idx="2365">
                  <c:v>1183</c:v>
                </c:pt>
                <c:pt idx="2366">
                  <c:v>1183.5</c:v>
                </c:pt>
                <c:pt idx="2367">
                  <c:v>1184</c:v>
                </c:pt>
                <c:pt idx="2368">
                  <c:v>1184.5</c:v>
                </c:pt>
                <c:pt idx="2369">
                  <c:v>1185</c:v>
                </c:pt>
                <c:pt idx="2370">
                  <c:v>1185.5</c:v>
                </c:pt>
                <c:pt idx="2371">
                  <c:v>1186</c:v>
                </c:pt>
                <c:pt idx="2372">
                  <c:v>1186.5</c:v>
                </c:pt>
                <c:pt idx="2373">
                  <c:v>1187</c:v>
                </c:pt>
                <c:pt idx="2374">
                  <c:v>1187.5</c:v>
                </c:pt>
                <c:pt idx="2375">
                  <c:v>1188</c:v>
                </c:pt>
                <c:pt idx="2376">
                  <c:v>1188.5</c:v>
                </c:pt>
                <c:pt idx="2377">
                  <c:v>1189</c:v>
                </c:pt>
                <c:pt idx="2378">
                  <c:v>1189.5</c:v>
                </c:pt>
                <c:pt idx="2379">
                  <c:v>1190</c:v>
                </c:pt>
                <c:pt idx="2380">
                  <c:v>1190.5</c:v>
                </c:pt>
                <c:pt idx="2381">
                  <c:v>1191</c:v>
                </c:pt>
                <c:pt idx="2382">
                  <c:v>1191.5</c:v>
                </c:pt>
                <c:pt idx="2383">
                  <c:v>1192</c:v>
                </c:pt>
                <c:pt idx="2384">
                  <c:v>1192.5</c:v>
                </c:pt>
                <c:pt idx="2385">
                  <c:v>1193</c:v>
                </c:pt>
                <c:pt idx="2386">
                  <c:v>1193.5</c:v>
                </c:pt>
                <c:pt idx="2387">
                  <c:v>1194</c:v>
                </c:pt>
                <c:pt idx="2388">
                  <c:v>1194.5</c:v>
                </c:pt>
                <c:pt idx="2389">
                  <c:v>1195</c:v>
                </c:pt>
                <c:pt idx="2390">
                  <c:v>1195.5</c:v>
                </c:pt>
                <c:pt idx="2391">
                  <c:v>1196</c:v>
                </c:pt>
                <c:pt idx="2392">
                  <c:v>1196.5</c:v>
                </c:pt>
                <c:pt idx="2393">
                  <c:v>1197</c:v>
                </c:pt>
                <c:pt idx="2394">
                  <c:v>1197.5</c:v>
                </c:pt>
                <c:pt idx="2395">
                  <c:v>1198</c:v>
                </c:pt>
                <c:pt idx="2396">
                  <c:v>1198.5</c:v>
                </c:pt>
                <c:pt idx="2397">
                  <c:v>1199</c:v>
                </c:pt>
                <c:pt idx="2398">
                  <c:v>1199.5</c:v>
                </c:pt>
                <c:pt idx="2399">
                  <c:v>1200</c:v>
                </c:pt>
                <c:pt idx="2400">
                  <c:v>1200.5</c:v>
                </c:pt>
                <c:pt idx="2401">
                  <c:v>1201</c:v>
                </c:pt>
                <c:pt idx="2402">
                  <c:v>1201.5</c:v>
                </c:pt>
                <c:pt idx="2403">
                  <c:v>1202</c:v>
                </c:pt>
                <c:pt idx="2404">
                  <c:v>1202.5</c:v>
                </c:pt>
                <c:pt idx="2405">
                  <c:v>1203</c:v>
                </c:pt>
                <c:pt idx="2406">
                  <c:v>1203.5</c:v>
                </c:pt>
                <c:pt idx="2407">
                  <c:v>1204</c:v>
                </c:pt>
                <c:pt idx="2408">
                  <c:v>1204.5</c:v>
                </c:pt>
                <c:pt idx="2409">
                  <c:v>1205</c:v>
                </c:pt>
                <c:pt idx="2410">
                  <c:v>1205.5</c:v>
                </c:pt>
                <c:pt idx="2411">
                  <c:v>1206</c:v>
                </c:pt>
                <c:pt idx="2412">
                  <c:v>1206.5</c:v>
                </c:pt>
                <c:pt idx="2413">
                  <c:v>1207</c:v>
                </c:pt>
                <c:pt idx="2414">
                  <c:v>1207.5</c:v>
                </c:pt>
                <c:pt idx="2415">
                  <c:v>1208</c:v>
                </c:pt>
                <c:pt idx="2416">
                  <c:v>1208.5</c:v>
                </c:pt>
                <c:pt idx="2417">
                  <c:v>1209</c:v>
                </c:pt>
                <c:pt idx="2418">
                  <c:v>1209.5</c:v>
                </c:pt>
                <c:pt idx="2419">
                  <c:v>1210</c:v>
                </c:pt>
                <c:pt idx="2420">
                  <c:v>1210.5</c:v>
                </c:pt>
                <c:pt idx="2421">
                  <c:v>1211</c:v>
                </c:pt>
                <c:pt idx="2422">
                  <c:v>1211.5</c:v>
                </c:pt>
                <c:pt idx="2423">
                  <c:v>1212</c:v>
                </c:pt>
                <c:pt idx="2424">
                  <c:v>1212.5</c:v>
                </c:pt>
                <c:pt idx="2425">
                  <c:v>1213</c:v>
                </c:pt>
                <c:pt idx="2426">
                  <c:v>1213.5</c:v>
                </c:pt>
                <c:pt idx="2427">
                  <c:v>1214</c:v>
                </c:pt>
                <c:pt idx="2428">
                  <c:v>1214.5</c:v>
                </c:pt>
                <c:pt idx="2429">
                  <c:v>1215</c:v>
                </c:pt>
                <c:pt idx="2430">
                  <c:v>1215.5</c:v>
                </c:pt>
                <c:pt idx="2431">
                  <c:v>1216</c:v>
                </c:pt>
                <c:pt idx="2432">
                  <c:v>1216.5</c:v>
                </c:pt>
                <c:pt idx="2433">
                  <c:v>1217</c:v>
                </c:pt>
                <c:pt idx="2434">
                  <c:v>1217.5</c:v>
                </c:pt>
                <c:pt idx="2435">
                  <c:v>1218</c:v>
                </c:pt>
                <c:pt idx="2436">
                  <c:v>1218.5</c:v>
                </c:pt>
                <c:pt idx="2437">
                  <c:v>1219</c:v>
                </c:pt>
                <c:pt idx="2438">
                  <c:v>1219.5</c:v>
                </c:pt>
                <c:pt idx="2439">
                  <c:v>1220</c:v>
                </c:pt>
                <c:pt idx="2440">
                  <c:v>1220.5</c:v>
                </c:pt>
                <c:pt idx="2441">
                  <c:v>1221</c:v>
                </c:pt>
                <c:pt idx="2442">
                  <c:v>1221.5</c:v>
                </c:pt>
                <c:pt idx="2443">
                  <c:v>1222</c:v>
                </c:pt>
                <c:pt idx="2444">
                  <c:v>1222.5</c:v>
                </c:pt>
                <c:pt idx="2445">
                  <c:v>1223</c:v>
                </c:pt>
                <c:pt idx="2446">
                  <c:v>1223.5</c:v>
                </c:pt>
                <c:pt idx="2447">
                  <c:v>1224</c:v>
                </c:pt>
                <c:pt idx="2448">
                  <c:v>1224.5</c:v>
                </c:pt>
                <c:pt idx="2449">
                  <c:v>1225</c:v>
                </c:pt>
                <c:pt idx="2450">
                  <c:v>1225.5</c:v>
                </c:pt>
                <c:pt idx="2451">
                  <c:v>1226</c:v>
                </c:pt>
                <c:pt idx="2452">
                  <c:v>1226.5</c:v>
                </c:pt>
                <c:pt idx="2453">
                  <c:v>1227</c:v>
                </c:pt>
                <c:pt idx="2454">
                  <c:v>1227.5</c:v>
                </c:pt>
                <c:pt idx="2455">
                  <c:v>1228</c:v>
                </c:pt>
                <c:pt idx="2456">
                  <c:v>1228.5</c:v>
                </c:pt>
                <c:pt idx="2457">
                  <c:v>1229</c:v>
                </c:pt>
                <c:pt idx="2458">
                  <c:v>1229.5</c:v>
                </c:pt>
                <c:pt idx="2459">
                  <c:v>1230</c:v>
                </c:pt>
                <c:pt idx="2460">
                  <c:v>1230.5</c:v>
                </c:pt>
                <c:pt idx="2461">
                  <c:v>1231</c:v>
                </c:pt>
                <c:pt idx="2462">
                  <c:v>1231.5</c:v>
                </c:pt>
                <c:pt idx="2463">
                  <c:v>1232</c:v>
                </c:pt>
                <c:pt idx="2464">
                  <c:v>1232.5</c:v>
                </c:pt>
                <c:pt idx="2465">
                  <c:v>1233</c:v>
                </c:pt>
                <c:pt idx="2466">
                  <c:v>1233.5</c:v>
                </c:pt>
                <c:pt idx="2467">
                  <c:v>1234</c:v>
                </c:pt>
                <c:pt idx="2468">
                  <c:v>1234.5</c:v>
                </c:pt>
                <c:pt idx="2469">
                  <c:v>1235</c:v>
                </c:pt>
                <c:pt idx="2470">
                  <c:v>1235.5</c:v>
                </c:pt>
                <c:pt idx="2471">
                  <c:v>1236</c:v>
                </c:pt>
                <c:pt idx="2472">
                  <c:v>1236.5</c:v>
                </c:pt>
                <c:pt idx="2473">
                  <c:v>1237</c:v>
                </c:pt>
                <c:pt idx="2474">
                  <c:v>1237.5</c:v>
                </c:pt>
                <c:pt idx="2475">
                  <c:v>1238</c:v>
                </c:pt>
                <c:pt idx="2476">
                  <c:v>1238.5</c:v>
                </c:pt>
                <c:pt idx="2477">
                  <c:v>1239</c:v>
                </c:pt>
                <c:pt idx="2478">
                  <c:v>1239.5</c:v>
                </c:pt>
                <c:pt idx="2479">
                  <c:v>1240</c:v>
                </c:pt>
                <c:pt idx="2480">
                  <c:v>1240.5</c:v>
                </c:pt>
                <c:pt idx="2481">
                  <c:v>1241</c:v>
                </c:pt>
                <c:pt idx="2482">
                  <c:v>1241.5</c:v>
                </c:pt>
                <c:pt idx="2483">
                  <c:v>1242</c:v>
                </c:pt>
                <c:pt idx="2484">
                  <c:v>1242.5</c:v>
                </c:pt>
                <c:pt idx="2485">
                  <c:v>1243</c:v>
                </c:pt>
                <c:pt idx="2486">
                  <c:v>1243.5</c:v>
                </c:pt>
                <c:pt idx="2487">
                  <c:v>1244</c:v>
                </c:pt>
                <c:pt idx="2488">
                  <c:v>1244.5</c:v>
                </c:pt>
                <c:pt idx="2489">
                  <c:v>1245</c:v>
                </c:pt>
                <c:pt idx="2490">
                  <c:v>1245.5</c:v>
                </c:pt>
                <c:pt idx="2491">
                  <c:v>1246</c:v>
                </c:pt>
                <c:pt idx="2492">
                  <c:v>1246.5</c:v>
                </c:pt>
                <c:pt idx="2493">
                  <c:v>1247</c:v>
                </c:pt>
                <c:pt idx="2494">
                  <c:v>1247.5</c:v>
                </c:pt>
                <c:pt idx="2495">
                  <c:v>1248</c:v>
                </c:pt>
                <c:pt idx="2496">
                  <c:v>1248.5</c:v>
                </c:pt>
                <c:pt idx="2497">
                  <c:v>1249</c:v>
                </c:pt>
                <c:pt idx="2498">
                  <c:v>1249.5</c:v>
                </c:pt>
                <c:pt idx="2499">
                  <c:v>1250</c:v>
                </c:pt>
                <c:pt idx="2500">
                  <c:v>1250.5</c:v>
                </c:pt>
                <c:pt idx="2501">
                  <c:v>1251</c:v>
                </c:pt>
                <c:pt idx="2502">
                  <c:v>1251.5</c:v>
                </c:pt>
                <c:pt idx="2503">
                  <c:v>1252</c:v>
                </c:pt>
                <c:pt idx="2504">
                  <c:v>1252.5</c:v>
                </c:pt>
                <c:pt idx="2505">
                  <c:v>1253</c:v>
                </c:pt>
                <c:pt idx="2506">
                  <c:v>1253.5</c:v>
                </c:pt>
                <c:pt idx="2507">
                  <c:v>1254</c:v>
                </c:pt>
                <c:pt idx="2508">
                  <c:v>1254.5</c:v>
                </c:pt>
                <c:pt idx="2509">
                  <c:v>1255</c:v>
                </c:pt>
                <c:pt idx="2510">
                  <c:v>1255.5</c:v>
                </c:pt>
                <c:pt idx="2511">
                  <c:v>1256</c:v>
                </c:pt>
                <c:pt idx="2512">
                  <c:v>1256.5</c:v>
                </c:pt>
                <c:pt idx="2513">
                  <c:v>1257</c:v>
                </c:pt>
                <c:pt idx="2514">
                  <c:v>1257.5</c:v>
                </c:pt>
                <c:pt idx="2515">
                  <c:v>1258</c:v>
                </c:pt>
                <c:pt idx="2516">
                  <c:v>1258.5</c:v>
                </c:pt>
                <c:pt idx="2517">
                  <c:v>1259</c:v>
                </c:pt>
                <c:pt idx="2518">
                  <c:v>1259.5</c:v>
                </c:pt>
                <c:pt idx="2519">
                  <c:v>1260</c:v>
                </c:pt>
                <c:pt idx="2520">
                  <c:v>1260.5</c:v>
                </c:pt>
                <c:pt idx="2521">
                  <c:v>1261</c:v>
                </c:pt>
                <c:pt idx="2522">
                  <c:v>1261.5</c:v>
                </c:pt>
                <c:pt idx="2523">
                  <c:v>1262</c:v>
                </c:pt>
                <c:pt idx="2524">
                  <c:v>1262.5</c:v>
                </c:pt>
                <c:pt idx="2525">
                  <c:v>1263</c:v>
                </c:pt>
                <c:pt idx="2526">
                  <c:v>1263.5</c:v>
                </c:pt>
                <c:pt idx="2527">
                  <c:v>1264</c:v>
                </c:pt>
                <c:pt idx="2528">
                  <c:v>1264.5</c:v>
                </c:pt>
                <c:pt idx="2529">
                  <c:v>1265</c:v>
                </c:pt>
                <c:pt idx="2530">
                  <c:v>1265.5</c:v>
                </c:pt>
                <c:pt idx="2531">
                  <c:v>1266</c:v>
                </c:pt>
                <c:pt idx="2532">
                  <c:v>1266.5</c:v>
                </c:pt>
                <c:pt idx="2533">
                  <c:v>1267</c:v>
                </c:pt>
                <c:pt idx="2534">
                  <c:v>1267.5</c:v>
                </c:pt>
                <c:pt idx="2535">
                  <c:v>1268</c:v>
                </c:pt>
                <c:pt idx="2536">
                  <c:v>1268.5</c:v>
                </c:pt>
                <c:pt idx="2537">
                  <c:v>1269</c:v>
                </c:pt>
                <c:pt idx="2538">
                  <c:v>1269.5</c:v>
                </c:pt>
                <c:pt idx="2539">
                  <c:v>1270</c:v>
                </c:pt>
                <c:pt idx="2540">
                  <c:v>1270.5</c:v>
                </c:pt>
                <c:pt idx="2541">
                  <c:v>1271</c:v>
                </c:pt>
                <c:pt idx="2542">
                  <c:v>1271.5</c:v>
                </c:pt>
                <c:pt idx="2543">
                  <c:v>1272</c:v>
                </c:pt>
                <c:pt idx="2544">
                  <c:v>1272.5</c:v>
                </c:pt>
                <c:pt idx="2545">
                  <c:v>1273</c:v>
                </c:pt>
                <c:pt idx="2546">
                  <c:v>1273.5</c:v>
                </c:pt>
                <c:pt idx="2547">
                  <c:v>1274</c:v>
                </c:pt>
                <c:pt idx="2548">
                  <c:v>1274.5</c:v>
                </c:pt>
                <c:pt idx="2549">
                  <c:v>1275</c:v>
                </c:pt>
                <c:pt idx="2550">
                  <c:v>1275.5</c:v>
                </c:pt>
                <c:pt idx="2551">
                  <c:v>1276</c:v>
                </c:pt>
                <c:pt idx="2552">
                  <c:v>1276.5</c:v>
                </c:pt>
                <c:pt idx="2553">
                  <c:v>1277</c:v>
                </c:pt>
                <c:pt idx="2554">
                  <c:v>1277.5</c:v>
                </c:pt>
                <c:pt idx="2555">
                  <c:v>1278</c:v>
                </c:pt>
                <c:pt idx="2556">
                  <c:v>1278.5</c:v>
                </c:pt>
                <c:pt idx="2557">
                  <c:v>1279</c:v>
                </c:pt>
                <c:pt idx="2558">
                  <c:v>1279.5</c:v>
                </c:pt>
                <c:pt idx="2559">
                  <c:v>1280</c:v>
                </c:pt>
                <c:pt idx="2560">
                  <c:v>1280.5</c:v>
                </c:pt>
                <c:pt idx="2561">
                  <c:v>1281</c:v>
                </c:pt>
                <c:pt idx="2562">
                  <c:v>1281.5</c:v>
                </c:pt>
                <c:pt idx="2563">
                  <c:v>1282</c:v>
                </c:pt>
                <c:pt idx="2564">
                  <c:v>1282.5</c:v>
                </c:pt>
                <c:pt idx="2565">
                  <c:v>1283</c:v>
                </c:pt>
                <c:pt idx="2566">
                  <c:v>1283.5</c:v>
                </c:pt>
                <c:pt idx="2567">
                  <c:v>1284</c:v>
                </c:pt>
                <c:pt idx="2568">
                  <c:v>1284.5</c:v>
                </c:pt>
                <c:pt idx="2569">
                  <c:v>1285</c:v>
                </c:pt>
                <c:pt idx="2570">
                  <c:v>1285.5</c:v>
                </c:pt>
                <c:pt idx="2571">
                  <c:v>1286</c:v>
                </c:pt>
                <c:pt idx="2572">
                  <c:v>1286.5</c:v>
                </c:pt>
                <c:pt idx="2573">
                  <c:v>1287</c:v>
                </c:pt>
                <c:pt idx="2574">
                  <c:v>1287.5</c:v>
                </c:pt>
                <c:pt idx="2575">
                  <c:v>1288</c:v>
                </c:pt>
                <c:pt idx="2576">
                  <c:v>1288.5</c:v>
                </c:pt>
                <c:pt idx="2577">
                  <c:v>1289</c:v>
                </c:pt>
                <c:pt idx="2578">
                  <c:v>1289.5</c:v>
                </c:pt>
                <c:pt idx="2579">
                  <c:v>1290</c:v>
                </c:pt>
                <c:pt idx="2580">
                  <c:v>1290.5</c:v>
                </c:pt>
                <c:pt idx="2581">
                  <c:v>1291</c:v>
                </c:pt>
                <c:pt idx="2582">
                  <c:v>1291.5</c:v>
                </c:pt>
                <c:pt idx="2583">
                  <c:v>1292</c:v>
                </c:pt>
                <c:pt idx="2584">
                  <c:v>1292.5</c:v>
                </c:pt>
                <c:pt idx="2585">
                  <c:v>1293</c:v>
                </c:pt>
                <c:pt idx="2586">
                  <c:v>1293.5</c:v>
                </c:pt>
                <c:pt idx="2587">
                  <c:v>1294</c:v>
                </c:pt>
                <c:pt idx="2588">
                  <c:v>1294.5</c:v>
                </c:pt>
                <c:pt idx="2589">
                  <c:v>1295</c:v>
                </c:pt>
                <c:pt idx="2590">
                  <c:v>1295.5</c:v>
                </c:pt>
                <c:pt idx="2591">
                  <c:v>1296</c:v>
                </c:pt>
                <c:pt idx="2592">
                  <c:v>1296.5</c:v>
                </c:pt>
                <c:pt idx="2593">
                  <c:v>1297</c:v>
                </c:pt>
                <c:pt idx="2594">
                  <c:v>1297.5</c:v>
                </c:pt>
                <c:pt idx="2595">
                  <c:v>1298</c:v>
                </c:pt>
                <c:pt idx="2596">
                  <c:v>1298.5</c:v>
                </c:pt>
                <c:pt idx="2597">
                  <c:v>1299</c:v>
                </c:pt>
                <c:pt idx="2598">
                  <c:v>1299.5</c:v>
                </c:pt>
                <c:pt idx="2599">
                  <c:v>1300</c:v>
                </c:pt>
                <c:pt idx="2600">
                  <c:v>1300.5</c:v>
                </c:pt>
                <c:pt idx="2601">
                  <c:v>1301</c:v>
                </c:pt>
                <c:pt idx="2602">
                  <c:v>1301.5</c:v>
                </c:pt>
                <c:pt idx="2603">
                  <c:v>1302</c:v>
                </c:pt>
                <c:pt idx="2604">
                  <c:v>1302.5</c:v>
                </c:pt>
                <c:pt idx="2605">
                  <c:v>1303</c:v>
                </c:pt>
                <c:pt idx="2606">
                  <c:v>1303.5</c:v>
                </c:pt>
                <c:pt idx="2607">
                  <c:v>1304</c:v>
                </c:pt>
                <c:pt idx="2608">
                  <c:v>1304.5</c:v>
                </c:pt>
                <c:pt idx="2609">
                  <c:v>1305</c:v>
                </c:pt>
                <c:pt idx="2610">
                  <c:v>1305.5</c:v>
                </c:pt>
                <c:pt idx="2611">
                  <c:v>1306</c:v>
                </c:pt>
                <c:pt idx="2612">
                  <c:v>1306.5</c:v>
                </c:pt>
                <c:pt idx="2613">
                  <c:v>1307</c:v>
                </c:pt>
                <c:pt idx="2614">
                  <c:v>1307.5</c:v>
                </c:pt>
                <c:pt idx="2615">
                  <c:v>1308</c:v>
                </c:pt>
                <c:pt idx="2616">
                  <c:v>1308.5</c:v>
                </c:pt>
                <c:pt idx="2617">
                  <c:v>1309</c:v>
                </c:pt>
                <c:pt idx="2618">
                  <c:v>1309.5</c:v>
                </c:pt>
                <c:pt idx="2619">
                  <c:v>1310</c:v>
                </c:pt>
                <c:pt idx="2620">
                  <c:v>1310.5</c:v>
                </c:pt>
                <c:pt idx="2621">
                  <c:v>1311</c:v>
                </c:pt>
                <c:pt idx="2622">
                  <c:v>1311.5</c:v>
                </c:pt>
                <c:pt idx="2623">
                  <c:v>1312</c:v>
                </c:pt>
                <c:pt idx="2624">
                  <c:v>1312.5</c:v>
                </c:pt>
                <c:pt idx="2625">
                  <c:v>1313</c:v>
                </c:pt>
                <c:pt idx="2626">
                  <c:v>1313.5</c:v>
                </c:pt>
                <c:pt idx="2627">
                  <c:v>1314</c:v>
                </c:pt>
                <c:pt idx="2628">
                  <c:v>1314.5</c:v>
                </c:pt>
                <c:pt idx="2629">
                  <c:v>1315</c:v>
                </c:pt>
                <c:pt idx="2630">
                  <c:v>1315.5</c:v>
                </c:pt>
                <c:pt idx="2631">
                  <c:v>1316</c:v>
                </c:pt>
                <c:pt idx="2632">
                  <c:v>1316.5</c:v>
                </c:pt>
                <c:pt idx="2633">
                  <c:v>1317</c:v>
                </c:pt>
                <c:pt idx="2634">
                  <c:v>1317.5</c:v>
                </c:pt>
                <c:pt idx="2635">
                  <c:v>1318</c:v>
                </c:pt>
                <c:pt idx="2636">
                  <c:v>1318.5</c:v>
                </c:pt>
                <c:pt idx="2637">
                  <c:v>1319</c:v>
                </c:pt>
                <c:pt idx="2638">
                  <c:v>1319.5</c:v>
                </c:pt>
                <c:pt idx="2639">
                  <c:v>1320</c:v>
                </c:pt>
                <c:pt idx="2640">
                  <c:v>1320.5</c:v>
                </c:pt>
                <c:pt idx="2641">
                  <c:v>1321</c:v>
                </c:pt>
                <c:pt idx="2642">
                  <c:v>1321.5</c:v>
                </c:pt>
                <c:pt idx="2643">
                  <c:v>1322</c:v>
                </c:pt>
                <c:pt idx="2644">
                  <c:v>1322.5</c:v>
                </c:pt>
                <c:pt idx="2645">
                  <c:v>1323</c:v>
                </c:pt>
                <c:pt idx="2646">
                  <c:v>1323.5</c:v>
                </c:pt>
                <c:pt idx="2647">
                  <c:v>1324</c:v>
                </c:pt>
                <c:pt idx="2648">
                  <c:v>1324.5</c:v>
                </c:pt>
                <c:pt idx="2649">
                  <c:v>1325</c:v>
                </c:pt>
                <c:pt idx="2650">
                  <c:v>1325.5</c:v>
                </c:pt>
                <c:pt idx="2651">
                  <c:v>1326</c:v>
                </c:pt>
                <c:pt idx="2652">
                  <c:v>1326.5</c:v>
                </c:pt>
                <c:pt idx="2653">
                  <c:v>1327</c:v>
                </c:pt>
                <c:pt idx="2654">
                  <c:v>1327.5</c:v>
                </c:pt>
                <c:pt idx="2655">
                  <c:v>1328</c:v>
                </c:pt>
                <c:pt idx="2656">
                  <c:v>1328.5</c:v>
                </c:pt>
                <c:pt idx="2657">
                  <c:v>1329</c:v>
                </c:pt>
                <c:pt idx="2658">
                  <c:v>1329.5</c:v>
                </c:pt>
                <c:pt idx="2659">
                  <c:v>1330</c:v>
                </c:pt>
                <c:pt idx="2660">
                  <c:v>1330.5</c:v>
                </c:pt>
                <c:pt idx="2661">
                  <c:v>1331</c:v>
                </c:pt>
                <c:pt idx="2662">
                  <c:v>1331.5</c:v>
                </c:pt>
                <c:pt idx="2663">
                  <c:v>1332</c:v>
                </c:pt>
                <c:pt idx="2664">
                  <c:v>1332.5</c:v>
                </c:pt>
                <c:pt idx="2665">
                  <c:v>1333</c:v>
                </c:pt>
                <c:pt idx="2666">
                  <c:v>1333.5</c:v>
                </c:pt>
                <c:pt idx="2667">
                  <c:v>1334</c:v>
                </c:pt>
                <c:pt idx="2668">
                  <c:v>1334.5</c:v>
                </c:pt>
                <c:pt idx="2669">
                  <c:v>1335</c:v>
                </c:pt>
                <c:pt idx="2670">
                  <c:v>1335.5</c:v>
                </c:pt>
                <c:pt idx="2671">
                  <c:v>1336</c:v>
                </c:pt>
                <c:pt idx="2672">
                  <c:v>1336.5</c:v>
                </c:pt>
                <c:pt idx="2673">
                  <c:v>1337</c:v>
                </c:pt>
                <c:pt idx="2674">
                  <c:v>1337.5</c:v>
                </c:pt>
                <c:pt idx="2675">
                  <c:v>1338</c:v>
                </c:pt>
                <c:pt idx="2676">
                  <c:v>1338.5</c:v>
                </c:pt>
                <c:pt idx="2677">
                  <c:v>1339</c:v>
                </c:pt>
                <c:pt idx="2678">
                  <c:v>1339.5</c:v>
                </c:pt>
                <c:pt idx="2679">
                  <c:v>1340</c:v>
                </c:pt>
                <c:pt idx="2680">
                  <c:v>1340.5</c:v>
                </c:pt>
                <c:pt idx="2681">
                  <c:v>1341</c:v>
                </c:pt>
                <c:pt idx="2682">
                  <c:v>1341.5</c:v>
                </c:pt>
                <c:pt idx="2683">
                  <c:v>1342</c:v>
                </c:pt>
                <c:pt idx="2684">
                  <c:v>1342.5</c:v>
                </c:pt>
                <c:pt idx="2685">
                  <c:v>1343</c:v>
                </c:pt>
                <c:pt idx="2686">
                  <c:v>1343.5</c:v>
                </c:pt>
                <c:pt idx="2687">
                  <c:v>1344</c:v>
                </c:pt>
                <c:pt idx="2688">
                  <c:v>1344.5</c:v>
                </c:pt>
                <c:pt idx="2689">
                  <c:v>1345</c:v>
                </c:pt>
                <c:pt idx="2690">
                  <c:v>1345.5</c:v>
                </c:pt>
                <c:pt idx="2691">
                  <c:v>1346</c:v>
                </c:pt>
                <c:pt idx="2692">
                  <c:v>1346.5</c:v>
                </c:pt>
                <c:pt idx="2693">
                  <c:v>1347</c:v>
                </c:pt>
                <c:pt idx="2694">
                  <c:v>1347.5</c:v>
                </c:pt>
                <c:pt idx="2695">
                  <c:v>1348</c:v>
                </c:pt>
                <c:pt idx="2696">
                  <c:v>1348.5</c:v>
                </c:pt>
                <c:pt idx="2697">
                  <c:v>1349</c:v>
                </c:pt>
                <c:pt idx="2698">
                  <c:v>1349.5</c:v>
                </c:pt>
                <c:pt idx="2699">
                  <c:v>1350</c:v>
                </c:pt>
                <c:pt idx="2700">
                  <c:v>1350.5</c:v>
                </c:pt>
                <c:pt idx="2701">
                  <c:v>1351</c:v>
                </c:pt>
                <c:pt idx="2702">
                  <c:v>1351.5</c:v>
                </c:pt>
                <c:pt idx="2703">
                  <c:v>1352</c:v>
                </c:pt>
                <c:pt idx="2704">
                  <c:v>1352.5</c:v>
                </c:pt>
                <c:pt idx="2705">
                  <c:v>1353</c:v>
                </c:pt>
                <c:pt idx="2706">
                  <c:v>1353.5</c:v>
                </c:pt>
                <c:pt idx="2707">
                  <c:v>1354</c:v>
                </c:pt>
                <c:pt idx="2708">
                  <c:v>1354.5</c:v>
                </c:pt>
                <c:pt idx="2709">
                  <c:v>1355</c:v>
                </c:pt>
                <c:pt idx="2710">
                  <c:v>1355.5</c:v>
                </c:pt>
                <c:pt idx="2711">
                  <c:v>1356</c:v>
                </c:pt>
                <c:pt idx="2712">
                  <c:v>1356.5</c:v>
                </c:pt>
                <c:pt idx="2713">
                  <c:v>1357</c:v>
                </c:pt>
                <c:pt idx="2714">
                  <c:v>1357.5</c:v>
                </c:pt>
                <c:pt idx="2715">
                  <c:v>1358</c:v>
                </c:pt>
                <c:pt idx="2716">
                  <c:v>1358.5</c:v>
                </c:pt>
                <c:pt idx="2717">
                  <c:v>1359</c:v>
                </c:pt>
                <c:pt idx="2718">
                  <c:v>1359.5</c:v>
                </c:pt>
                <c:pt idx="2719">
                  <c:v>1360</c:v>
                </c:pt>
                <c:pt idx="2720">
                  <c:v>1360.5</c:v>
                </c:pt>
                <c:pt idx="2721">
                  <c:v>1361</c:v>
                </c:pt>
                <c:pt idx="2722">
                  <c:v>1361.5</c:v>
                </c:pt>
                <c:pt idx="2723">
                  <c:v>1362</c:v>
                </c:pt>
                <c:pt idx="2724">
                  <c:v>1362.5</c:v>
                </c:pt>
                <c:pt idx="2725">
                  <c:v>1363</c:v>
                </c:pt>
                <c:pt idx="2726">
                  <c:v>1363.5</c:v>
                </c:pt>
                <c:pt idx="2727">
                  <c:v>1364</c:v>
                </c:pt>
                <c:pt idx="2728">
                  <c:v>1364.5</c:v>
                </c:pt>
                <c:pt idx="2729">
                  <c:v>1365</c:v>
                </c:pt>
                <c:pt idx="2730">
                  <c:v>1365.5</c:v>
                </c:pt>
                <c:pt idx="2731">
                  <c:v>1366</c:v>
                </c:pt>
                <c:pt idx="2732">
                  <c:v>1366.5</c:v>
                </c:pt>
                <c:pt idx="2733">
                  <c:v>1367</c:v>
                </c:pt>
                <c:pt idx="2734">
                  <c:v>1367.5</c:v>
                </c:pt>
                <c:pt idx="2735">
                  <c:v>1368</c:v>
                </c:pt>
                <c:pt idx="2736">
                  <c:v>1368.5</c:v>
                </c:pt>
                <c:pt idx="2737">
                  <c:v>1369</c:v>
                </c:pt>
                <c:pt idx="2738">
                  <c:v>1369.5</c:v>
                </c:pt>
                <c:pt idx="2739">
                  <c:v>1370</c:v>
                </c:pt>
                <c:pt idx="2740">
                  <c:v>1370.5</c:v>
                </c:pt>
                <c:pt idx="2741">
                  <c:v>1371</c:v>
                </c:pt>
                <c:pt idx="2742">
                  <c:v>1371.5</c:v>
                </c:pt>
                <c:pt idx="2743">
                  <c:v>1372</c:v>
                </c:pt>
                <c:pt idx="2744">
                  <c:v>1372.5</c:v>
                </c:pt>
                <c:pt idx="2745">
                  <c:v>1373</c:v>
                </c:pt>
                <c:pt idx="2746">
                  <c:v>1373.5</c:v>
                </c:pt>
                <c:pt idx="2747">
                  <c:v>1374</c:v>
                </c:pt>
                <c:pt idx="2748">
                  <c:v>1374.5</c:v>
                </c:pt>
                <c:pt idx="2749">
                  <c:v>1375</c:v>
                </c:pt>
                <c:pt idx="2750">
                  <c:v>1375.5</c:v>
                </c:pt>
                <c:pt idx="2751">
                  <c:v>1376</c:v>
                </c:pt>
                <c:pt idx="2752">
                  <c:v>1376.5</c:v>
                </c:pt>
                <c:pt idx="2753">
                  <c:v>1377</c:v>
                </c:pt>
                <c:pt idx="2754">
                  <c:v>1377.5</c:v>
                </c:pt>
                <c:pt idx="2755">
                  <c:v>1378</c:v>
                </c:pt>
                <c:pt idx="2756">
                  <c:v>1378.5</c:v>
                </c:pt>
                <c:pt idx="2757">
                  <c:v>1379</c:v>
                </c:pt>
                <c:pt idx="2758">
                  <c:v>1379.5</c:v>
                </c:pt>
                <c:pt idx="2759">
                  <c:v>1380</c:v>
                </c:pt>
                <c:pt idx="2760">
                  <c:v>1380.5</c:v>
                </c:pt>
                <c:pt idx="2761">
                  <c:v>1381</c:v>
                </c:pt>
                <c:pt idx="2762">
                  <c:v>1381.5</c:v>
                </c:pt>
                <c:pt idx="2763">
                  <c:v>1382</c:v>
                </c:pt>
                <c:pt idx="2764">
                  <c:v>1382.5</c:v>
                </c:pt>
                <c:pt idx="2765">
                  <c:v>1383</c:v>
                </c:pt>
                <c:pt idx="2766">
                  <c:v>1383.5</c:v>
                </c:pt>
                <c:pt idx="2767">
                  <c:v>1384</c:v>
                </c:pt>
                <c:pt idx="2768">
                  <c:v>1384.5</c:v>
                </c:pt>
                <c:pt idx="2769">
                  <c:v>1385</c:v>
                </c:pt>
                <c:pt idx="2770">
                  <c:v>1385.5</c:v>
                </c:pt>
                <c:pt idx="2771">
                  <c:v>1386</c:v>
                </c:pt>
                <c:pt idx="2772">
                  <c:v>1386.5</c:v>
                </c:pt>
                <c:pt idx="2773">
                  <c:v>1387</c:v>
                </c:pt>
                <c:pt idx="2774">
                  <c:v>1387.5</c:v>
                </c:pt>
                <c:pt idx="2775">
                  <c:v>1388</c:v>
                </c:pt>
                <c:pt idx="2776">
                  <c:v>1388.5</c:v>
                </c:pt>
                <c:pt idx="2777">
                  <c:v>1389</c:v>
                </c:pt>
                <c:pt idx="2778">
                  <c:v>1389.5</c:v>
                </c:pt>
                <c:pt idx="2779">
                  <c:v>1390</c:v>
                </c:pt>
                <c:pt idx="2780">
                  <c:v>1390.5</c:v>
                </c:pt>
                <c:pt idx="2781">
                  <c:v>1391</c:v>
                </c:pt>
                <c:pt idx="2782">
                  <c:v>1391.5</c:v>
                </c:pt>
                <c:pt idx="2783">
                  <c:v>1392</c:v>
                </c:pt>
                <c:pt idx="2784">
                  <c:v>1392.5</c:v>
                </c:pt>
                <c:pt idx="2785">
                  <c:v>1393</c:v>
                </c:pt>
                <c:pt idx="2786">
                  <c:v>1393.5</c:v>
                </c:pt>
                <c:pt idx="2787">
                  <c:v>1394</c:v>
                </c:pt>
                <c:pt idx="2788">
                  <c:v>1394.5</c:v>
                </c:pt>
                <c:pt idx="2789">
                  <c:v>1395</c:v>
                </c:pt>
                <c:pt idx="2790">
                  <c:v>1395.5</c:v>
                </c:pt>
                <c:pt idx="2791">
                  <c:v>1396</c:v>
                </c:pt>
                <c:pt idx="2792">
                  <c:v>1396.5</c:v>
                </c:pt>
                <c:pt idx="2793">
                  <c:v>1397</c:v>
                </c:pt>
                <c:pt idx="2794">
                  <c:v>1397.5</c:v>
                </c:pt>
                <c:pt idx="2795">
                  <c:v>1398</c:v>
                </c:pt>
                <c:pt idx="2796">
                  <c:v>1398.5</c:v>
                </c:pt>
                <c:pt idx="2797">
                  <c:v>1399</c:v>
                </c:pt>
                <c:pt idx="2798">
                  <c:v>1399.5</c:v>
                </c:pt>
                <c:pt idx="2799">
                  <c:v>1400</c:v>
                </c:pt>
                <c:pt idx="2800">
                  <c:v>1400.5</c:v>
                </c:pt>
                <c:pt idx="2801">
                  <c:v>1401</c:v>
                </c:pt>
                <c:pt idx="2802">
                  <c:v>1401.5</c:v>
                </c:pt>
                <c:pt idx="2803">
                  <c:v>1402</c:v>
                </c:pt>
                <c:pt idx="2804">
                  <c:v>1402.5</c:v>
                </c:pt>
                <c:pt idx="2805">
                  <c:v>1403</c:v>
                </c:pt>
                <c:pt idx="2806">
                  <c:v>1403.5</c:v>
                </c:pt>
                <c:pt idx="2807">
                  <c:v>1404</c:v>
                </c:pt>
                <c:pt idx="2808">
                  <c:v>1404.5</c:v>
                </c:pt>
                <c:pt idx="2809">
                  <c:v>1405</c:v>
                </c:pt>
                <c:pt idx="2810">
                  <c:v>1405.5</c:v>
                </c:pt>
                <c:pt idx="2811">
                  <c:v>1406</c:v>
                </c:pt>
                <c:pt idx="2812">
                  <c:v>1406.5</c:v>
                </c:pt>
                <c:pt idx="2813">
                  <c:v>1407</c:v>
                </c:pt>
                <c:pt idx="2814">
                  <c:v>1407.5</c:v>
                </c:pt>
                <c:pt idx="2815">
                  <c:v>1408</c:v>
                </c:pt>
                <c:pt idx="2816">
                  <c:v>1408.5</c:v>
                </c:pt>
                <c:pt idx="2817">
                  <c:v>1409</c:v>
                </c:pt>
                <c:pt idx="2818">
                  <c:v>1409.5</c:v>
                </c:pt>
                <c:pt idx="2819">
                  <c:v>1410</c:v>
                </c:pt>
                <c:pt idx="2820">
                  <c:v>1410.5</c:v>
                </c:pt>
                <c:pt idx="2821">
                  <c:v>1411</c:v>
                </c:pt>
                <c:pt idx="2822">
                  <c:v>1411.5</c:v>
                </c:pt>
                <c:pt idx="2823">
                  <c:v>1412</c:v>
                </c:pt>
                <c:pt idx="2824">
                  <c:v>1412.5</c:v>
                </c:pt>
                <c:pt idx="2825">
                  <c:v>1413</c:v>
                </c:pt>
                <c:pt idx="2826">
                  <c:v>1413.5</c:v>
                </c:pt>
                <c:pt idx="2827">
                  <c:v>1414</c:v>
                </c:pt>
                <c:pt idx="2828">
                  <c:v>1414.5</c:v>
                </c:pt>
                <c:pt idx="2829">
                  <c:v>1415</c:v>
                </c:pt>
                <c:pt idx="2830">
                  <c:v>1415.5</c:v>
                </c:pt>
                <c:pt idx="2831">
                  <c:v>1416</c:v>
                </c:pt>
                <c:pt idx="2832">
                  <c:v>1416.5</c:v>
                </c:pt>
                <c:pt idx="2833">
                  <c:v>1417</c:v>
                </c:pt>
                <c:pt idx="2834">
                  <c:v>1417.5</c:v>
                </c:pt>
                <c:pt idx="2835">
                  <c:v>1418</c:v>
                </c:pt>
                <c:pt idx="2836">
                  <c:v>1418.5</c:v>
                </c:pt>
                <c:pt idx="2837">
                  <c:v>1419</c:v>
                </c:pt>
                <c:pt idx="2838">
                  <c:v>1419.5</c:v>
                </c:pt>
                <c:pt idx="2839">
                  <c:v>1420</c:v>
                </c:pt>
                <c:pt idx="2840">
                  <c:v>1420.5</c:v>
                </c:pt>
                <c:pt idx="2841">
                  <c:v>1421</c:v>
                </c:pt>
                <c:pt idx="2842">
                  <c:v>1421.5</c:v>
                </c:pt>
                <c:pt idx="2843">
                  <c:v>1422</c:v>
                </c:pt>
                <c:pt idx="2844">
                  <c:v>1422.5</c:v>
                </c:pt>
                <c:pt idx="2845">
                  <c:v>1423</c:v>
                </c:pt>
                <c:pt idx="2846">
                  <c:v>1423.5</c:v>
                </c:pt>
                <c:pt idx="2847">
                  <c:v>1424</c:v>
                </c:pt>
                <c:pt idx="2848">
                  <c:v>1424.5</c:v>
                </c:pt>
                <c:pt idx="2849">
                  <c:v>1425</c:v>
                </c:pt>
                <c:pt idx="2850">
                  <c:v>1425.5</c:v>
                </c:pt>
                <c:pt idx="2851">
                  <c:v>1426</c:v>
                </c:pt>
                <c:pt idx="2852">
                  <c:v>1426.5</c:v>
                </c:pt>
                <c:pt idx="2853">
                  <c:v>1427</c:v>
                </c:pt>
                <c:pt idx="2854">
                  <c:v>1427.5</c:v>
                </c:pt>
                <c:pt idx="2855">
                  <c:v>1428</c:v>
                </c:pt>
                <c:pt idx="2856">
                  <c:v>1428.5</c:v>
                </c:pt>
                <c:pt idx="2857">
                  <c:v>1429</c:v>
                </c:pt>
                <c:pt idx="2858">
                  <c:v>1429.5</c:v>
                </c:pt>
                <c:pt idx="2859">
                  <c:v>1430</c:v>
                </c:pt>
                <c:pt idx="2860">
                  <c:v>1430.5</c:v>
                </c:pt>
                <c:pt idx="2861">
                  <c:v>1431</c:v>
                </c:pt>
                <c:pt idx="2862">
                  <c:v>1431.5</c:v>
                </c:pt>
                <c:pt idx="2863">
                  <c:v>1432</c:v>
                </c:pt>
                <c:pt idx="2864">
                  <c:v>1432.5</c:v>
                </c:pt>
                <c:pt idx="2865">
                  <c:v>1433</c:v>
                </c:pt>
                <c:pt idx="2866">
                  <c:v>1433.5</c:v>
                </c:pt>
                <c:pt idx="2867">
                  <c:v>1434</c:v>
                </c:pt>
                <c:pt idx="2868">
                  <c:v>1434.5</c:v>
                </c:pt>
                <c:pt idx="2869">
                  <c:v>1435</c:v>
                </c:pt>
                <c:pt idx="2870">
                  <c:v>1435.5</c:v>
                </c:pt>
                <c:pt idx="2871">
                  <c:v>1436</c:v>
                </c:pt>
                <c:pt idx="2872">
                  <c:v>1436.5</c:v>
                </c:pt>
                <c:pt idx="2873">
                  <c:v>1437</c:v>
                </c:pt>
                <c:pt idx="2874">
                  <c:v>1437.5</c:v>
                </c:pt>
                <c:pt idx="2875">
                  <c:v>1438</c:v>
                </c:pt>
                <c:pt idx="2876">
                  <c:v>1438.5</c:v>
                </c:pt>
                <c:pt idx="2877">
                  <c:v>1439</c:v>
                </c:pt>
                <c:pt idx="2878">
                  <c:v>1439.5</c:v>
                </c:pt>
                <c:pt idx="2879">
                  <c:v>1440</c:v>
                </c:pt>
                <c:pt idx="2880">
                  <c:v>1440.5</c:v>
                </c:pt>
                <c:pt idx="2881">
                  <c:v>1441</c:v>
                </c:pt>
                <c:pt idx="2882">
                  <c:v>1441.5</c:v>
                </c:pt>
                <c:pt idx="2883">
                  <c:v>1442</c:v>
                </c:pt>
                <c:pt idx="2884">
                  <c:v>1442.5</c:v>
                </c:pt>
                <c:pt idx="2885">
                  <c:v>1443</c:v>
                </c:pt>
                <c:pt idx="2886">
                  <c:v>1443.5</c:v>
                </c:pt>
                <c:pt idx="2887">
                  <c:v>1444</c:v>
                </c:pt>
                <c:pt idx="2888">
                  <c:v>1444.5</c:v>
                </c:pt>
                <c:pt idx="2889">
                  <c:v>1445</c:v>
                </c:pt>
                <c:pt idx="2890">
                  <c:v>1445.5</c:v>
                </c:pt>
                <c:pt idx="2891">
                  <c:v>1446</c:v>
                </c:pt>
                <c:pt idx="2892">
                  <c:v>1446.5</c:v>
                </c:pt>
                <c:pt idx="2893">
                  <c:v>1447</c:v>
                </c:pt>
                <c:pt idx="2894">
                  <c:v>1447.5</c:v>
                </c:pt>
                <c:pt idx="2895">
                  <c:v>1448</c:v>
                </c:pt>
                <c:pt idx="2896">
                  <c:v>1448.5</c:v>
                </c:pt>
                <c:pt idx="2897">
                  <c:v>1449</c:v>
                </c:pt>
                <c:pt idx="2898">
                  <c:v>1449.5</c:v>
                </c:pt>
                <c:pt idx="2899">
                  <c:v>1450</c:v>
                </c:pt>
                <c:pt idx="2900">
                  <c:v>1450.5</c:v>
                </c:pt>
                <c:pt idx="2901">
                  <c:v>1451</c:v>
                </c:pt>
                <c:pt idx="2902">
                  <c:v>1451.5</c:v>
                </c:pt>
                <c:pt idx="2903">
                  <c:v>1452</c:v>
                </c:pt>
                <c:pt idx="2904">
                  <c:v>1452.5</c:v>
                </c:pt>
                <c:pt idx="2905">
                  <c:v>1453</c:v>
                </c:pt>
                <c:pt idx="2906">
                  <c:v>1453.5</c:v>
                </c:pt>
                <c:pt idx="2907">
                  <c:v>1454</c:v>
                </c:pt>
                <c:pt idx="2908">
                  <c:v>1454.5</c:v>
                </c:pt>
                <c:pt idx="2909">
                  <c:v>1455</c:v>
                </c:pt>
                <c:pt idx="2910">
                  <c:v>1455.5</c:v>
                </c:pt>
                <c:pt idx="2911">
                  <c:v>1456</c:v>
                </c:pt>
                <c:pt idx="2912">
                  <c:v>1456.5</c:v>
                </c:pt>
                <c:pt idx="2913">
                  <c:v>1457</c:v>
                </c:pt>
                <c:pt idx="2914">
                  <c:v>1457.5</c:v>
                </c:pt>
                <c:pt idx="2915">
                  <c:v>1458</c:v>
                </c:pt>
                <c:pt idx="2916">
                  <c:v>1458.5</c:v>
                </c:pt>
                <c:pt idx="2917">
                  <c:v>1459</c:v>
                </c:pt>
                <c:pt idx="2918">
                  <c:v>1459.5</c:v>
                </c:pt>
                <c:pt idx="2919">
                  <c:v>1460</c:v>
                </c:pt>
                <c:pt idx="2920">
                  <c:v>1460.5</c:v>
                </c:pt>
                <c:pt idx="2921">
                  <c:v>1461</c:v>
                </c:pt>
                <c:pt idx="2922">
                  <c:v>1461.5</c:v>
                </c:pt>
                <c:pt idx="2923">
                  <c:v>1462</c:v>
                </c:pt>
                <c:pt idx="2924">
                  <c:v>1462.5</c:v>
                </c:pt>
                <c:pt idx="2925">
                  <c:v>1463</c:v>
                </c:pt>
                <c:pt idx="2926">
                  <c:v>1463.5</c:v>
                </c:pt>
                <c:pt idx="2927">
                  <c:v>1464</c:v>
                </c:pt>
                <c:pt idx="2928">
                  <c:v>1464.5</c:v>
                </c:pt>
                <c:pt idx="2929">
                  <c:v>1465</c:v>
                </c:pt>
                <c:pt idx="2930">
                  <c:v>1465.5</c:v>
                </c:pt>
                <c:pt idx="2931">
                  <c:v>1466</c:v>
                </c:pt>
                <c:pt idx="2932">
                  <c:v>1466.5</c:v>
                </c:pt>
                <c:pt idx="2933">
                  <c:v>1467</c:v>
                </c:pt>
                <c:pt idx="2934">
                  <c:v>1467.5</c:v>
                </c:pt>
                <c:pt idx="2935">
                  <c:v>1468</c:v>
                </c:pt>
                <c:pt idx="2936">
                  <c:v>1468.5</c:v>
                </c:pt>
                <c:pt idx="2937">
                  <c:v>1469</c:v>
                </c:pt>
                <c:pt idx="2938">
                  <c:v>1469.5</c:v>
                </c:pt>
                <c:pt idx="2939">
                  <c:v>1470</c:v>
                </c:pt>
                <c:pt idx="2940">
                  <c:v>1470.5</c:v>
                </c:pt>
                <c:pt idx="2941">
                  <c:v>1471</c:v>
                </c:pt>
                <c:pt idx="2942">
                  <c:v>1471.5</c:v>
                </c:pt>
                <c:pt idx="2943">
                  <c:v>1472</c:v>
                </c:pt>
                <c:pt idx="2944">
                  <c:v>1472.5</c:v>
                </c:pt>
                <c:pt idx="2945">
                  <c:v>1473</c:v>
                </c:pt>
                <c:pt idx="2946">
                  <c:v>1473.5</c:v>
                </c:pt>
                <c:pt idx="2947">
                  <c:v>1474</c:v>
                </c:pt>
                <c:pt idx="2948">
                  <c:v>1474.5</c:v>
                </c:pt>
                <c:pt idx="2949">
                  <c:v>1475</c:v>
                </c:pt>
                <c:pt idx="2950">
                  <c:v>1475.5</c:v>
                </c:pt>
                <c:pt idx="2951">
                  <c:v>1476</c:v>
                </c:pt>
                <c:pt idx="2952">
                  <c:v>1476.5</c:v>
                </c:pt>
                <c:pt idx="2953">
                  <c:v>1477</c:v>
                </c:pt>
                <c:pt idx="2954">
                  <c:v>1477.5</c:v>
                </c:pt>
                <c:pt idx="2955">
                  <c:v>1478</c:v>
                </c:pt>
                <c:pt idx="2956">
                  <c:v>1478.5</c:v>
                </c:pt>
                <c:pt idx="2957">
                  <c:v>1479</c:v>
                </c:pt>
                <c:pt idx="2958">
                  <c:v>1479.5</c:v>
                </c:pt>
                <c:pt idx="2959">
                  <c:v>1480</c:v>
                </c:pt>
                <c:pt idx="2960">
                  <c:v>1480.5</c:v>
                </c:pt>
                <c:pt idx="2961">
                  <c:v>1481</c:v>
                </c:pt>
                <c:pt idx="2962">
                  <c:v>1481.5</c:v>
                </c:pt>
                <c:pt idx="2963">
                  <c:v>1482</c:v>
                </c:pt>
                <c:pt idx="2964">
                  <c:v>1482.5</c:v>
                </c:pt>
                <c:pt idx="2965">
                  <c:v>1483</c:v>
                </c:pt>
                <c:pt idx="2966">
                  <c:v>1483.5</c:v>
                </c:pt>
                <c:pt idx="2967">
                  <c:v>1484</c:v>
                </c:pt>
                <c:pt idx="2968">
                  <c:v>1484.5</c:v>
                </c:pt>
                <c:pt idx="2969">
                  <c:v>1485</c:v>
                </c:pt>
                <c:pt idx="2970">
                  <c:v>1485.5</c:v>
                </c:pt>
                <c:pt idx="2971">
                  <c:v>1486</c:v>
                </c:pt>
                <c:pt idx="2972">
                  <c:v>1486.5</c:v>
                </c:pt>
                <c:pt idx="2973">
                  <c:v>1487</c:v>
                </c:pt>
                <c:pt idx="2974">
                  <c:v>1487.5</c:v>
                </c:pt>
                <c:pt idx="2975">
                  <c:v>1488</c:v>
                </c:pt>
                <c:pt idx="2976">
                  <c:v>1488.5</c:v>
                </c:pt>
                <c:pt idx="2977">
                  <c:v>1489</c:v>
                </c:pt>
                <c:pt idx="2978">
                  <c:v>1489.5</c:v>
                </c:pt>
                <c:pt idx="2979">
                  <c:v>1490</c:v>
                </c:pt>
                <c:pt idx="2980">
                  <c:v>1490.5</c:v>
                </c:pt>
                <c:pt idx="2981">
                  <c:v>1491</c:v>
                </c:pt>
                <c:pt idx="2982">
                  <c:v>1491.5</c:v>
                </c:pt>
                <c:pt idx="2983">
                  <c:v>1492</c:v>
                </c:pt>
                <c:pt idx="2984">
                  <c:v>1492.5</c:v>
                </c:pt>
                <c:pt idx="2985">
                  <c:v>1493</c:v>
                </c:pt>
                <c:pt idx="2986">
                  <c:v>1493.5</c:v>
                </c:pt>
                <c:pt idx="2987">
                  <c:v>1494</c:v>
                </c:pt>
                <c:pt idx="2988">
                  <c:v>1494.5</c:v>
                </c:pt>
                <c:pt idx="2989">
                  <c:v>1495</c:v>
                </c:pt>
                <c:pt idx="2990">
                  <c:v>1495.5</c:v>
                </c:pt>
                <c:pt idx="2991">
                  <c:v>1496</c:v>
                </c:pt>
                <c:pt idx="2992">
                  <c:v>1496.5</c:v>
                </c:pt>
                <c:pt idx="2993">
                  <c:v>1497</c:v>
                </c:pt>
                <c:pt idx="2994">
                  <c:v>1497.5</c:v>
                </c:pt>
                <c:pt idx="2995">
                  <c:v>1498</c:v>
                </c:pt>
                <c:pt idx="2996">
                  <c:v>1498.5</c:v>
                </c:pt>
                <c:pt idx="2997">
                  <c:v>1499</c:v>
                </c:pt>
                <c:pt idx="2998">
                  <c:v>1499.5</c:v>
                </c:pt>
                <c:pt idx="2999">
                  <c:v>1500</c:v>
                </c:pt>
                <c:pt idx="3000">
                  <c:v>1500.5</c:v>
                </c:pt>
                <c:pt idx="3001">
                  <c:v>1501</c:v>
                </c:pt>
                <c:pt idx="3002">
                  <c:v>1501.5</c:v>
                </c:pt>
                <c:pt idx="3003">
                  <c:v>1502</c:v>
                </c:pt>
                <c:pt idx="3004">
                  <c:v>1502.5</c:v>
                </c:pt>
                <c:pt idx="3005">
                  <c:v>1503</c:v>
                </c:pt>
                <c:pt idx="3006">
                  <c:v>1503.5</c:v>
                </c:pt>
                <c:pt idx="3007">
                  <c:v>1504</c:v>
                </c:pt>
                <c:pt idx="3008">
                  <c:v>1504.5</c:v>
                </c:pt>
                <c:pt idx="3009">
                  <c:v>1505</c:v>
                </c:pt>
                <c:pt idx="3010">
                  <c:v>1505.5</c:v>
                </c:pt>
                <c:pt idx="3011">
                  <c:v>1506</c:v>
                </c:pt>
                <c:pt idx="3012">
                  <c:v>1506.5</c:v>
                </c:pt>
                <c:pt idx="3013">
                  <c:v>1507</c:v>
                </c:pt>
                <c:pt idx="3014">
                  <c:v>1507.5</c:v>
                </c:pt>
                <c:pt idx="3015">
                  <c:v>1508</c:v>
                </c:pt>
                <c:pt idx="3016">
                  <c:v>1508.5</c:v>
                </c:pt>
                <c:pt idx="3017">
                  <c:v>1509</c:v>
                </c:pt>
                <c:pt idx="3018">
                  <c:v>1509.5</c:v>
                </c:pt>
                <c:pt idx="3019">
                  <c:v>1510</c:v>
                </c:pt>
                <c:pt idx="3020">
                  <c:v>1510.5</c:v>
                </c:pt>
                <c:pt idx="3021">
                  <c:v>1511</c:v>
                </c:pt>
                <c:pt idx="3022">
                  <c:v>1511.5</c:v>
                </c:pt>
                <c:pt idx="3023">
                  <c:v>1512</c:v>
                </c:pt>
                <c:pt idx="3024">
                  <c:v>1512.5</c:v>
                </c:pt>
                <c:pt idx="3025">
                  <c:v>1513</c:v>
                </c:pt>
                <c:pt idx="3026">
                  <c:v>1513.5</c:v>
                </c:pt>
                <c:pt idx="3027">
                  <c:v>1514</c:v>
                </c:pt>
                <c:pt idx="3028">
                  <c:v>1514.5</c:v>
                </c:pt>
                <c:pt idx="3029">
                  <c:v>1515</c:v>
                </c:pt>
                <c:pt idx="3030">
                  <c:v>1515.5</c:v>
                </c:pt>
                <c:pt idx="3031">
                  <c:v>1516</c:v>
                </c:pt>
                <c:pt idx="3032">
                  <c:v>1516.5</c:v>
                </c:pt>
                <c:pt idx="3033">
                  <c:v>1517</c:v>
                </c:pt>
                <c:pt idx="3034">
                  <c:v>1517.5</c:v>
                </c:pt>
                <c:pt idx="3035">
                  <c:v>1518</c:v>
                </c:pt>
                <c:pt idx="3036">
                  <c:v>1518.5</c:v>
                </c:pt>
                <c:pt idx="3037">
                  <c:v>1519</c:v>
                </c:pt>
                <c:pt idx="3038">
                  <c:v>1519.5</c:v>
                </c:pt>
                <c:pt idx="3039">
                  <c:v>1520</c:v>
                </c:pt>
                <c:pt idx="3040">
                  <c:v>1520.5</c:v>
                </c:pt>
                <c:pt idx="3041">
                  <c:v>1521</c:v>
                </c:pt>
                <c:pt idx="3042">
                  <c:v>1521.5</c:v>
                </c:pt>
                <c:pt idx="3043">
                  <c:v>1522</c:v>
                </c:pt>
                <c:pt idx="3044">
                  <c:v>1522.5</c:v>
                </c:pt>
                <c:pt idx="3045">
                  <c:v>1523</c:v>
                </c:pt>
                <c:pt idx="3046">
                  <c:v>1523.5</c:v>
                </c:pt>
                <c:pt idx="3047">
                  <c:v>1524</c:v>
                </c:pt>
                <c:pt idx="3048">
                  <c:v>1524.5</c:v>
                </c:pt>
                <c:pt idx="3049">
                  <c:v>1525</c:v>
                </c:pt>
                <c:pt idx="3050">
                  <c:v>1525.5</c:v>
                </c:pt>
                <c:pt idx="3051">
                  <c:v>1526</c:v>
                </c:pt>
                <c:pt idx="3052">
                  <c:v>1526.5</c:v>
                </c:pt>
                <c:pt idx="3053">
                  <c:v>1527</c:v>
                </c:pt>
                <c:pt idx="3054">
                  <c:v>1527.5</c:v>
                </c:pt>
                <c:pt idx="3055">
                  <c:v>1528</c:v>
                </c:pt>
                <c:pt idx="3056">
                  <c:v>1528.5</c:v>
                </c:pt>
                <c:pt idx="3057">
                  <c:v>1529</c:v>
                </c:pt>
                <c:pt idx="3058">
                  <c:v>1529.5</c:v>
                </c:pt>
                <c:pt idx="3059">
                  <c:v>1530</c:v>
                </c:pt>
                <c:pt idx="3060">
                  <c:v>1530.5</c:v>
                </c:pt>
                <c:pt idx="3061">
                  <c:v>1531</c:v>
                </c:pt>
                <c:pt idx="3062">
                  <c:v>1531.5</c:v>
                </c:pt>
                <c:pt idx="3063">
                  <c:v>1532</c:v>
                </c:pt>
                <c:pt idx="3064">
                  <c:v>1532.5</c:v>
                </c:pt>
                <c:pt idx="3065">
                  <c:v>1533</c:v>
                </c:pt>
                <c:pt idx="3066">
                  <c:v>1533.5</c:v>
                </c:pt>
                <c:pt idx="3067">
                  <c:v>1534</c:v>
                </c:pt>
                <c:pt idx="3068">
                  <c:v>1534.5</c:v>
                </c:pt>
                <c:pt idx="3069">
                  <c:v>1535</c:v>
                </c:pt>
                <c:pt idx="3070">
                  <c:v>1535.5</c:v>
                </c:pt>
                <c:pt idx="3071">
                  <c:v>1536</c:v>
                </c:pt>
                <c:pt idx="3072">
                  <c:v>1536.5</c:v>
                </c:pt>
                <c:pt idx="3073">
                  <c:v>1537</c:v>
                </c:pt>
                <c:pt idx="3074">
                  <c:v>1537.5</c:v>
                </c:pt>
                <c:pt idx="3075">
                  <c:v>1538</c:v>
                </c:pt>
                <c:pt idx="3076">
                  <c:v>1538.5</c:v>
                </c:pt>
                <c:pt idx="3077">
                  <c:v>1539</c:v>
                </c:pt>
                <c:pt idx="3078">
                  <c:v>1539.5</c:v>
                </c:pt>
                <c:pt idx="3079">
                  <c:v>1540</c:v>
                </c:pt>
                <c:pt idx="3080">
                  <c:v>1540.5</c:v>
                </c:pt>
                <c:pt idx="3081">
                  <c:v>1541</c:v>
                </c:pt>
                <c:pt idx="3082">
                  <c:v>1541.5</c:v>
                </c:pt>
                <c:pt idx="3083">
                  <c:v>1542</c:v>
                </c:pt>
                <c:pt idx="3084">
                  <c:v>1542.5</c:v>
                </c:pt>
                <c:pt idx="3085">
                  <c:v>1543</c:v>
                </c:pt>
                <c:pt idx="3086">
                  <c:v>1543.5</c:v>
                </c:pt>
                <c:pt idx="3087">
                  <c:v>1544</c:v>
                </c:pt>
                <c:pt idx="3088">
                  <c:v>1544.5</c:v>
                </c:pt>
                <c:pt idx="3089">
                  <c:v>1545</c:v>
                </c:pt>
                <c:pt idx="3090">
                  <c:v>1545.5</c:v>
                </c:pt>
                <c:pt idx="3091">
                  <c:v>1546</c:v>
                </c:pt>
                <c:pt idx="3092">
                  <c:v>1546.5</c:v>
                </c:pt>
                <c:pt idx="3093">
                  <c:v>1547</c:v>
                </c:pt>
                <c:pt idx="3094">
                  <c:v>1547.5</c:v>
                </c:pt>
                <c:pt idx="3095">
                  <c:v>1548</c:v>
                </c:pt>
                <c:pt idx="3096">
                  <c:v>1548.5</c:v>
                </c:pt>
                <c:pt idx="3097">
                  <c:v>1549</c:v>
                </c:pt>
                <c:pt idx="3098">
                  <c:v>1549.5</c:v>
                </c:pt>
                <c:pt idx="3099">
                  <c:v>1550</c:v>
                </c:pt>
                <c:pt idx="3100">
                  <c:v>1550.5</c:v>
                </c:pt>
                <c:pt idx="3101">
                  <c:v>1551</c:v>
                </c:pt>
                <c:pt idx="3102">
                  <c:v>1551.5</c:v>
                </c:pt>
                <c:pt idx="3103">
                  <c:v>1552</c:v>
                </c:pt>
                <c:pt idx="3104">
                  <c:v>1552.5</c:v>
                </c:pt>
                <c:pt idx="3105">
                  <c:v>1553</c:v>
                </c:pt>
                <c:pt idx="3106">
                  <c:v>1553.5</c:v>
                </c:pt>
                <c:pt idx="3107">
                  <c:v>1554</c:v>
                </c:pt>
                <c:pt idx="3108">
                  <c:v>1554.5</c:v>
                </c:pt>
                <c:pt idx="3109">
                  <c:v>1555</c:v>
                </c:pt>
                <c:pt idx="3110">
                  <c:v>1555.5</c:v>
                </c:pt>
                <c:pt idx="3111">
                  <c:v>1556</c:v>
                </c:pt>
                <c:pt idx="3112">
                  <c:v>1556.5</c:v>
                </c:pt>
                <c:pt idx="3113">
                  <c:v>1557</c:v>
                </c:pt>
                <c:pt idx="3114">
                  <c:v>1557.5</c:v>
                </c:pt>
                <c:pt idx="3115">
                  <c:v>1558</c:v>
                </c:pt>
                <c:pt idx="3116">
                  <c:v>1558.5</c:v>
                </c:pt>
                <c:pt idx="3117">
                  <c:v>1559</c:v>
                </c:pt>
                <c:pt idx="3118">
                  <c:v>1559.5</c:v>
                </c:pt>
                <c:pt idx="3119">
                  <c:v>1560</c:v>
                </c:pt>
                <c:pt idx="3120">
                  <c:v>1560.5</c:v>
                </c:pt>
                <c:pt idx="3121">
                  <c:v>1561</c:v>
                </c:pt>
                <c:pt idx="3122">
                  <c:v>1561.5</c:v>
                </c:pt>
                <c:pt idx="3123">
                  <c:v>1562</c:v>
                </c:pt>
                <c:pt idx="3124">
                  <c:v>1562.5</c:v>
                </c:pt>
                <c:pt idx="3125">
                  <c:v>1563</c:v>
                </c:pt>
                <c:pt idx="3126">
                  <c:v>1563.5</c:v>
                </c:pt>
                <c:pt idx="3127">
                  <c:v>1564</c:v>
                </c:pt>
                <c:pt idx="3128">
                  <c:v>1564.5</c:v>
                </c:pt>
                <c:pt idx="3129">
                  <c:v>1565</c:v>
                </c:pt>
                <c:pt idx="3130">
                  <c:v>1565.5</c:v>
                </c:pt>
                <c:pt idx="3131">
                  <c:v>1566</c:v>
                </c:pt>
                <c:pt idx="3132">
                  <c:v>1566.5</c:v>
                </c:pt>
                <c:pt idx="3133">
                  <c:v>1567</c:v>
                </c:pt>
                <c:pt idx="3134">
                  <c:v>1567.5</c:v>
                </c:pt>
                <c:pt idx="3135">
                  <c:v>1568</c:v>
                </c:pt>
                <c:pt idx="3136">
                  <c:v>1568.5</c:v>
                </c:pt>
                <c:pt idx="3137">
                  <c:v>1569</c:v>
                </c:pt>
                <c:pt idx="3138">
                  <c:v>1569.5</c:v>
                </c:pt>
                <c:pt idx="3139">
                  <c:v>1570</c:v>
                </c:pt>
                <c:pt idx="3140">
                  <c:v>1570.5</c:v>
                </c:pt>
                <c:pt idx="3141">
                  <c:v>1571</c:v>
                </c:pt>
                <c:pt idx="3142">
                  <c:v>1571.5</c:v>
                </c:pt>
                <c:pt idx="3143">
                  <c:v>1572</c:v>
                </c:pt>
                <c:pt idx="3144">
                  <c:v>1572.5</c:v>
                </c:pt>
                <c:pt idx="3145">
                  <c:v>1573</c:v>
                </c:pt>
                <c:pt idx="3146">
                  <c:v>1573.5</c:v>
                </c:pt>
                <c:pt idx="3147">
                  <c:v>1574</c:v>
                </c:pt>
                <c:pt idx="3148">
                  <c:v>1574.5</c:v>
                </c:pt>
                <c:pt idx="3149">
                  <c:v>1575</c:v>
                </c:pt>
                <c:pt idx="3150">
                  <c:v>1575.5</c:v>
                </c:pt>
                <c:pt idx="3151">
                  <c:v>1576</c:v>
                </c:pt>
                <c:pt idx="3152">
                  <c:v>1576.5</c:v>
                </c:pt>
                <c:pt idx="3153">
                  <c:v>1577</c:v>
                </c:pt>
                <c:pt idx="3154">
                  <c:v>1577.5</c:v>
                </c:pt>
                <c:pt idx="3155">
                  <c:v>1578</c:v>
                </c:pt>
                <c:pt idx="3156">
                  <c:v>1578.5</c:v>
                </c:pt>
                <c:pt idx="3157">
                  <c:v>1579</c:v>
                </c:pt>
                <c:pt idx="3158">
                  <c:v>1579.5</c:v>
                </c:pt>
                <c:pt idx="3159">
                  <c:v>1580</c:v>
                </c:pt>
                <c:pt idx="3160">
                  <c:v>1580.5</c:v>
                </c:pt>
                <c:pt idx="3161">
                  <c:v>1581</c:v>
                </c:pt>
                <c:pt idx="3162">
                  <c:v>1581.5</c:v>
                </c:pt>
                <c:pt idx="3163">
                  <c:v>1582</c:v>
                </c:pt>
                <c:pt idx="3164">
                  <c:v>1582.5</c:v>
                </c:pt>
                <c:pt idx="3165">
                  <c:v>1583</c:v>
                </c:pt>
                <c:pt idx="3166">
                  <c:v>1583.5</c:v>
                </c:pt>
                <c:pt idx="3167">
                  <c:v>1584</c:v>
                </c:pt>
                <c:pt idx="3168">
                  <c:v>1584.5</c:v>
                </c:pt>
                <c:pt idx="3169">
                  <c:v>1585</c:v>
                </c:pt>
                <c:pt idx="3170">
                  <c:v>1585.5</c:v>
                </c:pt>
                <c:pt idx="3171">
                  <c:v>1586</c:v>
                </c:pt>
                <c:pt idx="3172">
                  <c:v>1586.5</c:v>
                </c:pt>
                <c:pt idx="3173">
                  <c:v>1587</c:v>
                </c:pt>
                <c:pt idx="3174">
                  <c:v>1587.5</c:v>
                </c:pt>
                <c:pt idx="3175">
                  <c:v>1588</c:v>
                </c:pt>
                <c:pt idx="3176">
                  <c:v>1588.5</c:v>
                </c:pt>
                <c:pt idx="3177">
                  <c:v>1589</c:v>
                </c:pt>
                <c:pt idx="3178">
                  <c:v>1589.5</c:v>
                </c:pt>
                <c:pt idx="3179">
                  <c:v>1590</c:v>
                </c:pt>
                <c:pt idx="3180">
                  <c:v>1590.5</c:v>
                </c:pt>
                <c:pt idx="3181">
                  <c:v>1591</c:v>
                </c:pt>
                <c:pt idx="3182">
                  <c:v>1591.5</c:v>
                </c:pt>
                <c:pt idx="3183">
                  <c:v>1592</c:v>
                </c:pt>
                <c:pt idx="3184">
                  <c:v>1592.5</c:v>
                </c:pt>
                <c:pt idx="3185">
                  <c:v>1593</c:v>
                </c:pt>
                <c:pt idx="3186">
                  <c:v>1593.5</c:v>
                </c:pt>
                <c:pt idx="3187">
                  <c:v>1594</c:v>
                </c:pt>
                <c:pt idx="3188">
                  <c:v>1594.5</c:v>
                </c:pt>
                <c:pt idx="3189">
                  <c:v>1595</c:v>
                </c:pt>
                <c:pt idx="3190">
                  <c:v>1595.5</c:v>
                </c:pt>
                <c:pt idx="3191">
                  <c:v>1596</c:v>
                </c:pt>
                <c:pt idx="3192">
                  <c:v>1596.5</c:v>
                </c:pt>
                <c:pt idx="3193">
                  <c:v>1597</c:v>
                </c:pt>
                <c:pt idx="3194">
                  <c:v>1597.5</c:v>
                </c:pt>
                <c:pt idx="3195">
                  <c:v>1598</c:v>
                </c:pt>
                <c:pt idx="3196">
                  <c:v>1598.5</c:v>
                </c:pt>
                <c:pt idx="3197">
                  <c:v>1599</c:v>
                </c:pt>
                <c:pt idx="3198">
                  <c:v>1599.5</c:v>
                </c:pt>
                <c:pt idx="3199">
                  <c:v>1600</c:v>
                </c:pt>
                <c:pt idx="3200">
                  <c:v>1600.5</c:v>
                </c:pt>
                <c:pt idx="3201">
                  <c:v>1601</c:v>
                </c:pt>
                <c:pt idx="3202">
                  <c:v>1601.5</c:v>
                </c:pt>
                <c:pt idx="3203">
                  <c:v>1602</c:v>
                </c:pt>
                <c:pt idx="3204">
                  <c:v>1602.5</c:v>
                </c:pt>
                <c:pt idx="3205">
                  <c:v>1603</c:v>
                </c:pt>
                <c:pt idx="3206">
                  <c:v>1603.5</c:v>
                </c:pt>
                <c:pt idx="3207">
                  <c:v>1604</c:v>
                </c:pt>
                <c:pt idx="3208">
                  <c:v>1604.5</c:v>
                </c:pt>
                <c:pt idx="3209">
                  <c:v>1605</c:v>
                </c:pt>
                <c:pt idx="3210">
                  <c:v>1605.5</c:v>
                </c:pt>
                <c:pt idx="3211">
                  <c:v>1606</c:v>
                </c:pt>
                <c:pt idx="3212">
                  <c:v>1606.5</c:v>
                </c:pt>
                <c:pt idx="3213">
                  <c:v>1607</c:v>
                </c:pt>
                <c:pt idx="3214">
                  <c:v>1607.5</c:v>
                </c:pt>
                <c:pt idx="3215">
                  <c:v>1608</c:v>
                </c:pt>
                <c:pt idx="3216">
                  <c:v>1608.5</c:v>
                </c:pt>
                <c:pt idx="3217">
                  <c:v>1609</c:v>
                </c:pt>
                <c:pt idx="3218">
                  <c:v>1609.5</c:v>
                </c:pt>
                <c:pt idx="3219">
                  <c:v>1610</c:v>
                </c:pt>
                <c:pt idx="3220">
                  <c:v>1610.5</c:v>
                </c:pt>
                <c:pt idx="3221">
                  <c:v>1611</c:v>
                </c:pt>
                <c:pt idx="3222">
                  <c:v>1611.5</c:v>
                </c:pt>
                <c:pt idx="3223">
                  <c:v>1612</c:v>
                </c:pt>
                <c:pt idx="3224">
                  <c:v>1612.5</c:v>
                </c:pt>
                <c:pt idx="3225">
                  <c:v>1613</c:v>
                </c:pt>
                <c:pt idx="3226">
                  <c:v>1613.5</c:v>
                </c:pt>
                <c:pt idx="3227">
                  <c:v>1614</c:v>
                </c:pt>
                <c:pt idx="3228">
                  <c:v>1614.5</c:v>
                </c:pt>
                <c:pt idx="3229">
                  <c:v>1615</c:v>
                </c:pt>
                <c:pt idx="3230">
                  <c:v>1615.5</c:v>
                </c:pt>
                <c:pt idx="3231">
                  <c:v>1616</c:v>
                </c:pt>
                <c:pt idx="3232">
                  <c:v>1616.5</c:v>
                </c:pt>
                <c:pt idx="3233">
                  <c:v>1617</c:v>
                </c:pt>
                <c:pt idx="3234">
                  <c:v>1617.5</c:v>
                </c:pt>
                <c:pt idx="3235">
                  <c:v>1618</c:v>
                </c:pt>
                <c:pt idx="3236">
                  <c:v>1618.5</c:v>
                </c:pt>
                <c:pt idx="3237">
                  <c:v>1619</c:v>
                </c:pt>
                <c:pt idx="3238">
                  <c:v>1619.5</c:v>
                </c:pt>
                <c:pt idx="3239">
                  <c:v>1620</c:v>
                </c:pt>
                <c:pt idx="3240">
                  <c:v>1620.5</c:v>
                </c:pt>
                <c:pt idx="3241">
                  <c:v>1621</c:v>
                </c:pt>
                <c:pt idx="3242">
                  <c:v>1621.5</c:v>
                </c:pt>
                <c:pt idx="3243">
                  <c:v>1622</c:v>
                </c:pt>
                <c:pt idx="3244">
                  <c:v>1622.5</c:v>
                </c:pt>
                <c:pt idx="3245">
                  <c:v>1623</c:v>
                </c:pt>
                <c:pt idx="3246">
                  <c:v>1623.5</c:v>
                </c:pt>
                <c:pt idx="3247">
                  <c:v>1624</c:v>
                </c:pt>
                <c:pt idx="3248">
                  <c:v>1624.5</c:v>
                </c:pt>
                <c:pt idx="3249">
                  <c:v>1625</c:v>
                </c:pt>
                <c:pt idx="3250">
                  <c:v>1625.5</c:v>
                </c:pt>
                <c:pt idx="3251">
                  <c:v>1626</c:v>
                </c:pt>
                <c:pt idx="3252">
                  <c:v>1626.5</c:v>
                </c:pt>
                <c:pt idx="3253">
                  <c:v>1627</c:v>
                </c:pt>
                <c:pt idx="3254">
                  <c:v>1627.5</c:v>
                </c:pt>
                <c:pt idx="3255">
                  <c:v>1628</c:v>
                </c:pt>
                <c:pt idx="3256">
                  <c:v>1628.5</c:v>
                </c:pt>
                <c:pt idx="3257">
                  <c:v>1629</c:v>
                </c:pt>
                <c:pt idx="3258">
                  <c:v>1629.5</c:v>
                </c:pt>
                <c:pt idx="3259">
                  <c:v>1630</c:v>
                </c:pt>
                <c:pt idx="3260">
                  <c:v>1630.5</c:v>
                </c:pt>
                <c:pt idx="3261">
                  <c:v>1631</c:v>
                </c:pt>
                <c:pt idx="3262">
                  <c:v>1631.5</c:v>
                </c:pt>
                <c:pt idx="3263">
                  <c:v>1632</c:v>
                </c:pt>
                <c:pt idx="3264">
                  <c:v>1632.5</c:v>
                </c:pt>
                <c:pt idx="3265">
                  <c:v>1633</c:v>
                </c:pt>
                <c:pt idx="3266">
                  <c:v>1633.5</c:v>
                </c:pt>
                <c:pt idx="3267">
                  <c:v>1634</c:v>
                </c:pt>
                <c:pt idx="3268">
                  <c:v>1634.5</c:v>
                </c:pt>
                <c:pt idx="3269">
                  <c:v>1635</c:v>
                </c:pt>
                <c:pt idx="3270">
                  <c:v>1635.5</c:v>
                </c:pt>
                <c:pt idx="3271">
                  <c:v>1636</c:v>
                </c:pt>
                <c:pt idx="3272">
                  <c:v>1636.5</c:v>
                </c:pt>
                <c:pt idx="3273">
                  <c:v>1637</c:v>
                </c:pt>
                <c:pt idx="3274">
                  <c:v>1637.5</c:v>
                </c:pt>
                <c:pt idx="3275">
                  <c:v>1638</c:v>
                </c:pt>
                <c:pt idx="3276">
                  <c:v>1638.5</c:v>
                </c:pt>
                <c:pt idx="3277">
                  <c:v>1639</c:v>
                </c:pt>
                <c:pt idx="3278">
                  <c:v>1639.5</c:v>
                </c:pt>
                <c:pt idx="3279">
                  <c:v>1640</c:v>
                </c:pt>
                <c:pt idx="3280">
                  <c:v>1640.5</c:v>
                </c:pt>
                <c:pt idx="3281">
                  <c:v>1641</c:v>
                </c:pt>
                <c:pt idx="3282">
                  <c:v>1641.5</c:v>
                </c:pt>
                <c:pt idx="3283">
                  <c:v>1642</c:v>
                </c:pt>
                <c:pt idx="3284">
                  <c:v>1642.5</c:v>
                </c:pt>
                <c:pt idx="3285">
                  <c:v>1643</c:v>
                </c:pt>
                <c:pt idx="3286">
                  <c:v>1643.5</c:v>
                </c:pt>
                <c:pt idx="3287">
                  <c:v>1644</c:v>
                </c:pt>
                <c:pt idx="3288">
                  <c:v>1644.5</c:v>
                </c:pt>
                <c:pt idx="3289">
                  <c:v>1645</c:v>
                </c:pt>
                <c:pt idx="3290">
                  <c:v>1645.5</c:v>
                </c:pt>
                <c:pt idx="3291">
                  <c:v>1646</c:v>
                </c:pt>
                <c:pt idx="3292">
                  <c:v>1646.5</c:v>
                </c:pt>
                <c:pt idx="3293">
                  <c:v>1647</c:v>
                </c:pt>
                <c:pt idx="3294">
                  <c:v>1647.5</c:v>
                </c:pt>
                <c:pt idx="3295">
                  <c:v>1648</c:v>
                </c:pt>
                <c:pt idx="3296">
                  <c:v>1648.5</c:v>
                </c:pt>
                <c:pt idx="3297">
                  <c:v>1649</c:v>
                </c:pt>
                <c:pt idx="3298">
                  <c:v>1649.5</c:v>
                </c:pt>
                <c:pt idx="3299">
                  <c:v>1650</c:v>
                </c:pt>
                <c:pt idx="3300">
                  <c:v>1650.5</c:v>
                </c:pt>
                <c:pt idx="3301">
                  <c:v>1651</c:v>
                </c:pt>
                <c:pt idx="3302">
                  <c:v>1651.5</c:v>
                </c:pt>
                <c:pt idx="3303">
                  <c:v>1652</c:v>
                </c:pt>
                <c:pt idx="3304">
                  <c:v>1652.5</c:v>
                </c:pt>
                <c:pt idx="3305">
                  <c:v>1653</c:v>
                </c:pt>
                <c:pt idx="3306">
                  <c:v>1653.5</c:v>
                </c:pt>
                <c:pt idx="3307">
                  <c:v>1654</c:v>
                </c:pt>
                <c:pt idx="3308">
                  <c:v>1654.5</c:v>
                </c:pt>
                <c:pt idx="3309">
                  <c:v>1655</c:v>
                </c:pt>
                <c:pt idx="3310">
                  <c:v>1655.5</c:v>
                </c:pt>
                <c:pt idx="3311">
                  <c:v>1656</c:v>
                </c:pt>
                <c:pt idx="3312">
                  <c:v>1656.5</c:v>
                </c:pt>
                <c:pt idx="3313">
                  <c:v>1657</c:v>
                </c:pt>
                <c:pt idx="3314">
                  <c:v>1657.5</c:v>
                </c:pt>
                <c:pt idx="3315">
                  <c:v>1658</c:v>
                </c:pt>
                <c:pt idx="3316">
                  <c:v>1658.5</c:v>
                </c:pt>
                <c:pt idx="3317">
                  <c:v>1659</c:v>
                </c:pt>
                <c:pt idx="3318">
                  <c:v>1659.5</c:v>
                </c:pt>
                <c:pt idx="3319">
                  <c:v>1660</c:v>
                </c:pt>
                <c:pt idx="3320">
                  <c:v>1660.5</c:v>
                </c:pt>
                <c:pt idx="3321">
                  <c:v>1661</c:v>
                </c:pt>
                <c:pt idx="3322">
                  <c:v>1661.5</c:v>
                </c:pt>
                <c:pt idx="3323">
                  <c:v>1662</c:v>
                </c:pt>
                <c:pt idx="3324">
                  <c:v>1662.5</c:v>
                </c:pt>
                <c:pt idx="3325">
                  <c:v>1663</c:v>
                </c:pt>
                <c:pt idx="3326">
                  <c:v>1663.5</c:v>
                </c:pt>
                <c:pt idx="3327">
                  <c:v>1664</c:v>
                </c:pt>
                <c:pt idx="3328">
                  <c:v>1664.5</c:v>
                </c:pt>
                <c:pt idx="3329">
                  <c:v>1665</c:v>
                </c:pt>
                <c:pt idx="3330">
                  <c:v>1665.5</c:v>
                </c:pt>
                <c:pt idx="3331">
                  <c:v>1666</c:v>
                </c:pt>
                <c:pt idx="3332">
                  <c:v>1666.5</c:v>
                </c:pt>
                <c:pt idx="3333">
                  <c:v>1667</c:v>
                </c:pt>
                <c:pt idx="3334">
                  <c:v>1667.5</c:v>
                </c:pt>
                <c:pt idx="3335">
                  <c:v>1668</c:v>
                </c:pt>
                <c:pt idx="3336">
                  <c:v>1668.5</c:v>
                </c:pt>
                <c:pt idx="3337">
                  <c:v>1669</c:v>
                </c:pt>
                <c:pt idx="3338">
                  <c:v>1669.5</c:v>
                </c:pt>
                <c:pt idx="3339">
                  <c:v>1670</c:v>
                </c:pt>
                <c:pt idx="3340">
                  <c:v>1670.5</c:v>
                </c:pt>
                <c:pt idx="3341">
                  <c:v>1671</c:v>
                </c:pt>
                <c:pt idx="3342">
                  <c:v>1671.5</c:v>
                </c:pt>
                <c:pt idx="3343">
                  <c:v>1672</c:v>
                </c:pt>
                <c:pt idx="3344">
                  <c:v>1672.5</c:v>
                </c:pt>
                <c:pt idx="3345">
                  <c:v>1673</c:v>
                </c:pt>
                <c:pt idx="3346">
                  <c:v>1673.5</c:v>
                </c:pt>
                <c:pt idx="3347">
                  <c:v>1674</c:v>
                </c:pt>
                <c:pt idx="3348">
                  <c:v>1674.5</c:v>
                </c:pt>
                <c:pt idx="3349">
                  <c:v>1675</c:v>
                </c:pt>
                <c:pt idx="3350">
                  <c:v>1675.5</c:v>
                </c:pt>
                <c:pt idx="3351">
                  <c:v>1676</c:v>
                </c:pt>
                <c:pt idx="3352">
                  <c:v>1676.5</c:v>
                </c:pt>
                <c:pt idx="3353">
                  <c:v>1677</c:v>
                </c:pt>
                <c:pt idx="3354">
                  <c:v>1677.5</c:v>
                </c:pt>
                <c:pt idx="3355">
                  <c:v>1678</c:v>
                </c:pt>
                <c:pt idx="3356">
                  <c:v>1678.5</c:v>
                </c:pt>
                <c:pt idx="3357">
                  <c:v>1679</c:v>
                </c:pt>
                <c:pt idx="3358">
                  <c:v>1679.5</c:v>
                </c:pt>
                <c:pt idx="3359">
                  <c:v>1680</c:v>
                </c:pt>
                <c:pt idx="3360">
                  <c:v>1680.5</c:v>
                </c:pt>
                <c:pt idx="3361">
                  <c:v>1681</c:v>
                </c:pt>
                <c:pt idx="3362">
                  <c:v>1681.5</c:v>
                </c:pt>
                <c:pt idx="3363">
                  <c:v>1682</c:v>
                </c:pt>
                <c:pt idx="3364">
                  <c:v>1682.5</c:v>
                </c:pt>
                <c:pt idx="3365">
                  <c:v>1683</c:v>
                </c:pt>
                <c:pt idx="3366">
                  <c:v>1683.5</c:v>
                </c:pt>
                <c:pt idx="3367">
                  <c:v>1684</c:v>
                </c:pt>
                <c:pt idx="3368">
                  <c:v>1684.5</c:v>
                </c:pt>
                <c:pt idx="3369">
                  <c:v>1685</c:v>
                </c:pt>
                <c:pt idx="3370">
                  <c:v>1685.5</c:v>
                </c:pt>
                <c:pt idx="3371">
                  <c:v>1686</c:v>
                </c:pt>
                <c:pt idx="3372">
                  <c:v>1686.5</c:v>
                </c:pt>
                <c:pt idx="3373">
                  <c:v>1687</c:v>
                </c:pt>
                <c:pt idx="3374">
                  <c:v>1687.5</c:v>
                </c:pt>
                <c:pt idx="3375">
                  <c:v>1688</c:v>
                </c:pt>
                <c:pt idx="3376">
                  <c:v>1688.5</c:v>
                </c:pt>
                <c:pt idx="3377">
                  <c:v>1689</c:v>
                </c:pt>
                <c:pt idx="3378">
                  <c:v>1689.5</c:v>
                </c:pt>
                <c:pt idx="3379">
                  <c:v>1690</c:v>
                </c:pt>
                <c:pt idx="3380">
                  <c:v>1690.5</c:v>
                </c:pt>
                <c:pt idx="3381">
                  <c:v>1691</c:v>
                </c:pt>
                <c:pt idx="3382">
                  <c:v>1691.5</c:v>
                </c:pt>
                <c:pt idx="3383">
                  <c:v>1692</c:v>
                </c:pt>
                <c:pt idx="3384">
                  <c:v>1692.5</c:v>
                </c:pt>
                <c:pt idx="3385">
                  <c:v>1693</c:v>
                </c:pt>
                <c:pt idx="3386">
                  <c:v>1693.5</c:v>
                </c:pt>
                <c:pt idx="3387">
                  <c:v>1694</c:v>
                </c:pt>
                <c:pt idx="3388">
                  <c:v>1694.5</c:v>
                </c:pt>
                <c:pt idx="3389">
                  <c:v>1695</c:v>
                </c:pt>
                <c:pt idx="3390">
                  <c:v>1695.5</c:v>
                </c:pt>
                <c:pt idx="3391">
                  <c:v>1696</c:v>
                </c:pt>
                <c:pt idx="3392">
                  <c:v>1696.5</c:v>
                </c:pt>
                <c:pt idx="3393">
                  <c:v>1697</c:v>
                </c:pt>
                <c:pt idx="3394">
                  <c:v>1697.5</c:v>
                </c:pt>
                <c:pt idx="3395">
                  <c:v>1698</c:v>
                </c:pt>
                <c:pt idx="3396">
                  <c:v>1698.5</c:v>
                </c:pt>
                <c:pt idx="3397">
                  <c:v>1699</c:v>
                </c:pt>
                <c:pt idx="3398">
                  <c:v>1699.5</c:v>
                </c:pt>
                <c:pt idx="3399">
                  <c:v>1700</c:v>
                </c:pt>
                <c:pt idx="3400">
                  <c:v>1700.5</c:v>
                </c:pt>
                <c:pt idx="3401">
                  <c:v>1701</c:v>
                </c:pt>
                <c:pt idx="3402">
                  <c:v>1701.5</c:v>
                </c:pt>
                <c:pt idx="3403">
                  <c:v>1702</c:v>
                </c:pt>
                <c:pt idx="3404">
                  <c:v>1702.5</c:v>
                </c:pt>
                <c:pt idx="3405">
                  <c:v>1703</c:v>
                </c:pt>
                <c:pt idx="3406">
                  <c:v>1703.5</c:v>
                </c:pt>
                <c:pt idx="3407">
                  <c:v>1704</c:v>
                </c:pt>
                <c:pt idx="3408">
                  <c:v>1704.5</c:v>
                </c:pt>
                <c:pt idx="3409">
                  <c:v>1705</c:v>
                </c:pt>
                <c:pt idx="3410">
                  <c:v>1705.5</c:v>
                </c:pt>
                <c:pt idx="3411">
                  <c:v>1706</c:v>
                </c:pt>
                <c:pt idx="3412">
                  <c:v>1706.5</c:v>
                </c:pt>
                <c:pt idx="3413">
                  <c:v>1707</c:v>
                </c:pt>
                <c:pt idx="3414">
                  <c:v>1707.5</c:v>
                </c:pt>
                <c:pt idx="3415">
                  <c:v>1708</c:v>
                </c:pt>
                <c:pt idx="3416">
                  <c:v>1708.5</c:v>
                </c:pt>
                <c:pt idx="3417">
                  <c:v>1709</c:v>
                </c:pt>
                <c:pt idx="3418">
                  <c:v>1709.5</c:v>
                </c:pt>
                <c:pt idx="3419">
                  <c:v>1710</c:v>
                </c:pt>
                <c:pt idx="3420">
                  <c:v>1710.5</c:v>
                </c:pt>
                <c:pt idx="3421">
                  <c:v>1711</c:v>
                </c:pt>
                <c:pt idx="3422">
                  <c:v>1711.5</c:v>
                </c:pt>
                <c:pt idx="3423">
                  <c:v>1712</c:v>
                </c:pt>
                <c:pt idx="3424">
                  <c:v>1712.5</c:v>
                </c:pt>
                <c:pt idx="3425">
                  <c:v>1713</c:v>
                </c:pt>
                <c:pt idx="3426">
                  <c:v>1713.5</c:v>
                </c:pt>
                <c:pt idx="3427">
                  <c:v>1714</c:v>
                </c:pt>
                <c:pt idx="3428">
                  <c:v>1714.5</c:v>
                </c:pt>
                <c:pt idx="3429">
                  <c:v>1715</c:v>
                </c:pt>
                <c:pt idx="3430">
                  <c:v>1715.5</c:v>
                </c:pt>
                <c:pt idx="3431">
                  <c:v>1716</c:v>
                </c:pt>
                <c:pt idx="3432">
                  <c:v>1716.5</c:v>
                </c:pt>
                <c:pt idx="3433">
                  <c:v>1717</c:v>
                </c:pt>
                <c:pt idx="3434">
                  <c:v>1717.5</c:v>
                </c:pt>
                <c:pt idx="3435">
                  <c:v>1718</c:v>
                </c:pt>
                <c:pt idx="3436">
                  <c:v>1718.5</c:v>
                </c:pt>
                <c:pt idx="3437">
                  <c:v>1719</c:v>
                </c:pt>
                <c:pt idx="3438">
                  <c:v>1719.5</c:v>
                </c:pt>
                <c:pt idx="3439">
                  <c:v>1720</c:v>
                </c:pt>
                <c:pt idx="3440">
                  <c:v>1720.5</c:v>
                </c:pt>
                <c:pt idx="3441">
                  <c:v>1721</c:v>
                </c:pt>
                <c:pt idx="3442">
                  <c:v>1721.5</c:v>
                </c:pt>
                <c:pt idx="3443">
                  <c:v>1722</c:v>
                </c:pt>
                <c:pt idx="3444">
                  <c:v>1722.5</c:v>
                </c:pt>
                <c:pt idx="3445">
                  <c:v>1723</c:v>
                </c:pt>
                <c:pt idx="3446">
                  <c:v>1723.5</c:v>
                </c:pt>
                <c:pt idx="3447">
                  <c:v>1724</c:v>
                </c:pt>
                <c:pt idx="3448">
                  <c:v>1724.5</c:v>
                </c:pt>
                <c:pt idx="3449">
                  <c:v>1725</c:v>
                </c:pt>
                <c:pt idx="3450">
                  <c:v>1725.5</c:v>
                </c:pt>
                <c:pt idx="3451">
                  <c:v>1726</c:v>
                </c:pt>
                <c:pt idx="3452">
                  <c:v>1726.5</c:v>
                </c:pt>
                <c:pt idx="3453">
                  <c:v>1727</c:v>
                </c:pt>
                <c:pt idx="3454">
                  <c:v>1727.5</c:v>
                </c:pt>
                <c:pt idx="3455">
                  <c:v>1728</c:v>
                </c:pt>
                <c:pt idx="3456">
                  <c:v>1728.5</c:v>
                </c:pt>
                <c:pt idx="3457">
                  <c:v>1729</c:v>
                </c:pt>
                <c:pt idx="3458">
                  <c:v>1729.5</c:v>
                </c:pt>
                <c:pt idx="3459">
                  <c:v>1730</c:v>
                </c:pt>
                <c:pt idx="3460">
                  <c:v>1730.5</c:v>
                </c:pt>
                <c:pt idx="3461">
                  <c:v>1731</c:v>
                </c:pt>
                <c:pt idx="3462">
                  <c:v>1731.5</c:v>
                </c:pt>
                <c:pt idx="3463">
                  <c:v>1732</c:v>
                </c:pt>
                <c:pt idx="3464">
                  <c:v>1732.5</c:v>
                </c:pt>
                <c:pt idx="3465">
                  <c:v>1733</c:v>
                </c:pt>
                <c:pt idx="3466">
                  <c:v>1733.5</c:v>
                </c:pt>
                <c:pt idx="3467">
                  <c:v>1734</c:v>
                </c:pt>
                <c:pt idx="3468">
                  <c:v>1734.5</c:v>
                </c:pt>
                <c:pt idx="3469">
                  <c:v>1735</c:v>
                </c:pt>
                <c:pt idx="3470">
                  <c:v>1735.5</c:v>
                </c:pt>
                <c:pt idx="3471">
                  <c:v>1736</c:v>
                </c:pt>
                <c:pt idx="3472">
                  <c:v>1736.5</c:v>
                </c:pt>
                <c:pt idx="3473">
                  <c:v>1737</c:v>
                </c:pt>
                <c:pt idx="3474">
                  <c:v>1737.5</c:v>
                </c:pt>
                <c:pt idx="3475">
                  <c:v>1738</c:v>
                </c:pt>
                <c:pt idx="3476">
                  <c:v>1738.5</c:v>
                </c:pt>
                <c:pt idx="3477">
                  <c:v>1739</c:v>
                </c:pt>
                <c:pt idx="3478">
                  <c:v>1739.5</c:v>
                </c:pt>
                <c:pt idx="3479">
                  <c:v>1740</c:v>
                </c:pt>
                <c:pt idx="3480">
                  <c:v>1740.5</c:v>
                </c:pt>
                <c:pt idx="3481">
                  <c:v>1741</c:v>
                </c:pt>
                <c:pt idx="3482">
                  <c:v>1741.5</c:v>
                </c:pt>
                <c:pt idx="3483">
                  <c:v>1742</c:v>
                </c:pt>
                <c:pt idx="3484">
                  <c:v>1742.5</c:v>
                </c:pt>
                <c:pt idx="3485">
                  <c:v>1743</c:v>
                </c:pt>
                <c:pt idx="3486">
                  <c:v>1743.5</c:v>
                </c:pt>
                <c:pt idx="3487">
                  <c:v>1744</c:v>
                </c:pt>
                <c:pt idx="3488">
                  <c:v>1744.5</c:v>
                </c:pt>
                <c:pt idx="3489">
                  <c:v>1745</c:v>
                </c:pt>
                <c:pt idx="3490">
                  <c:v>1745.5</c:v>
                </c:pt>
                <c:pt idx="3491">
                  <c:v>1746</c:v>
                </c:pt>
                <c:pt idx="3492">
                  <c:v>1746.5</c:v>
                </c:pt>
                <c:pt idx="3493">
                  <c:v>1747</c:v>
                </c:pt>
                <c:pt idx="3494">
                  <c:v>1747.5</c:v>
                </c:pt>
                <c:pt idx="3495">
                  <c:v>1748</c:v>
                </c:pt>
                <c:pt idx="3496">
                  <c:v>1748.5</c:v>
                </c:pt>
                <c:pt idx="3497">
                  <c:v>1749</c:v>
                </c:pt>
                <c:pt idx="3498">
                  <c:v>1749.5</c:v>
                </c:pt>
                <c:pt idx="3499">
                  <c:v>1750</c:v>
                </c:pt>
                <c:pt idx="3500">
                  <c:v>1750.5</c:v>
                </c:pt>
                <c:pt idx="3501">
                  <c:v>1751</c:v>
                </c:pt>
                <c:pt idx="3502">
                  <c:v>1751.5</c:v>
                </c:pt>
                <c:pt idx="3503">
                  <c:v>1752</c:v>
                </c:pt>
                <c:pt idx="3504">
                  <c:v>1752.5</c:v>
                </c:pt>
                <c:pt idx="3505">
                  <c:v>1753</c:v>
                </c:pt>
                <c:pt idx="3506">
                  <c:v>1753.5</c:v>
                </c:pt>
                <c:pt idx="3507">
                  <c:v>1754</c:v>
                </c:pt>
                <c:pt idx="3508">
                  <c:v>1754.5</c:v>
                </c:pt>
                <c:pt idx="3509">
                  <c:v>1755</c:v>
                </c:pt>
                <c:pt idx="3510">
                  <c:v>1755.5</c:v>
                </c:pt>
                <c:pt idx="3511">
                  <c:v>1756</c:v>
                </c:pt>
                <c:pt idx="3512">
                  <c:v>1756.5</c:v>
                </c:pt>
                <c:pt idx="3513">
                  <c:v>1757</c:v>
                </c:pt>
                <c:pt idx="3514">
                  <c:v>1757.5</c:v>
                </c:pt>
                <c:pt idx="3515">
                  <c:v>1758</c:v>
                </c:pt>
                <c:pt idx="3516">
                  <c:v>1758.5</c:v>
                </c:pt>
                <c:pt idx="3517">
                  <c:v>1759</c:v>
                </c:pt>
                <c:pt idx="3518">
                  <c:v>1759.5</c:v>
                </c:pt>
                <c:pt idx="3519">
                  <c:v>1760</c:v>
                </c:pt>
                <c:pt idx="3520">
                  <c:v>1760.5</c:v>
                </c:pt>
                <c:pt idx="3521">
                  <c:v>1761</c:v>
                </c:pt>
                <c:pt idx="3522">
                  <c:v>1761.5</c:v>
                </c:pt>
                <c:pt idx="3523">
                  <c:v>1762</c:v>
                </c:pt>
                <c:pt idx="3524">
                  <c:v>1762.5</c:v>
                </c:pt>
                <c:pt idx="3525">
                  <c:v>1763</c:v>
                </c:pt>
                <c:pt idx="3526">
                  <c:v>1763.5</c:v>
                </c:pt>
                <c:pt idx="3527">
                  <c:v>1764</c:v>
                </c:pt>
                <c:pt idx="3528">
                  <c:v>1764.5</c:v>
                </c:pt>
                <c:pt idx="3529">
                  <c:v>1765</c:v>
                </c:pt>
                <c:pt idx="3530">
                  <c:v>1765.5</c:v>
                </c:pt>
                <c:pt idx="3531">
                  <c:v>1766</c:v>
                </c:pt>
                <c:pt idx="3532">
                  <c:v>1766.5</c:v>
                </c:pt>
                <c:pt idx="3533">
                  <c:v>1767</c:v>
                </c:pt>
                <c:pt idx="3534">
                  <c:v>1767.5</c:v>
                </c:pt>
                <c:pt idx="3535">
                  <c:v>1768</c:v>
                </c:pt>
                <c:pt idx="3536">
                  <c:v>1768.5</c:v>
                </c:pt>
                <c:pt idx="3537">
                  <c:v>1769</c:v>
                </c:pt>
                <c:pt idx="3538">
                  <c:v>1769.5</c:v>
                </c:pt>
                <c:pt idx="3539">
                  <c:v>1770</c:v>
                </c:pt>
                <c:pt idx="3540">
                  <c:v>1770.5</c:v>
                </c:pt>
                <c:pt idx="3541">
                  <c:v>1771</c:v>
                </c:pt>
                <c:pt idx="3542">
                  <c:v>1771.5</c:v>
                </c:pt>
                <c:pt idx="3543">
                  <c:v>1772</c:v>
                </c:pt>
                <c:pt idx="3544">
                  <c:v>1772.5</c:v>
                </c:pt>
                <c:pt idx="3545">
                  <c:v>1773</c:v>
                </c:pt>
                <c:pt idx="3546">
                  <c:v>1773.5</c:v>
                </c:pt>
                <c:pt idx="3547">
                  <c:v>1774</c:v>
                </c:pt>
                <c:pt idx="3548">
                  <c:v>1774.5</c:v>
                </c:pt>
                <c:pt idx="3549">
                  <c:v>1775</c:v>
                </c:pt>
                <c:pt idx="3550">
                  <c:v>1775.5</c:v>
                </c:pt>
                <c:pt idx="3551">
                  <c:v>1776</c:v>
                </c:pt>
                <c:pt idx="3552">
                  <c:v>1776.5</c:v>
                </c:pt>
                <c:pt idx="3553">
                  <c:v>1777</c:v>
                </c:pt>
                <c:pt idx="3554">
                  <c:v>1777.5</c:v>
                </c:pt>
                <c:pt idx="3555">
                  <c:v>1778</c:v>
                </c:pt>
                <c:pt idx="3556">
                  <c:v>1778.5</c:v>
                </c:pt>
                <c:pt idx="3557">
                  <c:v>1779</c:v>
                </c:pt>
                <c:pt idx="3558">
                  <c:v>1779.5</c:v>
                </c:pt>
                <c:pt idx="3559">
                  <c:v>1780</c:v>
                </c:pt>
                <c:pt idx="3560">
                  <c:v>1780.5</c:v>
                </c:pt>
                <c:pt idx="3561">
                  <c:v>1781</c:v>
                </c:pt>
                <c:pt idx="3562">
                  <c:v>1781.5</c:v>
                </c:pt>
                <c:pt idx="3563">
                  <c:v>1782</c:v>
                </c:pt>
                <c:pt idx="3564">
                  <c:v>1782.5</c:v>
                </c:pt>
                <c:pt idx="3565">
                  <c:v>1783</c:v>
                </c:pt>
                <c:pt idx="3566">
                  <c:v>1783.5</c:v>
                </c:pt>
                <c:pt idx="3567">
                  <c:v>1784</c:v>
                </c:pt>
                <c:pt idx="3568">
                  <c:v>1784.5</c:v>
                </c:pt>
                <c:pt idx="3569">
                  <c:v>1785</c:v>
                </c:pt>
                <c:pt idx="3570">
                  <c:v>1785.5</c:v>
                </c:pt>
                <c:pt idx="3571">
                  <c:v>1786</c:v>
                </c:pt>
                <c:pt idx="3572">
                  <c:v>1786.5</c:v>
                </c:pt>
                <c:pt idx="3573">
                  <c:v>1787</c:v>
                </c:pt>
                <c:pt idx="3574">
                  <c:v>1787.5</c:v>
                </c:pt>
                <c:pt idx="3575">
                  <c:v>1788</c:v>
                </c:pt>
                <c:pt idx="3576">
                  <c:v>1788.5</c:v>
                </c:pt>
                <c:pt idx="3577">
                  <c:v>1789</c:v>
                </c:pt>
                <c:pt idx="3578">
                  <c:v>1789.5</c:v>
                </c:pt>
                <c:pt idx="3579">
                  <c:v>1790</c:v>
                </c:pt>
                <c:pt idx="3580">
                  <c:v>1790.5</c:v>
                </c:pt>
                <c:pt idx="3581">
                  <c:v>1791</c:v>
                </c:pt>
                <c:pt idx="3582">
                  <c:v>1791.5</c:v>
                </c:pt>
                <c:pt idx="3583">
                  <c:v>1792</c:v>
                </c:pt>
                <c:pt idx="3584">
                  <c:v>1792.5</c:v>
                </c:pt>
                <c:pt idx="3585">
                  <c:v>1793</c:v>
                </c:pt>
                <c:pt idx="3586">
                  <c:v>1793.5</c:v>
                </c:pt>
                <c:pt idx="3587">
                  <c:v>1794</c:v>
                </c:pt>
                <c:pt idx="3588">
                  <c:v>1794.5</c:v>
                </c:pt>
                <c:pt idx="3589">
                  <c:v>1795</c:v>
                </c:pt>
                <c:pt idx="3590">
                  <c:v>1795.5</c:v>
                </c:pt>
                <c:pt idx="3591">
                  <c:v>1796</c:v>
                </c:pt>
                <c:pt idx="3592">
                  <c:v>1796.5</c:v>
                </c:pt>
                <c:pt idx="3593">
                  <c:v>1797</c:v>
                </c:pt>
                <c:pt idx="3594">
                  <c:v>1797.5</c:v>
                </c:pt>
                <c:pt idx="3595">
                  <c:v>1798</c:v>
                </c:pt>
                <c:pt idx="3596">
                  <c:v>1798.5</c:v>
                </c:pt>
                <c:pt idx="3597">
                  <c:v>1799</c:v>
                </c:pt>
                <c:pt idx="3598">
                  <c:v>1799.5</c:v>
                </c:pt>
                <c:pt idx="3599">
                  <c:v>1800</c:v>
                </c:pt>
                <c:pt idx="3600">
                  <c:v>1800.5</c:v>
                </c:pt>
                <c:pt idx="3601">
                  <c:v>1801</c:v>
                </c:pt>
                <c:pt idx="3602">
                  <c:v>1801.5</c:v>
                </c:pt>
                <c:pt idx="3603">
                  <c:v>1802</c:v>
                </c:pt>
                <c:pt idx="3604">
                  <c:v>1802.5</c:v>
                </c:pt>
                <c:pt idx="3605">
                  <c:v>1803</c:v>
                </c:pt>
                <c:pt idx="3606">
                  <c:v>1803.5</c:v>
                </c:pt>
                <c:pt idx="3607">
                  <c:v>1804</c:v>
                </c:pt>
                <c:pt idx="3608">
                  <c:v>1804.5</c:v>
                </c:pt>
                <c:pt idx="3609">
                  <c:v>1805</c:v>
                </c:pt>
                <c:pt idx="3610">
                  <c:v>1805.5</c:v>
                </c:pt>
                <c:pt idx="3611">
                  <c:v>1806</c:v>
                </c:pt>
                <c:pt idx="3612">
                  <c:v>1806.5</c:v>
                </c:pt>
                <c:pt idx="3613">
                  <c:v>1807</c:v>
                </c:pt>
                <c:pt idx="3614">
                  <c:v>1807.5</c:v>
                </c:pt>
                <c:pt idx="3615">
                  <c:v>1808</c:v>
                </c:pt>
                <c:pt idx="3616">
                  <c:v>1808.5</c:v>
                </c:pt>
                <c:pt idx="3617">
                  <c:v>1809</c:v>
                </c:pt>
                <c:pt idx="3618">
                  <c:v>1809.5</c:v>
                </c:pt>
                <c:pt idx="3619">
                  <c:v>1810</c:v>
                </c:pt>
                <c:pt idx="3620">
                  <c:v>1810.5</c:v>
                </c:pt>
                <c:pt idx="3621">
                  <c:v>1811</c:v>
                </c:pt>
                <c:pt idx="3622">
                  <c:v>1811.5</c:v>
                </c:pt>
                <c:pt idx="3623">
                  <c:v>1812</c:v>
                </c:pt>
                <c:pt idx="3624">
                  <c:v>1812.5</c:v>
                </c:pt>
                <c:pt idx="3625">
                  <c:v>1813</c:v>
                </c:pt>
                <c:pt idx="3626">
                  <c:v>1813.5</c:v>
                </c:pt>
                <c:pt idx="3627">
                  <c:v>1814</c:v>
                </c:pt>
                <c:pt idx="3628">
                  <c:v>1814.5</c:v>
                </c:pt>
                <c:pt idx="3629">
                  <c:v>1815</c:v>
                </c:pt>
                <c:pt idx="3630">
                  <c:v>1815.5</c:v>
                </c:pt>
                <c:pt idx="3631">
                  <c:v>1816</c:v>
                </c:pt>
                <c:pt idx="3632">
                  <c:v>1816.5</c:v>
                </c:pt>
                <c:pt idx="3633">
                  <c:v>1817</c:v>
                </c:pt>
                <c:pt idx="3634">
                  <c:v>1817.5</c:v>
                </c:pt>
                <c:pt idx="3635">
                  <c:v>1818</c:v>
                </c:pt>
                <c:pt idx="3636">
                  <c:v>1818.5</c:v>
                </c:pt>
                <c:pt idx="3637">
                  <c:v>1819</c:v>
                </c:pt>
                <c:pt idx="3638">
                  <c:v>1819.5</c:v>
                </c:pt>
                <c:pt idx="3639">
                  <c:v>1820</c:v>
                </c:pt>
                <c:pt idx="3640">
                  <c:v>1820.5</c:v>
                </c:pt>
                <c:pt idx="3641">
                  <c:v>1821</c:v>
                </c:pt>
                <c:pt idx="3642">
                  <c:v>1821.5</c:v>
                </c:pt>
                <c:pt idx="3643">
                  <c:v>1822</c:v>
                </c:pt>
                <c:pt idx="3644">
                  <c:v>1822.5</c:v>
                </c:pt>
                <c:pt idx="3645">
                  <c:v>1823</c:v>
                </c:pt>
                <c:pt idx="3646">
                  <c:v>1823.5</c:v>
                </c:pt>
                <c:pt idx="3647">
                  <c:v>1824</c:v>
                </c:pt>
                <c:pt idx="3648">
                  <c:v>1824.5</c:v>
                </c:pt>
                <c:pt idx="3649">
                  <c:v>1825</c:v>
                </c:pt>
                <c:pt idx="3650">
                  <c:v>1825.5</c:v>
                </c:pt>
                <c:pt idx="3651">
                  <c:v>1826</c:v>
                </c:pt>
                <c:pt idx="3652">
                  <c:v>1826.5</c:v>
                </c:pt>
                <c:pt idx="3653">
                  <c:v>1827</c:v>
                </c:pt>
                <c:pt idx="3654">
                  <c:v>1827.5</c:v>
                </c:pt>
                <c:pt idx="3655">
                  <c:v>1828</c:v>
                </c:pt>
                <c:pt idx="3656">
                  <c:v>1828.5</c:v>
                </c:pt>
                <c:pt idx="3657">
                  <c:v>1829</c:v>
                </c:pt>
                <c:pt idx="3658">
                  <c:v>1829.5</c:v>
                </c:pt>
                <c:pt idx="3659">
                  <c:v>1830</c:v>
                </c:pt>
                <c:pt idx="3660">
                  <c:v>1830.5</c:v>
                </c:pt>
                <c:pt idx="3661">
                  <c:v>1831</c:v>
                </c:pt>
                <c:pt idx="3662">
                  <c:v>1831.5</c:v>
                </c:pt>
                <c:pt idx="3663">
                  <c:v>1832</c:v>
                </c:pt>
                <c:pt idx="3664">
                  <c:v>1832.5</c:v>
                </c:pt>
                <c:pt idx="3665">
                  <c:v>1833</c:v>
                </c:pt>
                <c:pt idx="3666">
                  <c:v>1833.5</c:v>
                </c:pt>
                <c:pt idx="3667">
                  <c:v>1834</c:v>
                </c:pt>
                <c:pt idx="3668">
                  <c:v>1834.5</c:v>
                </c:pt>
                <c:pt idx="3669">
                  <c:v>1835</c:v>
                </c:pt>
                <c:pt idx="3670">
                  <c:v>1835.5</c:v>
                </c:pt>
                <c:pt idx="3671">
                  <c:v>1836</c:v>
                </c:pt>
                <c:pt idx="3672">
                  <c:v>1836.5</c:v>
                </c:pt>
                <c:pt idx="3673">
                  <c:v>1837</c:v>
                </c:pt>
                <c:pt idx="3674">
                  <c:v>1837.5</c:v>
                </c:pt>
                <c:pt idx="3675">
                  <c:v>1838</c:v>
                </c:pt>
                <c:pt idx="3676">
                  <c:v>1838.5</c:v>
                </c:pt>
                <c:pt idx="3677">
                  <c:v>1839</c:v>
                </c:pt>
                <c:pt idx="3678">
                  <c:v>1839.5</c:v>
                </c:pt>
                <c:pt idx="3679">
                  <c:v>1840</c:v>
                </c:pt>
                <c:pt idx="3680">
                  <c:v>1840.5</c:v>
                </c:pt>
                <c:pt idx="3681">
                  <c:v>1841</c:v>
                </c:pt>
                <c:pt idx="3682">
                  <c:v>1841.5</c:v>
                </c:pt>
                <c:pt idx="3683">
                  <c:v>1842</c:v>
                </c:pt>
                <c:pt idx="3684">
                  <c:v>1842.5</c:v>
                </c:pt>
                <c:pt idx="3685">
                  <c:v>1843</c:v>
                </c:pt>
                <c:pt idx="3686">
                  <c:v>1843.5</c:v>
                </c:pt>
                <c:pt idx="3687">
                  <c:v>1844</c:v>
                </c:pt>
                <c:pt idx="3688">
                  <c:v>1844.5</c:v>
                </c:pt>
                <c:pt idx="3689">
                  <c:v>1845</c:v>
                </c:pt>
                <c:pt idx="3690">
                  <c:v>1845.5</c:v>
                </c:pt>
                <c:pt idx="3691">
                  <c:v>1846</c:v>
                </c:pt>
                <c:pt idx="3692">
                  <c:v>1846.5</c:v>
                </c:pt>
                <c:pt idx="3693">
                  <c:v>1847</c:v>
                </c:pt>
                <c:pt idx="3694">
                  <c:v>1847.5</c:v>
                </c:pt>
                <c:pt idx="3695">
                  <c:v>1848</c:v>
                </c:pt>
                <c:pt idx="3696">
                  <c:v>1848.5</c:v>
                </c:pt>
                <c:pt idx="3697">
                  <c:v>1849</c:v>
                </c:pt>
                <c:pt idx="3698">
                  <c:v>1849.5</c:v>
                </c:pt>
                <c:pt idx="3699">
                  <c:v>1850</c:v>
                </c:pt>
                <c:pt idx="3700">
                  <c:v>1850.5</c:v>
                </c:pt>
                <c:pt idx="3701">
                  <c:v>1851</c:v>
                </c:pt>
                <c:pt idx="3702">
                  <c:v>1851.5</c:v>
                </c:pt>
                <c:pt idx="3703">
                  <c:v>1852</c:v>
                </c:pt>
                <c:pt idx="3704">
                  <c:v>1852.5</c:v>
                </c:pt>
                <c:pt idx="3705">
                  <c:v>1853</c:v>
                </c:pt>
                <c:pt idx="3706">
                  <c:v>1853.5</c:v>
                </c:pt>
                <c:pt idx="3707">
                  <c:v>1854</c:v>
                </c:pt>
                <c:pt idx="3708">
                  <c:v>1854.5</c:v>
                </c:pt>
                <c:pt idx="3709">
                  <c:v>1855</c:v>
                </c:pt>
                <c:pt idx="3710">
                  <c:v>1855.5</c:v>
                </c:pt>
                <c:pt idx="3711">
                  <c:v>1856</c:v>
                </c:pt>
                <c:pt idx="3712">
                  <c:v>1856.5</c:v>
                </c:pt>
                <c:pt idx="3713">
                  <c:v>1857</c:v>
                </c:pt>
                <c:pt idx="3714">
                  <c:v>1857.5</c:v>
                </c:pt>
                <c:pt idx="3715">
                  <c:v>1858</c:v>
                </c:pt>
                <c:pt idx="3716">
                  <c:v>1858.5</c:v>
                </c:pt>
                <c:pt idx="3717">
                  <c:v>1859</c:v>
                </c:pt>
                <c:pt idx="3718">
                  <c:v>1859.5</c:v>
                </c:pt>
                <c:pt idx="3719">
                  <c:v>1860</c:v>
                </c:pt>
                <c:pt idx="3720">
                  <c:v>1860.5</c:v>
                </c:pt>
                <c:pt idx="3721">
                  <c:v>1861</c:v>
                </c:pt>
                <c:pt idx="3722">
                  <c:v>1861.5</c:v>
                </c:pt>
                <c:pt idx="3723">
                  <c:v>1862</c:v>
                </c:pt>
                <c:pt idx="3724">
                  <c:v>1862.5</c:v>
                </c:pt>
                <c:pt idx="3725">
                  <c:v>1863</c:v>
                </c:pt>
                <c:pt idx="3726">
                  <c:v>1863.5</c:v>
                </c:pt>
                <c:pt idx="3727">
                  <c:v>1864</c:v>
                </c:pt>
                <c:pt idx="3728">
                  <c:v>1864.5</c:v>
                </c:pt>
                <c:pt idx="3729">
                  <c:v>1865</c:v>
                </c:pt>
                <c:pt idx="3730">
                  <c:v>1865.5</c:v>
                </c:pt>
                <c:pt idx="3731">
                  <c:v>1866</c:v>
                </c:pt>
                <c:pt idx="3732">
                  <c:v>1866.5</c:v>
                </c:pt>
                <c:pt idx="3733">
                  <c:v>1867</c:v>
                </c:pt>
                <c:pt idx="3734">
                  <c:v>1867.5</c:v>
                </c:pt>
                <c:pt idx="3735">
                  <c:v>1868</c:v>
                </c:pt>
                <c:pt idx="3736">
                  <c:v>1868.5</c:v>
                </c:pt>
                <c:pt idx="3737">
                  <c:v>1869</c:v>
                </c:pt>
                <c:pt idx="3738">
                  <c:v>1869.5</c:v>
                </c:pt>
                <c:pt idx="3739">
                  <c:v>1870</c:v>
                </c:pt>
                <c:pt idx="3740">
                  <c:v>1870.5</c:v>
                </c:pt>
                <c:pt idx="3741">
                  <c:v>1871</c:v>
                </c:pt>
                <c:pt idx="3742">
                  <c:v>1871.5</c:v>
                </c:pt>
                <c:pt idx="3743">
                  <c:v>1872</c:v>
                </c:pt>
                <c:pt idx="3744">
                  <c:v>1872.5</c:v>
                </c:pt>
                <c:pt idx="3745">
                  <c:v>1873</c:v>
                </c:pt>
                <c:pt idx="3746">
                  <c:v>1873.5</c:v>
                </c:pt>
                <c:pt idx="3747">
                  <c:v>1874</c:v>
                </c:pt>
                <c:pt idx="3748">
                  <c:v>1874.5</c:v>
                </c:pt>
                <c:pt idx="3749">
                  <c:v>1875</c:v>
                </c:pt>
                <c:pt idx="3750">
                  <c:v>1875.5</c:v>
                </c:pt>
                <c:pt idx="3751">
                  <c:v>1876</c:v>
                </c:pt>
                <c:pt idx="3752">
                  <c:v>1876.5</c:v>
                </c:pt>
                <c:pt idx="3753">
                  <c:v>1877</c:v>
                </c:pt>
                <c:pt idx="3754">
                  <c:v>1877.5</c:v>
                </c:pt>
                <c:pt idx="3755">
                  <c:v>1878</c:v>
                </c:pt>
                <c:pt idx="3756">
                  <c:v>1878.5</c:v>
                </c:pt>
                <c:pt idx="3757">
                  <c:v>1879</c:v>
                </c:pt>
                <c:pt idx="3758">
                  <c:v>1879.5</c:v>
                </c:pt>
                <c:pt idx="3759">
                  <c:v>1880</c:v>
                </c:pt>
                <c:pt idx="3760">
                  <c:v>1880.5</c:v>
                </c:pt>
                <c:pt idx="3761">
                  <c:v>1881</c:v>
                </c:pt>
                <c:pt idx="3762">
                  <c:v>1881.5</c:v>
                </c:pt>
                <c:pt idx="3763">
                  <c:v>1882</c:v>
                </c:pt>
                <c:pt idx="3764">
                  <c:v>1882.5</c:v>
                </c:pt>
                <c:pt idx="3765">
                  <c:v>1883</c:v>
                </c:pt>
                <c:pt idx="3766">
                  <c:v>1883.5</c:v>
                </c:pt>
                <c:pt idx="3767">
                  <c:v>1884</c:v>
                </c:pt>
                <c:pt idx="3768">
                  <c:v>1884.5</c:v>
                </c:pt>
                <c:pt idx="3769">
                  <c:v>1885</c:v>
                </c:pt>
                <c:pt idx="3770">
                  <c:v>1885.5</c:v>
                </c:pt>
                <c:pt idx="3771">
                  <c:v>1886</c:v>
                </c:pt>
                <c:pt idx="3772">
                  <c:v>1886.5</c:v>
                </c:pt>
                <c:pt idx="3773">
                  <c:v>1887</c:v>
                </c:pt>
                <c:pt idx="3774">
                  <c:v>1887.5</c:v>
                </c:pt>
                <c:pt idx="3775">
                  <c:v>1888</c:v>
                </c:pt>
                <c:pt idx="3776">
                  <c:v>1888.5</c:v>
                </c:pt>
                <c:pt idx="3777">
                  <c:v>1889</c:v>
                </c:pt>
                <c:pt idx="3778">
                  <c:v>1889.5</c:v>
                </c:pt>
                <c:pt idx="3779">
                  <c:v>1890</c:v>
                </c:pt>
                <c:pt idx="3780">
                  <c:v>1890.5</c:v>
                </c:pt>
                <c:pt idx="3781">
                  <c:v>1891</c:v>
                </c:pt>
                <c:pt idx="3782">
                  <c:v>1891.5</c:v>
                </c:pt>
                <c:pt idx="3783">
                  <c:v>1892</c:v>
                </c:pt>
                <c:pt idx="3784">
                  <c:v>1892.5</c:v>
                </c:pt>
                <c:pt idx="3785">
                  <c:v>1893</c:v>
                </c:pt>
                <c:pt idx="3786">
                  <c:v>1893.5</c:v>
                </c:pt>
                <c:pt idx="3787">
                  <c:v>1894</c:v>
                </c:pt>
                <c:pt idx="3788">
                  <c:v>1894.5</c:v>
                </c:pt>
                <c:pt idx="3789">
                  <c:v>1895</c:v>
                </c:pt>
                <c:pt idx="3790">
                  <c:v>1895.5</c:v>
                </c:pt>
                <c:pt idx="3791">
                  <c:v>1896</c:v>
                </c:pt>
                <c:pt idx="3792">
                  <c:v>1896.5</c:v>
                </c:pt>
                <c:pt idx="3793">
                  <c:v>1897</c:v>
                </c:pt>
                <c:pt idx="3794">
                  <c:v>1897.5</c:v>
                </c:pt>
                <c:pt idx="3795">
                  <c:v>1898</c:v>
                </c:pt>
                <c:pt idx="3796">
                  <c:v>1898.5</c:v>
                </c:pt>
                <c:pt idx="3797">
                  <c:v>1899</c:v>
                </c:pt>
                <c:pt idx="3798">
                  <c:v>1899.5</c:v>
                </c:pt>
                <c:pt idx="3799">
                  <c:v>1900</c:v>
                </c:pt>
                <c:pt idx="3800">
                  <c:v>1900.5</c:v>
                </c:pt>
                <c:pt idx="3801">
                  <c:v>1901</c:v>
                </c:pt>
                <c:pt idx="3802">
                  <c:v>1901.5</c:v>
                </c:pt>
                <c:pt idx="3803">
                  <c:v>1902</c:v>
                </c:pt>
                <c:pt idx="3804">
                  <c:v>1902.5</c:v>
                </c:pt>
                <c:pt idx="3805">
                  <c:v>1903</c:v>
                </c:pt>
                <c:pt idx="3806">
                  <c:v>1903.5</c:v>
                </c:pt>
                <c:pt idx="3807">
                  <c:v>1904</c:v>
                </c:pt>
                <c:pt idx="3808">
                  <c:v>1904.5</c:v>
                </c:pt>
                <c:pt idx="3809">
                  <c:v>1905</c:v>
                </c:pt>
                <c:pt idx="3810">
                  <c:v>1905.5</c:v>
                </c:pt>
                <c:pt idx="3811">
                  <c:v>1906</c:v>
                </c:pt>
                <c:pt idx="3812">
                  <c:v>1906.5</c:v>
                </c:pt>
                <c:pt idx="3813">
                  <c:v>1907</c:v>
                </c:pt>
                <c:pt idx="3814">
                  <c:v>1907.5</c:v>
                </c:pt>
                <c:pt idx="3815">
                  <c:v>1908</c:v>
                </c:pt>
                <c:pt idx="3816">
                  <c:v>1908.5</c:v>
                </c:pt>
                <c:pt idx="3817">
                  <c:v>1909</c:v>
                </c:pt>
                <c:pt idx="3818">
                  <c:v>1909.5</c:v>
                </c:pt>
                <c:pt idx="3819">
                  <c:v>1910</c:v>
                </c:pt>
                <c:pt idx="3820">
                  <c:v>1910.5</c:v>
                </c:pt>
                <c:pt idx="3821">
                  <c:v>1911</c:v>
                </c:pt>
                <c:pt idx="3822">
                  <c:v>1911.5</c:v>
                </c:pt>
                <c:pt idx="3823">
                  <c:v>1912</c:v>
                </c:pt>
                <c:pt idx="3824">
                  <c:v>1912.5</c:v>
                </c:pt>
                <c:pt idx="3825">
                  <c:v>1913</c:v>
                </c:pt>
                <c:pt idx="3826">
                  <c:v>1913.5</c:v>
                </c:pt>
                <c:pt idx="3827">
                  <c:v>1914</c:v>
                </c:pt>
                <c:pt idx="3828">
                  <c:v>1914.5</c:v>
                </c:pt>
                <c:pt idx="3829">
                  <c:v>1915</c:v>
                </c:pt>
                <c:pt idx="3830">
                  <c:v>1915.5</c:v>
                </c:pt>
                <c:pt idx="3831">
                  <c:v>1916</c:v>
                </c:pt>
                <c:pt idx="3832">
                  <c:v>1916.5</c:v>
                </c:pt>
                <c:pt idx="3833">
                  <c:v>1917</c:v>
                </c:pt>
                <c:pt idx="3834">
                  <c:v>1917.5</c:v>
                </c:pt>
                <c:pt idx="3835">
                  <c:v>1918</c:v>
                </c:pt>
                <c:pt idx="3836">
                  <c:v>1918.5</c:v>
                </c:pt>
                <c:pt idx="3837">
                  <c:v>1919</c:v>
                </c:pt>
                <c:pt idx="3838">
                  <c:v>1919.5</c:v>
                </c:pt>
                <c:pt idx="3839">
                  <c:v>1920</c:v>
                </c:pt>
                <c:pt idx="3840">
                  <c:v>1920.5</c:v>
                </c:pt>
                <c:pt idx="3841">
                  <c:v>1921</c:v>
                </c:pt>
                <c:pt idx="3842">
                  <c:v>1921.5</c:v>
                </c:pt>
                <c:pt idx="3843">
                  <c:v>1922</c:v>
                </c:pt>
                <c:pt idx="3844">
                  <c:v>1922.5</c:v>
                </c:pt>
                <c:pt idx="3845">
                  <c:v>1923</c:v>
                </c:pt>
                <c:pt idx="3846">
                  <c:v>1923.5</c:v>
                </c:pt>
                <c:pt idx="3847">
                  <c:v>1924</c:v>
                </c:pt>
                <c:pt idx="3848">
                  <c:v>1924.5</c:v>
                </c:pt>
                <c:pt idx="3849">
                  <c:v>1925</c:v>
                </c:pt>
                <c:pt idx="3850">
                  <c:v>1925.5</c:v>
                </c:pt>
                <c:pt idx="3851">
                  <c:v>1926</c:v>
                </c:pt>
                <c:pt idx="3852">
                  <c:v>1926.5</c:v>
                </c:pt>
                <c:pt idx="3853">
                  <c:v>1927</c:v>
                </c:pt>
                <c:pt idx="3854">
                  <c:v>1927.5</c:v>
                </c:pt>
                <c:pt idx="3855">
                  <c:v>1928</c:v>
                </c:pt>
                <c:pt idx="3856">
                  <c:v>1928.5</c:v>
                </c:pt>
                <c:pt idx="3857">
                  <c:v>1929</c:v>
                </c:pt>
                <c:pt idx="3858">
                  <c:v>1929.5</c:v>
                </c:pt>
                <c:pt idx="3859">
                  <c:v>1930</c:v>
                </c:pt>
                <c:pt idx="3860">
                  <c:v>1930.5</c:v>
                </c:pt>
                <c:pt idx="3861">
                  <c:v>1931</c:v>
                </c:pt>
                <c:pt idx="3862">
                  <c:v>1931.5</c:v>
                </c:pt>
                <c:pt idx="3863">
                  <c:v>1932</c:v>
                </c:pt>
                <c:pt idx="3864">
                  <c:v>1932.5</c:v>
                </c:pt>
                <c:pt idx="3865">
                  <c:v>1933</c:v>
                </c:pt>
                <c:pt idx="3866">
                  <c:v>1933.5</c:v>
                </c:pt>
                <c:pt idx="3867">
                  <c:v>1934</c:v>
                </c:pt>
                <c:pt idx="3868">
                  <c:v>1934.5</c:v>
                </c:pt>
                <c:pt idx="3869">
                  <c:v>1935</c:v>
                </c:pt>
                <c:pt idx="3870">
                  <c:v>1935.5</c:v>
                </c:pt>
                <c:pt idx="3871">
                  <c:v>1936</c:v>
                </c:pt>
                <c:pt idx="3872">
                  <c:v>1936.5</c:v>
                </c:pt>
                <c:pt idx="3873">
                  <c:v>1937</c:v>
                </c:pt>
                <c:pt idx="3874">
                  <c:v>1937.5</c:v>
                </c:pt>
                <c:pt idx="3875">
                  <c:v>1938</c:v>
                </c:pt>
                <c:pt idx="3876">
                  <c:v>1938.5</c:v>
                </c:pt>
                <c:pt idx="3877">
                  <c:v>1939</c:v>
                </c:pt>
                <c:pt idx="3878">
                  <c:v>1939.5</c:v>
                </c:pt>
                <c:pt idx="3879">
                  <c:v>1940</c:v>
                </c:pt>
                <c:pt idx="3880">
                  <c:v>1940.5</c:v>
                </c:pt>
                <c:pt idx="3881">
                  <c:v>1941</c:v>
                </c:pt>
                <c:pt idx="3882">
                  <c:v>1941.5</c:v>
                </c:pt>
                <c:pt idx="3883">
                  <c:v>1942</c:v>
                </c:pt>
                <c:pt idx="3884">
                  <c:v>1942.5</c:v>
                </c:pt>
                <c:pt idx="3885">
                  <c:v>1943</c:v>
                </c:pt>
                <c:pt idx="3886">
                  <c:v>1943.5</c:v>
                </c:pt>
                <c:pt idx="3887">
                  <c:v>1944</c:v>
                </c:pt>
                <c:pt idx="3888">
                  <c:v>1944.5</c:v>
                </c:pt>
                <c:pt idx="3889">
                  <c:v>1945</c:v>
                </c:pt>
                <c:pt idx="3890">
                  <c:v>1945.5</c:v>
                </c:pt>
                <c:pt idx="3891">
                  <c:v>1946</c:v>
                </c:pt>
                <c:pt idx="3892">
                  <c:v>1946.5</c:v>
                </c:pt>
                <c:pt idx="3893">
                  <c:v>1947</c:v>
                </c:pt>
                <c:pt idx="3894">
                  <c:v>1947.5</c:v>
                </c:pt>
                <c:pt idx="3895">
                  <c:v>1948</c:v>
                </c:pt>
                <c:pt idx="3896">
                  <c:v>1948.5</c:v>
                </c:pt>
                <c:pt idx="3897">
                  <c:v>1949</c:v>
                </c:pt>
                <c:pt idx="3898">
                  <c:v>1949.5</c:v>
                </c:pt>
                <c:pt idx="3899">
                  <c:v>1950</c:v>
                </c:pt>
                <c:pt idx="3900">
                  <c:v>1950.5</c:v>
                </c:pt>
                <c:pt idx="3901">
                  <c:v>1951</c:v>
                </c:pt>
                <c:pt idx="3902">
                  <c:v>1951.5</c:v>
                </c:pt>
                <c:pt idx="3903">
                  <c:v>1952</c:v>
                </c:pt>
                <c:pt idx="3904">
                  <c:v>1952.5</c:v>
                </c:pt>
                <c:pt idx="3905">
                  <c:v>1953</c:v>
                </c:pt>
                <c:pt idx="3906">
                  <c:v>1953.5</c:v>
                </c:pt>
                <c:pt idx="3907">
                  <c:v>1954</c:v>
                </c:pt>
                <c:pt idx="3908">
                  <c:v>1954.5</c:v>
                </c:pt>
                <c:pt idx="3909">
                  <c:v>1955</c:v>
                </c:pt>
                <c:pt idx="3910">
                  <c:v>1955.5</c:v>
                </c:pt>
                <c:pt idx="3911">
                  <c:v>1956</c:v>
                </c:pt>
                <c:pt idx="3912">
                  <c:v>1956.5</c:v>
                </c:pt>
                <c:pt idx="3913">
                  <c:v>1957</c:v>
                </c:pt>
                <c:pt idx="3914">
                  <c:v>1957.5</c:v>
                </c:pt>
                <c:pt idx="3915">
                  <c:v>1958</c:v>
                </c:pt>
                <c:pt idx="3916">
                  <c:v>1958.5</c:v>
                </c:pt>
                <c:pt idx="3917">
                  <c:v>1959</c:v>
                </c:pt>
                <c:pt idx="3918">
                  <c:v>1959.5</c:v>
                </c:pt>
                <c:pt idx="3919">
                  <c:v>1960</c:v>
                </c:pt>
                <c:pt idx="3920">
                  <c:v>1960.5</c:v>
                </c:pt>
                <c:pt idx="3921">
                  <c:v>1961</c:v>
                </c:pt>
                <c:pt idx="3922">
                  <c:v>1961.5</c:v>
                </c:pt>
                <c:pt idx="3923">
                  <c:v>1962</c:v>
                </c:pt>
                <c:pt idx="3924">
                  <c:v>1962.5</c:v>
                </c:pt>
                <c:pt idx="3925">
                  <c:v>1963</c:v>
                </c:pt>
                <c:pt idx="3926">
                  <c:v>1963.5</c:v>
                </c:pt>
                <c:pt idx="3927">
                  <c:v>1964</c:v>
                </c:pt>
                <c:pt idx="3928">
                  <c:v>1964.5</c:v>
                </c:pt>
                <c:pt idx="3929">
                  <c:v>1965</c:v>
                </c:pt>
                <c:pt idx="3930">
                  <c:v>1965.5</c:v>
                </c:pt>
                <c:pt idx="3931">
                  <c:v>1966</c:v>
                </c:pt>
                <c:pt idx="3932">
                  <c:v>1966.5</c:v>
                </c:pt>
                <c:pt idx="3933">
                  <c:v>1967</c:v>
                </c:pt>
                <c:pt idx="3934">
                  <c:v>1967.5</c:v>
                </c:pt>
                <c:pt idx="3935">
                  <c:v>1968</c:v>
                </c:pt>
                <c:pt idx="3936">
                  <c:v>1968.5</c:v>
                </c:pt>
                <c:pt idx="3937">
                  <c:v>1969</c:v>
                </c:pt>
                <c:pt idx="3938">
                  <c:v>1969.5</c:v>
                </c:pt>
                <c:pt idx="3939">
                  <c:v>1970</c:v>
                </c:pt>
                <c:pt idx="3940">
                  <c:v>1970.5</c:v>
                </c:pt>
                <c:pt idx="3941">
                  <c:v>1971</c:v>
                </c:pt>
                <c:pt idx="3942">
                  <c:v>1971.5</c:v>
                </c:pt>
                <c:pt idx="3943">
                  <c:v>1972</c:v>
                </c:pt>
                <c:pt idx="3944">
                  <c:v>1972.5</c:v>
                </c:pt>
                <c:pt idx="3945">
                  <c:v>1973</c:v>
                </c:pt>
                <c:pt idx="3946">
                  <c:v>1973.5</c:v>
                </c:pt>
                <c:pt idx="3947">
                  <c:v>1974</c:v>
                </c:pt>
                <c:pt idx="3948">
                  <c:v>1974.5</c:v>
                </c:pt>
                <c:pt idx="3949">
                  <c:v>1975</c:v>
                </c:pt>
                <c:pt idx="3950">
                  <c:v>1975.5</c:v>
                </c:pt>
                <c:pt idx="3951">
                  <c:v>1976</c:v>
                </c:pt>
                <c:pt idx="3952">
                  <c:v>1976.5</c:v>
                </c:pt>
                <c:pt idx="3953">
                  <c:v>1977</c:v>
                </c:pt>
                <c:pt idx="3954">
                  <c:v>1977.5</c:v>
                </c:pt>
                <c:pt idx="3955">
                  <c:v>1978</c:v>
                </c:pt>
                <c:pt idx="3956">
                  <c:v>1978.5</c:v>
                </c:pt>
                <c:pt idx="3957">
                  <c:v>1979</c:v>
                </c:pt>
                <c:pt idx="3958">
                  <c:v>1979.5</c:v>
                </c:pt>
                <c:pt idx="3959">
                  <c:v>1980</c:v>
                </c:pt>
                <c:pt idx="3960">
                  <c:v>1980.5</c:v>
                </c:pt>
                <c:pt idx="3961">
                  <c:v>1981</c:v>
                </c:pt>
                <c:pt idx="3962">
                  <c:v>1981.5</c:v>
                </c:pt>
                <c:pt idx="3963">
                  <c:v>1982</c:v>
                </c:pt>
                <c:pt idx="3964">
                  <c:v>1982.5</c:v>
                </c:pt>
                <c:pt idx="3965">
                  <c:v>1983</c:v>
                </c:pt>
                <c:pt idx="3966">
                  <c:v>1983.5</c:v>
                </c:pt>
                <c:pt idx="3967">
                  <c:v>1984</c:v>
                </c:pt>
                <c:pt idx="3968">
                  <c:v>1984.5</c:v>
                </c:pt>
                <c:pt idx="3969">
                  <c:v>1985</c:v>
                </c:pt>
                <c:pt idx="3970">
                  <c:v>1985.5</c:v>
                </c:pt>
                <c:pt idx="3971">
                  <c:v>1986</c:v>
                </c:pt>
                <c:pt idx="3972">
                  <c:v>1986.5</c:v>
                </c:pt>
                <c:pt idx="3973">
                  <c:v>1987</c:v>
                </c:pt>
                <c:pt idx="3974">
                  <c:v>1987.5</c:v>
                </c:pt>
                <c:pt idx="3975">
                  <c:v>1988</c:v>
                </c:pt>
                <c:pt idx="3976">
                  <c:v>1988.5</c:v>
                </c:pt>
                <c:pt idx="3977">
                  <c:v>1989</c:v>
                </c:pt>
                <c:pt idx="3978">
                  <c:v>1989.5</c:v>
                </c:pt>
                <c:pt idx="3979">
                  <c:v>1990</c:v>
                </c:pt>
                <c:pt idx="3980">
                  <c:v>1990.5</c:v>
                </c:pt>
                <c:pt idx="3981">
                  <c:v>1991</c:v>
                </c:pt>
                <c:pt idx="3982">
                  <c:v>1991.5</c:v>
                </c:pt>
                <c:pt idx="3983">
                  <c:v>1992</c:v>
                </c:pt>
                <c:pt idx="3984">
                  <c:v>1992.5</c:v>
                </c:pt>
                <c:pt idx="3985">
                  <c:v>1993</c:v>
                </c:pt>
                <c:pt idx="3986">
                  <c:v>1993.5</c:v>
                </c:pt>
                <c:pt idx="3987">
                  <c:v>1994</c:v>
                </c:pt>
                <c:pt idx="3988">
                  <c:v>1994.5</c:v>
                </c:pt>
                <c:pt idx="3989">
                  <c:v>1995</c:v>
                </c:pt>
                <c:pt idx="3990">
                  <c:v>1995.5</c:v>
                </c:pt>
                <c:pt idx="3991">
                  <c:v>1996</c:v>
                </c:pt>
                <c:pt idx="3992">
                  <c:v>1996.5</c:v>
                </c:pt>
                <c:pt idx="3993">
                  <c:v>1997</c:v>
                </c:pt>
                <c:pt idx="3994">
                  <c:v>1997.5</c:v>
                </c:pt>
                <c:pt idx="3995">
                  <c:v>1998</c:v>
                </c:pt>
                <c:pt idx="3996">
                  <c:v>1998.5</c:v>
                </c:pt>
                <c:pt idx="3997">
                  <c:v>1999</c:v>
                </c:pt>
                <c:pt idx="3998">
                  <c:v>1999.5</c:v>
                </c:pt>
                <c:pt idx="3999">
                  <c:v>2000</c:v>
                </c:pt>
                <c:pt idx="4000">
                  <c:v>2000.5</c:v>
                </c:pt>
                <c:pt idx="4001">
                  <c:v>2001</c:v>
                </c:pt>
                <c:pt idx="4002">
                  <c:v>2001.5</c:v>
                </c:pt>
                <c:pt idx="4003">
                  <c:v>2002</c:v>
                </c:pt>
                <c:pt idx="4004">
                  <c:v>2002.5</c:v>
                </c:pt>
                <c:pt idx="4005">
                  <c:v>2003</c:v>
                </c:pt>
                <c:pt idx="4006">
                  <c:v>2003.5</c:v>
                </c:pt>
                <c:pt idx="4007">
                  <c:v>2004</c:v>
                </c:pt>
                <c:pt idx="4008">
                  <c:v>2004.5</c:v>
                </c:pt>
                <c:pt idx="4009">
                  <c:v>2005</c:v>
                </c:pt>
                <c:pt idx="4010">
                  <c:v>2005.5</c:v>
                </c:pt>
                <c:pt idx="4011">
                  <c:v>2006</c:v>
                </c:pt>
                <c:pt idx="4012">
                  <c:v>2006.5</c:v>
                </c:pt>
                <c:pt idx="4013">
                  <c:v>2007</c:v>
                </c:pt>
                <c:pt idx="4014">
                  <c:v>2007.5</c:v>
                </c:pt>
                <c:pt idx="4015">
                  <c:v>2008</c:v>
                </c:pt>
                <c:pt idx="4016">
                  <c:v>2008.5</c:v>
                </c:pt>
                <c:pt idx="4017">
                  <c:v>2009</c:v>
                </c:pt>
                <c:pt idx="4018">
                  <c:v>2009.5</c:v>
                </c:pt>
                <c:pt idx="4019">
                  <c:v>2010</c:v>
                </c:pt>
                <c:pt idx="4020">
                  <c:v>2010.5</c:v>
                </c:pt>
                <c:pt idx="4021">
                  <c:v>2011</c:v>
                </c:pt>
                <c:pt idx="4022">
                  <c:v>2011.5</c:v>
                </c:pt>
                <c:pt idx="4023">
                  <c:v>2012</c:v>
                </c:pt>
                <c:pt idx="4024">
                  <c:v>2012.5</c:v>
                </c:pt>
                <c:pt idx="4025">
                  <c:v>2013</c:v>
                </c:pt>
                <c:pt idx="4026">
                  <c:v>2013.5</c:v>
                </c:pt>
                <c:pt idx="4027">
                  <c:v>2014</c:v>
                </c:pt>
                <c:pt idx="4028">
                  <c:v>2014.5</c:v>
                </c:pt>
                <c:pt idx="4029">
                  <c:v>2015</c:v>
                </c:pt>
                <c:pt idx="4030">
                  <c:v>2015.5</c:v>
                </c:pt>
                <c:pt idx="4031">
                  <c:v>2016</c:v>
                </c:pt>
                <c:pt idx="4032">
                  <c:v>2016.5</c:v>
                </c:pt>
                <c:pt idx="4033">
                  <c:v>2017</c:v>
                </c:pt>
                <c:pt idx="4034">
                  <c:v>2017.5</c:v>
                </c:pt>
                <c:pt idx="4035">
                  <c:v>2018</c:v>
                </c:pt>
                <c:pt idx="4036">
                  <c:v>2018.5</c:v>
                </c:pt>
                <c:pt idx="4037">
                  <c:v>2019</c:v>
                </c:pt>
                <c:pt idx="4038">
                  <c:v>2019.5</c:v>
                </c:pt>
                <c:pt idx="4039">
                  <c:v>2020</c:v>
                </c:pt>
                <c:pt idx="4040">
                  <c:v>2020.5</c:v>
                </c:pt>
                <c:pt idx="4041">
                  <c:v>2021</c:v>
                </c:pt>
                <c:pt idx="4042">
                  <c:v>2021.5</c:v>
                </c:pt>
                <c:pt idx="4043">
                  <c:v>2022</c:v>
                </c:pt>
                <c:pt idx="4044">
                  <c:v>2022.5</c:v>
                </c:pt>
                <c:pt idx="4045">
                  <c:v>2023</c:v>
                </c:pt>
                <c:pt idx="4046">
                  <c:v>2023.5</c:v>
                </c:pt>
                <c:pt idx="4047">
                  <c:v>2024</c:v>
                </c:pt>
                <c:pt idx="4048">
                  <c:v>2024.5</c:v>
                </c:pt>
                <c:pt idx="4049">
                  <c:v>2025</c:v>
                </c:pt>
                <c:pt idx="4050">
                  <c:v>2025.5</c:v>
                </c:pt>
                <c:pt idx="4051">
                  <c:v>2026</c:v>
                </c:pt>
                <c:pt idx="4052">
                  <c:v>2026.5</c:v>
                </c:pt>
                <c:pt idx="4053">
                  <c:v>2027</c:v>
                </c:pt>
                <c:pt idx="4054">
                  <c:v>2027.5</c:v>
                </c:pt>
                <c:pt idx="4055">
                  <c:v>2028</c:v>
                </c:pt>
                <c:pt idx="4056">
                  <c:v>2028.5</c:v>
                </c:pt>
                <c:pt idx="4057">
                  <c:v>2029</c:v>
                </c:pt>
                <c:pt idx="4058">
                  <c:v>2029.5</c:v>
                </c:pt>
                <c:pt idx="4059">
                  <c:v>2030</c:v>
                </c:pt>
                <c:pt idx="4060">
                  <c:v>2030.5</c:v>
                </c:pt>
                <c:pt idx="4061">
                  <c:v>2031</c:v>
                </c:pt>
                <c:pt idx="4062">
                  <c:v>2031.5</c:v>
                </c:pt>
                <c:pt idx="4063">
                  <c:v>2032</c:v>
                </c:pt>
                <c:pt idx="4064">
                  <c:v>2032.5</c:v>
                </c:pt>
                <c:pt idx="4065">
                  <c:v>2033</c:v>
                </c:pt>
                <c:pt idx="4066">
                  <c:v>2033.5</c:v>
                </c:pt>
                <c:pt idx="4067">
                  <c:v>2034</c:v>
                </c:pt>
                <c:pt idx="4068">
                  <c:v>2034.5</c:v>
                </c:pt>
                <c:pt idx="4069">
                  <c:v>2035</c:v>
                </c:pt>
                <c:pt idx="4070">
                  <c:v>2035.5</c:v>
                </c:pt>
                <c:pt idx="4071">
                  <c:v>2036</c:v>
                </c:pt>
                <c:pt idx="4072">
                  <c:v>2036.5</c:v>
                </c:pt>
                <c:pt idx="4073">
                  <c:v>2037</c:v>
                </c:pt>
                <c:pt idx="4074">
                  <c:v>2037.5</c:v>
                </c:pt>
                <c:pt idx="4075">
                  <c:v>2038</c:v>
                </c:pt>
                <c:pt idx="4076">
                  <c:v>2038.5</c:v>
                </c:pt>
                <c:pt idx="4077">
                  <c:v>2039</c:v>
                </c:pt>
                <c:pt idx="4078">
                  <c:v>2039.5</c:v>
                </c:pt>
                <c:pt idx="4079">
                  <c:v>2040</c:v>
                </c:pt>
                <c:pt idx="4080">
                  <c:v>2040.5</c:v>
                </c:pt>
                <c:pt idx="4081">
                  <c:v>2041</c:v>
                </c:pt>
                <c:pt idx="4082">
                  <c:v>2041.5</c:v>
                </c:pt>
                <c:pt idx="4083">
                  <c:v>2042</c:v>
                </c:pt>
                <c:pt idx="4084">
                  <c:v>2042.5</c:v>
                </c:pt>
                <c:pt idx="4085">
                  <c:v>2043</c:v>
                </c:pt>
                <c:pt idx="4086">
                  <c:v>2043.5</c:v>
                </c:pt>
                <c:pt idx="4087">
                  <c:v>2044</c:v>
                </c:pt>
                <c:pt idx="4088">
                  <c:v>2044.5</c:v>
                </c:pt>
                <c:pt idx="4089">
                  <c:v>2045</c:v>
                </c:pt>
                <c:pt idx="4090">
                  <c:v>2045.5</c:v>
                </c:pt>
                <c:pt idx="4091">
                  <c:v>2046</c:v>
                </c:pt>
                <c:pt idx="4092">
                  <c:v>2046.5</c:v>
                </c:pt>
                <c:pt idx="4093">
                  <c:v>2047</c:v>
                </c:pt>
                <c:pt idx="4094">
                  <c:v>2047.5</c:v>
                </c:pt>
                <c:pt idx="4095">
                  <c:v>2048</c:v>
                </c:pt>
                <c:pt idx="4096">
                  <c:v>2048.5</c:v>
                </c:pt>
                <c:pt idx="4097">
                  <c:v>2049</c:v>
                </c:pt>
                <c:pt idx="4098">
                  <c:v>2049.5</c:v>
                </c:pt>
                <c:pt idx="4099">
                  <c:v>2050</c:v>
                </c:pt>
                <c:pt idx="4100">
                  <c:v>2050.5</c:v>
                </c:pt>
                <c:pt idx="4101">
                  <c:v>2051</c:v>
                </c:pt>
                <c:pt idx="4102">
                  <c:v>2051.5</c:v>
                </c:pt>
                <c:pt idx="4103">
                  <c:v>2052</c:v>
                </c:pt>
                <c:pt idx="4104">
                  <c:v>2052.5</c:v>
                </c:pt>
                <c:pt idx="4105">
                  <c:v>2053</c:v>
                </c:pt>
                <c:pt idx="4106">
                  <c:v>2053.5</c:v>
                </c:pt>
                <c:pt idx="4107">
                  <c:v>2054</c:v>
                </c:pt>
                <c:pt idx="4108">
                  <c:v>2054.5</c:v>
                </c:pt>
                <c:pt idx="4109">
                  <c:v>2055</c:v>
                </c:pt>
                <c:pt idx="4110">
                  <c:v>2055.5</c:v>
                </c:pt>
                <c:pt idx="4111">
                  <c:v>2056</c:v>
                </c:pt>
                <c:pt idx="4112">
                  <c:v>2056.5</c:v>
                </c:pt>
                <c:pt idx="4113">
                  <c:v>2057</c:v>
                </c:pt>
                <c:pt idx="4114">
                  <c:v>2057.5</c:v>
                </c:pt>
                <c:pt idx="4115">
                  <c:v>2058</c:v>
                </c:pt>
                <c:pt idx="4116">
                  <c:v>2058.5</c:v>
                </c:pt>
                <c:pt idx="4117">
                  <c:v>2059</c:v>
                </c:pt>
                <c:pt idx="4118">
                  <c:v>2059.5</c:v>
                </c:pt>
                <c:pt idx="4119">
                  <c:v>2060</c:v>
                </c:pt>
                <c:pt idx="4120">
                  <c:v>2060.5</c:v>
                </c:pt>
                <c:pt idx="4121">
                  <c:v>2061</c:v>
                </c:pt>
                <c:pt idx="4122">
                  <c:v>2061.5</c:v>
                </c:pt>
                <c:pt idx="4123">
                  <c:v>2062</c:v>
                </c:pt>
                <c:pt idx="4124">
                  <c:v>2062.5</c:v>
                </c:pt>
                <c:pt idx="4125">
                  <c:v>2063</c:v>
                </c:pt>
                <c:pt idx="4126">
                  <c:v>2063.5</c:v>
                </c:pt>
                <c:pt idx="4127">
                  <c:v>2064</c:v>
                </c:pt>
                <c:pt idx="4128">
                  <c:v>2064.5</c:v>
                </c:pt>
                <c:pt idx="4129">
                  <c:v>2065</c:v>
                </c:pt>
                <c:pt idx="4130">
                  <c:v>2065.5</c:v>
                </c:pt>
                <c:pt idx="4131">
                  <c:v>2066</c:v>
                </c:pt>
                <c:pt idx="4132">
                  <c:v>2066.5</c:v>
                </c:pt>
                <c:pt idx="4133">
                  <c:v>2067</c:v>
                </c:pt>
                <c:pt idx="4134">
                  <c:v>2067.5</c:v>
                </c:pt>
                <c:pt idx="4135">
                  <c:v>2068</c:v>
                </c:pt>
                <c:pt idx="4136">
                  <c:v>2068.5</c:v>
                </c:pt>
                <c:pt idx="4137">
                  <c:v>2069</c:v>
                </c:pt>
                <c:pt idx="4138">
                  <c:v>2069.5</c:v>
                </c:pt>
                <c:pt idx="4139">
                  <c:v>2070</c:v>
                </c:pt>
                <c:pt idx="4140">
                  <c:v>2070.5</c:v>
                </c:pt>
                <c:pt idx="4141">
                  <c:v>2071</c:v>
                </c:pt>
                <c:pt idx="4142">
                  <c:v>2071.5</c:v>
                </c:pt>
                <c:pt idx="4143">
                  <c:v>2072</c:v>
                </c:pt>
                <c:pt idx="4144">
                  <c:v>2072.5</c:v>
                </c:pt>
                <c:pt idx="4145">
                  <c:v>2073</c:v>
                </c:pt>
                <c:pt idx="4146">
                  <c:v>2073.5</c:v>
                </c:pt>
                <c:pt idx="4147">
                  <c:v>2074</c:v>
                </c:pt>
                <c:pt idx="4148">
                  <c:v>2074.5</c:v>
                </c:pt>
                <c:pt idx="4149">
                  <c:v>2075</c:v>
                </c:pt>
                <c:pt idx="4150">
                  <c:v>2075.5</c:v>
                </c:pt>
                <c:pt idx="4151">
                  <c:v>2076</c:v>
                </c:pt>
                <c:pt idx="4152">
                  <c:v>2076.5</c:v>
                </c:pt>
                <c:pt idx="4153">
                  <c:v>2077</c:v>
                </c:pt>
                <c:pt idx="4154">
                  <c:v>2077.5</c:v>
                </c:pt>
                <c:pt idx="4155">
                  <c:v>2078</c:v>
                </c:pt>
                <c:pt idx="4156">
                  <c:v>2078.5</c:v>
                </c:pt>
                <c:pt idx="4157">
                  <c:v>2079</c:v>
                </c:pt>
                <c:pt idx="4158">
                  <c:v>2079.5</c:v>
                </c:pt>
                <c:pt idx="4159">
                  <c:v>2080</c:v>
                </c:pt>
                <c:pt idx="4160">
                  <c:v>2080.5</c:v>
                </c:pt>
                <c:pt idx="4161">
                  <c:v>2081</c:v>
                </c:pt>
                <c:pt idx="4162">
                  <c:v>2081.5</c:v>
                </c:pt>
                <c:pt idx="4163">
                  <c:v>2082</c:v>
                </c:pt>
                <c:pt idx="4164">
                  <c:v>2082.5</c:v>
                </c:pt>
                <c:pt idx="4165">
                  <c:v>2083</c:v>
                </c:pt>
                <c:pt idx="4166">
                  <c:v>2083.5</c:v>
                </c:pt>
                <c:pt idx="4167">
                  <c:v>2084</c:v>
                </c:pt>
                <c:pt idx="4168">
                  <c:v>2084.5</c:v>
                </c:pt>
                <c:pt idx="4169">
                  <c:v>2085</c:v>
                </c:pt>
                <c:pt idx="4170">
                  <c:v>2085.5</c:v>
                </c:pt>
                <c:pt idx="4171">
                  <c:v>2086</c:v>
                </c:pt>
                <c:pt idx="4172">
                  <c:v>2086.5</c:v>
                </c:pt>
                <c:pt idx="4173">
                  <c:v>2087</c:v>
                </c:pt>
                <c:pt idx="4174">
                  <c:v>2087.5</c:v>
                </c:pt>
                <c:pt idx="4175">
                  <c:v>2088</c:v>
                </c:pt>
                <c:pt idx="4176">
                  <c:v>2088.5</c:v>
                </c:pt>
                <c:pt idx="4177">
                  <c:v>2089</c:v>
                </c:pt>
                <c:pt idx="4178">
                  <c:v>2089.5</c:v>
                </c:pt>
                <c:pt idx="4179">
                  <c:v>2090</c:v>
                </c:pt>
                <c:pt idx="4180">
                  <c:v>2090.5</c:v>
                </c:pt>
                <c:pt idx="4181">
                  <c:v>2091</c:v>
                </c:pt>
                <c:pt idx="4182">
                  <c:v>2091.5</c:v>
                </c:pt>
                <c:pt idx="4183">
                  <c:v>2092</c:v>
                </c:pt>
                <c:pt idx="4184">
                  <c:v>2092.5</c:v>
                </c:pt>
                <c:pt idx="4185">
                  <c:v>2093</c:v>
                </c:pt>
                <c:pt idx="4186">
                  <c:v>2093.5</c:v>
                </c:pt>
                <c:pt idx="4187">
                  <c:v>2094</c:v>
                </c:pt>
                <c:pt idx="4188">
                  <c:v>2094.5</c:v>
                </c:pt>
                <c:pt idx="4189">
                  <c:v>2095</c:v>
                </c:pt>
                <c:pt idx="4190">
                  <c:v>2095.5</c:v>
                </c:pt>
                <c:pt idx="4191">
                  <c:v>2096</c:v>
                </c:pt>
                <c:pt idx="4192">
                  <c:v>2096.5</c:v>
                </c:pt>
                <c:pt idx="4193">
                  <c:v>2097</c:v>
                </c:pt>
                <c:pt idx="4194">
                  <c:v>2097.5</c:v>
                </c:pt>
                <c:pt idx="4195">
                  <c:v>2098</c:v>
                </c:pt>
                <c:pt idx="4196">
                  <c:v>2098.5</c:v>
                </c:pt>
                <c:pt idx="4197">
                  <c:v>2099</c:v>
                </c:pt>
                <c:pt idx="4198">
                  <c:v>2099.5</c:v>
                </c:pt>
                <c:pt idx="4199">
                  <c:v>2100</c:v>
                </c:pt>
                <c:pt idx="4200">
                  <c:v>2100.5</c:v>
                </c:pt>
                <c:pt idx="4201">
                  <c:v>2101</c:v>
                </c:pt>
                <c:pt idx="4202">
                  <c:v>2101.5</c:v>
                </c:pt>
                <c:pt idx="4203">
                  <c:v>2102</c:v>
                </c:pt>
                <c:pt idx="4204">
                  <c:v>2102.5</c:v>
                </c:pt>
                <c:pt idx="4205">
                  <c:v>2103</c:v>
                </c:pt>
                <c:pt idx="4206">
                  <c:v>2103.5</c:v>
                </c:pt>
                <c:pt idx="4207">
                  <c:v>2104</c:v>
                </c:pt>
                <c:pt idx="4208">
                  <c:v>2104.5</c:v>
                </c:pt>
                <c:pt idx="4209">
                  <c:v>2105</c:v>
                </c:pt>
                <c:pt idx="4210">
                  <c:v>2105.5</c:v>
                </c:pt>
                <c:pt idx="4211">
                  <c:v>2106</c:v>
                </c:pt>
                <c:pt idx="4212">
                  <c:v>2106.5</c:v>
                </c:pt>
                <c:pt idx="4213">
                  <c:v>2107</c:v>
                </c:pt>
                <c:pt idx="4214">
                  <c:v>2107.5</c:v>
                </c:pt>
                <c:pt idx="4215">
                  <c:v>2108</c:v>
                </c:pt>
                <c:pt idx="4216">
                  <c:v>2108.5</c:v>
                </c:pt>
                <c:pt idx="4217">
                  <c:v>2109</c:v>
                </c:pt>
                <c:pt idx="4218">
                  <c:v>2109.5</c:v>
                </c:pt>
                <c:pt idx="4219">
                  <c:v>2110</c:v>
                </c:pt>
                <c:pt idx="4220">
                  <c:v>2110.5</c:v>
                </c:pt>
                <c:pt idx="4221">
                  <c:v>2111</c:v>
                </c:pt>
                <c:pt idx="4222">
                  <c:v>2111.5</c:v>
                </c:pt>
                <c:pt idx="4223">
                  <c:v>2112</c:v>
                </c:pt>
                <c:pt idx="4224">
                  <c:v>2112.5</c:v>
                </c:pt>
                <c:pt idx="4225">
                  <c:v>2113</c:v>
                </c:pt>
                <c:pt idx="4226">
                  <c:v>2113.5</c:v>
                </c:pt>
                <c:pt idx="4227">
                  <c:v>2114</c:v>
                </c:pt>
                <c:pt idx="4228">
                  <c:v>2114.5</c:v>
                </c:pt>
                <c:pt idx="4229">
                  <c:v>2115</c:v>
                </c:pt>
                <c:pt idx="4230">
                  <c:v>2115.5</c:v>
                </c:pt>
                <c:pt idx="4231">
                  <c:v>2116</c:v>
                </c:pt>
                <c:pt idx="4232">
                  <c:v>2116.5</c:v>
                </c:pt>
                <c:pt idx="4233">
                  <c:v>2117</c:v>
                </c:pt>
                <c:pt idx="4234">
                  <c:v>2117.5</c:v>
                </c:pt>
                <c:pt idx="4235">
                  <c:v>2118</c:v>
                </c:pt>
                <c:pt idx="4236">
                  <c:v>2118.5</c:v>
                </c:pt>
                <c:pt idx="4237">
                  <c:v>2119</c:v>
                </c:pt>
                <c:pt idx="4238">
                  <c:v>2119.5</c:v>
                </c:pt>
                <c:pt idx="4239">
                  <c:v>2120</c:v>
                </c:pt>
                <c:pt idx="4240">
                  <c:v>2120.5</c:v>
                </c:pt>
                <c:pt idx="4241">
                  <c:v>2121</c:v>
                </c:pt>
                <c:pt idx="4242">
                  <c:v>2121.5</c:v>
                </c:pt>
                <c:pt idx="4243">
                  <c:v>2122</c:v>
                </c:pt>
                <c:pt idx="4244">
                  <c:v>2122.5</c:v>
                </c:pt>
                <c:pt idx="4245">
                  <c:v>2123</c:v>
                </c:pt>
                <c:pt idx="4246">
                  <c:v>2123.5</c:v>
                </c:pt>
                <c:pt idx="4247">
                  <c:v>2124</c:v>
                </c:pt>
                <c:pt idx="4248">
                  <c:v>2124.5</c:v>
                </c:pt>
                <c:pt idx="4249">
                  <c:v>2125</c:v>
                </c:pt>
                <c:pt idx="4250">
                  <c:v>2125.5</c:v>
                </c:pt>
                <c:pt idx="4251">
                  <c:v>2126</c:v>
                </c:pt>
                <c:pt idx="4252">
                  <c:v>2126.5</c:v>
                </c:pt>
                <c:pt idx="4253">
                  <c:v>2127</c:v>
                </c:pt>
                <c:pt idx="4254">
                  <c:v>2127.5</c:v>
                </c:pt>
                <c:pt idx="4255">
                  <c:v>2128</c:v>
                </c:pt>
                <c:pt idx="4256">
                  <c:v>2128.5</c:v>
                </c:pt>
                <c:pt idx="4257">
                  <c:v>2129</c:v>
                </c:pt>
                <c:pt idx="4258">
                  <c:v>2129.5</c:v>
                </c:pt>
                <c:pt idx="4259">
                  <c:v>2130</c:v>
                </c:pt>
                <c:pt idx="4260">
                  <c:v>2130.5</c:v>
                </c:pt>
                <c:pt idx="4261">
                  <c:v>2131</c:v>
                </c:pt>
                <c:pt idx="4262">
                  <c:v>2131.5</c:v>
                </c:pt>
                <c:pt idx="4263">
                  <c:v>2132</c:v>
                </c:pt>
                <c:pt idx="4264">
                  <c:v>2132.5</c:v>
                </c:pt>
                <c:pt idx="4265">
                  <c:v>2133</c:v>
                </c:pt>
                <c:pt idx="4266">
                  <c:v>2133.5</c:v>
                </c:pt>
                <c:pt idx="4267">
                  <c:v>2134</c:v>
                </c:pt>
                <c:pt idx="4268">
                  <c:v>2134.5</c:v>
                </c:pt>
                <c:pt idx="4269">
                  <c:v>2135</c:v>
                </c:pt>
                <c:pt idx="4270">
                  <c:v>2135.5</c:v>
                </c:pt>
                <c:pt idx="4271">
                  <c:v>2136</c:v>
                </c:pt>
                <c:pt idx="4272">
                  <c:v>2136.5</c:v>
                </c:pt>
                <c:pt idx="4273">
                  <c:v>2137</c:v>
                </c:pt>
                <c:pt idx="4274">
                  <c:v>2137.5</c:v>
                </c:pt>
                <c:pt idx="4275">
                  <c:v>2138</c:v>
                </c:pt>
                <c:pt idx="4276">
                  <c:v>2138.5</c:v>
                </c:pt>
                <c:pt idx="4277">
                  <c:v>2139</c:v>
                </c:pt>
                <c:pt idx="4278">
                  <c:v>2139.5</c:v>
                </c:pt>
                <c:pt idx="4279">
                  <c:v>2140</c:v>
                </c:pt>
                <c:pt idx="4280">
                  <c:v>2140.5</c:v>
                </c:pt>
                <c:pt idx="4281">
                  <c:v>2141</c:v>
                </c:pt>
                <c:pt idx="4282">
                  <c:v>2141.5</c:v>
                </c:pt>
                <c:pt idx="4283">
                  <c:v>2142</c:v>
                </c:pt>
                <c:pt idx="4284">
                  <c:v>2142.5</c:v>
                </c:pt>
                <c:pt idx="4285">
                  <c:v>2143</c:v>
                </c:pt>
                <c:pt idx="4286">
                  <c:v>2143.5</c:v>
                </c:pt>
                <c:pt idx="4287">
                  <c:v>2144</c:v>
                </c:pt>
                <c:pt idx="4288">
                  <c:v>2144.5</c:v>
                </c:pt>
                <c:pt idx="4289">
                  <c:v>2145</c:v>
                </c:pt>
                <c:pt idx="4290">
                  <c:v>2145.5</c:v>
                </c:pt>
                <c:pt idx="4291">
                  <c:v>2146</c:v>
                </c:pt>
                <c:pt idx="4292">
                  <c:v>2146.5</c:v>
                </c:pt>
                <c:pt idx="4293">
                  <c:v>2147</c:v>
                </c:pt>
                <c:pt idx="4294">
                  <c:v>2147.5</c:v>
                </c:pt>
                <c:pt idx="4295">
                  <c:v>2148</c:v>
                </c:pt>
                <c:pt idx="4296">
                  <c:v>2148.5</c:v>
                </c:pt>
                <c:pt idx="4297">
                  <c:v>2149</c:v>
                </c:pt>
                <c:pt idx="4298">
                  <c:v>2149.5</c:v>
                </c:pt>
                <c:pt idx="4299">
                  <c:v>2150</c:v>
                </c:pt>
                <c:pt idx="4300">
                  <c:v>2150.5</c:v>
                </c:pt>
                <c:pt idx="4301">
                  <c:v>2151</c:v>
                </c:pt>
                <c:pt idx="4302">
                  <c:v>2151.5</c:v>
                </c:pt>
                <c:pt idx="4303">
                  <c:v>2152</c:v>
                </c:pt>
                <c:pt idx="4304">
                  <c:v>2152.5</c:v>
                </c:pt>
                <c:pt idx="4305">
                  <c:v>2153</c:v>
                </c:pt>
                <c:pt idx="4306">
                  <c:v>2153.5</c:v>
                </c:pt>
                <c:pt idx="4307">
                  <c:v>2154</c:v>
                </c:pt>
                <c:pt idx="4308">
                  <c:v>2154.5</c:v>
                </c:pt>
                <c:pt idx="4309">
                  <c:v>2155</c:v>
                </c:pt>
                <c:pt idx="4310">
                  <c:v>2155.5</c:v>
                </c:pt>
                <c:pt idx="4311">
                  <c:v>2156</c:v>
                </c:pt>
                <c:pt idx="4312">
                  <c:v>2156.5</c:v>
                </c:pt>
                <c:pt idx="4313">
                  <c:v>2157</c:v>
                </c:pt>
                <c:pt idx="4314">
                  <c:v>2157.5</c:v>
                </c:pt>
                <c:pt idx="4315">
                  <c:v>2158</c:v>
                </c:pt>
                <c:pt idx="4316">
                  <c:v>2158.5</c:v>
                </c:pt>
                <c:pt idx="4317">
                  <c:v>2159</c:v>
                </c:pt>
                <c:pt idx="4318">
                  <c:v>2159.5</c:v>
                </c:pt>
                <c:pt idx="4319">
                  <c:v>2160</c:v>
                </c:pt>
                <c:pt idx="4320">
                  <c:v>2160.5</c:v>
                </c:pt>
                <c:pt idx="4321">
                  <c:v>2161</c:v>
                </c:pt>
                <c:pt idx="4322">
                  <c:v>2161.5</c:v>
                </c:pt>
                <c:pt idx="4323">
                  <c:v>2162</c:v>
                </c:pt>
                <c:pt idx="4324">
                  <c:v>2162.5</c:v>
                </c:pt>
                <c:pt idx="4325">
                  <c:v>2163</c:v>
                </c:pt>
                <c:pt idx="4326">
                  <c:v>2163.5</c:v>
                </c:pt>
                <c:pt idx="4327">
                  <c:v>2164</c:v>
                </c:pt>
                <c:pt idx="4328">
                  <c:v>2164.5</c:v>
                </c:pt>
                <c:pt idx="4329">
                  <c:v>2165</c:v>
                </c:pt>
                <c:pt idx="4330">
                  <c:v>2165.5</c:v>
                </c:pt>
                <c:pt idx="4331">
                  <c:v>2166</c:v>
                </c:pt>
                <c:pt idx="4332">
                  <c:v>2166.5</c:v>
                </c:pt>
                <c:pt idx="4333">
                  <c:v>2167</c:v>
                </c:pt>
                <c:pt idx="4334">
                  <c:v>2167.5</c:v>
                </c:pt>
                <c:pt idx="4335">
                  <c:v>2168</c:v>
                </c:pt>
                <c:pt idx="4336">
                  <c:v>2168.5</c:v>
                </c:pt>
                <c:pt idx="4337">
                  <c:v>2169</c:v>
                </c:pt>
                <c:pt idx="4338">
                  <c:v>2169.5</c:v>
                </c:pt>
                <c:pt idx="4339">
                  <c:v>2170</c:v>
                </c:pt>
                <c:pt idx="4340">
                  <c:v>2170.5</c:v>
                </c:pt>
                <c:pt idx="4341">
                  <c:v>2171</c:v>
                </c:pt>
                <c:pt idx="4342">
                  <c:v>2171.5</c:v>
                </c:pt>
                <c:pt idx="4343">
                  <c:v>2172</c:v>
                </c:pt>
                <c:pt idx="4344">
                  <c:v>2172.5</c:v>
                </c:pt>
                <c:pt idx="4345">
                  <c:v>2173</c:v>
                </c:pt>
                <c:pt idx="4346">
                  <c:v>2173.5</c:v>
                </c:pt>
                <c:pt idx="4347">
                  <c:v>2174</c:v>
                </c:pt>
                <c:pt idx="4348">
                  <c:v>2174.5</c:v>
                </c:pt>
                <c:pt idx="4349">
                  <c:v>2175</c:v>
                </c:pt>
                <c:pt idx="4350">
                  <c:v>2175.5</c:v>
                </c:pt>
                <c:pt idx="4351">
                  <c:v>2176</c:v>
                </c:pt>
                <c:pt idx="4352">
                  <c:v>2176.5</c:v>
                </c:pt>
                <c:pt idx="4353">
                  <c:v>2177</c:v>
                </c:pt>
                <c:pt idx="4354">
                  <c:v>2177.5</c:v>
                </c:pt>
                <c:pt idx="4355">
                  <c:v>2178</c:v>
                </c:pt>
                <c:pt idx="4356">
                  <c:v>2178.5</c:v>
                </c:pt>
                <c:pt idx="4357">
                  <c:v>2179</c:v>
                </c:pt>
                <c:pt idx="4358">
                  <c:v>2179.5</c:v>
                </c:pt>
                <c:pt idx="4359">
                  <c:v>2180</c:v>
                </c:pt>
                <c:pt idx="4360">
                  <c:v>2180.5</c:v>
                </c:pt>
                <c:pt idx="4361">
                  <c:v>2181</c:v>
                </c:pt>
                <c:pt idx="4362">
                  <c:v>2181.5</c:v>
                </c:pt>
                <c:pt idx="4363">
                  <c:v>2182</c:v>
                </c:pt>
                <c:pt idx="4364">
                  <c:v>2182.5</c:v>
                </c:pt>
                <c:pt idx="4365">
                  <c:v>2183</c:v>
                </c:pt>
                <c:pt idx="4366">
                  <c:v>2183.5</c:v>
                </c:pt>
                <c:pt idx="4367">
                  <c:v>2184</c:v>
                </c:pt>
                <c:pt idx="4368">
                  <c:v>2184.5</c:v>
                </c:pt>
                <c:pt idx="4369">
                  <c:v>2185</c:v>
                </c:pt>
                <c:pt idx="4370">
                  <c:v>2185.5</c:v>
                </c:pt>
                <c:pt idx="4371">
                  <c:v>2186</c:v>
                </c:pt>
                <c:pt idx="4372">
                  <c:v>2186.5</c:v>
                </c:pt>
                <c:pt idx="4373">
                  <c:v>2187</c:v>
                </c:pt>
                <c:pt idx="4374">
                  <c:v>2187.5</c:v>
                </c:pt>
                <c:pt idx="4375">
                  <c:v>2188</c:v>
                </c:pt>
                <c:pt idx="4376">
                  <c:v>2188.5</c:v>
                </c:pt>
                <c:pt idx="4377">
                  <c:v>2189</c:v>
                </c:pt>
                <c:pt idx="4378">
                  <c:v>2189.5</c:v>
                </c:pt>
                <c:pt idx="4379">
                  <c:v>2190</c:v>
                </c:pt>
                <c:pt idx="4380">
                  <c:v>2190.5</c:v>
                </c:pt>
                <c:pt idx="4381">
                  <c:v>2191</c:v>
                </c:pt>
                <c:pt idx="4382">
                  <c:v>2191.5</c:v>
                </c:pt>
                <c:pt idx="4383">
                  <c:v>2192</c:v>
                </c:pt>
                <c:pt idx="4384">
                  <c:v>2192.5</c:v>
                </c:pt>
                <c:pt idx="4385">
                  <c:v>2193</c:v>
                </c:pt>
                <c:pt idx="4386">
                  <c:v>2193.5</c:v>
                </c:pt>
                <c:pt idx="4387">
                  <c:v>2194</c:v>
                </c:pt>
                <c:pt idx="4388">
                  <c:v>2194.5</c:v>
                </c:pt>
                <c:pt idx="4389">
                  <c:v>2195</c:v>
                </c:pt>
                <c:pt idx="4390">
                  <c:v>2195.5</c:v>
                </c:pt>
                <c:pt idx="4391">
                  <c:v>2196</c:v>
                </c:pt>
                <c:pt idx="4392">
                  <c:v>2196.5</c:v>
                </c:pt>
                <c:pt idx="4393">
                  <c:v>2197</c:v>
                </c:pt>
                <c:pt idx="4394">
                  <c:v>2197.5</c:v>
                </c:pt>
                <c:pt idx="4395">
                  <c:v>2198</c:v>
                </c:pt>
                <c:pt idx="4396">
                  <c:v>2198.5</c:v>
                </c:pt>
                <c:pt idx="4397">
                  <c:v>2199</c:v>
                </c:pt>
                <c:pt idx="4398">
                  <c:v>2199.5</c:v>
                </c:pt>
                <c:pt idx="4399">
                  <c:v>2200</c:v>
                </c:pt>
                <c:pt idx="4400">
                  <c:v>2200.5</c:v>
                </c:pt>
                <c:pt idx="4401">
                  <c:v>2201</c:v>
                </c:pt>
                <c:pt idx="4402">
                  <c:v>2201.5</c:v>
                </c:pt>
                <c:pt idx="4403">
                  <c:v>2202</c:v>
                </c:pt>
                <c:pt idx="4404">
                  <c:v>2202.5</c:v>
                </c:pt>
                <c:pt idx="4405">
                  <c:v>2203</c:v>
                </c:pt>
                <c:pt idx="4406">
                  <c:v>2203.5</c:v>
                </c:pt>
                <c:pt idx="4407">
                  <c:v>2204</c:v>
                </c:pt>
                <c:pt idx="4408">
                  <c:v>2204.5</c:v>
                </c:pt>
                <c:pt idx="4409">
                  <c:v>2205</c:v>
                </c:pt>
                <c:pt idx="4410">
                  <c:v>2205.5</c:v>
                </c:pt>
                <c:pt idx="4411">
                  <c:v>2206</c:v>
                </c:pt>
                <c:pt idx="4412">
                  <c:v>2206.5</c:v>
                </c:pt>
                <c:pt idx="4413">
                  <c:v>2207</c:v>
                </c:pt>
                <c:pt idx="4414">
                  <c:v>2207.5</c:v>
                </c:pt>
                <c:pt idx="4415">
                  <c:v>2208</c:v>
                </c:pt>
                <c:pt idx="4416">
                  <c:v>2208.5</c:v>
                </c:pt>
                <c:pt idx="4417">
                  <c:v>2209</c:v>
                </c:pt>
                <c:pt idx="4418">
                  <c:v>2209.5</c:v>
                </c:pt>
                <c:pt idx="4419">
                  <c:v>2210</c:v>
                </c:pt>
                <c:pt idx="4420">
                  <c:v>2210.5</c:v>
                </c:pt>
                <c:pt idx="4421">
                  <c:v>2211</c:v>
                </c:pt>
                <c:pt idx="4422">
                  <c:v>2211.5</c:v>
                </c:pt>
                <c:pt idx="4423">
                  <c:v>2212</c:v>
                </c:pt>
                <c:pt idx="4424">
                  <c:v>2212.5</c:v>
                </c:pt>
                <c:pt idx="4425">
                  <c:v>2213</c:v>
                </c:pt>
                <c:pt idx="4426">
                  <c:v>2213.5</c:v>
                </c:pt>
                <c:pt idx="4427">
                  <c:v>2214</c:v>
                </c:pt>
                <c:pt idx="4428">
                  <c:v>2214.5</c:v>
                </c:pt>
                <c:pt idx="4429">
                  <c:v>2215</c:v>
                </c:pt>
                <c:pt idx="4430">
                  <c:v>2215.5</c:v>
                </c:pt>
                <c:pt idx="4431">
                  <c:v>2216</c:v>
                </c:pt>
                <c:pt idx="4432">
                  <c:v>2216.5</c:v>
                </c:pt>
                <c:pt idx="4433">
                  <c:v>2217</c:v>
                </c:pt>
                <c:pt idx="4434">
                  <c:v>2217.5</c:v>
                </c:pt>
                <c:pt idx="4435">
                  <c:v>2218</c:v>
                </c:pt>
                <c:pt idx="4436">
                  <c:v>2218.5</c:v>
                </c:pt>
                <c:pt idx="4437">
                  <c:v>2219</c:v>
                </c:pt>
                <c:pt idx="4438">
                  <c:v>2219.5</c:v>
                </c:pt>
                <c:pt idx="4439">
                  <c:v>2220</c:v>
                </c:pt>
                <c:pt idx="4440">
                  <c:v>2220.5</c:v>
                </c:pt>
                <c:pt idx="4441">
                  <c:v>2221</c:v>
                </c:pt>
                <c:pt idx="4442">
                  <c:v>2221.5</c:v>
                </c:pt>
                <c:pt idx="4443">
                  <c:v>2222</c:v>
                </c:pt>
                <c:pt idx="4444">
                  <c:v>2222.5</c:v>
                </c:pt>
                <c:pt idx="4445">
                  <c:v>2223</c:v>
                </c:pt>
                <c:pt idx="4446">
                  <c:v>2223.5</c:v>
                </c:pt>
                <c:pt idx="4447">
                  <c:v>2224</c:v>
                </c:pt>
                <c:pt idx="4448">
                  <c:v>2224.5</c:v>
                </c:pt>
                <c:pt idx="4449">
                  <c:v>2225</c:v>
                </c:pt>
                <c:pt idx="4450">
                  <c:v>2225.5</c:v>
                </c:pt>
                <c:pt idx="4451">
                  <c:v>2226</c:v>
                </c:pt>
                <c:pt idx="4452">
                  <c:v>2226.5</c:v>
                </c:pt>
                <c:pt idx="4453">
                  <c:v>2227</c:v>
                </c:pt>
                <c:pt idx="4454">
                  <c:v>2227.5</c:v>
                </c:pt>
                <c:pt idx="4455">
                  <c:v>2228</c:v>
                </c:pt>
                <c:pt idx="4456">
                  <c:v>2228.5</c:v>
                </c:pt>
                <c:pt idx="4457">
                  <c:v>2229</c:v>
                </c:pt>
                <c:pt idx="4458">
                  <c:v>2229.5</c:v>
                </c:pt>
                <c:pt idx="4459">
                  <c:v>2230</c:v>
                </c:pt>
                <c:pt idx="4460">
                  <c:v>2230.5</c:v>
                </c:pt>
                <c:pt idx="4461">
                  <c:v>2231</c:v>
                </c:pt>
                <c:pt idx="4462">
                  <c:v>2231.5</c:v>
                </c:pt>
                <c:pt idx="4463">
                  <c:v>2232</c:v>
                </c:pt>
                <c:pt idx="4464">
                  <c:v>2232.5</c:v>
                </c:pt>
                <c:pt idx="4465">
                  <c:v>2233</c:v>
                </c:pt>
                <c:pt idx="4466">
                  <c:v>2233.5</c:v>
                </c:pt>
                <c:pt idx="4467">
                  <c:v>2234</c:v>
                </c:pt>
                <c:pt idx="4468">
                  <c:v>2234.5</c:v>
                </c:pt>
                <c:pt idx="4469">
                  <c:v>2235</c:v>
                </c:pt>
                <c:pt idx="4470">
                  <c:v>2235.5</c:v>
                </c:pt>
                <c:pt idx="4471">
                  <c:v>2236</c:v>
                </c:pt>
                <c:pt idx="4472">
                  <c:v>2236.5</c:v>
                </c:pt>
                <c:pt idx="4473">
                  <c:v>2237</c:v>
                </c:pt>
                <c:pt idx="4474">
                  <c:v>2237.5</c:v>
                </c:pt>
                <c:pt idx="4475">
                  <c:v>2238</c:v>
                </c:pt>
                <c:pt idx="4476">
                  <c:v>2238.5</c:v>
                </c:pt>
                <c:pt idx="4477">
                  <c:v>2239</c:v>
                </c:pt>
                <c:pt idx="4478">
                  <c:v>2239.5</c:v>
                </c:pt>
                <c:pt idx="4479">
                  <c:v>2240</c:v>
                </c:pt>
                <c:pt idx="4480">
                  <c:v>2240.5</c:v>
                </c:pt>
                <c:pt idx="4481">
                  <c:v>2241</c:v>
                </c:pt>
                <c:pt idx="4482">
                  <c:v>2241.5</c:v>
                </c:pt>
                <c:pt idx="4483">
                  <c:v>2242</c:v>
                </c:pt>
                <c:pt idx="4484">
                  <c:v>2242.5</c:v>
                </c:pt>
                <c:pt idx="4485">
                  <c:v>2243</c:v>
                </c:pt>
                <c:pt idx="4486">
                  <c:v>2243.5</c:v>
                </c:pt>
                <c:pt idx="4487">
                  <c:v>2244</c:v>
                </c:pt>
                <c:pt idx="4488">
                  <c:v>2244.5</c:v>
                </c:pt>
                <c:pt idx="4489">
                  <c:v>2245</c:v>
                </c:pt>
                <c:pt idx="4490">
                  <c:v>2245.5</c:v>
                </c:pt>
                <c:pt idx="4491">
                  <c:v>2246</c:v>
                </c:pt>
                <c:pt idx="4492">
                  <c:v>2246.5</c:v>
                </c:pt>
                <c:pt idx="4493">
                  <c:v>2247</c:v>
                </c:pt>
                <c:pt idx="4494">
                  <c:v>2247.5</c:v>
                </c:pt>
                <c:pt idx="4495">
                  <c:v>2248</c:v>
                </c:pt>
                <c:pt idx="4496">
                  <c:v>2248.5</c:v>
                </c:pt>
                <c:pt idx="4497">
                  <c:v>2249</c:v>
                </c:pt>
                <c:pt idx="4498">
                  <c:v>2249.5</c:v>
                </c:pt>
                <c:pt idx="4499">
                  <c:v>2250</c:v>
                </c:pt>
                <c:pt idx="4500">
                  <c:v>2250.5</c:v>
                </c:pt>
                <c:pt idx="4501">
                  <c:v>2251</c:v>
                </c:pt>
                <c:pt idx="4502">
                  <c:v>2251.5</c:v>
                </c:pt>
                <c:pt idx="4503">
                  <c:v>2252</c:v>
                </c:pt>
                <c:pt idx="4504">
                  <c:v>2252.5</c:v>
                </c:pt>
                <c:pt idx="4505">
                  <c:v>2253</c:v>
                </c:pt>
                <c:pt idx="4506">
                  <c:v>2253.5</c:v>
                </c:pt>
                <c:pt idx="4507">
                  <c:v>2254</c:v>
                </c:pt>
                <c:pt idx="4508">
                  <c:v>2254.5</c:v>
                </c:pt>
                <c:pt idx="4509">
                  <c:v>2255</c:v>
                </c:pt>
                <c:pt idx="4510">
                  <c:v>2255.5</c:v>
                </c:pt>
                <c:pt idx="4511">
                  <c:v>2256</c:v>
                </c:pt>
                <c:pt idx="4512">
                  <c:v>2256.5</c:v>
                </c:pt>
                <c:pt idx="4513">
                  <c:v>2257</c:v>
                </c:pt>
                <c:pt idx="4514">
                  <c:v>2257.5</c:v>
                </c:pt>
                <c:pt idx="4515">
                  <c:v>2258</c:v>
                </c:pt>
                <c:pt idx="4516">
                  <c:v>2258.5</c:v>
                </c:pt>
                <c:pt idx="4517">
                  <c:v>2259</c:v>
                </c:pt>
                <c:pt idx="4518">
                  <c:v>2259.5</c:v>
                </c:pt>
                <c:pt idx="4519">
                  <c:v>2260</c:v>
                </c:pt>
                <c:pt idx="4520">
                  <c:v>2260.5</c:v>
                </c:pt>
                <c:pt idx="4521">
                  <c:v>2261</c:v>
                </c:pt>
                <c:pt idx="4522">
                  <c:v>2261.5</c:v>
                </c:pt>
                <c:pt idx="4523">
                  <c:v>2262</c:v>
                </c:pt>
                <c:pt idx="4524">
                  <c:v>2262.5</c:v>
                </c:pt>
                <c:pt idx="4525">
                  <c:v>2263</c:v>
                </c:pt>
                <c:pt idx="4526">
                  <c:v>2263.5</c:v>
                </c:pt>
                <c:pt idx="4527">
                  <c:v>2264</c:v>
                </c:pt>
                <c:pt idx="4528">
                  <c:v>2264.5</c:v>
                </c:pt>
                <c:pt idx="4529">
                  <c:v>2265</c:v>
                </c:pt>
                <c:pt idx="4530">
                  <c:v>2265.5</c:v>
                </c:pt>
                <c:pt idx="4531">
                  <c:v>2266</c:v>
                </c:pt>
                <c:pt idx="4532">
                  <c:v>2266.5</c:v>
                </c:pt>
                <c:pt idx="4533">
                  <c:v>2267</c:v>
                </c:pt>
                <c:pt idx="4534">
                  <c:v>2267.5</c:v>
                </c:pt>
                <c:pt idx="4535">
                  <c:v>2268</c:v>
                </c:pt>
                <c:pt idx="4536">
                  <c:v>2268.5</c:v>
                </c:pt>
                <c:pt idx="4537">
                  <c:v>2269</c:v>
                </c:pt>
                <c:pt idx="4538">
                  <c:v>2269.5</c:v>
                </c:pt>
                <c:pt idx="4539">
                  <c:v>2270</c:v>
                </c:pt>
                <c:pt idx="4540">
                  <c:v>2270.5</c:v>
                </c:pt>
                <c:pt idx="4541">
                  <c:v>2271</c:v>
                </c:pt>
                <c:pt idx="4542">
                  <c:v>2271.5</c:v>
                </c:pt>
                <c:pt idx="4543">
                  <c:v>2272</c:v>
                </c:pt>
                <c:pt idx="4544">
                  <c:v>2272.5</c:v>
                </c:pt>
                <c:pt idx="4545">
                  <c:v>2273</c:v>
                </c:pt>
                <c:pt idx="4546">
                  <c:v>2273.5</c:v>
                </c:pt>
                <c:pt idx="4547">
                  <c:v>2274</c:v>
                </c:pt>
                <c:pt idx="4548">
                  <c:v>2274.5</c:v>
                </c:pt>
                <c:pt idx="4549">
                  <c:v>2275</c:v>
                </c:pt>
                <c:pt idx="4550">
                  <c:v>2275.5</c:v>
                </c:pt>
                <c:pt idx="4551">
                  <c:v>2276</c:v>
                </c:pt>
                <c:pt idx="4552">
                  <c:v>2276.5</c:v>
                </c:pt>
                <c:pt idx="4553">
                  <c:v>2277</c:v>
                </c:pt>
                <c:pt idx="4554">
                  <c:v>2277.5</c:v>
                </c:pt>
                <c:pt idx="4555">
                  <c:v>2278</c:v>
                </c:pt>
                <c:pt idx="4556">
                  <c:v>2278.5</c:v>
                </c:pt>
                <c:pt idx="4557">
                  <c:v>2279</c:v>
                </c:pt>
                <c:pt idx="4558">
                  <c:v>2279.5</c:v>
                </c:pt>
                <c:pt idx="4559">
                  <c:v>2280</c:v>
                </c:pt>
                <c:pt idx="4560">
                  <c:v>2280.5</c:v>
                </c:pt>
                <c:pt idx="4561">
                  <c:v>2281</c:v>
                </c:pt>
                <c:pt idx="4562">
                  <c:v>2281.5</c:v>
                </c:pt>
                <c:pt idx="4563">
                  <c:v>2282</c:v>
                </c:pt>
                <c:pt idx="4564">
                  <c:v>2282.5</c:v>
                </c:pt>
                <c:pt idx="4565">
                  <c:v>2283</c:v>
                </c:pt>
                <c:pt idx="4566">
                  <c:v>2283.5</c:v>
                </c:pt>
                <c:pt idx="4567">
                  <c:v>2284</c:v>
                </c:pt>
                <c:pt idx="4568">
                  <c:v>2284.5</c:v>
                </c:pt>
                <c:pt idx="4569">
                  <c:v>2285</c:v>
                </c:pt>
                <c:pt idx="4570">
                  <c:v>2285.5</c:v>
                </c:pt>
                <c:pt idx="4571">
                  <c:v>2286</c:v>
                </c:pt>
                <c:pt idx="4572">
                  <c:v>2286.5</c:v>
                </c:pt>
                <c:pt idx="4573">
                  <c:v>2287</c:v>
                </c:pt>
                <c:pt idx="4574">
                  <c:v>2287.5</c:v>
                </c:pt>
                <c:pt idx="4575">
                  <c:v>2288</c:v>
                </c:pt>
                <c:pt idx="4576">
                  <c:v>2288.5</c:v>
                </c:pt>
                <c:pt idx="4577">
                  <c:v>2289</c:v>
                </c:pt>
                <c:pt idx="4578">
                  <c:v>2289.5</c:v>
                </c:pt>
                <c:pt idx="4579">
                  <c:v>2290</c:v>
                </c:pt>
                <c:pt idx="4580">
                  <c:v>2290.5</c:v>
                </c:pt>
                <c:pt idx="4581">
                  <c:v>2291</c:v>
                </c:pt>
                <c:pt idx="4582">
                  <c:v>2291.5</c:v>
                </c:pt>
                <c:pt idx="4583">
                  <c:v>2292</c:v>
                </c:pt>
                <c:pt idx="4584">
                  <c:v>2292.5</c:v>
                </c:pt>
                <c:pt idx="4585">
                  <c:v>2293</c:v>
                </c:pt>
                <c:pt idx="4586">
                  <c:v>2293.5</c:v>
                </c:pt>
                <c:pt idx="4587">
                  <c:v>2294</c:v>
                </c:pt>
                <c:pt idx="4588">
                  <c:v>2294.5</c:v>
                </c:pt>
                <c:pt idx="4589">
                  <c:v>2295</c:v>
                </c:pt>
                <c:pt idx="4590">
                  <c:v>2295.5</c:v>
                </c:pt>
                <c:pt idx="4591">
                  <c:v>2296</c:v>
                </c:pt>
                <c:pt idx="4592">
                  <c:v>2296.5</c:v>
                </c:pt>
                <c:pt idx="4593">
                  <c:v>2297</c:v>
                </c:pt>
                <c:pt idx="4594">
                  <c:v>2297.5</c:v>
                </c:pt>
                <c:pt idx="4595">
                  <c:v>2298</c:v>
                </c:pt>
                <c:pt idx="4596">
                  <c:v>2298.5</c:v>
                </c:pt>
                <c:pt idx="4597">
                  <c:v>2299</c:v>
                </c:pt>
                <c:pt idx="4598">
                  <c:v>2299.5</c:v>
                </c:pt>
                <c:pt idx="4599">
                  <c:v>2300</c:v>
                </c:pt>
                <c:pt idx="4600">
                  <c:v>2300.5</c:v>
                </c:pt>
                <c:pt idx="4601">
                  <c:v>2301</c:v>
                </c:pt>
                <c:pt idx="4602">
                  <c:v>2301.5</c:v>
                </c:pt>
                <c:pt idx="4603">
                  <c:v>2302</c:v>
                </c:pt>
                <c:pt idx="4604">
                  <c:v>2302.5</c:v>
                </c:pt>
                <c:pt idx="4605">
                  <c:v>2303</c:v>
                </c:pt>
                <c:pt idx="4606">
                  <c:v>2303.5</c:v>
                </c:pt>
                <c:pt idx="4607">
                  <c:v>2304</c:v>
                </c:pt>
                <c:pt idx="4608">
                  <c:v>2304.5</c:v>
                </c:pt>
                <c:pt idx="4609">
                  <c:v>2305</c:v>
                </c:pt>
                <c:pt idx="4610">
                  <c:v>2305.5</c:v>
                </c:pt>
                <c:pt idx="4611">
                  <c:v>2306</c:v>
                </c:pt>
                <c:pt idx="4612">
                  <c:v>2306.5</c:v>
                </c:pt>
                <c:pt idx="4613">
                  <c:v>2307</c:v>
                </c:pt>
                <c:pt idx="4614">
                  <c:v>2307.5</c:v>
                </c:pt>
                <c:pt idx="4615">
                  <c:v>2308</c:v>
                </c:pt>
                <c:pt idx="4616">
                  <c:v>2308.5</c:v>
                </c:pt>
                <c:pt idx="4617">
                  <c:v>2309</c:v>
                </c:pt>
                <c:pt idx="4618">
                  <c:v>2309.5</c:v>
                </c:pt>
                <c:pt idx="4619">
                  <c:v>2310</c:v>
                </c:pt>
                <c:pt idx="4620">
                  <c:v>2310.5</c:v>
                </c:pt>
                <c:pt idx="4621">
                  <c:v>2311</c:v>
                </c:pt>
                <c:pt idx="4622">
                  <c:v>2311.5</c:v>
                </c:pt>
                <c:pt idx="4623">
                  <c:v>2312</c:v>
                </c:pt>
                <c:pt idx="4624">
                  <c:v>2312.5</c:v>
                </c:pt>
                <c:pt idx="4625">
                  <c:v>2313</c:v>
                </c:pt>
                <c:pt idx="4626">
                  <c:v>2313.5</c:v>
                </c:pt>
                <c:pt idx="4627">
                  <c:v>2314</c:v>
                </c:pt>
                <c:pt idx="4628">
                  <c:v>2314.5</c:v>
                </c:pt>
                <c:pt idx="4629">
                  <c:v>2315</c:v>
                </c:pt>
                <c:pt idx="4630">
                  <c:v>2315.5</c:v>
                </c:pt>
                <c:pt idx="4631">
                  <c:v>2316</c:v>
                </c:pt>
                <c:pt idx="4632">
                  <c:v>2316.5</c:v>
                </c:pt>
                <c:pt idx="4633">
                  <c:v>2317</c:v>
                </c:pt>
                <c:pt idx="4634">
                  <c:v>2317.5</c:v>
                </c:pt>
                <c:pt idx="4635">
                  <c:v>2318</c:v>
                </c:pt>
                <c:pt idx="4636">
                  <c:v>2318.5</c:v>
                </c:pt>
                <c:pt idx="4637">
                  <c:v>2319</c:v>
                </c:pt>
                <c:pt idx="4638">
                  <c:v>2319.5</c:v>
                </c:pt>
                <c:pt idx="4639">
                  <c:v>2320</c:v>
                </c:pt>
                <c:pt idx="4640">
                  <c:v>2320.5</c:v>
                </c:pt>
                <c:pt idx="4641">
                  <c:v>2321</c:v>
                </c:pt>
                <c:pt idx="4642">
                  <c:v>2321.5</c:v>
                </c:pt>
                <c:pt idx="4643">
                  <c:v>2322</c:v>
                </c:pt>
                <c:pt idx="4644">
                  <c:v>2322.5</c:v>
                </c:pt>
                <c:pt idx="4645">
                  <c:v>2323</c:v>
                </c:pt>
                <c:pt idx="4646">
                  <c:v>2323.5</c:v>
                </c:pt>
                <c:pt idx="4647">
                  <c:v>2324</c:v>
                </c:pt>
                <c:pt idx="4648">
                  <c:v>2324.5</c:v>
                </c:pt>
                <c:pt idx="4649">
                  <c:v>2325</c:v>
                </c:pt>
                <c:pt idx="4650">
                  <c:v>2325.5</c:v>
                </c:pt>
                <c:pt idx="4651">
                  <c:v>2326</c:v>
                </c:pt>
                <c:pt idx="4652">
                  <c:v>2326.5</c:v>
                </c:pt>
                <c:pt idx="4653">
                  <c:v>2327</c:v>
                </c:pt>
                <c:pt idx="4654">
                  <c:v>2327.5</c:v>
                </c:pt>
                <c:pt idx="4655">
                  <c:v>2328</c:v>
                </c:pt>
                <c:pt idx="4656">
                  <c:v>2328.5</c:v>
                </c:pt>
                <c:pt idx="4657">
                  <c:v>2329</c:v>
                </c:pt>
                <c:pt idx="4658">
                  <c:v>2329.5</c:v>
                </c:pt>
                <c:pt idx="4659">
                  <c:v>2330</c:v>
                </c:pt>
                <c:pt idx="4660">
                  <c:v>2330.5</c:v>
                </c:pt>
                <c:pt idx="4661">
                  <c:v>2331</c:v>
                </c:pt>
                <c:pt idx="4662">
                  <c:v>2331.5</c:v>
                </c:pt>
                <c:pt idx="4663">
                  <c:v>2332</c:v>
                </c:pt>
                <c:pt idx="4664">
                  <c:v>2332.5</c:v>
                </c:pt>
                <c:pt idx="4665">
                  <c:v>2333</c:v>
                </c:pt>
                <c:pt idx="4666">
                  <c:v>2333.5</c:v>
                </c:pt>
                <c:pt idx="4667">
                  <c:v>2334</c:v>
                </c:pt>
                <c:pt idx="4668">
                  <c:v>2334.5</c:v>
                </c:pt>
                <c:pt idx="4669">
                  <c:v>2335</c:v>
                </c:pt>
                <c:pt idx="4670">
                  <c:v>2335.5</c:v>
                </c:pt>
                <c:pt idx="4671">
                  <c:v>2336</c:v>
                </c:pt>
                <c:pt idx="4672">
                  <c:v>2336.5</c:v>
                </c:pt>
                <c:pt idx="4673">
                  <c:v>2337</c:v>
                </c:pt>
                <c:pt idx="4674">
                  <c:v>2337.5</c:v>
                </c:pt>
                <c:pt idx="4675">
                  <c:v>2338</c:v>
                </c:pt>
                <c:pt idx="4676">
                  <c:v>2338.5</c:v>
                </c:pt>
                <c:pt idx="4677">
                  <c:v>2339</c:v>
                </c:pt>
                <c:pt idx="4678">
                  <c:v>2339.5</c:v>
                </c:pt>
                <c:pt idx="4679">
                  <c:v>2340</c:v>
                </c:pt>
                <c:pt idx="4680">
                  <c:v>2340.5</c:v>
                </c:pt>
                <c:pt idx="4681">
                  <c:v>2341</c:v>
                </c:pt>
                <c:pt idx="4682">
                  <c:v>2341.5</c:v>
                </c:pt>
                <c:pt idx="4683">
                  <c:v>2342</c:v>
                </c:pt>
                <c:pt idx="4684">
                  <c:v>2342.5</c:v>
                </c:pt>
                <c:pt idx="4685">
                  <c:v>2343</c:v>
                </c:pt>
                <c:pt idx="4686">
                  <c:v>2343.5</c:v>
                </c:pt>
                <c:pt idx="4687">
                  <c:v>2344</c:v>
                </c:pt>
                <c:pt idx="4688">
                  <c:v>2344.5</c:v>
                </c:pt>
                <c:pt idx="4689">
                  <c:v>2345</c:v>
                </c:pt>
                <c:pt idx="4690">
                  <c:v>2345.5</c:v>
                </c:pt>
                <c:pt idx="4691">
                  <c:v>2346</c:v>
                </c:pt>
                <c:pt idx="4692">
                  <c:v>2346.5</c:v>
                </c:pt>
                <c:pt idx="4693">
                  <c:v>2347</c:v>
                </c:pt>
                <c:pt idx="4694">
                  <c:v>2347.5</c:v>
                </c:pt>
                <c:pt idx="4695">
                  <c:v>2348</c:v>
                </c:pt>
                <c:pt idx="4696">
                  <c:v>2348.5</c:v>
                </c:pt>
                <c:pt idx="4697">
                  <c:v>2349</c:v>
                </c:pt>
                <c:pt idx="4698">
                  <c:v>2349.5</c:v>
                </c:pt>
                <c:pt idx="4699">
                  <c:v>2350</c:v>
                </c:pt>
                <c:pt idx="4700">
                  <c:v>2350.5</c:v>
                </c:pt>
                <c:pt idx="4701">
                  <c:v>2351</c:v>
                </c:pt>
                <c:pt idx="4702">
                  <c:v>2351.5</c:v>
                </c:pt>
                <c:pt idx="4703">
                  <c:v>2352</c:v>
                </c:pt>
                <c:pt idx="4704">
                  <c:v>2352.5</c:v>
                </c:pt>
                <c:pt idx="4705">
                  <c:v>2353</c:v>
                </c:pt>
                <c:pt idx="4706">
                  <c:v>2353.5</c:v>
                </c:pt>
                <c:pt idx="4707">
                  <c:v>2354</c:v>
                </c:pt>
                <c:pt idx="4708">
                  <c:v>2354.5</c:v>
                </c:pt>
                <c:pt idx="4709">
                  <c:v>2355</c:v>
                </c:pt>
                <c:pt idx="4710">
                  <c:v>2355.5</c:v>
                </c:pt>
                <c:pt idx="4711">
                  <c:v>2356</c:v>
                </c:pt>
                <c:pt idx="4712">
                  <c:v>2356.5</c:v>
                </c:pt>
                <c:pt idx="4713">
                  <c:v>2357</c:v>
                </c:pt>
                <c:pt idx="4714">
                  <c:v>2357.5</c:v>
                </c:pt>
                <c:pt idx="4715">
                  <c:v>2358</c:v>
                </c:pt>
                <c:pt idx="4716">
                  <c:v>2358.5</c:v>
                </c:pt>
                <c:pt idx="4717">
                  <c:v>2359</c:v>
                </c:pt>
                <c:pt idx="4718">
                  <c:v>2359.5</c:v>
                </c:pt>
                <c:pt idx="4719">
                  <c:v>2360</c:v>
                </c:pt>
                <c:pt idx="4720">
                  <c:v>2360.5</c:v>
                </c:pt>
                <c:pt idx="4721">
                  <c:v>2361</c:v>
                </c:pt>
                <c:pt idx="4722">
                  <c:v>2361.5</c:v>
                </c:pt>
                <c:pt idx="4723">
                  <c:v>2362</c:v>
                </c:pt>
                <c:pt idx="4724">
                  <c:v>2362.5</c:v>
                </c:pt>
                <c:pt idx="4725">
                  <c:v>2363</c:v>
                </c:pt>
                <c:pt idx="4726">
                  <c:v>2363.5</c:v>
                </c:pt>
                <c:pt idx="4727">
                  <c:v>2364</c:v>
                </c:pt>
                <c:pt idx="4728">
                  <c:v>2364.5</c:v>
                </c:pt>
                <c:pt idx="4729">
                  <c:v>2365</c:v>
                </c:pt>
                <c:pt idx="4730">
                  <c:v>2365.5</c:v>
                </c:pt>
                <c:pt idx="4731">
                  <c:v>2366</c:v>
                </c:pt>
                <c:pt idx="4732">
                  <c:v>2366.5</c:v>
                </c:pt>
                <c:pt idx="4733">
                  <c:v>2367</c:v>
                </c:pt>
                <c:pt idx="4734">
                  <c:v>2367.5</c:v>
                </c:pt>
                <c:pt idx="4735">
                  <c:v>2368</c:v>
                </c:pt>
                <c:pt idx="4736">
                  <c:v>2368.5</c:v>
                </c:pt>
                <c:pt idx="4737">
                  <c:v>2369</c:v>
                </c:pt>
                <c:pt idx="4738">
                  <c:v>2369.5</c:v>
                </c:pt>
                <c:pt idx="4739">
                  <c:v>2370</c:v>
                </c:pt>
                <c:pt idx="4740">
                  <c:v>2370.5</c:v>
                </c:pt>
                <c:pt idx="4741">
                  <c:v>2371</c:v>
                </c:pt>
                <c:pt idx="4742">
                  <c:v>2371.5</c:v>
                </c:pt>
                <c:pt idx="4743">
                  <c:v>2372</c:v>
                </c:pt>
                <c:pt idx="4744">
                  <c:v>2372.5</c:v>
                </c:pt>
                <c:pt idx="4745">
                  <c:v>2373</c:v>
                </c:pt>
                <c:pt idx="4746">
                  <c:v>2373.5</c:v>
                </c:pt>
                <c:pt idx="4747">
                  <c:v>2374</c:v>
                </c:pt>
                <c:pt idx="4748">
                  <c:v>2374.5</c:v>
                </c:pt>
                <c:pt idx="4749">
                  <c:v>2375</c:v>
                </c:pt>
                <c:pt idx="4750">
                  <c:v>2375.5</c:v>
                </c:pt>
                <c:pt idx="4751">
                  <c:v>2376</c:v>
                </c:pt>
                <c:pt idx="4752">
                  <c:v>2376.5</c:v>
                </c:pt>
                <c:pt idx="4753">
                  <c:v>2377</c:v>
                </c:pt>
                <c:pt idx="4754">
                  <c:v>2377.5</c:v>
                </c:pt>
                <c:pt idx="4755">
                  <c:v>2378</c:v>
                </c:pt>
                <c:pt idx="4756">
                  <c:v>2378.5</c:v>
                </c:pt>
                <c:pt idx="4757">
                  <c:v>2379</c:v>
                </c:pt>
                <c:pt idx="4758">
                  <c:v>2379.5</c:v>
                </c:pt>
                <c:pt idx="4759">
                  <c:v>2380</c:v>
                </c:pt>
                <c:pt idx="4760">
                  <c:v>2380.5</c:v>
                </c:pt>
                <c:pt idx="4761">
                  <c:v>2381</c:v>
                </c:pt>
                <c:pt idx="4762">
                  <c:v>2381.5</c:v>
                </c:pt>
                <c:pt idx="4763">
                  <c:v>2382</c:v>
                </c:pt>
                <c:pt idx="4764">
                  <c:v>2382.5</c:v>
                </c:pt>
                <c:pt idx="4765">
                  <c:v>2383</c:v>
                </c:pt>
                <c:pt idx="4766">
                  <c:v>2383.5</c:v>
                </c:pt>
                <c:pt idx="4767">
                  <c:v>2384</c:v>
                </c:pt>
                <c:pt idx="4768">
                  <c:v>2384.5</c:v>
                </c:pt>
                <c:pt idx="4769">
                  <c:v>2385</c:v>
                </c:pt>
                <c:pt idx="4770">
                  <c:v>2385.5</c:v>
                </c:pt>
                <c:pt idx="4771">
                  <c:v>2386</c:v>
                </c:pt>
                <c:pt idx="4772">
                  <c:v>2386.5</c:v>
                </c:pt>
                <c:pt idx="4773">
                  <c:v>2387</c:v>
                </c:pt>
                <c:pt idx="4774">
                  <c:v>2387.5</c:v>
                </c:pt>
                <c:pt idx="4775">
                  <c:v>2388</c:v>
                </c:pt>
                <c:pt idx="4776">
                  <c:v>2388.5</c:v>
                </c:pt>
                <c:pt idx="4777">
                  <c:v>2389</c:v>
                </c:pt>
                <c:pt idx="4778">
                  <c:v>2389.5</c:v>
                </c:pt>
                <c:pt idx="4779">
                  <c:v>2390</c:v>
                </c:pt>
                <c:pt idx="4780">
                  <c:v>2390.5</c:v>
                </c:pt>
                <c:pt idx="4781">
                  <c:v>2391</c:v>
                </c:pt>
                <c:pt idx="4782">
                  <c:v>2391.5</c:v>
                </c:pt>
                <c:pt idx="4783">
                  <c:v>2392</c:v>
                </c:pt>
                <c:pt idx="4784">
                  <c:v>2392.5</c:v>
                </c:pt>
                <c:pt idx="4785">
                  <c:v>2393</c:v>
                </c:pt>
                <c:pt idx="4786">
                  <c:v>2393.5</c:v>
                </c:pt>
                <c:pt idx="4787">
                  <c:v>2394</c:v>
                </c:pt>
                <c:pt idx="4788">
                  <c:v>2394.5</c:v>
                </c:pt>
                <c:pt idx="4789">
                  <c:v>2395</c:v>
                </c:pt>
                <c:pt idx="4790">
                  <c:v>2395.5</c:v>
                </c:pt>
                <c:pt idx="4791">
                  <c:v>2396</c:v>
                </c:pt>
                <c:pt idx="4792">
                  <c:v>2396.5</c:v>
                </c:pt>
                <c:pt idx="4793">
                  <c:v>2397</c:v>
                </c:pt>
                <c:pt idx="4794">
                  <c:v>2397.5</c:v>
                </c:pt>
                <c:pt idx="4795">
                  <c:v>2398</c:v>
                </c:pt>
                <c:pt idx="4796">
                  <c:v>2398.5</c:v>
                </c:pt>
                <c:pt idx="4797">
                  <c:v>2399</c:v>
                </c:pt>
                <c:pt idx="4798">
                  <c:v>2399.5</c:v>
                </c:pt>
                <c:pt idx="4799">
                  <c:v>2400</c:v>
                </c:pt>
                <c:pt idx="4800">
                  <c:v>2400.5</c:v>
                </c:pt>
                <c:pt idx="4801">
                  <c:v>2401</c:v>
                </c:pt>
                <c:pt idx="4802">
                  <c:v>2401.5</c:v>
                </c:pt>
                <c:pt idx="4803">
                  <c:v>2402</c:v>
                </c:pt>
                <c:pt idx="4804">
                  <c:v>2402.5</c:v>
                </c:pt>
                <c:pt idx="4805">
                  <c:v>2403</c:v>
                </c:pt>
                <c:pt idx="4806">
                  <c:v>2403.5</c:v>
                </c:pt>
                <c:pt idx="4807">
                  <c:v>2404</c:v>
                </c:pt>
                <c:pt idx="4808">
                  <c:v>2404.5</c:v>
                </c:pt>
                <c:pt idx="4809">
                  <c:v>2405</c:v>
                </c:pt>
                <c:pt idx="4810">
                  <c:v>2405.5</c:v>
                </c:pt>
                <c:pt idx="4811">
                  <c:v>2406</c:v>
                </c:pt>
                <c:pt idx="4812">
                  <c:v>2406.5</c:v>
                </c:pt>
                <c:pt idx="4813">
                  <c:v>2407</c:v>
                </c:pt>
                <c:pt idx="4814">
                  <c:v>2407.5</c:v>
                </c:pt>
                <c:pt idx="4815">
                  <c:v>2408</c:v>
                </c:pt>
                <c:pt idx="4816">
                  <c:v>2408.5</c:v>
                </c:pt>
                <c:pt idx="4817">
                  <c:v>2409</c:v>
                </c:pt>
                <c:pt idx="4818">
                  <c:v>2409.5</c:v>
                </c:pt>
                <c:pt idx="4819">
                  <c:v>2410</c:v>
                </c:pt>
                <c:pt idx="4820">
                  <c:v>2410.5</c:v>
                </c:pt>
                <c:pt idx="4821">
                  <c:v>2411</c:v>
                </c:pt>
                <c:pt idx="4822">
                  <c:v>2411.5</c:v>
                </c:pt>
                <c:pt idx="4823">
                  <c:v>2412</c:v>
                </c:pt>
                <c:pt idx="4824">
                  <c:v>2412.5</c:v>
                </c:pt>
                <c:pt idx="4825">
                  <c:v>2413</c:v>
                </c:pt>
                <c:pt idx="4826">
                  <c:v>2413.5</c:v>
                </c:pt>
                <c:pt idx="4827">
                  <c:v>2414</c:v>
                </c:pt>
                <c:pt idx="4828">
                  <c:v>2414.5</c:v>
                </c:pt>
                <c:pt idx="4829">
                  <c:v>2415</c:v>
                </c:pt>
                <c:pt idx="4830">
                  <c:v>2415.5</c:v>
                </c:pt>
                <c:pt idx="4831">
                  <c:v>2416</c:v>
                </c:pt>
                <c:pt idx="4832">
                  <c:v>2416.5</c:v>
                </c:pt>
                <c:pt idx="4833">
                  <c:v>2417</c:v>
                </c:pt>
                <c:pt idx="4834">
                  <c:v>2417.5</c:v>
                </c:pt>
                <c:pt idx="4835">
                  <c:v>2418</c:v>
                </c:pt>
                <c:pt idx="4836">
                  <c:v>2418.5</c:v>
                </c:pt>
                <c:pt idx="4837">
                  <c:v>2419</c:v>
                </c:pt>
                <c:pt idx="4838">
                  <c:v>2419.5</c:v>
                </c:pt>
                <c:pt idx="4839">
                  <c:v>2420</c:v>
                </c:pt>
                <c:pt idx="4840">
                  <c:v>2420.5</c:v>
                </c:pt>
                <c:pt idx="4841">
                  <c:v>2421</c:v>
                </c:pt>
                <c:pt idx="4842">
                  <c:v>2421.5</c:v>
                </c:pt>
                <c:pt idx="4843">
                  <c:v>2422</c:v>
                </c:pt>
                <c:pt idx="4844">
                  <c:v>2422.5</c:v>
                </c:pt>
                <c:pt idx="4845">
                  <c:v>2423</c:v>
                </c:pt>
                <c:pt idx="4846">
                  <c:v>2423.5</c:v>
                </c:pt>
                <c:pt idx="4847">
                  <c:v>2424</c:v>
                </c:pt>
                <c:pt idx="4848">
                  <c:v>2424.5</c:v>
                </c:pt>
                <c:pt idx="4849">
                  <c:v>2425</c:v>
                </c:pt>
                <c:pt idx="4850">
                  <c:v>2425.5</c:v>
                </c:pt>
                <c:pt idx="4851">
                  <c:v>2426</c:v>
                </c:pt>
                <c:pt idx="4852">
                  <c:v>2426.5</c:v>
                </c:pt>
                <c:pt idx="4853">
                  <c:v>2427</c:v>
                </c:pt>
                <c:pt idx="4854">
                  <c:v>2427.5</c:v>
                </c:pt>
                <c:pt idx="4855">
                  <c:v>2428</c:v>
                </c:pt>
                <c:pt idx="4856">
                  <c:v>2428.5</c:v>
                </c:pt>
                <c:pt idx="4857">
                  <c:v>2429</c:v>
                </c:pt>
                <c:pt idx="4858">
                  <c:v>2429.5</c:v>
                </c:pt>
                <c:pt idx="4859">
                  <c:v>2430</c:v>
                </c:pt>
                <c:pt idx="4860">
                  <c:v>2430.5</c:v>
                </c:pt>
                <c:pt idx="4861">
                  <c:v>2431</c:v>
                </c:pt>
                <c:pt idx="4862">
                  <c:v>2431.5</c:v>
                </c:pt>
                <c:pt idx="4863">
                  <c:v>2432</c:v>
                </c:pt>
                <c:pt idx="4864">
                  <c:v>2432.5</c:v>
                </c:pt>
                <c:pt idx="4865">
                  <c:v>2433</c:v>
                </c:pt>
                <c:pt idx="4866">
                  <c:v>2433.5</c:v>
                </c:pt>
                <c:pt idx="4867">
                  <c:v>2434</c:v>
                </c:pt>
                <c:pt idx="4868">
                  <c:v>2434.5</c:v>
                </c:pt>
                <c:pt idx="4869">
                  <c:v>2435</c:v>
                </c:pt>
                <c:pt idx="4870">
                  <c:v>2435.5</c:v>
                </c:pt>
                <c:pt idx="4871">
                  <c:v>2436</c:v>
                </c:pt>
                <c:pt idx="4872">
                  <c:v>2436.5</c:v>
                </c:pt>
                <c:pt idx="4873">
                  <c:v>2437</c:v>
                </c:pt>
                <c:pt idx="4874">
                  <c:v>2437.5</c:v>
                </c:pt>
                <c:pt idx="4875">
                  <c:v>2438</c:v>
                </c:pt>
                <c:pt idx="4876">
                  <c:v>2438.5</c:v>
                </c:pt>
                <c:pt idx="4877">
                  <c:v>2439</c:v>
                </c:pt>
                <c:pt idx="4878">
                  <c:v>2439.5</c:v>
                </c:pt>
                <c:pt idx="4879">
                  <c:v>2440</c:v>
                </c:pt>
                <c:pt idx="4880">
                  <c:v>2440.5</c:v>
                </c:pt>
                <c:pt idx="4881">
                  <c:v>2441</c:v>
                </c:pt>
                <c:pt idx="4882">
                  <c:v>2441.5</c:v>
                </c:pt>
                <c:pt idx="4883">
                  <c:v>2442</c:v>
                </c:pt>
                <c:pt idx="4884">
                  <c:v>2442.5</c:v>
                </c:pt>
                <c:pt idx="4885">
                  <c:v>2443</c:v>
                </c:pt>
                <c:pt idx="4886">
                  <c:v>2443.5</c:v>
                </c:pt>
                <c:pt idx="4887">
                  <c:v>2444</c:v>
                </c:pt>
                <c:pt idx="4888">
                  <c:v>2444.5</c:v>
                </c:pt>
                <c:pt idx="4889">
                  <c:v>2445</c:v>
                </c:pt>
                <c:pt idx="4890">
                  <c:v>2445.5</c:v>
                </c:pt>
                <c:pt idx="4891">
                  <c:v>2446</c:v>
                </c:pt>
                <c:pt idx="4892">
                  <c:v>2446.5</c:v>
                </c:pt>
                <c:pt idx="4893">
                  <c:v>2447</c:v>
                </c:pt>
                <c:pt idx="4894">
                  <c:v>2447.5</c:v>
                </c:pt>
                <c:pt idx="4895">
                  <c:v>2448</c:v>
                </c:pt>
                <c:pt idx="4896">
                  <c:v>2448.5</c:v>
                </c:pt>
                <c:pt idx="4897">
                  <c:v>2449</c:v>
                </c:pt>
                <c:pt idx="4898">
                  <c:v>2449.5</c:v>
                </c:pt>
                <c:pt idx="4899">
                  <c:v>2450</c:v>
                </c:pt>
                <c:pt idx="4900">
                  <c:v>2450.5</c:v>
                </c:pt>
                <c:pt idx="4901">
                  <c:v>2451</c:v>
                </c:pt>
                <c:pt idx="4902">
                  <c:v>2451.5</c:v>
                </c:pt>
                <c:pt idx="4903">
                  <c:v>2452</c:v>
                </c:pt>
                <c:pt idx="4904">
                  <c:v>2452.5</c:v>
                </c:pt>
                <c:pt idx="4905">
                  <c:v>2453</c:v>
                </c:pt>
                <c:pt idx="4906">
                  <c:v>2453.5</c:v>
                </c:pt>
                <c:pt idx="4907">
                  <c:v>2454</c:v>
                </c:pt>
                <c:pt idx="4908">
                  <c:v>2454.5</c:v>
                </c:pt>
                <c:pt idx="4909">
                  <c:v>2455</c:v>
                </c:pt>
                <c:pt idx="4910">
                  <c:v>2455.5</c:v>
                </c:pt>
                <c:pt idx="4911">
                  <c:v>2456</c:v>
                </c:pt>
                <c:pt idx="4912">
                  <c:v>2456.5</c:v>
                </c:pt>
                <c:pt idx="4913">
                  <c:v>2457</c:v>
                </c:pt>
                <c:pt idx="4914">
                  <c:v>2457.5</c:v>
                </c:pt>
                <c:pt idx="4915">
                  <c:v>2458</c:v>
                </c:pt>
                <c:pt idx="4916">
                  <c:v>2458.5</c:v>
                </c:pt>
                <c:pt idx="4917">
                  <c:v>2459</c:v>
                </c:pt>
                <c:pt idx="4918">
                  <c:v>2459.5</c:v>
                </c:pt>
                <c:pt idx="4919">
                  <c:v>2460</c:v>
                </c:pt>
                <c:pt idx="4920">
                  <c:v>2460.5</c:v>
                </c:pt>
                <c:pt idx="4921">
                  <c:v>2461</c:v>
                </c:pt>
                <c:pt idx="4922">
                  <c:v>2461.5</c:v>
                </c:pt>
                <c:pt idx="4923">
                  <c:v>2462</c:v>
                </c:pt>
                <c:pt idx="4924">
                  <c:v>2462.5</c:v>
                </c:pt>
                <c:pt idx="4925">
                  <c:v>2463</c:v>
                </c:pt>
                <c:pt idx="4926">
                  <c:v>2463.5</c:v>
                </c:pt>
                <c:pt idx="4927">
                  <c:v>2464</c:v>
                </c:pt>
                <c:pt idx="4928">
                  <c:v>2464.5</c:v>
                </c:pt>
                <c:pt idx="4929">
                  <c:v>2465</c:v>
                </c:pt>
                <c:pt idx="4930">
                  <c:v>2465.5</c:v>
                </c:pt>
                <c:pt idx="4931">
                  <c:v>2466</c:v>
                </c:pt>
                <c:pt idx="4932">
                  <c:v>2466.5</c:v>
                </c:pt>
                <c:pt idx="4933">
                  <c:v>2467</c:v>
                </c:pt>
                <c:pt idx="4934">
                  <c:v>2467.5</c:v>
                </c:pt>
                <c:pt idx="4935">
                  <c:v>2468</c:v>
                </c:pt>
                <c:pt idx="4936">
                  <c:v>2468.5</c:v>
                </c:pt>
                <c:pt idx="4937">
                  <c:v>2469</c:v>
                </c:pt>
                <c:pt idx="4938">
                  <c:v>2469.5</c:v>
                </c:pt>
                <c:pt idx="4939">
                  <c:v>2470</c:v>
                </c:pt>
                <c:pt idx="4940">
                  <c:v>2470.5</c:v>
                </c:pt>
                <c:pt idx="4941">
                  <c:v>2471</c:v>
                </c:pt>
                <c:pt idx="4942">
                  <c:v>2471.5</c:v>
                </c:pt>
                <c:pt idx="4943">
                  <c:v>2472</c:v>
                </c:pt>
                <c:pt idx="4944">
                  <c:v>2472.5</c:v>
                </c:pt>
                <c:pt idx="4945">
                  <c:v>2473</c:v>
                </c:pt>
                <c:pt idx="4946">
                  <c:v>2473.5</c:v>
                </c:pt>
                <c:pt idx="4947">
                  <c:v>2474</c:v>
                </c:pt>
                <c:pt idx="4948">
                  <c:v>2474.5</c:v>
                </c:pt>
                <c:pt idx="4949">
                  <c:v>2475</c:v>
                </c:pt>
                <c:pt idx="4950">
                  <c:v>2475.5</c:v>
                </c:pt>
                <c:pt idx="4951">
                  <c:v>2476</c:v>
                </c:pt>
                <c:pt idx="4952">
                  <c:v>2476.5</c:v>
                </c:pt>
                <c:pt idx="4953">
                  <c:v>2477</c:v>
                </c:pt>
                <c:pt idx="4954">
                  <c:v>2477.5</c:v>
                </c:pt>
                <c:pt idx="4955">
                  <c:v>2478</c:v>
                </c:pt>
                <c:pt idx="4956">
                  <c:v>2478.5</c:v>
                </c:pt>
                <c:pt idx="4957">
                  <c:v>2479</c:v>
                </c:pt>
                <c:pt idx="4958">
                  <c:v>2479.5</c:v>
                </c:pt>
                <c:pt idx="4959">
                  <c:v>2480</c:v>
                </c:pt>
                <c:pt idx="4960">
                  <c:v>2480.5</c:v>
                </c:pt>
                <c:pt idx="4961">
                  <c:v>2481</c:v>
                </c:pt>
                <c:pt idx="4962">
                  <c:v>2481.5</c:v>
                </c:pt>
                <c:pt idx="4963">
                  <c:v>2482</c:v>
                </c:pt>
                <c:pt idx="4964">
                  <c:v>2482.5</c:v>
                </c:pt>
                <c:pt idx="4965">
                  <c:v>2483</c:v>
                </c:pt>
                <c:pt idx="4966">
                  <c:v>2483.5</c:v>
                </c:pt>
                <c:pt idx="4967">
                  <c:v>2484</c:v>
                </c:pt>
                <c:pt idx="4968">
                  <c:v>2484.5</c:v>
                </c:pt>
                <c:pt idx="4969">
                  <c:v>2485</c:v>
                </c:pt>
                <c:pt idx="4970">
                  <c:v>2485.5</c:v>
                </c:pt>
                <c:pt idx="4971">
                  <c:v>2486</c:v>
                </c:pt>
                <c:pt idx="4972">
                  <c:v>2486.5</c:v>
                </c:pt>
                <c:pt idx="4973">
                  <c:v>2487</c:v>
                </c:pt>
                <c:pt idx="4974">
                  <c:v>2487.5</c:v>
                </c:pt>
                <c:pt idx="4975">
                  <c:v>2488</c:v>
                </c:pt>
                <c:pt idx="4976">
                  <c:v>2488.5</c:v>
                </c:pt>
                <c:pt idx="4977">
                  <c:v>2489</c:v>
                </c:pt>
                <c:pt idx="4978">
                  <c:v>2489.5</c:v>
                </c:pt>
                <c:pt idx="4979">
                  <c:v>2490</c:v>
                </c:pt>
                <c:pt idx="4980">
                  <c:v>2490.5</c:v>
                </c:pt>
                <c:pt idx="4981">
                  <c:v>2491</c:v>
                </c:pt>
                <c:pt idx="4982">
                  <c:v>2491.5</c:v>
                </c:pt>
                <c:pt idx="4983">
                  <c:v>2492</c:v>
                </c:pt>
                <c:pt idx="4984">
                  <c:v>2492.5</c:v>
                </c:pt>
                <c:pt idx="4985">
                  <c:v>2493</c:v>
                </c:pt>
                <c:pt idx="4986">
                  <c:v>2493.5</c:v>
                </c:pt>
                <c:pt idx="4987">
                  <c:v>2494</c:v>
                </c:pt>
                <c:pt idx="4988">
                  <c:v>2494.5</c:v>
                </c:pt>
                <c:pt idx="4989">
                  <c:v>2495</c:v>
                </c:pt>
                <c:pt idx="4990">
                  <c:v>2495.5</c:v>
                </c:pt>
                <c:pt idx="4991">
                  <c:v>2496</c:v>
                </c:pt>
                <c:pt idx="4992">
                  <c:v>2496.5</c:v>
                </c:pt>
                <c:pt idx="4993">
                  <c:v>2497</c:v>
                </c:pt>
                <c:pt idx="4994">
                  <c:v>2497.5</c:v>
                </c:pt>
                <c:pt idx="4995">
                  <c:v>2498</c:v>
                </c:pt>
                <c:pt idx="4996">
                  <c:v>2498.5</c:v>
                </c:pt>
                <c:pt idx="4997">
                  <c:v>2499</c:v>
                </c:pt>
                <c:pt idx="4998">
                  <c:v>2499.5</c:v>
                </c:pt>
                <c:pt idx="4999">
                  <c:v>2500</c:v>
                </c:pt>
                <c:pt idx="5000">
                  <c:v>2500.5</c:v>
                </c:pt>
                <c:pt idx="5001">
                  <c:v>2501</c:v>
                </c:pt>
                <c:pt idx="5002">
                  <c:v>2501.5</c:v>
                </c:pt>
                <c:pt idx="5003">
                  <c:v>2502</c:v>
                </c:pt>
                <c:pt idx="5004">
                  <c:v>2502.5</c:v>
                </c:pt>
                <c:pt idx="5005">
                  <c:v>2503</c:v>
                </c:pt>
                <c:pt idx="5006">
                  <c:v>2503.5</c:v>
                </c:pt>
                <c:pt idx="5007">
                  <c:v>2504</c:v>
                </c:pt>
                <c:pt idx="5008">
                  <c:v>2504.5</c:v>
                </c:pt>
                <c:pt idx="5009">
                  <c:v>2505</c:v>
                </c:pt>
                <c:pt idx="5010">
                  <c:v>2505.5</c:v>
                </c:pt>
                <c:pt idx="5011">
                  <c:v>2506</c:v>
                </c:pt>
                <c:pt idx="5012">
                  <c:v>2506.5</c:v>
                </c:pt>
                <c:pt idx="5013">
                  <c:v>2507</c:v>
                </c:pt>
                <c:pt idx="5014">
                  <c:v>2507.5</c:v>
                </c:pt>
                <c:pt idx="5015">
                  <c:v>2508</c:v>
                </c:pt>
                <c:pt idx="5016">
                  <c:v>2508.5</c:v>
                </c:pt>
                <c:pt idx="5017">
                  <c:v>2509</c:v>
                </c:pt>
                <c:pt idx="5018">
                  <c:v>2509.5</c:v>
                </c:pt>
                <c:pt idx="5019">
                  <c:v>2510</c:v>
                </c:pt>
                <c:pt idx="5020">
                  <c:v>2510.5</c:v>
                </c:pt>
                <c:pt idx="5021">
                  <c:v>2511</c:v>
                </c:pt>
                <c:pt idx="5022">
                  <c:v>2511.5</c:v>
                </c:pt>
                <c:pt idx="5023">
                  <c:v>2512</c:v>
                </c:pt>
                <c:pt idx="5024">
                  <c:v>2512.5</c:v>
                </c:pt>
                <c:pt idx="5025">
                  <c:v>2513</c:v>
                </c:pt>
                <c:pt idx="5026">
                  <c:v>2513.5</c:v>
                </c:pt>
                <c:pt idx="5027">
                  <c:v>2514</c:v>
                </c:pt>
                <c:pt idx="5028">
                  <c:v>2514.5</c:v>
                </c:pt>
                <c:pt idx="5029">
                  <c:v>2515</c:v>
                </c:pt>
                <c:pt idx="5030">
                  <c:v>2515.5</c:v>
                </c:pt>
                <c:pt idx="5031">
                  <c:v>2516</c:v>
                </c:pt>
                <c:pt idx="5032">
                  <c:v>2516.5</c:v>
                </c:pt>
                <c:pt idx="5033">
                  <c:v>2517</c:v>
                </c:pt>
                <c:pt idx="5034">
                  <c:v>2517.5</c:v>
                </c:pt>
                <c:pt idx="5035">
                  <c:v>2518</c:v>
                </c:pt>
                <c:pt idx="5036">
                  <c:v>2518.5</c:v>
                </c:pt>
                <c:pt idx="5037">
                  <c:v>2519</c:v>
                </c:pt>
                <c:pt idx="5038">
                  <c:v>2519.5</c:v>
                </c:pt>
                <c:pt idx="5039">
                  <c:v>2520</c:v>
                </c:pt>
                <c:pt idx="5040">
                  <c:v>2520.5</c:v>
                </c:pt>
                <c:pt idx="5041">
                  <c:v>2521</c:v>
                </c:pt>
                <c:pt idx="5042">
                  <c:v>2521.5</c:v>
                </c:pt>
                <c:pt idx="5043">
                  <c:v>2522</c:v>
                </c:pt>
                <c:pt idx="5044">
                  <c:v>2522.5</c:v>
                </c:pt>
                <c:pt idx="5045">
                  <c:v>2523</c:v>
                </c:pt>
                <c:pt idx="5046">
                  <c:v>2523.5</c:v>
                </c:pt>
                <c:pt idx="5047">
                  <c:v>2524</c:v>
                </c:pt>
                <c:pt idx="5048">
                  <c:v>2524.5</c:v>
                </c:pt>
                <c:pt idx="5049">
                  <c:v>2525</c:v>
                </c:pt>
                <c:pt idx="5050">
                  <c:v>2525.5</c:v>
                </c:pt>
                <c:pt idx="5051">
                  <c:v>2526</c:v>
                </c:pt>
                <c:pt idx="5052">
                  <c:v>2526.5</c:v>
                </c:pt>
                <c:pt idx="5053">
                  <c:v>2527</c:v>
                </c:pt>
                <c:pt idx="5054">
                  <c:v>2527.5</c:v>
                </c:pt>
                <c:pt idx="5055">
                  <c:v>2528</c:v>
                </c:pt>
                <c:pt idx="5056">
                  <c:v>2528.5</c:v>
                </c:pt>
                <c:pt idx="5057">
                  <c:v>2529</c:v>
                </c:pt>
                <c:pt idx="5058">
                  <c:v>2529.5</c:v>
                </c:pt>
                <c:pt idx="5059">
                  <c:v>2530</c:v>
                </c:pt>
                <c:pt idx="5060">
                  <c:v>2530.5</c:v>
                </c:pt>
                <c:pt idx="5061">
                  <c:v>2531</c:v>
                </c:pt>
                <c:pt idx="5062">
                  <c:v>2531.5</c:v>
                </c:pt>
                <c:pt idx="5063">
                  <c:v>2532</c:v>
                </c:pt>
                <c:pt idx="5064">
                  <c:v>2532.5</c:v>
                </c:pt>
                <c:pt idx="5065">
                  <c:v>2533</c:v>
                </c:pt>
                <c:pt idx="5066">
                  <c:v>2533.5</c:v>
                </c:pt>
                <c:pt idx="5067">
                  <c:v>2534</c:v>
                </c:pt>
                <c:pt idx="5068">
                  <c:v>2534.5</c:v>
                </c:pt>
                <c:pt idx="5069">
                  <c:v>2535</c:v>
                </c:pt>
                <c:pt idx="5070">
                  <c:v>2535.5</c:v>
                </c:pt>
                <c:pt idx="5071">
                  <c:v>2536</c:v>
                </c:pt>
                <c:pt idx="5072">
                  <c:v>2536.5</c:v>
                </c:pt>
                <c:pt idx="5073">
                  <c:v>2537</c:v>
                </c:pt>
                <c:pt idx="5074">
                  <c:v>2537.5</c:v>
                </c:pt>
                <c:pt idx="5075">
                  <c:v>2538</c:v>
                </c:pt>
                <c:pt idx="5076">
                  <c:v>2538.5</c:v>
                </c:pt>
                <c:pt idx="5077">
                  <c:v>2539</c:v>
                </c:pt>
                <c:pt idx="5078">
                  <c:v>2539.5</c:v>
                </c:pt>
                <c:pt idx="5079">
                  <c:v>2540</c:v>
                </c:pt>
                <c:pt idx="5080">
                  <c:v>2540.5</c:v>
                </c:pt>
                <c:pt idx="5081">
                  <c:v>2541</c:v>
                </c:pt>
                <c:pt idx="5082">
                  <c:v>2541.5</c:v>
                </c:pt>
                <c:pt idx="5083">
                  <c:v>2542</c:v>
                </c:pt>
                <c:pt idx="5084">
                  <c:v>2542.5</c:v>
                </c:pt>
                <c:pt idx="5085">
                  <c:v>2543</c:v>
                </c:pt>
                <c:pt idx="5086">
                  <c:v>2543.5</c:v>
                </c:pt>
                <c:pt idx="5087">
                  <c:v>2544</c:v>
                </c:pt>
                <c:pt idx="5088">
                  <c:v>2544.5</c:v>
                </c:pt>
                <c:pt idx="5089">
                  <c:v>2545</c:v>
                </c:pt>
                <c:pt idx="5090">
                  <c:v>2545.5</c:v>
                </c:pt>
                <c:pt idx="5091">
                  <c:v>2546</c:v>
                </c:pt>
                <c:pt idx="5092">
                  <c:v>2546.5</c:v>
                </c:pt>
                <c:pt idx="5093">
                  <c:v>2547</c:v>
                </c:pt>
                <c:pt idx="5094">
                  <c:v>2547.5</c:v>
                </c:pt>
                <c:pt idx="5095">
                  <c:v>2548</c:v>
                </c:pt>
                <c:pt idx="5096">
                  <c:v>2548.5</c:v>
                </c:pt>
                <c:pt idx="5097">
                  <c:v>2549</c:v>
                </c:pt>
                <c:pt idx="5098">
                  <c:v>2549.5</c:v>
                </c:pt>
                <c:pt idx="5099">
                  <c:v>2550</c:v>
                </c:pt>
                <c:pt idx="5100">
                  <c:v>2550.5</c:v>
                </c:pt>
                <c:pt idx="5101">
                  <c:v>2551</c:v>
                </c:pt>
                <c:pt idx="5102">
                  <c:v>2551.5</c:v>
                </c:pt>
                <c:pt idx="5103">
                  <c:v>2552</c:v>
                </c:pt>
                <c:pt idx="5104">
                  <c:v>2552.5</c:v>
                </c:pt>
                <c:pt idx="5105">
                  <c:v>2553</c:v>
                </c:pt>
                <c:pt idx="5106">
                  <c:v>2553.5</c:v>
                </c:pt>
                <c:pt idx="5107">
                  <c:v>2554</c:v>
                </c:pt>
                <c:pt idx="5108">
                  <c:v>2554.5</c:v>
                </c:pt>
                <c:pt idx="5109">
                  <c:v>2555</c:v>
                </c:pt>
                <c:pt idx="5110">
                  <c:v>2555.5</c:v>
                </c:pt>
                <c:pt idx="5111">
                  <c:v>2556</c:v>
                </c:pt>
                <c:pt idx="5112">
                  <c:v>2556.5</c:v>
                </c:pt>
                <c:pt idx="5113">
                  <c:v>2557</c:v>
                </c:pt>
                <c:pt idx="5114">
                  <c:v>2557.5</c:v>
                </c:pt>
                <c:pt idx="5115">
                  <c:v>2558</c:v>
                </c:pt>
                <c:pt idx="5116">
                  <c:v>2558.5</c:v>
                </c:pt>
                <c:pt idx="5117">
                  <c:v>2559</c:v>
                </c:pt>
                <c:pt idx="5118">
                  <c:v>2559.5</c:v>
                </c:pt>
                <c:pt idx="5119">
                  <c:v>2560</c:v>
                </c:pt>
                <c:pt idx="5120">
                  <c:v>2560.5</c:v>
                </c:pt>
                <c:pt idx="5121">
                  <c:v>2561</c:v>
                </c:pt>
                <c:pt idx="5122">
                  <c:v>2561.5</c:v>
                </c:pt>
                <c:pt idx="5123">
                  <c:v>2562</c:v>
                </c:pt>
                <c:pt idx="5124">
                  <c:v>2562.5</c:v>
                </c:pt>
                <c:pt idx="5125">
                  <c:v>2563</c:v>
                </c:pt>
                <c:pt idx="5126">
                  <c:v>2563.5</c:v>
                </c:pt>
                <c:pt idx="5127">
                  <c:v>2564</c:v>
                </c:pt>
                <c:pt idx="5128">
                  <c:v>2564.5</c:v>
                </c:pt>
                <c:pt idx="5129">
                  <c:v>2565</c:v>
                </c:pt>
                <c:pt idx="5130">
                  <c:v>2565.5</c:v>
                </c:pt>
                <c:pt idx="5131">
                  <c:v>2566</c:v>
                </c:pt>
                <c:pt idx="5132">
                  <c:v>2566.5</c:v>
                </c:pt>
                <c:pt idx="5133">
                  <c:v>2567</c:v>
                </c:pt>
                <c:pt idx="5134">
                  <c:v>2567.5</c:v>
                </c:pt>
                <c:pt idx="5135">
                  <c:v>2568</c:v>
                </c:pt>
                <c:pt idx="5136">
                  <c:v>2568.5</c:v>
                </c:pt>
                <c:pt idx="5137">
                  <c:v>2569</c:v>
                </c:pt>
                <c:pt idx="5138">
                  <c:v>2569.5</c:v>
                </c:pt>
                <c:pt idx="5139">
                  <c:v>2570</c:v>
                </c:pt>
                <c:pt idx="5140">
                  <c:v>2570.5</c:v>
                </c:pt>
                <c:pt idx="5141">
                  <c:v>2571</c:v>
                </c:pt>
                <c:pt idx="5142">
                  <c:v>2571.5</c:v>
                </c:pt>
                <c:pt idx="5143">
                  <c:v>2572</c:v>
                </c:pt>
                <c:pt idx="5144">
                  <c:v>2572.5</c:v>
                </c:pt>
                <c:pt idx="5145">
                  <c:v>2573</c:v>
                </c:pt>
                <c:pt idx="5146">
                  <c:v>2573.5</c:v>
                </c:pt>
                <c:pt idx="5147">
                  <c:v>2574</c:v>
                </c:pt>
                <c:pt idx="5148">
                  <c:v>2574.5</c:v>
                </c:pt>
                <c:pt idx="5149">
                  <c:v>2575</c:v>
                </c:pt>
                <c:pt idx="5150">
                  <c:v>2575.5</c:v>
                </c:pt>
                <c:pt idx="5151">
                  <c:v>2576</c:v>
                </c:pt>
                <c:pt idx="5152">
                  <c:v>2576.5</c:v>
                </c:pt>
                <c:pt idx="5153">
                  <c:v>2577</c:v>
                </c:pt>
                <c:pt idx="5154">
                  <c:v>2577.5</c:v>
                </c:pt>
                <c:pt idx="5155">
                  <c:v>2578</c:v>
                </c:pt>
                <c:pt idx="5156">
                  <c:v>2578.5</c:v>
                </c:pt>
                <c:pt idx="5157">
                  <c:v>2579</c:v>
                </c:pt>
                <c:pt idx="5158">
                  <c:v>2579.5</c:v>
                </c:pt>
                <c:pt idx="5159">
                  <c:v>2580</c:v>
                </c:pt>
                <c:pt idx="5160">
                  <c:v>2580.5</c:v>
                </c:pt>
                <c:pt idx="5161">
                  <c:v>2581</c:v>
                </c:pt>
                <c:pt idx="5162">
                  <c:v>2581.5</c:v>
                </c:pt>
                <c:pt idx="5163">
                  <c:v>2582</c:v>
                </c:pt>
                <c:pt idx="5164">
                  <c:v>2582.5</c:v>
                </c:pt>
                <c:pt idx="5165">
                  <c:v>2583</c:v>
                </c:pt>
                <c:pt idx="5166">
                  <c:v>2583.5</c:v>
                </c:pt>
                <c:pt idx="5167">
                  <c:v>2584</c:v>
                </c:pt>
                <c:pt idx="5168">
                  <c:v>2584.5</c:v>
                </c:pt>
                <c:pt idx="5169">
                  <c:v>2585</c:v>
                </c:pt>
                <c:pt idx="5170">
                  <c:v>2585.5</c:v>
                </c:pt>
                <c:pt idx="5171">
                  <c:v>2586</c:v>
                </c:pt>
                <c:pt idx="5172">
                  <c:v>2586.5</c:v>
                </c:pt>
                <c:pt idx="5173">
                  <c:v>2587</c:v>
                </c:pt>
                <c:pt idx="5174">
                  <c:v>2587.5</c:v>
                </c:pt>
                <c:pt idx="5175">
                  <c:v>2588</c:v>
                </c:pt>
                <c:pt idx="5176">
                  <c:v>2588.5</c:v>
                </c:pt>
                <c:pt idx="5177">
                  <c:v>2589</c:v>
                </c:pt>
                <c:pt idx="5178">
                  <c:v>2589.5</c:v>
                </c:pt>
                <c:pt idx="5179">
                  <c:v>2590</c:v>
                </c:pt>
                <c:pt idx="5180">
                  <c:v>2590.5</c:v>
                </c:pt>
                <c:pt idx="5181">
                  <c:v>2591</c:v>
                </c:pt>
                <c:pt idx="5182">
                  <c:v>2591.5</c:v>
                </c:pt>
                <c:pt idx="5183">
                  <c:v>2592</c:v>
                </c:pt>
                <c:pt idx="5184">
                  <c:v>2592.5</c:v>
                </c:pt>
                <c:pt idx="5185">
                  <c:v>2593</c:v>
                </c:pt>
                <c:pt idx="5186">
                  <c:v>2593.5</c:v>
                </c:pt>
                <c:pt idx="5187">
                  <c:v>2594</c:v>
                </c:pt>
                <c:pt idx="5188">
                  <c:v>2594.5</c:v>
                </c:pt>
                <c:pt idx="5189">
                  <c:v>2595</c:v>
                </c:pt>
                <c:pt idx="5190">
                  <c:v>2595.5</c:v>
                </c:pt>
                <c:pt idx="5191">
                  <c:v>2596</c:v>
                </c:pt>
                <c:pt idx="5192">
                  <c:v>2596.5</c:v>
                </c:pt>
                <c:pt idx="5193">
                  <c:v>2597</c:v>
                </c:pt>
                <c:pt idx="5194">
                  <c:v>2597.5</c:v>
                </c:pt>
                <c:pt idx="5195">
                  <c:v>2598</c:v>
                </c:pt>
                <c:pt idx="5196">
                  <c:v>2598.5</c:v>
                </c:pt>
                <c:pt idx="5197">
                  <c:v>2599</c:v>
                </c:pt>
                <c:pt idx="5198">
                  <c:v>2599.5</c:v>
                </c:pt>
                <c:pt idx="5199">
                  <c:v>2600</c:v>
                </c:pt>
                <c:pt idx="5200">
                  <c:v>2600.5</c:v>
                </c:pt>
                <c:pt idx="5201">
                  <c:v>2601</c:v>
                </c:pt>
                <c:pt idx="5202">
                  <c:v>2601.5</c:v>
                </c:pt>
                <c:pt idx="5203">
                  <c:v>2602</c:v>
                </c:pt>
                <c:pt idx="5204">
                  <c:v>2602.5</c:v>
                </c:pt>
                <c:pt idx="5205">
                  <c:v>2603</c:v>
                </c:pt>
                <c:pt idx="5206">
                  <c:v>2603.5</c:v>
                </c:pt>
                <c:pt idx="5207">
                  <c:v>2604</c:v>
                </c:pt>
                <c:pt idx="5208">
                  <c:v>2604.5</c:v>
                </c:pt>
                <c:pt idx="5209">
                  <c:v>2605</c:v>
                </c:pt>
                <c:pt idx="5210">
                  <c:v>2605.5</c:v>
                </c:pt>
                <c:pt idx="5211">
                  <c:v>2606</c:v>
                </c:pt>
                <c:pt idx="5212">
                  <c:v>2606.5</c:v>
                </c:pt>
                <c:pt idx="5213">
                  <c:v>2607</c:v>
                </c:pt>
                <c:pt idx="5214">
                  <c:v>2607.5</c:v>
                </c:pt>
                <c:pt idx="5215">
                  <c:v>2608</c:v>
                </c:pt>
                <c:pt idx="5216">
                  <c:v>2608.5</c:v>
                </c:pt>
                <c:pt idx="5217">
                  <c:v>2609</c:v>
                </c:pt>
                <c:pt idx="5218">
                  <c:v>2609.5</c:v>
                </c:pt>
                <c:pt idx="5219">
                  <c:v>2610</c:v>
                </c:pt>
                <c:pt idx="5220">
                  <c:v>2610.5</c:v>
                </c:pt>
                <c:pt idx="5221">
                  <c:v>2611</c:v>
                </c:pt>
                <c:pt idx="5222">
                  <c:v>2611.5</c:v>
                </c:pt>
                <c:pt idx="5223">
                  <c:v>2612</c:v>
                </c:pt>
                <c:pt idx="5224">
                  <c:v>2612.5</c:v>
                </c:pt>
                <c:pt idx="5225">
                  <c:v>2613</c:v>
                </c:pt>
                <c:pt idx="5226">
                  <c:v>2613.5</c:v>
                </c:pt>
                <c:pt idx="5227">
                  <c:v>2614</c:v>
                </c:pt>
                <c:pt idx="5228">
                  <c:v>2614.5</c:v>
                </c:pt>
                <c:pt idx="5229">
                  <c:v>2615</c:v>
                </c:pt>
                <c:pt idx="5230">
                  <c:v>2615.5</c:v>
                </c:pt>
                <c:pt idx="5231">
                  <c:v>2616</c:v>
                </c:pt>
                <c:pt idx="5232">
                  <c:v>2616.5</c:v>
                </c:pt>
                <c:pt idx="5233">
                  <c:v>2617</c:v>
                </c:pt>
                <c:pt idx="5234">
                  <c:v>2617.5</c:v>
                </c:pt>
                <c:pt idx="5235">
                  <c:v>2618</c:v>
                </c:pt>
                <c:pt idx="5236">
                  <c:v>2618.5</c:v>
                </c:pt>
                <c:pt idx="5237">
                  <c:v>2619</c:v>
                </c:pt>
                <c:pt idx="5238">
                  <c:v>2619.5</c:v>
                </c:pt>
                <c:pt idx="5239">
                  <c:v>2620</c:v>
                </c:pt>
                <c:pt idx="5240">
                  <c:v>2620.5</c:v>
                </c:pt>
                <c:pt idx="5241">
                  <c:v>2621</c:v>
                </c:pt>
                <c:pt idx="5242">
                  <c:v>2621.5</c:v>
                </c:pt>
                <c:pt idx="5243">
                  <c:v>2622</c:v>
                </c:pt>
                <c:pt idx="5244">
                  <c:v>2622.5</c:v>
                </c:pt>
                <c:pt idx="5245">
                  <c:v>2623</c:v>
                </c:pt>
                <c:pt idx="5246">
                  <c:v>2623.5</c:v>
                </c:pt>
                <c:pt idx="5247">
                  <c:v>2624</c:v>
                </c:pt>
                <c:pt idx="5248">
                  <c:v>2624.5</c:v>
                </c:pt>
                <c:pt idx="5249">
                  <c:v>2625</c:v>
                </c:pt>
                <c:pt idx="5250">
                  <c:v>2625.5</c:v>
                </c:pt>
                <c:pt idx="5251">
                  <c:v>2626</c:v>
                </c:pt>
                <c:pt idx="5252">
                  <c:v>2626.5</c:v>
                </c:pt>
                <c:pt idx="5253">
                  <c:v>2627</c:v>
                </c:pt>
                <c:pt idx="5254">
                  <c:v>2627.5</c:v>
                </c:pt>
                <c:pt idx="5255">
                  <c:v>2628</c:v>
                </c:pt>
                <c:pt idx="5256">
                  <c:v>2628.5</c:v>
                </c:pt>
                <c:pt idx="5257">
                  <c:v>2629</c:v>
                </c:pt>
                <c:pt idx="5258">
                  <c:v>2629.5</c:v>
                </c:pt>
                <c:pt idx="5259">
                  <c:v>2630</c:v>
                </c:pt>
                <c:pt idx="5260">
                  <c:v>2630.5</c:v>
                </c:pt>
                <c:pt idx="5261">
                  <c:v>2631</c:v>
                </c:pt>
                <c:pt idx="5262">
                  <c:v>2631.5</c:v>
                </c:pt>
                <c:pt idx="5263">
                  <c:v>2632</c:v>
                </c:pt>
                <c:pt idx="5264">
                  <c:v>2632.5</c:v>
                </c:pt>
                <c:pt idx="5265">
                  <c:v>2633</c:v>
                </c:pt>
                <c:pt idx="5266">
                  <c:v>2633.5</c:v>
                </c:pt>
                <c:pt idx="5267">
                  <c:v>2634</c:v>
                </c:pt>
                <c:pt idx="5268">
                  <c:v>2634.5</c:v>
                </c:pt>
                <c:pt idx="5269">
                  <c:v>2635</c:v>
                </c:pt>
                <c:pt idx="5270">
                  <c:v>2635.5</c:v>
                </c:pt>
                <c:pt idx="5271">
                  <c:v>2636</c:v>
                </c:pt>
                <c:pt idx="5272">
                  <c:v>2636.5</c:v>
                </c:pt>
                <c:pt idx="5273">
                  <c:v>2637</c:v>
                </c:pt>
                <c:pt idx="5274">
                  <c:v>2637.5</c:v>
                </c:pt>
                <c:pt idx="5275">
                  <c:v>2638</c:v>
                </c:pt>
                <c:pt idx="5276">
                  <c:v>2638.5</c:v>
                </c:pt>
                <c:pt idx="5277">
                  <c:v>2639</c:v>
                </c:pt>
                <c:pt idx="5278">
                  <c:v>2639.5</c:v>
                </c:pt>
                <c:pt idx="5279">
                  <c:v>2640</c:v>
                </c:pt>
                <c:pt idx="5280">
                  <c:v>2640.5</c:v>
                </c:pt>
                <c:pt idx="5281">
                  <c:v>2641</c:v>
                </c:pt>
                <c:pt idx="5282">
                  <c:v>2641.5</c:v>
                </c:pt>
                <c:pt idx="5283">
                  <c:v>2642</c:v>
                </c:pt>
                <c:pt idx="5284">
                  <c:v>2642.5</c:v>
                </c:pt>
                <c:pt idx="5285">
                  <c:v>2643</c:v>
                </c:pt>
                <c:pt idx="5286">
                  <c:v>2643.5</c:v>
                </c:pt>
                <c:pt idx="5287">
                  <c:v>2644</c:v>
                </c:pt>
                <c:pt idx="5288">
                  <c:v>2644.5</c:v>
                </c:pt>
                <c:pt idx="5289">
                  <c:v>2645</c:v>
                </c:pt>
                <c:pt idx="5290">
                  <c:v>2645.5</c:v>
                </c:pt>
                <c:pt idx="5291">
                  <c:v>2646</c:v>
                </c:pt>
                <c:pt idx="5292">
                  <c:v>2646.5</c:v>
                </c:pt>
                <c:pt idx="5293">
                  <c:v>2647</c:v>
                </c:pt>
                <c:pt idx="5294">
                  <c:v>2647.5</c:v>
                </c:pt>
                <c:pt idx="5295">
                  <c:v>2648</c:v>
                </c:pt>
                <c:pt idx="5296">
                  <c:v>2648.5</c:v>
                </c:pt>
                <c:pt idx="5297">
                  <c:v>2649</c:v>
                </c:pt>
                <c:pt idx="5298">
                  <c:v>2649.5</c:v>
                </c:pt>
                <c:pt idx="5299">
                  <c:v>2650</c:v>
                </c:pt>
                <c:pt idx="5300">
                  <c:v>2650.5</c:v>
                </c:pt>
                <c:pt idx="5301">
                  <c:v>2651</c:v>
                </c:pt>
                <c:pt idx="5302">
                  <c:v>2651.5</c:v>
                </c:pt>
                <c:pt idx="5303">
                  <c:v>2652</c:v>
                </c:pt>
                <c:pt idx="5304">
                  <c:v>2652.5</c:v>
                </c:pt>
                <c:pt idx="5305">
                  <c:v>2653</c:v>
                </c:pt>
                <c:pt idx="5306">
                  <c:v>2653.5</c:v>
                </c:pt>
                <c:pt idx="5307">
                  <c:v>2654</c:v>
                </c:pt>
                <c:pt idx="5308">
                  <c:v>2654.5</c:v>
                </c:pt>
                <c:pt idx="5309">
                  <c:v>2655</c:v>
                </c:pt>
                <c:pt idx="5310">
                  <c:v>2655.5</c:v>
                </c:pt>
                <c:pt idx="5311">
                  <c:v>2656</c:v>
                </c:pt>
                <c:pt idx="5312">
                  <c:v>2656.5</c:v>
                </c:pt>
                <c:pt idx="5313">
                  <c:v>2657</c:v>
                </c:pt>
                <c:pt idx="5314">
                  <c:v>2657.5</c:v>
                </c:pt>
                <c:pt idx="5315">
                  <c:v>2658</c:v>
                </c:pt>
                <c:pt idx="5316">
                  <c:v>2658.5</c:v>
                </c:pt>
                <c:pt idx="5317">
                  <c:v>2659</c:v>
                </c:pt>
                <c:pt idx="5318">
                  <c:v>2659.5</c:v>
                </c:pt>
                <c:pt idx="5319">
                  <c:v>2660</c:v>
                </c:pt>
                <c:pt idx="5320">
                  <c:v>2660.5</c:v>
                </c:pt>
                <c:pt idx="5321">
                  <c:v>2661</c:v>
                </c:pt>
                <c:pt idx="5322">
                  <c:v>2661.5</c:v>
                </c:pt>
                <c:pt idx="5323">
                  <c:v>2662</c:v>
                </c:pt>
                <c:pt idx="5324">
                  <c:v>2662.5</c:v>
                </c:pt>
                <c:pt idx="5325">
                  <c:v>2663</c:v>
                </c:pt>
                <c:pt idx="5326">
                  <c:v>2663.5</c:v>
                </c:pt>
                <c:pt idx="5327">
                  <c:v>2664</c:v>
                </c:pt>
                <c:pt idx="5328">
                  <c:v>2664.5</c:v>
                </c:pt>
                <c:pt idx="5329">
                  <c:v>2665</c:v>
                </c:pt>
                <c:pt idx="5330">
                  <c:v>2665.5</c:v>
                </c:pt>
                <c:pt idx="5331">
                  <c:v>2666</c:v>
                </c:pt>
                <c:pt idx="5332">
                  <c:v>2666.5</c:v>
                </c:pt>
                <c:pt idx="5333">
                  <c:v>2667</c:v>
                </c:pt>
                <c:pt idx="5334">
                  <c:v>2667.5</c:v>
                </c:pt>
                <c:pt idx="5335">
                  <c:v>2668</c:v>
                </c:pt>
                <c:pt idx="5336">
                  <c:v>2668.5</c:v>
                </c:pt>
                <c:pt idx="5337">
                  <c:v>2669</c:v>
                </c:pt>
                <c:pt idx="5338">
                  <c:v>2669.5</c:v>
                </c:pt>
                <c:pt idx="5339">
                  <c:v>2670</c:v>
                </c:pt>
                <c:pt idx="5340">
                  <c:v>2670.5</c:v>
                </c:pt>
                <c:pt idx="5341">
                  <c:v>2671</c:v>
                </c:pt>
                <c:pt idx="5342">
                  <c:v>2671.5</c:v>
                </c:pt>
                <c:pt idx="5343">
                  <c:v>2672</c:v>
                </c:pt>
                <c:pt idx="5344">
                  <c:v>2672.5</c:v>
                </c:pt>
                <c:pt idx="5345">
                  <c:v>2673</c:v>
                </c:pt>
                <c:pt idx="5346">
                  <c:v>2673.5</c:v>
                </c:pt>
                <c:pt idx="5347">
                  <c:v>2674</c:v>
                </c:pt>
                <c:pt idx="5348">
                  <c:v>2674.5</c:v>
                </c:pt>
                <c:pt idx="5349">
                  <c:v>2675</c:v>
                </c:pt>
                <c:pt idx="5350">
                  <c:v>2675.5</c:v>
                </c:pt>
                <c:pt idx="5351">
                  <c:v>2676</c:v>
                </c:pt>
                <c:pt idx="5352">
                  <c:v>2676.5</c:v>
                </c:pt>
                <c:pt idx="5353">
                  <c:v>2677</c:v>
                </c:pt>
                <c:pt idx="5354">
                  <c:v>2677.5</c:v>
                </c:pt>
                <c:pt idx="5355">
                  <c:v>2678</c:v>
                </c:pt>
                <c:pt idx="5356">
                  <c:v>2678.5</c:v>
                </c:pt>
                <c:pt idx="5357">
                  <c:v>2679</c:v>
                </c:pt>
                <c:pt idx="5358">
                  <c:v>2679.5</c:v>
                </c:pt>
                <c:pt idx="5359">
                  <c:v>2680</c:v>
                </c:pt>
                <c:pt idx="5360">
                  <c:v>2680.5</c:v>
                </c:pt>
                <c:pt idx="5361">
                  <c:v>2681</c:v>
                </c:pt>
                <c:pt idx="5362">
                  <c:v>2681.5</c:v>
                </c:pt>
                <c:pt idx="5363">
                  <c:v>2682</c:v>
                </c:pt>
                <c:pt idx="5364">
                  <c:v>2682.5</c:v>
                </c:pt>
                <c:pt idx="5365">
                  <c:v>2683</c:v>
                </c:pt>
                <c:pt idx="5366">
                  <c:v>2683.5</c:v>
                </c:pt>
                <c:pt idx="5367">
                  <c:v>2684</c:v>
                </c:pt>
                <c:pt idx="5368">
                  <c:v>2684.5</c:v>
                </c:pt>
                <c:pt idx="5369">
                  <c:v>2685</c:v>
                </c:pt>
                <c:pt idx="5370">
                  <c:v>2685.5</c:v>
                </c:pt>
                <c:pt idx="5371">
                  <c:v>2686</c:v>
                </c:pt>
                <c:pt idx="5372">
                  <c:v>2686.5</c:v>
                </c:pt>
                <c:pt idx="5373">
                  <c:v>2687</c:v>
                </c:pt>
                <c:pt idx="5374">
                  <c:v>2687.5</c:v>
                </c:pt>
                <c:pt idx="5375">
                  <c:v>2688</c:v>
                </c:pt>
                <c:pt idx="5376">
                  <c:v>2688.5</c:v>
                </c:pt>
                <c:pt idx="5377">
                  <c:v>2689</c:v>
                </c:pt>
                <c:pt idx="5378">
                  <c:v>2689.5</c:v>
                </c:pt>
                <c:pt idx="5379">
                  <c:v>2690</c:v>
                </c:pt>
                <c:pt idx="5380">
                  <c:v>2690.5</c:v>
                </c:pt>
                <c:pt idx="5381">
                  <c:v>2691</c:v>
                </c:pt>
                <c:pt idx="5382">
                  <c:v>2691.5</c:v>
                </c:pt>
                <c:pt idx="5383">
                  <c:v>2692</c:v>
                </c:pt>
                <c:pt idx="5384">
                  <c:v>2692.5</c:v>
                </c:pt>
                <c:pt idx="5385">
                  <c:v>2693</c:v>
                </c:pt>
                <c:pt idx="5386">
                  <c:v>2693.5</c:v>
                </c:pt>
                <c:pt idx="5387">
                  <c:v>2694</c:v>
                </c:pt>
                <c:pt idx="5388">
                  <c:v>2694.5</c:v>
                </c:pt>
                <c:pt idx="5389">
                  <c:v>2695</c:v>
                </c:pt>
                <c:pt idx="5390">
                  <c:v>2695.5</c:v>
                </c:pt>
                <c:pt idx="5391">
                  <c:v>2696</c:v>
                </c:pt>
                <c:pt idx="5392">
                  <c:v>2696.5</c:v>
                </c:pt>
                <c:pt idx="5393">
                  <c:v>2697</c:v>
                </c:pt>
                <c:pt idx="5394">
                  <c:v>2697.5</c:v>
                </c:pt>
                <c:pt idx="5395">
                  <c:v>2698</c:v>
                </c:pt>
                <c:pt idx="5396">
                  <c:v>2698.5</c:v>
                </c:pt>
                <c:pt idx="5397">
                  <c:v>2699</c:v>
                </c:pt>
                <c:pt idx="5398">
                  <c:v>2699.5</c:v>
                </c:pt>
                <c:pt idx="5399">
                  <c:v>2700</c:v>
                </c:pt>
                <c:pt idx="5400">
                  <c:v>2700.5</c:v>
                </c:pt>
                <c:pt idx="5401">
                  <c:v>2701</c:v>
                </c:pt>
                <c:pt idx="5402">
                  <c:v>2701.5</c:v>
                </c:pt>
                <c:pt idx="5403">
                  <c:v>2702</c:v>
                </c:pt>
                <c:pt idx="5404">
                  <c:v>2702.5</c:v>
                </c:pt>
                <c:pt idx="5405">
                  <c:v>2703</c:v>
                </c:pt>
                <c:pt idx="5406">
                  <c:v>2703.5</c:v>
                </c:pt>
                <c:pt idx="5407">
                  <c:v>2704</c:v>
                </c:pt>
                <c:pt idx="5408">
                  <c:v>2704.5</c:v>
                </c:pt>
                <c:pt idx="5409">
                  <c:v>2705</c:v>
                </c:pt>
                <c:pt idx="5410">
                  <c:v>2705.5</c:v>
                </c:pt>
                <c:pt idx="5411">
                  <c:v>2706</c:v>
                </c:pt>
                <c:pt idx="5412">
                  <c:v>2706.5</c:v>
                </c:pt>
                <c:pt idx="5413">
                  <c:v>2707</c:v>
                </c:pt>
                <c:pt idx="5414">
                  <c:v>2707.5</c:v>
                </c:pt>
                <c:pt idx="5415">
                  <c:v>2708</c:v>
                </c:pt>
                <c:pt idx="5416">
                  <c:v>2708.5</c:v>
                </c:pt>
                <c:pt idx="5417">
                  <c:v>2709</c:v>
                </c:pt>
                <c:pt idx="5418">
                  <c:v>2709.5</c:v>
                </c:pt>
                <c:pt idx="5419">
                  <c:v>2710</c:v>
                </c:pt>
                <c:pt idx="5420">
                  <c:v>2710.5</c:v>
                </c:pt>
                <c:pt idx="5421">
                  <c:v>2711</c:v>
                </c:pt>
                <c:pt idx="5422">
                  <c:v>2711.5</c:v>
                </c:pt>
                <c:pt idx="5423">
                  <c:v>2712</c:v>
                </c:pt>
                <c:pt idx="5424">
                  <c:v>2712.5</c:v>
                </c:pt>
                <c:pt idx="5425">
                  <c:v>2713</c:v>
                </c:pt>
                <c:pt idx="5426">
                  <c:v>2713.5</c:v>
                </c:pt>
                <c:pt idx="5427">
                  <c:v>2714</c:v>
                </c:pt>
                <c:pt idx="5428">
                  <c:v>2714.5</c:v>
                </c:pt>
                <c:pt idx="5429">
                  <c:v>2715</c:v>
                </c:pt>
                <c:pt idx="5430">
                  <c:v>2715.5</c:v>
                </c:pt>
                <c:pt idx="5431">
                  <c:v>2716</c:v>
                </c:pt>
                <c:pt idx="5432">
                  <c:v>2716.5</c:v>
                </c:pt>
                <c:pt idx="5433">
                  <c:v>2717</c:v>
                </c:pt>
                <c:pt idx="5434">
                  <c:v>2717.5</c:v>
                </c:pt>
                <c:pt idx="5435">
                  <c:v>2718</c:v>
                </c:pt>
                <c:pt idx="5436">
                  <c:v>2718.5</c:v>
                </c:pt>
                <c:pt idx="5437">
                  <c:v>2719</c:v>
                </c:pt>
                <c:pt idx="5438">
                  <c:v>2719.5</c:v>
                </c:pt>
                <c:pt idx="5439">
                  <c:v>2720</c:v>
                </c:pt>
                <c:pt idx="5440">
                  <c:v>2720.5</c:v>
                </c:pt>
                <c:pt idx="5441">
                  <c:v>2721</c:v>
                </c:pt>
                <c:pt idx="5442">
                  <c:v>2721.5</c:v>
                </c:pt>
                <c:pt idx="5443">
                  <c:v>2722</c:v>
                </c:pt>
                <c:pt idx="5444">
                  <c:v>2722.5</c:v>
                </c:pt>
                <c:pt idx="5445">
                  <c:v>2723</c:v>
                </c:pt>
                <c:pt idx="5446">
                  <c:v>2723.5</c:v>
                </c:pt>
                <c:pt idx="5447">
                  <c:v>2724</c:v>
                </c:pt>
                <c:pt idx="5448">
                  <c:v>2724.5</c:v>
                </c:pt>
                <c:pt idx="5449">
                  <c:v>2725</c:v>
                </c:pt>
                <c:pt idx="5450">
                  <c:v>2725.5</c:v>
                </c:pt>
                <c:pt idx="5451">
                  <c:v>2726</c:v>
                </c:pt>
                <c:pt idx="5452">
                  <c:v>2726.5</c:v>
                </c:pt>
                <c:pt idx="5453">
                  <c:v>2727</c:v>
                </c:pt>
                <c:pt idx="5454">
                  <c:v>2727.5</c:v>
                </c:pt>
                <c:pt idx="5455">
                  <c:v>2728</c:v>
                </c:pt>
                <c:pt idx="5456">
                  <c:v>2728.5</c:v>
                </c:pt>
                <c:pt idx="5457">
                  <c:v>2729</c:v>
                </c:pt>
                <c:pt idx="5458">
                  <c:v>2729.5</c:v>
                </c:pt>
                <c:pt idx="5459">
                  <c:v>2730</c:v>
                </c:pt>
                <c:pt idx="5460">
                  <c:v>2730.5</c:v>
                </c:pt>
                <c:pt idx="5461">
                  <c:v>2731</c:v>
                </c:pt>
                <c:pt idx="5462">
                  <c:v>2731.5</c:v>
                </c:pt>
                <c:pt idx="5463">
                  <c:v>2732</c:v>
                </c:pt>
                <c:pt idx="5464">
                  <c:v>2732.5</c:v>
                </c:pt>
                <c:pt idx="5465">
                  <c:v>2733</c:v>
                </c:pt>
                <c:pt idx="5466">
                  <c:v>2733.5</c:v>
                </c:pt>
                <c:pt idx="5467">
                  <c:v>2734</c:v>
                </c:pt>
                <c:pt idx="5468">
                  <c:v>2734.5</c:v>
                </c:pt>
                <c:pt idx="5469">
                  <c:v>2735</c:v>
                </c:pt>
                <c:pt idx="5470">
                  <c:v>2735.5</c:v>
                </c:pt>
                <c:pt idx="5471">
                  <c:v>2736</c:v>
                </c:pt>
                <c:pt idx="5472">
                  <c:v>2736.5</c:v>
                </c:pt>
                <c:pt idx="5473">
                  <c:v>2737</c:v>
                </c:pt>
                <c:pt idx="5474">
                  <c:v>2737.5</c:v>
                </c:pt>
                <c:pt idx="5475">
                  <c:v>2738</c:v>
                </c:pt>
                <c:pt idx="5476">
                  <c:v>2738.5</c:v>
                </c:pt>
                <c:pt idx="5477">
                  <c:v>2739</c:v>
                </c:pt>
                <c:pt idx="5478">
                  <c:v>2739.5</c:v>
                </c:pt>
                <c:pt idx="5479">
                  <c:v>2740</c:v>
                </c:pt>
                <c:pt idx="5480">
                  <c:v>2740.5</c:v>
                </c:pt>
                <c:pt idx="5481">
                  <c:v>2741</c:v>
                </c:pt>
                <c:pt idx="5482">
                  <c:v>2741.5</c:v>
                </c:pt>
                <c:pt idx="5483">
                  <c:v>2742</c:v>
                </c:pt>
                <c:pt idx="5484">
                  <c:v>2742.5</c:v>
                </c:pt>
                <c:pt idx="5485">
                  <c:v>2743</c:v>
                </c:pt>
                <c:pt idx="5486">
                  <c:v>2743.5</c:v>
                </c:pt>
                <c:pt idx="5487">
                  <c:v>2744</c:v>
                </c:pt>
                <c:pt idx="5488">
                  <c:v>2744.5</c:v>
                </c:pt>
                <c:pt idx="5489">
                  <c:v>2745</c:v>
                </c:pt>
                <c:pt idx="5490">
                  <c:v>2745.5</c:v>
                </c:pt>
                <c:pt idx="5491">
                  <c:v>2746</c:v>
                </c:pt>
                <c:pt idx="5492">
                  <c:v>2746.5</c:v>
                </c:pt>
                <c:pt idx="5493">
                  <c:v>2747</c:v>
                </c:pt>
                <c:pt idx="5494">
                  <c:v>2747.5</c:v>
                </c:pt>
                <c:pt idx="5495">
                  <c:v>2748</c:v>
                </c:pt>
                <c:pt idx="5496">
                  <c:v>2748.5</c:v>
                </c:pt>
                <c:pt idx="5497">
                  <c:v>2749</c:v>
                </c:pt>
                <c:pt idx="5498">
                  <c:v>2749.5</c:v>
                </c:pt>
                <c:pt idx="5499">
                  <c:v>2750</c:v>
                </c:pt>
                <c:pt idx="5500">
                  <c:v>2750.5</c:v>
                </c:pt>
                <c:pt idx="5501">
                  <c:v>2751</c:v>
                </c:pt>
                <c:pt idx="5502">
                  <c:v>2751.5</c:v>
                </c:pt>
                <c:pt idx="5503">
                  <c:v>2752</c:v>
                </c:pt>
                <c:pt idx="5504">
                  <c:v>2752.5</c:v>
                </c:pt>
                <c:pt idx="5505">
                  <c:v>2753</c:v>
                </c:pt>
                <c:pt idx="5506">
                  <c:v>2753.5</c:v>
                </c:pt>
                <c:pt idx="5507">
                  <c:v>2754</c:v>
                </c:pt>
                <c:pt idx="5508">
                  <c:v>2754.5</c:v>
                </c:pt>
                <c:pt idx="5509">
                  <c:v>2755</c:v>
                </c:pt>
                <c:pt idx="5510">
                  <c:v>2755.5</c:v>
                </c:pt>
                <c:pt idx="5511">
                  <c:v>2756</c:v>
                </c:pt>
                <c:pt idx="5512">
                  <c:v>2756.5</c:v>
                </c:pt>
                <c:pt idx="5513">
                  <c:v>2757</c:v>
                </c:pt>
                <c:pt idx="5514">
                  <c:v>2757.5</c:v>
                </c:pt>
                <c:pt idx="5515">
                  <c:v>2758</c:v>
                </c:pt>
                <c:pt idx="5516">
                  <c:v>2758.5</c:v>
                </c:pt>
                <c:pt idx="5517">
                  <c:v>2759</c:v>
                </c:pt>
                <c:pt idx="5518">
                  <c:v>2759.5</c:v>
                </c:pt>
                <c:pt idx="5519">
                  <c:v>2760</c:v>
                </c:pt>
                <c:pt idx="5520">
                  <c:v>2760.5</c:v>
                </c:pt>
                <c:pt idx="5521">
                  <c:v>2761</c:v>
                </c:pt>
                <c:pt idx="5522">
                  <c:v>2761.5</c:v>
                </c:pt>
                <c:pt idx="5523">
                  <c:v>2762</c:v>
                </c:pt>
                <c:pt idx="5524">
                  <c:v>2762.5</c:v>
                </c:pt>
                <c:pt idx="5525">
                  <c:v>2763</c:v>
                </c:pt>
                <c:pt idx="5526">
                  <c:v>2763.5</c:v>
                </c:pt>
                <c:pt idx="5527">
                  <c:v>2764</c:v>
                </c:pt>
                <c:pt idx="5528">
                  <c:v>2764.5</c:v>
                </c:pt>
                <c:pt idx="5529">
                  <c:v>2765</c:v>
                </c:pt>
                <c:pt idx="5530">
                  <c:v>2765.5</c:v>
                </c:pt>
                <c:pt idx="5531">
                  <c:v>2766</c:v>
                </c:pt>
                <c:pt idx="5532">
                  <c:v>2766.5</c:v>
                </c:pt>
                <c:pt idx="5533">
                  <c:v>2767</c:v>
                </c:pt>
                <c:pt idx="5534">
                  <c:v>2767.5</c:v>
                </c:pt>
                <c:pt idx="5535">
                  <c:v>2768</c:v>
                </c:pt>
                <c:pt idx="5536">
                  <c:v>2768.5</c:v>
                </c:pt>
                <c:pt idx="5537">
                  <c:v>2769</c:v>
                </c:pt>
                <c:pt idx="5538">
                  <c:v>2769.5</c:v>
                </c:pt>
                <c:pt idx="5539">
                  <c:v>2770</c:v>
                </c:pt>
                <c:pt idx="5540">
                  <c:v>2770.5</c:v>
                </c:pt>
                <c:pt idx="5541">
                  <c:v>2771</c:v>
                </c:pt>
                <c:pt idx="5542">
                  <c:v>2771.5</c:v>
                </c:pt>
                <c:pt idx="5543">
                  <c:v>2772</c:v>
                </c:pt>
                <c:pt idx="5544">
                  <c:v>2772.5</c:v>
                </c:pt>
                <c:pt idx="5545">
                  <c:v>2773</c:v>
                </c:pt>
                <c:pt idx="5546">
                  <c:v>2773.5</c:v>
                </c:pt>
                <c:pt idx="5547">
                  <c:v>2774</c:v>
                </c:pt>
                <c:pt idx="5548">
                  <c:v>2774.5</c:v>
                </c:pt>
                <c:pt idx="5549">
                  <c:v>2775</c:v>
                </c:pt>
                <c:pt idx="5550">
                  <c:v>2775.5</c:v>
                </c:pt>
                <c:pt idx="5551">
                  <c:v>2776</c:v>
                </c:pt>
                <c:pt idx="5552">
                  <c:v>2776.5</c:v>
                </c:pt>
                <c:pt idx="5553">
                  <c:v>2777</c:v>
                </c:pt>
                <c:pt idx="5554">
                  <c:v>2777.5</c:v>
                </c:pt>
                <c:pt idx="5555">
                  <c:v>2778</c:v>
                </c:pt>
                <c:pt idx="5556">
                  <c:v>2778.5</c:v>
                </c:pt>
                <c:pt idx="5557">
                  <c:v>2779</c:v>
                </c:pt>
                <c:pt idx="5558">
                  <c:v>2779.5</c:v>
                </c:pt>
                <c:pt idx="5559">
                  <c:v>2780</c:v>
                </c:pt>
                <c:pt idx="5560">
                  <c:v>2780.5</c:v>
                </c:pt>
                <c:pt idx="5561">
                  <c:v>2781</c:v>
                </c:pt>
                <c:pt idx="5562">
                  <c:v>2781.5</c:v>
                </c:pt>
                <c:pt idx="5563">
                  <c:v>2782</c:v>
                </c:pt>
                <c:pt idx="5564">
                  <c:v>2782.5</c:v>
                </c:pt>
                <c:pt idx="5565">
                  <c:v>2783</c:v>
                </c:pt>
                <c:pt idx="5566">
                  <c:v>2783.5</c:v>
                </c:pt>
                <c:pt idx="5567">
                  <c:v>2784</c:v>
                </c:pt>
                <c:pt idx="5568">
                  <c:v>2784.5</c:v>
                </c:pt>
                <c:pt idx="5569">
                  <c:v>2785</c:v>
                </c:pt>
                <c:pt idx="5570">
                  <c:v>2785.5</c:v>
                </c:pt>
                <c:pt idx="5571">
                  <c:v>2786</c:v>
                </c:pt>
                <c:pt idx="5572">
                  <c:v>2786.5</c:v>
                </c:pt>
                <c:pt idx="5573">
                  <c:v>2787</c:v>
                </c:pt>
                <c:pt idx="5574">
                  <c:v>2787.5</c:v>
                </c:pt>
                <c:pt idx="5575">
                  <c:v>2788</c:v>
                </c:pt>
                <c:pt idx="5576">
                  <c:v>2788.5</c:v>
                </c:pt>
                <c:pt idx="5577">
                  <c:v>2789</c:v>
                </c:pt>
                <c:pt idx="5578">
                  <c:v>2789.5</c:v>
                </c:pt>
                <c:pt idx="5579">
                  <c:v>2790</c:v>
                </c:pt>
                <c:pt idx="5580">
                  <c:v>2790.5</c:v>
                </c:pt>
                <c:pt idx="5581">
                  <c:v>2791</c:v>
                </c:pt>
                <c:pt idx="5582">
                  <c:v>2791.5</c:v>
                </c:pt>
                <c:pt idx="5583">
                  <c:v>2792</c:v>
                </c:pt>
                <c:pt idx="5584">
                  <c:v>2792.5</c:v>
                </c:pt>
                <c:pt idx="5585">
                  <c:v>2793</c:v>
                </c:pt>
                <c:pt idx="5586">
                  <c:v>2793.5</c:v>
                </c:pt>
                <c:pt idx="5587">
                  <c:v>2794</c:v>
                </c:pt>
                <c:pt idx="5588">
                  <c:v>2794.5</c:v>
                </c:pt>
                <c:pt idx="5589">
                  <c:v>2795</c:v>
                </c:pt>
                <c:pt idx="5590">
                  <c:v>2795.5</c:v>
                </c:pt>
                <c:pt idx="5591">
                  <c:v>2796</c:v>
                </c:pt>
                <c:pt idx="5592">
                  <c:v>2796.5</c:v>
                </c:pt>
                <c:pt idx="5593">
                  <c:v>2797</c:v>
                </c:pt>
                <c:pt idx="5594">
                  <c:v>2797.5</c:v>
                </c:pt>
                <c:pt idx="5595">
                  <c:v>2798</c:v>
                </c:pt>
                <c:pt idx="5596">
                  <c:v>2798.5</c:v>
                </c:pt>
                <c:pt idx="5597">
                  <c:v>2799</c:v>
                </c:pt>
                <c:pt idx="5598">
                  <c:v>2799.5</c:v>
                </c:pt>
                <c:pt idx="5599">
                  <c:v>2800</c:v>
                </c:pt>
                <c:pt idx="5600">
                  <c:v>2800.5</c:v>
                </c:pt>
                <c:pt idx="5601">
                  <c:v>2801</c:v>
                </c:pt>
                <c:pt idx="5602">
                  <c:v>2801.5</c:v>
                </c:pt>
                <c:pt idx="5603">
                  <c:v>2802</c:v>
                </c:pt>
                <c:pt idx="5604">
                  <c:v>2802.5</c:v>
                </c:pt>
                <c:pt idx="5605">
                  <c:v>2803</c:v>
                </c:pt>
                <c:pt idx="5606">
                  <c:v>2803.5</c:v>
                </c:pt>
                <c:pt idx="5607">
                  <c:v>2804</c:v>
                </c:pt>
                <c:pt idx="5608">
                  <c:v>2804.5</c:v>
                </c:pt>
                <c:pt idx="5609">
                  <c:v>2805</c:v>
                </c:pt>
                <c:pt idx="5610">
                  <c:v>2805.5</c:v>
                </c:pt>
                <c:pt idx="5611">
                  <c:v>2806</c:v>
                </c:pt>
                <c:pt idx="5612">
                  <c:v>2806.5</c:v>
                </c:pt>
                <c:pt idx="5613">
                  <c:v>2807</c:v>
                </c:pt>
                <c:pt idx="5614">
                  <c:v>2807.5</c:v>
                </c:pt>
                <c:pt idx="5615">
                  <c:v>2808</c:v>
                </c:pt>
                <c:pt idx="5616">
                  <c:v>2808.5</c:v>
                </c:pt>
                <c:pt idx="5617">
                  <c:v>2809</c:v>
                </c:pt>
                <c:pt idx="5618">
                  <c:v>2809.5</c:v>
                </c:pt>
                <c:pt idx="5619">
                  <c:v>2810</c:v>
                </c:pt>
                <c:pt idx="5620">
                  <c:v>2810.5</c:v>
                </c:pt>
                <c:pt idx="5621">
                  <c:v>2811</c:v>
                </c:pt>
                <c:pt idx="5622">
                  <c:v>2811.5</c:v>
                </c:pt>
                <c:pt idx="5623">
                  <c:v>2812</c:v>
                </c:pt>
                <c:pt idx="5624">
                  <c:v>2812.5</c:v>
                </c:pt>
                <c:pt idx="5625">
                  <c:v>2813</c:v>
                </c:pt>
                <c:pt idx="5626">
                  <c:v>2813.5</c:v>
                </c:pt>
                <c:pt idx="5627">
                  <c:v>2814</c:v>
                </c:pt>
                <c:pt idx="5628">
                  <c:v>2814.5</c:v>
                </c:pt>
                <c:pt idx="5629">
                  <c:v>2815</c:v>
                </c:pt>
                <c:pt idx="5630">
                  <c:v>2815.5</c:v>
                </c:pt>
                <c:pt idx="5631">
                  <c:v>2816</c:v>
                </c:pt>
                <c:pt idx="5632">
                  <c:v>2816.5</c:v>
                </c:pt>
                <c:pt idx="5633">
                  <c:v>2817</c:v>
                </c:pt>
                <c:pt idx="5634">
                  <c:v>2817.5</c:v>
                </c:pt>
                <c:pt idx="5635">
                  <c:v>2818</c:v>
                </c:pt>
                <c:pt idx="5636">
                  <c:v>2818.5</c:v>
                </c:pt>
                <c:pt idx="5637">
                  <c:v>2819</c:v>
                </c:pt>
                <c:pt idx="5638">
                  <c:v>2819.5</c:v>
                </c:pt>
                <c:pt idx="5639">
                  <c:v>2820</c:v>
                </c:pt>
                <c:pt idx="5640">
                  <c:v>2820.5</c:v>
                </c:pt>
                <c:pt idx="5641">
                  <c:v>2821</c:v>
                </c:pt>
                <c:pt idx="5642">
                  <c:v>2821.5</c:v>
                </c:pt>
                <c:pt idx="5643">
                  <c:v>2822</c:v>
                </c:pt>
                <c:pt idx="5644">
                  <c:v>2822.5</c:v>
                </c:pt>
                <c:pt idx="5645">
                  <c:v>2823</c:v>
                </c:pt>
                <c:pt idx="5646">
                  <c:v>2823.5</c:v>
                </c:pt>
                <c:pt idx="5647">
                  <c:v>2824</c:v>
                </c:pt>
                <c:pt idx="5648">
                  <c:v>2824.5</c:v>
                </c:pt>
                <c:pt idx="5649">
                  <c:v>2825</c:v>
                </c:pt>
                <c:pt idx="5650">
                  <c:v>2825.5</c:v>
                </c:pt>
                <c:pt idx="5651">
                  <c:v>2826</c:v>
                </c:pt>
                <c:pt idx="5652">
                  <c:v>2826.5</c:v>
                </c:pt>
                <c:pt idx="5653">
                  <c:v>2827</c:v>
                </c:pt>
                <c:pt idx="5654">
                  <c:v>2827.5</c:v>
                </c:pt>
                <c:pt idx="5655">
                  <c:v>2828</c:v>
                </c:pt>
                <c:pt idx="5656">
                  <c:v>2828.5</c:v>
                </c:pt>
                <c:pt idx="5657">
                  <c:v>2829</c:v>
                </c:pt>
                <c:pt idx="5658">
                  <c:v>2829.5</c:v>
                </c:pt>
                <c:pt idx="5659">
                  <c:v>2830</c:v>
                </c:pt>
                <c:pt idx="5660">
                  <c:v>2830.5</c:v>
                </c:pt>
                <c:pt idx="5661">
                  <c:v>2831</c:v>
                </c:pt>
                <c:pt idx="5662">
                  <c:v>2831.5</c:v>
                </c:pt>
                <c:pt idx="5663">
                  <c:v>2832</c:v>
                </c:pt>
                <c:pt idx="5664">
                  <c:v>2832.5</c:v>
                </c:pt>
                <c:pt idx="5665">
                  <c:v>2833</c:v>
                </c:pt>
                <c:pt idx="5666">
                  <c:v>2833.5</c:v>
                </c:pt>
                <c:pt idx="5667">
                  <c:v>2834</c:v>
                </c:pt>
                <c:pt idx="5668">
                  <c:v>2834.5</c:v>
                </c:pt>
                <c:pt idx="5669">
                  <c:v>2835</c:v>
                </c:pt>
                <c:pt idx="5670">
                  <c:v>2835.5</c:v>
                </c:pt>
                <c:pt idx="5671">
                  <c:v>2836</c:v>
                </c:pt>
                <c:pt idx="5672">
                  <c:v>2836.5</c:v>
                </c:pt>
                <c:pt idx="5673">
                  <c:v>2837</c:v>
                </c:pt>
                <c:pt idx="5674">
                  <c:v>2837.5</c:v>
                </c:pt>
                <c:pt idx="5675">
                  <c:v>2838</c:v>
                </c:pt>
                <c:pt idx="5676">
                  <c:v>2838.5</c:v>
                </c:pt>
                <c:pt idx="5677">
                  <c:v>2839</c:v>
                </c:pt>
                <c:pt idx="5678">
                  <c:v>2839.5</c:v>
                </c:pt>
                <c:pt idx="5679">
                  <c:v>2840</c:v>
                </c:pt>
                <c:pt idx="5680">
                  <c:v>2840.5</c:v>
                </c:pt>
                <c:pt idx="5681">
                  <c:v>2841</c:v>
                </c:pt>
                <c:pt idx="5682">
                  <c:v>2841.5</c:v>
                </c:pt>
                <c:pt idx="5683">
                  <c:v>2842</c:v>
                </c:pt>
                <c:pt idx="5684">
                  <c:v>2842.5</c:v>
                </c:pt>
                <c:pt idx="5685">
                  <c:v>2843</c:v>
                </c:pt>
                <c:pt idx="5686">
                  <c:v>2843.5</c:v>
                </c:pt>
                <c:pt idx="5687">
                  <c:v>2844</c:v>
                </c:pt>
                <c:pt idx="5688">
                  <c:v>2844.5</c:v>
                </c:pt>
                <c:pt idx="5689">
                  <c:v>2845</c:v>
                </c:pt>
                <c:pt idx="5690">
                  <c:v>2845.5</c:v>
                </c:pt>
                <c:pt idx="5691">
                  <c:v>2846</c:v>
                </c:pt>
                <c:pt idx="5692">
                  <c:v>2846.5</c:v>
                </c:pt>
                <c:pt idx="5693">
                  <c:v>2847</c:v>
                </c:pt>
                <c:pt idx="5694">
                  <c:v>2847.5</c:v>
                </c:pt>
                <c:pt idx="5695">
                  <c:v>2848</c:v>
                </c:pt>
                <c:pt idx="5696">
                  <c:v>2848.5</c:v>
                </c:pt>
                <c:pt idx="5697">
                  <c:v>2849</c:v>
                </c:pt>
                <c:pt idx="5698">
                  <c:v>2849.5</c:v>
                </c:pt>
                <c:pt idx="5699">
                  <c:v>2850</c:v>
                </c:pt>
                <c:pt idx="5700">
                  <c:v>2850.5</c:v>
                </c:pt>
                <c:pt idx="5701">
                  <c:v>2851</c:v>
                </c:pt>
                <c:pt idx="5702">
                  <c:v>2851.5</c:v>
                </c:pt>
                <c:pt idx="5703">
                  <c:v>2852</c:v>
                </c:pt>
                <c:pt idx="5704">
                  <c:v>2852.5</c:v>
                </c:pt>
                <c:pt idx="5705">
                  <c:v>2853</c:v>
                </c:pt>
                <c:pt idx="5706">
                  <c:v>2853.5</c:v>
                </c:pt>
                <c:pt idx="5707">
                  <c:v>2854</c:v>
                </c:pt>
                <c:pt idx="5708">
                  <c:v>2854.5</c:v>
                </c:pt>
                <c:pt idx="5709">
                  <c:v>2855</c:v>
                </c:pt>
                <c:pt idx="5710">
                  <c:v>2855.5</c:v>
                </c:pt>
                <c:pt idx="5711">
                  <c:v>2856</c:v>
                </c:pt>
                <c:pt idx="5712">
                  <c:v>2856.5</c:v>
                </c:pt>
                <c:pt idx="5713">
                  <c:v>2857</c:v>
                </c:pt>
                <c:pt idx="5714">
                  <c:v>2857.5</c:v>
                </c:pt>
                <c:pt idx="5715">
                  <c:v>2858</c:v>
                </c:pt>
                <c:pt idx="5716">
                  <c:v>2858.5</c:v>
                </c:pt>
                <c:pt idx="5717">
                  <c:v>2859</c:v>
                </c:pt>
                <c:pt idx="5718">
                  <c:v>2859.5</c:v>
                </c:pt>
                <c:pt idx="5719">
                  <c:v>2860</c:v>
                </c:pt>
                <c:pt idx="5720">
                  <c:v>2860.5</c:v>
                </c:pt>
                <c:pt idx="5721">
                  <c:v>2861</c:v>
                </c:pt>
                <c:pt idx="5722">
                  <c:v>2861.5</c:v>
                </c:pt>
                <c:pt idx="5723">
                  <c:v>2862</c:v>
                </c:pt>
                <c:pt idx="5724">
                  <c:v>2862.5</c:v>
                </c:pt>
                <c:pt idx="5725">
                  <c:v>2863</c:v>
                </c:pt>
                <c:pt idx="5726">
                  <c:v>2863.5</c:v>
                </c:pt>
                <c:pt idx="5727">
                  <c:v>2864</c:v>
                </c:pt>
                <c:pt idx="5728">
                  <c:v>2864.5</c:v>
                </c:pt>
                <c:pt idx="5729">
                  <c:v>2865</c:v>
                </c:pt>
                <c:pt idx="5730">
                  <c:v>2865.5</c:v>
                </c:pt>
                <c:pt idx="5731">
                  <c:v>2866</c:v>
                </c:pt>
                <c:pt idx="5732">
                  <c:v>2866.5</c:v>
                </c:pt>
                <c:pt idx="5733">
                  <c:v>2867</c:v>
                </c:pt>
                <c:pt idx="5734">
                  <c:v>2867.5</c:v>
                </c:pt>
                <c:pt idx="5735">
                  <c:v>2868</c:v>
                </c:pt>
                <c:pt idx="5736">
                  <c:v>2868.5</c:v>
                </c:pt>
                <c:pt idx="5737">
                  <c:v>2869</c:v>
                </c:pt>
                <c:pt idx="5738">
                  <c:v>2869.5</c:v>
                </c:pt>
                <c:pt idx="5739">
                  <c:v>2870</c:v>
                </c:pt>
                <c:pt idx="5740">
                  <c:v>2870.5</c:v>
                </c:pt>
                <c:pt idx="5741">
                  <c:v>2871</c:v>
                </c:pt>
                <c:pt idx="5742">
                  <c:v>2871.5</c:v>
                </c:pt>
                <c:pt idx="5743">
                  <c:v>2872</c:v>
                </c:pt>
                <c:pt idx="5744">
                  <c:v>2872.5</c:v>
                </c:pt>
                <c:pt idx="5745">
                  <c:v>2873</c:v>
                </c:pt>
                <c:pt idx="5746">
                  <c:v>2873.5</c:v>
                </c:pt>
                <c:pt idx="5747">
                  <c:v>2874</c:v>
                </c:pt>
                <c:pt idx="5748">
                  <c:v>2874.5</c:v>
                </c:pt>
                <c:pt idx="5749">
                  <c:v>2875</c:v>
                </c:pt>
                <c:pt idx="5750">
                  <c:v>2875.5</c:v>
                </c:pt>
                <c:pt idx="5751">
                  <c:v>2876</c:v>
                </c:pt>
                <c:pt idx="5752">
                  <c:v>2876.5</c:v>
                </c:pt>
                <c:pt idx="5753">
                  <c:v>2877</c:v>
                </c:pt>
                <c:pt idx="5754">
                  <c:v>2877.5</c:v>
                </c:pt>
                <c:pt idx="5755">
                  <c:v>2878</c:v>
                </c:pt>
                <c:pt idx="5756">
                  <c:v>2878.5</c:v>
                </c:pt>
                <c:pt idx="5757">
                  <c:v>2879</c:v>
                </c:pt>
                <c:pt idx="5758">
                  <c:v>2879.5</c:v>
                </c:pt>
                <c:pt idx="5759">
                  <c:v>2880</c:v>
                </c:pt>
                <c:pt idx="5760">
                  <c:v>2880.5</c:v>
                </c:pt>
                <c:pt idx="5761">
                  <c:v>2881</c:v>
                </c:pt>
                <c:pt idx="5762">
                  <c:v>2881.5</c:v>
                </c:pt>
                <c:pt idx="5763">
                  <c:v>2882</c:v>
                </c:pt>
                <c:pt idx="5764">
                  <c:v>2882.5</c:v>
                </c:pt>
                <c:pt idx="5765">
                  <c:v>2883</c:v>
                </c:pt>
                <c:pt idx="5766">
                  <c:v>2883.5</c:v>
                </c:pt>
                <c:pt idx="5767">
                  <c:v>2884</c:v>
                </c:pt>
                <c:pt idx="5768">
                  <c:v>2884.5</c:v>
                </c:pt>
                <c:pt idx="5769">
                  <c:v>2885</c:v>
                </c:pt>
                <c:pt idx="5770">
                  <c:v>2885.5</c:v>
                </c:pt>
                <c:pt idx="5771">
                  <c:v>2886</c:v>
                </c:pt>
                <c:pt idx="5772">
                  <c:v>2886.5</c:v>
                </c:pt>
                <c:pt idx="5773">
                  <c:v>2887</c:v>
                </c:pt>
                <c:pt idx="5774">
                  <c:v>2887.5</c:v>
                </c:pt>
                <c:pt idx="5775">
                  <c:v>2888</c:v>
                </c:pt>
                <c:pt idx="5776">
                  <c:v>2888.5</c:v>
                </c:pt>
                <c:pt idx="5777">
                  <c:v>2889</c:v>
                </c:pt>
                <c:pt idx="5778">
                  <c:v>2889.5</c:v>
                </c:pt>
                <c:pt idx="5779">
                  <c:v>2890</c:v>
                </c:pt>
                <c:pt idx="5780">
                  <c:v>2890.5</c:v>
                </c:pt>
                <c:pt idx="5781">
                  <c:v>2891</c:v>
                </c:pt>
                <c:pt idx="5782">
                  <c:v>2891.5</c:v>
                </c:pt>
                <c:pt idx="5783">
                  <c:v>2892</c:v>
                </c:pt>
                <c:pt idx="5784">
                  <c:v>2892.5</c:v>
                </c:pt>
                <c:pt idx="5785">
                  <c:v>2893</c:v>
                </c:pt>
                <c:pt idx="5786">
                  <c:v>2893.5</c:v>
                </c:pt>
                <c:pt idx="5787">
                  <c:v>2894</c:v>
                </c:pt>
                <c:pt idx="5788">
                  <c:v>2894.5</c:v>
                </c:pt>
                <c:pt idx="5789">
                  <c:v>2895</c:v>
                </c:pt>
                <c:pt idx="5790">
                  <c:v>2895.5</c:v>
                </c:pt>
                <c:pt idx="5791">
                  <c:v>2896</c:v>
                </c:pt>
                <c:pt idx="5792">
                  <c:v>2896.5</c:v>
                </c:pt>
                <c:pt idx="5793">
                  <c:v>2897</c:v>
                </c:pt>
                <c:pt idx="5794">
                  <c:v>2897.5</c:v>
                </c:pt>
                <c:pt idx="5795">
                  <c:v>2898</c:v>
                </c:pt>
                <c:pt idx="5796">
                  <c:v>2898.5</c:v>
                </c:pt>
                <c:pt idx="5797">
                  <c:v>2899</c:v>
                </c:pt>
                <c:pt idx="5798">
                  <c:v>2899.5</c:v>
                </c:pt>
                <c:pt idx="5799">
                  <c:v>2900</c:v>
                </c:pt>
                <c:pt idx="5800">
                  <c:v>2900.5</c:v>
                </c:pt>
                <c:pt idx="5801">
                  <c:v>2901</c:v>
                </c:pt>
                <c:pt idx="5802">
                  <c:v>2901.5</c:v>
                </c:pt>
                <c:pt idx="5803">
                  <c:v>2902</c:v>
                </c:pt>
                <c:pt idx="5804">
                  <c:v>2902.5</c:v>
                </c:pt>
                <c:pt idx="5805">
                  <c:v>2903</c:v>
                </c:pt>
                <c:pt idx="5806">
                  <c:v>2903.5</c:v>
                </c:pt>
                <c:pt idx="5807">
                  <c:v>2904</c:v>
                </c:pt>
                <c:pt idx="5808">
                  <c:v>2904.5</c:v>
                </c:pt>
                <c:pt idx="5809">
                  <c:v>2905</c:v>
                </c:pt>
                <c:pt idx="5810">
                  <c:v>2905.5</c:v>
                </c:pt>
                <c:pt idx="5811">
                  <c:v>2906</c:v>
                </c:pt>
                <c:pt idx="5812">
                  <c:v>2906.5</c:v>
                </c:pt>
                <c:pt idx="5813">
                  <c:v>2907</c:v>
                </c:pt>
                <c:pt idx="5814">
                  <c:v>2907.5</c:v>
                </c:pt>
                <c:pt idx="5815">
                  <c:v>2908</c:v>
                </c:pt>
                <c:pt idx="5816">
                  <c:v>2908.5</c:v>
                </c:pt>
                <c:pt idx="5817">
                  <c:v>2909</c:v>
                </c:pt>
                <c:pt idx="5818">
                  <c:v>2909.5</c:v>
                </c:pt>
                <c:pt idx="5819">
                  <c:v>2910</c:v>
                </c:pt>
                <c:pt idx="5820">
                  <c:v>2910.5</c:v>
                </c:pt>
                <c:pt idx="5821">
                  <c:v>2911</c:v>
                </c:pt>
                <c:pt idx="5822">
                  <c:v>2911.5</c:v>
                </c:pt>
                <c:pt idx="5823">
                  <c:v>2912</c:v>
                </c:pt>
                <c:pt idx="5824">
                  <c:v>2912.5</c:v>
                </c:pt>
                <c:pt idx="5825">
                  <c:v>2913</c:v>
                </c:pt>
                <c:pt idx="5826">
                  <c:v>2913.5</c:v>
                </c:pt>
                <c:pt idx="5827">
                  <c:v>2914</c:v>
                </c:pt>
                <c:pt idx="5828">
                  <c:v>2914.5</c:v>
                </c:pt>
                <c:pt idx="5829">
                  <c:v>2915</c:v>
                </c:pt>
                <c:pt idx="5830">
                  <c:v>2915.5</c:v>
                </c:pt>
                <c:pt idx="5831">
                  <c:v>2916</c:v>
                </c:pt>
                <c:pt idx="5832">
                  <c:v>2916.5</c:v>
                </c:pt>
                <c:pt idx="5833">
                  <c:v>2917</c:v>
                </c:pt>
                <c:pt idx="5834">
                  <c:v>2917.5</c:v>
                </c:pt>
                <c:pt idx="5835">
                  <c:v>2918</c:v>
                </c:pt>
                <c:pt idx="5836">
                  <c:v>2918.5</c:v>
                </c:pt>
                <c:pt idx="5837">
                  <c:v>2919</c:v>
                </c:pt>
                <c:pt idx="5838">
                  <c:v>2919.5</c:v>
                </c:pt>
                <c:pt idx="5839">
                  <c:v>2920</c:v>
                </c:pt>
                <c:pt idx="5840">
                  <c:v>2920.5</c:v>
                </c:pt>
                <c:pt idx="5841">
                  <c:v>2921</c:v>
                </c:pt>
                <c:pt idx="5842">
                  <c:v>2921.5</c:v>
                </c:pt>
                <c:pt idx="5843">
                  <c:v>2922</c:v>
                </c:pt>
                <c:pt idx="5844">
                  <c:v>2922.5</c:v>
                </c:pt>
                <c:pt idx="5845">
                  <c:v>2923</c:v>
                </c:pt>
                <c:pt idx="5846">
                  <c:v>2923.5</c:v>
                </c:pt>
                <c:pt idx="5847">
                  <c:v>2924</c:v>
                </c:pt>
                <c:pt idx="5848">
                  <c:v>2924.5</c:v>
                </c:pt>
                <c:pt idx="5849">
                  <c:v>2925</c:v>
                </c:pt>
                <c:pt idx="5850">
                  <c:v>2925.5</c:v>
                </c:pt>
                <c:pt idx="5851">
                  <c:v>2926</c:v>
                </c:pt>
                <c:pt idx="5852">
                  <c:v>2926.5</c:v>
                </c:pt>
                <c:pt idx="5853">
                  <c:v>2927</c:v>
                </c:pt>
                <c:pt idx="5854">
                  <c:v>2927.5</c:v>
                </c:pt>
                <c:pt idx="5855">
                  <c:v>2928</c:v>
                </c:pt>
                <c:pt idx="5856">
                  <c:v>2928.5</c:v>
                </c:pt>
                <c:pt idx="5857">
                  <c:v>2929</c:v>
                </c:pt>
                <c:pt idx="5858">
                  <c:v>2929.5</c:v>
                </c:pt>
                <c:pt idx="5859">
                  <c:v>2930</c:v>
                </c:pt>
                <c:pt idx="5860">
                  <c:v>2930.5</c:v>
                </c:pt>
                <c:pt idx="5861">
                  <c:v>2931</c:v>
                </c:pt>
                <c:pt idx="5862">
                  <c:v>2931.5</c:v>
                </c:pt>
                <c:pt idx="5863">
                  <c:v>2932</c:v>
                </c:pt>
                <c:pt idx="5864">
                  <c:v>2932.5</c:v>
                </c:pt>
                <c:pt idx="5865">
                  <c:v>2933</c:v>
                </c:pt>
                <c:pt idx="5866">
                  <c:v>2933.5</c:v>
                </c:pt>
                <c:pt idx="5867">
                  <c:v>2934</c:v>
                </c:pt>
                <c:pt idx="5868">
                  <c:v>2934.5</c:v>
                </c:pt>
                <c:pt idx="5869">
                  <c:v>2935</c:v>
                </c:pt>
                <c:pt idx="5870">
                  <c:v>2935.5</c:v>
                </c:pt>
                <c:pt idx="5871">
                  <c:v>2936</c:v>
                </c:pt>
                <c:pt idx="5872">
                  <c:v>2936.5</c:v>
                </c:pt>
                <c:pt idx="5873">
                  <c:v>2937</c:v>
                </c:pt>
                <c:pt idx="5874">
                  <c:v>2937.5</c:v>
                </c:pt>
                <c:pt idx="5875">
                  <c:v>2938</c:v>
                </c:pt>
                <c:pt idx="5876">
                  <c:v>2938.5</c:v>
                </c:pt>
                <c:pt idx="5877">
                  <c:v>2939</c:v>
                </c:pt>
                <c:pt idx="5878">
                  <c:v>2939.5</c:v>
                </c:pt>
                <c:pt idx="5879">
                  <c:v>2940</c:v>
                </c:pt>
                <c:pt idx="5880">
                  <c:v>2940.5</c:v>
                </c:pt>
                <c:pt idx="5881">
                  <c:v>2941</c:v>
                </c:pt>
                <c:pt idx="5882">
                  <c:v>2941.5</c:v>
                </c:pt>
                <c:pt idx="5883">
                  <c:v>2942</c:v>
                </c:pt>
                <c:pt idx="5884">
                  <c:v>2942.5</c:v>
                </c:pt>
                <c:pt idx="5885">
                  <c:v>2943</c:v>
                </c:pt>
                <c:pt idx="5886">
                  <c:v>2943.5</c:v>
                </c:pt>
                <c:pt idx="5887">
                  <c:v>2944</c:v>
                </c:pt>
                <c:pt idx="5888">
                  <c:v>2944.5</c:v>
                </c:pt>
                <c:pt idx="5889">
                  <c:v>2945</c:v>
                </c:pt>
                <c:pt idx="5890">
                  <c:v>2945.5</c:v>
                </c:pt>
                <c:pt idx="5891">
                  <c:v>2946</c:v>
                </c:pt>
                <c:pt idx="5892">
                  <c:v>2946.5</c:v>
                </c:pt>
                <c:pt idx="5893">
                  <c:v>2947</c:v>
                </c:pt>
                <c:pt idx="5894">
                  <c:v>2947.5</c:v>
                </c:pt>
                <c:pt idx="5895">
                  <c:v>2948</c:v>
                </c:pt>
                <c:pt idx="5896">
                  <c:v>2948.5</c:v>
                </c:pt>
                <c:pt idx="5897">
                  <c:v>2949</c:v>
                </c:pt>
                <c:pt idx="5898">
                  <c:v>2949.5</c:v>
                </c:pt>
                <c:pt idx="5899">
                  <c:v>2950</c:v>
                </c:pt>
                <c:pt idx="5900">
                  <c:v>2950.5</c:v>
                </c:pt>
                <c:pt idx="5901">
                  <c:v>2951</c:v>
                </c:pt>
                <c:pt idx="5902">
                  <c:v>2951.5</c:v>
                </c:pt>
                <c:pt idx="5903">
                  <c:v>2952</c:v>
                </c:pt>
                <c:pt idx="5904">
                  <c:v>2952.5</c:v>
                </c:pt>
                <c:pt idx="5905">
                  <c:v>2953</c:v>
                </c:pt>
                <c:pt idx="5906">
                  <c:v>2953.5</c:v>
                </c:pt>
                <c:pt idx="5907">
                  <c:v>2954</c:v>
                </c:pt>
                <c:pt idx="5908">
                  <c:v>2954.5</c:v>
                </c:pt>
                <c:pt idx="5909">
                  <c:v>2955</c:v>
                </c:pt>
                <c:pt idx="5910">
                  <c:v>2955.5</c:v>
                </c:pt>
                <c:pt idx="5911">
                  <c:v>2956</c:v>
                </c:pt>
                <c:pt idx="5912">
                  <c:v>2956.5</c:v>
                </c:pt>
                <c:pt idx="5913">
                  <c:v>2957</c:v>
                </c:pt>
                <c:pt idx="5914">
                  <c:v>2957.5</c:v>
                </c:pt>
                <c:pt idx="5915">
                  <c:v>2958</c:v>
                </c:pt>
                <c:pt idx="5916">
                  <c:v>2958.5</c:v>
                </c:pt>
                <c:pt idx="5917">
                  <c:v>2959</c:v>
                </c:pt>
                <c:pt idx="5918">
                  <c:v>2959.5</c:v>
                </c:pt>
                <c:pt idx="5919">
                  <c:v>2960</c:v>
                </c:pt>
                <c:pt idx="5920">
                  <c:v>2960.5</c:v>
                </c:pt>
                <c:pt idx="5921">
                  <c:v>2961</c:v>
                </c:pt>
                <c:pt idx="5922">
                  <c:v>2961.5</c:v>
                </c:pt>
                <c:pt idx="5923">
                  <c:v>2962</c:v>
                </c:pt>
                <c:pt idx="5924">
                  <c:v>2962.5</c:v>
                </c:pt>
                <c:pt idx="5925">
                  <c:v>2963</c:v>
                </c:pt>
                <c:pt idx="5926">
                  <c:v>2963.5</c:v>
                </c:pt>
                <c:pt idx="5927">
                  <c:v>2964</c:v>
                </c:pt>
                <c:pt idx="5928">
                  <c:v>2964.5</c:v>
                </c:pt>
                <c:pt idx="5929">
                  <c:v>2965</c:v>
                </c:pt>
                <c:pt idx="5930">
                  <c:v>2965.5</c:v>
                </c:pt>
                <c:pt idx="5931">
                  <c:v>2966</c:v>
                </c:pt>
                <c:pt idx="5932">
                  <c:v>2966.5</c:v>
                </c:pt>
                <c:pt idx="5933">
                  <c:v>2967</c:v>
                </c:pt>
                <c:pt idx="5934">
                  <c:v>2967.5</c:v>
                </c:pt>
                <c:pt idx="5935">
                  <c:v>2968</c:v>
                </c:pt>
                <c:pt idx="5936">
                  <c:v>2968.5</c:v>
                </c:pt>
                <c:pt idx="5937">
                  <c:v>2969</c:v>
                </c:pt>
                <c:pt idx="5938">
                  <c:v>2969.5</c:v>
                </c:pt>
                <c:pt idx="5939">
                  <c:v>2970</c:v>
                </c:pt>
                <c:pt idx="5940">
                  <c:v>2970.5</c:v>
                </c:pt>
                <c:pt idx="5941">
                  <c:v>2971</c:v>
                </c:pt>
                <c:pt idx="5942">
                  <c:v>2971.5</c:v>
                </c:pt>
                <c:pt idx="5943">
                  <c:v>2972</c:v>
                </c:pt>
                <c:pt idx="5944">
                  <c:v>2972.5</c:v>
                </c:pt>
                <c:pt idx="5945">
                  <c:v>2973</c:v>
                </c:pt>
                <c:pt idx="5946">
                  <c:v>2973.5</c:v>
                </c:pt>
                <c:pt idx="5947">
                  <c:v>2974</c:v>
                </c:pt>
                <c:pt idx="5948">
                  <c:v>2974.5</c:v>
                </c:pt>
                <c:pt idx="5949">
                  <c:v>2975</c:v>
                </c:pt>
                <c:pt idx="5950">
                  <c:v>2975.5</c:v>
                </c:pt>
                <c:pt idx="5951">
                  <c:v>2976</c:v>
                </c:pt>
                <c:pt idx="5952">
                  <c:v>2976.5</c:v>
                </c:pt>
                <c:pt idx="5953">
                  <c:v>2977</c:v>
                </c:pt>
                <c:pt idx="5954">
                  <c:v>2977.5</c:v>
                </c:pt>
                <c:pt idx="5955">
                  <c:v>2978</c:v>
                </c:pt>
                <c:pt idx="5956">
                  <c:v>2978.5</c:v>
                </c:pt>
                <c:pt idx="5957">
                  <c:v>2979</c:v>
                </c:pt>
                <c:pt idx="5958">
                  <c:v>2979.5</c:v>
                </c:pt>
                <c:pt idx="5959">
                  <c:v>2980</c:v>
                </c:pt>
                <c:pt idx="5960">
                  <c:v>2980.5</c:v>
                </c:pt>
                <c:pt idx="5961">
                  <c:v>2981</c:v>
                </c:pt>
                <c:pt idx="5962">
                  <c:v>2981.5</c:v>
                </c:pt>
                <c:pt idx="5963">
                  <c:v>2982</c:v>
                </c:pt>
                <c:pt idx="5964">
                  <c:v>2982.5</c:v>
                </c:pt>
                <c:pt idx="5965">
                  <c:v>2983</c:v>
                </c:pt>
                <c:pt idx="5966">
                  <c:v>2983.5</c:v>
                </c:pt>
                <c:pt idx="5967">
                  <c:v>2984</c:v>
                </c:pt>
                <c:pt idx="5968">
                  <c:v>2984.5</c:v>
                </c:pt>
                <c:pt idx="5969">
                  <c:v>2985</c:v>
                </c:pt>
                <c:pt idx="5970">
                  <c:v>2985.5</c:v>
                </c:pt>
                <c:pt idx="5971">
                  <c:v>2986</c:v>
                </c:pt>
                <c:pt idx="5972">
                  <c:v>2986.5</c:v>
                </c:pt>
                <c:pt idx="5973">
                  <c:v>2987</c:v>
                </c:pt>
                <c:pt idx="5974">
                  <c:v>2987.5</c:v>
                </c:pt>
                <c:pt idx="5975">
                  <c:v>2988</c:v>
                </c:pt>
                <c:pt idx="5976">
                  <c:v>2988.5</c:v>
                </c:pt>
                <c:pt idx="5977">
                  <c:v>2989</c:v>
                </c:pt>
                <c:pt idx="5978">
                  <c:v>2989.5</c:v>
                </c:pt>
                <c:pt idx="5979">
                  <c:v>2990</c:v>
                </c:pt>
                <c:pt idx="5980">
                  <c:v>2990.5</c:v>
                </c:pt>
                <c:pt idx="5981">
                  <c:v>2991</c:v>
                </c:pt>
                <c:pt idx="5982">
                  <c:v>2991.5</c:v>
                </c:pt>
                <c:pt idx="5983">
                  <c:v>2992</c:v>
                </c:pt>
                <c:pt idx="5984">
                  <c:v>2992.5</c:v>
                </c:pt>
                <c:pt idx="5985">
                  <c:v>2993</c:v>
                </c:pt>
                <c:pt idx="5986">
                  <c:v>2993.5</c:v>
                </c:pt>
                <c:pt idx="5987">
                  <c:v>2994</c:v>
                </c:pt>
                <c:pt idx="5988">
                  <c:v>2994.5</c:v>
                </c:pt>
                <c:pt idx="5989">
                  <c:v>2995</c:v>
                </c:pt>
                <c:pt idx="5990">
                  <c:v>2995.5</c:v>
                </c:pt>
                <c:pt idx="5991">
                  <c:v>2996</c:v>
                </c:pt>
                <c:pt idx="5992">
                  <c:v>2996.5</c:v>
                </c:pt>
                <c:pt idx="5993">
                  <c:v>2997</c:v>
                </c:pt>
                <c:pt idx="5994">
                  <c:v>2997.5</c:v>
                </c:pt>
                <c:pt idx="5995">
                  <c:v>2998</c:v>
                </c:pt>
                <c:pt idx="5996">
                  <c:v>2998.5</c:v>
                </c:pt>
                <c:pt idx="5997">
                  <c:v>2999</c:v>
                </c:pt>
                <c:pt idx="5998">
                  <c:v>2999.5</c:v>
                </c:pt>
                <c:pt idx="5999">
                  <c:v>3000</c:v>
                </c:pt>
                <c:pt idx="6000">
                  <c:v>3000.5</c:v>
                </c:pt>
                <c:pt idx="6001">
                  <c:v>3001</c:v>
                </c:pt>
                <c:pt idx="6002">
                  <c:v>3001.5</c:v>
                </c:pt>
                <c:pt idx="6003">
                  <c:v>3002</c:v>
                </c:pt>
                <c:pt idx="6004">
                  <c:v>3002.5</c:v>
                </c:pt>
                <c:pt idx="6005">
                  <c:v>3003</c:v>
                </c:pt>
                <c:pt idx="6006">
                  <c:v>3003.5</c:v>
                </c:pt>
                <c:pt idx="6007">
                  <c:v>3004</c:v>
                </c:pt>
                <c:pt idx="6008">
                  <c:v>3004.5</c:v>
                </c:pt>
                <c:pt idx="6009">
                  <c:v>3005</c:v>
                </c:pt>
                <c:pt idx="6010">
                  <c:v>3005.5</c:v>
                </c:pt>
                <c:pt idx="6011">
                  <c:v>3006</c:v>
                </c:pt>
                <c:pt idx="6012">
                  <c:v>3006.5</c:v>
                </c:pt>
                <c:pt idx="6013">
                  <c:v>3007</c:v>
                </c:pt>
                <c:pt idx="6014">
                  <c:v>3007.5</c:v>
                </c:pt>
                <c:pt idx="6015">
                  <c:v>3008</c:v>
                </c:pt>
                <c:pt idx="6016">
                  <c:v>3008.5</c:v>
                </c:pt>
                <c:pt idx="6017">
                  <c:v>3009</c:v>
                </c:pt>
                <c:pt idx="6018">
                  <c:v>3009.5</c:v>
                </c:pt>
                <c:pt idx="6019">
                  <c:v>3010</c:v>
                </c:pt>
                <c:pt idx="6020">
                  <c:v>3010.5</c:v>
                </c:pt>
                <c:pt idx="6021">
                  <c:v>3011</c:v>
                </c:pt>
                <c:pt idx="6022">
                  <c:v>3011.5</c:v>
                </c:pt>
                <c:pt idx="6023">
                  <c:v>3012</c:v>
                </c:pt>
                <c:pt idx="6024">
                  <c:v>3012.5</c:v>
                </c:pt>
                <c:pt idx="6025">
                  <c:v>3013</c:v>
                </c:pt>
                <c:pt idx="6026">
                  <c:v>3013.5</c:v>
                </c:pt>
                <c:pt idx="6027">
                  <c:v>3014</c:v>
                </c:pt>
                <c:pt idx="6028">
                  <c:v>3014.5</c:v>
                </c:pt>
                <c:pt idx="6029">
                  <c:v>3015</c:v>
                </c:pt>
                <c:pt idx="6030">
                  <c:v>3015.5</c:v>
                </c:pt>
                <c:pt idx="6031">
                  <c:v>3016</c:v>
                </c:pt>
                <c:pt idx="6032">
                  <c:v>3016.5</c:v>
                </c:pt>
                <c:pt idx="6033">
                  <c:v>3017</c:v>
                </c:pt>
                <c:pt idx="6034">
                  <c:v>3017.5</c:v>
                </c:pt>
                <c:pt idx="6035">
                  <c:v>3018</c:v>
                </c:pt>
                <c:pt idx="6036">
                  <c:v>3018.5</c:v>
                </c:pt>
                <c:pt idx="6037">
                  <c:v>3019</c:v>
                </c:pt>
                <c:pt idx="6038">
                  <c:v>3019.5</c:v>
                </c:pt>
                <c:pt idx="6039">
                  <c:v>3020</c:v>
                </c:pt>
                <c:pt idx="6040">
                  <c:v>3020.5</c:v>
                </c:pt>
                <c:pt idx="6041">
                  <c:v>3021</c:v>
                </c:pt>
                <c:pt idx="6042">
                  <c:v>3021.5</c:v>
                </c:pt>
                <c:pt idx="6043">
                  <c:v>3022</c:v>
                </c:pt>
                <c:pt idx="6044">
                  <c:v>3022.5</c:v>
                </c:pt>
                <c:pt idx="6045">
                  <c:v>3023</c:v>
                </c:pt>
                <c:pt idx="6046">
                  <c:v>3023.5</c:v>
                </c:pt>
                <c:pt idx="6047">
                  <c:v>3024</c:v>
                </c:pt>
                <c:pt idx="6048">
                  <c:v>3024.5</c:v>
                </c:pt>
                <c:pt idx="6049">
                  <c:v>3025</c:v>
                </c:pt>
                <c:pt idx="6050">
                  <c:v>3025.5</c:v>
                </c:pt>
                <c:pt idx="6051">
                  <c:v>3026</c:v>
                </c:pt>
                <c:pt idx="6052">
                  <c:v>3026.5</c:v>
                </c:pt>
                <c:pt idx="6053">
                  <c:v>3027</c:v>
                </c:pt>
                <c:pt idx="6054">
                  <c:v>3027.5</c:v>
                </c:pt>
                <c:pt idx="6055">
                  <c:v>3028</c:v>
                </c:pt>
                <c:pt idx="6056">
                  <c:v>3028.5</c:v>
                </c:pt>
                <c:pt idx="6057">
                  <c:v>3029</c:v>
                </c:pt>
                <c:pt idx="6058">
                  <c:v>3029.5</c:v>
                </c:pt>
                <c:pt idx="6059">
                  <c:v>3030</c:v>
                </c:pt>
                <c:pt idx="6060">
                  <c:v>3030.5</c:v>
                </c:pt>
                <c:pt idx="6061">
                  <c:v>3031</c:v>
                </c:pt>
                <c:pt idx="6062">
                  <c:v>3031.5</c:v>
                </c:pt>
                <c:pt idx="6063">
                  <c:v>3032</c:v>
                </c:pt>
                <c:pt idx="6064">
                  <c:v>3032.5</c:v>
                </c:pt>
                <c:pt idx="6065">
                  <c:v>3033</c:v>
                </c:pt>
                <c:pt idx="6066">
                  <c:v>3033.5</c:v>
                </c:pt>
                <c:pt idx="6067">
                  <c:v>3034</c:v>
                </c:pt>
                <c:pt idx="6068">
                  <c:v>3034.5</c:v>
                </c:pt>
                <c:pt idx="6069">
                  <c:v>3035</c:v>
                </c:pt>
                <c:pt idx="6070">
                  <c:v>3035.5</c:v>
                </c:pt>
                <c:pt idx="6071">
                  <c:v>3036</c:v>
                </c:pt>
                <c:pt idx="6072">
                  <c:v>3036.5</c:v>
                </c:pt>
                <c:pt idx="6073">
                  <c:v>3037</c:v>
                </c:pt>
                <c:pt idx="6074">
                  <c:v>3037.5</c:v>
                </c:pt>
                <c:pt idx="6075">
                  <c:v>3038</c:v>
                </c:pt>
                <c:pt idx="6076">
                  <c:v>3038.5</c:v>
                </c:pt>
                <c:pt idx="6077">
                  <c:v>3039</c:v>
                </c:pt>
                <c:pt idx="6078">
                  <c:v>3039.5</c:v>
                </c:pt>
                <c:pt idx="6079">
                  <c:v>3040</c:v>
                </c:pt>
                <c:pt idx="6080">
                  <c:v>3040.5</c:v>
                </c:pt>
                <c:pt idx="6081">
                  <c:v>3041</c:v>
                </c:pt>
                <c:pt idx="6082">
                  <c:v>3041.5</c:v>
                </c:pt>
                <c:pt idx="6083">
                  <c:v>3042</c:v>
                </c:pt>
                <c:pt idx="6084">
                  <c:v>3042.5</c:v>
                </c:pt>
                <c:pt idx="6085">
                  <c:v>3043</c:v>
                </c:pt>
                <c:pt idx="6086">
                  <c:v>3043.5</c:v>
                </c:pt>
                <c:pt idx="6087">
                  <c:v>3044</c:v>
                </c:pt>
                <c:pt idx="6088">
                  <c:v>3044.5</c:v>
                </c:pt>
                <c:pt idx="6089">
                  <c:v>3045</c:v>
                </c:pt>
                <c:pt idx="6090">
                  <c:v>3045.5</c:v>
                </c:pt>
                <c:pt idx="6091">
                  <c:v>3046</c:v>
                </c:pt>
                <c:pt idx="6092">
                  <c:v>3046.5</c:v>
                </c:pt>
                <c:pt idx="6093">
                  <c:v>3047</c:v>
                </c:pt>
                <c:pt idx="6094">
                  <c:v>3047.5</c:v>
                </c:pt>
                <c:pt idx="6095">
                  <c:v>3048</c:v>
                </c:pt>
                <c:pt idx="6096">
                  <c:v>3048.5</c:v>
                </c:pt>
                <c:pt idx="6097">
                  <c:v>3049</c:v>
                </c:pt>
                <c:pt idx="6098">
                  <c:v>3049.5</c:v>
                </c:pt>
                <c:pt idx="6099">
                  <c:v>3050</c:v>
                </c:pt>
                <c:pt idx="6100">
                  <c:v>3050.5</c:v>
                </c:pt>
                <c:pt idx="6101">
                  <c:v>3051</c:v>
                </c:pt>
                <c:pt idx="6102">
                  <c:v>3051.5</c:v>
                </c:pt>
                <c:pt idx="6103">
                  <c:v>3052</c:v>
                </c:pt>
                <c:pt idx="6104">
                  <c:v>3052.5</c:v>
                </c:pt>
                <c:pt idx="6105">
                  <c:v>3053</c:v>
                </c:pt>
                <c:pt idx="6106">
                  <c:v>3053.5</c:v>
                </c:pt>
                <c:pt idx="6107">
                  <c:v>3054</c:v>
                </c:pt>
                <c:pt idx="6108">
                  <c:v>3054.5</c:v>
                </c:pt>
                <c:pt idx="6109">
                  <c:v>3055</c:v>
                </c:pt>
                <c:pt idx="6110">
                  <c:v>3055.5</c:v>
                </c:pt>
                <c:pt idx="6111">
                  <c:v>3056</c:v>
                </c:pt>
                <c:pt idx="6112">
                  <c:v>3056.5</c:v>
                </c:pt>
                <c:pt idx="6113">
                  <c:v>3057</c:v>
                </c:pt>
                <c:pt idx="6114">
                  <c:v>3057.5</c:v>
                </c:pt>
                <c:pt idx="6115">
                  <c:v>3058</c:v>
                </c:pt>
                <c:pt idx="6116">
                  <c:v>3058.5</c:v>
                </c:pt>
                <c:pt idx="6117">
                  <c:v>3059</c:v>
                </c:pt>
                <c:pt idx="6118">
                  <c:v>3059.5</c:v>
                </c:pt>
                <c:pt idx="6119">
                  <c:v>3060</c:v>
                </c:pt>
                <c:pt idx="6120">
                  <c:v>3060.5</c:v>
                </c:pt>
                <c:pt idx="6121">
                  <c:v>3061</c:v>
                </c:pt>
                <c:pt idx="6122">
                  <c:v>3061.5</c:v>
                </c:pt>
                <c:pt idx="6123">
                  <c:v>3062</c:v>
                </c:pt>
                <c:pt idx="6124">
                  <c:v>3062.5</c:v>
                </c:pt>
                <c:pt idx="6125">
                  <c:v>3063</c:v>
                </c:pt>
                <c:pt idx="6126">
                  <c:v>3063.5</c:v>
                </c:pt>
                <c:pt idx="6127">
                  <c:v>3064</c:v>
                </c:pt>
                <c:pt idx="6128">
                  <c:v>3064.5</c:v>
                </c:pt>
                <c:pt idx="6129">
                  <c:v>3065</c:v>
                </c:pt>
                <c:pt idx="6130">
                  <c:v>3065.5</c:v>
                </c:pt>
                <c:pt idx="6131">
                  <c:v>3066</c:v>
                </c:pt>
                <c:pt idx="6132">
                  <c:v>3066.5</c:v>
                </c:pt>
                <c:pt idx="6133">
                  <c:v>3067</c:v>
                </c:pt>
                <c:pt idx="6134">
                  <c:v>3067.5</c:v>
                </c:pt>
                <c:pt idx="6135">
                  <c:v>3068</c:v>
                </c:pt>
                <c:pt idx="6136">
                  <c:v>3068.5</c:v>
                </c:pt>
                <c:pt idx="6137">
                  <c:v>3069</c:v>
                </c:pt>
                <c:pt idx="6138">
                  <c:v>3069.5</c:v>
                </c:pt>
                <c:pt idx="6139">
                  <c:v>3070</c:v>
                </c:pt>
                <c:pt idx="6140">
                  <c:v>3070.5</c:v>
                </c:pt>
                <c:pt idx="6141">
                  <c:v>3071</c:v>
                </c:pt>
                <c:pt idx="6142">
                  <c:v>3071.5</c:v>
                </c:pt>
                <c:pt idx="6143">
                  <c:v>3072</c:v>
                </c:pt>
                <c:pt idx="6144">
                  <c:v>3072.5</c:v>
                </c:pt>
                <c:pt idx="6145">
                  <c:v>3073</c:v>
                </c:pt>
                <c:pt idx="6146">
                  <c:v>3073.5</c:v>
                </c:pt>
                <c:pt idx="6147">
                  <c:v>3074</c:v>
                </c:pt>
                <c:pt idx="6148">
                  <c:v>3074.5</c:v>
                </c:pt>
                <c:pt idx="6149">
                  <c:v>3075</c:v>
                </c:pt>
                <c:pt idx="6150">
                  <c:v>3075.5</c:v>
                </c:pt>
                <c:pt idx="6151">
                  <c:v>3076</c:v>
                </c:pt>
                <c:pt idx="6152">
                  <c:v>3076.5</c:v>
                </c:pt>
                <c:pt idx="6153">
                  <c:v>3077</c:v>
                </c:pt>
                <c:pt idx="6154">
                  <c:v>3077.5</c:v>
                </c:pt>
                <c:pt idx="6155">
                  <c:v>3078</c:v>
                </c:pt>
                <c:pt idx="6156">
                  <c:v>3078.5</c:v>
                </c:pt>
                <c:pt idx="6157">
                  <c:v>3079</c:v>
                </c:pt>
                <c:pt idx="6158">
                  <c:v>3079.5</c:v>
                </c:pt>
                <c:pt idx="6159">
                  <c:v>3080</c:v>
                </c:pt>
                <c:pt idx="6160">
                  <c:v>3080.5</c:v>
                </c:pt>
                <c:pt idx="6161">
                  <c:v>3081</c:v>
                </c:pt>
                <c:pt idx="6162">
                  <c:v>3081.5</c:v>
                </c:pt>
                <c:pt idx="6163">
                  <c:v>3082</c:v>
                </c:pt>
                <c:pt idx="6164">
                  <c:v>3082.5</c:v>
                </c:pt>
                <c:pt idx="6165">
                  <c:v>3083</c:v>
                </c:pt>
                <c:pt idx="6166">
                  <c:v>3083.5</c:v>
                </c:pt>
                <c:pt idx="6167">
                  <c:v>3084</c:v>
                </c:pt>
                <c:pt idx="6168">
                  <c:v>3084.5</c:v>
                </c:pt>
                <c:pt idx="6169">
                  <c:v>3085</c:v>
                </c:pt>
                <c:pt idx="6170">
                  <c:v>3085.5</c:v>
                </c:pt>
                <c:pt idx="6171">
                  <c:v>3086</c:v>
                </c:pt>
                <c:pt idx="6172">
                  <c:v>3086.5</c:v>
                </c:pt>
                <c:pt idx="6173">
                  <c:v>3087</c:v>
                </c:pt>
                <c:pt idx="6174">
                  <c:v>3087.5</c:v>
                </c:pt>
                <c:pt idx="6175">
                  <c:v>3088</c:v>
                </c:pt>
                <c:pt idx="6176">
                  <c:v>3088.5</c:v>
                </c:pt>
                <c:pt idx="6177">
                  <c:v>3089</c:v>
                </c:pt>
                <c:pt idx="6178">
                  <c:v>3089.5</c:v>
                </c:pt>
                <c:pt idx="6179">
                  <c:v>3090</c:v>
                </c:pt>
                <c:pt idx="6180">
                  <c:v>3090.5</c:v>
                </c:pt>
                <c:pt idx="6181">
                  <c:v>3091</c:v>
                </c:pt>
                <c:pt idx="6182">
                  <c:v>3091.5</c:v>
                </c:pt>
                <c:pt idx="6183">
                  <c:v>3092</c:v>
                </c:pt>
                <c:pt idx="6184">
                  <c:v>3092.5</c:v>
                </c:pt>
                <c:pt idx="6185">
                  <c:v>3093</c:v>
                </c:pt>
                <c:pt idx="6186">
                  <c:v>3093.5</c:v>
                </c:pt>
                <c:pt idx="6187">
                  <c:v>3094</c:v>
                </c:pt>
                <c:pt idx="6188">
                  <c:v>3094.5</c:v>
                </c:pt>
                <c:pt idx="6189">
                  <c:v>3095</c:v>
                </c:pt>
                <c:pt idx="6190">
                  <c:v>3095.5</c:v>
                </c:pt>
                <c:pt idx="6191">
                  <c:v>3096</c:v>
                </c:pt>
                <c:pt idx="6192">
                  <c:v>3096.5</c:v>
                </c:pt>
                <c:pt idx="6193">
                  <c:v>3097</c:v>
                </c:pt>
                <c:pt idx="6194">
                  <c:v>3097.5</c:v>
                </c:pt>
                <c:pt idx="6195">
                  <c:v>3098</c:v>
                </c:pt>
                <c:pt idx="6196">
                  <c:v>3098.5</c:v>
                </c:pt>
                <c:pt idx="6197">
                  <c:v>3099</c:v>
                </c:pt>
                <c:pt idx="6198">
                  <c:v>3099.5</c:v>
                </c:pt>
                <c:pt idx="6199">
                  <c:v>3100</c:v>
                </c:pt>
                <c:pt idx="6200">
                  <c:v>3100.5</c:v>
                </c:pt>
                <c:pt idx="6201">
                  <c:v>3101</c:v>
                </c:pt>
                <c:pt idx="6202">
                  <c:v>3101.5</c:v>
                </c:pt>
                <c:pt idx="6203">
                  <c:v>3102</c:v>
                </c:pt>
                <c:pt idx="6204">
                  <c:v>3102.5</c:v>
                </c:pt>
                <c:pt idx="6205">
                  <c:v>3103</c:v>
                </c:pt>
                <c:pt idx="6206">
                  <c:v>3103.5</c:v>
                </c:pt>
                <c:pt idx="6207">
                  <c:v>3104</c:v>
                </c:pt>
                <c:pt idx="6208">
                  <c:v>3104.5</c:v>
                </c:pt>
                <c:pt idx="6209">
                  <c:v>3105</c:v>
                </c:pt>
                <c:pt idx="6210">
                  <c:v>3105.5</c:v>
                </c:pt>
                <c:pt idx="6211">
                  <c:v>3106</c:v>
                </c:pt>
                <c:pt idx="6212">
                  <c:v>3106.5</c:v>
                </c:pt>
                <c:pt idx="6213">
                  <c:v>3107</c:v>
                </c:pt>
                <c:pt idx="6214">
                  <c:v>3107.5</c:v>
                </c:pt>
                <c:pt idx="6215">
                  <c:v>3108</c:v>
                </c:pt>
                <c:pt idx="6216">
                  <c:v>3108.5</c:v>
                </c:pt>
                <c:pt idx="6217">
                  <c:v>3109</c:v>
                </c:pt>
                <c:pt idx="6218">
                  <c:v>3109.5</c:v>
                </c:pt>
                <c:pt idx="6219">
                  <c:v>3110</c:v>
                </c:pt>
                <c:pt idx="6220">
                  <c:v>3110.5</c:v>
                </c:pt>
                <c:pt idx="6221">
                  <c:v>3111</c:v>
                </c:pt>
                <c:pt idx="6222">
                  <c:v>3111.5</c:v>
                </c:pt>
                <c:pt idx="6223">
                  <c:v>3112</c:v>
                </c:pt>
                <c:pt idx="6224">
                  <c:v>3112.5</c:v>
                </c:pt>
                <c:pt idx="6225">
                  <c:v>3113</c:v>
                </c:pt>
                <c:pt idx="6226">
                  <c:v>3113.5</c:v>
                </c:pt>
                <c:pt idx="6227">
                  <c:v>3114</c:v>
                </c:pt>
                <c:pt idx="6228">
                  <c:v>3114.5</c:v>
                </c:pt>
                <c:pt idx="6229">
                  <c:v>3115</c:v>
                </c:pt>
                <c:pt idx="6230">
                  <c:v>3115.5</c:v>
                </c:pt>
                <c:pt idx="6231">
                  <c:v>3116</c:v>
                </c:pt>
                <c:pt idx="6232">
                  <c:v>3116.5</c:v>
                </c:pt>
                <c:pt idx="6233">
                  <c:v>3117</c:v>
                </c:pt>
                <c:pt idx="6234">
                  <c:v>3117.5</c:v>
                </c:pt>
                <c:pt idx="6235">
                  <c:v>3118</c:v>
                </c:pt>
                <c:pt idx="6236">
                  <c:v>3118.5</c:v>
                </c:pt>
                <c:pt idx="6237">
                  <c:v>3119</c:v>
                </c:pt>
                <c:pt idx="6238">
                  <c:v>3119.5</c:v>
                </c:pt>
                <c:pt idx="6239">
                  <c:v>3120</c:v>
                </c:pt>
                <c:pt idx="6240">
                  <c:v>3120.5</c:v>
                </c:pt>
                <c:pt idx="6241">
                  <c:v>3121</c:v>
                </c:pt>
                <c:pt idx="6242">
                  <c:v>3121.5</c:v>
                </c:pt>
                <c:pt idx="6243">
                  <c:v>3122</c:v>
                </c:pt>
                <c:pt idx="6244">
                  <c:v>3122.5</c:v>
                </c:pt>
                <c:pt idx="6245">
                  <c:v>3123</c:v>
                </c:pt>
                <c:pt idx="6246">
                  <c:v>3123.5</c:v>
                </c:pt>
                <c:pt idx="6247">
                  <c:v>3124</c:v>
                </c:pt>
                <c:pt idx="6248">
                  <c:v>3124.5</c:v>
                </c:pt>
                <c:pt idx="6249">
                  <c:v>3125</c:v>
                </c:pt>
                <c:pt idx="6250">
                  <c:v>3125.5</c:v>
                </c:pt>
                <c:pt idx="6251">
                  <c:v>3126</c:v>
                </c:pt>
                <c:pt idx="6252">
                  <c:v>3126.5</c:v>
                </c:pt>
                <c:pt idx="6253">
                  <c:v>3127</c:v>
                </c:pt>
                <c:pt idx="6254">
                  <c:v>3127.5</c:v>
                </c:pt>
                <c:pt idx="6255">
                  <c:v>3128</c:v>
                </c:pt>
                <c:pt idx="6256">
                  <c:v>3128.5</c:v>
                </c:pt>
                <c:pt idx="6257">
                  <c:v>3129</c:v>
                </c:pt>
                <c:pt idx="6258">
                  <c:v>3129.5</c:v>
                </c:pt>
                <c:pt idx="6259">
                  <c:v>3130</c:v>
                </c:pt>
                <c:pt idx="6260">
                  <c:v>3130.5</c:v>
                </c:pt>
                <c:pt idx="6261">
                  <c:v>3131</c:v>
                </c:pt>
                <c:pt idx="6262">
                  <c:v>3131.5</c:v>
                </c:pt>
                <c:pt idx="6263">
                  <c:v>3132</c:v>
                </c:pt>
                <c:pt idx="6264">
                  <c:v>3132.5</c:v>
                </c:pt>
                <c:pt idx="6265">
                  <c:v>3133</c:v>
                </c:pt>
                <c:pt idx="6266">
                  <c:v>3133.5</c:v>
                </c:pt>
                <c:pt idx="6267">
                  <c:v>3134</c:v>
                </c:pt>
                <c:pt idx="6268">
                  <c:v>3134.5</c:v>
                </c:pt>
                <c:pt idx="6269">
                  <c:v>3135</c:v>
                </c:pt>
                <c:pt idx="6270">
                  <c:v>3135.5</c:v>
                </c:pt>
                <c:pt idx="6271">
                  <c:v>3136</c:v>
                </c:pt>
                <c:pt idx="6272">
                  <c:v>3136.5</c:v>
                </c:pt>
                <c:pt idx="6273">
                  <c:v>3137</c:v>
                </c:pt>
                <c:pt idx="6274">
                  <c:v>3137.5</c:v>
                </c:pt>
                <c:pt idx="6275">
                  <c:v>3138</c:v>
                </c:pt>
                <c:pt idx="6276">
                  <c:v>3138.5</c:v>
                </c:pt>
                <c:pt idx="6277">
                  <c:v>3139</c:v>
                </c:pt>
                <c:pt idx="6278">
                  <c:v>3139.5</c:v>
                </c:pt>
                <c:pt idx="6279">
                  <c:v>3140</c:v>
                </c:pt>
                <c:pt idx="6280">
                  <c:v>3140.5</c:v>
                </c:pt>
                <c:pt idx="6281">
                  <c:v>3141</c:v>
                </c:pt>
                <c:pt idx="6282">
                  <c:v>3141.5</c:v>
                </c:pt>
                <c:pt idx="6283">
                  <c:v>3142</c:v>
                </c:pt>
                <c:pt idx="6284">
                  <c:v>3142.5</c:v>
                </c:pt>
                <c:pt idx="6285">
                  <c:v>3143</c:v>
                </c:pt>
                <c:pt idx="6286">
                  <c:v>3143.5</c:v>
                </c:pt>
                <c:pt idx="6287">
                  <c:v>3144</c:v>
                </c:pt>
                <c:pt idx="6288">
                  <c:v>3144.5</c:v>
                </c:pt>
                <c:pt idx="6289">
                  <c:v>3145</c:v>
                </c:pt>
                <c:pt idx="6290">
                  <c:v>3145.5</c:v>
                </c:pt>
                <c:pt idx="6291">
                  <c:v>3146</c:v>
                </c:pt>
                <c:pt idx="6292">
                  <c:v>3146.5</c:v>
                </c:pt>
                <c:pt idx="6293">
                  <c:v>3147</c:v>
                </c:pt>
                <c:pt idx="6294">
                  <c:v>3147.5</c:v>
                </c:pt>
                <c:pt idx="6295">
                  <c:v>3148</c:v>
                </c:pt>
                <c:pt idx="6296">
                  <c:v>3148.5</c:v>
                </c:pt>
                <c:pt idx="6297">
                  <c:v>3149</c:v>
                </c:pt>
                <c:pt idx="6298">
                  <c:v>3149.5</c:v>
                </c:pt>
                <c:pt idx="6299">
                  <c:v>3150</c:v>
                </c:pt>
                <c:pt idx="6300">
                  <c:v>3150.5</c:v>
                </c:pt>
                <c:pt idx="6301">
                  <c:v>3151</c:v>
                </c:pt>
                <c:pt idx="6302">
                  <c:v>3151.5</c:v>
                </c:pt>
                <c:pt idx="6303">
                  <c:v>3152</c:v>
                </c:pt>
                <c:pt idx="6304">
                  <c:v>3152.5</c:v>
                </c:pt>
                <c:pt idx="6305">
                  <c:v>3153</c:v>
                </c:pt>
                <c:pt idx="6306">
                  <c:v>3153.5</c:v>
                </c:pt>
                <c:pt idx="6307">
                  <c:v>3154</c:v>
                </c:pt>
                <c:pt idx="6308">
                  <c:v>3154.5</c:v>
                </c:pt>
                <c:pt idx="6309">
                  <c:v>3155</c:v>
                </c:pt>
                <c:pt idx="6310">
                  <c:v>3155.5</c:v>
                </c:pt>
                <c:pt idx="6311">
                  <c:v>3156</c:v>
                </c:pt>
                <c:pt idx="6312">
                  <c:v>3156.5</c:v>
                </c:pt>
                <c:pt idx="6313">
                  <c:v>3157</c:v>
                </c:pt>
                <c:pt idx="6314">
                  <c:v>3157.5</c:v>
                </c:pt>
                <c:pt idx="6315">
                  <c:v>3158</c:v>
                </c:pt>
                <c:pt idx="6316">
                  <c:v>3158.5</c:v>
                </c:pt>
                <c:pt idx="6317">
                  <c:v>3159</c:v>
                </c:pt>
                <c:pt idx="6318">
                  <c:v>3159.5</c:v>
                </c:pt>
                <c:pt idx="6319">
                  <c:v>3160</c:v>
                </c:pt>
                <c:pt idx="6320">
                  <c:v>3160.5</c:v>
                </c:pt>
                <c:pt idx="6321">
                  <c:v>3161</c:v>
                </c:pt>
                <c:pt idx="6322">
                  <c:v>3161.5</c:v>
                </c:pt>
                <c:pt idx="6323">
                  <c:v>3162</c:v>
                </c:pt>
                <c:pt idx="6324">
                  <c:v>3162.5</c:v>
                </c:pt>
                <c:pt idx="6325">
                  <c:v>3163</c:v>
                </c:pt>
                <c:pt idx="6326">
                  <c:v>3163.5</c:v>
                </c:pt>
                <c:pt idx="6327">
                  <c:v>3164</c:v>
                </c:pt>
                <c:pt idx="6328">
                  <c:v>3164.5</c:v>
                </c:pt>
                <c:pt idx="6329">
                  <c:v>3165</c:v>
                </c:pt>
                <c:pt idx="6330">
                  <c:v>3165.5</c:v>
                </c:pt>
                <c:pt idx="6331">
                  <c:v>3166</c:v>
                </c:pt>
                <c:pt idx="6332">
                  <c:v>3166.5</c:v>
                </c:pt>
                <c:pt idx="6333">
                  <c:v>3167</c:v>
                </c:pt>
                <c:pt idx="6334">
                  <c:v>3167.5</c:v>
                </c:pt>
                <c:pt idx="6335">
                  <c:v>3168</c:v>
                </c:pt>
                <c:pt idx="6336">
                  <c:v>3168.5</c:v>
                </c:pt>
                <c:pt idx="6337">
                  <c:v>3169</c:v>
                </c:pt>
                <c:pt idx="6338">
                  <c:v>3169.5</c:v>
                </c:pt>
                <c:pt idx="6339">
                  <c:v>3170</c:v>
                </c:pt>
                <c:pt idx="6340">
                  <c:v>3170.5</c:v>
                </c:pt>
                <c:pt idx="6341">
                  <c:v>3171</c:v>
                </c:pt>
                <c:pt idx="6342">
                  <c:v>3171.5</c:v>
                </c:pt>
                <c:pt idx="6343">
                  <c:v>3172</c:v>
                </c:pt>
                <c:pt idx="6344">
                  <c:v>3172.5</c:v>
                </c:pt>
                <c:pt idx="6345">
                  <c:v>3173</c:v>
                </c:pt>
                <c:pt idx="6346">
                  <c:v>3173.5</c:v>
                </c:pt>
                <c:pt idx="6347">
                  <c:v>3174</c:v>
                </c:pt>
                <c:pt idx="6348">
                  <c:v>3174.5</c:v>
                </c:pt>
                <c:pt idx="6349">
                  <c:v>3175</c:v>
                </c:pt>
                <c:pt idx="6350">
                  <c:v>3175.5</c:v>
                </c:pt>
                <c:pt idx="6351">
                  <c:v>3176</c:v>
                </c:pt>
                <c:pt idx="6352">
                  <c:v>3176.5</c:v>
                </c:pt>
                <c:pt idx="6353">
                  <c:v>3177</c:v>
                </c:pt>
                <c:pt idx="6354">
                  <c:v>3177.5</c:v>
                </c:pt>
                <c:pt idx="6355">
                  <c:v>3178</c:v>
                </c:pt>
                <c:pt idx="6356">
                  <c:v>3178.5</c:v>
                </c:pt>
                <c:pt idx="6357">
                  <c:v>3179</c:v>
                </c:pt>
                <c:pt idx="6358">
                  <c:v>3179.5</c:v>
                </c:pt>
                <c:pt idx="6359">
                  <c:v>3180</c:v>
                </c:pt>
                <c:pt idx="6360">
                  <c:v>3180.5</c:v>
                </c:pt>
                <c:pt idx="6361">
                  <c:v>3181</c:v>
                </c:pt>
                <c:pt idx="6362">
                  <c:v>3181.5</c:v>
                </c:pt>
                <c:pt idx="6363">
                  <c:v>3182</c:v>
                </c:pt>
                <c:pt idx="6364">
                  <c:v>3182.5</c:v>
                </c:pt>
                <c:pt idx="6365">
                  <c:v>3183</c:v>
                </c:pt>
                <c:pt idx="6366">
                  <c:v>3183.5</c:v>
                </c:pt>
                <c:pt idx="6367">
                  <c:v>3184</c:v>
                </c:pt>
                <c:pt idx="6368">
                  <c:v>3184.5</c:v>
                </c:pt>
                <c:pt idx="6369">
                  <c:v>3185</c:v>
                </c:pt>
                <c:pt idx="6370">
                  <c:v>3185.5</c:v>
                </c:pt>
                <c:pt idx="6371">
                  <c:v>3186</c:v>
                </c:pt>
                <c:pt idx="6372">
                  <c:v>3186.5</c:v>
                </c:pt>
                <c:pt idx="6373">
                  <c:v>3187</c:v>
                </c:pt>
                <c:pt idx="6374">
                  <c:v>3187.5</c:v>
                </c:pt>
                <c:pt idx="6375">
                  <c:v>3188</c:v>
                </c:pt>
                <c:pt idx="6376">
                  <c:v>3188.5</c:v>
                </c:pt>
                <c:pt idx="6377">
                  <c:v>3189</c:v>
                </c:pt>
                <c:pt idx="6378">
                  <c:v>3189.5</c:v>
                </c:pt>
                <c:pt idx="6379">
                  <c:v>3190</c:v>
                </c:pt>
                <c:pt idx="6380">
                  <c:v>3190.5</c:v>
                </c:pt>
                <c:pt idx="6381">
                  <c:v>3191</c:v>
                </c:pt>
                <c:pt idx="6382">
                  <c:v>3191.5</c:v>
                </c:pt>
                <c:pt idx="6383">
                  <c:v>3192</c:v>
                </c:pt>
                <c:pt idx="6384">
                  <c:v>3192.5</c:v>
                </c:pt>
                <c:pt idx="6385">
                  <c:v>3193</c:v>
                </c:pt>
                <c:pt idx="6386">
                  <c:v>3193.5</c:v>
                </c:pt>
                <c:pt idx="6387">
                  <c:v>3194</c:v>
                </c:pt>
                <c:pt idx="6388">
                  <c:v>3194.5</c:v>
                </c:pt>
                <c:pt idx="6389">
                  <c:v>3195</c:v>
                </c:pt>
                <c:pt idx="6390">
                  <c:v>3195.5</c:v>
                </c:pt>
                <c:pt idx="6391">
                  <c:v>3196</c:v>
                </c:pt>
                <c:pt idx="6392">
                  <c:v>3196.5</c:v>
                </c:pt>
                <c:pt idx="6393">
                  <c:v>3197</c:v>
                </c:pt>
                <c:pt idx="6394">
                  <c:v>3197.5</c:v>
                </c:pt>
                <c:pt idx="6395">
                  <c:v>3198</c:v>
                </c:pt>
                <c:pt idx="6396">
                  <c:v>3198.5</c:v>
                </c:pt>
                <c:pt idx="6397">
                  <c:v>3199</c:v>
                </c:pt>
                <c:pt idx="6398">
                  <c:v>3199.5</c:v>
                </c:pt>
                <c:pt idx="6399">
                  <c:v>3200</c:v>
                </c:pt>
                <c:pt idx="6400">
                  <c:v>3200.5</c:v>
                </c:pt>
                <c:pt idx="6401">
                  <c:v>3201</c:v>
                </c:pt>
                <c:pt idx="6402">
                  <c:v>3201.5</c:v>
                </c:pt>
                <c:pt idx="6403">
                  <c:v>3202</c:v>
                </c:pt>
                <c:pt idx="6404">
                  <c:v>3202.5</c:v>
                </c:pt>
                <c:pt idx="6405">
                  <c:v>3203</c:v>
                </c:pt>
                <c:pt idx="6406">
                  <c:v>3203.5</c:v>
                </c:pt>
                <c:pt idx="6407">
                  <c:v>3204</c:v>
                </c:pt>
                <c:pt idx="6408">
                  <c:v>3204.5</c:v>
                </c:pt>
                <c:pt idx="6409">
                  <c:v>3205</c:v>
                </c:pt>
                <c:pt idx="6410">
                  <c:v>3205.5</c:v>
                </c:pt>
                <c:pt idx="6411">
                  <c:v>3206</c:v>
                </c:pt>
                <c:pt idx="6412">
                  <c:v>3206.5</c:v>
                </c:pt>
                <c:pt idx="6413">
                  <c:v>3207</c:v>
                </c:pt>
                <c:pt idx="6414">
                  <c:v>3207.5</c:v>
                </c:pt>
                <c:pt idx="6415">
                  <c:v>3208</c:v>
                </c:pt>
                <c:pt idx="6416">
                  <c:v>3208.5</c:v>
                </c:pt>
                <c:pt idx="6417">
                  <c:v>3209</c:v>
                </c:pt>
                <c:pt idx="6418">
                  <c:v>3209.5</c:v>
                </c:pt>
                <c:pt idx="6419">
                  <c:v>3210</c:v>
                </c:pt>
                <c:pt idx="6420">
                  <c:v>3210.5</c:v>
                </c:pt>
                <c:pt idx="6421">
                  <c:v>3211</c:v>
                </c:pt>
                <c:pt idx="6422">
                  <c:v>3211.5</c:v>
                </c:pt>
                <c:pt idx="6423">
                  <c:v>3212</c:v>
                </c:pt>
                <c:pt idx="6424">
                  <c:v>3212.5</c:v>
                </c:pt>
                <c:pt idx="6425">
                  <c:v>3213</c:v>
                </c:pt>
                <c:pt idx="6426">
                  <c:v>3213.5</c:v>
                </c:pt>
                <c:pt idx="6427">
                  <c:v>3214</c:v>
                </c:pt>
                <c:pt idx="6428">
                  <c:v>3214.5</c:v>
                </c:pt>
                <c:pt idx="6429">
                  <c:v>3215</c:v>
                </c:pt>
                <c:pt idx="6430">
                  <c:v>3215.5</c:v>
                </c:pt>
                <c:pt idx="6431">
                  <c:v>3216</c:v>
                </c:pt>
                <c:pt idx="6432">
                  <c:v>3216.5</c:v>
                </c:pt>
                <c:pt idx="6433">
                  <c:v>3217</c:v>
                </c:pt>
                <c:pt idx="6434">
                  <c:v>3217.5</c:v>
                </c:pt>
                <c:pt idx="6435">
                  <c:v>3218</c:v>
                </c:pt>
                <c:pt idx="6436">
                  <c:v>3218.5</c:v>
                </c:pt>
                <c:pt idx="6437">
                  <c:v>3219</c:v>
                </c:pt>
                <c:pt idx="6438">
                  <c:v>3219.5</c:v>
                </c:pt>
                <c:pt idx="6439">
                  <c:v>3220</c:v>
                </c:pt>
                <c:pt idx="6440">
                  <c:v>3220.5</c:v>
                </c:pt>
                <c:pt idx="6441">
                  <c:v>3221</c:v>
                </c:pt>
                <c:pt idx="6442">
                  <c:v>3221.5</c:v>
                </c:pt>
                <c:pt idx="6443">
                  <c:v>3222</c:v>
                </c:pt>
                <c:pt idx="6444">
                  <c:v>3222.5</c:v>
                </c:pt>
                <c:pt idx="6445">
                  <c:v>3223</c:v>
                </c:pt>
                <c:pt idx="6446">
                  <c:v>3223.5</c:v>
                </c:pt>
                <c:pt idx="6447">
                  <c:v>3224</c:v>
                </c:pt>
                <c:pt idx="6448">
                  <c:v>3224.5</c:v>
                </c:pt>
                <c:pt idx="6449">
                  <c:v>3225</c:v>
                </c:pt>
                <c:pt idx="6450">
                  <c:v>3225.5</c:v>
                </c:pt>
                <c:pt idx="6451">
                  <c:v>3226</c:v>
                </c:pt>
                <c:pt idx="6452">
                  <c:v>3226.5</c:v>
                </c:pt>
                <c:pt idx="6453">
                  <c:v>3227</c:v>
                </c:pt>
                <c:pt idx="6454">
                  <c:v>3227.5</c:v>
                </c:pt>
                <c:pt idx="6455">
                  <c:v>3228</c:v>
                </c:pt>
                <c:pt idx="6456">
                  <c:v>3228.5</c:v>
                </c:pt>
                <c:pt idx="6457">
                  <c:v>3229</c:v>
                </c:pt>
                <c:pt idx="6458">
                  <c:v>3229.5</c:v>
                </c:pt>
                <c:pt idx="6459">
                  <c:v>3230</c:v>
                </c:pt>
                <c:pt idx="6460">
                  <c:v>3230.5</c:v>
                </c:pt>
                <c:pt idx="6461">
                  <c:v>3231</c:v>
                </c:pt>
                <c:pt idx="6462">
                  <c:v>3231.5</c:v>
                </c:pt>
                <c:pt idx="6463">
                  <c:v>3232</c:v>
                </c:pt>
                <c:pt idx="6464">
                  <c:v>3232.5</c:v>
                </c:pt>
                <c:pt idx="6465">
                  <c:v>3233</c:v>
                </c:pt>
                <c:pt idx="6466">
                  <c:v>3233.5</c:v>
                </c:pt>
                <c:pt idx="6467">
                  <c:v>3234</c:v>
                </c:pt>
                <c:pt idx="6468">
                  <c:v>3234.5</c:v>
                </c:pt>
                <c:pt idx="6469">
                  <c:v>3235</c:v>
                </c:pt>
                <c:pt idx="6470">
                  <c:v>3235.5</c:v>
                </c:pt>
                <c:pt idx="6471">
                  <c:v>3236</c:v>
                </c:pt>
                <c:pt idx="6472">
                  <c:v>3236.5</c:v>
                </c:pt>
                <c:pt idx="6473">
                  <c:v>3237</c:v>
                </c:pt>
                <c:pt idx="6474">
                  <c:v>3237.5</c:v>
                </c:pt>
                <c:pt idx="6475">
                  <c:v>3238</c:v>
                </c:pt>
                <c:pt idx="6476">
                  <c:v>3238.5</c:v>
                </c:pt>
                <c:pt idx="6477">
                  <c:v>3239</c:v>
                </c:pt>
                <c:pt idx="6478">
                  <c:v>3239.5</c:v>
                </c:pt>
                <c:pt idx="6479">
                  <c:v>3240</c:v>
                </c:pt>
                <c:pt idx="6480">
                  <c:v>3240.5</c:v>
                </c:pt>
                <c:pt idx="6481">
                  <c:v>3241</c:v>
                </c:pt>
                <c:pt idx="6482">
                  <c:v>3241.5</c:v>
                </c:pt>
                <c:pt idx="6483">
                  <c:v>3242</c:v>
                </c:pt>
                <c:pt idx="6484">
                  <c:v>3242.5</c:v>
                </c:pt>
                <c:pt idx="6485">
                  <c:v>3243</c:v>
                </c:pt>
                <c:pt idx="6486">
                  <c:v>3243.5</c:v>
                </c:pt>
                <c:pt idx="6487">
                  <c:v>3244</c:v>
                </c:pt>
                <c:pt idx="6488">
                  <c:v>3244.5</c:v>
                </c:pt>
                <c:pt idx="6489">
                  <c:v>3245</c:v>
                </c:pt>
                <c:pt idx="6490">
                  <c:v>3245.5</c:v>
                </c:pt>
                <c:pt idx="6491">
                  <c:v>3246</c:v>
                </c:pt>
                <c:pt idx="6492">
                  <c:v>3246.5</c:v>
                </c:pt>
                <c:pt idx="6493">
                  <c:v>3247</c:v>
                </c:pt>
                <c:pt idx="6494">
                  <c:v>3247.5</c:v>
                </c:pt>
                <c:pt idx="6495">
                  <c:v>3248</c:v>
                </c:pt>
                <c:pt idx="6496">
                  <c:v>3248.5</c:v>
                </c:pt>
                <c:pt idx="6497">
                  <c:v>3249</c:v>
                </c:pt>
                <c:pt idx="6498">
                  <c:v>3249.5</c:v>
                </c:pt>
                <c:pt idx="6499">
                  <c:v>3250</c:v>
                </c:pt>
                <c:pt idx="6500">
                  <c:v>3250.5</c:v>
                </c:pt>
                <c:pt idx="6501">
                  <c:v>3251</c:v>
                </c:pt>
                <c:pt idx="6502">
                  <c:v>3251.5</c:v>
                </c:pt>
                <c:pt idx="6503">
                  <c:v>3252</c:v>
                </c:pt>
                <c:pt idx="6504">
                  <c:v>3252.5</c:v>
                </c:pt>
                <c:pt idx="6505">
                  <c:v>3253</c:v>
                </c:pt>
                <c:pt idx="6506">
                  <c:v>3253.5</c:v>
                </c:pt>
                <c:pt idx="6507">
                  <c:v>3254</c:v>
                </c:pt>
                <c:pt idx="6508">
                  <c:v>3254.5</c:v>
                </c:pt>
                <c:pt idx="6509">
                  <c:v>3255</c:v>
                </c:pt>
                <c:pt idx="6510">
                  <c:v>3255.5</c:v>
                </c:pt>
                <c:pt idx="6511">
                  <c:v>3256</c:v>
                </c:pt>
                <c:pt idx="6512">
                  <c:v>3256.5</c:v>
                </c:pt>
                <c:pt idx="6513">
                  <c:v>3257</c:v>
                </c:pt>
                <c:pt idx="6514">
                  <c:v>3257.5</c:v>
                </c:pt>
                <c:pt idx="6515">
                  <c:v>3258</c:v>
                </c:pt>
                <c:pt idx="6516">
                  <c:v>3258.5</c:v>
                </c:pt>
                <c:pt idx="6517">
                  <c:v>3259</c:v>
                </c:pt>
                <c:pt idx="6518">
                  <c:v>3259.5</c:v>
                </c:pt>
                <c:pt idx="6519">
                  <c:v>3260</c:v>
                </c:pt>
                <c:pt idx="6520">
                  <c:v>3260.5</c:v>
                </c:pt>
                <c:pt idx="6521">
                  <c:v>3261</c:v>
                </c:pt>
                <c:pt idx="6522">
                  <c:v>3261.5</c:v>
                </c:pt>
                <c:pt idx="6523">
                  <c:v>3262</c:v>
                </c:pt>
                <c:pt idx="6524">
                  <c:v>3262.5</c:v>
                </c:pt>
                <c:pt idx="6525">
                  <c:v>3263</c:v>
                </c:pt>
                <c:pt idx="6526">
                  <c:v>3263.5</c:v>
                </c:pt>
                <c:pt idx="6527">
                  <c:v>3264</c:v>
                </c:pt>
                <c:pt idx="6528">
                  <c:v>3264.5</c:v>
                </c:pt>
                <c:pt idx="6529">
                  <c:v>3265</c:v>
                </c:pt>
                <c:pt idx="6530">
                  <c:v>3265.5</c:v>
                </c:pt>
                <c:pt idx="6531">
                  <c:v>3266</c:v>
                </c:pt>
                <c:pt idx="6532">
                  <c:v>3266.5</c:v>
                </c:pt>
                <c:pt idx="6533">
                  <c:v>3267</c:v>
                </c:pt>
                <c:pt idx="6534">
                  <c:v>3267.5</c:v>
                </c:pt>
                <c:pt idx="6535">
                  <c:v>3268</c:v>
                </c:pt>
                <c:pt idx="6536">
                  <c:v>3268.5</c:v>
                </c:pt>
                <c:pt idx="6537">
                  <c:v>3269</c:v>
                </c:pt>
                <c:pt idx="6538">
                  <c:v>3269.5</c:v>
                </c:pt>
                <c:pt idx="6539">
                  <c:v>3270</c:v>
                </c:pt>
                <c:pt idx="6540">
                  <c:v>3270.5</c:v>
                </c:pt>
                <c:pt idx="6541">
                  <c:v>3271</c:v>
                </c:pt>
                <c:pt idx="6542">
                  <c:v>3271.5</c:v>
                </c:pt>
                <c:pt idx="6543">
                  <c:v>3272</c:v>
                </c:pt>
                <c:pt idx="6544">
                  <c:v>3272.5</c:v>
                </c:pt>
                <c:pt idx="6545">
                  <c:v>3273</c:v>
                </c:pt>
                <c:pt idx="6546">
                  <c:v>3273.5</c:v>
                </c:pt>
                <c:pt idx="6547">
                  <c:v>3274</c:v>
                </c:pt>
                <c:pt idx="6548">
                  <c:v>3274.5</c:v>
                </c:pt>
                <c:pt idx="6549">
                  <c:v>3275</c:v>
                </c:pt>
                <c:pt idx="6550">
                  <c:v>3275.5</c:v>
                </c:pt>
                <c:pt idx="6551">
                  <c:v>3276</c:v>
                </c:pt>
                <c:pt idx="6552">
                  <c:v>3276.5</c:v>
                </c:pt>
                <c:pt idx="6553">
                  <c:v>3277</c:v>
                </c:pt>
                <c:pt idx="6554">
                  <c:v>3277.5</c:v>
                </c:pt>
                <c:pt idx="6555">
                  <c:v>3278</c:v>
                </c:pt>
                <c:pt idx="6556">
                  <c:v>3278.5</c:v>
                </c:pt>
                <c:pt idx="6557">
                  <c:v>3279</c:v>
                </c:pt>
                <c:pt idx="6558">
                  <c:v>3279.5</c:v>
                </c:pt>
                <c:pt idx="6559">
                  <c:v>3280</c:v>
                </c:pt>
                <c:pt idx="6560">
                  <c:v>3280.5</c:v>
                </c:pt>
                <c:pt idx="6561">
                  <c:v>3281</c:v>
                </c:pt>
                <c:pt idx="6562">
                  <c:v>3281.5</c:v>
                </c:pt>
                <c:pt idx="6563">
                  <c:v>3282</c:v>
                </c:pt>
                <c:pt idx="6564">
                  <c:v>3282.5</c:v>
                </c:pt>
                <c:pt idx="6565">
                  <c:v>3283</c:v>
                </c:pt>
                <c:pt idx="6566">
                  <c:v>3283.5</c:v>
                </c:pt>
                <c:pt idx="6567">
                  <c:v>3284</c:v>
                </c:pt>
                <c:pt idx="6568">
                  <c:v>3284.5</c:v>
                </c:pt>
                <c:pt idx="6569">
                  <c:v>3285</c:v>
                </c:pt>
                <c:pt idx="6570">
                  <c:v>3285.5</c:v>
                </c:pt>
                <c:pt idx="6571">
                  <c:v>3286</c:v>
                </c:pt>
                <c:pt idx="6572">
                  <c:v>3286.5</c:v>
                </c:pt>
                <c:pt idx="6573">
                  <c:v>3287</c:v>
                </c:pt>
                <c:pt idx="6574">
                  <c:v>3287.5</c:v>
                </c:pt>
                <c:pt idx="6575">
                  <c:v>3288</c:v>
                </c:pt>
                <c:pt idx="6576">
                  <c:v>3288.5</c:v>
                </c:pt>
                <c:pt idx="6577">
                  <c:v>3289</c:v>
                </c:pt>
                <c:pt idx="6578">
                  <c:v>3289.5</c:v>
                </c:pt>
                <c:pt idx="6579">
                  <c:v>3290</c:v>
                </c:pt>
                <c:pt idx="6580">
                  <c:v>3290.5</c:v>
                </c:pt>
                <c:pt idx="6581">
                  <c:v>3291</c:v>
                </c:pt>
                <c:pt idx="6582">
                  <c:v>3291.5</c:v>
                </c:pt>
                <c:pt idx="6583">
                  <c:v>3292</c:v>
                </c:pt>
                <c:pt idx="6584">
                  <c:v>3292.5</c:v>
                </c:pt>
                <c:pt idx="6585">
                  <c:v>3293</c:v>
                </c:pt>
                <c:pt idx="6586">
                  <c:v>3293.5</c:v>
                </c:pt>
                <c:pt idx="6587">
                  <c:v>3294</c:v>
                </c:pt>
                <c:pt idx="6588">
                  <c:v>3294.5</c:v>
                </c:pt>
                <c:pt idx="6589">
                  <c:v>3295</c:v>
                </c:pt>
                <c:pt idx="6590">
                  <c:v>3295.5</c:v>
                </c:pt>
                <c:pt idx="6591">
                  <c:v>3296</c:v>
                </c:pt>
                <c:pt idx="6592">
                  <c:v>3296.5</c:v>
                </c:pt>
                <c:pt idx="6593">
                  <c:v>3297</c:v>
                </c:pt>
                <c:pt idx="6594">
                  <c:v>3297.5</c:v>
                </c:pt>
                <c:pt idx="6595">
                  <c:v>3298</c:v>
                </c:pt>
                <c:pt idx="6596">
                  <c:v>3298.5</c:v>
                </c:pt>
                <c:pt idx="6597">
                  <c:v>3299</c:v>
                </c:pt>
                <c:pt idx="6598">
                  <c:v>3299.5</c:v>
                </c:pt>
                <c:pt idx="6599">
                  <c:v>3300</c:v>
                </c:pt>
                <c:pt idx="6600">
                  <c:v>3300.5</c:v>
                </c:pt>
                <c:pt idx="6601">
                  <c:v>3301</c:v>
                </c:pt>
                <c:pt idx="6602">
                  <c:v>3301.5</c:v>
                </c:pt>
                <c:pt idx="6603">
                  <c:v>3302</c:v>
                </c:pt>
                <c:pt idx="6604">
                  <c:v>3302.5</c:v>
                </c:pt>
                <c:pt idx="6605">
                  <c:v>3303</c:v>
                </c:pt>
                <c:pt idx="6606">
                  <c:v>3303.5</c:v>
                </c:pt>
                <c:pt idx="6607">
                  <c:v>3304</c:v>
                </c:pt>
                <c:pt idx="6608">
                  <c:v>3304.5</c:v>
                </c:pt>
                <c:pt idx="6609">
                  <c:v>3305</c:v>
                </c:pt>
                <c:pt idx="6610">
                  <c:v>3305.5</c:v>
                </c:pt>
                <c:pt idx="6611">
                  <c:v>3306</c:v>
                </c:pt>
                <c:pt idx="6612">
                  <c:v>3306.5</c:v>
                </c:pt>
                <c:pt idx="6613">
                  <c:v>3307</c:v>
                </c:pt>
                <c:pt idx="6614">
                  <c:v>3307.5</c:v>
                </c:pt>
                <c:pt idx="6615">
                  <c:v>3308</c:v>
                </c:pt>
                <c:pt idx="6616">
                  <c:v>3308.5</c:v>
                </c:pt>
                <c:pt idx="6617">
                  <c:v>3309</c:v>
                </c:pt>
                <c:pt idx="6618">
                  <c:v>3309.5</c:v>
                </c:pt>
                <c:pt idx="6619">
                  <c:v>3310</c:v>
                </c:pt>
                <c:pt idx="6620">
                  <c:v>3310.5</c:v>
                </c:pt>
                <c:pt idx="6621">
                  <c:v>3311</c:v>
                </c:pt>
                <c:pt idx="6622">
                  <c:v>3311.5</c:v>
                </c:pt>
                <c:pt idx="6623">
                  <c:v>3312</c:v>
                </c:pt>
                <c:pt idx="6624">
                  <c:v>3312.5</c:v>
                </c:pt>
                <c:pt idx="6625">
                  <c:v>3313</c:v>
                </c:pt>
                <c:pt idx="6626">
                  <c:v>3313.5</c:v>
                </c:pt>
                <c:pt idx="6627">
                  <c:v>3314</c:v>
                </c:pt>
                <c:pt idx="6628">
                  <c:v>3314.5</c:v>
                </c:pt>
                <c:pt idx="6629">
                  <c:v>3315</c:v>
                </c:pt>
                <c:pt idx="6630">
                  <c:v>3315.5</c:v>
                </c:pt>
                <c:pt idx="6631">
                  <c:v>3316</c:v>
                </c:pt>
                <c:pt idx="6632">
                  <c:v>3316.5</c:v>
                </c:pt>
                <c:pt idx="6633">
                  <c:v>3317</c:v>
                </c:pt>
                <c:pt idx="6634">
                  <c:v>3317.5</c:v>
                </c:pt>
                <c:pt idx="6635">
                  <c:v>3318</c:v>
                </c:pt>
                <c:pt idx="6636">
                  <c:v>3318.5</c:v>
                </c:pt>
                <c:pt idx="6637">
                  <c:v>3319</c:v>
                </c:pt>
                <c:pt idx="6638">
                  <c:v>3319.5</c:v>
                </c:pt>
                <c:pt idx="6639">
                  <c:v>3320</c:v>
                </c:pt>
                <c:pt idx="6640">
                  <c:v>3320.5</c:v>
                </c:pt>
                <c:pt idx="6641">
                  <c:v>3321</c:v>
                </c:pt>
                <c:pt idx="6642">
                  <c:v>3321.5</c:v>
                </c:pt>
                <c:pt idx="6643">
                  <c:v>3322</c:v>
                </c:pt>
                <c:pt idx="6644">
                  <c:v>3322.5</c:v>
                </c:pt>
                <c:pt idx="6645">
                  <c:v>3323</c:v>
                </c:pt>
                <c:pt idx="6646">
                  <c:v>3323.5</c:v>
                </c:pt>
                <c:pt idx="6647">
                  <c:v>3324</c:v>
                </c:pt>
                <c:pt idx="6648">
                  <c:v>3324.5</c:v>
                </c:pt>
                <c:pt idx="6649">
                  <c:v>3325</c:v>
                </c:pt>
                <c:pt idx="6650">
                  <c:v>3325.5</c:v>
                </c:pt>
                <c:pt idx="6651">
                  <c:v>3326</c:v>
                </c:pt>
                <c:pt idx="6652">
                  <c:v>3326.5</c:v>
                </c:pt>
                <c:pt idx="6653">
                  <c:v>3327</c:v>
                </c:pt>
                <c:pt idx="6654">
                  <c:v>3327.5</c:v>
                </c:pt>
                <c:pt idx="6655">
                  <c:v>3328</c:v>
                </c:pt>
                <c:pt idx="6656">
                  <c:v>3328.5</c:v>
                </c:pt>
                <c:pt idx="6657">
                  <c:v>3329</c:v>
                </c:pt>
                <c:pt idx="6658">
                  <c:v>3329.5</c:v>
                </c:pt>
                <c:pt idx="6659">
                  <c:v>3330</c:v>
                </c:pt>
                <c:pt idx="6660">
                  <c:v>3330.5</c:v>
                </c:pt>
                <c:pt idx="6661">
                  <c:v>3331</c:v>
                </c:pt>
                <c:pt idx="6662">
                  <c:v>3331.5</c:v>
                </c:pt>
                <c:pt idx="6663">
                  <c:v>3332</c:v>
                </c:pt>
                <c:pt idx="6664">
                  <c:v>3332.5</c:v>
                </c:pt>
                <c:pt idx="6665">
                  <c:v>3333</c:v>
                </c:pt>
                <c:pt idx="6666">
                  <c:v>3333.5</c:v>
                </c:pt>
                <c:pt idx="6667">
                  <c:v>3334</c:v>
                </c:pt>
                <c:pt idx="6668">
                  <c:v>3334.5</c:v>
                </c:pt>
                <c:pt idx="6669">
                  <c:v>3335</c:v>
                </c:pt>
                <c:pt idx="6670">
                  <c:v>3335.5</c:v>
                </c:pt>
                <c:pt idx="6671">
                  <c:v>3336</c:v>
                </c:pt>
                <c:pt idx="6672">
                  <c:v>3336.5</c:v>
                </c:pt>
                <c:pt idx="6673">
                  <c:v>3337</c:v>
                </c:pt>
                <c:pt idx="6674">
                  <c:v>3337.5</c:v>
                </c:pt>
                <c:pt idx="6675">
                  <c:v>3338</c:v>
                </c:pt>
                <c:pt idx="6676">
                  <c:v>3338.5</c:v>
                </c:pt>
                <c:pt idx="6677">
                  <c:v>3339</c:v>
                </c:pt>
                <c:pt idx="6678">
                  <c:v>3339.5</c:v>
                </c:pt>
                <c:pt idx="6679">
                  <c:v>3340</c:v>
                </c:pt>
                <c:pt idx="6680">
                  <c:v>3340.5</c:v>
                </c:pt>
                <c:pt idx="6681">
                  <c:v>3341</c:v>
                </c:pt>
                <c:pt idx="6682">
                  <c:v>3341.5</c:v>
                </c:pt>
                <c:pt idx="6683">
                  <c:v>3342</c:v>
                </c:pt>
                <c:pt idx="6684">
                  <c:v>3342.5</c:v>
                </c:pt>
                <c:pt idx="6685">
                  <c:v>3343</c:v>
                </c:pt>
                <c:pt idx="6686">
                  <c:v>3343.5</c:v>
                </c:pt>
                <c:pt idx="6687">
                  <c:v>3344</c:v>
                </c:pt>
                <c:pt idx="6688">
                  <c:v>3344.5</c:v>
                </c:pt>
                <c:pt idx="6689">
                  <c:v>3345</c:v>
                </c:pt>
                <c:pt idx="6690">
                  <c:v>3345.5</c:v>
                </c:pt>
                <c:pt idx="6691">
                  <c:v>3346</c:v>
                </c:pt>
                <c:pt idx="6692">
                  <c:v>3346.5</c:v>
                </c:pt>
                <c:pt idx="6693">
                  <c:v>3347</c:v>
                </c:pt>
                <c:pt idx="6694">
                  <c:v>3347.5</c:v>
                </c:pt>
                <c:pt idx="6695">
                  <c:v>3348</c:v>
                </c:pt>
                <c:pt idx="6696">
                  <c:v>3348.5</c:v>
                </c:pt>
                <c:pt idx="6697">
                  <c:v>3349</c:v>
                </c:pt>
                <c:pt idx="6698">
                  <c:v>3349.5</c:v>
                </c:pt>
                <c:pt idx="6699">
                  <c:v>3350</c:v>
                </c:pt>
                <c:pt idx="6700">
                  <c:v>3350.5</c:v>
                </c:pt>
                <c:pt idx="6701">
                  <c:v>3351</c:v>
                </c:pt>
                <c:pt idx="6702">
                  <c:v>3351.5</c:v>
                </c:pt>
                <c:pt idx="6703">
                  <c:v>3352</c:v>
                </c:pt>
                <c:pt idx="6704">
                  <c:v>3352.5</c:v>
                </c:pt>
                <c:pt idx="6705">
                  <c:v>3353</c:v>
                </c:pt>
                <c:pt idx="6706">
                  <c:v>3353.5</c:v>
                </c:pt>
                <c:pt idx="6707">
                  <c:v>3354</c:v>
                </c:pt>
                <c:pt idx="6708">
                  <c:v>3354.5</c:v>
                </c:pt>
                <c:pt idx="6709">
                  <c:v>3355</c:v>
                </c:pt>
                <c:pt idx="6710">
                  <c:v>3355.5</c:v>
                </c:pt>
                <c:pt idx="6711">
                  <c:v>3356</c:v>
                </c:pt>
                <c:pt idx="6712">
                  <c:v>3356.5</c:v>
                </c:pt>
                <c:pt idx="6713">
                  <c:v>3357</c:v>
                </c:pt>
                <c:pt idx="6714">
                  <c:v>3357.5</c:v>
                </c:pt>
                <c:pt idx="6715">
                  <c:v>3358</c:v>
                </c:pt>
                <c:pt idx="6716">
                  <c:v>3358.5</c:v>
                </c:pt>
                <c:pt idx="6717">
                  <c:v>3359</c:v>
                </c:pt>
                <c:pt idx="6718">
                  <c:v>3359.5</c:v>
                </c:pt>
                <c:pt idx="6719">
                  <c:v>3360</c:v>
                </c:pt>
                <c:pt idx="6720">
                  <c:v>3360.5</c:v>
                </c:pt>
                <c:pt idx="6721">
                  <c:v>3361</c:v>
                </c:pt>
                <c:pt idx="6722">
                  <c:v>3361.5</c:v>
                </c:pt>
                <c:pt idx="6723">
                  <c:v>3362</c:v>
                </c:pt>
                <c:pt idx="6724">
                  <c:v>3362.5</c:v>
                </c:pt>
                <c:pt idx="6725">
                  <c:v>3363</c:v>
                </c:pt>
                <c:pt idx="6726">
                  <c:v>3363.5</c:v>
                </c:pt>
                <c:pt idx="6727">
                  <c:v>3364</c:v>
                </c:pt>
                <c:pt idx="6728">
                  <c:v>3364.5</c:v>
                </c:pt>
                <c:pt idx="6729">
                  <c:v>3365</c:v>
                </c:pt>
                <c:pt idx="6730">
                  <c:v>3365.5</c:v>
                </c:pt>
                <c:pt idx="6731">
                  <c:v>3366</c:v>
                </c:pt>
                <c:pt idx="6732">
                  <c:v>3366.5</c:v>
                </c:pt>
                <c:pt idx="6733">
                  <c:v>3367</c:v>
                </c:pt>
                <c:pt idx="6734">
                  <c:v>3367.5</c:v>
                </c:pt>
                <c:pt idx="6735">
                  <c:v>3368</c:v>
                </c:pt>
                <c:pt idx="6736">
                  <c:v>3368.5</c:v>
                </c:pt>
                <c:pt idx="6737">
                  <c:v>3369</c:v>
                </c:pt>
                <c:pt idx="6738">
                  <c:v>3369.5</c:v>
                </c:pt>
                <c:pt idx="6739">
                  <c:v>3370</c:v>
                </c:pt>
                <c:pt idx="6740">
                  <c:v>3370.5</c:v>
                </c:pt>
                <c:pt idx="6741">
                  <c:v>3371</c:v>
                </c:pt>
                <c:pt idx="6742">
                  <c:v>3371.5</c:v>
                </c:pt>
                <c:pt idx="6743">
                  <c:v>3372</c:v>
                </c:pt>
                <c:pt idx="6744">
                  <c:v>3372.5</c:v>
                </c:pt>
                <c:pt idx="6745">
                  <c:v>3373</c:v>
                </c:pt>
                <c:pt idx="6746">
                  <c:v>3373.5</c:v>
                </c:pt>
                <c:pt idx="6747">
                  <c:v>3374</c:v>
                </c:pt>
                <c:pt idx="6748">
                  <c:v>3374.5</c:v>
                </c:pt>
                <c:pt idx="6749">
                  <c:v>3375</c:v>
                </c:pt>
                <c:pt idx="6750">
                  <c:v>3375.5</c:v>
                </c:pt>
                <c:pt idx="6751">
                  <c:v>3376</c:v>
                </c:pt>
                <c:pt idx="6752">
                  <c:v>3376.5</c:v>
                </c:pt>
                <c:pt idx="6753">
                  <c:v>3377</c:v>
                </c:pt>
                <c:pt idx="6754">
                  <c:v>3377.5</c:v>
                </c:pt>
                <c:pt idx="6755">
                  <c:v>3378</c:v>
                </c:pt>
                <c:pt idx="6756">
                  <c:v>3378.5</c:v>
                </c:pt>
                <c:pt idx="6757">
                  <c:v>3379</c:v>
                </c:pt>
                <c:pt idx="6758">
                  <c:v>3379.5</c:v>
                </c:pt>
                <c:pt idx="6759">
                  <c:v>3380</c:v>
                </c:pt>
                <c:pt idx="6760">
                  <c:v>3380.5</c:v>
                </c:pt>
                <c:pt idx="6761">
                  <c:v>3381</c:v>
                </c:pt>
                <c:pt idx="6762">
                  <c:v>3381.5</c:v>
                </c:pt>
                <c:pt idx="6763">
                  <c:v>3382</c:v>
                </c:pt>
                <c:pt idx="6764">
                  <c:v>3382.5</c:v>
                </c:pt>
                <c:pt idx="6765">
                  <c:v>3383</c:v>
                </c:pt>
                <c:pt idx="6766">
                  <c:v>3383.5</c:v>
                </c:pt>
                <c:pt idx="6767">
                  <c:v>3384</c:v>
                </c:pt>
                <c:pt idx="6768">
                  <c:v>3384.5</c:v>
                </c:pt>
                <c:pt idx="6769">
                  <c:v>3385</c:v>
                </c:pt>
                <c:pt idx="6770">
                  <c:v>3385.5</c:v>
                </c:pt>
                <c:pt idx="6771">
                  <c:v>3386</c:v>
                </c:pt>
                <c:pt idx="6772">
                  <c:v>3386.5</c:v>
                </c:pt>
                <c:pt idx="6773">
                  <c:v>3387</c:v>
                </c:pt>
                <c:pt idx="6774">
                  <c:v>3387.5</c:v>
                </c:pt>
                <c:pt idx="6775">
                  <c:v>3388</c:v>
                </c:pt>
                <c:pt idx="6776">
                  <c:v>3388.5</c:v>
                </c:pt>
                <c:pt idx="6777">
                  <c:v>3389</c:v>
                </c:pt>
                <c:pt idx="6778">
                  <c:v>3389.5</c:v>
                </c:pt>
                <c:pt idx="6779">
                  <c:v>3390</c:v>
                </c:pt>
                <c:pt idx="6780">
                  <c:v>3390.5</c:v>
                </c:pt>
                <c:pt idx="6781">
                  <c:v>3391</c:v>
                </c:pt>
                <c:pt idx="6782">
                  <c:v>3391.5</c:v>
                </c:pt>
                <c:pt idx="6783">
                  <c:v>3392</c:v>
                </c:pt>
                <c:pt idx="6784">
                  <c:v>3392.5</c:v>
                </c:pt>
                <c:pt idx="6785">
                  <c:v>3393</c:v>
                </c:pt>
                <c:pt idx="6786">
                  <c:v>3393.5</c:v>
                </c:pt>
                <c:pt idx="6787">
                  <c:v>3394</c:v>
                </c:pt>
                <c:pt idx="6788">
                  <c:v>3394.5</c:v>
                </c:pt>
                <c:pt idx="6789">
                  <c:v>3395</c:v>
                </c:pt>
                <c:pt idx="6790">
                  <c:v>3395.5</c:v>
                </c:pt>
                <c:pt idx="6791">
                  <c:v>3396</c:v>
                </c:pt>
                <c:pt idx="6792">
                  <c:v>3396.5</c:v>
                </c:pt>
                <c:pt idx="6793">
                  <c:v>3397</c:v>
                </c:pt>
                <c:pt idx="6794">
                  <c:v>3397.5</c:v>
                </c:pt>
                <c:pt idx="6795">
                  <c:v>3398</c:v>
                </c:pt>
                <c:pt idx="6796">
                  <c:v>3398.5</c:v>
                </c:pt>
                <c:pt idx="6797">
                  <c:v>3399</c:v>
                </c:pt>
                <c:pt idx="6798">
                  <c:v>3399.5</c:v>
                </c:pt>
                <c:pt idx="6799">
                  <c:v>3400</c:v>
                </c:pt>
                <c:pt idx="6800">
                  <c:v>3400.5</c:v>
                </c:pt>
                <c:pt idx="6801">
                  <c:v>3401</c:v>
                </c:pt>
                <c:pt idx="6802">
                  <c:v>3401.5</c:v>
                </c:pt>
                <c:pt idx="6803">
                  <c:v>3402</c:v>
                </c:pt>
                <c:pt idx="6804">
                  <c:v>3402.5</c:v>
                </c:pt>
                <c:pt idx="6805">
                  <c:v>3403</c:v>
                </c:pt>
                <c:pt idx="6806">
                  <c:v>3403.5</c:v>
                </c:pt>
                <c:pt idx="6807">
                  <c:v>3404</c:v>
                </c:pt>
                <c:pt idx="6808">
                  <c:v>3404.5</c:v>
                </c:pt>
                <c:pt idx="6809">
                  <c:v>3405</c:v>
                </c:pt>
                <c:pt idx="6810">
                  <c:v>3405.5</c:v>
                </c:pt>
                <c:pt idx="6811">
                  <c:v>3406</c:v>
                </c:pt>
                <c:pt idx="6812">
                  <c:v>3406.5</c:v>
                </c:pt>
                <c:pt idx="6813">
                  <c:v>3407</c:v>
                </c:pt>
                <c:pt idx="6814">
                  <c:v>3407.5</c:v>
                </c:pt>
                <c:pt idx="6815">
                  <c:v>3408</c:v>
                </c:pt>
                <c:pt idx="6816">
                  <c:v>3408.5</c:v>
                </c:pt>
                <c:pt idx="6817">
                  <c:v>3409</c:v>
                </c:pt>
                <c:pt idx="6818">
                  <c:v>3409.5</c:v>
                </c:pt>
                <c:pt idx="6819">
                  <c:v>3410</c:v>
                </c:pt>
                <c:pt idx="6820">
                  <c:v>3410.5</c:v>
                </c:pt>
                <c:pt idx="6821">
                  <c:v>3411</c:v>
                </c:pt>
                <c:pt idx="6822">
                  <c:v>3411.5</c:v>
                </c:pt>
                <c:pt idx="6823">
                  <c:v>3412</c:v>
                </c:pt>
                <c:pt idx="6824">
                  <c:v>3412.5</c:v>
                </c:pt>
                <c:pt idx="6825">
                  <c:v>3413</c:v>
                </c:pt>
                <c:pt idx="6826">
                  <c:v>3413.5</c:v>
                </c:pt>
                <c:pt idx="6827">
                  <c:v>3414</c:v>
                </c:pt>
                <c:pt idx="6828">
                  <c:v>3414.5</c:v>
                </c:pt>
                <c:pt idx="6829">
                  <c:v>3415</c:v>
                </c:pt>
                <c:pt idx="6830">
                  <c:v>3415.5</c:v>
                </c:pt>
                <c:pt idx="6831">
                  <c:v>3416</c:v>
                </c:pt>
                <c:pt idx="6832">
                  <c:v>3416.5</c:v>
                </c:pt>
                <c:pt idx="6833">
                  <c:v>3417</c:v>
                </c:pt>
                <c:pt idx="6834">
                  <c:v>3417.5</c:v>
                </c:pt>
                <c:pt idx="6835">
                  <c:v>3418</c:v>
                </c:pt>
                <c:pt idx="6836">
                  <c:v>3418.5</c:v>
                </c:pt>
                <c:pt idx="6837">
                  <c:v>3419</c:v>
                </c:pt>
                <c:pt idx="6838">
                  <c:v>3419.5</c:v>
                </c:pt>
                <c:pt idx="6839">
                  <c:v>3420</c:v>
                </c:pt>
                <c:pt idx="6840">
                  <c:v>3420.5</c:v>
                </c:pt>
                <c:pt idx="6841">
                  <c:v>3421</c:v>
                </c:pt>
                <c:pt idx="6842">
                  <c:v>3421.5</c:v>
                </c:pt>
                <c:pt idx="6843">
                  <c:v>3422</c:v>
                </c:pt>
                <c:pt idx="6844">
                  <c:v>3422.5</c:v>
                </c:pt>
                <c:pt idx="6845">
                  <c:v>3423</c:v>
                </c:pt>
                <c:pt idx="6846">
                  <c:v>3423.5</c:v>
                </c:pt>
                <c:pt idx="6847">
                  <c:v>3424</c:v>
                </c:pt>
                <c:pt idx="6848">
                  <c:v>3424.5</c:v>
                </c:pt>
                <c:pt idx="6849">
                  <c:v>3425</c:v>
                </c:pt>
                <c:pt idx="6850">
                  <c:v>3425.5</c:v>
                </c:pt>
                <c:pt idx="6851">
                  <c:v>3426</c:v>
                </c:pt>
                <c:pt idx="6852">
                  <c:v>3426.5</c:v>
                </c:pt>
                <c:pt idx="6853">
                  <c:v>3427</c:v>
                </c:pt>
                <c:pt idx="6854">
                  <c:v>3427.5</c:v>
                </c:pt>
                <c:pt idx="6855">
                  <c:v>3428</c:v>
                </c:pt>
                <c:pt idx="6856">
                  <c:v>3428.5</c:v>
                </c:pt>
                <c:pt idx="6857">
                  <c:v>3429</c:v>
                </c:pt>
                <c:pt idx="6858">
                  <c:v>3429.5</c:v>
                </c:pt>
                <c:pt idx="6859">
                  <c:v>3430</c:v>
                </c:pt>
                <c:pt idx="6860">
                  <c:v>3430.5</c:v>
                </c:pt>
                <c:pt idx="6861">
                  <c:v>3431</c:v>
                </c:pt>
                <c:pt idx="6862">
                  <c:v>3431.5</c:v>
                </c:pt>
                <c:pt idx="6863">
                  <c:v>3432</c:v>
                </c:pt>
                <c:pt idx="6864">
                  <c:v>3432.5</c:v>
                </c:pt>
                <c:pt idx="6865">
                  <c:v>3433</c:v>
                </c:pt>
                <c:pt idx="6866">
                  <c:v>3433.5</c:v>
                </c:pt>
                <c:pt idx="6867">
                  <c:v>3434</c:v>
                </c:pt>
                <c:pt idx="6868">
                  <c:v>3434.5</c:v>
                </c:pt>
                <c:pt idx="6869">
                  <c:v>3435</c:v>
                </c:pt>
                <c:pt idx="6870">
                  <c:v>3435.5</c:v>
                </c:pt>
                <c:pt idx="6871">
                  <c:v>3436</c:v>
                </c:pt>
                <c:pt idx="6872">
                  <c:v>3436.5</c:v>
                </c:pt>
                <c:pt idx="6873">
                  <c:v>3437</c:v>
                </c:pt>
                <c:pt idx="6874">
                  <c:v>3437.5</c:v>
                </c:pt>
                <c:pt idx="6875">
                  <c:v>3438</c:v>
                </c:pt>
                <c:pt idx="6876">
                  <c:v>3438.5</c:v>
                </c:pt>
                <c:pt idx="6877">
                  <c:v>3439</c:v>
                </c:pt>
                <c:pt idx="6878">
                  <c:v>3439.5</c:v>
                </c:pt>
                <c:pt idx="6879">
                  <c:v>3440</c:v>
                </c:pt>
                <c:pt idx="6880">
                  <c:v>3440.5</c:v>
                </c:pt>
                <c:pt idx="6881">
                  <c:v>3441</c:v>
                </c:pt>
                <c:pt idx="6882">
                  <c:v>3441.5</c:v>
                </c:pt>
                <c:pt idx="6883">
                  <c:v>3442</c:v>
                </c:pt>
                <c:pt idx="6884">
                  <c:v>3442.5</c:v>
                </c:pt>
                <c:pt idx="6885">
                  <c:v>3443</c:v>
                </c:pt>
                <c:pt idx="6886">
                  <c:v>3443.5</c:v>
                </c:pt>
                <c:pt idx="6887">
                  <c:v>3444</c:v>
                </c:pt>
                <c:pt idx="6888">
                  <c:v>3444.5</c:v>
                </c:pt>
                <c:pt idx="6889">
                  <c:v>3445</c:v>
                </c:pt>
                <c:pt idx="6890">
                  <c:v>3445.5</c:v>
                </c:pt>
                <c:pt idx="6891">
                  <c:v>3446</c:v>
                </c:pt>
                <c:pt idx="6892">
                  <c:v>3446.5</c:v>
                </c:pt>
                <c:pt idx="6893">
                  <c:v>3447</c:v>
                </c:pt>
                <c:pt idx="6894">
                  <c:v>3447.5</c:v>
                </c:pt>
                <c:pt idx="6895">
                  <c:v>3448</c:v>
                </c:pt>
                <c:pt idx="6896">
                  <c:v>3448.5</c:v>
                </c:pt>
                <c:pt idx="6897">
                  <c:v>3449</c:v>
                </c:pt>
                <c:pt idx="6898">
                  <c:v>3449.5</c:v>
                </c:pt>
                <c:pt idx="6899">
                  <c:v>3450</c:v>
                </c:pt>
                <c:pt idx="6900">
                  <c:v>3450.5</c:v>
                </c:pt>
                <c:pt idx="6901">
                  <c:v>3451</c:v>
                </c:pt>
                <c:pt idx="6902">
                  <c:v>3451.5</c:v>
                </c:pt>
                <c:pt idx="6903">
                  <c:v>3452</c:v>
                </c:pt>
                <c:pt idx="6904">
                  <c:v>3452.5</c:v>
                </c:pt>
                <c:pt idx="6905">
                  <c:v>3453</c:v>
                </c:pt>
                <c:pt idx="6906">
                  <c:v>3453.5</c:v>
                </c:pt>
                <c:pt idx="6907">
                  <c:v>3454</c:v>
                </c:pt>
                <c:pt idx="6908">
                  <c:v>3454.5</c:v>
                </c:pt>
                <c:pt idx="6909">
                  <c:v>3455</c:v>
                </c:pt>
                <c:pt idx="6910">
                  <c:v>3455.5</c:v>
                </c:pt>
                <c:pt idx="6911">
                  <c:v>3456</c:v>
                </c:pt>
                <c:pt idx="6912">
                  <c:v>3456.5</c:v>
                </c:pt>
                <c:pt idx="6913">
                  <c:v>3457</c:v>
                </c:pt>
                <c:pt idx="6914">
                  <c:v>3457.5</c:v>
                </c:pt>
                <c:pt idx="6915">
                  <c:v>3458</c:v>
                </c:pt>
                <c:pt idx="6916">
                  <c:v>3458.5</c:v>
                </c:pt>
                <c:pt idx="6917">
                  <c:v>3459</c:v>
                </c:pt>
                <c:pt idx="6918">
                  <c:v>3459.5</c:v>
                </c:pt>
                <c:pt idx="6919">
                  <c:v>3460</c:v>
                </c:pt>
                <c:pt idx="6920">
                  <c:v>3460.5</c:v>
                </c:pt>
                <c:pt idx="6921">
                  <c:v>3461</c:v>
                </c:pt>
                <c:pt idx="6922">
                  <c:v>3461.5</c:v>
                </c:pt>
                <c:pt idx="6923">
                  <c:v>3462</c:v>
                </c:pt>
                <c:pt idx="6924">
                  <c:v>3462.5</c:v>
                </c:pt>
                <c:pt idx="6925">
                  <c:v>3463</c:v>
                </c:pt>
                <c:pt idx="6926">
                  <c:v>3463.5</c:v>
                </c:pt>
                <c:pt idx="6927">
                  <c:v>3464</c:v>
                </c:pt>
                <c:pt idx="6928">
                  <c:v>3464.5</c:v>
                </c:pt>
                <c:pt idx="6929">
                  <c:v>3465</c:v>
                </c:pt>
                <c:pt idx="6930">
                  <c:v>3465.5</c:v>
                </c:pt>
                <c:pt idx="6931">
                  <c:v>3466</c:v>
                </c:pt>
                <c:pt idx="6932">
                  <c:v>3466.5</c:v>
                </c:pt>
                <c:pt idx="6933">
                  <c:v>3467</c:v>
                </c:pt>
                <c:pt idx="6934">
                  <c:v>3467.5</c:v>
                </c:pt>
                <c:pt idx="6935">
                  <c:v>3468</c:v>
                </c:pt>
                <c:pt idx="6936">
                  <c:v>3468.5</c:v>
                </c:pt>
                <c:pt idx="6937">
                  <c:v>3469</c:v>
                </c:pt>
                <c:pt idx="6938">
                  <c:v>3469.5</c:v>
                </c:pt>
                <c:pt idx="6939">
                  <c:v>3470</c:v>
                </c:pt>
                <c:pt idx="6940">
                  <c:v>3470.5</c:v>
                </c:pt>
                <c:pt idx="6941">
                  <c:v>3471</c:v>
                </c:pt>
                <c:pt idx="6942">
                  <c:v>3471.5</c:v>
                </c:pt>
                <c:pt idx="6943">
                  <c:v>3472</c:v>
                </c:pt>
                <c:pt idx="6944">
                  <c:v>3472.5</c:v>
                </c:pt>
                <c:pt idx="6945">
                  <c:v>3473</c:v>
                </c:pt>
                <c:pt idx="6946">
                  <c:v>3473.5</c:v>
                </c:pt>
                <c:pt idx="6947">
                  <c:v>3474</c:v>
                </c:pt>
                <c:pt idx="6948">
                  <c:v>3474.5</c:v>
                </c:pt>
                <c:pt idx="6949">
                  <c:v>3475</c:v>
                </c:pt>
                <c:pt idx="6950">
                  <c:v>3475.5</c:v>
                </c:pt>
                <c:pt idx="6951">
                  <c:v>3476</c:v>
                </c:pt>
                <c:pt idx="6952">
                  <c:v>3476.5</c:v>
                </c:pt>
                <c:pt idx="6953">
                  <c:v>3477</c:v>
                </c:pt>
                <c:pt idx="6954">
                  <c:v>3477.5</c:v>
                </c:pt>
                <c:pt idx="6955">
                  <c:v>3478</c:v>
                </c:pt>
                <c:pt idx="6956">
                  <c:v>3478.5</c:v>
                </c:pt>
                <c:pt idx="6957">
                  <c:v>3479</c:v>
                </c:pt>
                <c:pt idx="6958">
                  <c:v>3479.5</c:v>
                </c:pt>
                <c:pt idx="6959">
                  <c:v>3480</c:v>
                </c:pt>
                <c:pt idx="6960">
                  <c:v>3480.5</c:v>
                </c:pt>
                <c:pt idx="6961">
                  <c:v>3481</c:v>
                </c:pt>
                <c:pt idx="6962">
                  <c:v>3481.5</c:v>
                </c:pt>
                <c:pt idx="6963">
                  <c:v>3482</c:v>
                </c:pt>
                <c:pt idx="6964">
                  <c:v>3482.5</c:v>
                </c:pt>
                <c:pt idx="6965">
                  <c:v>3483</c:v>
                </c:pt>
                <c:pt idx="6966">
                  <c:v>3483.5</c:v>
                </c:pt>
                <c:pt idx="6967">
                  <c:v>3484</c:v>
                </c:pt>
                <c:pt idx="6968">
                  <c:v>3484.5</c:v>
                </c:pt>
                <c:pt idx="6969">
                  <c:v>3485</c:v>
                </c:pt>
                <c:pt idx="6970">
                  <c:v>3485.5</c:v>
                </c:pt>
                <c:pt idx="6971">
                  <c:v>3486</c:v>
                </c:pt>
                <c:pt idx="6972">
                  <c:v>3486.5</c:v>
                </c:pt>
                <c:pt idx="6973">
                  <c:v>3487</c:v>
                </c:pt>
                <c:pt idx="6974">
                  <c:v>3487.5</c:v>
                </c:pt>
                <c:pt idx="6975">
                  <c:v>3488</c:v>
                </c:pt>
                <c:pt idx="6976">
                  <c:v>3488.5</c:v>
                </c:pt>
                <c:pt idx="6977">
                  <c:v>3489</c:v>
                </c:pt>
                <c:pt idx="6978">
                  <c:v>3489.5</c:v>
                </c:pt>
                <c:pt idx="6979">
                  <c:v>3490</c:v>
                </c:pt>
                <c:pt idx="6980">
                  <c:v>3490.5</c:v>
                </c:pt>
                <c:pt idx="6981">
                  <c:v>3491</c:v>
                </c:pt>
                <c:pt idx="6982">
                  <c:v>3491.5</c:v>
                </c:pt>
                <c:pt idx="6983">
                  <c:v>3492</c:v>
                </c:pt>
                <c:pt idx="6984">
                  <c:v>3492.5</c:v>
                </c:pt>
                <c:pt idx="6985">
                  <c:v>3493</c:v>
                </c:pt>
                <c:pt idx="6986">
                  <c:v>3493.5</c:v>
                </c:pt>
                <c:pt idx="6987">
                  <c:v>3494</c:v>
                </c:pt>
                <c:pt idx="6988">
                  <c:v>3494.5</c:v>
                </c:pt>
                <c:pt idx="6989">
                  <c:v>3495</c:v>
                </c:pt>
                <c:pt idx="6990">
                  <c:v>3495.5</c:v>
                </c:pt>
                <c:pt idx="6991">
                  <c:v>3496</c:v>
                </c:pt>
                <c:pt idx="6992">
                  <c:v>3496.5</c:v>
                </c:pt>
                <c:pt idx="6993">
                  <c:v>3497</c:v>
                </c:pt>
                <c:pt idx="6994">
                  <c:v>3497.5</c:v>
                </c:pt>
                <c:pt idx="6995">
                  <c:v>3498</c:v>
                </c:pt>
                <c:pt idx="6996">
                  <c:v>3498.5</c:v>
                </c:pt>
                <c:pt idx="6997">
                  <c:v>3499</c:v>
                </c:pt>
                <c:pt idx="6998">
                  <c:v>3499.5</c:v>
                </c:pt>
                <c:pt idx="6999">
                  <c:v>3500</c:v>
                </c:pt>
                <c:pt idx="7000">
                  <c:v>3500.5</c:v>
                </c:pt>
                <c:pt idx="7001">
                  <c:v>3501</c:v>
                </c:pt>
                <c:pt idx="7002">
                  <c:v>3501.5</c:v>
                </c:pt>
                <c:pt idx="7003">
                  <c:v>3502</c:v>
                </c:pt>
                <c:pt idx="7004">
                  <c:v>3502.5</c:v>
                </c:pt>
                <c:pt idx="7005">
                  <c:v>3503</c:v>
                </c:pt>
                <c:pt idx="7006">
                  <c:v>3503.5</c:v>
                </c:pt>
                <c:pt idx="7007">
                  <c:v>3504</c:v>
                </c:pt>
                <c:pt idx="7008">
                  <c:v>3504.5</c:v>
                </c:pt>
                <c:pt idx="7009">
                  <c:v>3505</c:v>
                </c:pt>
                <c:pt idx="7010">
                  <c:v>3505.5</c:v>
                </c:pt>
                <c:pt idx="7011">
                  <c:v>3506</c:v>
                </c:pt>
                <c:pt idx="7012">
                  <c:v>3506.5</c:v>
                </c:pt>
                <c:pt idx="7013">
                  <c:v>3507</c:v>
                </c:pt>
                <c:pt idx="7014">
                  <c:v>3507.5</c:v>
                </c:pt>
                <c:pt idx="7015">
                  <c:v>3508</c:v>
                </c:pt>
                <c:pt idx="7016">
                  <c:v>3508.5</c:v>
                </c:pt>
                <c:pt idx="7017">
                  <c:v>3509</c:v>
                </c:pt>
                <c:pt idx="7018">
                  <c:v>3509.5</c:v>
                </c:pt>
                <c:pt idx="7019">
                  <c:v>3510</c:v>
                </c:pt>
                <c:pt idx="7020">
                  <c:v>3510.5</c:v>
                </c:pt>
                <c:pt idx="7021">
                  <c:v>3511</c:v>
                </c:pt>
                <c:pt idx="7022">
                  <c:v>3511.5</c:v>
                </c:pt>
                <c:pt idx="7023">
                  <c:v>3512</c:v>
                </c:pt>
                <c:pt idx="7024">
                  <c:v>3512.5</c:v>
                </c:pt>
                <c:pt idx="7025">
                  <c:v>3513</c:v>
                </c:pt>
                <c:pt idx="7026">
                  <c:v>3513.5</c:v>
                </c:pt>
                <c:pt idx="7027">
                  <c:v>3514</c:v>
                </c:pt>
                <c:pt idx="7028">
                  <c:v>3514.5</c:v>
                </c:pt>
                <c:pt idx="7029">
                  <c:v>3515</c:v>
                </c:pt>
                <c:pt idx="7030">
                  <c:v>3515.5</c:v>
                </c:pt>
                <c:pt idx="7031">
                  <c:v>3516</c:v>
                </c:pt>
                <c:pt idx="7032">
                  <c:v>3516.5</c:v>
                </c:pt>
                <c:pt idx="7033">
                  <c:v>3517</c:v>
                </c:pt>
                <c:pt idx="7034">
                  <c:v>3517.5</c:v>
                </c:pt>
                <c:pt idx="7035">
                  <c:v>3518</c:v>
                </c:pt>
                <c:pt idx="7036">
                  <c:v>3518.5</c:v>
                </c:pt>
                <c:pt idx="7037">
                  <c:v>3519</c:v>
                </c:pt>
                <c:pt idx="7038">
                  <c:v>3519.5</c:v>
                </c:pt>
                <c:pt idx="7039">
                  <c:v>3520</c:v>
                </c:pt>
                <c:pt idx="7040">
                  <c:v>3520.5</c:v>
                </c:pt>
                <c:pt idx="7041">
                  <c:v>3521</c:v>
                </c:pt>
                <c:pt idx="7042">
                  <c:v>3521.5</c:v>
                </c:pt>
                <c:pt idx="7043">
                  <c:v>3522</c:v>
                </c:pt>
                <c:pt idx="7044">
                  <c:v>3522.5</c:v>
                </c:pt>
                <c:pt idx="7045">
                  <c:v>3523</c:v>
                </c:pt>
                <c:pt idx="7046">
                  <c:v>3523.5</c:v>
                </c:pt>
                <c:pt idx="7047">
                  <c:v>3524</c:v>
                </c:pt>
                <c:pt idx="7048">
                  <c:v>3524.5</c:v>
                </c:pt>
                <c:pt idx="7049">
                  <c:v>3525</c:v>
                </c:pt>
                <c:pt idx="7050">
                  <c:v>3525.5</c:v>
                </c:pt>
                <c:pt idx="7051">
                  <c:v>3526</c:v>
                </c:pt>
                <c:pt idx="7052">
                  <c:v>3526.5</c:v>
                </c:pt>
                <c:pt idx="7053">
                  <c:v>3527</c:v>
                </c:pt>
                <c:pt idx="7054">
                  <c:v>3527.5</c:v>
                </c:pt>
                <c:pt idx="7055">
                  <c:v>3528</c:v>
                </c:pt>
                <c:pt idx="7056">
                  <c:v>3528.5</c:v>
                </c:pt>
                <c:pt idx="7057">
                  <c:v>3529</c:v>
                </c:pt>
                <c:pt idx="7058">
                  <c:v>3529.5</c:v>
                </c:pt>
                <c:pt idx="7059">
                  <c:v>3530</c:v>
                </c:pt>
                <c:pt idx="7060">
                  <c:v>3530.5</c:v>
                </c:pt>
                <c:pt idx="7061">
                  <c:v>3531</c:v>
                </c:pt>
                <c:pt idx="7062">
                  <c:v>3531.5</c:v>
                </c:pt>
                <c:pt idx="7063">
                  <c:v>3532</c:v>
                </c:pt>
                <c:pt idx="7064">
                  <c:v>3532.5</c:v>
                </c:pt>
                <c:pt idx="7065">
                  <c:v>3533</c:v>
                </c:pt>
                <c:pt idx="7066">
                  <c:v>3533.5</c:v>
                </c:pt>
                <c:pt idx="7067">
                  <c:v>3534</c:v>
                </c:pt>
                <c:pt idx="7068">
                  <c:v>3534.5</c:v>
                </c:pt>
                <c:pt idx="7069">
                  <c:v>3535</c:v>
                </c:pt>
                <c:pt idx="7070">
                  <c:v>3535.5</c:v>
                </c:pt>
                <c:pt idx="7071">
                  <c:v>3536</c:v>
                </c:pt>
                <c:pt idx="7072">
                  <c:v>3536.5</c:v>
                </c:pt>
                <c:pt idx="7073">
                  <c:v>3537</c:v>
                </c:pt>
                <c:pt idx="7074">
                  <c:v>3537.5</c:v>
                </c:pt>
                <c:pt idx="7075">
                  <c:v>3538</c:v>
                </c:pt>
                <c:pt idx="7076">
                  <c:v>3538.5</c:v>
                </c:pt>
                <c:pt idx="7077">
                  <c:v>3539</c:v>
                </c:pt>
                <c:pt idx="7078">
                  <c:v>3539.5</c:v>
                </c:pt>
                <c:pt idx="7079">
                  <c:v>3540</c:v>
                </c:pt>
                <c:pt idx="7080">
                  <c:v>3540.5</c:v>
                </c:pt>
                <c:pt idx="7081">
                  <c:v>3541</c:v>
                </c:pt>
                <c:pt idx="7082">
                  <c:v>3541.5</c:v>
                </c:pt>
                <c:pt idx="7083">
                  <c:v>3542</c:v>
                </c:pt>
                <c:pt idx="7084">
                  <c:v>3542.5</c:v>
                </c:pt>
                <c:pt idx="7085">
                  <c:v>3543</c:v>
                </c:pt>
                <c:pt idx="7086">
                  <c:v>3543.5</c:v>
                </c:pt>
                <c:pt idx="7087">
                  <c:v>3544</c:v>
                </c:pt>
                <c:pt idx="7088">
                  <c:v>3544.5</c:v>
                </c:pt>
                <c:pt idx="7089">
                  <c:v>3545</c:v>
                </c:pt>
                <c:pt idx="7090">
                  <c:v>3545.5</c:v>
                </c:pt>
                <c:pt idx="7091">
                  <c:v>3546</c:v>
                </c:pt>
                <c:pt idx="7092">
                  <c:v>3546.5</c:v>
                </c:pt>
                <c:pt idx="7093">
                  <c:v>3547</c:v>
                </c:pt>
                <c:pt idx="7094">
                  <c:v>3547.5</c:v>
                </c:pt>
                <c:pt idx="7095">
                  <c:v>3548</c:v>
                </c:pt>
                <c:pt idx="7096">
                  <c:v>3548.5</c:v>
                </c:pt>
                <c:pt idx="7097">
                  <c:v>3549</c:v>
                </c:pt>
                <c:pt idx="7098">
                  <c:v>3549.5</c:v>
                </c:pt>
                <c:pt idx="7099">
                  <c:v>3550</c:v>
                </c:pt>
                <c:pt idx="7100">
                  <c:v>3550.5</c:v>
                </c:pt>
                <c:pt idx="7101">
                  <c:v>3551</c:v>
                </c:pt>
                <c:pt idx="7102">
                  <c:v>3551.5</c:v>
                </c:pt>
                <c:pt idx="7103">
                  <c:v>3552</c:v>
                </c:pt>
                <c:pt idx="7104">
                  <c:v>3552.5</c:v>
                </c:pt>
                <c:pt idx="7105">
                  <c:v>3553</c:v>
                </c:pt>
                <c:pt idx="7106">
                  <c:v>3553.5</c:v>
                </c:pt>
                <c:pt idx="7107">
                  <c:v>3554</c:v>
                </c:pt>
                <c:pt idx="7108">
                  <c:v>3554.5</c:v>
                </c:pt>
                <c:pt idx="7109">
                  <c:v>3555</c:v>
                </c:pt>
                <c:pt idx="7110">
                  <c:v>3555.5</c:v>
                </c:pt>
                <c:pt idx="7111">
                  <c:v>3556</c:v>
                </c:pt>
                <c:pt idx="7112">
                  <c:v>3556.5</c:v>
                </c:pt>
                <c:pt idx="7113">
                  <c:v>3557</c:v>
                </c:pt>
                <c:pt idx="7114">
                  <c:v>3557.5</c:v>
                </c:pt>
                <c:pt idx="7115">
                  <c:v>3558</c:v>
                </c:pt>
                <c:pt idx="7116">
                  <c:v>3558.5</c:v>
                </c:pt>
                <c:pt idx="7117">
                  <c:v>3559</c:v>
                </c:pt>
                <c:pt idx="7118">
                  <c:v>3559.5</c:v>
                </c:pt>
                <c:pt idx="7119">
                  <c:v>3560</c:v>
                </c:pt>
                <c:pt idx="7120">
                  <c:v>3560.5</c:v>
                </c:pt>
                <c:pt idx="7121">
                  <c:v>3561</c:v>
                </c:pt>
                <c:pt idx="7122">
                  <c:v>3561.5</c:v>
                </c:pt>
                <c:pt idx="7123">
                  <c:v>3562</c:v>
                </c:pt>
                <c:pt idx="7124">
                  <c:v>3562.5</c:v>
                </c:pt>
                <c:pt idx="7125">
                  <c:v>3563</c:v>
                </c:pt>
                <c:pt idx="7126">
                  <c:v>3563.5</c:v>
                </c:pt>
                <c:pt idx="7127">
                  <c:v>3564</c:v>
                </c:pt>
                <c:pt idx="7128">
                  <c:v>3564.5</c:v>
                </c:pt>
                <c:pt idx="7129">
                  <c:v>3565</c:v>
                </c:pt>
                <c:pt idx="7130">
                  <c:v>3565.5</c:v>
                </c:pt>
                <c:pt idx="7131">
                  <c:v>3566</c:v>
                </c:pt>
                <c:pt idx="7132">
                  <c:v>3566.5</c:v>
                </c:pt>
                <c:pt idx="7133">
                  <c:v>3567</c:v>
                </c:pt>
                <c:pt idx="7134">
                  <c:v>3567.5</c:v>
                </c:pt>
                <c:pt idx="7135">
                  <c:v>3568</c:v>
                </c:pt>
                <c:pt idx="7136">
                  <c:v>3568.5</c:v>
                </c:pt>
                <c:pt idx="7137">
                  <c:v>3569</c:v>
                </c:pt>
                <c:pt idx="7138">
                  <c:v>3569.5</c:v>
                </c:pt>
                <c:pt idx="7139">
                  <c:v>3570</c:v>
                </c:pt>
                <c:pt idx="7140">
                  <c:v>3570.5</c:v>
                </c:pt>
                <c:pt idx="7141">
                  <c:v>3571</c:v>
                </c:pt>
                <c:pt idx="7142">
                  <c:v>3571.5</c:v>
                </c:pt>
                <c:pt idx="7143">
                  <c:v>3572</c:v>
                </c:pt>
                <c:pt idx="7144">
                  <c:v>3572.5</c:v>
                </c:pt>
                <c:pt idx="7145">
                  <c:v>3573</c:v>
                </c:pt>
                <c:pt idx="7146">
                  <c:v>3573.5</c:v>
                </c:pt>
                <c:pt idx="7147">
                  <c:v>3574</c:v>
                </c:pt>
                <c:pt idx="7148">
                  <c:v>3574.5</c:v>
                </c:pt>
                <c:pt idx="7149">
                  <c:v>3575</c:v>
                </c:pt>
                <c:pt idx="7150">
                  <c:v>3575.5</c:v>
                </c:pt>
                <c:pt idx="7151">
                  <c:v>3576</c:v>
                </c:pt>
                <c:pt idx="7152">
                  <c:v>3576.5</c:v>
                </c:pt>
                <c:pt idx="7153">
                  <c:v>3577</c:v>
                </c:pt>
                <c:pt idx="7154">
                  <c:v>3577.5</c:v>
                </c:pt>
                <c:pt idx="7155">
                  <c:v>3578</c:v>
                </c:pt>
                <c:pt idx="7156">
                  <c:v>3578.5</c:v>
                </c:pt>
                <c:pt idx="7157">
                  <c:v>3579</c:v>
                </c:pt>
                <c:pt idx="7158">
                  <c:v>3579.5</c:v>
                </c:pt>
                <c:pt idx="7159">
                  <c:v>3580</c:v>
                </c:pt>
                <c:pt idx="7160">
                  <c:v>3580.5</c:v>
                </c:pt>
                <c:pt idx="7161">
                  <c:v>3581</c:v>
                </c:pt>
                <c:pt idx="7162">
                  <c:v>3581.5</c:v>
                </c:pt>
                <c:pt idx="7163">
                  <c:v>3582</c:v>
                </c:pt>
                <c:pt idx="7164">
                  <c:v>3582.5</c:v>
                </c:pt>
                <c:pt idx="7165">
                  <c:v>3583</c:v>
                </c:pt>
                <c:pt idx="7166">
                  <c:v>3583.5</c:v>
                </c:pt>
                <c:pt idx="7167">
                  <c:v>3584</c:v>
                </c:pt>
                <c:pt idx="7168">
                  <c:v>3584.5</c:v>
                </c:pt>
                <c:pt idx="7169">
                  <c:v>3585</c:v>
                </c:pt>
                <c:pt idx="7170">
                  <c:v>3585.5</c:v>
                </c:pt>
                <c:pt idx="7171">
                  <c:v>3586</c:v>
                </c:pt>
                <c:pt idx="7172">
                  <c:v>3586.5</c:v>
                </c:pt>
                <c:pt idx="7173">
                  <c:v>3587</c:v>
                </c:pt>
                <c:pt idx="7174">
                  <c:v>3587.5</c:v>
                </c:pt>
                <c:pt idx="7175">
                  <c:v>3588</c:v>
                </c:pt>
                <c:pt idx="7176">
                  <c:v>3588.5</c:v>
                </c:pt>
                <c:pt idx="7177">
                  <c:v>3589</c:v>
                </c:pt>
                <c:pt idx="7178">
                  <c:v>3589.5</c:v>
                </c:pt>
                <c:pt idx="7179">
                  <c:v>3590</c:v>
                </c:pt>
                <c:pt idx="7180">
                  <c:v>3590.5</c:v>
                </c:pt>
                <c:pt idx="7181">
                  <c:v>3591</c:v>
                </c:pt>
                <c:pt idx="7182">
                  <c:v>3591.5</c:v>
                </c:pt>
                <c:pt idx="7183">
                  <c:v>3592</c:v>
                </c:pt>
                <c:pt idx="7184">
                  <c:v>3592.5</c:v>
                </c:pt>
                <c:pt idx="7185">
                  <c:v>3593</c:v>
                </c:pt>
                <c:pt idx="7186">
                  <c:v>3593.5</c:v>
                </c:pt>
                <c:pt idx="7187">
                  <c:v>3594</c:v>
                </c:pt>
                <c:pt idx="7188">
                  <c:v>3594.5</c:v>
                </c:pt>
                <c:pt idx="7189">
                  <c:v>3595</c:v>
                </c:pt>
                <c:pt idx="7190">
                  <c:v>3595.5</c:v>
                </c:pt>
                <c:pt idx="7191">
                  <c:v>3596</c:v>
                </c:pt>
                <c:pt idx="7192">
                  <c:v>3596.5</c:v>
                </c:pt>
                <c:pt idx="7193">
                  <c:v>3597</c:v>
                </c:pt>
                <c:pt idx="7194">
                  <c:v>3597.5</c:v>
                </c:pt>
                <c:pt idx="7195">
                  <c:v>3598</c:v>
                </c:pt>
                <c:pt idx="7196">
                  <c:v>3598.5</c:v>
                </c:pt>
                <c:pt idx="7197">
                  <c:v>3599</c:v>
                </c:pt>
                <c:pt idx="7198">
                  <c:v>3599.5</c:v>
                </c:pt>
                <c:pt idx="7199">
                  <c:v>3600</c:v>
                </c:pt>
                <c:pt idx="7200">
                  <c:v>3600.5</c:v>
                </c:pt>
                <c:pt idx="7201">
                  <c:v>3601</c:v>
                </c:pt>
                <c:pt idx="7202">
                  <c:v>3601.5</c:v>
                </c:pt>
                <c:pt idx="7203">
                  <c:v>3602</c:v>
                </c:pt>
                <c:pt idx="7204">
                  <c:v>3602.5</c:v>
                </c:pt>
                <c:pt idx="7205">
                  <c:v>3603</c:v>
                </c:pt>
                <c:pt idx="7206">
                  <c:v>3603.5</c:v>
                </c:pt>
                <c:pt idx="7207">
                  <c:v>3604</c:v>
                </c:pt>
                <c:pt idx="7208">
                  <c:v>3604.5</c:v>
                </c:pt>
                <c:pt idx="7209">
                  <c:v>3605</c:v>
                </c:pt>
                <c:pt idx="7210">
                  <c:v>3605.5</c:v>
                </c:pt>
                <c:pt idx="7211">
                  <c:v>3606</c:v>
                </c:pt>
                <c:pt idx="7212">
                  <c:v>3606.5</c:v>
                </c:pt>
                <c:pt idx="7213">
                  <c:v>3607</c:v>
                </c:pt>
                <c:pt idx="7214">
                  <c:v>3607.5</c:v>
                </c:pt>
                <c:pt idx="7215">
                  <c:v>3608</c:v>
                </c:pt>
                <c:pt idx="7216">
                  <c:v>3608.5</c:v>
                </c:pt>
                <c:pt idx="7217">
                  <c:v>3609</c:v>
                </c:pt>
                <c:pt idx="7218">
                  <c:v>3609.5</c:v>
                </c:pt>
                <c:pt idx="7219">
                  <c:v>3610</c:v>
                </c:pt>
                <c:pt idx="7220">
                  <c:v>3610.5</c:v>
                </c:pt>
                <c:pt idx="7221">
                  <c:v>3611</c:v>
                </c:pt>
                <c:pt idx="7222">
                  <c:v>3611.5</c:v>
                </c:pt>
                <c:pt idx="7223">
                  <c:v>3612</c:v>
                </c:pt>
                <c:pt idx="7224">
                  <c:v>3612.5</c:v>
                </c:pt>
                <c:pt idx="7225">
                  <c:v>3613</c:v>
                </c:pt>
                <c:pt idx="7226">
                  <c:v>3613.5</c:v>
                </c:pt>
                <c:pt idx="7227">
                  <c:v>3614</c:v>
                </c:pt>
                <c:pt idx="7228">
                  <c:v>3614.5</c:v>
                </c:pt>
                <c:pt idx="7229">
                  <c:v>3615</c:v>
                </c:pt>
                <c:pt idx="7230">
                  <c:v>3615.5</c:v>
                </c:pt>
                <c:pt idx="7231">
                  <c:v>3616</c:v>
                </c:pt>
                <c:pt idx="7232">
                  <c:v>3616.5</c:v>
                </c:pt>
                <c:pt idx="7233">
                  <c:v>3617</c:v>
                </c:pt>
                <c:pt idx="7234">
                  <c:v>3617.5</c:v>
                </c:pt>
                <c:pt idx="7235">
                  <c:v>3618</c:v>
                </c:pt>
                <c:pt idx="7236">
                  <c:v>3618.5</c:v>
                </c:pt>
                <c:pt idx="7237">
                  <c:v>3619</c:v>
                </c:pt>
                <c:pt idx="7238">
                  <c:v>3619.5</c:v>
                </c:pt>
                <c:pt idx="7239">
                  <c:v>3620</c:v>
                </c:pt>
                <c:pt idx="7240">
                  <c:v>3620.5</c:v>
                </c:pt>
                <c:pt idx="7241">
                  <c:v>3621</c:v>
                </c:pt>
                <c:pt idx="7242">
                  <c:v>3621.5</c:v>
                </c:pt>
                <c:pt idx="7243">
                  <c:v>3622</c:v>
                </c:pt>
                <c:pt idx="7244">
                  <c:v>3622.5</c:v>
                </c:pt>
                <c:pt idx="7245">
                  <c:v>3623</c:v>
                </c:pt>
                <c:pt idx="7246">
                  <c:v>3623.5</c:v>
                </c:pt>
                <c:pt idx="7247">
                  <c:v>3624</c:v>
                </c:pt>
                <c:pt idx="7248">
                  <c:v>3624.5</c:v>
                </c:pt>
                <c:pt idx="7249">
                  <c:v>3625</c:v>
                </c:pt>
                <c:pt idx="7250">
                  <c:v>3625.5</c:v>
                </c:pt>
                <c:pt idx="7251">
                  <c:v>3626</c:v>
                </c:pt>
                <c:pt idx="7252">
                  <c:v>3626.5</c:v>
                </c:pt>
                <c:pt idx="7253">
                  <c:v>3627</c:v>
                </c:pt>
                <c:pt idx="7254">
                  <c:v>3627.5</c:v>
                </c:pt>
                <c:pt idx="7255">
                  <c:v>3628</c:v>
                </c:pt>
                <c:pt idx="7256">
                  <c:v>3628.5</c:v>
                </c:pt>
                <c:pt idx="7257">
                  <c:v>3629</c:v>
                </c:pt>
                <c:pt idx="7258">
                  <c:v>3629.5</c:v>
                </c:pt>
                <c:pt idx="7259">
                  <c:v>3630</c:v>
                </c:pt>
                <c:pt idx="7260">
                  <c:v>3630.5</c:v>
                </c:pt>
                <c:pt idx="7261">
                  <c:v>3631</c:v>
                </c:pt>
                <c:pt idx="7262">
                  <c:v>3631.5</c:v>
                </c:pt>
                <c:pt idx="7263">
                  <c:v>3632</c:v>
                </c:pt>
                <c:pt idx="7264">
                  <c:v>3632.5</c:v>
                </c:pt>
                <c:pt idx="7265">
                  <c:v>3633</c:v>
                </c:pt>
                <c:pt idx="7266">
                  <c:v>3633.5</c:v>
                </c:pt>
                <c:pt idx="7267">
                  <c:v>3634</c:v>
                </c:pt>
                <c:pt idx="7268">
                  <c:v>3634.5</c:v>
                </c:pt>
                <c:pt idx="7269">
                  <c:v>3635</c:v>
                </c:pt>
                <c:pt idx="7270">
                  <c:v>3635.5</c:v>
                </c:pt>
                <c:pt idx="7271">
                  <c:v>3636</c:v>
                </c:pt>
                <c:pt idx="7272">
                  <c:v>3636.5</c:v>
                </c:pt>
                <c:pt idx="7273">
                  <c:v>3637</c:v>
                </c:pt>
                <c:pt idx="7274">
                  <c:v>3637.5</c:v>
                </c:pt>
                <c:pt idx="7275">
                  <c:v>3638</c:v>
                </c:pt>
                <c:pt idx="7276">
                  <c:v>3638.5</c:v>
                </c:pt>
                <c:pt idx="7277">
                  <c:v>3639</c:v>
                </c:pt>
                <c:pt idx="7278">
                  <c:v>3639.5</c:v>
                </c:pt>
                <c:pt idx="7279">
                  <c:v>3640</c:v>
                </c:pt>
                <c:pt idx="7280">
                  <c:v>3640.5</c:v>
                </c:pt>
                <c:pt idx="7281">
                  <c:v>3641</c:v>
                </c:pt>
                <c:pt idx="7282">
                  <c:v>3641.5</c:v>
                </c:pt>
                <c:pt idx="7283">
                  <c:v>3642</c:v>
                </c:pt>
                <c:pt idx="7284">
                  <c:v>3642.5</c:v>
                </c:pt>
                <c:pt idx="7285">
                  <c:v>3643</c:v>
                </c:pt>
                <c:pt idx="7286">
                  <c:v>3643.5</c:v>
                </c:pt>
                <c:pt idx="7287">
                  <c:v>3644</c:v>
                </c:pt>
                <c:pt idx="7288">
                  <c:v>3644.5</c:v>
                </c:pt>
                <c:pt idx="7289">
                  <c:v>3645</c:v>
                </c:pt>
                <c:pt idx="7290">
                  <c:v>3645.5</c:v>
                </c:pt>
                <c:pt idx="7291">
                  <c:v>3646</c:v>
                </c:pt>
                <c:pt idx="7292">
                  <c:v>3646.5</c:v>
                </c:pt>
                <c:pt idx="7293">
                  <c:v>3647</c:v>
                </c:pt>
                <c:pt idx="7294">
                  <c:v>3647.5</c:v>
                </c:pt>
                <c:pt idx="7295">
                  <c:v>3648</c:v>
                </c:pt>
                <c:pt idx="7296">
                  <c:v>3648.5</c:v>
                </c:pt>
                <c:pt idx="7297">
                  <c:v>3649</c:v>
                </c:pt>
                <c:pt idx="7298">
                  <c:v>3649.5</c:v>
                </c:pt>
                <c:pt idx="7299">
                  <c:v>3650</c:v>
                </c:pt>
                <c:pt idx="7300">
                  <c:v>3650.5</c:v>
                </c:pt>
                <c:pt idx="7301">
                  <c:v>3651</c:v>
                </c:pt>
                <c:pt idx="7302">
                  <c:v>3651.5</c:v>
                </c:pt>
                <c:pt idx="7303">
                  <c:v>3652</c:v>
                </c:pt>
                <c:pt idx="7304">
                  <c:v>3652.5</c:v>
                </c:pt>
                <c:pt idx="7305">
                  <c:v>3653</c:v>
                </c:pt>
                <c:pt idx="7306">
                  <c:v>3653.5</c:v>
                </c:pt>
                <c:pt idx="7307">
                  <c:v>3654</c:v>
                </c:pt>
                <c:pt idx="7308">
                  <c:v>3654.5</c:v>
                </c:pt>
                <c:pt idx="7309">
                  <c:v>3655</c:v>
                </c:pt>
                <c:pt idx="7310">
                  <c:v>3655.5</c:v>
                </c:pt>
                <c:pt idx="7311">
                  <c:v>3656</c:v>
                </c:pt>
                <c:pt idx="7312">
                  <c:v>3656.5</c:v>
                </c:pt>
                <c:pt idx="7313">
                  <c:v>3657</c:v>
                </c:pt>
                <c:pt idx="7314">
                  <c:v>3657.5</c:v>
                </c:pt>
                <c:pt idx="7315">
                  <c:v>3658</c:v>
                </c:pt>
                <c:pt idx="7316">
                  <c:v>3658.5</c:v>
                </c:pt>
                <c:pt idx="7317">
                  <c:v>3659</c:v>
                </c:pt>
                <c:pt idx="7318">
                  <c:v>3659.5</c:v>
                </c:pt>
                <c:pt idx="7319">
                  <c:v>3660</c:v>
                </c:pt>
                <c:pt idx="7320">
                  <c:v>3660.5</c:v>
                </c:pt>
                <c:pt idx="7321">
                  <c:v>3661</c:v>
                </c:pt>
                <c:pt idx="7322">
                  <c:v>3661.5</c:v>
                </c:pt>
                <c:pt idx="7323">
                  <c:v>3662</c:v>
                </c:pt>
                <c:pt idx="7324">
                  <c:v>3662.5</c:v>
                </c:pt>
                <c:pt idx="7325">
                  <c:v>3663</c:v>
                </c:pt>
                <c:pt idx="7326">
                  <c:v>3663.5</c:v>
                </c:pt>
                <c:pt idx="7327">
                  <c:v>3664</c:v>
                </c:pt>
                <c:pt idx="7328">
                  <c:v>3664.5</c:v>
                </c:pt>
                <c:pt idx="7329">
                  <c:v>3665</c:v>
                </c:pt>
                <c:pt idx="7330">
                  <c:v>3665.5</c:v>
                </c:pt>
                <c:pt idx="7331">
                  <c:v>3666</c:v>
                </c:pt>
                <c:pt idx="7332">
                  <c:v>3666.5</c:v>
                </c:pt>
                <c:pt idx="7333">
                  <c:v>3667</c:v>
                </c:pt>
                <c:pt idx="7334">
                  <c:v>3667.5</c:v>
                </c:pt>
                <c:pt idx="7335">
                  <c:v>3668</c:v>
                </c:pt>
                <c:pt idx="7336">
                  <c:v>3668.5</c:v>
                </c:pt>
                <c:pt idx="7337">
                  <c:v>3669</c:v>
                </c:pt>
                <c:pt idx="7338">
                  <c:v>3669.5</c:v>
                </c:pt>
                <c:pt idx="7339">
                  <c:v>3670</c:v>
                </c:pt>
                <c:pt idx="7340">
                  <c:v>3670.5</c:v>
                </c:pt>
                <c:pt idx="7341">
                  <c:v>3671</c:v>
                </c:pt>
                <c:pt idx="7342">
                  <c:v>3671.5</c:v>
                </c:pt>
                <c:pt idx="7343">
                  <c:v>3672</c:v>
                </c:pt>
                <c:pt idx="7344">
                  <c:v>3672.5</c:v>
                </c:pt>
                <c:pt idx="7345">
                  <c:v>3673</c:v>
                </c:pt>
                <c:pt idx="7346">
                  <c:v>3673.5</c:v>
                </c:pt>
                <c:pt idx="7347">
                  <c:v>3674</c:v>
                </c:pt>
                <c:pt idx="7348">
                  <c:v>3674.5</c:v>
                </c:pt>
                <c:pt idx="7349">
                  <c:v>3675</c:v>
                </c:pt>
                <c:pt idx="7350">
                  <c:v>3675.5</c:v>
                </c:pt>
                <c:pt idx="7351">
                  <c:v>3676</c:v>
                </c:pt>
                <c:pt idx="7352">
                  <c:v>3676.5</c:v>
                </c:pt>
                <c:pt idx="7353">
                  <c:v>3677</c:v>
                </c:pt>
                <c:pt idx="7354">
                  <c:v>3677.5</c:v>
                </c:pt>
                <c:pt idx="7355">
                  <c:v>3678</c:v>
                </c:pt>
                <c:pt idx="7356">
                  <c:v>3678.5</c:v>
                </c:pt>
                <c:pt idx="7357">
                  <c:v>3679</c:v>
                </c:pt>
                <c:pt idx="7358">
                  <c:v>3679.5</c:v>
                </c:pt>
                <c:pt idx="7359">
                  <c:v>3680</c:v>
                </c:pt>
                <c:pt idx="7360">
                  <c:v>3680.5</c:v>
                </c:pt>
                <c:pt idx="7361">
                  <c:v>3681</c:v>
                </c:pt>
                <c:pt idx="7362">
                  <c:v>3681.5</c:v>
                </c:pt>
                <c:pt idx="7363">
                  <c:v>3682</c:v>
                </c:pt>
                <c:pt idx="7364">
                  <c:v>3682.5</c:v>
                </c:pt>
                <c:pt idx="7365">
                  <c:v>3683</c:v>
                </c:pt>
                <c:pt idx="7366">
                  <c:v>3683.5</c:v>
                </c:pt>
                <c:pt idx="7367">
                  <c:v>3684</c:v>
                </c:pt>
                <c:pt idx="7368">
                  <c:v>3684.5</c:v>
                </c:pt>
                <c:pt idx="7369">
                  <c:v>3685</c:v>
                </c:pt>
                <c:pt idx="7370">
                  <c:v>3685.5</c:v>
                </c:pt>
                <c:pt idx="7371">
                  <c:v>3686</c:v>
                </c:pt>
                <c:pt idx="7372">
                  <c:v>3686.5</c:v>
                </c:pt>
                <c:pt idx="7373">
                  <c:v>3687</c:v>
                </c:pt>
                <c:pt idx="7374">
                  <c:v>3687.5</c:v>
                </c:pt>
                <c:pt idx="7375">
                  <c:v>3688</c:v>
                </c:pt>
                <c:pt idx="7376">
                  <c:v>3688.5</c:v>
                </c:pt>
                <c:pt idx="7377">
                  <c:v>3689</c:v>
                </c:pt>
                <c:pt idx="7378">
                  <c:v>3689.5</c:v>
                </c:pt>
                <c:pt idx="7379">
                  <c:v>3690</c:v>
                </c:pt>
                <c:pt idx="7380">
                  <c:v>3690.5</c:v>
                </c:pt>
                <c:pt idx="7381">
                  <c:v>3691</c:v>
                </c:pt>
                <c:pt idx="7382">
                  <c:v>3691.5</c:v>
                </c:pt>
                <c:pt idx="7383">
                  <c:v>3692</c:v>
                </c:pt>
                <c:pt idx="7384">
                  <c:v>3692.5</c:v>
                </c:pt>
                <c:pt idx="7385">
                  <c:v>3693</c:v>
                </c:pt>
                <c:pt idx="7386">
                  <c:v>3693.5</c:v>
                </c:pt>
                <c:pt idx="7387">
                  <c:v>3694</c:v>
                </c:pt>
                <c:pt idx="7388">
                  <c:v>3694.5</c:v>
                </c:pt>
                <c:pt idx="7389">
                  <c:v>3695</c:v>
                </c:pt>
                <c:pt idx="7390">
                  <c:v>3695.5</c:v>
                </c:pt>
                <c:pt idx="7391">
                  <c:v>3696</c:v>
                </c:pt>
                <c:pt idx="7392">
                  <c:v>3696.5</c:v>
                </c:pt>
                <c:pt idx="7393">
                  <c:v>3697</c:v>
                </c:pt>
                <c:pt idx="7394">
                  <c:v>3697.5</c:v>
                </c:pt>
                <c:pt idx="7395">
                  <c:v>3698</c:v>
                </c:pt>
                <c:pt idx="7396">
                  <c:v>3698.5</c:v>
                </c:pt>
                <c:pt idx="7397">
                  <c:v>3699</c:v>
                </c:pt>
                <c:pt idx="7398">
                  <c:v>3699.5</c:v>
                </c:pt>
                <c:pt idx="7399">
                  <c:v>3700</c:v>
                </c:pt>
                <c:pt idx="7400">
                  <c:v>3700.5</c:v>
                </c:pt>
                <c:pt idx="7401">
                  <c:v>3701</c:v>
                </c:pt>
                <c:pt idx="7402">
                  <c:v>3701.5</c:v>
                </c:pt>
                <c:pt idx="7403">
                  <c:v>3702</c:v>
                </c:pt>
                <c:pt idx="7404">
                  <c:v>3702.5</c:v>
                </c:pt>
                <c:pt idx="7405">
                  <c:v>3703</c:v>
                </c:pt>
                <c:pt idx="7406">
                  <c:v>3703.5</c:v>
                </c:pt>
                <c:pt idx="7407">
                  <c:v>3704</c:v>
                </c:pt>
                <c:pt idx="7408">
                  <c:v>3704.5</c:v>
                </c:pt>
                <c:pt idx="7409">
                  <c:v>3705</c:v>
                </c:pt>
                <c:pt idx="7410">
                  <c:v>3705.5</c:v>
                </c:pt>
                <c:pt idx="7411">
                  <c:v>3706</c:v>
                </c:pt>
                <c:pt idx="7412">
                  <c:v>3706.5</c:v>
                </c:pt>
                <c:pt idx="7413">
                  <c:v>3707</c:v>
                </c:pt>
                <c:pt idx="7414">
                  <c:v>3707.5</c:v>
                </c:pt>
                <c:pt idx="7415">
                  <c:v>3708</c:v>
                </c:pt>
                <c:pt idx="7416">
                  <c:v>3708.5</c:v>
                </c:pt>
                <c:pt idx="7417">
                  <c:v>3709</c:v>
                </c:pt>
                <c:pt idx="7418">
                  <c:v>3709.5</c:v>
                </c:pt>
                <c:pt idx="7419">
                  <c:v>3710</c:v>
                </c:pt>
                <c:pt idx="7420">
                  <c:v>3710.5</c:v>
                </c:pt>
                <c:pt idx="7421">
                  <c:v>3711</c:v>
                </c:pt>
                <c:pt idx="7422">
                  <c:v>3711.5</c:v>
                </c:pt>
                <c:pt idx="7423">
                  <c:v>3712</c:v>
                </c:pt>
                <c:pt idx="7424">
                  <c:v>3712.5</c:v>
                </c:pt>
                <c:pt idx="7425">
                  <c:v>3713</c:v>
                </c:pt>
                <c:pt idx="7426">
                  <c:v>3713.5</c:v>
                </c:pt>
                <c:pt idx="7427">
                  <c:v>3714</c:v>
                </c:pt>
                <c:pt idx="7428">
                  <c:v>3714.5</c:v>
                </c:pt>
                <c:pt idx="7429">
                  <c:v>3715</c:v>
                </c:pt>
                <c:pt idx="7430">
                  <c:v>3715.5</c:v>
                </c:pt>
                <c:pt idx="7431">
                  <c:v>3716</c:v>
                </c:pt>
                <c:pt idx="7432">
                  <c:v>3716.5</c:v>
                </c:pt>
                <c:pt idx="7433">
                  <c:v>3717</c:v>
                </c:pt>
                <c:pt idx="7434">
                  <c:v>3717.5</c:v>
                </c:pt>
                <c:pt idx="7435">
                  <c:v>3718</c:v>
                </c:pt>
                <c:pt idx="7436">
                  <c:v>3718.5</c:v>
                </c:pt>
                <c:pt idx="7437">
                  <c:v>3719</c:v>
                </c:pt>
                <c:pt idx="7438">
                  <c:v>3719.5</c:v>
                </c:pt>
                <c:pt idx="7439">
                  <c:v>3720</c:v>
                </c:pt>
                <c:pt idx="7440">
                  <c:v>3720.5</c:v>
                </c:pt>
                <c:pt idx="7441">
                  <c:v>3721</c:v>
                </c:pt>
                <c:pt idx="7442">
                  <c:v>3721.5</c:v>
                </c:pt>
                <c:pt idx="7443">
                  <c:v>3722</c:v>
                </c:pt>
                <c:pt idx="7444">
                  <c:v>3722.5</c:v>
                </c:pt>
                <c:pt idx="7445">
                  <c:v>3723</c:v>
                </c:pt>
                <c:pt idx="7446">
                  <c:v>3723.5</c:v>
                </c:pt>
                <c:pt idx="7447">
                  <c:v>3724</c:v>
                </c:pt>
                <c:pt idx="7448">
                  <c:v>3724.5</c:v>
                </c:pt>
                <c:pt idx="7449">
                  <c:v>3725</c:v>
                </c:pt>
                <c:pt idx="7450">
                  <c:v>3725.5</c:v>
                </c:pt>
                <c:pt idx="7451">
                  <c:v>3726</c:v>
                </c:pt>
                <c:pt idx="7452">
                  <c:v>3726.5</c:v>
                </c:pt>
                <c:pt idx="7453">
                  <c:v>3727</c:v>
                </c:pt>
                <c:pt idx="7454">
                  <c:v>3727.5</c:v>
                </c:pt>
                <c:pt idx="7455">
                  <c:v>3728</c:v>
                </c:pt>
                <c:pt idx="7456">
                  <c:v>3728.5</c:v>
                </c:pt>
                <c:pt idx="7457">
                  <c:v>3729</c:v>
                </c:pt>
                <c:pt idx="7458">
                  <c:v>3729.5</c:v>
                </c:pt>
                <c:pt idx="7459">
                  <c:v>3730</c:v>
                </c:pt>
                <c:pt idx="7460">
                  <c:v>3730.5</c:v>
                </c:pt>
                <c:pt idx="7461">
                  <c:v>3731</c:v>
                </c:pt>
                <c:pt idx="7462">
                  <c:v>3731.5</c:v>
                </c:pt>
                <c:pt idx="7463">
                  <c:v>3732</c:v>
                </c:pt>
                <c:pt idx="7464">
                  <c:v>3732.5</c:v>
                </c:pt>
                <c:pt idx="7465">
                  <c:v>3733</c:v>
                </c:pt>
                <c:pt idx="7466">
                  <c:v>3733.5</c:v>
                </c:pt>
                <c:pt idx="7467">
                  <c:v>3734</c:v>
                </c:pt>
                <c:pt idx="7468">
                  <c:v>3734.5</c:v>
                </c:pt>
                <c:pt idx="7469">
                  <c:v>3735</c:v>
                </c:pt>
                <c:pt idx="7470">
                  <c:v>3735.5</c:v>
                </c:pt>
                <c:pt idx="7471">
                  <c:v>3736</c:v>
                </c:pt>
                <c:pt idx="7472">
                  <c:v>3736.5</c:v>
                </c:pt>
                <c:pt idx="7473">
                  <c:v>3737</c:v>
                </c:pt>
                <c:pt idx="7474">
                  <c:v>3737.5</c:v>
                </c:pt>
                <c:pt idx="7475">
                  <c:v>3738</c:v>
                </c:pt>
                <c:pt idx="7476">
                  <c:v>3738.5</c:v>
                </c:pt>
                <c:pt idx="7477">
                  <c:v>3739</c:v>
                </c:pt>
                <c:pt idx="7478">
                  <c:v>3739.5</c:v>
                </c:pt>
                <c:pt idx="7479">
                  <c:v>3740</c:v>
                </c:pt>
                <c:pt idx="7480">
                  <c:v>3740.5</c:v>
                </c:pt>
                <c:pt idx="7481">
                  <c:v>3741</c:v>
                </c:pt>
                <c:pt idx="7482">
                  <c:v>3741.5</c:v>
                </c:pt>
                <c:pt idx="7483">
                  <c:v>3742</c:v>
                </c:pt>
                <c:pt idx="7484">
                  <c:v>3742.5</c:v>
                </c:pt>
                <c:pt idx="7485">
                  <c:v>3743</c:v>
                </c:pt>
                <c:pt idx="7486">
                  <c:v>3743.5</c:v>
                </c:pt>
                <c:pt idx="7487">
                  <c:v>3744</c:v>
                </c:pt>
                <c:pt idx="7488">
                  <c:v>3744.5</c:v>
                </c:pt>
                <c:pt idx="7489">
                  <c:v>3745</c:v>
                </c:pt>
                <c:pt idx="7490">
                  <c:v>3745.5</c:v>
                </c:pt>
                <c:pt idx="7491">
                  <c:v>3746</c:v>
                </c:pt>
                <c:pt idx="7492">
                  <c:v>3746.5</c:v>
                </c:pt>
                <c:pt idx="7493">
                  <c:v>3747</c:v>
                </c:pt>
                <c:pt idx="7494">
                  <c:v>3747.5</c:v>
                </c:pt>
                <c:pt idx="7495">
                  <c:v>3748</c:v>
                </c:pt>
                <c:pt idx="7496">
                  <c:v>3748.5</c:v>
                </c:pt>
                <c:pt idx="7497">
                  <c:v>3749</c:v>
                </c:pt>
                <c:pt idx="7498">
                  <c:v>3749.5</c:v>
                </c:pt>
                <c:pt idx="7499">
                  <c:v>3750</c:v>
                </c:pt>
                <c:pt idx="7500">
                  <c:v>3750.5</c:v>
                </c:pt>
                <c:pt idx="7501">
                  <c:v>3751</c:v>
                </c:pt>
                <c:pt idx="7502">
                  <c:v>3751.5</c:v>
                </c:pt>
                <c:pt idx="7503">
                  <c:v>3752</c:v>
                </c:pt>
                <c:pt idx="7504">
                  <c:v>3752.5</c:v>
                </c:pt>
                <c:pt idx="7505">
                  <c:v>3753</c:v>
                </c:pt>
                <c:pt idx="7506">
                  <c:v>3753.5</c:v>
                </c:pt>
                <c:pt idx="7507">
                  <c:v>3754</c:v>
                </c:pt>
                <c:pt idx="7508">
                  <c:v>3754.5</c:v>
                </c:pt>
                <c:pt idx="7509">
                  <c:v>3755</c:v>
                </c:pt>
                <c:pt idx="7510">
                  <c:v>3755.5</c:v>
                </c:pt>
                <c:pt idx="7511">
                  <c:v>3756</c:v>
                </c:pt>
                <c:pt idx="7512">
                  <c:v>3756.5</c:v>
                </c:pt>
                <c:pt idx="7513">
                  <c:v>3757</c:v>
                </c:pt>
                <c:pt idx="7514">
                  <c:v>3757.5</c:v>
                </c:pt>
                <c:pt idx="7515">
                  <c:v>3758</c:v>
                </c:pt>
                <c:pt idx="7516">
                  <c:v>3758.5</c:v>
                </c:pt>
                <c:pt idx="7517">
                  <c:v>3759</c:v>
                </c:pt>
                <c:pt idx="7518">
                  <c:v>3759.5</c:v>
                </c:pt>
                <c:pt idx="7519">
                  <c:v>3760</c:v>
                </c:pt>
                <c:pt idx="7520">
                  <c:v>3760.5</c:v>
                </c:pt>
                <c:pt idx="7521">
                  <c:v>3761</c:v>
                </c:pt>
                <c:pt idx="7522">
                  <c:v>3761.5</c:v>
                </c:pt>
                <c:pt idx="7523">
                  <c:v>3762</c:v>
                </c:pt>
                <c:pt idx="7524">
                  <c:v>3762.5</c:v>
                </c:pt>
                <c:pt idx="7525">
                  <c:v>3763</c:v>
                </c:pt>
                <c:pt idx="7526">
                  <c:v>3763.5</c:v>
                </c:pt>
                <c:pt idx="7527">
                  <c:v>3764</c:v>
                </c:pt>
                <c:pt idx="7528">
                  <c:v>3764.5</c:v>
                </c:pt>
                <c:pt idx="7529">
                  <c:v>3765</c:v>
                </c:pt>
                <c:pt idx="7530">
                  <c:v>3765.5</c:v>
                </c:pt>
                <c:pt idx="7531">
                  <c:v>3766</c:v>
                </c:pt>
                <c:pt idx="7532">
                  <c:v>3766.5</c:v>
                </c:pt>
                <c:pt idx="7533">
                  <c:v>3767</c:v>
                </c:pt>
                <c:pt idx="7534">
                  <c:v>3767.5</c:v>
                </c:pt>
                <c:pt idx="7535">
                  <c:v>3768</c:v>
                </c:pt>
                <c:pt idx="7536">
                  <c:v>3768.5</c:v>
                </c:pt>
                <c:pt idx="7537">
                  <c:v>3769</c:v>
                </c:pt>
                <c:pt idx="7538">
                  <c:v>3769.5</c:v>
                </c:pt>
                <c:pt idx="7539">
                  <c:v>3770</c:v>
                </c:pt>
                <c:pt idx="7540">
                  <c:v>3770.5</c:v>
                </c:pt>
                <c:pt idx="7541">
                  <c:v>3771</c:v>
                </c:pt>
                <c:pt idx="7542">
                  <c:v>3771.5</c:v>
                </c:pt>
                <c:pt idx="7543">
                  <c:v>3772</c:v>
                </c:pt>
                <c:pt idx="7544">
                  <c:v>3772.5</c:v>
                </c:pt>
                <c:pt idx="7545">
                  <c:v>3773</c:v>
                </c:pt>
                <c:pt idx="7546">
                  <c:v>3773.5</c:v>
                </c:pt>
                <c:pt idx="7547">
                  <c:v>3774</c:v>
                </c:pt>
                <c:pt idx="7548">
                  <c:v>3774.5</c:v>
                </c:pt>
                <c:pt idx="7549">
                  <c:v>3775</c:v>
                </c:pt>
                <c:pt idx="7550">
                  <c:v>3775.5</c:v>
                </c:pt>
                <c:pt idx="7551">
                  <c:v>3776</c:v>
                </c:pt>
                <c:pt idx="7552">
                  <c:v>3776.5</c:v>
                </c:pt>
                <c:pt idx="7553">
                  <c:v>3777</c:v>
                </c:pt>
                <c:pt idx="7554">
                  <c:v>3777.5</c:v>
                </c:pt>
                <c:pt idx="7555">
                  <c:v>3778</c:v>
                </c:pt>
                <c:pt idx="7556">
                  <c:v>3778.5</c:v>
                </c:pt>
                <c:pt idx="7557">
                  <c:v>3779</c:v>
                </c:pt>
                <c:pt idx="7558">
                  <c:v>3779.5</c:v>
                </c:pt>
                <c:pt idx="7559">
                  <c:v>3780</c:v>
                </c:pt>
                <c:pt idx="7560">
                  <c:v>3780.5</c:v>
                </c:pt>
                <c:pt idx="7561">
                  <c:v>3781</c:v>
                </c:pt>
                <c:pt idx="7562">
                  <c:v>3781.5</c:v>
                </c:pt>
                <c:pt idx="7563">
                  <c:v>3782</c:v>
                </c:pt>
                <c:pt idx="7564">
                  <c:v>3782.5</c:v>
                </c:pt>
                <c:pt idx="7565">
                  <c:v>3783</c:v>
                </c:pt>
                <c:pt idx="7566">
                  <c:v>3783.5</c:v>
                </c:pt>
                <c:pt idx="7567">
                  <c:v>3784</c:v>
                </c:pt>
                <c:pt idx="7568">
                  <c:v>3784.5</c:v>
                </c:pt>
                <c:pt idx="7569">
                  <c:v>3785</c:v>
                </c:pt>
                <c:pt idx="7570">
                  <c:v>3785.5</c:v>
                </c:pt>
                <c:pt idx="7571">
                  <c:v>3786</c:v>
                </c:pt>
                <c:pt idx="7572">
                  <c:v>3786.5</c:v>
                </c:pt>
                <c:pt idx="7573">
                  <c:v>3787</c:v>
                </c:pt>
                <c:pt idx="7574">
                  <c:v>3787.5</c:v>
                </c:pt>
                <c:pt idx="7575">
                  <c:v>3788</c:v>
                </c:pt>
                <c:pt idx="7576">
                  <c:v>3788.5</c:v>
                </c:pt>
                <c:pt idx="7577">
                  <c:v>3789</c:v>
                </c:pt>
                <c:pt idx="7578">
                  <c:v>3789.5</c:v>
                </c:pt>
                <c:pt idx="7579">
                  <c:v>3790</c:v>
                </c:pt>
                <c:pt idx="7580">
                  <c:v>3790.5</c:v>
                </c:pt>
                <c:pt idx="7581">
                  <c:v>3791</c:v>
                </c:pt>
                <c:pt idx="7582">
                  <c:v>3791.5</c:v>
                </c:pt>
                <c:pt idx="7583">
                  <c:v>3792</c:v>
                </c:pt>
                <c:pt idx="7584">
                  <c:v>3792.5</c:v>
                </c:pt>
                <c:pt idx="7585">
                  <c:v>3793</c:v>
                </c:pt>
                <c:pt idx="7586">
                  <c:v>3793.5</c:v>
                </c:pt>
                <c:pt idx="7587">
                  <c:v>3794</c:v>
                </c:pt>
                <c:pt idx="7588">
                  <c:v>3794.5</c:v>
                </c:pt>
                <c:pt idx="7589">
                  <c:v>3795</c:v>
                </c:pt>
                <c:pt idx="7590">
                  <c:v>3795.5</c:v>
                </c:pt>
                <c:pt idx="7591">
                  <c:v>3796</c:v>
                </c:pt>
                <c:pt idx="7592">
                  <c:v>3796.5</c:v>
                </c:pt>
                <c:pt idx="7593">
                  <c:v>3797</c:v>
                </c:pt>
                <c:pt idx="7594">
                  <c:v>3797.5</c:v>
                </c:pt>
                <c:pt idx="7595">
                  <c:v>3798</c:v>
                </c:pt>
                <c:pt idx="7596">
                  <c:v>3798.5</c:v>
                </c:pt>
                <c:pt idx="7597">
                  <c:v>3799</c:v>
                </c:pt>
                <c:pt idx="7598">
                  <c:v>3799.5</c:v>
                </c:pt>
                <c:pt idx="7599">
                  <c:v>3800</c:v>
                </c:pt>
                <c:pt idx="7600">
                  <c:v>3800.5</c:v>
                </c:pt>
                <c:pt idx="7601">
                  <c:v>3801</c:v>
                </c:pt>
                <c:pt idx="7602">
                  <c:v>3801.5</c:v>
                </c:pt>
                <c:pt idx="7603">
                  <c:v>3802</c:v>
                </c:pt>
                <c:pt idx="7604">
                  <c:v>3802.5</c:v>
                </c:pt>
                <c:pt idx="7605">
                  <c:v>3803</c:v>
                </c:pt>
                <c:pt idx="7606">
                  <c:v>3803.5</c:v>
                </c:pt>
                <c:pt idx="7607">
                  <c:v>3804</c:v>
                </c:pt>
                <c:pt idx="7608">
                  <c:v>3804.5</c:v>
                </c:pt>
                <c:pt idx="7609">
                  <c:v>3805</c:v>
                </c:pt>
                <c:pt idx="7610">
                  <c:v>3805.5</c:v>
                </c:pt>
                <c:pt idx="7611">
                  <c:v>3806</c:v>
                </c:pt>
                <c:pt idx="7612">
                  <c:v>3806.5</c:v>
                </c:pt>
                <c:pt idx="7613">
                  <c:v>3807</c:v>
                </c:pt>
                <c:pt idx="7614">
                  <c:v>3807.5</c:v>
                </c:pt>
                <c:pt idx="7615">
                  <c:v>3808</c:v>
                </c:pt>
                <c:pt idx="7616">
                  <c:v>3808.5</c:v>
                </c:pt>
                <c:pt idx="7617">
                  <c:v>3809</c:v>
                </c:pt>
                <c:pt idx="7618">
                  <c:v>3809.5</c:v>
                </c:pt>
                <c:pt idx="7619">
                  <c:v>3810</c:v>
                </c:pt>
                <c:pt idx="7620">
                  <c:v>3810.5</c:v>
                </c:pt>
                <c:pt idx="7621">
                  <c:v>3811</c:v>
                </c:pt>
                <c:pt idx="7622">
                  <c:v>3811.5</c:v>
                </c:pt>
                <c:pt idx="7623">
                  <c:v>3812</c:v>
                </c:pt>
                <c:pt idx="7624">
                  <c:v>3812.5</c:v>
                </c:pt>
                <c:pt idx="7625">
                  <c:v>3813</c:v>
                </c:pt>
                <c:pt idx="7626">
                  <c:v>3813.5</c:v>
                </c:pt>
                <c:pt idx="7627">
                  <c:v>3814</c:v>
                </c:pt>
                <c:pt idx="7628">
                  <c:v>3814.5</c:v>
                </c:pt>
                <c:pt idx="7629">
                  <c:v>3815</c:v>
                </c:pt>
                <c:pt idx="7630">
                  <c:v>3815.5</c:v>
                </c:pt>
                <c:pt idx="7631">
                  <c:v>3816</c:v>
                </c:pt>
                <c:pt idx="7632">
                  <c:v>3816.5</c:v>
                </c:pt>
                <c:pt idx="7633">
                  <c:v>3817</c:v>
                </c:pt>
                <c:pt idx="7634">
                  <c:v>3817.5</c:v>
                </c:pt>
                <c:pt idx="7635">
                  <c:v>3818</c:v>
                </c:pt>
                <c:pt idx="7636">
                  <c:v>3818.5</c:v>
                </c:pt>
                <c:pt idx="7637">
                  <c:v>3819</c:v>
                </c:pt>
                <c:pt idx="7638">
                  <c:v>3819.5</c:v>
                </c:pt>
                <c:pt idx="7639">
                  <c:v>3820</c:v>
                </c:pt>
                <c:pt idx="7640">
                  <c:v>3820.5</c:v>
                </c:pt>
                <c:pt idx="7641">
                  <c:v>3821</c:v>
                </c:pt>
                <c:pt idx="7642">
                  <c:v>3821.5</c:v>
                </c:pt>
                <c:pt idx="7643">
                  <c:v>3822</c:v>
                </c:pt>
                <c:pt idx="7644">
                  <c:v>3822.5</c:v>
                </c:pt>
                <c:pt idx="7645">
                  <c:v>3823</c:v>
                </c:pt>
                <c:pt idx="7646">
                  <c:v>3823.5</c:v>
                </c:pt>
                <c:pt idx="7647">
                  <c:v>3824</c:v>
                </c:pt>
                <c:pt idx="7648">
                  <c:v>3824.5</c:v>
                </c:pt>
                <c:pt idx="7649">
                  <c:v>3825</c:v>
                </c:pt>
                <c:pt idx="7650">
                  <c:v>3825.5</c:v>
                </c:pt>
                <c:pt idx="7651">
                  <c:v>3826</c:v>
                </c:pt>
                <c:pt idx="7652">
                  <c:v>3826.5</c:v>
                </c:pt>
                <c:pt idx="7653">
                  <c:v>3827</c:v>
                </c:pt>
                <c:pt idx="7654">
                  <c:v>3827.5</c:v>
                </c:pt>
                <c:pt idx="7655">
                  <c:v>3828</c:v>
                </c:pt>
                <c:pt idx="7656">
                  <c:v>3828.5</c:v>
                </c:pt>
                <c:pt idx="7657">
                  <c:v>3829</c:v>
                </c:pt>
                <c:pt idx="7658">
                  <c:v>3829.5</c:v>
                </c:pt>
                <c:pt idx="7659">
                  <c:v>3830</c:v>
                </c:pt>
                <c:pt idx="7660">
                  <c:v>3830.5</c:v>
                </c:pt>
                <c:pt idx="7661">
                  <c:v>3831</c:v>
                </c:pt>
                <c:pt idx="7662">
                  <c:v>3831.5</c:v>
                </c:pt>
                <c:pt idx="7663">
                  <c:v>3832</c:v>
                </c:pt>
                <c:pt idx="7664">
                  <c:v>3832.5</c:v>
                </c:pt>
                <c:pt idx="7665">
                  <c:v>3833</c:v>
                </c:pt>
                <c:pt idx="7666">
                  <c:v>3833.5</c:v>
                </c:pt>
                <c:pt idx="7667">
                  <c:v>3834</c:v>
                </c:pt>
                <c:pt idx="7668">
                  <c:v>3834.5</c:v>
                </c:pt>
                <c:pt idx="7669">
                  <c:v>3835</c:v>
                </c:pt>
                <c:pt idx="7670">
                  <c:v>3835.5</c:v>
                </c:pt>
                <c:pt idx="7671">
                  <c:v>3836</c:v>
                </c:pt>
                <c:pt idx="7672">
                  <c:v>3836.5</c:v>
                </c:pt>
                <c:pt idx="7673">
                  <c:v>3837</c:v>
                </c:pt>
                <c:pt idx="7674">
                  <c:v>3837.5</c:v>
                </c:pt>
                <c:pt idx="7675">
                  <c:v>3838</c:v>
                </c:pt>
                <c:pt idx="7676">
                  <c:v>3838.5</c:v>
                </c:pt>
                <c:pt idx="7677">
                  <c:v>3839</c:v>
                </c:pt>
                <c:pt idx="7678">
                  <c:v>3839.5</c:v>
                </c:pt>
                <c:pt idx="7679">
                  <c:v>3840</c:v>
                </c:pt>
                <c:pt idx="7680">
                  <c:v>3840.5</c:v>
                </c:pt>
                <c:pt idx="7681">
                  <c:v>3841</c:v>
                </c:pt>
                <c:pt idx="7682">
                  <c:v>3841.5</c:v>
                </c:pt>
                <c:pt idx="7683">
                  <c:v>3842</c:v>
                </c:pt>
                <c:pt idx="7684">
                  <c:v>3842.5</c:v>
                </c:pt>
                <c:pt idx="7685">
                  <c:v>3843</c:v>
                </c:pt>
                <c:pt idx="7686">
                  <c:v>3843.5</c:v>
                </c:pt>
                <c:pt idx="7687">
                  <c:v>3844</c:v>
                </c:pt>
                <c:pt idx="7688">
                  <c:v>3844.5</c:v>
                </c:pt>
                <c:pt idx="7689">
                  <c:v>3845</c:v>
                </c:pt>
                <c:pt idx="7690">
                  <c:v>3845.5</c:v>
                </c:pt>
                <c:pt idx="7691">
                  <c:v>3846</c:v>
                </c:pt>
                <c:pt idx="7692">
                  <c:v>3846.5</c:v>
                </c:pt>
                <c:pt idx="7693">
                  <c:v>3847</c:v>
                </c:pt>
                <c:pt idx="7694">
                  <c:v>3847.5</c:v>
                </c:pt>
                <c:pt idx="7695">
                  <c:v>3848</c:v>
                </c:pt>
                <c:pt idx="7696">
                  <c:v>3848.5</c:v>
                </c:pt>
                <c:pt idx="7697">
                  <c:v>3849</c:v>
                </c:pt>
                <c:pt idx="7698">
                  <c:v>3849.5</c:v>
                </c:pt>
                <c:pt idx="7699">
                  <c:v>3850</c:v>
                </c:pt>
                <c:pt idx="7700">
                  <c:v>3850.5</c:v>
                </c:pt>
                <c:pt idx="7701">
                  <c:v>3851</c:v>
                </c:pt>
                <c:pt idx="7702">
                  <c:v>3851.5</c:v>
                </c:pt>
                <c:pt idx="7703">
                  <c:v>3852</c:v>
                </c:pt>
                <c:pt idx="7704">
                  <c:v>3852.5</c:v>
                </c:pt>
                <c:pt idx="7705">
                  <c:v>3853</c:v>
                </c:pt>
                <c:pt idx="7706">
                  <c:v>3853.5</c:v>
                </c:pt>
                <c:pt idx="7707">
                  <c:v>3854</c:v>
                </c:pt>
                <c:pt idx="7708">
                  <c:v>3854.5</c:v>
                </c:pt>
                <c:pt idx="7709">
                  <c:v>3855</c:v>
                </c:pt>
                <c:pt idx="7710">
                  <c:v>3855.5</c:v>
                </c:pt>
                <c:pt idx="7711">
                  <c:v>3856</c:v>
                </c:pt>
                <c:pt idx="7712">
                  <c:v>3856.5</c:v>
                </c:pt>
                <c:pt idx="7713">
                  <c:v>3857</c:v>
                </c:pt>
                <c:pt idx="7714">
                  <c:v>3857.5</c:v>
                </c:pt>
                <c:pt idx="7715">
                  <c:v>3858</c:v>
                </c:pt>
                <c:pt idx="7716">
                  <c:v>3858.5</c:v>
                </c:pt>
                <c:pt idx="7717">
                  <c:v>3859</c:v>
                </c:pt>
                <c:pt idx="7718">
                  <c:v>3859.5</c:v>
                </c:pt>
                <c:pt idx="7719">
                  <c:v>3860</c:v>
                </c:pt>
                <c:pt idx="7720">
                  <c:v>3860.5</c:v>
                </c:pt>
                <c:pt idx="7721">
                  <c:v>3861</c:v>
                </c:pt>
                <c:pt idx="7722">
                  <c:v>3861.5</c:v>
                </c:pt>
                <c:pt idx="7723">
                  <c:v>3862</c:v>
                </c:pt>
                <c:pt idx="7724">
                  <c:v>3862.5</c:v>
                </c:pt>
                <c:pt idx="7725">
                  <c:v>3863</c:v>
                </c:pt>
                <c:pt idx="7726">
                  <c:v>3863.5</c:v>
                </c:pt>
                <c:pt idx="7727">
                  <c:v>3864</c:v>
                </c:pt>
                <c:pt idx="7728">
                  <c:v>3864.5</c:v>
                </c:pt>
                <c:pt idx="7729">
                  <c:v>3865</c:v>
                </c:pt>
                <c:pt idx="7730">
                  <c:v>3865.5</c:v>
                </c:pt>
                <c:pt idx="7731">
                  <c:v>3866</c:v>
                </c:pt>
                <c:pt idx="7732">
                  <c:v>3866.5</c:v>
                </c:pt>
                <c:pt idx="7733">
                  <c:v>3867</c:v>
                </c:pt>
                <c:pt idx="7734">
                  <c:v>3867.5</c:v>
                </c:pt>
                <c:pt idx="7735">
                  <c:v>3868</c:v>
                </c:pt>
                <c:pt idx="7736">
                  <c:v>3868.5</c:v>
                </c:pt>
                <c:pt idx="7737">
                  <c:v>3869</c:v>
                </c:pt>
                <c:pt idx="7738">
                  <c:v>3869.5</c:v>
                </c:pt>
                <c:pt idx="7739">
                  <c:v>3870</c:v>
                </c:pt>
                <c:pt idx="7740">
                  <c:v>3870.5</c:v>
                </c:pt>
                <c:pt idx="7741">
                  <c:v>3871</c:v>
                </c:pt>
                <c:pt idx="7742">
                  <c:v>3871.5</c:v>
                </c:pt>
                <c:pt idx="7743">
                  <c:v>3872</c:v>
                </c:pt>
                <c:pt idx="7744">
                  <c:v>3872.5</c:v>
                </c:pt>
                <c:pt idx="7745">
                  <c:v>3873</c:v>
                </c:pt>
                <c:pt idx="7746">
                  <c:v>3873.5</c:v>
                </c:pt>
                <c:pt idx="7747">
                  <c:v>3874</c:v>
                </c:pt>
                <c:pt idx="7748">
                  <c:v>3874.5</c:v>
                </c:pt>
                <c:pt idx="7749">
                  <c:v>3875</c:v>
                </c:pt>
                <c:pt idx="7750">
                  <c:v>3875.5</c:v>
                </c:pt>
                <c:pt idx="7751">
                  <c:v>3876</c:v>
                </c:pt>
                <c:pt idx="7752">
                  <c:v>3876.5</c:v>
                </c:pt>
                <c:pt idx="7753">
                  <c:v>3877</c:v>
                </c:pt>
                <c:pt idx="7754">
                  <c:v>3877.5</c:v>
                </c:pt>
                <c:pt idx="7755">
                  <c:v>3878</c:v>
                </c:pt>
                <c:pt idx="7756">
                  <c:v>3878.5</c:v>
                </c:pt>
                <c:pt idx="7757">
                  <c:v>3879</c:v>
                </c:pt>
                <c:pt idx="7758">
                  <c:v>3879.5</c:v>
                </c:pt>
                <c:pt idx="7759">
                  <c:v>3880</c:v>
                </c:pt>
                <c:pt idx="7760">
                  <c:v>3880.5</c:v>
                </c:pt>
                <c:pt idx="7761">
                  <c:v>3881</c:v>
                </c:pt>
                <c:pt idx="7762">
                  <c:v>3881.5</c:v>
                </c:pt>
                <c:pt idx="7763">
                  <c:v>3882</c:v>
                </c:pt>
                <c:pt idx="7764">
                  <c:v>3882.5</c:v>
                </c:pt>
                <c:pt idx="7765">
                  <c:v>3883</c:v>
                </c:pt>
                <c:pt idx="7766">
                  <c:v>3883.5</c:v>
                </c:pt>
                <c:pt idx="7767">
                  <c:v>3884</c:v>
                </c:pt>
                <c:pt idx="7768">
                  <c:v>3884.5</c:v>
                </c:pt>
                <c:pt idx="7769">
                  <c:v>3885</c:v>
                </c:pt>
                <c:pt idx="7770">
                  <c:v>3885.5</c:v>
                </c:pt>
                <c:pt idx="7771">
                  <c:v>3886</c:v>
                </c:pt>
                <c:pt idx="7772">
                  <c:v>3886.5</c:v>
                </c:pt>
                <c:pt idx="7773">
                  <c:v>3887</c:v>
                </c:pt>
                <c:pt idx="7774">
                  <c:v>3887.5</c:v>
                </c:pt>
                <c:pt idx="7775">
                  <c:v>3888</c:v>
                </c:pt>
                <c:pt idx="7776">
                  <c:v>3888.5</c:v>
                </c:pt>
                <c:pt idx="7777">
                  <c:v>3889</c:v>
                </c:pt>
                <c:pt idx="7778">
                  <c:v>3889.5</c:v>
                </c:pt>
                <c:pt idx="7779">
                  <c:v>3890</c:v>
                </c:pt>
                <c:pt idx="7780">
                  <c:v>3890.5</c:v>
                </c:pt>
                <c:pt idx="7781">
                  <c:v>3891</c:v>
                </c:pt>
                <c:pt idx="7782">
                  <c:v>3891.5</c:v>
                </c:pt>
                <c:pt idx="7783">
                  <c:v>3892</c:v>
                </c:pt>
                <c:pt idx="7784">
                  <c:v>3892.5</c:v>
                </c:pt>
                <c:pt idx="7785">
                  <c:v>3893</c:v>
                </c:pt>
                <c:pt idx="7786">
                  <c:v>3893.5</c:v>
                </c:pt>
                <c:pt idx="7787">
                  <c:v>3894</c:v>
                </c:pt>
                <c:pt idx="7788">
                  <c:v>3894.5</c:v>
                </c:pt>
                <c:pt idx="7789">
                  <c:v>3895</c:v>
                </c:pt>
                <c:pt idx="7790">
                  <c:v>3895.5</c:v>
                </c:pt>
                <c:pt idx="7791">
                  <c:v>3896</c:v>
                </c:pt>
                <c:pt idx="7792">
                  <c:v>3896.5</c:v>
                </c:pt>
                <c:pt idx="7793">
                  <c:v>3897</c:v>
                </c:pt>
                <c:pt idx="7794">
                  <c:v>3897.5</c:v>
                </c:pt>
                <c:pt idx="7795">
                  <c:v>3898</c:v>
                </c:pt>
                <c:pt idx="7796">
                  <c:v>3898.5</c:v>
                </c:pt>
                <c:pt idx="7797">
                  <c:v>3899</c:v>
                </c:pt>
                <c:pt idx="7798">
                  <c:v>3899.5</c:v>
                </c:pt>
                <c:pt idx="7799">
                  <c:v>3900</c:v>
                </c:pt>
                <c:pt idx="7800">
                  <c:v>3900.5</c:v>
                </c:pt>
                <c:pt idx="7801">
                  <c:v>3901</c:v>
                </c:pt>
                <c:pt idx="7802">
                  <c:v>3901.5</c:v>
                </c:pt>
                <c:pt idx="7803">
                  <c:v>3902</c:v>
                </c:pt>
                <c:pt idx="7804">
                  <c:v>3902.5</c:v>
                </c:pt>
                <c:pt idx="7805">
                  <c:v>3903</c:v>
                </c:pt>
                <c:pt idx="7806">
                  <c:v>3903.5</c:v>
                </c:pt>
                <c:pt idx="7807">
                  <c:v>3904</c:v>
                </c:pt>
                <c:pt idx="7808">
                  <c:v>3904.5</c:v>
                </c:pt>
                <c:pt idx="7809">
                  <c:v>3905</c:v>
                </c:pt>
                <c:pt idx="7810">
                  <c:v>3905.5</c:v>
                </c:pt>
                <c:pt idx="7811">
                  <c:v>3906</c:v>
                </c:pt>
                <c:pt idx="7812">
                  <c:v>3906.5</c:v>
                </c:pt>
                <c:pt idx="7813">
                  <c:v>3907</c:v>
                </c:pt>
                <c:pt idx="7814">
                  <c:v>3907.5</c:v>
                </c:pt>
                <c:pt idx="7815">
                  <c:v>3908</c:v>
                </c:pt>
                <c:pt idx="7816">
                  <c:v>3908.5</c:v>
                </c:pt>
                <c:pt idx="7817">
                  <c:v>3909</c:v>
                </c:pt>
                <c:pt idx="7818">
                  <c:v>3909.5</c:v>
                </c:pt>
                <c:pt idx="7819">
                  <c:v>3910</c:v>
                </c:pt>
                <c:pt idx="7820">
                  <c:v>3910.5</c:v>
                </c:pt>
                <c:pt idx="7821">
                  <c:v>3911</c:v>
                </c:pt>
                <c:pt idx="7822">
                  <c:v>3911.5</c:v>
                </c:pt>
                <c:pt idx="7823">
                  <c:v>3912</c:v>
                </c:pt>
                <c:pt idx="7824">
                  <c:v>3912.5</c:v>
                </c:pt>
                <c:pt idx="7825">
                  <c:v>3913</c:v>
                </c:pt>
                <c:pt idx="7826">
                  <c:v>3913.5</c:v>
                </c:pt>
                <c:pt idx="7827">
                  <c:v>3914</c:v>
                </c:pt>
                <c:pt idx="7828">
                  <c:v>3914.5</c:v>
                </c:pt>
                <c:pt idx="7829">
                  <c:v>3915</c:v>
                </c:pt>
                <c:pt idx="7830">
                  <c:v>3915.5</c:v>
                </c:pt>
                <c:pt idx="7831">
                  <c:v>3916</c:v>
                </c:pt>
                <c:pt idx="7832">
                  <c:v>3916.5</c:v>
                </c:pt>
                <c:pt idx="7833">
                  <c:v>3917</c:v>
                </c:pt>
                <c:pt idx="7834">
                  <c:v>3917.5</c:v>
                </c:pt>
                <c:pt idx="7835">
                  <c:v>3918</c:v>
                </c:pt>
                <c:pt idx="7836">
                  <c:v>3918.5</c:v>
                </c:pt>
                <c:pt idx="7837">
                  <c:v>3919</c:v>
                </c:pt>
                <c:pt idx="7838">
                  <c:v>3919.5</c:v>
                </c:pt>
                <c:pt idx="7839">
                  <c:v>3920</c:v>
                </c:pt>
                <c:pt idx="7840">
                  <c:v>3920.5</c:v>
                </c:pt>
                <c:pt idx="7841">
                  <c:v>3921</c:v>
                </c:pt>
                <c:pt idx="7842">
                  <c:v>3921.5</c:v>
                </c:pt>
                <c:pt idx="7843">
                  <c:v>3922</c:v>
                </c:pt>
                <c:pt idx="7844">
                  <c:v>3922.5</c:v>
                </c:pt>
                <c:pt idx="7845">
                  <c:v>3923</c:v>
                </c:pt>
                <c:pt idx="7846">
                  <c:v>3923.5</c:v>
                </c:pt>
                <c:pt idx="7847">
                  <c:v>3924</c:v>
                </c:pt>
                <c:pt idx="7848">
                  <c:v>3924.5</c:v>
                </c:pt>
                <c:pt idx="7849">
                  <c:v>3925</c:v>
                </c:pt>
                <c:pt idx="7850">
                  <c:v>3925.5</c:v>
                </c:pt>
                <c:pt idx="7851">
                  <c:v>3926</c:v>
                </c:pt>
                <c:pt idx="7852">
                  <c:v>3926.5</c:v>
                </c:pt>
                <c:pt idx="7853">
                  <c:v>3927</c:v>
                </c:pt>
                <c:pt idx="7854">
                  <c:v>3927.5</c:v>
                </c:pt>
                <c:pt idx="7855">
                  <c:v>3928</c:v>
                </c:pt>
                <c:pt idx="7856">
                  <c:v>3928.5</c:v>
                </c:pt>
                <c:pt idx="7857">
                  <c:v>3929</c:v>
                </c:pt>
                <c:pt idx="7858">
                  <c:v>3929.5</c:v>
                </c:pt>
                <c:pt idx="7859">
                  <c:v>3930</c:v>
                </c:pt>
                <c:pt idx="7860">
                  <c:v>3930.5</c:v>
                </c:pt>
                <c:pt idx="7861">
                  <c:v>3931</c:v>
                </c:pt>
                <c:pt idx="7862">
                  <c:v>3931.5</c:v>
                </c:pt>
                <c:pt idx="7863">
                  <c:v>3932</c:v>
                </c:pt>
                <c:pt idx="7864">
                  <c:v>3932.5</c:v>
                </c:pt>
                <c:pt idx="7865">
                  <c:v>3933</c:v>
                </c:pt>
                <c:pt idx="7866">
                  <c:v>3933.5</c:v>
                </c:pt>
                <c:pt idx="7867">
                  <c:v>3934</c:v>
                </c:pt>
                <c:pt idx="7868">
                  <c:v>3934.5</c:v>
                </c:pt>
                <c:pt idx="7869">
                  <c:v>3935</c:v>
                </c:pt>
                <c:pt idx="7870">
                  <c:v>3935.5</c:v>
                </c:pt>
                <c:pt idx="7871">
                  <c:v>3936</c:v>
                </c:pt>
                <c:pt idx="7872">
                  <c:v>3936.5</c:v>
                </c:pt>
                <c:pt idx="7873">
                  <c:v>3937</c:v>
                </c:pt>
                <c:pt idx="7874">
                  <c:v>3937.5</c:v>
                </c:pt>
                <c:pt idx="7875">
                  <c:v>3938</c:v>
                </c:pt>
                <c:pt idx="7876">
                  <c:v>3938.5</c:v>
                </c:pt>
                <c:pt idx="7877">
                  <c:v>3939</c:v>
                </c:pt>
                <c:pt idx="7878">
                  <c:v>3939.5</c:v>
                </c:pt>
                <c:pt idx="7879">
                  <c:v>3940</c:v>
                </c:pt>
                <c:pt idx="7880">
                  <c:v>3940.5</c:v>
                </c:pt>
                <c:pt idx="7881">
                  <c:v>3941</c:v>
                </c:pt>
                <c:pt idx="7882">
                  <c:v>3941.5</c:v>
                </c:pt>
                <c:pt idx="7883">
                  <c:v>3942</c:v>
                </c:pt>
                <c:pt idx="7884">
                  <c:v>3942.5</c:v>
                </c:pt>
                <c:pt idx="7885">
                  <c:v>3943</c:v>
                </c:pt>
                <c:pt idx="7886">
                  <c:v>3943.5</c:v>
                </c:pt>
                <c:pt idx="7887">
                  <c:v>3944</c:v>
                </c:pt>
                <c:pt idx="7888">
                  <c:v>3944.5</c:v>
                </c:pt>
                <c:pt idx="7889">
                  <c:v>3945</c:v>
                </c:pt>
                <c:pt idx="7890">
                  <c:v>3945.5</c:v>
                </c:pt>
                <c:pt idx="7891">
                  <c:v>3946</c:v>
                </c:pt>
                <c:pt idx="7892">
                  <c:v>3946.5</c:v>
                </c:pt>
                <c:pt idx="7893">
                  <c:v>3947</c:v>
                </c:pt>
                <c:pt idx="7894">
                  <c:v>3947.5</c:v>
                </c:pt>
                <c:pt idx="7895">
                  <c:v>3948</c:v>
                </c:pt>
                <c:pt idx="7896">
                  <c:v>3948.5</c:v>
                </c:pt>
                <c:pt idx="7897">
                  <c:v>3949</c:v>
                </c:pt>
                <c:pt idx="7898">
                  <c:v>3949.5</c:v>
                </c:pt>
                <c:pt idx="7899">
                  <c:v>3950</c:v>
                </c:pt>
                <c:pt idx="7900">
                  <c:v>3950.5</c:v>
                </c:pt>
                <c:pt idx="7901">
                  <c:v>3951</c:v>
                </c:pt>
                <c:pt idx="7902">
                  <c:v>3951.5</c:v>
                </c:pt>
                <c:pt idx="7903">
                  <c:v>3952</c:v>
                </c:pt>
                <c:pt idx="7904">
                  <c:v>3952.5</c:v>
                </c:pt>
                <c:pt idx="7905">
                  <c:v>3953</c:v>
                </c:pt>
                <c:pt idx="7906">
                  <c:v>3953.5</c:v>
                </c:pt>
                <c:pt idx="7907">
                  <c:v>3954</c:v>
                </c:pt>
                <c:pt idx="7908">
                  <c:v>3954.5</c:v>
                </c:pt>
                <c:pt idx="7909">
                  <c:v>3955</c:v>
                </c:pt>
                <c:pt idx="7910">
                  <c:v>3955.5</c:v>
                </c:pt>
                <c:pt idx="7911">
                  <c:v>3956</c:v>
                </c:pt>
                <c:pt idx="7912">
                  <c:v>3956.5</c:v>
                </c:pt>
                <c:pt idx="7913">
                  <c:v>3957</c:v>
                </c:pt>
                <c:pt idx="7914">
                  <c:v>3957.5</c:v>
                </c:pt>
                <c:pt idx="7915">
                  <c:v>3958</c:v>
                </c:pt>
                <c:pt idx="7916">
                  <c:v>3958.5</c:v>
                </c:pt>
                <c:pt idx="7917">
                  <c:v>3959</c:v>
                </c:pt>
                <c:pt idx="7918">
                  <c:v>3959.5</c:v>
                </c:pt>
                <c:pt idx="7919">
                  <c:v>3960</c:v>
                </c:pt>
                <c:pt idx="7920">
                  <c:v>3960.5</c:v>
                </c:pt>
                <c:pt idx="7921">
                  <c:v>3961</c:v>
                </c:pt>
                <c:pt idx="7922">
                  <c:v>3961.5</c:v>
                </c:pt>
                <c:pt idx="7923">
                  <c:v>3962</c:v>
                </c:pt>
                <c:pt idx="7924">
                  <c:v>3962.5</c:v>
                </c:pt>
                <c:pt idx="7925">
                  <c:v>3963</c:v>
                </c:pt>
                <c:pt idx="7926">
                  <c:v>3963.5</c:v>
                </c:pt>
                <c:pt idx="7927">
                  <c:v>3964</c:v>
                </c:pt>
                <c:pt idx="7928">
                  <c:v>3964.5</c:v>
                </c:pt>
                <c:pt idx="7929">
                  <c:v>3965</c:v>
                </c:pt>
                <c:pt idx="7930">
                  <c:v>3965.5</c:v>
                </c:pt>
                <c:pt idx="7931">
                  <c:v>3966</c:v>
                </c:pt>
                <c:pt idx="7932">
                  <c:v>3966.5</c:v>
                </c:pt>
                <c:pt idx="7933">
                  <c:v>3967</c:v>
                </c:pt>
                <c:pt idx="7934">
                  <c:v>3967.5</c:v>
                </c:pt>
                <c:pt idx="7935">
                  <c:v>3968</c:v>
                </c:pt>
                <c:pt idx="7936">
                  <c:v>3968.5</c:v>
                </c:pt>
                <c:pt idx="7937">
                  <c:v>3969</c:v>
                </c:pt>
                <c:pt idx="7938">
                  <c:v>3969.5</c:v>
                </c:pt>
                <c:pt idx="7939">
                  <c:v>3970</c:v>
                </c:pt>
                <c:pt idx="7940">
                  <c:v>3970.5</c:v>
                </c:pt>
                <c:pt idx="7941">
                  <c:v>3971</c:v>
                </c:pt>
                <c:pt idx="7942">
                  <c:v>3971.5</c:v>
                </c:pt>
                <c:pt idx="7943">
                  <c:v>3972</c:v>
                </c:pt>
                <c:pt idx="7944">
                  <c:v>3972.5</c:v>
                </c:pt>
                <c:pt idx="7945">
                  <c:v>3973</c:v>
                </c:pt>
                <c:pt idx="7946">
                  <c:v>3973.5</c:v>
                </c:pt>
                <c:pt idx="7947">
                  <c:v>3974</c:v>
                </c:pt>
                <c:pt idx="7948">
                  <c:v>3974.5</c:v>
                </c:pt>
                <c:pt idx="7949">
                  <c:v>3975</c:v>
                </c:pt>
                <c:pt idx="7950">
                  <c:v>3975.5</c:v>
                </c:pt>
                <c:pt idx="7951">
                  <c:v>3976</c:v>
                </c:pt>
                <c:pt idx="7952">
                  <c:v>3976.5</c:v>
                </c:pt>
                <c:pt idx="7953">
                  <c:v>3977</c:v>
                </c:pt>
                <c:pt idx="7954">
                  <c:v>3977.5</c:v>
                </c:pt>
                <c:pt idx="7955">
                  <c:v>3978</c:v>
                </c:pt>
                <c:pt idx="7956">
                  <c:v>3978.5</c:v>
                </c:pt>
                <c:pt idx="7957">
                  <c:v>3979</c:v>
                </c:pt>
                <c:pt idx="7958">
                  <c:v>3979.5</c:v>
                </c:pt>
                <c:pt idx="7959">
                  <c:v>3980</c:v>
                </c:pt>
                <c:pt idx="7960">
                  <c:v>3980.5</c:v>
                </c:pt>
                <c:pt idx="7961">
                  <c:v>3981</c:v>
                </c:pt>
                <c:pt idx="7962">
                  <c:v>3981.5</c:v>
                </c:pt>
                <c:pt idx="7963">
                  <c:v>3982</c:v>
                </c:pt>
                <c:pt idx="7964">
                  <c:v>3982.5</c:v>
                </c:pt>
                <c:pt idx="7965">
                  <c:v>3983</c:v>
                </c:pt>
                <c:pt idx="7966">
                  <c:v>3983.5</c:v>
                </c:pt>
                <c:pt idx="7967">
                  <c:v>3984</c:v>
                </c:pt>
                <c:pt idx="7968">
                  <c:v>3984.5</c:v>
                </c:pt>
                <c:pt idx="7969">
                  <c:v>3985</c:v>
                </c:pt>
                <c:pt idx="7970">
                  <c:v>3985.5</c:v>
                </c:pt>
                <c:pt idx="7971">
                  <c:v>3986</c:v>
                </c:pt>
                <c:pt idx="7972">
                  <c:v>3986.5</c:v>
                </c:pt>
                <c:pt idx="7973">
                  <c:v>3987</c:v>
                </c:pt>
                <c:pt idx="7974">
                  <c:v>3987.5</c:v>
                </c:pt>
                <c:pt idx="7975">
                  <c:v>3988</c:v>
                </c:pt>
                <c:pt idx="7976">
                  <c:v>3988.5</c:v>
                </c:pt>
                <c:pt idx="7977">
                  <c:v>3989</c:v>
                </c:pt>
                <c:pt idx="7978">
                  <c:v>3989.5</c:v>
                </c:pt>
                <c:pt idx="7979">
                  <c:v>3990</c:v>
                </c:pt>
                <c:pt idx="7980">
                  <c:v>3990.5</c:v>
                </c:pt>
                <c:pt idx="7981">
                  <c:v>3991</c:v>
                </c:pt>
                <c:pt idx="7982">
                  <c:v>3991.5</c:v>
                </c:pt>
                <c:pt idx="7983">
                  <c:v>3992</c:v>
                </c:pt>
                <c:pt idx="7984">
                  <c:v>3992.5</c:v>
                </c:pt>
                <c:pt idx="7985">
                  <c:v>3993</c:v>
                </c:pt>
                <c:pt idx="7986">
                  <c:v>3993.5</c:v>
                </c:pt>
                <c:pt idx="7987">
                  <c:v>3994</c:v>
                </c:pt>
                <c:pt idx="7988">
                  <c:v>3994.5</c:v>
                </c:pt>
                <c:pt idx="7989">
                  <c:v>3995</c:v>
                </c:pt>
                <c:pt idx="7990">
                  <c:v>3995.5</c:v>
                </c:pt>
                <c:pt idx="7991">
                  <c:v>3996</c:v>
                </c:pt>
                <c:pt idx="7992">
                  <c:v>3996.5</c:v>
                </c:pt>
                <c:pt idx="7993">
                  <c:v>3997</c:v>
                </c:pt>
                <c:pt idx="7994">
                  <c:v>3997.5</c:v>
                </c:pt>
                <c:pt idx="7995">
                  <c:v>3998</c:v>
                </c:pt>
                <c:pt idx="7996">
                  <c:v>3998.5</c:v>
                </c:pt>
                <c:pt idx="7997">
                  <c:v>3999</c:v>
                </c:pt>
                <c:pt idx="7998">
                  <c:v>3999.5</c:v>
                </c:pt>
                <c:pt idx="7999">
                  <c:v>4000</c:v>
                </c:pt>
              </c:numCache>
            </c:numRef>
          </c:xVal>
          <c:yVal>
            <c:numRef>
              <c:f>Sheet4!$M$2:$M$8001</c:f>
              <c:numCache>
                <c:formatCode>General</c:formatCode>
                <c:ptCount val="8000"/>
                <c:pt idx="0">
                  <c:v>4</c:v>
                </c:pt>
                <c:pt idx="1">
                  <c:v>4</c:v>
                </c:pt>
                <c:pt idx="2">
                  <c:v>8</c:v>
                </c:pt>
                <c:pt idx="3">
                  <c:v>8</c:v>
                </c:pt>
                <c:pt idx="4">
                  <c:v>12</c:v>
                </c:pt>
                <c:pt idx="5">
                  <c:v>12</c:v>
                </c:pt>
                <c:pt idx="6">
                  <c:v>16</c:v>
                </c:pt>
                <c:pt idx="7">
                  <c:v>16</c:v>
                </c:pt>
                <c:pt idx="8">
                  <c:v>20</c:v>
                </c:pt>
                <c:pt idx="9">
                  <c:v>20</c:v>
                </c:pt>
                <c:pt idx="10">
                  <c:v>24</c:v>
                </c:pt>
                <c:pt idx="11">
                  <c:v>24</c:v>
                </c:pt>
                <c:pt idx="12">
                  <c:v>28</c:v>
                </c:pt>
                <c:pt idx="13">
                  <c:v>28</c:v>
                </c:pt>
                <c:pt idx="14">
                  <c:v>44</c:v>
                </c:pt>
                <c:pt idx="15">
                  <c:v>44</c:v>
                </c:pt>
                <c:pt idx="16">
                  <c:v>48</c:v>
                </c:pt>
                <c:pt idx="17">
                  <c:v>48</c:v>
                </c:pt>
                <c:pt idx="18">
                  <c:v>52</c:v>
                </c:pt>
                <c:pt idx="19">
                  <c:v>52</c:v>
                </c:pt>
                <c:pt idx="20">
                  <c:v>56</c:v>
                </c:pt>
                <c:pt idx="21">
                  <c:v>56</c:v>
                </c:pt>
                <c:pt idx="22">
                  <c:v>60</c:v>
                </c:pt>
                <c:pt idx="23">
                  <c:v>60</c:v>
                </c:pt>
                <c:pt idx="24">
                  <c:v>64</c:v>
                </c:pt>
                <c:pt idx="25">
                  <c:v>64</c:v>
                </c:pt>
                <c:pt idx="26">
                  <c:v>84</c:v>
                </c:pt>
                <c:pt idx="27">
                  <c:v>84</c:v>
                </c:pt>
                <c:pt idx="28">
                  <c:v>88</c:v>
                </c:pt>
                <c:pt idx="29">
                  <c:v>88</c:v>
                </c:pt>
                <c:pt idx="30">
                  <c:v>92</c:v>
                </c:pt>
                <c:pt idx="31">
                  <c:v>92</c:v>
                </c:pt>
                <c:pt idx="32">
                  <c:v>108</c:v>
                </c:pt>
                <c:pt idx="33">
                  <c:v>108</c:v>
                </c:pt>
                <c:pt idx="34">
                  <c:v>112</c:v>
                </c:pt>
                <c:pt idx="35">
                  <c:v>112</c:v>
                </c:pt>
                <c:pt idx="36">
                  <c:v>116</c:v>
                </c:pt>
                <c:pt idx="37">
                  <c:v>116</c:v>
                </c:pt>
                <c:pt idx="38">
                  <c:v>120</c:v>
                </c:pt>
                <c:pt idx="39">
                  <c:v>120</c:v>
                </c:pt>
                <c:pt idx="40">
                  <c:v>152</c:v>
                </c:pt>
                <c:pt idx="41">
                  <c:v>152</c:v>
                </c:pt>
                <c:pt idx="42">
                  <c:v>156</c:v>
                </c:pt>
                <c:pt idx="43">
                  <c:v>156</c:v>
                </c:pt>
                <c:pt idx="44">
                  <c:v>160</c:v>
                </c:pt>
                <c:pt idx="45">
                  <c:v>160</c:v>
                </c:pt>
                <c:pt idx="46">
                  <c:v>164</c:v>
                </c:pt>
                <c:pt idx="47">
                  <c:v>164</c:v>
                </c:pt>
                <c:pt idx="48">
                  <c:v>168</c:v>
                </c:pt>
                <c:pt idx="49">
                  <c:v>168</c:v>
                </c:pt>
                <c:pt idx="50">
                  <c:v>172</c:v>
                </c:pt>
                <c:pt idx="51">
                  <c:v>172</c:v>
                </c:pt>
                <c:pt idx="52">
                  <c:v>176</c:v>
                </c:pt>
                <c:pt idx="53">
                  <c:v>176</c:v>
                </c:pt>
                <c:pt idx="54">
                  <c:v>180</c:v>
                </c:pt>
                <c:pt idx="55">
                  <c:v>180</c:v>
                </c:pt>
                <c:pt idx="56">
                  <c:v>212</c:v>
                </c:pt>
                <c:pt idx="57">
                  <c:v>212</c:v>
                </c:pt>
                <c:pt idx="58">
                  <c:v>216</c:v>
                </c:pt>
                <c:pt idx="59">
                  <c:v>216</c:v>
                </c:pt>
                <c:pt idx="60">
                  <c:v>220</c:v>
                </c:pt>
                <c:pt idx="61">
                  <c:v>220</c:v>
                </c:pt>
                <c:pt idx="62">
                  <c:v>236</c:v>
                </c:pt>
                <c:pt idx="63">
                  <c:v>236</c:v>
                </c:pt>
                <c:pt idx="64">
                  <c:v>240</c:v>
                </c:pt>
                <c:pt idx="65">
                  <c:v>240</c:v>
                </c:pt>
                <c:pt idx="66">
                  <c:v>244</c:v>
                </c:pt>
                <c:pt idx="67">
                  <c:v>244</c:v>
                </c:pt>
                <c:pt idx="68">
                  <c:v>248</c:v>
                </c:pt>
                <c:pt idx="69">
                  <c:v>248</c:v>
                </c:pt>
                <c:pt idx="70">
                  <c:v>252</c:v>
                </c:pt>
                <c:pt idx="71">
                  <c:v>252</c:v>
                </c:pt>
                <c:pt idx="72">
                  <c:v>256</c:v>
                </c:pt>
                <c:pt idx="73">
                  <c:v>256</c:v>
                </c:pt>
                <c:pt idx="74">
                  <c:v>260</c:v>
                </c:pt>
                <c:pt idx="75">
                  <c:v>260</c:v>
                </c:pt>
                <c:pt idx="76">
                  <c:v>264</c:v>
                </c:pt>
                <c:pt idx="77">
                  <c:v>264</c:v>
                </c:pt>
                <c:pt idx="78">
                  <c:v>268</c:v>
                </c:pt>
                <c:pt idx="79">
                  <c:v>268</c:v>
                </c:pt>
                <c:pt idx="80">
                  <c:v>300</c:v>
                </c:pt>
                <c:pt idx="81">
                  <c:v>300</c:v>
                </c:pt>
                <c:pt idx="82">
                  <c:v>304</c:v>
                </c:pt>
                <c:pt idx="83">
                  <c:v>304</c:v>
                </c:pt>
                <c:pt idx="84">
                  <c:v>308</c:v>
                </c:pt>
                <c:pt idx="85">
                  <c:v>308</c:v>
                </c:pt>
                <c:pt idx="86">
                  <c:v>324</c:v>
                </c:pt>
                <c:pt idx="87">
                  <c:v>324</c:v>
                </c:pt>
                <c:pt idx="88">
                  <c:v>328</c:v>
                </c:pt>
                <c:pt idx="89">
                  <c:v>328</c:v>
                </c:pt>
                <c:pt idx="90">
                  <c:v>332</c:v>
                </c:pt>
                <c:pt idx="91">
                  <c:v>332</c:v>
                </c:pt>
                <c:pt idx="92">
                  <c:v>336</c:v>
                </c:pt>
                <c:pt idx="93">
                  <c:v>336</c:v>
                </c:pt>
                <c:pt idx="94">
                  <c:v>340</c:v>
                </c:pt>
                <c:pt idx="95">
                  <c:v>340</c:v>
                </c:pt>
                <c:pt idx="96">
                  <c:v>344</c:v>
                </c:pt>
                <c:pt idx="97">
                  <c:v>344</c:v>
                </c:pt>
                <c:pt idx="98">
                  <c:v>348</c:v>
                </c:pt>
                <c:pt idx="99">
                  <c:v>348</c:v>
                </c:pt>
                <c:pt idx="100">
                  <c:v>352</c:v>
                </c:pt>
                <c:pt idx="101">
                  <c:v>352</c:v>
                </c:pt>
                <c:pt idx="102">
                  <c:v>356</c:v>
                </c:pt>
                <c:pt idx="103">
                  <c:v>356</c:v>
                </c:pt>
                <c:pt idx="104">
                  <c:v>388</c:v>
                </c:pt>
                <c:pt idx="105">
                  <c:v>388</c:v>
                </c:pt>
                <c:pt idx="106">
                  <c:v>392</c:v>
                </c:pt>
                <c:pt idx="107">
                  <c:v>392</c:v>
                </c:pt>
                <c:pt idx="108">
                  <c:v>396</c:v>
                </c:pt>
                <c:pt idx="109">
                  <c:v>396</c:v>
                </c:pt>
                <c:pt idx="110">
                  <c:v>412</c:v>
                </c:pt>
                <c:pt idx="111">
                  <c:v>412</c:v>
                </c:pt>
                <c:pt idx="112">
                  <c:v>416</c:v>
                </c:pt>
                <c:pt idx="113">
                  <c:v>416</c:v>
                </c:pt>
                <c:pt idx="114">
                  <c:v>420</c:v>
                </c:pt>
                <c:pt idx="115">
                  <c:v>420</c:v>
                </c:pt>
                <c:pt idx="116">
                  <c:v>424</c:v>
                </c:pt>
                <c:pt idx="117">
                  <c:v>424</c:v>
                </c:pt>
                <c:pt idx="118">
                  <c:v>428</c:v>
                </c:pt>
                <c:pt idx="119">
                  <c:v>428</c:v>
                </c:pt>
                <c:pt idx="120">
                  <c:v>432</c:v>
                </c:pt>
                <c:pt idx="121">
                  <c:v>432</c:v>
                </c:pt>
                <c:pt idx="122">
                  <c:v>436</c:v>
                </c:pt>
                <c:pt idx="123">
                  <c:v>436</c:v>
                </c:pt>
                <c:pt idx="124">
                  <c:v>440</c:v>
                </c:pt>
                <c:pt idx="125">
                  <c:v>440</c:v>
                </c:pt>
                <c:pt idx="126">
                  <c:v>444</c:v>
                </c:pt>
                <c:pt idx="127">
                  <c:v>444</c:v>
                </c:pt>
                <c:pt idx="128">
                  <c:v>476</c:v>
                </c:pt>
                <c:pt idx="129">
                  <c:v>476</c:v>
                </c:pt>
                <c:pt idx="130">
                  <c:v>480</c:v>
                </c:pt>
                <c:pt idx="131">
                  <c:v>480</c:v>
                </c:pt>
                <c:pt idx="132">
                  <c:v>484</c:v>
                </c:pt>
                <c:pt idx="133">
                  <c:v>484</c:v>
                </c:pt>
                <c:pt idx="134">
                  <c:v>500</c:v>
                </c:pt>
                <c:pt idx="135">
                  <c:v>500</c:v>
                </c:pt>
                <c:pt idx="136">
                  <c:v>504</c:v>
                </c:pt>
                <c:pt idx="137">
                  <c:v>504</c:v>
                </c:pt>
                <c:pt idx="138">
                  <c:v>508</c:v>
                </c:pt>
                <c:pt idx="139">
                  <c:v>508</c:v>
                </c:pt>
                <c:pt idx="140">
                  <c:v>512</c:v>
                </c:pt>
                <c:pt idx="141">
                  <c:v>512</c:v>
                </c:pt>
                <c:pt idx="142">
                  <c:v>516</c:v>
                </c:pt>
                <c:pt idx="143">
                  <c:v>516</c:v>
                </c:pt>
                <c:pt idx="144">
                  <c:v>520</c:v>
                </c:pt>
                <c:pt idx="145">
                  <c:v>520</c:v>
                </c:pt>
                <c:pt idx="146">
                  <c:v>524</c:v>
                </c:pt>
                <c:pt idx="147">
                  <c:v>524</c:v>
                </c:pt>
                <c:pt idx="148">
                  <c:v>528</c:v>
                </c:pt>
                <c:pt idx="149">
                  <c:v>528</c:v>
                </c:pt>
                <c:pt idx="150">
                  <c:v>532</c:v>
                </c:pt>
                <c:pt idx="151">
                  <c:v>532</c:v>
                </c:pt>
                <c:pt idx="152">
                  <c:v>564</c:v>
                </c:pt>
                <c:pt idx="153">
                  <c:v>564</c:v>
                </c:pt>
                <c:pt idx="154">
                  <c:v>568</c:v>
                </c:pt>
                <c:pt idx="155">
                  <c:v>568</c:v>
                </c:pt>
                <c:pt idx="156">
                  <c:v>572</c:v>
                </c:pt>
                <c:pt idx="157">
                  <c:v>572</c:v>
                </c:pt>
                <c:pt idx="158">
                  <c:v>588</c:v>
                </c:pt>
                <c:pt idx="159">
                  <c:v>588</c:v>
                </c:pt>
                <c:pt idx="160">
                  <c:v>592</c:v>
                </c:pt>
                <c:pt idx="161">
                  <c:v>592</c:v>
                </c:pt>
                <c:pt idx="162">
                  <c:v>596</c:v>
                </c:pt>
                <c:pt idx="163">
                  <c:v>596</c:v>
                </c:pt>
                <c:pt idx="164">
                  <c:v>600</c:v>
                </c:pt>
                <c:pt idx="165">
                  <c:v>600</c:v>
                </c:pt>
                <c:pt idx="166">
                  <c:v>604</c:v>
                </c:pt>
                <c:pt idx="167">
                  <c:v>604</c:v>
                </c:pt>
                <c:pt idx="168">
                  <c:v>608</c:v>
                </c:pt>
                <c:pt idx="169">
                  <c:v>608</c:v>
                </c:pt>
                <c:pt idx="170">
                  <c:v>612</c:v>
                </c:pt>
                <c:pt idx="171">
                  <c:v>612</c:v>
                </c:pt>
                <c:pt idx="172">
                  <c:v>616</c:v>
                </c:pt>
                <c:pt idx="173">
                  <c:v>616</c:v>
                </c:pt>
                <c:pt idx="174">
                  <c:v>620</c:v>
                </c:pt>
                <c:pt idx="175">
                  <c:v>620</c:v>
                </c:pt>
                <c:pt idx="176">
                  <c:v>652</c:v>
                </c:pt>
                <c:pt idx="177">
                  <c:v>652</c:v>
                </c:pt>
                <c:pt idx="178">
                  <c:v>656</c:v>
                </c:pt>
                <c:pt idx="179">
                  <c:v>656</c:v>
                </c:pt>
                <c:pt idx="180">
                  <c:v>660</c:v>
                </c:pt>
                <c:pt idx="181">
                  <c:v>660</c:v>
                </c:pt>
                <c:pt idx="182">
                  <c:v>676</c:v>
                </c:pt>
                <c:pt idx="183">
                  <c:v>676</c:v>
                </c:pt>
                <c:pt idx="184">
                  <c:v>680</c:v>
                </c:pt>
                <c:pt idx="185">
                  <c:v>680</c:v>
                </c:pt>
                <c:pt idx="186">
                  <c:v>684</c:v>
                </c:pt>
                <c:pt idx="187">
                  <c:v>684</c:v>
                </c:pt>
                <c:pt idx="188">
                  <c:v>688</c:v>
                </c:pt>
                <c:pt idx="189">
                  <c:v>688</c:v>
                </c:pt>
                <c:pt idx="190">
                  <c:v>692</c:v>
                </c:pt>
                <c:pt idx="191">
                  <c:v>692</c:v>
                </c:pt>
                <c:pt idx="192">
                  <c:v>696</c:v>
                </c:pt>
                <c:pt idx="193">
                  <c:v>696</c:v>
                </c:pt>
                <c:pt idx="194">
                  <c:v>700</c:v>
                </c:pt>
                <c:pt idx="195">
                  <c:v>700</c:v>
                </c:pt>
                <c:pt idx="196">
                  <c:v>704</c:v>
                </c:pt>
                <c:pt idx="197">
                  <c:v>704</c:v>
                </c:pt>
                <c:pt idx="198">
                  <c:v>708</c:v>
                </c:pt>
                <c:pt idx="199">
                  <c:v>708</c:v>
                </c:pt>
                <c:pt idx="200">
                  <c:v>740</c:v>
                </c:pt>
                <c:pt idx="201">
                  <c:v>740</c:v>
                </c:pt>
                <c:pt idx="202">
                  <c:v>744</c:v>
                </c:pt>
                <c:pt idx="203">
                  <c:v>744</c:v>
                </c:pt>
                <c:pt idx="204">
                  <c:v>748</c:v>
                </c:pt>
                <c:pt idx="205">
                  <c:v>748</c:v>
                </c:pt>
                <c:pt idx="206">
                  <c:v>764</c:v>
                </c:pt>
                <c:pt idx="207">
                  <c:v>764</c:v>
                </c:pt>
                <c:pt idx="208">
                  <c:v>768</c:v>
                </c:pt>
                <c:pt idx="209">
                  <c:v>768</c:v>
                </c:pt>
                <c:pt idx="210">
                  <c:v>772</c:v>
                </c:pt>
                <c:pt idx="211">
                  <c:v>772</c:v>
                </c:pt>
                <c:pt idx="212">
                  <c:v>776</c:v>
                </c:pt>
                <c:pt idx="213">
                  <c:v>776</c:v>
                </c:pt>
                <c:pt idx="214">
                  <c:v>780</c:v>
                </c:pt>
                <c:pt idx="215">
                  <c:v>780</c:v>
                </c:pt>
                <c:pt idx="216">
                  <c:v>784</c:v>
                </c:pt>
                <c:pt idx="217">
                  <c:v>784</c:v>
                </c:pt>
                <c:pt idx="218">
                  <c:v>788</c:v>
                </c:pt>
                <c:pt idx="219">
                  <c:v>788</c:v>
                </c:pt>
                <c:pt idx="220">
                  <c:v>792</c:v>
                </c:pt>
                <c:pt idx="221">
                  <c:v>792</c:v>
                </c:pt>
                <c:pt idx="222">
                  <c:v>796</c:v>
                </c:pt>
                <c:pt idx="223">
                  <c:v>796</c:v>
                </c:pt>
                <c:pt idx="224">
                  <c:v>828</c:v>
                </c:pt>
                <c:pt idx="225">
                  <c:v>828</c:v>
                </c:pt>
                <c:pt idx="226">
                  <c:v>832</c:v>
                </c:pt>
                <c:pt idx="227">
                  <c:v>832</c:v>
                </c:pt>
                <c:pt idx="228">
                  <c:v>836</c:v>
                </c:pt>
                <c:pt idx="229">
                  <c:v>836</c:v>
                </c:pt>
                <c:pt idx="230">
                  <c:v>852</c:v>
                </c:pt>
                <c:pt idx="231">
                  <c:v>852</c:v>
                </c:pt>
                <c:pt idx="232">
                  <c:v>856</c:v>
                </c:pt>
                <c:pt idx="233">
                  <c:v>856</c:v>
                </c:pt>
                <c:pt idx="234">
                  <c:v>860</c:v>
                </c:pt>
                <c:pt idx="235">
                  <c:v>860</c:v>
                </c:pt>
                <c:pt idx="236">
                  <c:v>864</c:v>
                </c:pt>
                <c:pt idx="237">
                  <c:v>864</c:v>
                </c:pt>
                <c:pt idx="238">
                  <c:v>868</c:v>
                </c:pt>
                <c:pt idx="239">
                  <c:v>868</c:v>
                </c:pt>
                <c:pt idx="240">
                  <c:v>872</c:v>
                </c:pt>
                <c:pt idx="241">
                  <c:v>872</c:v>
                </c:pt>
                <c:pt idx="242">
                  <c:v>876</c:v>
                </c:pt>
                <c:pt idx="243">
                  <c:v>876</c:v>
                </c:pt>
                <c:pt idx="244">
                  <c:v>880</c:v>
                </c:pt>
                <c:pt idx="245">
                  <c:v>880</c:v>
                </c:pt>
                <c:pt idx="246">
                  <c:v>884</c:v>
                </c:pt>
                <c:pt idx="247">
                  <c:v>884</c:v>
                </c:pt>
                <c:pt idx="248">
                  <c:v>916</c:v>
                </c:pt>
                <c:pt idx="249">
                  <c:v>916</c:v>
                </c:pt>
                <c:pt idx="250">
                  <c:v>920</c:v>
                </c:pt>
                <c:pt idx="251">
                  <c:v>920</c:v>
                </c:pt>
                <c:pt idx="252">
                  <c:v>924</c:v>
                </c:pt>
                <c:pt idx="253">
                  <c:v>924</c:v>
                </c:pt>
                <c:pt idx="254">
                  <c:v>940</c:v>
                </c:pt>
                <c:pt idx="255">
                  <c:v>940</c:v>
                </c:pt>
                <c:pt idx="256">
                  <c:v>944</c:v>
                </c:pt>
                <c:pt idx="257">
                  <c:v>944</c:v>
                </c:pt>
                <c:pt idx="258">
                  <c:v>948</c:v>
                </c:pt>
                <c:pt idx="259">
                  <c:v>948</c:v>
                </c:pt>
                <c:pt idx="260">
                  <c:v>952</c:v>
                </c:pt>
                <c:pt idx="261">
                  <c:v>952</c:v>
                </c:pt>
                <c:pt idx="262">
                  <c:v>956</c:v>
                </c:pt>
                <c:pt idx="263">
                  <c:v>956</c:v>
                </c:pt>
                <c:pt idx="264">
                  <c:v>960</c:v>
                </c:pt>
                <c:pt idx="265">
                  <c:v>960</c:v>
                </c:pt>
                <c:pt idx="266">
                  <c:v>964</c:v>
                </c:pt>
                <c:pt idx="267">
                  <c:v>964</c:v>
                </c:pt>
                <c:pt idx="268">
                  <c:v>968</c:v>
                </c:pt>
                <c:pt idx="269">
                  <c:v>968</c:v>
                </c:pt>
                <c:pt idx="270">
                  <c:v>972</c:v>
                </c:pt>
                <c:pt idx="271">
                  <c:v>972</c:v>
                </c:pt>
                <c:pt idx="272">
                  <c:v>1004</c:v>
                </c:pt>
                <c:pt idx="273">
                  <c:v>1004</c:v>
                </c:pt>
                <c:pt idx="274">
                  <c:v>1008</c:v>
                </c:pt>
                <c:pt idx="275">
                  <c:v>1008</c:v>
                </c:pt>
                <c:pt idx="276">
                  <c:v>1012</c:v>
                </c:pt>
                <c:pt idx="277">
                  <c:v>1012</c:v>
                </c:pt>
                <c:pt idx="278">
                  <c:v>1028</c:v>
                </c:pt>
                <c:pt idx="279">
                  <c:v>1028</c:v>
                </c:pt>
                <c:pt idx="280">
                  <c:v>1032</c:v>
                </c:pt>
                <c:pt idx="281">
                  <c:v>1032</c:v>
                </c:pt>
                <c:pt idx="282">
                  <c:v>1036</c:v>
                </c:pt>
                <c:pt idx="283">
                  <c:v>1036</c:v>
                </c:pt>
                <c:pt idx="284">
                  <c:v>1040</c:v>
                </c:pt>
                <c:pt idx="285">
                  <c:v>1040</c:v>
                </c:pt>
                <c:pt idx="286">
                  <c:v>1044</c:v>
                </c:pt>
                <c:pt idx="287">
                  <c:v>1044</c:v>
                </c:pt>
                <c:pt idx="288">
                  <c:v>1048</c:v>
                </c:pt>
                <c:pt idx="289">
                  <c:v>1048</c:v>
                </c:pt>
                <c:pt idx="290">
                  <c:v>1052</c:v>
                </c:pt>
                <c:pt idx="291">
                  <c:v>1052</c:v>
                </c:pt>
                <c:pt idx="292">
                  <c:v>1056</c:v>
                </c:pt>
                <c:pt idx="293">
                  <c:v>1056</c:v>
                </c:pt>
                <c:pt idx="294">
                  <c:v>1060</c:v>
                </c:pt>
                <c:pt idx="295">
                  <c:v>1060</c:v>
                </c:pt>
                <c:pt idx="296">
                  <c:v>1092</c:v>
                </c:pt>
                <c:pt idx="297">
                  <c:v>1092</c:v>
                </c:pt>
                <c:pt idx="298">
                  <c:v>1096</c:v>
                </c:pt>
                <c:pt idx="299">
                  <c:v>1096</c:v>
                </c:pt>
                <c:pt idx="300">
                  <c:v>1100</c:v>
                </c:pt>
                <c:pt idx="301">
                  <c:v>1100</c:v>
                </c:pt>
                <c:pt idx="302">
                  <c:v>1116</c:v>
                </c:pt>
                <c:pt idx="303">
                  <c:v>1116</c:v>
                </c:pt>
                <c:pt idx="304">
                  <c:v>1120</c:v>
                </c:pt>
                <c:pt idx="305">
                  <c:v>1120</c:v>
                </c:pt>
                <c:pt idx="306">
                  <c:v>1124</c:v>
                </c:pt>
                <c:pt idx="307">
                  <c:v>1124</c:v>
                </c:pt>
                <c:pt idx="308">
                  <c:v>1128</c:v>
                </c:pt>
                <c:pt idx="309">
                  <c:v>1128</c:v>
                </c:pt>
                <c:pt idx="310">
                  <c:v>1132</c:v>
                </c:pt>
                <c:pt idx="311">
                  <c:v>1132</c:v>
                </c:pt>
                <c:pt idx="312">
                  <c:v>1136</c:v>
                </c:pt>
                <c:pt idx="313">
                  <c:v>1136</c:v>
                </c:pt>
                <c:pt idx="314">
                  <c:v>1140</c:v>
                </c:pt>
                <c:pt idx="315">
                  <c:v>1140</c:v>
                </c:pt>
                <c:pt idx="316">
                  <c:v>1144</c:v>
                </c:pt>
                <c:pt idx="317">
                  <c:v>1144</c:v>
                </c:pt>
                <c:pt idx="318">
                  <c:v>1148</c:v>
                </c:pt>
                <c:pt idx="319">
                  <c:v>1148</c:v>
                </c:pt>
                <c:pt idx="320">
                  <c:v>1180</c:v>
                </c:pt>
                <c:pt idx="321">
                  <c:v>1180</c:v>
                </c:pt>
                <c:pt idx="322">
                  <c:v>1184</c:v>
                </c:pt>
                <c:pt idx="323">
                  <c:v>1184</c:v>
                </c:pt>
                <c:pt idx="324">
                  <c:v>1188</c:v>
                </c:pt>
                <c:pt idx="325">
                  <c:v>1188</c:v>
                </c:pt>
                <c:pt idx="326">
                  <c:v>1204</c:v>
                </c:pt>
                <c:pt idx="327">
                  <c:v>1204</c:v>
                </c:pt>
                <c:pt idx="328">
                  <c:v>1208</c:v>
                </c:pt>
                <c:pt idx="329">
                  <c:v>1208</c:v>
                </c:pt>
                <c:pt idx="330">
                  <c:v>1212</c:v>
                </c:pt>
                <c:pt idx="331">
                  <c:v>1212</c:v>
                </c:pt>
                <c:pt idx="332">
                  <c:v>1216</c:v>
                </c:pt>
                <c:pt idx="333">
                  <c:v>1216</c:v>
                </c:pt>
                <c:pt idx="334">
                  <c:v>1220</c:v>
                </c:pt>
                <c:pt idx="335">
                  <c:v>1220</c:v>
                </c:pt>
                <c:pt idx="336">
                  <c:v>1224</c:v>
                </c:pt>
                <c:pt idx="337">
                  <c:v>1224</c:v>
                </c:pt>
                <c:pt idx="338">
                  <c:v>1228</c:v>
                </c:pt>
                <c:pt idx="339">
                  <c:v>1228</c:v>
                </c:pt>
                <c:pt idx="340">
                  <c:v>1232</c:v>
                </c:pt>
                <c:pt idx="341">
                  <c:v>1232</c:v>
                </c:pt>
                <c:pt idx="342">
                  <c:v>1236</c:v>
                </c:pt>
                <c:pt idx="343">
                  <c:v>1236</c:v>
                </c:pt>
                <c:pt idx="344">
                  <c:v>1268</c:v>
                </c:pt>
                <c:pt idx="345">
                  <c:v>1268</c:v>
                </c:pt>
                <c:pt idx="346">
                  <c:v>1272</c:v>
                </c:pt>
                <c:pt idx="347">
                  <c:v>1272</c:v>
                </c:pt>
                <c:pt idx="348">
                  <c:v>1276</c:v>
                </c:pt>
                <c:pt idx="349">
                  <c:v>1276</c:v>
                </c:pt>
                <c:pt idx="350">
                  <c:v>1292</c:v>
                </c:pt>
                <c:pt idx="351">
                  <c:v>1292</c:v>
                </c:pt>
                <c:pt idx="352">
                  <c:v>1296</c:v>
                </c:pt>
                <c:pt idx="353">
                  <c:v>1296</c:v>
                </c:pt>
                <c:pt idx="354">
                  <c:v>1300</c:v>
                </c:pt>
                <c:pt idx="355">
                  <c:v>1300</c:v>
                </c:pt>
                <c:pt idx="356">
                  <c:v>1304</c:v>
                </c:pt>
                <c:pt idx="357">
                  <c:v>1304</c:v>
                </c:pt>
                <c:pt idx="358">
                  <c:v>1308</c:v>
                </c:pt>
                <c:pt idx="359">
                  <c:v>1308</c:v>
                </c:pt>
                <c:pt idx="360">
                  <c:v>1312</c:v>
                </c:pt>
                <c:pt idx="361">
                  <c:v>1312</c:v>
                </c:pt>
                <c:pt idx="362">
                  <c:v>1316</c:v>
                </c:pt>
                <c:pt idx="363">
                  <c:v>1316</c:v>
                </c:pt>
                <c:pt idx="364">
                  <c:v>1320</c:v>
                </c:pt>
                <c:pt idx="365">
                  <c:v>1320</c:v>
                </c:pt>
                <c:pt idx="366">
                  <c:v>1324</c:v>
                </c:pt>
                <c:pt idx="367">
                  <c:v>1324</c:v>
                </c:pt>
                <c:pt idx="368">
                  <c:v>1356</c:v>
                </c:pt>
                <c:pt idx="369">
                  <c:v>1356</c:v>
                </c:pt>
                <c:pt idx="370">
                  <c:v>1360</c:v>
                </c:pt>
                <c:pt idx="371">
                  <c:v>1360</c:v>
                </c:pt>
                <c:pt idx="372">
                  <c:v>1364</c:v>
                </c:pt>
                <c:pt idx="373">
                  <c:v>1364</c:v>
                </c:pt>
                <c:pt idx="374">
                  <c:v>1380</c:v>
                </c:pt>
                <c:pt idx="375">
                  <c:v>1380</c:v>
                </c:pt>
                <c:pt idx="376">
                  <c:v>1384</c:v>
                </c:pt>
                <c:pt idx="377">
                  <c:v>1384</c:v>
                </c:pt>
                <c:pt idx="378">
                  <c:v>1388</c:v>
                </c:pt>
                <c:pt idx="379">
                  <c:v>1388</c:v>
                </c:pt>
                <c:pt idx="380">
                  <c:v>1392</c:v>
                </c:pt>
                <c:pt idx="381">
                  <c:v>1392</c:v>
                </c:pt>
                <c:pt idx="382">
                  <c:v>1396</c:v>
                </c:pt>
                <c:pt idx="383">
                  <c:v>1396</c:v>
                </c:pt>
                <c:pt idx="384">
                  <c:v>1400</c:v>
                </c:pt>
                <c:pt idx="385">
                  <c:v>1400</c:v>
                </c:pt>
                <c:pt idx="386">
                  <c:v>1404</c:v>
                </c:pt>
                <c:pt idx="387">
                  <c:v>1404</c:v>
                </c:pt>
                <c:pt idx="388">
                  <c:v>1408</c:v>
                </c:pt>
                <c:pt idx="389">
                  <c:v>1408</c:v>
                </c:pt>
                <c:pt idx="390">
                  <c:v>1412</c:v>
                </c:pt>
                <c:pt idx="391">
                  <c:v>1412</c:v>
                </c:pt>
                <c:pt idx="392">
                  <c:v>1444</c:v>
                </c:pt>
                <c:pt idx="393">
                  <c:v>1444</c:v>
                </c:pt>
                <c:pt idx="394">
                  <c:v>1448</c:v>
                </c:pt>
                <c:pt idx="395">
                  <c:v>1448</c:v>
                </c:pt>
                <c:pt idx="396">
                  <c:v>1452</c:v>
                </c:pt>
                <c:pt idx="397">
                  <c:v>1452</c:v>
                </c:pt>
                <c:pt idx="398">
                  <c:v>1468</c:v>
                </c:pt>
                <c:pt idx="399">
                  <c:v>1468</c:v>
                </c:pt>
                <c:pt idx="400">
                  <c:v>1472</c:v>
                </c:pt>
                <c:pt idx="401">
                  <c:v>1472</c:v>
                </c:pt>
                <c:pt idx="402">
                  <c:v>1476</c:v>
                </c:pt>
                <c:pt idx="403">
                  <c:v>1476</c:v>
                </c:pt>
                <c:pt idx="404">
                  <c:v>1480</c:v>
                </c:pt>
                <c:pt idx="405">
                  <c:v>1480</c:v>
                </c:pt>
                <c:pt idx="406">
                  <c:v>1484</c:v>
                </c:pt>
                <c:pt idx="407">
                  <c:v>1484</c:v>
                </c:pt>
                <c:pt idx="408">
                  <c:v>1488</c:v>
                </c:pt>
                <c:pt idx="409">
                  <c:v>1488</c:v>
                </c:pt>
                <c:pt idx="410">
                  <c:v>1492</c:v>
                </c:pt>
                <c:pt idx="411">
                  <c:v>1492</c:v>
                </c:pt>
                <c:pt idx="412">
                  <c:v>1496</c:v>
                </c:pt>
                <c:pt idx="413">
                  <c:v>1496</c:v>
                </c:pt>
                <c:pt idx="414">
                  <c:v>1500</c:v>
                </c:pt>
                <c:pt idx="415">
                  <c:v>1500</c:v>
                </c:pt>
                <c:pt idx="416">
                  <c:v>1532</c:v>
                </c:pt>
                <c:pt idx="417">
                  <c:v>1532</c:v>
                </c:pt>
                <c:pt idx="418">
                  <c:v>1536</c:v>
                </c:pt>
                <c:pt idx="419">
                  <c:v>1536</c:v>
                </c:pt>
                <c:pt idx="420">
                  <c:v>1540</c:v>
                </c:pt>
                <c:pt idx="421">
                  <c:v>1540</c:v>
                </c:pt>
                <c:pt idx="422">
                  <c:v>1556</c:v>
                </c:pt>
                <c:pt idx="423">
                  <c:v>1556</c:v>
                </c:pt>
                <c:pt idx="424">
                  <c:v>1560</c:v>
                </c:pt>
                <c:pt idx="425">
                  <c:v>1560</c:v>
                </c:pt>
                <c:pt idx="426">
                  <c:v>1564</c:v>
                </c:pt>
                <c:pt idx="427">
                  <c:v>1564</c:v>
                </c:pt>
                <c:pt idx="428">
                  <c:v>1568</c:v>
                </c:pt>
                <c:pt idx="429">
                  <c:v>1568</c:v>
                </c:pt>
                <c:pt idx="430">
                  <c:v>1572</c:v>
                </c:pt>
                <c:pt idx="431">
                  <c:v>1572</c:v>
                </c:pt>
                <c:pt idx="432">
                  <c:v>1576</c:v>
                </c:pt>
                <c:pt idx="433">
                  <c:v>1576</c:v>
                </c:pt>
                <c:pt idx="434">
                  <c:v>1580</c:v>
                </c:pt>
                <c:pt idx="435">
                  <c:v>1580</c:v>
                </c:pt>
                <c:pt idx="436">
                  <c:v>1584</c:v>
                </c:pt>
                <c:pt idx="437">
                  <c:v>1584</c:v>
                </c:pt>
                <c:pt idx="438">
                  <c:v>1612</c:v>
                </c:pt>
                <c:pt idx="439">
                  <c:v>1612</c:v>
                </c:pt>
                <c:pt idx="440">
                  <c:v>1616</c:v>
                </c:pt>
                <c:pt idx="441">
                  <c:v>1616</c:v>
                </c:pt>
                <c:pt idx="442">
                  <c:v>1640</c:v>
                </c:pt>
                <c:pt idx="443">
                  <c:v>1640</c:v>
                </c:pt>
                <c:pt idx="444">
                  <c:v>1644</c:v>
                </c:pt>
                <c:pt idx="445">
                  <c:v>1644</c:v>
                </c:pt>
                <c:pt idx="446">
                  <c:v>1648</c:v>
                </c:pt>
                <c:pt idx="447">
                  <c:v>1648</c:v>
                </c:pt>
                <c:pt idx="448">
                  <c:v>1652</c:v>
                </c:pt>
                <c:pt idx="449">
                  <c:v>1652</c:v>
                </c:pt>
                <c:pt idx="450">
                  <c:v>1656</c:v>
                </c:pt>
                <c:pt idx="451">
                  <c:v>1656</c:v>
                </c:pt>
                <c:pt idx="452">
                  <c:v>1660</c:v>
                </c:pt>
                <c:pt idx="453">
                  <c:v>1660</c:v>
                </c:pt>
                <c:pt idx="454">
                  <c:v>1696</c:v>
                </c:pt>
                <c:pt idx="455">
                  <c:v>1696</c:v>
                </c:pt>
                <c:pt idx="456">
                  <c:v>1700</c:v>
                </c:pt>
                <c:pt idx="457">
                  <c:v>1700</c:v>
                </c:pt>
                <c:pt idx="458">
                  <c:v>1704</c:v>
                </c:pt>
                <c:pt idx="459">
                  <c:v>1704</c:v>
                </c:pt>
                <c:pt idx="460">
                  <c:v>1708</c:v>
                </c:pt>
                <c:pt idx="461">
                  <c:v>1708</c:v>
                </c:pt>
                <c:pt idx="462">
                  <c:v>1712</c:v>
                </c:pt>
                <c:pt idx="463">
                  <c:v>1712</c:v>
                </c:pt>
                <c:pt idx="464">
                  <c:v>1716</c:v>
                </c:pt>
                <c:pt idx="465">
                  <c:v>1716</c:v>
                </c:pt>
                <c:pt idx="466">
                  <c:v>1720</c:v>
                </c:pt>
                <c:pt idx="467">
                  <c:v>1720</c:v>
                </c:pt>
                <c:pt idx="468">
                  <c:v>1724</c:v>
                </c:pt>
                <c:pt idx="469">
                  <c:v>1724</c:v>
                </c:pt>
                <c:pt idx="470">
                  <c:v>1728</c:v>
                </c:pt>
                <c:pt idx="471">
                  <c:v>1728</c:v>
                </c:pt>
                <c:pt idx="472">
                  <c:v>1732</c:v>
                </c:pt>
                <c:pt idx="473">
                  <c:v>1732</c:v>
                </c:pt>
                <c:pt idx="474">
                  <c:v>1736</c:v>
                </c:pt>
                <c:pt idx="475">
                  <c:v>1736</c:v>
                </c:pt>
                <c:pt idx="476">
                  <c:v>1740</c:v>
                </c:pt>
                <c:pt idx="477">
                  <c:v>1740</c:v>
                </c:pt>
                <c:pt idx="478">
                  <c:v>1744</c:v>
                </c:pt>
                <c:pt idx="479">
                  <c:v>1744</c:v>
                </c:pt>
                <c:pt idx="480">
                  <c:v>1748</c:v>
                </c:pt>
                <c:pt idx="481">
                  <c:v>1748</c:v>
                </c:pt>
                <c:pt idx="482">
                  <c:v>1752</c:v>
                </c:pt>
                <c:pt idx="483">
                  <c:v>1752</c:v>
                </c:pt>
                <c:pt idx="484">
                  <c:v>1756</c:v>
                </c:pt>
                <c:pt idx="485">
                  <c:v>1756</c:v>
                </c:pt>
                <c:pt idx="486">
                  <c:v>1760</c:v>
                </c:pt>
                <c:pt idx="487">
                  <c:v>1760</c:v>
                </c:pt>
                <c:pt idx="488">
                  <c:v>1764</c:v>
                </c:pt>
                <c:pt idx="489">
                  <c:v>1764</c:v>
                </c:pt>
                <c:pt idx="490">
                  <c:v>1768</c:v>
                </c:pt>
                <c:pt idx="491">
                  <c:v>1768</c:v>
                </c:pt>
                <c:pt idx="492">
                  <c:v>1772</c:v>
                </c:pt>
                <c:pt idx="493">
                  <c:v>1772</c:v>
                </c:pt>
                <c:pt idx="494">
                  <c:v>1776</c:v>
                </c:pt>
                <c:pt idx="495">
                  <c:v>1776</c:v>
                </c:pt>
                <c:pt idx="496">
                  <c:v>1820</c:v>
                </c:pt>
                <c:pt idx="497">
                  <c:v>1820</c:v>
                </c:pt>
                <c:pt idx="498">
                  <c:v>1824</c:v>
                </c:pt>
                <c:pt idx="499">
                  <c:v>1824</c:v>
                </c:pt>
                <c:pt idx="500">
                  <c:v>1828</c:v>
                </c:pt>
                <c:pt idx="501">
                  <c:v>1828</c:v>
                </c:pt>
                <c:pt idx="502">
                  <c:v>1880</c:v>
                </c:pt>
                <c:pt idx="503">
                  <c:v>1880</c:v>
                </c:pt>
                <c:pt idx="504">
                  <c:v>1884</c:v>
                </c:pt>
                <c:pt idx="505">
                  <c:v>1884</c:v>
                </c:pt>
                <c:pt idx="506">
                  <c:v>1888</c:v>
                </c:pt>
                <c:pt idx="507">
                  <c:v>1888</c:v>
                </c:pt>
                <c:pt idx="508">
                  <c:v>1940</c:v>
                </c:pt>
                <c:pt idx="509">
                  <c:v>1940</c:v>
                </c:pt>
                <c:pt idx="510">
                  <c:v>1944</c:v>
                </c:pt>
                <c:pt idx="511">
                  <c:v>1944</c:v>
                </c:pt>
                <c:pt idx="512">
                  <c:v>1948</c:v>
                </c:pt>
                <c:pt idx="513">
                  <c:v>1948</c:v>
                </c:pt>
                <c:pt idx="514">
                  <c:v>2000</c:v>
                </c:pt>
                <c:pt idx="515">
                  <c:v>2000</c:v>
                </c:pt>
                <c:pt idx="516">
                  <c:v>2004</c:v>
                </c:pt>
                <c:pt idx="517">
                  <c:v>2004</c:v>
                </c:pt>
                <c:pt idx="518">
                  <c:v>2008</c:v>
                </c:pt>
                <c:pt idx="519">
                  <c:v>2008</c:v>
                </c:pt>
                <c:pt idx="520">
                  <c:v>2060</c:v>
                </c:pt>
                <c:pt idx="521">
                  <c:v>2060</c:v>
                </c:pt>
                <c:pt idx="522">
                  <c:v>2064</c:v>
                </c:pt>
                <c:pt idx="523">
                  <c:v>2064</c:v>
                </c:pt>
                <c:pt idx="524">
                  <c:v>2068</c:v>
                </c:pt>
                <c:pt idx="525">
                  <c:v>2068</c:v>
                </c:pt>
                <c:pt idx="526">
                  <c:v>2120</c:v>
                </c:pt>
                <c:pt idx="527">
                  <c:v>2120</c:v>
                </c:pt>
                <c:pt idx="528">
                  <c:v>2124</c:v>
                </c:pt>
                <c:pt idx="529">
                  <c:v>2124</c:v>
                </c:pt>
                <c:pt idx="530">
                  <c:v>2128</c:v>
                </c:pt>
                <c:pt idx="531">
                  <c:v>2128</c:v>
                </c:pt>
                <c:pt idx="532">
                  <c:v>2180</c:v>
                </c:pt>
                <c:pt idx="533">
                  <c:v>2180</c:v>
                </c:pt>
                <c:pt idx="534">
                  <c:v>2184</c:v>
                </c:pt>
                <c:pt idx="535">
                  <c:v>2184</c:v>
                </c:pt>
                <c:pt idx="536">
                  <c:v>2188</c:v>
                </c:pt>
                <c:pt idx="537">
                  <c:v>2188</c:v>
                </c:pt>
                <c:pt idx="538">
                  <c:v>2240</c:v>
                </c:pt>
                <c:pt idx="539">
                  <c:v>2240</c:v>
                </c:pt>
                <c:pt idx="540">
                  <c:v>2244</c:v>
                </c:pt>
                <c:pt idx="541">
                  <c:v>2244</c:v>
                </c:pt>
                <c:pt idx="542">
                  <c:v>2248</c:v>
                </c:pt>
                <c:pt idx="543">
                  <c:v>2248</c:v>
                </c:pt>
                <c:pt idx="544">
                  <c:v>2300</c:v>
                </c:pt>
                <c:pt idx="545">
                  <c:v>2300</c:v>
                </c:pt>
                <c:pt idx="546">
                  <c:v>2304</c:v>
                </c:pt>
                <c:pt idx="547">
                  <c:v>2304</c:v>
                </c:pt>
                <c:pt idx="548">
                  <c:v>2308</c:v>
                </c:pt>
                <c:pt idx="549">
                  <c:v>2308</c:v>
                </c:pt>
                <c:pt idx="550">
                  <c:v>2360</c:v>
                </c:pt>
                <c:pt idx="551">
                  <c:v>2360</c:v>
                </c:pt>
                <c:pt idx="552">
                  <c:v>2364</c:v>
                </c:pt>
                <c:pt idx="553">
                  <c:v>2364</c:v>
                </c:pt>
                <c:pt idx="554">
                  <c:v>2368</c:v>
                </c:pt>
                <c:pt idx="555">
                  <c:v>2368</c:v>
                </c:pt>
                <c:pt idx="556">
                  <c:v>2420</c:v>
                </c:pt>
                <c:pt idx="557">
                  <c:v>2420</c:v>
                </c:pt>
                <c:pt idx="558">
                  <c:v>2424</c:v>
                </c:pt>
                <c:pt idx="559">
                  <c:v>2424</c:v>
                </c:pt>
                <c:pt idx="560">
                  <c:v>2428</c:v>
                </c:pt>
                <c:pt idx="561">
                  <c:v>2428</c:v>
                </c:pt>
                <c:pt idx="562">
                  <c:v>2480</c:v>
                </c:pt>
                <c:pt idx="563">
                  <c:v>2480</c:v>
                </c:pt>
                <c:pt idx="564">
                  <c:v>2484</c:v>
                </c:pt>
                <c:pt idx="565">
                  <c:v>2484</c:v>
                </c:pt>
                <c:pt idx="566">
                  <c:v>2488</c:v>
                </c:pt>
                <c:pt idx="567">
                  <c:v>2488</c:v>
                </c:pt>
                <c:pt idx="568">
                  <c:v>2540</c:v>
                </c:pt>
                <c:pt idx="569">
                  <c:v>2540</c:v>
                </c:pt>
                <c:pt idx="570">
                  <c:v>2544</c:v>
                </c:pt>
                <c:pt idx="571">
                  <c:v>2544</c:v>
                </c:pt>
                <c:pt idx="572">
                  <c:v>2548</c:v>
                </c:pt>
                <c:pt idx="573">
                  <c:v>2548</c:v>
                </c:pt>
                <c:pt idx="574">
                  <c:v>2600</c:v>
                </c:pt>
                <c:pt idx="575">
                  <c:v>2600</c:v>
                </c:pt>
                <c:pt idx="576">
                  <c:v>2604</c:v>
                </c:pt>
                <c:pt idx="577">
                  <c:v>2604</c:v>
                </c:pt>
                <c:pt idx="578">
                  <c:v>2608</c:v>
                </c:pt>
                <c:pt idx="579">
                  <c:v>2608</c:v>
                </c:pt>
                <c:pt idx="580">
                  <c:v>2660</c:v>
                </c:pt>
                <c:pt idx="581">
                  <c:v>2660</c:v>
                </c:pt>
                <c:pt idx="582">
                  <c:v>2664</c:v>
                </c:pt>
                <c:pt idx="583">
                  <c:v>2664</c:v>
                </c:pt>
                <c:pt idx="584">
                  <c:v>2668</c:v>
                </c:pt>
                <c:pt idx="585">
                  <c:v>2668</c:v>
                </c:pt>
                <c:pt idx="586">
                  <c:v>2720</c:v>
                </c:pt>
                <c:pt idx="587">
                  <c:v>2720</c:v>
                </c:pt>
                <c:pt idx="588">
                  <c:v>2724</c:v>
                </c:pt>
                <c:pt idx="589">
                  <c:v>2724</c:v>
                </c:pt>
                <c:pt idx="590">
                  <c:v>2728</c:v>
                </c:pt>
                <c:pt idx="591">
                  <c:v>2728</c:v>
                </c:pt>
                <c:pt idx="592">
                  <c:v>2780</c:v>
                </c:pt>
                <c:pt idx="593">
                  <c:v>2780</c:v>
                </c:pt>
                <c:pt idx="594">
                  <c:v>2784</c:v>
                </c:pt>
                <c:pt idx="595">
                  <c:v>2784</c:v>
                </c:pt>
                <c:pt idx="596">
                  <c:v>2788</c:v>
                </c:pt>
                <c:pt idx="597">
                  <c:v>2788</c:v>
                </c:pt>
                <c:pt idx="598">
                  <c:v>2840</c:v>
                </c:pt>
                <c:pt idx="599">
                  <c:v>2840</c:v>
                </c:pt>
                <c:pt idx="600">
                  <c:v>2844</c:v>
                </c:pt>
                <c:pt idx="601">
                  <c:v>2844</c:v>
                </c:pt>
                <c:pt idx="602">
                  <c:v>2848</c:v>
                </c:pt>
                <c:pt idx="603">
                  <c:v>2848</c:v>
                </c:pt>
                <c:pt idx="604">
                  <c:v>2852</c:v>
                </c:pt>
                <c:pt idx="605">
                  <c:v>2852</c:v>
                </c:pt>
                <c:pt idx="606">
                  <c:v>2856</c:v>
                </c:pt>
                <c:pt idx="607">
                  <c:v>2856</c:v>
                </c:pt>
                <c:pt idx="608">
                  <c:v>2904</c:v>
                </c:pt>
                <c:pt idx="609">
                  <c:v>2904</c:v>
                </c:pt>
                <c:pt idx="610">
                  <c:v>2908</c:v>
                </c:pt>
                <c:pt idx="611">
                  <c:v>2908</c:v>
                </c:pt>
                <c:pt idx="612">
                  <c:v>2912</c:v>
                </c:pt>
                <c:pt idx="613">
                  <c:v>2912</c:v>
                </c:pt>
                <c:pt idx="614">
                  <c:v>2916</c:v>
                </c:pt>
                <c:pt idx="615">
                  <c:v>2916</c:v>
                </c:pt>
                <c:pt idx="616">
                  <c:v>2920</c:v>
                </c:pt>
                <c:pt idx="617">
                  <c:v>2920</c:v>
                </c:pt>
                <c:pt idx="618">
                  <c:v>2924</c:v>
                </c:pt>
                <c:pt idx="619">
                  <c:v>2924</c:v>
                </c:pt>
                <c:pt idx="620">
                  <c:v>2928</c:v>
                </c:pt>
                <c:pt idx="621">
                  <c:v>2928</c:v>
                </c:pt>
                <c:pt idx="622">
                  <c:v>2932</c:v>
                </c:pt>
                <c:pt idx="623">
                  <c:v>2932</c:v>
                </c:pt>
                <c:pt idx="624">
                  <c:v>2936</c:v>
                </c:pt>
                <c:pt idx="625">
                  <c:v>2936</c:v>
                </c:pt>
                <c:pt idx="626">
                  <c:v>2940</c:v>
                </c:pt>
                <c:pt idx="627">
                  <c:v>2940</c:v>
                </c:pt>
                <c:pt idx="628">
                  <c:v>2944</c:v>
                </c:pt>
                <c:pt idx="629">
                  <c:v>2944</c:v>
                </c:pt>
                <c:pt idx="630">
                  <c:v>2948</c:v>
                </c:pt>
                <c:pt idx="631">
                  <c:v>2948</c:v>
                </c:pt>
                <c:pt idx="632">
                  <c:v>2952</c:v>
                </c:pt>
                <c:pt idx="633">
                  <c:v>2952</c:v>
                </c:pt>
                <c:pt idx="634">
                  <c:v>2956</c:v>
                </c:pt>
                <c:pt idx="635">
                  <c:v>2956</c:v>
                </c:pt>
                <c:pt idx="636">
                  <c:v>2960</c:v>
                </c:pt>
                <c:pt idx="637">
                  <c:v>2960</c:v>
                </c:pt>
                <c:pt idx="638">
                  <c:v>2964</c:v>
                </c:pt>
                <c:pt idx="639">
                  <c:v>2964</c:v>
                </c:pt>
                <c:pt idx="640">
                  <c:v>2968</c:v>
                </c:pt>
                <c:pt idx="641">
                  <c:v>2968</c:v>
                </c:pt>
                <c:pt idx="642">
                  <c:v>2972</c:v>
                </c:pt>
                <c:pt idx="643">
                  <c:v>2972</c:v>
                </c:pt>
                <c:pt idx="644">
                  <c:v>2976</c:v>
                </c:pt>
                <c:pt idx="645">
                  <c:v>2976</c:v>
                </c:pt>
                <c:pt idx="646">
                  <c:v>2980</c:v>
                </c:pt>
                <c:pt idx="647">
                  <c:v>2980</c:v>
                </c:pt>
                <c:pt idx="648">
                  <c:v>2984</c:v>
                </c:pt>
                <c:pt idx="649">
                  <c:v>2984</c:v>
                </c:pt>
                <c:pt idx="650">
                  <c:v>3040</c:v>
                </c:pt>
                <c:pt idx="651">
                  <c:v>3040</c:v>
                </c:pt>
                <c:pt idx="652">
                  <c:v>3044</c:v>
                </c:pt>
                <c:pt idx="653">
                  <c:v>3044</c:v>
                </c:pt>
                <c:pt idx="654">
                  <c:v>3048</c:v>
                </c:pt>
                <c:pt idx="655">
                  <c:v>3048</c:v>
                </c:pt>
                <c:pt idx="656">
                  <c:v>3116</c:v>
                </c:pt>
                <c:pt idx="657">
                  <c:v>3116</c:v>
                </c:pt>
                <c:pt idx="658">
                  <c:v>3120</c:v>
                </c:pt>
                <c:pt idx="659">
                  <c:v>3120</c:v>
                </c:pt>
                <c:pt idx="660">
                  <c:v>3124</c:v>
                </c:pt>
                <c:pt idx="661">
                  <c:v>3124</c:v>
                </c:pt>
                <c:pt idx="662">
                  <c:v>3192</c:v>
                </c:pt>
                <c:pt idx="663">
                  <c:v>3192</c:v>
                </c:pt>
                <c:pt idx="664">
                  <c:v>3196</c:v>
                </c:pt>
                <c:pt idx="665">
                  <c:v>3196</c:v>
                </c:pt>
                <c:pt idx="666">
                  <c:v>3200</c:v>
                </c:pt>
                <c:pt idx="667">
                  <c:v>3200</c:v>
                </c:pt>
                <c:pt idx="668">
                  <c:v>3268</c:v>
                </c:pt>
                <c:pt idx="669">
                  <c:v>3268</c:v>
                </c:pt>
                <c:pt idx="670">
                  <c:v>3272</c:v>
                </c:pt>
                <c:pt idx="671">
                  <c:v>3272</c:v>
                </c:pt>
                <c:pt idx="672">
                  <c:v>3276</c:v>
                </c:pt>
                <c:pt idx="673">
                  <c:v>3276</c:v>
                </c:pt>
                <c:pt idx="674">
                  <c:v>3344</c:v>
                </c:pt>
                <c:pt idx="675">
                  <c:v>3344</c:v>
                </c:pt>
                <c:pt idx="676">
                  <c:v>3348</c:v>
                </c:pt>
                <c:pt idx="677">
                  <c:v>3348</c:v>
                </c:pt>
                <c:pt idx="678">
                  <c:v>3352</c:v>
                </c:pt>
                <c:pt idx="679">
                  <c:v>3352</c:v>
                </c:pt>
                <c:pt idx="680">
                  <c:v>3420</c:v>
                </c:pt>
                <c:pt idx="681">
                  <c:v>3420</c:v>
                </c:pt>
                <c:pt idx="682">
                  <c:v>3424</c:v>
                </c:pt>
                <c:pt idx="683">
                  <c:v>3424</c:v>
                </c:pt>
                <c:pt idx="684">
                  <c:v>3428</c:v>
                </c:pt>
                <c:pt idx="685">
                  <c:v>3428</c:v>
                </c:pt>
                <c:pt idx="686">
                  <c:v>3496</c:v>
                </c:pt>
                <c:pt idx="687">
                  <c:v>3496</c:v>
                </c:pt>
                <c:pt idx="688">
                  <c:v>3500</c:v>
                </c:pt>
                <c:pt idx="689">
                  <c:v>3500</c:v>
                </c:pt>
                <c:pt idx="690">
                  <c:v>3504</c:v>
                </c:pt>
                <c:pt idx="691">
                  <c:v>3504</c:v>
                </c:pt>
                <c:pt idx="692">
                  <c:v>3572</c:v>
                </c:pt>
                <c:pt idx="693">
                  <c:v>3572</c:v>
                </c:pt>
                <c:pt idx="694">
                  <c:v>3576</c:v>
                </c:pt>
                <c:pt idx="695">
                  <c:v>3576</c:v>
                </c:pt>
                <c:pt idx="696">
                  <c:v>3580</c:v>
                </c:pt>
                <c:pt idx="697">
                  <c:v>3580</c:v>
                </c:pt>
                <c:pt idx="698">
                  <c:v>3648</c:v>
                </c:pt>
                <c:pt idx="699">
                  <c:v>3648</c:v>
                </c:pt>
                <c:pt idx="700">
                  <c:v>3652</c:v>
                </c:pt>
                <c:pt idx="701">
                  <c:v>3652</c:v>
                </c:pt>
                <c:pt idx="702">
                  <c:v>3656</c:v>
                </c:pt>
                <c:pt idx="703">
                  <c:v>3656</c:v>
                </c:pt>
                <c:pt idx="704">
                  <c:v>3724</c:v>
                </c:pt>
                <c:pt idx="705">
                  <c:v>3724</c:v>
                </c:pt>
                <c:pt idx="706">
                  <c:v>3728</c:v>
                </c:pt>
                <c:pt idx="707">
                  <c:v>3728</c:v>
                </c:pt>
                <c:pt idx="708">
                  <c:v>3732</c:v>
                </c:pt>
                <c:pt idx="709">
                  <c:v>3732</c:v>
                </c:pt>
                <c:pt idx="710">
                  <c:v>3800</c:v>
                </c:pt>
                <c:pt idx="711">
                  <c:v>3800</c:v>
                </c:pt>
                <c:pt idx="712">
                  <c:v>3804</c:v>
                </c:pt>
                <c:pt idx="713">
                  <c:v>3804</c:v>
                </c:pt>
                <c:pt idx="714">
                  <c:v>3808</c:v>
                </c:pt>
                <c:pt idx="715">
                  <c:v>3808</c:v>
                </c:pt>
                <c:pt idx="716">
                  <c:v>3876</c:v>
                </c:pt>
                <c:pt idx="717">
                  <c:v>3876</c:v>
                </c:pt>
                <c:pt idx="718">
                  <c:v>3880</c:v>
                </c:pt>
                <c:pt idx="719">
                  <c:v>3880</c:v>
                </c:pt>
                <c:pt idx="720">
                  <c:v>3884</c:v>
                </c:pt>
                <c:pt idx="721">
                  <c:v>3884</c:v>
                </c:pt>
                <c:pt idx="722">
                  <c:v>3952</c:v>
                </c:pt>
                <c:pt idx="723">
                  <c:v>3952</c:v>
                </c:pt>
                <c:pt idx="724">
                  <c:v>3956</c:v>
                </c:pt>
                <c:pt idx="725">
                  <c:v>3956</c:v>
                </c:pt>
                <c:pt idx="726">
                  <c:v>3960</c:v>
                </c:pt>
                <c:pt idx="727">
                  <c:v>3960</c:v>
                </c:pt>
                <c:pt idx="728">
                  <c:v>4028</c:v>
                </c:pt>
                <c:pt idx="729">
                  <c:v>4028</c:v>
                </c:pt>
                <c:pt idx="730">
                  <c:v>4032</c:v>
                </c:pt>
                <c:pt idx="731">
                  <c:v>4032</c:v>
                </c:pt>
                <c:pt idx="732">
                  <c:v>4036</c:v>
                </c:pt>
                <c:pt idx="733">
                  <c:v>4036</c:v>
                </c:pt>
                <c:pt idx="734">
                  <c:v>4104</c:v>
                </c:pt>
                <c:pt idx="735">
                  <c:v>4104</c:v>
                </c:pt>
                <c:pt idx="736">
                  <c:v>4108</c:v>
                </c:pt>
                <c:pt idx="737">
                  <c:v>4108</c:v>
                </c:pt>
                <c:pt idx="738">
                  <c:v>4112</c:v>
                </c:pt>
                <c:pt idx="739">
                  <c:v>4112</c:v>
                </c:pt>
                <c:pt idx="740">
                  <c:v>4180</c:v>
                </c:pt>
                <c:pt idx="741">
                  <c:v>4180</c:v>
                </c:pt>
                <c:pt idx="742">
                  <c:v>4184</c:v>
                </c:pt>
                <c:pt idx="743">
                  <c:v>4184</c:v>
                </c:pt>
                <c:pt idx="744">
                  <c:v>4188</c:v>
                </c:pt>
                <c:pt idx="745">
                  <c:v>4188</c:v>
                </c:pt>
                <c:pt idx="746">
                  <c:v>4256</c:v>
                </c:pt>
                <c:pt idx="747">
                  <c:v>4256</c:v>
                </c:pt>
                <c:pt idx="748">
                  <c:v>4260</c:v>
                </c:pt>
                <c:pt idx="749">
                  <c:v>4260</c:v>
                </c:pt>
                <c:pt idx="750">
                  <c:v>4264</c:v>
                </c:pt>
                <c:pt idx="751">
                  <c:v>4264</c:v>
                </c:pt>
                <c:pt idx="752">
                  <c:v>4332</c:v>
                </c:pt>
                <c:pt idx="753">
                  <c:v>4332</c:v>
                </c:pt>
                <c:pt idx="754">
                  <c:v>4336</c:v>
                </c:pt>
                <c:pt idx="755">
                  <c:v>4336</c:v>
                </c:pt>
                <c:pt idx="756">
                  <c:v>4340</c:v>
                </c:pt>
                <c:pt idx="757">
                  <c:v>4340</c:v>
                </c:pt>
                <c:pt idx="758">
                  <c:v>4344</c:v>
                </c:pt>
                <c:pt idx="759">
                  <c:v>4344</c:v>
                </c:pt>
                <c:pt idx="760">
                  <c:v>4348</c:v>
                </c:pt>
                <c:pt idx="761">
                  <c:v>4348</c:v>
                </c:pt>
                <c:pt idx="762">
                  <c:v>4408</c:v>
                </c:pt>
                <c:pt idx="763">
                  <c:v>4408</c:v>
                </c:pt>
                <c:pt idx="764">
                  <c:v>4412</c:v>
                </c:pt>
                <c:pt idx="765">
                  <c:v>4412</c:v>
                </c:pt>
                <c:pt idx="766">
                  <c:v>4416</c:v>
                </c:pt>
                <c:pt idx="767">
                  <c:v>4416</c:v>
                </c:pt>
                <c:pt idx="768">
                  <c:v>4420</c:v>
                </c:pt>
                <c:pt idx="769">
                  <c:v>4420</c:v>
                </c:pt>
                <c:pt idx="770">
                  <c:v>4424</c:v>
                </c:pt>
                <c:pt idx="771">
                  <c:v>4424</c:v>
                </c:pt>
                <c:pt idx="772">
                  <c:v>4428</c:v>
                </c:pt>
                <c:pt idx="773">
                  <c:v>4428</c:v>
                </c:pt>
                <c:pt idx="774">
                  <c:v>4432</c:v>
                </c:pt>
                <c:pt idx="775">
                  <c:v>4432</c:v>
                </c:pt>
                <c:pt idx="776">
                  <c:v>4436</c:v>
                </c:pt>
                <c:pt idx="777">
                  <c:v>4436</c:v>
                </c:pt>
                <c:pt idx="778">
                  <c:v>4440</c:v>
                </c:pt>
                <c:pt idx="779">
                  <c:v>4440</c:v>
                </c:pt>
                <c:pt idx="780">
                  <c:v>4444</c:v>
                </c:pt>
                <c:pt idx="781">
                  <c:v>4444</c:v>
                </c:pt>
                <c:pt idx="782">
                  <c:v>4448</c:v>
                </c:pt>
                <c:pt idx="783">
                  <c:v>4448</c:v>
                </c:pt>
                <c:pt idx="784">
                  <c:v>4452</c:v>
                </c:pt>
                <c:pt idx="785">
                  <c:v>4452</c:v>
                </c:pt>
                <c:pt idx="786">
                  <c:v>4456</c:v>
                </c:pt>
                <c:pt idx="787">
                  <c:v>4456</c:v>
                </c:pt>
                <c:pt idx="788">
                  <c:v>4460</c:v>
                </c:pt>
                <c:pt idx="789">
                  <c:v>4460</c:v>
                </c:pt>
                <c:pt idx="790">
                  <c:v>4464</c:v>
                </c:pt>
                <c:pt idx="791">
                  <c:v>4464</c:v>
                </c:pt>
                <c:pt idx="792">
                  <c:v>4468</c:v>
                </c:pt>
                <c:pt idx="793">
                  <c:v>4468</c:v>
                </c:pt>
                <c:pt idx="794">
                  <c:v>4472</c:v>
                </c:pt>
                <c:pt idx="795">
                  <c:v>4472</c:v>
                </c:pt>
                <c:pt idx="796">
                  <c:v>4476</c:v>
                </c:pt>
                <c:pt idx="797">
                  <c:v>4476</c:v>
                </c:pt>
                <c:pt idx="798">
                  <c:v>4480</c:v>
                </c:pt>
                <c:pt idx="799">
                  <c:v>4480</c:v>
                </c:pt>
                <c:pt idx="800">
                  <c:v>4484</c:v>
                </c:pt>
                <c:pt idx="801">
                  <c:v>4484</c:v>
                </c:pt>
                <c:pt idx="802">
                  <c:v>4488</c:v>
                </c:pt>
                <c:pt idx="803">
                  <c:v>4488</c:v>
                </c:pt>
                <c:pt idx="804">
                  <c:v>4556</c:v>
                </c:pt>
                <c:pt idx="805">
                  <c:v>4556</c:v>
                </c:pt>
                <c:pt idx="806">
                  <c:v>4560</c:v>
                </c:pt>
                <c:pt idx="807">
                  <c:v>4560</c:v>
                </c:pt>
                <c:pt idx="808">
                  <c:v>4564</c:v>
                </c:pt>
                <c:pt idx="809">
                  <c:v>4564</c:v>
                </c:pt>
                <c:pt idx="810">
                  <c:v>4648</c:v>
                </c:pt>
                <c:pt idx="811">
                  <c:v>4648</c:v>
                </c:pt>
                <c:pt idx="812">
                  <c:v>4652</c:v>
                </c:pt>
                <c:pt idx="813">
                  <c:v>4652</c:v>
                </c:pt>
                <c:pt idx="814">
                  <c:v>4656</c:v>
                </c:pt>
                <c:pt idx="815">
                  <c:v>4656</c:v>
                </c:pt>
                <c:pt idx="816">
                  <c:v>4740</c:v>
                </c:pt>
                <c:pt idx="817">
                  <c:v>4740</c:v>
                </c:pt>
                <c:pt idx="818">
                  <c:v>4744</c:v>
                </c:pt>
                <c:pt idx="819">
                  <c:v>4744</c:v>
                </c:pt>
                <c:pt idx="820">
                  <c:v>4748</c:v>
                </c:pt>
                <c:pt idx="821">
                  <c:v>4748</c:v>
                </c:pt>
                <c:pt idx="822">
                  <c:v>4832</c:v>
                </c:pt>
                <c:pt idx="823">
                  <c:v>4832</c:v>
                </c:pt>
                <c:pt idx="824">
                  <c:v>4836</c:v>
                </c:pt>
                <c:pt idx="825">
                  <c:v>4836</c:v>
                </c:pt>
                <c:pt idx="826">
                  <c:v>4840</c:v>
                </c:pt>
                <c:pt idx="827">
                  <c:v>4840</c:v>
                </c:pt>
                <c:pt idx="828">
                  <c:v>4924</c:v>
                </c:pt>
                <c:pt idx="829">
                  <c:v>4924</c:v>
                </c:pt>
                <c:pt idx="830">
                  <c:v>4928</c:v>
                </c:pt>
                <c:pt idx="831">
                  <c:v>4928</c:v>
                </c:pt>
                <c:pt idx="832">
                  <c:v>4932</c:v>
                </c:pt>
                <c:pt idx="833">
                  <c:v>4932</c:v>
                </c:pt>
                <c:pt idx="834">
                  <c:v>5016</c:v>
                </c:pt>
                <c:pt idx="835">
                  <c:v>5016</c:v>
                </c:pt>
                <c:pt idx="836">
                  <c:v>5020</c:v>
                </c:pt>
                <c:pt idx="837">
                  <c:v>5020</c:v>
                </c:pt>
                <c:pt idx="838">
                  <c:v>5024</c:v>
                </c:pt>
                <c:pt idx="839">
                  <c:v>5024</c:v>
                </c:pt>
                <c:pt idx="840">
                  <c:v>5108</c:v>
                </c:pt>
                <c:pt idx="841">
                  <c:v>5108</c:v>
                </c:pt>
                <c:pt idx="842">
                  <c:v>5112</c:v>
                </c:pt>
                <c:pt idx="843">
                  <c:v>5112</c:v>
                </c:pt>
                <c:pt idx="844">
                  <c:v>5116</c:v>
                </c:pt>
                <c:pt idx="845">
                  <c:v>5116</c:v>
                </c:pt>
                <c:pt idx="846">
                  <c:v>5200</c:v>
                </c:pt>
                <c:pt idx="847">
                  <c:v>5200</c:v>
                </c:pt>
                <c:pt idx="848">
                  <c:v>5204</c:v>
                </c:pt>
                <c:pt idx="849">
                  <c:v>5204</c:v>
                </c:pt>
                <c:pt idx="850">
                  <c:v>5208</c:v>
                </c:pt>
                <c:pt idx="851">
                  <c:v>5208</c:v>
                </c:pt>
                <c:pt idx="852">
                  <c:v>5292</c:v>
                </c:pt>
                <c:pt idx="853">
                  <c:v>5292</c:v>
                </c:pt>
                <c:pt idx="854">
                  <c:v>5296</c:v>
                </c:pt>
                <c:pt idx="855">
                  <c:v>5296</c:v>
                </c:pt>
                <c:pt idx="856">
                  <c:v>5300</c:v>
                </c:pt>
                <c:pt idx="857">
                  <c:v>5300</c:v>
                </c:pt>
                <c:pt idx="858">
                  <c:v>5384</c:v>
                </c:pt>
                <c:pt idx="859">
                  <c:v>5384</c:v>
                </c:pt>
                <c:pt idx="860">
                  <c:v>5388</c:v>
                </c:pt>
                <c:pt idx="861">
                  <c:v>5388</c:v>
                </c:pt>
                <c:pt idx="862">
                  <c:v>5392</c:v>
                </c:pt>
                <c:pt idx="863">
                  <c:v>5392</c:v>
                </c:pt>
                <c:pt idx="864">
                  <c:v>5476</c:v>
                </c:pt>
                <c:pt idx="865">
                  <c:v>5476</c:v>
                </c:pt>
                <c:pt idx="866">
                  <c:v>5480</c:v>
                </c:pt>
                <c:pt idx="867">
                  <c:v>5480</c:v>
                </c:pt>
                <c:pt idx="868">
                  <c:v>5484</c:v>
                </c:pt>
                <c:pt idx="869">
                  <c:v>5484</c:v>
                </c:pt>
                <c:pt idx="870">
                  <c:v>5568</c:v>
                </c:pt>
                <c:pt idx="871">
                  <c:v>5568</c:v>
                </c:pt>
                <c:pt idx="872">
                  <c:v>5572</c:v>
                </c:pt>
                <c:pt idx="873">
                  <c:v>5572</c:v>
                </c:pt>
                <c:pt idx="874">
                  <c:v>5576</c:v>
                </c:pt>
                <c:pt idx="875">
                  <c:v>5576</c:v>
                </c:pt>
                <c:pt idx="876">
                  <c:v>5660</c:v>
                </c:pt>
                <c:pt idx="877">
                  <c:v>5660</c:v>
                </c:pt>
                <c:pt idx="878">
                  <c:v>5664</c:v>
                </c:pt>
                <c:pt idx="879">
                  <c:v>5664</c:v>
                </c:pt>
                <c:pt idx="880">
                  <c:v>5668</c:v>
                </c:pt>
                <c:pt idx="881">
                  <c:v>5668</c:v>
                </c:pt>
                <c:pt idx="882">
                  <c:v>5752</c:v>
                </c:pt>
                <c:pt idx="883">
                  <c:v>5752</c:v>
                </c:pt>
                <c:pt idx="884">
                  <c:v>5756</c:v>
                </c:pt>
                <c:pt idx="885">
                  <c:v>5756</c:v>
                </c:pt>
                <c:pt idx="886">
                  <c:v>5760</c:v>
                </c:pt>
                <c:pt idx="887">
                  <c:v>5760</c:v>
                </c:pt>
                <c:pt idx="888">
                  <c:v>5844</c:v>
                </c:pt>
                <c:pt idx="889">
                  <c:v>5844</c:v>
                </c:pt>
                <c:pt idx="890">
                  <c:v>5848</c:v>
                </c:pt>
                <c:pt idx="891">
                  <c:v>5848</c:v>
                </c:pt>
                <c:pt idx="892">
                  <c:v>5852</c:v>
                </c:pt>
                <c:pt idx="893">
                  <c:v>5852</c:v>
                </c:pt>
                <c:pt idx="894">
                  <c:v>5936</c:v>
                </c:pt>
                <c:pt idx="895">
                  <c:v>5936</c:v>
                </c:pt>
                <c:pt idx="896">
                  <c:v>5940</c:v>
                </c:pt>
                <c:pt idx="897">
                  <c:v>5940</c:v>
                </c:pt>
                <c:pt idx="898">
                  <c:v>5944</c:v>
                </c:pt>
                <c:pt idx="899">
                  <c:v>5944</c:v>
                </c:pt>
                <c:pt idx="900">
                  <c:v>6028</c:v>
                </c:pt>
                <c:pt idx="901">
                  <c:v>6028</c:v>
                </c:pt>
                <c:pt idx="902">
                  <c:v>6032</c:v>
                </c:pt>
                <c:pt idx="903">
                  <c:v>6032</c:v>
                </c:pt>
                <c:pt idx="904">
                  <c:v>6036</c:v>
                </c:pt>
                <c:pt idx="905">
                  <c:v>6036</c:v>
                </c:pt>
                <c:pt idx="906">
                  <c:v>6120</c:v>
                </c:pt>
                <c:pt idx="907">
                  <c:v>6120</c:v>
                </c:pt>
                <c:pt idx="908">
                  <c:v>6124</c:v>
                </c:pt>
                <c:pt idx="909">
                  <c:v>6124</c:v>
                </c:pt>
                <c:pt idx="910">
                  <c:v>6128</c:v>
                </c:pt>
                <c:pt idx="911">
                  <c:v>6128</c:v>
                </c:pt>
                <c:pt idx="912">
                  <c:v>6132</c:v>
                </c:pt>
                <c:pt idx="913">
                  <c:v>6132</c:v>
                </c:pt>
                <c:pt idx="914">
                  <c:v>6136</c:v>
                </c:pt>
                <c:pt idx="915">
                  <c:v>6136</c:v>
                </c:pt>
                <c:pt idx="916">
                  <c:v>6208</c:v>
                </c:pt>
                <c:pt idx="917">
                  <c:v>6208</c:v>
                </c:pt>
                <c:pt idx="918">
                  <c:v>6212</c:v>
                </c:pt>
                <c:pt idx="919">
                  <c:v>6212</c:v>
                </c:pt>
                <c:pt idx="920">
                  <c:v>6216</c:v>
                </c:pt>
                <c:pt idx="921">
                  <c:v>6216</c:v>
                </c:pt>
                <c:pt idx="922">
                  <c:v>6220</c:v>
                </c:pt>
                <c:pt idx="923">
                  <c:v>6220</c:v>
                </c:pt>
                <c:pt idx="924">
                  <c:v>6224</c:v>
                </c:pt>
                <c:pt idx="925">
                  <c:v>6224</c:v>
                </c:pt>
                <c:pt idx="926">
                  <c:v>6228</c:v>
                </c:pt>
                <c:pt idx="927">
                  <c:v>6228</c:v>
                </c:pt>
                <c:pt idx="928">
                  <c:v>6232</c:v>
                </c:pt>
                <c:pt idx="929">
                  <c:v>6232</c:v>
                </c:pt>
                <c:pt idx="930">
                  <c:v>6236</c:v>
                </c:pt>
                <c:pt idx="931">
                  <c:v>6236</c:v>
                </c:pt>
                <c:pt idx="932">
                  <c:v>6240</c:v>
                </c:pt>
                <c:pt idx="933">
                  <c:v>6240</c:v>
                </c:pt>
                <c:pt idx="934">
                  <c:v>6244</c:v>
                </c:pt>
                <c:pt idx="935">
                  <c:v>6244</c:v>
                </c:pt>
                <c:pt idx="936">
                  <c:v>6248</c:v>
                </c:pt>
                <c:pt idx="937">
                  <c:v>6248</c:v>
                </c:pt>
                <c:pt idx="938">
                  <c:v>6252</c:v>
                </c:pt>
                <c:pt idx="939">
                  <c:v>6252</c:v>
                </c:pt>
                <c:pt idx="940">
                  <c:v>6256</c:v>
                </c:pt>
                <c:pt idx="941">
                  <c:v>6256</c:v>
                </c:pt>
                <c:pt idx="942">
                  <c:v>6260</c:v>
                </c:pt>
                <c:pt idx="943">
                  <c:v>6260</c:v>
                </c:pt>
                <c:pt idx="944">
                  <c:v>6264</c:v>
                </c:pt>
                <c:pt idx="945">
                  <c:v>6264</c:v>
                </c:pt>
                <c:pt idx="946">
                  <c:v>6268</c:v>
                </c:pt>
                <c:pt idx="947">
                  <c:v>6268</c:v>
                </c:pt>
                <c:pt idx="948">
                  <c:v>6272</c:v>
                </c:pt>
                <c:pt idx="949">
                  <c:v>6272</c:v>
                </c:pt>
                <c:pt idx="950">
                  <c:v>6276</c:v>
                </c:pt>
                <c:pt idx="951">
                  <c:v>6276</c:v>
                </c:pt>
                <c:pt idx="952">
                  <c:v>6280</c:v>
                </c:pt>
                <c:pt idx="953">
                  <c:v>6280</c:v>
                </c:pt>
                <c:pt idx="954">
                  <c:v>6284</c:v>
                </c:pt>
                <c:pt idx="955">
                  <c:v>6284</c:v>
                </c:pt>
                <c:pt idx="956">
                  <c:v>6288</c:v>
                </c:pt>
                <c:pt idx="957">
                  <c:v>6288</c:v>
                </c:pt>
                <c:pt idx="958">
                  <c:v>6368</c:v>
                </c:pt>
                <c:pt idx="959">
                  <c:v>6368</c:v>
                </c:pt>
                <c:pt idx="960">
                  <c:v>6372</c:v>
                </c:pt>
                <c:pt idx="961">
                  <c:v>6372</c:v>
                </c:pt>
                <c:pt idx="962">
                  <c:v>6376</c:v>
                </c:pt>
                <c:pt idx="963">
                  <c:v>6376</c:v>
                </c:pt>
                <c:pt idx="964">
                  <c:v>6476</c:v>
                </c:pt>
                <c:pt idx="965">
                  <c:v>6476</c:v>
                </c:pt>
                <c:pt idx="966">
                  <c:v>6480</c:v>
                </c:pt>
                <c:pt idx="967">
                  <c:v>6480</c:v>
                </c:pt>
                <c:pt idx="968">
                  <c:v>6484</c:v>
                </c:pt>
                <c:pt idx="969">
                  <c:v>6484</c:v>
                </c:pt>
                <c:pt idx="970">
                  <c:v>6584</c:v>
                </c:pt>
                <c:pt idx="971">
                  <c:v>6584</c:v>
                </c:pt>
                <c:pt idx="972">
                  <c:v>6588</c:v>
                </c:pt>
                <c:pt idx="973">
                  <c:v>6588</c:v>
                </c:pt>
                <c:pt idx="974">
                  <c:v>6592</c:v>
                </c:pt>
                <c:pt idx="975">
                  <c:v>6592</c:v>
                </c:pt>
                <c:pt idx="976">
                  <c:v>6692</c:v>
                </c:pt>
                <c:pt idx="977">
                  <c:v>6692</c:v>
                </c:pt>
                <c:pt idx="978">
                  <c:v>6696</c:v>
                </c:pt>
                <c:pt idx="979">
                  <c:v>6696</c:v>
                </c:pt>
                <c:pt idx="980">
                  <c:v>6700</c:v>
                </c:pt>
                <c:pt idx="981">
                  <c:v>6700</c:v>
                </c:pt>
                <c:pt idx="982">
                  <c:v>6800</c:v>
                </c:pt>
                <c:pt idx="983">
                  <c:v>6800</c:v>
                </c:pt>
                <c:pt idx="984">
                  <c:v>6804</c:v>
                </c:pt>
                <c:pt idx="985">
                  <c:v>6804</c:v>
                </c:pt>
                <c:pt idx="986">
                  <c:v>6808</c:v>
                </c:pt>
                <c:pt idx="987">
                  <c:v>6808</c:v>
                </c:pt>
                <c:pt idx="988">
                  <c:v>6908</c:v>
                </c:pt>
                <c:pt idx="989">
                  <c:v>6908</c:v>
                </c:pt>
                <c:pt idx="990">
                  <c:v>6912</c:v>
                </c:pt>
                <c:pt idx="991">
                  <c:v>6912</c:v>
                </c:pt>
                <c:pt idx="992">
                  <c:v>6916</c:v>
                </c:pt>
                <c:pt idx="993">
                  <c:v>6916</c:v>
                </c:pt>
                <c:pt idx="994">
                  <c:v>7016</c:v>
                </c:pt>
                <c:pt idx="995">
                  <c:v>7016</c:v>
                </c:pt>
                <c:pt idx="996">
                  <c:v>7020</c:v>
                </c:pt>
                <c:pt idx="997">
                  <c:v>7020</c:v>
                </c:pt>
                <c:pt idx="998">
                  <c:v>7024</c:v>
                </c:pt>
                <c:pt idx="999">
                  <c:v>7024</c:v>
                </c:pt>
                <c:pt idx="1000">
                  <c:v>7124</c:v>
                </c:pt>
                <c:pt idx="1001">
                  <c:v>7124</c:v>
                </c:pt>
                <c:pt idx="1002">
                  <c:v>7128</c:v>
                </c:pt>
                <c:pt idx="1003">
                  <c:v>7128</c:v>
                </c:pt>
                <c:pt idx="1004">
                  <c:v>7132</c:v>
                </c:pt>
                <c:pt idx="1005">
                  <c:v>7132</c:v>
                </c:pt>
                <c:pt idx="1006">
                  <c:v>7232</c:v>
                </c:pt>
                <c:pt idx="1007">
                  <c:v>7232</c:v>
                </c:pt>
                <c:pt idx="1008">
                  <c:v>7236</c:v>
                </c:pt>
                <c:pt idx="1009">
                  <c:v>7236</c:v>
                </c:pt>
                <c:pt idx="1010">
                  <c:v>7240</c:v>
                </c:pt>
                <c:pt idx="1011">
                  <c:v>7240</c:v>
                </c:pt>
                <c:pt idx="1012">
                  <c:v>7340</c:v>
                </c:pt>
                <c:pt idx="1013">
                  <c:v>7340</c:v>
                </c:pt>
                <c:pt idx="1014">
                  <c:v>7344</c:v>
                </c:pt>
                <c:pt idx="1015">
                  <c:v>7344</c:v>
                </c:pt>
                <c:pt idx="1016">
                  <c:v>7348</c:v>
                </c:pt>
                <c:pt idx="1017">
                  <c:v>7348</c:v>
                </c:pt>
                <c:pt idx="1018">
                  <c:v>7448</c:v>
                </c:pt>
                <c:pt idx="1019">
                  <c:v>7448</c:v>
                </c:pt>
                <c:pt idx="1020">
                  <c:v>7452</c:v>
                </c:pt>
                <c:pt idx="1021">
                  <c:v>7452</c:v>
                </c:pt>
                <c:pt idx="1022">
                  <c:v>7456</c:v>
                </c:pt>
                <c:pt idx="1023">
                  <c:v>7456</c:v>
                </c:pt>
                <c:pt idx="1024">
                  <c:v>7556</c:v>
                </c:pt>
                <c:pt idx="1025">
                  <c:v>7556</c:v>
                </c:pt>
                <c:pt idx="1026">
                  <c:v>7560</c:v>
                </c:pt>
                <c:pt idx="1027">
                  <c:v>7560</c:v>
                </c:pt>
                <c:pt idx="1028">
                  <c:v>7564</c:v>
                </c:pt>
                <c:pt idx="1029">
                  <c:v>7564</c:v>
                </c:pt>
                <c:pt idx="1030">
                  <c:v>7664</c:v>
                </c:pt>
                <c:pt idx="1031">
                  <c:v>7664</c:v>
                </c:pt>
                <c:pt idx="1032">
                  <c:v>7668</c:v>
                </c:pt>
                <c:pt idx="1033">
                  <c:v>7668</c:v>
                </c:pt>
                <c:pt idx="1034">
                  <c:v>7672</c:v>
                </c:pt>
                <c:pt idx="1035">
                  <c:v>7672</c:v>
                </c:pt>
                <c:pt idx="1036">
                  <c:v>7772</c:v>
                </c:pt>
                <c:pt idx="1037">
                  <c:v>7772</c:v>
                </c:pt>
                <c:pt idx="1038">
                  <c:v>7776</c:v>
                </c:pt>
                <c:pt idx="1039">
                  <c:v>7776</c:v>
                </c:pt>
                <c:pt idx="1040">
                  <c:v>7780</c:v>
                </c:pt>
                <c:pt idx="1041">
                  <c:v>7780</c:v>
                </c:pt>
                <c:pt idx="1042">
                  <c:v>7880</c:v>
                </c:pt>
                <c:pt idx="1043">
                  <c:v>7880</c:v>
                </c:pt>
                <c:pt idx="1044">
                  <c:v>7884</c:v>
                </c:pt>
                <c:pt idx="1045">
                  <c:v>7884</c:v>
                </c:pt>
                <c:pt idx="1046">
                  <c:v>7888</c:v>
                </c:pt>
                <c:pt idx="1047">
                  <c:v>7888</c:v>
                </c:pt>
                <c:pt idx="1048">
                  <c:v>7988</c:v>
                </c:pt>
                <c:pt idx="1049">
                  <c:v>7988</c:v>
                </c:pt>
                <c:pt idx="1050">
                  <c:v>7992</c:v>
                </c:pt>
                <c:pt idx="1051">
                  <c:v>7992</c:v>
                </c:pt>
                <c:pt idx="1052">
                  <c:v>7996</c:v>
                </c:pt>
                <c:pt idx="1053">
                  <c:v>7996</c:v>
                </c:pt>
                <c:pt idx="1054">
                  <c:v>8096</c:v>
                </c:pt>
                <c:pt idx="1055">
                  <c:v>8096</c:v>
                </c:pt>
                <c:pt idx="1056">
                  <c:v>8100</c:v>
                </c:pt>
                <c:pt idx="1057">
                  <c:v>8100</c:v>
                </c:pt>
                <c:pt idx="1058">
                  <c:v>8104</c:v>
                </c:pt>
                <c:pt idx="1059">
                  <c:v>8104</c:v>
                </c:pt>
                <c:pt idx="1060">
                  <c:v>8204</c:v>
                </c:pt>
                <c:pt idx="1061">
                  <c:v>8204</c:v>
                </c:pt>
                <c:pt idx="1062">
                  <c:v>8208</c:v>
                </c:pt>
                <c:pt idx="1063">
                  <c:v>8208</c:v>
                </c:pt>
                <c:pt idx="1064">
                  <c:v>8212</c:v>
                </c:pt>
                <c:pt idx="1065">
                  <c:v>8212</c:v>
                </c:pt>
                <c:pt idx="1066">
                  <c:v>8216</c:v>
                </c:pt>
                <c:pt idx="1067">
                  <c:v>8216</c:v>
                </c:pt>
                <c:pt idx="1068">
                  <c:v>8220</c:v>
                </c:pt>
                <c:pt idx="1069">
                  <c:v>8220</c:v>
                </c:pt>
                <c:pt idx="1070">
                  <c:v>8304</c:v>
                </c:pt>
                <c:pt idx="1071">
                  <c:v>8304</c:v>
                </c:pt>
                <c:pt idx="1072">
                  <c:v>8308</c:v>
                </c:pt>
                <c:pt idx="1073">
                  <c:v>8308</c:v>
                </c:pt>
                <c:pt idx="1074">
                  <c:v>8312</c:v>
                </c:pt>
                <c:pt idx="1075">
                  <c:v>8312</c:v>
                </c:pt>
                <c:pt idx="1076">
                  <c:v>8316</c:v>
                </c:pt>
                <c:pt idx="1077">
                  <c:v>8316</c:v>
                </c:pt>
                <c:pt idx="1078">
                  <c:v>8320</c:v>
                </c:pt>
                <c:pt idx="1079">
                  <c:v>8320</c:v>
                </c:pt>
                <c:pt idx="1080">
                  <c:v>8324</c:v>
                </c:pt>
                <c:pt idx="1081">
                  <c:v>8324</c:v>
                </c:pt>
                <c:pt idx="1082">
                  <c:v>8328</c:v>
                </c:pt>
                <c:pt idx="1083">
                  <c:v>8328</c:v>
                </c:pt>
                <c:pt idx="1084">
                  <c:v>8332</c:v>
                </c:pt>
                <c:pt idx="1085">
                  <c:v>8332</c:v>
                </c:pt>
                <c:pt idx="1086">
                  <c:v>8336</c:v>
                </c:pt>
                <c:pt idx="1087">
                  <c:v>8336</c:v>
                </c:pt>
                <c:pt idx="1088">
                  <c:v>8340</c:v>
                </c:pt>
                <c:pt idx="1089">
                  <c:v>8340</c:v>
                </c:pt>
                <c:pt idx="1090">
                  <c:v>8344</c:v>
                </c:pt>
                <c:pt idx="1091">
                  <c:v>8344</c:v>
                </c:pt>
                <c:pt idx="1092">
                  <c:v>8348</c:v>
                </c:pt>
                <c:pt idx="1093">
                  <c:v>8348</c:v>
                </c:pt>
                <c:pt idx="1094">
                  <c:v>8352</c:v>
                </c:pt>
                <c:pt idx="1095">
                  <c:v>8352</c:v>
                </c:pt>
                <c:pt idx="1096">
                  <c:v>8356</c:v>
                </c:pt>
                <c:pt idx="1097">
                  <c:v>8356</c:v>
                </c:pt>
                <c:pt idx="1098">
                  <c:v>8360</c:v>
                </c:pt>
                <c:pt idx="1099">
                  <c:v>8360</c:v>
                </c:pt>
                <c:pt idx="1100">
                  <c:v>8364</c:v>
                </c:pt>
                <c:pt idx="1101">
                  <c:v>8364</c:v>
                </c:pt>
                <c:pt idx="1102">
                  <c:v>8368</c:v>
                </c:pt>
                <c:pt idx="1103">
                  <c:v>8368</c:v>
                </c:pt>
                <c:pt idx="1104">
                  <c:v>8372</c:v>
                </c:pt>
                <c:pt idx="1105">
                  <c:v>8372</c:v>
                </c:pt>
                <c:pt idx="1106">
                  <c:v>8376</c:v>
                </c:pt>
                <c:pt idx="1107">
                  <c:v>8376</c:v>
                </c:pt>
                <c:pt idx="1108">
                  <c:v>8380</c:v>
                </c:pt>
                <c:pt idx="1109">
                  <c:v>8380</c:v>
                </c:pt>
                <c:pt idx="1110">
                  <c:v>8384</c:v>
                </c:pt>
                <c:pt idx="1111">
                  <c:v>8384</c:v>
                </c:pt>
                <c:pt idx="1112">
                  <c:v>8476</c:v>
                </c:pt>
                <c:pt idx="1113">
                  <c:v>8476</c:v>
                </c:pt>
                <c:pt idx="1114">
                  <c:v>8480</c:v>
                </c:pt>
                <c:pt idx="1115">
                  <c:v>8480</c:v>
                </c:pt>
                <c:pt idx="1116">
                  <c:v>8484</c:v>
                </c:pt>
                <c:pt idx="1117">
                  <c:v>8484</c:v>
                </c:pt>
                <c:pt idx="1118">
                  <c:v>8600</c:v>
                </c:pt>
                <c:pt idx="1119">
                  <c:v>8600</c:v>
                </c:pt>
                <c:pt idx="1120">
                  <c:v>8604</c:v>
                </c:pt>
                <c:pt idx="1121">
                  <c:v>8604</c:v>
                </c:pt>
                <c:pt idx="1122">
                  <c:v>8608</c:v>
                </c:pt>
                <c:pt idx="1123">
                  <c:v>8608</c:v>
                </c:pt>
                <c:pt idx="1124">
                  <c:v>8724</c:v>
                </c:pt>
                <c:pt idx="1125">
                  <c:v>8724</c:v>
                </c:pt>
                <c:pt idx="1126">
                  <c:v>8728</c:v>
                </c:pt>
                <c:pt idx="1127">
                  <c:v>8728</c:v>
                </c:pt>
                <c:pt idx="1128">
                  <c:v>8732</c:v>
                </c:pt>
                <c:pt idx="1129">
                  <c:v>8732</c:v>
                </c:pt>
                <c:pt idx="1130">
                  <c:v>8848</c:v>
                </c:pt>
                <c:pt idx="1131">
                  <c:v>8848</c:v>
                </c:pt>
                <c:pt idx="1132">
                  <c:v>8852</c:v>
                </c:pt>
                <c:pt idx="1133">
                  <c:v>8852</c:v>
                </c:pt>
                <c:pt idx="1134">
                  <c:v>8856</c:v>
                </c:pt>
                <c:pt idx="1135">
                  <c:v>8856</c:v>
                </c:pt>
                <c:pt idx="1136">
                  <c:v>8972</c:v>
                </c:pt>
                <c:pt idx="1137">
                  <c:v>8972</c:v>
                </c:pt>
                <c:pt idx="1138">
                  <c:v>8976</c:v>
                </c:pt>
                <c:pt idx="1139">
                  <c:v>8976</c:v>
                </c:pt>
                <c:pt idx="1140">
                  <c:v>8980</c:v>
                </c:pt>
                <c:pt idx="1141">
                  <c:v>8980</c:v>
                </c:pt>
                <c:pt idx="1142">
                  <c:v>9096</c:v>
                </c:pt>
                <c:pt idx="1143">
                  <c:v>9096</c:v>
                </c:pt>
                <c:pt idx="1144">
                  <c:v>9100</c:v>
                </c:pt>
                <c:pt idx="1145">
                  <c:v>9100</c:v>
                </c:pt>
                <c:pt idx="1146">
                  <c:v>9104</c:v>
                </c:pt>
                <c:pt idx="1147">
                  <c:v>9104</c:v>
                </c:pt>
                <c:pt idx="1148">
                  <c:v>9220</c:v>
                </c:pt>
                <c:pt idx="1149">
                  <c:v>9220</c:v>
                </c:pt>
                <c:pt idx="1150">
                  <c:v>9224</c:v>
                </c:pt>
                <c:pt idx="1151">
                  <c:v>9224</c:v>
                </c:pt>
                <c:pt idx="1152">
                  <c:v>9228</c:v>
                </c:pt>
                <c:pt idx="1153">
                  <c:v>9228</c:v>
                </c:pt>
                <c:pt idx="1154">
                  <c:v>9344</c:v>
                </c:pt>
                <c:pt idx="1155">
                  <c:v>9344</c:v>
                </c:pt>
                <c:pt idx="1156">
                  <c:v>9348</c:v>
                </c:pt>
                <c:pt idx="1157">
                  <c:v>9348</c:v>
                </c:pt>
                <c:pt idx="1158">
                  <c:v>9352</c:v>
                </c:pt>
                <c:pt idx="1159">
                  <c:v>9352</c:v>
                </c:pt>
                <c:pt idx="1160">
                  <c:v>9468</c:v>
                </c:pt>
                <c:pt idx="1161">
                  <c:v>9468</c:v>
                </c:pt>
                <c:pt idx="1162">
                  <c:v>9472</c:v>
                </c:pt>
                <c:pt idx="1163">
                  <c:v>9472</c:v>
                </c:pt>
                <c:pt idx="1164">
                  <c:v>9476</c:v>
                </c:pt>
                <c:pt idx="1165">
                  <c:v>9476</c:v>
                </c:pt>
                <c:pt idx="1166">
                  <c:v>9592</c:v>
                </c:pt>
                <c:pt idx="1167">
                  <c:v>9592</c:v>
                </c:pt>
                <c:pt idx="1168">
                  <c:v>9596</c:v>
                </c:pt>
                <c:pt idx="1169">
                  <c:v>9596</c:v>
                </c:pt>
                <c:pt idx="1170">
                  <c:v>9600</c:v>
                </c:pt>
                <c:pt idx="1171">
                  <c:v>9600</c:v>
                </c:pt>
                <c:pt idx="1172">
                  <c:v>9716</c:v>
                </c:pt>
                <c:pt idx="1173">
                  <c:v>9716</c:v>
                </c:pt>
                <c:pt idx="1174">
                  <c:v>9720</c:v>
                </c:pt>
                <c:pt idx="1175">
                  <c:v>9720</c:v>
                </c:pt>
                <c:pt idx="1176">
                  <c:v>9724</c:v>
                </c:pt>
                <c:pt idx="1177">
                  <c:v>9724</c:v>
                </c:pt>
                <c:pt idx="1178">
                  <c:v>9840</c:v>
                </c:pt>
                <c:pt idx="1179">
                  <c:v>9840</c:v>
                </c:pt>
                <c:pt idx="1180">
                  <c:v>9844</c:v>
                </c:pt>
                <c:pt idx="1181">
                  <c:v>9844</c:v>
                </c:pt>
                <c:pt idx="1182">
                  <c:v>9848</c:v>
                </c:pt>
                <c:pt idx="1183">
                  <c:v>9848</c:v>
                </c:pt>
                <c:pt idx="1184">
                  <c:v>9964</c:v>
                </c:pt>
                <c:pt idx="1185">
                  <c:v>9964</c:v>
                </c:pt>
                <c:pt idx="1186">
                  <c:v>9968</c:v>
                </c:pt>
                <c:pt idx="1187">
                  <c:v>9968</c:v>
                </c:pt>
                <c:pt idx="1188">
                  <c:v>9972</c:v>
                </c:pt>
                <c:pt idx="1189">
                  <c:v>9972</c:v>
                </c:pt>
                <c:pt idx="1190">
                  <c:v>10088</c:v>
                </c:pt>
                <c:pt idx="1191">
                  <c:v>10088</c:v>
                </c:pt>
                <c:pt idx="1192">
                  <c:v>10092</c:v>
                </c:pt>
                <c:pt idx="1193">
                  <c:v>10092</c:v>
                </c:pt>
                <c:pt idx="1194">
                  <c:v>10096</c:v>
                </c:pt>
                <c:pt idx="1195">
                  <c:v>10096</c:v>
                </c:pt>
                <c:pt idx="1196">
                  <c:v>10212</c:v>
                </c:pt>
                <c:pt idx="1197">
                  <c:v>10212</c:v>
                </c:pt>
                <c:pt idx="1198">
                  <c:v>10216</c:v>
                </c:pt>
                <c:pt idx="1199">
                  <c:v>10216</c:v>
                </c:pt>
                <c:pt idx="1200">
                  <c:v>10220</c:v>
                </c:pt>
                <c:pt idx="1201">
                  <c:v>10220</c:v>
                </c:pt>
                <c:pt idx="1202">
                  <c:v>10336</c:v>
                </c:pt>
                <c:pt idx="1203">
                  <c:v>10336</c:v>
                </c:pt>
                <c:pt idx="1204">
                  <c:v>10340</c:v>
                </c:pt>
                <c:pt idx="1205">
                  <c:v>10340</c:v>
                </c:pt>
                <c:pt idx="1206">
                  <c:v>10344</c:v>
                </c:pt>
                <c:pt idx="1207">
                  <c:v>10344</c:v>
                </c:pt>
                <c:pt idx="1208">
                  <c:v>10460</c:v>
                </c:pt>
                <c:pt idx="1209">
                  <c:v>10460</c:v>
                </c:pt>
                <c:pt idx="1210">
                  <c:v>10464</c:v>
                </c:pt>
                <c:pt idx="1211">
                  <c:v>10464</c:v>
                </c:pt>
                <c:pt idx="1212">
                  <c:v>10468</c:v>
                </c:pt>
                <c:pt idx="1213">
                  <c:v>10468</c:v>
                </c:pt>
                <c:pt idx="1214">
                  <c:v>10584</c:v>
                </c:pt>
                <c:pt idx="1215">
                  <c:v>10584</c:v>
                </c:pt>
                <c:pt idx="1216">
                  <c:v>10588</c:v>
                </c:pt>
                <c:pt idx="1217">
                  <c:v>10588</c:v>
                </c:pt>
                <c:pt idx="1218">
                  <c:v>10592</c:v>
                </c:pt>
                <c:pt idx="1219">
                  <c:v>10592</c:v>
                </c:pt>
                <c:pt idx="1220">
                  <c:v>10596</c:v>
                </c:pt>
                <c:pt idx="1221">
                  <c:v>10596</c:v>
                </c:pt>
                <c:pt idx="1222">
                  <c:v>10600</c:v>
                </c:pt>
                <c:pt idx="1223">
                  <c:v>10600</c:v>
                </c:pt>
                <c:pt idx="1224">
                  <c:v>10696</c:v>
                </c:pt>
                <c:pt idx="1225">
                  <c:v>10696</c:v>
                </c:pt>
                <c:pt idx="1226">
                  <c:v>10700</c:v>
                </c:pt>
                <c:pt idx="1227">
                  <c:v>10700</c:v>
                </c:pt>
                <c:pt idx="1228">
                  <c:v>10704</c:v>
                </c:pt>
                <c:pt idx="1229">
                  <c:v>10704</c:v>
                </c:pt>
                <c:pt idx="1230">
                  <c:v>10708</c:v>
                </c:pt>
                <c:pt idx="1231">
                  <c:v>10708</c:v>
                </c:pt>
                <c:pt idx="1232">
                  <c:v>10712</c:v>
                </c:pt>
                <c:pt idx="1233">
                  <c:v>10712</c:v>
                </c:pt>
                <c:pt idx="1234">
                  <c:v>10716</c:v>
                </c:pt>
                <c:pt idx="1235">
                  <c:v>10716</c:v>
                </c:pt>
                <c:pt idx="1236">
                  <c:v>10720</c:v>
                </c:pt>
                <c:pt idx="1237">
                  <c:v>10720</c:v>
                </c:pt>
                <c:pt idx="1238">
                  <c:v>10724</c:v>
                </c:pt>
                <c:pt idx="1239">
                  <c:v>10724</c:v>
                </c:pt>
                <c:pt idx="1240">
                  <c:v>10728</c:v>
                </c:pt>
                <c:pt idx="1241">
                  <c:v>10728</c:v>
                </c:pt>
                <c:pt idx="1242">
                  <c:v>10732</c:v>
                </c:pt>
                <c:pt idx="1243">
                  <c:v>10732</c:v>
                </c:pt>
                <c:pt idx="1244">
                  <c:v>10736</c:v>
                </c:pt>
                <c:pt idx="1245">
                  <c:v>10736</c:v>
                </c:pt>
                <c:pt idx="1246">
                  <c:v>10740</c:v>
                </c:pt>
                <c:pt idx="1247">
                  <c:v>10740</c:v>
                </c:pt>
                <c:pt idx="1248">
                  <c:v>10744</c:v>
                </c:pt>
                <c:pt idx="1249">
                  <c:v>10744</c:v>
                </c:pt>
                <c:pt idx="1250">
                  <c:v>10748</c:v>
                </c:pt>
                <c:pt idx="1251">
                  <c:v>10748</c:v>
                </c:pt>
                <c:pt idx="1252">
                  <c:v>10752</c:v>
                </c:pt>
                <c:pt idx="1253">
                  <c:v>10752</c:v>
                </c:pt>
                <c:pt idx="1254">
                  <c:v>10756</c:v>
                </c:pt>
                <c:pt idx="1255">
                  <c:v>10756</c:v>
                </c:pt>
                <c:pt idx="1256">
                  <c:v>10760</c:v>
                </c:pt>
                <c:pt idx="1257">
                  <c:v>10760</c:v>
                </c:pt>
                <c:pt idx="1258">
                  <c:v>10764</c:v>
                </c:pt>
                <c:pt idx="1259">
                  <c:v>10764</c:v>
                </c:pt>
                <c:pt idx="1260">
                  <c:v>10768</c:v>
                </c:pt>
                <c:pt idx="1261">
                  <c:v>10768</c:v>
                </c:pt>
                <c:pt idx="1262">
                  <c:v>10772</c:v>
                </c:pt>
                <c:pt idx="1263">
                  <c:v>10772</c:v>
                </c:pt>
                <c:pt idx="1264">
                  <c:v>10776</c:v>
                </c:pt>
                <c:pt idx="1265">
                  <c:v>10776</c:v>
                </c:pt>
                <c:pt idx="1266">
                  <c:v>10880</c:v>
                </c:pt>
                <c:pt idx="1267">
                  <c:v>10880</c:v>
                </c:pt>
                <c:pt idx="1268">
                  <c:v>10884</c:v>
                </c:pt>
                <c:pt idx="1269">
                  <c:v>10884</c:v>
                </c:pt>
                <c:pt idx="1270">
                  <c:v>10888</c:v>
                </c:pt>
                <c:pt idx="1271">
                  <c:v>10888</c:v>
                </c:pt>
                <c:pt idx="1272">
                  <c:v>11020</c:v>
                </c:pt>
                <c:pt idx="1273">
                  <c:v>11020</c:v>
                </c:pt>
                <c:pt idx="1274">
                  <c:v>11024</c:v>
                </c:pt>
                <c:pt idx="1275">
                  <c:v>11024</c:v>
                </c:pt>
                <c:pt idx="1276">
                  <c:v>11028</c:v>
                </c:pt>
                <c:pt idx="1277">
                  <c:v>11028</c:v>
                </c:pt>
                <c:pt idx="1278">
                  <c:v>11160</c:v>
                </c:pt>
                <c:pt idx="1279">
                  <c:v>11160</c:v>
                </c:pt>
                <c:pt idx="1280">
                  <c:v>11164</c:v>
                </c:pt>
                <c:pt idx="1281">
                  <c:v>11164</c:v>
                </c:pt>
                <c:pt idx="1282">
                  <c:v>11168</c:v>
                </c:pt>
                <c:pt idx="1283">
                  <c:v>11168</c:v>
                </c:pt>
                <c:pt idx="1284">
                  <c:v>11300</c:v>
                </c:pt>
                <c:pt idx="1285">
                  <c:v>11300</c:v>
                </c:pt>
                <c:pt idx="1286">
                  <c:v>11304</c:v>
                </c:pt>
                <c:pt idx="1287">
                  <c:v>11304</c:v>
                </c:pt>
                <c:pt idx="1288">
                  <c:v>11308</c:v>
                </c:pt>
                <c:pt idx="1289">
                  <c:v>11308</c:v>
                </c:pt>
                <c:pt idx="1290">
                  <c:v>11440</c:v>
                </c:pt>
                <c:pt idx="1291">
                  <c:v>11440</c:v>
                </c:pt>
                <c:pt idx="1292">
                  <c:v>11444</c:v>
                </c:pt>
                <c:pt idx="1293">
                  <c:v>11444</c:v>
                </c:pt>
                <c:pt idx="1294">
                  <c:v>11448</c:v>
                </c:pt>
                <c:pt idx="1295">
                  <c:v>11448</c:v>
                </c:pt>
                <c:pt idx="1296">
                  <c:v>11580</c:v>
                </c:pt>
                <c:pt idx="1297">
                  <c:v>11580</c:v>
                </c:pt>
                <c:pt idx="1298">
                  <c:v>11584</c:v>
                </c:pt>
                <c:pt idx="1299">
                  <c:v>11584</c:v>
                </c:pt>
                <c:pt idx="1300">
                  <c:v>11588</c:v>
                </c:pt>
                <c:pt idx="1301">
                  <c:v>11588</c:v>
                </c:pt>
                <c:pt idx="1302">
                  <c:v>11720</c:v>
                </c:pt>
                <c:pt idx="1303">
                  <c:v>11720</c:v>
                </c:pt>
                <c:pt idx="1304">
                  <c:v>11724</c:v>
                </c:pt>
                <c:pt idx="1305">
                  <c:v>11724</c:v>
                </c:pt>
                <c:pt idx="1306">
                  <c:v>11728</c:v>
                </c:pt>
                <c:pt idx="1307">
                  <c:v>11728</c:v>
                </c:pt>
                <c:pt idx="1308">
                  <c:v>11860</c:v>
                </c:pt>
                <c:pt idx="1309">
                  <c:v>11860</c:v>
                </c:pt>
                <c:pt idx="1310">
                  <c:v>11864</c:v>
                </c:pt>
                <c:pt idx="1311">
                  <c:v>11864</c:v>
                </c:pt>
                <c:pt idx="1312">
                  <c:v>11868</c:v>
                </c:pt>
                <c:pt idx="1313">
                  <c:v>11868</c:v>
                </c:pt>
                <c:pt idx="1314">
                  <c:v>12000</c:v>
                </c:pt>
                <c:pt idx="1315">
                  <c:v>12000</c:v>
                </c:pt>
                <c:pt idx="1316">
                  <c:v>12004</c:v>
                </c:pt>
                <c:pt idx="1317">
                  <c:v>12004</c:v>
                </c:pt>
                <c:pt idx="1318">
                  <c:v>12008</c:v>
                </c:pt>
                <c:pt idx="1319">
                  <c:v>12008</c:v>
                </c:pt>
                <c:pt idx="1320">
                  <c:v>12140</c:v>
                </c:pt>
                <c:pt idx="1321">
                  <c:v>12140</c:v>
                </c:pt>
                <c:pt idx="1322">
                  <c:v>12144</c:v>
                </c:pt>
                <c:pt idx="1323">
                  <c:v>12144</c:v>
                </c:pt>
                <c:pt idx="1324">
                  <c:v>12148</c:v>
                </c:pt>
                <c:pt idx="1325">
                  <c:v>12148</c:v>
                </c:pt>
                <c:pt idx="1326">
                  <c:v>12280</c:v>
                </c:pt>
                <c:pt idx="1327">
                  <c:v>12280</c:v>
                </c:pt>
                <c:pt idx="1328">
                  <c:v>12284</c:v>
                </c:pt>
                <c:pt idx="1329">
                  <c:v>12284</c:v>
                </c:pt>
                <c:pt idx="1330">
                  <c:v>12288</c:v>
                </c:pt>
                <c:pt idx="1331">
                  <c:v>12288</c:v>
                </c:pt>
                <c:pt idx="1332">
                  <c:v>12420</c:v>
                </c:pt>
                <c:pt idx="1333">
                  <c:v>12420</c:v>
                </c:pt>
                <c:pt idx="1334">
                  <c:v>12424</c:v>
                </c:pt>
                <c:pt idx="1335">
                  <c:v>12424</c:v>
                </c:pt>
                <c:pt idx="1336">
                  <c:v>12428</c:v>
                </c:pt>
                <c:pt idx="1337">
                  <c:v>12428</c:v>
                </c:pt>
                <c:pt idx="1338">
                  <c:v>12560</c:v>
                </c:pt>
                <c:pt idx="1339">
                  <c:v>12560</c:v>
                </c:pt>
                <c:pt idx="1340">
                  <c:v>12564</c:v>
                </c:pt>
                <c:pt idx="1341">
                  <c:v>12564</c:v>
                </c:pt>
                <c:pt idx="1342">
                  <c:v>12568</c:v>
                </c:pt>
                <c:pt idx="1343">
                  <c:v>12568</c:v>
                </c:pt>
                <c:pt idx="1344">
                  <c:v>12700</c:v>
                </c:pt>
                <c:pt idx="1345">
                  <c:v>12700</c:v>
                </c:pt>
                <c:pt idx="1346">
                  <c:v>12704</c:v>
                </c:pt>
                <c:pt idx="1347">
                  <c:v>12704</c:v>
                </c:pt>
                <c:pt idx="1348">
                  <c:v>12708</c:v>
                </c:pt>
                <c:pt idx="1349">
                  <c:v>12708</c:v>
                </c:pt>
                <c:pt idx="1350">
                  <c:v>12840</c:v>
                </c:pt>
                <c:pt idx="1351">
                  <c:v>12840</c:v>
                </c:pt>
                <c:pt idx="1352">
                  <c:v>12844</c:v>
                </c:pt>
                <c:pt idx="1353">
                  <c:v>12844</c:v>
                </c:pt>
                <c:pt idx="1354">
                  <c:v>12848</c:v>
                </c:pt>
                <c:pt idx="1355">
                  <c:v>12848</c:v>
                </c:pt>
                <c:pt idx="1356">
                  <c:v>12980</c:v>
                </c:pt>
                <c:pt idx="1357">
                  <c:v>12980</c:v>
                </c:pt>
                <c:pt idx="1358">
                  <c:v>12984</c:v>
                </c:pt>
                <c:pt idx="1359">
                  <c:v>12984</c:v>
                </c:pt>
                <c:pt idx="1360">
                  <c:v>12988</c:v>
                </c:pt>
                <c:pt idx="1361">
                  <c:v>12988</c:v>
                </c:pt>
                <c:pt idx="1362">
                  <c:v>13120</c:v>
                </c:pt>
                <c:pt idx="1363">
                  <c:v>13120</c:v>
                </c:pt>
                <c:pt idx="1364">
                  <c:v>13124</c:v>
                </c:pt>
                <c:pt idx="1365">
                  <c:v>13124</c:v>
                </c:pt>
                <c:pt idx="1366">
                  <c:v>13128</c:v>
                </c:pt>
                <c:pt idx="1367">
                  <c:v>13128</c:v>
                </c:pt>
                <c:pt idx="1368">
                  <c:v>13260</c:v>
                </c:pt>
                <c:pt idx="1369">
                  <c:v>13260</c:v>
                </c:pt>
                <c:pt idx="1370">
                  <c:v>13264</c:v>
                </c:pt>
                <c:pt idx="1371">
                  <c:v>13264</c:v>
                </c:pt>
                <c:pt idx="1372">
                  <c:v>13268</c:v>
                </c:pt>
                <c:pt idx="1373">
                  <c:v>13268</c:v>
                </c:pt>
                <c:pt idx="1374">
                  <c:v>13272</c:v>
                </c:pt>
                <c:pt idx="1375">
                  <c:v>13272</c:v>
                </c:pt>
                <c:pt idx="1376">
                  <c:v>13276</c:v>
                </c:pt>
                <c:pt idx="1377">
                  <c:v>13276</c:v>
                </c:pt>
                <c:pt idx="1378">
                  <c:v>13384</c:v>
                </c:pt>
                <c:pt idx="1379">
                  <c:v>13384</c:v>
                </c:pt>
                <c:pt idx="1380">
                  <c:v>13388</c:v>
                </c:pt>
                <c:pt idx="1381">
                  <c:v>13388</c:v>
                </c:pt>
                <c:pt idx="1382">
                  <c:v>13392</c:v>
                </c:pt>
                <c:pt idx="1383">
                  <c:v>13392</c:v>
                </c:pt>
                <c:pt idx="1384">
                  <c:v>13396</c:v>
                </c:pt>
                <c:pt idx="1385">
                  <c:v>13396</c:v>
                </c:pt>
                <c:pt idx="1386">
                  <c:v>13400</c:v>
                </c:pt>
                <c:pt idx="1387">
                  <c:v>13400</c:v>
                </c:pt>
                <c:pt idx="1388">
                  <c:v>13404</c:v>
                </c:pt>
                <c:pt idx="1389">
                  <c:v>13404</c:v>
                </c:pt>
                <c:pt idx="1390">
                  <c:v>13408</c:v>
                </c:pt>
                <c:pt idx="1391">
                  <c:v>13408</c:v>
                </c:pt>
                <c:pt idx="1392">
                  <c:v>13412</c:v>
                </c:pt>
                <c:pt idx="1393">
                  <c:v>13412</c:v>
                </c:pt>
                <c:pt idx="1394">
                  <c:v>13416</c:v>
                </c:pt>
                <c:pt idx="1395">
                  <c:v>13416</c:v>
                </c:pt>
                <c:pt idx="1396">
                  <c:v>13420</c:v>
                </c:pt>
                <c:pt idx="1397">
                  <c:v>13420</c:v>
                </c:pt>
                <c:pt idx="1398">
                  <c:v>13424</c:v>
                </c:pt>
                <c:pt idx="1399">
                  <c:v>13424</c:v>
                </c:pt>
                <c:pt idx="1400">
                  <c:v>13428</c:v>
                </c:pt>
                <c:pt idx="1401">
                  <c:v>13428</c:v>
                </c:pt>
                <c:pt idx="1402">
                  <c:v>13432</c:v>
                </c:pt>
                <c:pt idx="1403">
                  <c:v>13432</c:v>
                </c:pt>
                <c:pt idx="1404">
                  <c:v>13436</c:v>
                </c:pt>
                <c:pt idx="1405">
                  <c:v>13436</c:v>
                </c:pt>
                <c:pt idx="1406">
                  <c:v>13440</c:v>
                </c:pt>
                <c:pt idx="1407">
                  <c:v>13440</c:v>
                </c:pt>
                <c:pt idx="1408">
                  <c:v>13444</c:v>
                </c:pt>
                <c:pt idx="1409">
                  <c:v>13444</c:v>
                </c:pt>
                <c:pt idx="1410">
                  <c:v>13448</c:v>
                </c:pt>
                <c:pt idx="1411">
                  <c:v>13448</c:v>
                </c:pt>
                <c:pt idx="1412">
                  <c:v>13452</c:v>
                </c:pt>
                <c:pt idx="1413">
                  <c:v>13452</c:v>
                </c:pt>
                <c:pt idx="1414">
                  <c:v>13456</c:v>
                </c:pt>
                <c:pt idx="1415">
                  <c:v>13456</c:v>
                </c:pt>
                <c:pt idx="1416">
                  <c:v>13460</c:v>
                </c:pt>
                <c:pt idx="1417">
                  <c:v>13460</c:v>
                </c:pt>
                <c:pt idx="1418">
                  <c:v>13464</c:v>
                </c:pt>
                <c:pt idx="1419">
                  <c:v>13464</c:v>
                </c:pt>
                <c:pt idx="1420">
                  <c:v>13580</c:v>
                </c:pt>
                <c:pt idx="1421">
                  <c:v>13580</c:v>
                </c:pt>
                <c:pt idx="1422">
                  <c:v>13584</c:v>
                </c:pt>
                <c:pt idx="1423">
                  <c:v>13584</c:v>
                </c:pt>
                <c:pt idx="1424">
                  <c:v>13588</c:v>
                </c:pt>
                <c:pt idx="1425">
                  <c:v>13588</c:v>
                </c:pt>
                <c:pt idx="1426">
                  <c:v>13736</c:v>
                </c:pt>
                <c:pt idx="1427">
                  <c:v>13736</c:v>
                </c:pt>
                <c:pt idx="1428">
                  <c:v>13740</c:v>
                </c:pt>
                <c:pt idx="1429">
                  <c:v>13740</c:v>
                </c:pt>
                <c:pt idx="1430">
                  <c:v>13744</c:v>
                </c:pt>
                <c:pt idx="1431">
                  <c:v>13744</c:v>
                </c:pt>
                <c:pt idx="1432">
                  <c:v>13892</c:v>
                </c:pt>
                <c:pt idx="1433">
                  <c:v>13892</c:v>
                </c:pt>
                <c:pt idx="1434">
                  <c:v>13896</c:v>
                </c:pt>
                <c:pt idx="1435">
                  <c:v>13896</c:v>
                </c:pt>
                <c:pt idx="1436">
                  <c:v>13900</c:v>
                </c:pt>
                <c:pt idx="1437">
                  <c:v>13900</c:v>
                </c:pt>
                <c:pt idx="1438">
                  <c:v>14048</c:v>
                </c:pt>
                <c:pt idx="1439">
                  <c:v>14048</c:v>
                </c:pt>
                <c:pt idx="1440">
                  <c:v>14052</c:v>
                </c:pt>
                <c:pt idx="1441">
                  <c:v>14052</c:v>
                </c:pt>
                <c:pt idx="1442">
                  <c:v>14056</c:v>
                </c:pt>
                <c:pt idx="1443">
                  <c:v>14056</c:v>
                </c:pt>
                <c:pt idx="1444">
                  <c:v>14204</c:v>
                </c:pt>
                <c:pt idx="1445">
                  <c:v>14204</c:v>
                </c:pt>
                <c:pt idx="1446">
                  <c:v>14208</c:v>
                </c:pt>
                <c:pt idx="1447">
                  <c:v>14208</c:v>
                </c:pt>
                <c:pt idx="1448">
                  <c:v>14212</c:v>
                </c:pt>
                <c:pt idx="1449">
                  <c:v>14212</c:v>
                </c:pt>
                <c:pt idx="1450">
                  <c:v>14360</c:v>
                </c:pt>
                <c:pt idx="1451">
                  <c:v>14360</c:v>
                </c:pt>
                <c:pt idx="1452">
                  <c:v>14364</c:v>
                </c:pt>
                <c:pt idx="1453">
                  <c:v>14364</c:v>
                </c:pt>
                <c:pt idx="1454">
                  <c:v>14368</c:v>
                </c:pt>
                <c:pt idx="1455">
                  <c:v>14368</c:v>
                </c:pt>
                <c:pt idx="1456">
                  <c:v>14516</c:v>
                </c:pt>
                <c:pt idx="1457">
                  <c:v>14516</c:v>
                </c:pt>
                <c:pt idx="1458">
                  <c:v>14520</c:v>
                </c:pt>
                <c:pt idx="1459">
                  <c:v>14520</c:v>
                </c:pt>
                <c:pt idx="1460">
                  <c:v>14524</c:v>
                </c:pt>
                <c:pt idx="1461">
                  <c:v>14524</c:v>
                </c:pt>
                <c:pt idx="1462">
                  <c:v>14672</c:v>
                </c:pt>
                <c:pt idx="1463">
                  <c:v>14672</c:v>
                </c:pt>
                <c:pt idx="1464">
                  <c:v>14676</c:v>
                </c:pt>
                <c:pt idx="1465">
                  <c:v>14676</c:v>
                </c:pt>
                <c:pt idx="1466">
                  <c:v>14680</c:v>
                </c:pt>
                <c:pt idx="1467">
                  <c:v>14680</c:v>
                </c:pt>
                <c:pt idx="1468">
                  <c:v>14828</c:v>
                </c:pt>
                <c:pt idx="1469">
                  <c:v>14828</c:v>
                </c:pt>
                <c:pt idx="1470">
                  <c:v>14832</c:v>
                </c:pt>
                <c:pt idx="1471">
                  <c:v>14832</c:v>
                </c:pt>
                <c:pt idx="1472">
                  <c:v>14836</c:v>
                </c:pt>
                <c:pt idx="1473">
                  <c:v>14836</c:v>
                </c:pt>
                <c:pt idx="1474">
                  <c:v>14984</c:v>
                </c:pt>
                <c:pt idx="1475">
                  <c:v>14984</c:v>
                </c:pt>
                <c:pt idx="1476">
                  <c:v>14988</c:v>
                </c:pt>
                <c:pt idx="1477">
                  <c:v>14988</c:v>
                </c:pt>
                <c:pt idx="1478">
                  <c:v>14992</c:v>
                </c:pt>
                <c:pt idx="1479">
                  <c:v>14992</c:v>
                </c:pt>
                <c:pt idx="1480">
                  <c:v>15140</c:v>
                </c:pt>
                <c:pt idx="1481">
                  <c:v>15140</c:v>
                </c:pt>
                <c:pt idx="1482">
                  <c:v>15144</c:v>
                </c:pt>
                <c:pt idx="1483">
                  <c:v>15144</c:v>
                </c:pt>
                <c:pt idx="1484">
                  <c:v>15148</c:v>
                </c:pt>
                <c:pt idx="1485">
                  <c:v>15148</c:v>
                </c:pt>
                <c:pt idx="1486">
                  <c:v>15296</c:v>
                </c:pt>
                <c:pt idx="1487">
                  <c:v>15296</c:v>
                </c:pt>
                <c:pt idx="1488">
                  <c:v>15300</c:v>
                </c:pt>
                <c:pt idx="1489">
                  <c:v>15300</c:v>
                </c:pt>
                <c:pt idx="1490">
                  <c:v>15304</c:v>
                </c:pt>
                <c:pt idx="1491">
                  <c:v>15304</c:v>
                </c:pt>
                <c:pt idx="1492">
                  <c:v>15452</c:v>
                </c:pt>
                <c:pt idx="1493">
                  <c:v>15452</c:v>
                </c:pt>
                <c:pt idx="1494">
                  <c:v>15456</c:v>
                </c:pt>
                <c:pt idx="1495">
                  <c:v>15456</c:v>
                </c:pt>
                <c:pt idx="1496">
                  <c:v>15460</c:v>
                </c:pt>
                <c:pt idx="1497">
                  <c:v>15460</c:v>
                </c:pt>
                <c:pt idx="1498">
                  <c:v>15608</c:v>
                </c:pt>
                <c:pt idx="1499">
                  <c:v>15608</c:v>
                </c:pt>
                <c:pt idx="1500">
                  <c:v>15612</c:v>
                </c:pt>
                <c:pt idx="1501">
                  <c:v>15612</c:v>
                </c:pt>
                <c:pt idx="1502">
                  <c:v>15616</c:v>
                </c:pt>
                <c:pt idx="1503">
                  <c:v>15616</c:v>
                </c:pt>
                <c:pt idx="1504">
                  <c:v>15764</c:v>
                </c:pt>
                <c:pt idx="1505">
                  <c:v>15764</c:v>
                </c:pt>
                <c:pt idx="1506">
                  <c:v>15768</c:v>
                </c:pt>
                <c:pt idx="1507">
                  <c:v>15768</c:v>
                </c:pt>
                <c:pt idx="1508">
                  <c:v>15772</c:v>
                </c:pt>
                <c:pt idx="1509">
                  <c:v>15772</c:v>
                </c:pt>
                <c:pt idx="1510">
                  <c:v>15920</c:v>
                </c:pt>
                <c:pt idx="1511">
                  <c:v>15920</c:v>
                </c:pt>
                <c:pt idx="1512">
                  <c:v>15924</c:v>
                </c:pt>
                <c:pt idx="1513">
                  <c:v>15924</c:v>
                </c:pt>
                <c:pt idx="1514">
                  <c:v>15928</c:v>
                </c:pt>
                <c:pt idx="1515">
                  <c:v>15928</c:v>
                </c:pt>
                <c:pt idx="1516">
                  <c:v>16076</c:v>
                </c:pt>
                <c:pt idx="1517">
                  <c:v>16076</c:v>
                </c:pt>
                <c:pt idx="1518">
                  <c:v>16080</c:v>
                </c:pt>
                <c:pt idx="1519">
                  <c:v>16080</c:v>
                </c:pt>
                <c:pt idx="1520">
                  <c:v>16084</c:v>
                </c:pt>
                <c:pt idx="1521">
                  <c:v>16084</c:v>
                </c:pt>
                <c:pt idx="1522">
                  <c:v>16232</c:v>
                </c:pt>
                <c:pt idx="1523">
                  <c:v>16232</c:v>
                </c:pt>
                <c:pt idx="1524">
                  <c:v>16236</c:v>
                </c:pt>
                <c:pt idx="1525">
                  <c:v>16236</c:v>
                </c:pt>
                <c:pt idx="1526">
                  <c:v>16240</c:v>
                </c:pt>
                <c:pt idx="1527">
                  <c:v>16240</c:v>
                </c:pt>
                <c:pt idx="1528">
                  <c:v>16244</c:v>
                </c:pt>
                <c:pt idx="1529">
                  <c:v>16244</c:v>
                </c:pt>
                <c:pt idx="1530">
                  <c:v>16248</c:v>
                </c:pt>
                <c:pt idx="1531">
                  <c:v>16248</c:v>
                </c:pt>
                <c:pt idx="1532">
                  <c:v>16368</c:v>
                </c:pt>
                <c:pt idx="1533">
                  <c:v>16368</c:v>
                </c:pt>
                <c:pt idx="1534">
                  <c:v>16372</c:v>
                </c:pt>
                <c:pt idx="1535">
                  <c:v>16372</c:v>
                </c:pt>
                <c:pt idx="1536">
                  <c:v>16376</c:v>
                </c:pt>
                <c:pt idx="1537">
                  <c:v>16376</c:v>
                </c:pt>
                <c:pt idx="1538">
                  <c:v>16380</c:v>
                </c:pt>
                <c:pt idx="1539">
                  <c:v>16380</c:v>
                </c:pt>
                <c:pt idx="1540">
                  <c:v>16384</c:v>
                </c:pt>
                <c:pt idx="1541">
                  <c:v>16384</c:v>
                </c:pt>
                <c:pt idx="1542">
                  <c:v>16388</c:v>
                </c:pt>
                <c:pt idx="1543">
                  <c:v>16388</c:v>
                </c:pt>
                <c:pt idx="1544">
                  <c:v>16392</c:v>
                </c:pt>
                <c:pt idx="1545">
                  <c:v>16392</c:v>
                </c:pt>
                <c:pt idx="1546">
                  <c:v>16396</c:v>
                </c:pt>
                <c:pt idx="1547">
                  <c:v>16396</c:v>
                </c:pt>
                <c:pt idx="1548">
                  <c:v>16400</c:v>
                </c:pt>
                <c:pt idx="1549">
                  <c:v>16400</c:v>
                </c:pt>
                <c:pt idx="1550">
                  <c:v>16404</c:v>
                </c:pt>
                <c:pt idx="1551">
                  <c:v>16404</c:v>
                </c:pt>
                <c:pt idx="1552">
                  <c:v>16408</c:v>
                </c:pt>
                <c:pt idx="1553">
                  <c:v>16408</c:v>
                </c:pt>
                <c:pt idx="1554">
                  <c:v>16412</c:v>
                </c:pt>
                <c:pt idx="1555">
                  <c:v>16412</c:v>
                </c:pt>
                <c:pt idx="1556">
                  <c:v>16416</c:v>
                </c:pt>
                <c:pt idx="1557">
                  <c:v>16416</c:v>
                </c:pt>
                <c:pt idx="1558">
                  <c:v>16420</c:v>
                </c:pt>
                <c:pt idx="1559">
                  <c:v>16420</c:v>
                </c:pt>
                <c:pt idx="1560">
                  <c:v>16424</c:v>
                </c:pt>
                <c:pt idx="1561">
                  <c:v>16424</c:v>
                </c:pt>
                <c:pt idx="1562">
                  <c:v>16428</c:v>
                </c:pt>
                <c:pt idx="1563">
                  <c:v>16428</c:v>
                </c:pt>
                <c:pt idx="1564">
                  <c:v>16432</c:v>
                </c:pt>
                <c:pt idx="1565">
                  <c:v>16432</c:v>
                </c:pt>
                <c:pt idx="1566">
                  <c:v>16436</c:v>
                </c:pt>
                <c:pt idx="1567">
                  <c:v>16436</c:v>
                </c:pt>
                <c:pt idx="1568">
                  <c:v>16440</c:v>
                </c:pt>
                <c:pt idx="1569">
                  <c:v>16440</c:v>
                </c:pt>
                <c:pt idx="1570">
                  <c:v>16444</c:v>
                </c:pt>
                <c:pt idx="1571">
                  <c:v>16444</c:v>
                </c:pt>
                <c:pt idx="1572">
                  <c:v>16448</c:v>
                </c:pt>
                <c:pt idx="1573">
                  <c:v>16448</c:v>
                </c:pt>
                <c:pt idx="1574">
                  <c:v>16576</c:v>
                </c:pt>
                <c:pt idx="1575">
                  <c:v>16576</c:v>
                </c:pt>
                <c:pt idx="1576">
                  <c:v>16580</c:v>
                </c:pt>
                <c:pt idx="1577">
                  <c:v>16580</c:v>
                </c:pt>
                <c:pt idx="1578">
                  <c:v>16584</c:v>
                </c:pt>
                <c:pt idx="1579">
                  <c:v>16584</c:v>
                </c:pt>
                <c:pt idx="1580">
                  <c:v>16748</c:v>
                </c:pt>
                <c:pt idx="1581">
                  <c:v>16748</c:v>
                </c:pt>
                <c:pt idx="1582">
                  <c:v>16752</c:v>
                </c:pt>
                <c:pt idx="1583">
                  <c:v>16752</c:v>
                </c:pt>
                <c:pt idx="1584">
                  <c:v>16756</c:v>
                </c:pt>
                <c:pt idx="1585">
                  <c:v>16756</c:v>
                </c:pt>
                <c:pt idx="1586">
                  <c:v>16920</c:v>
                </c:pt>
                <c:pt idx="1587">
                  <c:v>16920</c:v>
                </c:pt>
                <c:pt idx="1588">
                  <c:v>16924</c:v>
                </c:pt>
                <c:pt idx="1589">
                  <c:v>16924</c:v>
                </c:pt>
                <c:pt idx="1590">
                  <c:v>16928</c:v>
                </c:pt>
                <c:pt idx="1591">
                  <c:v>16928</c:v>
                </c:pt>
                <c:pt idx="1592">
                  <c:v>17092</c:v>
                </c:pt>
                <c:pt idx="1593">
                  <c:v>17092</c:v>
                </c:pt>
                <c:pt idx="1594">
                  <c:v>17096</c:v>
                </c:pt>
                <c:pt idx="1595">
                  <c:v>17096</c:v>
                </c:pt>
                <c:pt idx="1596">
                  <c:v>17100</c:v>
                </c:pt>
                <c:pt idx="1597">
                  <c:v>17100</c:v>
                </c:pt>
                <c:pt idx="1598">
                  <c:v>17264</c:v>
                </c:pt>
                <c:pt idx="1599">
                  <c:v>17264</c:v>
                </c:pt>
                <c:pt idx="1600">
                  <c:v>17268</c:v>
                </c:pt>
                <c:pt idx="1601">
                  <c:v>17268</c:v>
                </c:pt>
                <c:pt idx="1602">
                  <c:v>17272</c:v>
                </c:pt>
                <c:pt idx="1603">
                  <c:v>17272</c:v>
                </c:pt>
                <c:pt idx="1604">
                  <c:v>17436</c:v>
                </c:pt>
                <c:pt idx="1605">
                  <c:v>17436</c:v>
                </c:pt>
                <c:pt idx="1606">
                  <c:v>17440</c:v>
                </c:pt>
                <c:pt idx="1607">
                  <c:v>17440</c:v>
                </c:pt>
                <c:pt idx="1608">
                  <c:v>17444</c:v>
                </c:pt>
                <c:pt idx="1609">
                  <c:v>17444</c:v>
                </c:pt>
                <c:pt idx="1610">
                  <c:v>17608</c:v>
                </c:pt>
                <c:pt idx="1611">
                  <c:v>17608</c:v>
                </c:pt>
                <c:pt idx="1612">
                  <c:v>17612</c:v>
                </c:pt>
                <c:pt idx="1613">
                  <c:v>17612</c:v>
                </c:pt>
                <c:pt idx="1614">
                  <c:v>17616</c:v>
                </c:pt>
                <c:pt idx="1615">
                  <c:v>17616</c:v>
                </c:pt>
                <c:pt idx="1616">
                  <c:v>17780</c:v>
                </c:pt>
                <c:pt idx="1617">
                  <c:v>17780</c:v>
                </c:pt>
                <c:pt idx="1618">
                  <c:v>17784</c:v>
                </c:pt>
                <c:pt idx="1619">
                  <c:v>17784</c:v>
                </c:pt>
                <c:pt idx="1620">
                  <c:v>17788</c:v>
                </c:pt>
                <c:pt idx="1621">
                  <c:v>17788</c:v>
                </c:pt>
                <c:pt idx="1622">
                  <c:v>17952</c:v>
                </c:pt>
                <c:pt idx="1623">
                  <c:v>17952</c:v>
                </c:pt>
                <c:pt idx="1624">
                  <c:v>17956</c:v>
                </c:pt>
                <c:pt idx="1625">
                  <c:v>17956</c:v>
                </c:pt>
                <c:pt idx="1626">
                  <c:v>17960</c:v>
                </c:pt>
                <c:pt idx="1627">
                  <c:v>17960</c:v>
                </c:pt>
                <c:pt idx="1628">
                  <c:v>18124</c:v>
                </c:pt>
                <c:pt idx="1629">
                  <c:v>18124</c:v>
                </c:pt>
                <c:pt idx="1630">
                  <c:v>18128</c:v>
                </c:pt>
                <c:pt idx="1631">
                  <c:v>18128</c:v>
                </c:pt>
                <c:pt idx="1632">
                  <c:v>18132</c:v>
                </c:pt>
                <c:pt idx="1633">
                  <c:v>18132</c:v>
                </c:pt>
                <c:pt idx="1634">
                  <c:v>18296</c:v>
                </c:pt>
                <c:pt idx="1635">
                  <c:v>18296</c:v>
                </c:pt>
                <c:pt idx="1636">
                  <c:v>18300</c:v>
                </c:pt>
                <c:pt idx="1637">
                  <c:v>18300</c:v>
                </c:pt>
                <c:pt idx="1638">
                  <c:v>18304</c:v>
                </c:pt>
                <c:pt idx="1639">
                  <c:v>18304</c:v>
                </c:pt>
                <c:pt idx="1640">
                  <c:v>18468</c:v>
                </c:pt>
                <c:pt idx="1641">
                  <c:v>18468</c:v>
                </c:pt>
                <c:pt idx="1642">
                  <c:v>18472</c:v>
                </c:pt>
                <c:pt idx="1643">
                  <c:v>18472</c:v>
                </c:pt>
                <c:pt idx="1644">
                  <c:v>18476</c:v>
                </c:pt>
                <c:pt idx="1645">
                  <c:v>18476</c:v>
                </c:pt>
                <c:pt idx="1646">
                  <c:v>18640</c:v>
                </c:pt>
                <c:pt idx="1647">
                  <c:v>18640</c:v>
                </c:pt>
                <c:pt idx="1648">
                  <c:v>18644</c:v>
                </c:pt>
                <c:pt idx="1649">
                  <c:v>18644</c:v>
                </c:pt>
                <c:pt idx="1650">
                  <c:v>18648</c:v>
                </c:pt>
                <c:pt idx="1651">
                  <c:v>18648</c:v>
                </c:pt>
                <c:pt idx="1652">
                  <c:v>18812</c:v>
                </c:pt>
                <c:pt idx="1653">
                  <c:v>18812</c:v>
                </c:pt>
                <c:pt idx="1654">
                  <c:v>18816</c:v>
                </c:pt>
                <c:pt idx="1655">
                  <c:v>18816</c:v>
                </c:pt>
                <c:pt idx="1656">
                  <c:v>18820</c:v>
                </c:pt>
                <c:pt idx="1657">
                  <c:v>18820</c:v>
                </c:pt>
                <c:pt idx="1658">
                  <c:v>18984</c:v>
                </c:pt>
                <c:pt idx="1659">
                  <c:v>18984</c:v>
                </c:pt>
                <c:pt idx="1660">
                  <c:v>18988</c:v>
                </c:pt>
                <c:pt idx="1661">
                  <c:v>18988</c:v>
                </c:pt>
                <c:pt idx="1662">
                  <c:v>18992</c:v>
                </c:pt>
                <c:pt idx="1663">
                  <c:v>18992</c:v>
                </c:pt>
                <c:pt idx="1664">
                  <c:v>19156</c:v>
                </c:pt>
                <c:pt idx="1665">
                  <c:v>19156</c:v>
                </c:pt>
                <c:pt idx="1666">
                  <c:v>19160</c:v>
                </c:pt>
                <c:pt idx="1667">
                  <c:v>19160</c:v>
                </c:pt>
                <c:pt idx="1668">
                  <c:v>19164</c:v>
                </c:pt>
                <c:pt idx="1669">
                  <c:v>19164</c:v>
                </c:pt>
                <c:pt idx="1670">
                  <c:v>19328</c:v>
                </c:pt>
                <c:pt idx="1671">
                  <c:v>19328</c:v>
                </c:pt>
                <c:pt idx="1672">
                  <c:v>19332</c:v>
                </c:pt>
                <c:pt idx="1673">
                  <c:v>19332</c:v>
                </c:pt>
                <c:pt idx="1674">
                  <c:v>19336</c:v>
                </c:pt>
                <c:pt idx="1675">
                  <c:v>19336</c:v>
                </c:pt>
                <c:pt idx="1676">
                  <c:v>19500</c:v>
                </c:pt>
                <c:pt idx="1677">
                  <c:v>19500</c:v>
                </c:pt>
                <c:pt idx="1678">
                  <c:v>19504</c:v>
                </c:pt>
                <c:pt idx="1679">
                  <c:v>19504</c:v>
                </c:pt>
                <c:pt idx="1680">
                  <c:v>19508</c:v>
                </c:pt>
                <c:pt idx="1681">
                  <c:v>19508</c:v>
                </c:pt>
                <c:pt idx="1682">
                  <c:v>19512</c:v>
                </c:pt>
                <c:pt idx="1683">
                  <c:v>19512</c:v>
                </c:pt>
                <c:pt idx="1684">
                  <c:v>19516</c:v>
                </c:pt>
                <c:pt idx="1685">
                  <c:v>19516</c:v>
                </c:pt>
                <c:pt idx="1686">
                  <c:v>19648</c:v>
                </c:pt>
                <c:pt idx="1687">
                  <c:v>19648</c:v>
                </c:pt>
                <c:pt idx="1688">
                  <c:v>19652</c:v>
                </c:pt>
                <c:pt idx="1689">
                  <c:v>19652</c:v>
                </c:pt>
                <c:pt idx="1690">
                  <c:v>19656</c:v>
                </c:pt>
                <c:pt idx="1691">
                  <c:v>19656</c:v>
                </c:pt>
                <c:pt idx="1692">
                  <c:v>19660</c:v>
                </c:pt>
                <c:pt idx="1693">
                  <c:v>19660</c:v>
                </c:pt>
                <c:pt idx="1694">
                  <c:v>19664</c:v>
                </c:pt>
                <c:pt idx="1695">
                  <c:v>19664</c:v>
                </c:pt>
                <c:pt idx="1696">
                  <c:v>19668</c:v>
                </c:pt>
                <c:pt idx="1697">
                  <c:v>19668</c:v>
                </c:pt>
                <c:pt idx="1698">
                  <c:v>19672</c:v>
                </c:pt>
                <c:pt idx="1699">
                  <c:v>19672</c:v>
                </c:pt>
                <c:pt idx="1700">
                  <c:v>19676</c:v>
                </c:pt>
                <c:pt idx="1701">
                  <c:v>19676</c:v>
                </c:pt>
                <c:pt idx="1702">
                  <c:v>19680</c:v>
                </c:pt>
                <c:pt idx="1703">
                  <c:v>19680</c:v>
                </c:pt>
                <c:pt idx="1704">
                  <c:v>19684</c:v>
                </c:pt>
                <c:pt idx="1705">
                  <c:v>19684</c:v>
                </c:pt>
                <c:pt idx="1706">
                  <c:v>19688</c:v>
                </c:pt>
                <c:pt idx="1707">
                  <c:v>19688</c:v>
                </c:pt>
                <c:pt idx="1708">
                  <c:v>19692</c:v>
                </c:pt>
                <c:pt idx="1709">
                  <c:v>19692</c:v>
                </c:pt>
                <c:pt idx="1710">
                  <c:v>19696</c:v>
                </c:pt>
                <c:pt idx="1711">
                  <c:v>19696</c:v>
                </c:pt>
                <c:pt idx="1712">
                  <c:v>19700</c:v>
                </c:pt>
                <c:pt idx="1713">
                  <c:v>19700</c:v>
                </c:pt>
                <c:pt idx="1714">
                  <c:v>19704</c:v>
                </c:pt>
                <c:pt idx="1715">
                  <c:v>19704</c:v>
                </c:pt>
                <c:pt idx="1716">
                  <c:v>19708</c:v>
                </c:pt>
                <c:pt idx="1717">
                  <c:v>19708</c:v>
                </c:pt>
                <c:pt idx="1718">
                  <c:v>19712</c:v>
                </c:pt>
                <c:pt idx="1719">
                  <c:v>19712</c:v>
                </c:pt>
                <c:pt idx="1720">
                  <c:v>19716</c:v>
                </c:pt>
                <c:pt idx="1721">
                  <c:v>19716</c:v>
                </c:pt>
                <c:pt idx="1722">
                  <c:v>19720</c:v>
                </c:pt>
                <c:pt idx="1723">
                  <c:v>19720</c:v>
                </c:pt>
                <c:pt idx="1724">
                  <c:v>19724</c:v>
                </c:pt>
                <c:pt idx="1725">
                  <c:v>19724</c:v>
                </c:pt>
                <c:pt idx="1726">
                  <c:v>19728</c:v>
                </c:pt>
                <c:pt idx="1727">
                  <c:v>19728</c:v>
                </c:pt>
                <c:pt idx="1728">
                  <c:v>19868</c:v>
                </c:pt>
                <c:pt idx="1729">
                  <c:v>19868</c:v>
                </c:pt>
                <c:pt idx="1730">
                  <c:v>19872</c:v>
                </c:pt>
                <c:pt idx="1731">
                  <c:v>19872</c:v>
                </c:pt>
                <c:pt idx="1732">
                  <c:v>19876</c:v>
                </c:pt>
                <c:pt idx="1733">
                  <c:v>19876</c:v>
                </c:pt>
                <c:pt idx="1734">
                  <c:v>20056</c:v>
                </c:pt>
                <c:pt idx="1735">
                  <c:v>20056</c:v>
                </c:pt>
                <c:pt idx="1736">
                  <c:v>20060</c:v>
                </c:pt>
                <c:pt idx="1737">
                  <c:v>20060</c:v>
                </c:pt>
                <c:pt idx="1738">
                  <c:v>20064</c:v>
                </c:pt>
                <c:pt idx="1739">
                  <c:v>20064</c:v>
                </c:pt>
                <c:pt idx="1740">
                  <c:v>20244</c:v>
                </c:pt>
                <c:pt idx="1741">
                  <c:v>20244</c:v>
                </c:pt>
                <c:pt idx="1742">
                  <c:v>20248</c:v>
                </c:pt>
                <c:pt idx="1743">
                  <c:v>20248</c:v>
                </c:pt>
                <c:pt idx="1744">
                  <c:v>20252</c:v>
                </c:pt>
                <c:pt idx="1745">
                  <c:v>20252</c:v>
                </c:pt>
                <c:pt idx="1746">
                  <c:v>20432</c:v>
                </c:pt>
                <c:pt idx="1747">
                  <c:v>20432</c:v>
                </c:pt>
                <c:pt idx="1748">
                  <c:v>20436</c:v>
                </c:pt>
                <c:pt idx="1749">
                  <c:v>20436</c:v>
                </c:pt>
                <c:pt idx="1750">
                  <c:v>20440</c:v>
                </c:pt>
                <c:pt idx="1751">
                  <c:v>20440</c:v>
                </c:pt>
                <c:pt idx="1752">
                  <c:v>20620</c:v>
                </c:pt>
                <c:pt idx="1753">
                  <c:v>20620</c:v>
                </c:pt>
                <c:pt idx="1754">
                  <c:v>20624</c:v>
                </c:pt>
                <c:pt idx="1755">
                  <c:v>20624</c:v>
                </c:pt>
                <c:pt idx="1756">
                  <c:v>20628</c:v>
                </c:pt>
                <c:pt idx="1757">
                  <c:v>20628</c:v>
                </c:pt>
                <c:pt idx="1758">
                  <c:v>20808</c:v>
                </c:pt>
                <c:pt idx="1759">
                  <c:v>20808</c:v>
                </c:pt>
                <c:pt idx="1760">
                  <c:v>20812</c:v>
                </c:pt>
                <c:pt idx="1761">
                  <c:v>20812</c:v>
                </c:pt>
                <c:pt idx="1762">
                  <c:v>20816</c:v>
                </c:pt>
                <c:pt idx="1763">
                  <c:v>20816</c:v>
                </c:pt>
                <c:pt idx="1764">
                  <c:v>20996</c:v>
                </c:pt>
                <c:pt idx="1765">
                  <c:v>20996</c:v>
                </c:pt>
                <c:pt idx="1766">
                  <c:v>21000</c:v>
                </c:pt>
                <c:pt idx="1767">
                  <c:v>21000</c:v>
                </c:pt>
                <c:pt idx="1768">
                  <c:v>21004</c:v>
                </c:pt>
                <c:pt idx="1769">
                  <c:v>21004</c:v>
                </c:pt>
                <c:pt idx="1770">
                  <c:v>21184</c:v>
                </c:pt>
                <c:pt idx="1771">
                  <c:v>21184</c:v>
                </c:pt>
                <c:pt idx="1772">
                  <c:v>21188</c:v>
                </c:pt>
                <c:pt idx="1773">
                  <c:v>21188</c:v>
                </c:pt>
                <c:pt idx="1774">
                  <c:v>21192</c:v>
                </c:pt>
                <c:pt idx="1775">
                  <c:v>21192</c:v>
                </c:pt>
                <c:pt idx="1776">
                  <c:v>21372</c:v>
                </c:pt>
                <c:pt idx="1777">
                  <c:v>21372</c:v>
                </c:pt>
                <c:pt idx="1778">
                  <c:v>21376</c:v>
                </c:pt>
                <c:pt idx="1779">
                  <c:v>21376</c:v>
                </c:pt>
                <c:pt idx="1780">
                  <c:v>21380</c:v>
                </c:pt>
                <c:pt idx="1781">
                  <c:v>21380</c:v>
                </c:pt>
                <c:pt idx="1782">
                  <c:v>21560</c:v>
                </c:pt>
                <c:pt idx="1783">
                  <c:v>21560</c:v>
                </c:pt>
                <c:pt idx="1784">
                  <c:v>21564</c:v>
                </c:pt>
                <c:pt idx="1785">
                  <c:v>21564</c:v>
                </c:pt>
                <c:pt idx="1786">
                  <c:v>21568</c:v>
                </c:pt>
                <c:pt idx="1787">
                  <c:v>21568</c:v>
                </c:pt>
                <c:pt idx="1788">
                  <c:v>21748</c:v>
                </c:pt>
                <c:pt idx="1789">
                  <c:v>21748</c:v>
                </c:pt>
                <c:pt idx="1790">
                  <c:v>21752</c:v>
                </c:pt>
                <c:pt idx="1791">
                  <c:v>21752</c:v>
                </c:pt>
                <c:pt idx="1792">
                  <c:v>21756</c:v>
                </c:pt>
                <c:pt idx="1793">
                  <c:v>21756</c:v>
                </c:pt>
                <c:pt idx="1794">
                  <c:v>21936</c:v>
                </c:pt>
                <c:pt idx="1795">
                  <c:v>21936</c:v>
                </c:pt>
                <c:pt idx="1796">
                  <c:v>21940</c:v>
                </c:pt>
                <c:pt idx="1797">
                  <c:v>21940</c:v>
                </c:pt>
                <c:pt idx="1798">
                  <c:v>21944</c:v>
                </c:pt>
                <c:pt idx="1799">
                  <c:v>21944</c:v>
                </c:pt>
                <c:pt idx="1800">
                  <c:v>22124</c:v>
                </c:pt>
                <c:pt idx="1801">
                  <c:v>22124</c:v>
                </c:pt>
                <c:pt idx="1802">
                  <c:v>22128</c:v>
                </c:pt>
                <c:pt idx="1803">
                  <c:v>22128</c:v>
                </c:pt>
                <c:pt idx="1804">
                  <c:v>22132</c:v>
                </c:pt>
                <c:pt idx="1805">
                  <c:v>22132</c:v>
                </c:pt>
                <c:pt idx="1806">
                  <c:v>22312</c:v>
                </c:pt>
                <c:pt idx="1807">
                  <c:v>22312</c:v>
                </c:pt>
                <c:pt idx="1808">
                  <c:v>22316</c:v>
                </c:pt>
                <c:pt idx="1809">
                  <c:v>22316</c:v>
                </c:pt>
                <c:pt idx="1810">
                  <c:v>22320</c:v>
                </c:pt>
                <c:pt idx="1811">
                  <c:v>22320</c:v>
                </c:pt>
                <c:pt idx="1812">
                  <c:v>22500</c:v>
                </c:pt>
                <c:pt idx="1813">
                  <c:v>22500</c:v>
                </c:pt>
                <c:pt idx="1814">
                  <c:v>22504</c:v>
                </c:pt>
                <c:pt idx="1815">
                  <c:v>22504</c:v>
                </c:pt>
                <c:pt idx="1816">
                  <c:v>22508</c:v>
                </c:pt>
                <c:pt idx="1817">
                  <c:v>22508</c:v>
                </c:pt>
                <c:pt idx="1818">
                  <c:v>22688</c:v>
                </c:pt>
                <c:pt idx="1819">
                  <c:v>22688</c:v>
                </c:pt>
                <c:pt idx="1820">
                  <c:v>22692</c:v>
                </c:pt>
                <c:pt idx="1821">
                  <c:v>22692</c:v>
                </c:pt>
                <c:pt idx="1822">
                  <c:v>22696</c:v>
                </c:pt>
                <c:pt idx="1823">
                  <c:v>22696</c:v>
                </c:pt>
                <c:pt idx="1824">
                  <c:v>22876</c:v>
                </c:pt>
                <c:pt idx="1825">
                  <c:v>22876</c:v>
                </c:pt>
                <c:pt idx="1826">
                  <c:v>22880</c:v>
                </c:pt>
                <c:pt idx="1827">
                  <c:v>22880</c:v>
                </c:pt>
                <c:pt idx="1828">
                  <c:v>22884</c:v>
                </c:pt>
                <c:pt idx="1829">
                  <c:v>22884</c:v>
                </c:pt>
                <c:pt idx="1830">
                  <c:v>23064</c:v>
                </c:pt>
                <c:pt idx="1831">
                  <c:v>23064</c:v>
                </c:pt>
                <c:pt idx="1832">
                  <c:v>23068</c:v>
                </c:pt>
                <c:pt idx="1833">
                  <c:v>23068</c:v>
                </c:pt>
                <c:pt idx="1834">
                  <c:v>23072</c:v>
                </c:pt>
                <c:pt idx="1835">
                  <c:v>23072</c:v>
                </c:pt>
                <c:pt idx="1836">
                  <c:v>23076</c:v>
                </c:pt>
                <c:pt idx="1837">
                  <c:v>23076</c:v>
                </c:pt>
                <c:pt idx="1838">
                  <c:v>23080</c:v>
                </c:pt>
                <c:pt idx="1839">
                  <c:v>23080</c:v>
                </c:pt>
                <c:pt idx="1840">
                  <c:v>23224</c:v>
                </c:pt>
                <c:pt idx="1841">
                  <c:v>23224</c:v>
                </c:pt>
                <c:pt idx="1842">
                  <c:v>23228</c:v>
                </c:pt>
                <c:pt idx="1843">
                  <c:v>23228</c:v>
                </c:pt>
                <c:pt idx="1844">
                  <c:v>23232</c:v>
                </c:pt>
                <c:pt idx="1845">
                  <c:v>23232</c:v>
                </c:pt>
                <c:pt idx="1846">
                  <c:v>23236</c:v>
                </c:pt>
                <c:pt idx="1847">
                  <c:v>23236</c:v>
                </c:pt>
                <c:pt idx="1848">
                  <c:v>23240</c:v>
                </c:pt>
                <c:pt idx="1849">
                  <c:v>23240</c:v>
                </c:pt>
                <c:pt idx="1850">
                  <c:v>23244</c:v>
                </c:pt>
                <c:pt idx="1851">
                  <c:v>23244</c:v>
                </c:pt>
                <c:pt idx="1852">
                  <c:v>23248</c:v>
                </c:pt>
                <c:pt idx="1853">
                  <c:v>23248</c:v>
                </c:pt>
                <c:pt idx="1854">
                  <c:v>23252</c:v>
                </c:pt>
                <c:pt idx="1855">
                  <c:v>23252</c:v>
                </c:pt>
                <c:pt idx="1856">
                  <c:v>23256</c:v>
                </c:pt>
                <c:pt idx="1857">
                  <c:v>23256</c:v>
                </c:pt>
                <c:pt idx="1858">
                  <c:v>23260</c:v>
                </c:pt>
                <c:pt idx="1859">
                  <c:v>23260</c:v>
                </c:pt>
                <c:pt idx="1860">
                  <c:v>23264</c:v>
                </c:pt>
                <c:pt idx="1861">
                  <c:v>23264</c:v>
                </c:pt>
                <c:pt idx="1862">
                  <c:v>23268</c:v>
                </c:pt>
                <c:pt idx="1863">
                  <c:v>23268</c:v>
                </c:pt>
                <c:pt idx="1864">
                  <c:v>23272</c:v>
                </c:pt>
                <c:pt idx="1865">
                  <c:v>23272</c:v>
                </c:pt>
                <c:pt idx="1866">
                  <c:v>23276</c:v>
                </c:pt>
                <c:pt idx="1867">
                  <c:v>23276</c:v>
                </c:pt>
                <c:pt idx="1868">
                  <c:v>23280</c:v>
                </c:pt>
                <c:pt idx="1869">
                  <c:v>23280</c:v>
                </c:pt>
                <c:pt idx="1870">
                  <c:v>23284</c:v>
                </c:pt>
                <c:pt idx="1871">
                  <c:v>23284</c:v>
                </c:pt>
                <c:pt idx="1872">
                  <c:v>23288</c:v>
                </c:pt>
                <c:pt idx="1873">
                  <c:v>23288</c:v>
                </c:pt>
                <c:pt idx="1874">
                  <c:v>23292</c:v>
                </c:pt>
                <c:pt idx="1875">
                  <c:v>23292</c:v>
                </c:pt>
                <c:pt idx="1876">
                  <c:v>23296</c:v>
                </c:pt>
                <c:pt idx="1877">
                  <c:v>23296</c:v>
                </c:pt>
                <c:pt idx="1878">
                  <c:v>23300</c:v>
                </c:pt>
                <c:pt idx="1879">
                  <c:v>23300</c:v>
                </c:pt>
                <c:pt idx="1880">
                  <c:v>23304</c:v>
                </c:pt>
                <c:pt idx="1881">
                  <c:v>23304</c:v>
                </c:pt>
                <c:pt idx="1882">
                  <c:v>23456</c:v>
                </c:pt>
                <c:pt idx="1883">
                  <c:v>23456</c:v>
                </c:pt>
                <c:pt idx="1884">
                  <c:v>23460</c:v>
                </c:pt>
                <c:pt idx="1885">
                  <c:v>23460</c:v>
                </c:pt>
                <c:pt idx="1886">
                  <c:v>23464</c:v>
                </c:pt>
                <c:pt idx="1887">
                  <c:v>23464</c:v>
                </c:pt>
                <c:pt idx="1888">
                  <c:v>23660</c:v>
                </c:pt>
                <c:pt idx="1889">
                  <c:v>23660</c:v>
                </c:pt>
                <c:pt idx="1890">
                  <c:v>23664</c:v>
                </c:pt>
                <c:pt idx="1891">
                  <c:v>23664</c:v>
                </c:pt>
                <c:pt idx="1892">
                  <c:v>23668</c:v>
                </c:pt>
                <c:pt idx="1893">
                  <c:v>23668</c:v>
                </c:pt>
                <c:pt idx="1894">
                  <c:v>23864</c:v>
                </c:pt>
                <c:pt idx="1895">
                  <c:v>23864</c:v>
                </c:pt>
                <c:pt idx="1896">
                  <c:v>23868</c:v>
                </c:pt>
                <c:pt idx="1897">
                  <c:v>23868</c:v>
                </c:pt>
                <c:pt idx="1898">
                  <c:v>23872</c:v>
                </c:pt>
                <c:pt idx="1899">
                  <c:v>23872</c:v>
                </c:pt>
                <c:pt idx="1900">
                  <c:v>24068</c:v>
                </c:pt>
                <c:pt idx="1901">
                  <c:v>24068</c:v>
                </c:pt>
                <c:pt idx="1902">
                  <c:v>24072</c:v>
                </c:pt>
                <c:pt idx="1903">
                  <c:v>24072</c:v>
                </c:pt>
                <c:pt idx="1904">
                  <c:v>24076</c:v>
                </c:pt>
                <c:pt idx="1905">
                  <c:v>24076</c:v>
                </c:pt>
                <c:pt idx="1906">
                  <c:v>24272</c:v>
                </c:pt>
                <c:pt idx="1907">
                  <c:v>24272</c:v>
                </c:pt>
                <c:pt idx="1908">
                  <c:v>24276</c:v>
                </c:pt>
                <c:pt idx="1909">
                  <c:v>24276</c:v>
                </c:pt>
                <c:pt idx="1910">
                  <c:v>24280</c:v>
                </c:pt>
                <c:pt idx="1911">
                  <c:v>24280</c:v>
                </c:pt>
                <c:pt idx="1912">
                  <c:v>24476</c:v>
                </c:pt>
                <c:pt idx="1913">
                  <c:v>24476</c:v>
                </c:pt>
                <c:pt idx="1914">
                  <c:v>24480</c:v>
                </c:pt>
                <c:pt idx="1915">
                  <c:v>24480</c:v>
                </c:pt>
                <c:pt idx="1916">
                  <c:v>24484</c:v>
                </c:pt>
                <c:pt idx="1917">
                  <c:v>24484</c:v>
                </c:pt>
                <c:pt idx="1918">
                  <c:v>24680</c:v>
                </c:pt>
                <c:pt idx="1919">
                  <c:v>24680</c:v>
                </c:pt>
                <c:pt idx="1920">
                  <c:v>24684</c:v>
                </c:pt>
                <c:pt idx="1921">
                  <c:v>24684</c:v>
                </c:pt>
                <c:pt idx="1922">
                  <c:v>24688</c:v>
                </c:pt>
                <c:pt idx="1923">
                  <c:v>24688</c:v>
                </c:pt>
                <c:pt idx="1924">
                  <c:v>24884</c:v>
                </c:pt>
                <c:pt idx="1925">
                  <c:v>24884</c:v>
                </c:pt>
                <c:pt idx="1926">
                  <c:v>24888</c:v>
                </c:pt>
                <c:pt idx="1927">
                  <c:v>24888</c:v>
                </c:pt>
                <c:pt idx="1928">
                  <c:v>24892</c:v>
                </c:pt>
                <c:pt idx="1929">
                  <c:v>24892</c:v>
                </c:pt>
                <c:pt idx="1930">
                  <c:v>25088</c:v>
                </c:pt>
                <c:pt idx="1931">
                  <c:v>25088</c:v>
                </c:pt>
                <c:pt idx="1932">
                  <c:v>25092</c:v>
                </c:pt>
                <c:pt idx="1933">
                  <c:v>25092</c:v>
                </c:pt>
                <c:pt idx="1934">
                  <c:v>25096</c:v>
                </c:pt>
                <c:pt idx="1935">
                  <c:v>25096</c:v>
                </c:pt>
                <c:pt idx="1936">
                  <c:v>25292</c:v>
                </c:pt>
                <c:pt idx="1937">
                  <c:v>25292</c:v>
                </c:pt>
                <c:pt idx="1938">
                  <c:v>25296</c:v>
                </c:pt>
                <c:pt idx="1939">
                  <c:v>25296</c:v>
                </c:pt>
                <c:pt idx="1940">
                  <c:v>25300</c:v>
                </c:pt>
                <c:pt idx="1941">
                  <c:v>25300</c:v>
                </c:pt>
                <c:pt idx="1942">
                  <c:v>25496</c:v>
                </c:pt>
                <c:pt idx="1943">
                  <c:v>25496</c:v>
                </c:pt>
                <c:pt idx="1944">
                  <c:v>25500</c:v>
                </c:pt>
                <c:pt idx="1945">
                  <c:v>25500</c:v>
                </c:pt>
                <c:pt idx="1946">
                  <c:v>25504</c:v>
                </c:pt>
                <c:pt idx="1947">
                  <c:v>25504</c:v>
                </c:pt>
                <c:pt idx="1948">
                  <c:v>25700</c:v>
                </c:pt>
                <c:pt idx="1949">
                  <c:v>25700</c:v>
                </c:pt>
                <c:pt idx="1950">
                  <c:v>25704</c:v>
                </c:pt>
                <c:pt idx="1951">
                  <c:v>25704</c:v>
                </c:pt>
                <c:pt idx="1952">
                  <c:v>25708</c:v>
                </c:pt>
                <c:pt idx="1953">
                  <c:v>25708</c:v>
                </c:pt>
                <c:pt idx="1954">
                  <c:v>25904</c:v>
                </c:pt>
                <c:pt idx="1955">
                  <c:v>25904</c:v>
                </c:pt>
                <c:pt idx="1956">
                  <c:v>25908</c:v>
                </c:pt>
                <c:pt idx="1957">
                  <c:v>25908</c:v>
                </c:pt>
                <c:pt idx="1958">
                  <c:v>25912</c:v>
                </c:pt>
                <c:pt idx="1959">
                  <c:v>25912</c:v>
                </c:pt>
                <c:pt idx="1960">
                  <c:v>26108</c:v>
                </c:pt>
                <c:pt idx="1961">
                  <c:v>26108</c:v>
                </c:pt>
                <c:pt idx="1962">
                  <c:v>26112</c:v>
                </c:pt>
                <c:pt idx="1963">
                  <c:v>26112</c:v>
                </c:pt>
                <c:pt idx="1964">
                  <c:v>26116</c:v>
                </c:pt>
                <c:pt idx="1965">
                  <c:v>26116</c:v>
                </c:pt>
                <c:pt idx="1966">
                  <c:v>26312</c:v>
                </c:pt>
                <c:pt idx="1967">
                  <c:v>26312</c:v>
                </c:pt>
                <c:pt idx="1968">
                  <c:v>26316</c:v>
                </c:pt>
                <c:pt idx="1969">
                  <c:v>26316</c:v>
                </c:pt>
                <c:pt idx="1970">
                  <c:v>26320</c:v>
                </c:pt>
                <c:pt idx="1971">
                  <c:v>26320</c:v>
                </c:pt>
                <c:pt idx="1972">
                  <c:v>26516</c:v>
                </c:pt>
                <c:pt idx="1973">
                  <c:v>26516</c:v>
                </c:pt>
                <c:pt idx="1974">
                  <c:v>26520</c:v>
                </c:pt>
                <c:pt idx="1975">
                  <c:v>26520</c:v>
                </c:pt>
                <c:pt idx="1976">
                  <c:v>26524</c:v>
                </c:pt>
                <c:pt idx="1977">
                  <c:v>26524</c:v>
                </c:pt>
                <c:pt idx="1978">
                  <c:v>26720</c:v>
                </c:pt>
                <c:pt idx="1979">
                  <c:v>26720</c:v>
                </c:pt>
                <c:pt idx="1980">
                  <c:v>26724</c:v>
                </c:pt>
                <c:pt idx="1981">
                  <c:v>26724</c:v>
                </c:pt>
                <c:pt idx="1982">
                  <c:v>26728</c:v>
                </c:pt>
                <c:pt idx="1983">
                  <c:v>26728</c:v>
                </c:pt>
                <c:pt idx="1984">
                  <c:v>26924</c:v>
                </c:pt>
                <c:pt idx="1985">
                  <c:v>26924</c:v>
                </c:pt>
                <c:pt idx="1986">
                  <c:v>26928</c:v>
                </c:pt>
                <c:pt idx="1987">
                  <c:v>26928</c:v>
                </c:pt>
                <c:pt idx="1988">
                  <c:v>26932</c:v>
                </c:pt>
                <c:pt idx="1989">
                  <c:v>26932</c:v>
                </c:pt>
                <c:pt idx="1990">
                  <c:v>26936</c:v>
                </c:pt>
                <c:pt idx="1991">
                  <c:v>26936</c:v>
                </c:pt>
                <c:pt idx="1992">
                  <c:v>26940</c:v>
                </c:pt>
                <c:pt idx="1993">
                  <c:v>26940</c:v>
                </c:pt>
                <c:pt idx="1994">
                  <c:v>27096</c:v>
                </c:pt>
                <c:pt idx="1995">
                  <c:v>27096</c:v>
                </c:pt>
                <c:pt idx="1996">
                  <c:v>27100</c:v>
                </c:pt>
                <c:pt idx="1997">
                  <c:v>27100</c:v>
                </c:pt>
                <c:pt idx="1998">
                  <c:v>27104</c:v>
                </c:pt>
                <c:pt idx="1999">
                  <c:v>27104</c:v>
                </c:pt>
                <c:pt idx="2000">
                  <c:v>27108</c:v>
                </c:pt>
                <c:pt idx="2001">
                  <c:v>27108</c:v>
                </c:pt>
                <c:pt idx="2002">
                  <c:v>27112</c:v>
                </c:pt>
                <c:pt idx="2003">
                  <c:v>27112</c:v>
                </c:pt>
                <c:pt idx="2004">
                  <c:v>27116</c:v>
                </c:pt>
                <c:pt idx="2005">
                  <c:v>27116</c:v>
                </c:pt>
                <c:pt idx="2006">
                  <c:v>27120</c:v>
                </c:pt>
                <c:pt idx="2007">
                  <c:v>27120</c:v>
                </c:pt>
                <c:pt idx="2008">
                  <c:v>27124</c:v>
                </c:pt>
                <c:pt idx="2009">
                  <c:v>27124</c:v>
                </c:pt>
                <c:pt idx="2010">
                  <c:v>27128</c:v>
                </c:pt>
                <c:pt idx="2011">
                  <c:v>27128</c:v>
                </c:pt>
                <c:pt idx="2012">
                  <c:v>27132</c:v>
                </c:pt>
                <c:pt idx="2013">
                  <c:v>27132</c:v>
                </c:pt>
                <c:pt idx="2014">
                  <c:v>27136</c:v>
                </c:pt>
                <c:pt idx="2015">
                  <c:v>27136</c:v>
                </c:pt>
                <c:pt idx="2016">
                  <c:v>27140</c:v>
                </c:pt>
                <c:pt idx="2017">
                  <c:v>27140</c:v>
                </c:pt>
                <c:pt idx="2018">
                  <c:v>27144</c:v>
                </c:pt>
                <c:pt idx="2019">
                  <c:v>27144</c:v>
                </c:pt>
                <c:pt idx="2020">
                  <c:v>27148</c:v>
                </c:pt>
                <c:pt idx="2021">
                  <c:v>27148</c:v>
                </c:pt>
                <c:pt idx="2022">
                  <c:v>27152</c:v>
                </c:pt>
                <c:pt idx="2023">
                  <c:v>27152</c:v>
                </c:pt>
                <c:pt idx="2024">
                  <c:v>27156</c:v>
                </c:pt>
                <c:pt idx="2025">
                  <c:v>27156</c:v>
                </c:pt>
                <c:pt idx="2026">
                  <c:v>27160</c:v>
                </c:pt>
                <c:pt idx="2027">
                  <c:v>27160</c:v>
                </c:pt>
                <c:pt idx="2028">
                  <c:v>27164</c:v>
                </c:pt>
                <c:pt idx="2029">
                  <c:v>27164</c:v>
                </c:pt>
                <c:pt idx="2030">
                  <c:v>27168</c:v>
                </c:pt>
                <c:pt idx="2031">
                  <c:v>27168</c:v>
                </c:pt>
                <c:pt idx="2032">
                  <c:v>27172</c:v>
                </c:pt>
                <c:pt idx="2033">
                  <c:v>27172</c:v>
                </c:pt>
                <c:pt idx="2034">
                  <c:v>27176</c:v>
                </c:pt>
                <c:pt idx="2035">
                  <c:v>27176</c:v>
                </c:pt>
                <c:pt idx="2036">
                  <c:v>27340</c:v>
                </c:pt>
                <c:pt idx="2037">
                  <c:v>27340</c:v>
                </c:pt>
                <c:pt idx="2038">
                  <c:v>27344</c:v>
                </c:pt>
                <c:pt idx="2039">
                  <c:v>27344</c:v>
                </c:pt>
                <c:pt idx="2040">
                  <c:v>27348</c:v>
                </c:pt>
                <c:pt idx="2041">
                  <c:v>27348</c:v>
                </c:pt>
                <c:pt idx="2042">
                  <c:v>27560</c:v>
                </c:pt>
                <c:pt idx="2043">
                  <c:v>27560</c:v>
                </c:pt>
                <c:pt idx="2044">
                  <c:v>27564</c:v>
                </c:pt>
                <c:pt idx="2045">
                  <c:v>27564</c:v>
                </c:pt>
                <c:pt idx="2046">
                  <c:v>27568</c:v>
                </c:pt>
                <c:pt idx="2047">
                  <c:v>27568</c:v>
                </c:pt>
                <c:pt idx="2048">
                  <c:v>27780</c:v>
                </c:pt>
                <c:pt idx="2049">
                  <c:v>27780</c:v>
                </c:pt>
                <c:pt idx="2050">
                  <c:v>27784</c:v>
                </c:pt>
                <c:pt idx="2051">
                  <c:v>27784</c:v>
                </c:pt>
                <c:pt idx="2052">
                  <c:v>27788</c:v>
                </c:pt>
                <c:pt idx="2053">
                  <c:v>27788</c:v>
                </c:pt>
                <c:pt idx="2054">
                  <c:v>28000</c:v>
                </c:pt>
                <c:pt idx="2055">
                  <c:v>28000</c:v>
                </c:pt>
                <c:pt idx="2056">
                  <c:v>28004</c:v>
                </c:pt>
                <c:pt idx="2057">
                  <c:v>28004</c:v>
                </c:pt>
                <c:pt idx="2058">
                  <c:v>28008</c:v>
                </c:pt>
                <c:pt idx="2059">
                  <c:v>28008</c:v>
                </c:pt>
                <c:pt idx="2060">
                  <c:v>28220</c:v>
                </c:pt>
                <c:pt idx="2061">
                  <c:v>28220</c:v>
                </c:pt>
                <c:pt idx="2062">
                  <c:v>28224</c:v>
                </c:pt>
                <c:pt idx="2063">
                  <c:v>28224</c:v>
                </c:pt>
                <c:pt idx="2064">
                  <c:v>28228</c:v>
                </c:pt>
                <c:pt idx="2065">
                  <c:v>28228</c:v>
                </c:pt>
                <c:pt idx="2066">
                  <c:v>28440</c:v>
                </c:pt>
                <c:pt idx="2067">
                  <c:v>28440</c:v>
                </c:pt>
                <c:pt idx="2068">
                  <c:v>28444</c:v>
                </c:pt>
                <c:pt idx="2069">
                  <c:v>28444</c:v>
                </c:pt>
                <c:pt idx="2070">
                  <c:v>28448</c:v>
                </c:pt>
                <c:pt idx="2071">
                  <c:v>28448</c:v>
                </c:pt>
                <c:pt idx="2072">
                  <c:v>28660</c:v>
                </c:pt>
                <c:pt idx="2073">
                  <c:v>28660</c:v>
                </c:pt>
                <c:pt idx="2074">
                  <c:v>28664</c:v>
                </c:pt>
                <c:pt idx="2075">
                  <c:v>28664</c:v>
                </c:pt>
                <c:pt idx="2076">
                  <c:v>28668</c:v>
                </c:pt>
                <c:pt idx="2077">
                  <c:v>28668</c:v>
                </c:pt>
                <c:pt idx="2078">
                  <c:v>28880</c:v>
                </c:pt>
                <c:pt idx="2079">
                  <c:v>28880</c:v>
                </c:pt>
                <c:pt idx="2080">
                  <c:v>28884</c:v>
                </c:pt>
                <c:pt idx="2081">
                  <c:v>28884</c:v>
                </c:pt>
                <c:pt idx="2082">
                  <c:v>28888</c:v>
                </c:pt>
                <c:pt idx="2083">
                  <c:v>28888</c:v>
                </c:pt>
                <c:pt idx="2084">
                  <c:v>29100</c:v>
                </c:pt>
                <c:pt idx="2085">
                  <c:v>29100</c:v>
                </c:pt>
                <c:pt idx="2086">
                  <c:v>29104</c:v>
                </c:pt>
                <c:pt idx="2087">
                  <c:v>29104</c:v>
                </c:pt>
                <c:pt idx="2088">
                  <c:v>29108</c:v>
                </c:pt>
                <c:pt idx="2089">
                  <c:v>29108</c:v>
                </c:pt>
                <c:pt idx="2090">
                  <c:v>29320</c:v>
                </c:pt>
                <c:pt idx="2091">
                  <c:v>29320</c:v>
                </c:pt>
                <c:pt idx="2092">
                  <c:v>29324</c:v>
                </c:pt>
                <c:pt idx="2093">
                  <c:v>29324</c:v>
                </c:pt>
                <c:pt idx="2094">
                  <c:v>29328</c:v>
                </c:pt>
                <c:pt idx="2095">
                  <c:v>29328</c:v>
                </c:pt>
                <c:pt idx="2096">
                  <c:v>29540</c:v>
                </c:pt>
                <c:pt idx="2097">
                  <c:v>29540</c:v>
                </c:pt>
                <c:pt idx="2098">
                  <c:v>29544</c:v>
                </c:pt>
                <c:pt idx="2099">
                  <c:v>29544</c:v>
                </c:pt>
                <c:pt idx="2100">
                  <c:v>29548</c:v>
                </c:pt>
                <c:pt idx="2101">
                  <c:v>29548</c:v>
                </c:pt>
                <c:pt idx="2102">
                  <c:v>29760</c:v>
                </c:pt>
                <c:pt idx="2103">
                  <c:v>29760</c:v>
                </c:pt>
                <c:pt idx="2104">
                  <c:v>29764</c:v>
                </c:pt>
                <c:pt idx="2105">
                  <c:v>29764</c:v>
                </c:pt>
                <c:pt idx="2106">
                  <c:v>29768</c:v>
                </c:pt>
                <c:pt idx="2107">
                  <c:v>29768</c:v>
                </c:pt>
                <c:pt idx="2108">
                  <c:v>29980</c:v>
                </c:pt>
                <c:pt idx="2109">
                  <c:v>29980</c:v>
                </c:pt>
                <c:pt idx="2110">
                  <c:v>29984</c:v>
                </c:pt>
                <c:pt idx="2111">
                  <c:v>29984</c:v>
                </c:pt>
                <c:pt idx="2112">
                  <c:v>29988</c:v>
                </c:pt>
                <c:pt idx="2113">
                  <c:v>29988</c:v>
                </c:pt>
                <c:pt idx="2114">
                  <c:v>30200</c:v>
                </c:pt>
                <c:pt idx="2115">
                  <c:v>30200</c:v>
                </c:pt>
                <c:pt idx="2116">
                  <c:v>30204</c:v>
                </c:pt>
                <c:pt idx="2117">
                  <c:v>30204</c:v>
                </c:pt>
                <c:pt idx="2118">
                  <c:v>30208</c:v>
                </c:pt>
                <c:pt idx="2119">
                  <c:v>30208</c:v>
                </c:pt>
                <c:pt idx="2120">
                  <c:v>30420</c:v>
                </c:pt>
                <c:pt idx="2121">
                  <c:v>30420</c:v>
                </c:pt>
                <c:pt idx="2122">
                  <c:v>30424</c:v>
                </c:pt>
                <c:pt idx="2123">
                  <c:v>30424</c:v>
                </c:pt>
                <c:pt idx="2124">
                  <c:v>30428</c:v>
                </c:pt>
                <c:pt idx="2125">
                  <c:v>30428</c:v>
                </c:pt>
                <c:pt idx="2126">
                  <c:v>30640</c:v>
                </c:pt>
                <c:pt idx="2127">
                  <c:v>30640</c:v>
                </c:pt>
                <c:pt idx="2128">
                  <c:v>30644</c:v>
                </c:pt>
                <c:pt idx="2129">
                  <c:v>30644</c:v>
                </c:pt>
                <c:pt idx="2130">
                  <c:v>30648</c:v>
                </c:pt>
                <c:pt idx="2131">
                  <c:v>30648</c:v>
                </c:pt>
                <c:pt idx="2132">
                  <c:v>30860</c:v>
                </c:pt>
                <c:pt idx="2133">
                  <c:v>30860</c:v>
                </c:pt>
                <c:pt idx="2134">
                  <c:v>30864</c:v>
                </c:pt>
                <c:pt idx="2135">
                  <c:v>30864</c:v>
                </c:pt>
                <c:pt idx="2136">
                  <c:v>30868</c:v>
                </c:pt>
                <c:pt idx="2137">
                  <c:v>30868</c:v>
                </c:pt>
                <c:pt idx="2138">
                  <c:v>31080</c:v>
                </c:pt>
                <c:pt idx="2139">
                  <c:v>31080</c:v>
                </c:pt>
                <c:pt idx="2140">
                  <c:v>31084</c:v>
                </c:pt>
                <c:pt idx="2141">
                  <c:v>31084</c:v>
                </c:pt>
                <c:pt idx="2142">
                  <c:v>31088</c:v>
                </c:pt>
                <c:pt idx="2143">
                  <c:v>31088</c:v>
                </c:pt>
                <c:pt idx="2144">
                  <c:v>31092</c:v>
                </c:pt>
                <c:pt idx="2145">
                  <c:v>31092</c:v>
                </c:pt>
                <c:pt idx="2146">
                  <c:v>31096</c:v>
                </c:pt>
                <c:pt idx="2147">
                  <c:v>31096</c:v>
                </c:pt>
                <c:pt idx="2148">
                  <c:v>31264</c:v>
                </c:pt>
                <c:pt idx="2149">
                  <c:v>31264</c:v>
                </c:pt>
                <c:pt idx="2150">
                  <c:v>31268</c:v>
                </c:pt>
                <c:pt idx="2151">
                  <c:v>31268</c:v>
                </c:pt>
                <c:pt idx="2152">
                  <c:v>31272</c:v>
                </c:pt>
                <c:pt idx="2153">
                  <c:v>31272</c:v>
                </c:pt>
                <c:pt idx="2154">
                  <c:v>31276</c:v>
                </c:pt>
                <c:pt idx="2155">
                  <c:v>31276</c:v>
                </c:pt>
                <c:pt idx="2156">
                  <c:v>31280</c:v>
                </c:pt>
                <c:pt idx="2157">
                  <c:v>31280</c:v>
                </c:pt>
                <c:pt idx="2158">
                  <c:v>31284</c:v>
                </c:pt>
                <c:pt idx="2159">
                  <c:v>31284</c:v>
                </c:pt>
                <c:pt idx="2160">
                  <c:v>31288</c:v>
                </c:pt>
                <c:pt idx="2161">
                  <c:v>31288</c:v>
                </c:pt>
                <c:pt idx="2162">
                  <c:v>31292</c:v>
                </c:pt>
                <c:pt idx="2163">
                  <c:v>31292</c:v>
                </c:pt>
                <c:pt idx="2164">
                  <c:v>31296</c:v>
                </c:pt>
                <c:pt idx="2165">
                  <c:v>31296</c:v>
                </c:pt>
                <c:pt idx="2166">
                  <c:v>31300</c:v>
                </c:pt>
                <c:pt idx="2167">
                  <c:v>31300</c:v>
                </c:pt>
                <c:pt idx="2168">
                  <c:v>31304</c:v>
                </c:pt>
                <c:pt idx="2169">
                  <c:v>31304</c:v>
                </c:pt>
                <c:pt idx="2170">
                  <c:v>31308</c:v>
                </c:pt>
                <c:pt idx="2171">
                  <c:v>31308</c:v>
                </c:pt>
                <c:pt idx="2172">
                  <c:v>31312</c:v>
                </c:pt>
                <c:pt idx="2173">
                  <c:v>31312</c:v>
                </c:pt>
                <c:pt idx="2174">
                  <c:v>31316</c:v>
                </c:pt>
                <c:pt idx="2175">
                  <c:v>31316</c:v>
                </c:pt>
                <c:pt idx="2176">
                  <c:v>31320</c:v>
                </c:pt>
                <c:pt idx="2177">
                  <c:v>31320</c:v>
                </c:pt>
                <c:pt idx="2178">
                  <c:v>31324</c:v>
                </c:pt>
                <c:pt idx="2179">
                  <c:v>31324</c:v>
                </c:pt>
                <c:pt idx="2180">
                  <c:v>31328</c:v>
                </c:pt>
                <c:pt idx="2181">
                  <c:v>31328</c:v>
                </c:pt>
                <c:pt idx="2182">
                  <c:v>31332</c:v>
                </c:pt>
                <c:pt idx="2183">
                  <c:v>31332</c:v>
                </c:pt>
                <c:pt idx="2184">
                  <c:v>31336</c:v>
                </c:pt>
                <c:pt idx="2185">
                  <c:v>31336</c:v>
                </c:pt>
                <c:pt idx="2186">
                  <c:v>31340</c:v>
                </c:pt>
                <c:pt idx="2187">
                  <c:v>31340</c:v>
                </c:pt>
                <c:pt idx="2188">
                  <c:v>31344</c:v>
                </c:pt>
                <c:pt idx="2189">
                  <c:v>31344</c:v>
                </c:pt>
                <c:pt idx="2190">
                  <c:v>31520</c:v>
                </c:pt>
                <c:pt idx="2191">
                  <c:v>31520</c:v>
                </c:pt>
                <c:pt idx="2192">
                  <c:v>31524</c:v>
                </c:pt>
                <c:pt idx="2193">
                  <c:v>31524</c:v>
                </c:pt>
                <c:pt idx="2194">
                  <c:v>31528</c:v>
                </c:pt>
                <c:pt idx="2195">
                  <c:v>31528</c:v>
                </c:pt>
                <c:pt idx="2196">
                  <c:v>31756</c:v>
                </c:pt>
                <c:pt idx="2197">
                  <c:v>31756</c:v>
                </c:pt>
                <c:pt idx="2198">
                  <c:v>31760</c:v>
                </c:pt>
                <c:pt idx="2199">
                  <c:v>31760</c:v>
                </c:pt>
                <c:pt idx="2200">
                  <c:v>31764</c:v>
                </c:pt>
                <c:pt idx="2201">
                  <c:v>31764</c:v>
                </c:pt>
                <c:pt idx="2202">
                  <c:v>31992</c:v>
                </c:pt>
                <c:pt idx="2203">
                  <c:v>31992</c:v>
                </c:pt>
                <c:pt idx="2204">
                  <c:v>31996</c:v>
                </c:pt>
                <c:pt idx="2205">
                  <c:v>31996</c:v>
                </c:pt>
                <c:pt idx="2206">
                  <c:v>32000</c:v>
                </c:pt>
                <c:pt idx="2207">
                  <c:v>32000</c:v>
                </c:pt>
                <c:pt idx="2208">
                  <c:v>32228</c:v>
                </c:pt>
                <c:pt idx="2209">
                  <c:v>32228</c:v>
                </c:pt>
                <c:pt idx="2210">
                  <c:v>32232</c:v>
                </c:pt>
                <c:pt idx="2211">
                  <c:v>32232</c:v>
                </c:pt>
                <c:pt idx="2212">
                  <c:v>32236</c:v>
                </c:pt>
                <c:pt idx="2213">
                  <c:v>32236</c:v>
                </c:pt>
                <c:pt idx="2214">
                  <c:v>32464</c:v>
                </c:pt>
                <c:pt idx="2215">
                  <c:v>32464</c:v>
                </c:pt>
                <c:pt idx="2216">
                  <c:v>32468</c:v>
                </c:pt>
                <c:pt idx="2217">
                  <c:v>32468</c:v>
                </c:pt>
                <c:pt idx="2218">
                  <c:v>32472</c:v>
                </c:pt>
                <c:pt idx="2219">
                  <c:v>32472</c:v>
                </c:pt>
                <c:pt idx="2220">
                  <c:v>32700</c:v>
                </c:pt>
                <c:pt idx="2221">
                  <c:v>32700</c:v>
                </c:pt>
                <c:pt idx="2222">
                  <c:v>32704</c:v>
                </c:pt>
                <c:pt idx="2223">
                  <c:v>32704</c:v>
                </c:pt>
                <c:pt idx="2224">
                  <c:v>32708</c:v>
                </c:pt>
                <c:pt idx="2225">
                  <c:v>32708</c:v>
                </c:pt>
                <c:pt idx="2226">
                  <c:v>32936</c:v>
                </c:pt>
                <c:pt idx="2227">
                  <c:v>32936</c:v>
                </c:pt>
                <c:pt idx="2228">
                  <c:v>32940</c:v>
                </c:pt>
                <c:pt idx="2229">
                  <c:v>32940</c:v>
                </c:pt>
                <c:pt idx="2230">
                  <c:v>32944</c:v>
                </c:pt>
                <c:pt idx="2231">
                  <c:v>32944</c:v>
                </c:pt>
                <c:pt idx="2232">
                  <c:v>33172</c:v>
                </c:pt>
                <c:pt idx="2233">
                  <c:v>33172</c:v>
                </c:pt>
                <c:pt idx="2234">
                  <c:v>33176</c:v>
                </c:pt>
                <c:pt idx="2235">
                  <c:v>33176</c:v>
                </c:pt>
                <c:pt idx="2236">
                  <c:v>33180</c:v>
                </c:pt>
                <c:pt idx="2237">
                  <c:v>33180</c:v>
                </c:pt>
                <c:pt idx="2238">
                  <c:v>33408</c:v>
                </c:pt>
                <c:pt idx="2239">
                  <c:v>33408</c:v>
                </c:pt>
                <c:pt idx="2240">
                  <c:v>33412</c:v>
                </c:pt>
                <c:pt idx="2241">
                  <c:v>33412</c:v>
                </c:pt>
                <c:pt idx="2242">
                  <c:v>33416</c:v>
                </c:pt>
                <c:pt idx="2243">
                  <c:v>33416</c:v>
                </c:pt>
                <c:pt idx="2244">
                  <c:v>33644</c:v>
                </c:pt>
                <c:pt idx="2245">
                  <c:v>33644</c:v>
                </c:pt>
                <c:pt idx="2246">
                  <c:v>33648</c:v>
                </c:pt>
                <c:pt idx="2247">
                  <c:v>33648</c:v>
                </c:pt>
                <c:pt idx="2248">
                  <c:v>33652</c:v>
                </c:pt>
                <c:pt idx="2249">
                  <c:v>33652</c:v>
                </c:pt>
                <c:pt idx="2250">
                  <c:v>33880</c:v>
                </c:pt>
                <c:pt idx="2251">
                  <c:v>33880</c:v>
                </c:pt>
                <c:pt idx="2252">
                  <c:v>33884</c:v>
                </c:pt>
                <c:pt idx="2253">
                  <c:v>33884</c:v>
                </c:pt>
                <c:pt idx="2254">
                  <c:v>33888</c:v>
                </c:pt>
                <c:pt idx="2255">
                  <c:v>33888</c:v>
                </c:pt>
                <c:pt idx="2256">
                  <c:v>34116</c:v>
                </c:pt>
                <c:pt idx="2257">
                  <c:v>34116</c:v>
                </c:pt>
                <c:pt idx="2258">
                  <c:v>34120</c:v>
                </c:pt>
                <c:pt idx="2259">
                  <c:v>34120</c:v>
                </c:pt>
                <c:pt idx="2260">
                  <c:v>34124</c:v>
                </c:pt>
                <c:pt idx="2261">
                  <c:v>34124</c:v>
                </c:pt>
                <c:pt idx="2262">
                  <c:v>34352</c:v>
                </c:pt>
                <c:pt idx="2263">
                  <c:v>34352</c:v>
                </c:pt>
                <c:pt idx="2264">
                  <c:v>34356</c:v>
                </c:pt>
                <c:pt idx="2265">
                  <c:v>34356</c:v>
                </c:pt>
                <c:pt idx="2266">
                  <c:v>34360</c:v>
                </c:pt>
                <c:pt idx="2267">
                  <c:v>34360</c:v>
                </c:pt>
                <c:pt idx="2268">
                  <c:v>34588</c:v>
                </c:pt>
                <c:pt idx="2269">
                  <c:v>34588</c:v>
                </c:pt>
                <c:pt idx="2270">
                  <c:v>34592</c:v>
                </c:pt>
                <c:pt idx="2271">
                  <c:v>34592</c:v>
                </c:pt>
                <c:pt idx="2272">
                  <c:v>34596</c:v>
                </c:pt>
                <c:pt idx="2273">
                  <c:v>34596</c:v>
                </c:pt>
                <c:pt idx="2274">
                  <c:v>34824</c:v>
                </c:pt>
                <c:pt idx="2275">
                  <c:v>34824</c:v>
                </c:pt>
                <c:pt idx="2276">
                  <c:v>34828</c:v>
                </c:pt>
                <c:pt idx="2277">
                  <c:v>34828</c:v>
                </c:pt>
                <c:pt idx="2278">
                  <c:v>34832</c:v>
                </c:pt>
                <c:pt idx="2279">
                  <c:v>34832</c:v>
                </c:pt>
                <c:pt idx="2280">
                  <c:v>35060</c:v>
                </c:pt>
                <c:pt idx="2281">
                  <c:v>35060</c:v>
                </c:pt>
                <c:pt idx="2282">
                  <c:v>35064</c:v>
                </c:pt>
                <c:pt idx="2283">
                  <c:v>35064</c:v>
                </c:pt>
                <c:pt idx="2284">
                  <c:v>35068</c:v>
                </c:pt>
                <c:pt idx="2285">
                  <c:v>35068</c:v>
                </c:pt>
                <c:pt idx="2286">
                  <c:v>35296</c:v>
                </c:pt>
                <c:pt idx="2287">
                  <c:v>35296</c:v>
                </c:pt>
                <c:pt idx="2288">
                  <c:v>35300</c:v>
                </c:pt>
                <c:pt idx="2289">
                  <c:v>35300</c:v>
                </c:pt>
                <c:pt idx="2290">
                  <c:v>35304</c:v>
                </c:pt>
                <c:pt idx="2291">
                  <c:v>35304</c:v>
                </c:pt>
                <c:pt idx="2292">
                  <c:v>35532</c:v>
                </c:pt>
                <c:pt idx="2293">
                  <c:v>35532</c:v>
                </c:pt>
                <c:pt idx="2294">
                  <c:v>35536</c:v>
                </c:pt>
                <c:pt idx="2295">
                  <c:v>35536</c:v>
                </c:pt>
                <c:pt idx="2296">
                  <c:v>35540</c:v>
                </c:pt>
                <c:pt idx="2297">
                  <c:v>35540</c:v>
                </c:pt>
                <c:pt idx="2298">
                  <c:v>35544</c:v>
                </c:pt>
                <c:pt idx="2299">
                  <c:v>35544</c:v>
                </c:pt>
                <c:pt idx="2300">
                  <c:v>35548</c:v>
                </c:pt>
                <c:pt idx="2301">
                  <c:v>35548</c:v>
                </c:pt>
                <c:pt idx="2302">
                  <c:v>35728</c:v>
                </c:pt>
                <c:pt idx="2303">
                  <c:v>35728</c:v>
                </c:pt>
                <c:pt idx="2304">
                  <c:v>35732</c:v>
                </c:pt>
                <c:pt idx="2305">
                  <c:v>35732</c:v>
                </c:pt>
                <c:pt idx="2306">
                  <c:v>35736</c:v>
                </c:pt>
                <c:pt idx="2307">
                  <c:v>35736</c:v>
                </c:pt>
                <c:pt idx="2308">
                  <c:v>35740</c:v>
                </c:pt>
                <c:pt idx="2309">
                  <c:v>35740</c:v>
                </c:pt>
                <c:pt idx="2310">
                  <c:v>35744</c:v>
                </c:pt>
                <c:pt idx="2311">
                  <c:v>35744</c:v>
                </c:pt>
                <c:pt idx="2312">
                  <c:v>35748</c:v>
                </c:pt>
                <c:pt idx="2313">
                  <c:v>35748</c:v>
                </c:pt>
                <c:pt idx="2314">
                  <c:v>35752</c:v>
                </c:pt>
                <c:pt idx="2315">
                  <c:v>35752</c:v>
                </c:pt>
                <c:pt idx="2316">
                  <c:v>35756</c:v>
                </c:pt>
                <c:pt idx="2317">
                  <c:v>35756</c:v>
                </c:pt>
                <c:pt idx="2318">
                  <c:v>35760</c:v>
                </c:pt>
                <c:pt idx="2319">
                  <c:v>35760</c:v>
                </c:pt>
                <c:pt idx="2320">
                  <c:v>35764</c:v>
                </c:pt>
                <c:pt idx="2321">
                  <c:v>35764</c:v>
                </c:pt>
                <c:pt idx="2322">
                  <c:v>35768</c:v>
                </c:pt>
                <c:pt idx="2323">
                  <c:v>35768</c:v>
                </c:pt>
                <c:pt idx="2324">
                  <c:v>35772</c:v>
                </c:pt>
                <c:pt idx="2325">
                  <c:v>35772</c:v>
                </c:pt>
                <c:pt idx="2326">
                  <c:v>35776</c:v>
                </c:pt>
                <c:pt idx="2327">
                  <c:v>35776</c:v>
                </c:pt>
                <c:pt idx="2328">
                  <c:v>35780</c:v>
                </c:pt>
                <c:pt idx="2329">
                  <c:v>35780</c:v>
                </c:pt>
                <c:pt idx="2330">
                  <c:v>35784</c:v>
                </c:pt>
                <c:pt idx="2331">
                  <c:v>35784</c:v>
                </c:pt>
                <c:pt idx="2332">
                  <c:v>35788</c:v>
                </c:pt>
                <c:pt idx="2333">
                  <c:v>35788</c:v>
                </c:pt>
                <c:pt idx="2334">
                  <c:v>35792</c:v>
                </c:pt>
                <c:pt idx="2335">
                  <c:v>35792</c:v>
                </c:pt>
                <c:pt idx="2336">
                  <c:v>35796</c:v>
                </c:pt>
                <c:pt idx="2337">
                  <c:v>35796</c:v>
                </c:pt>
                <c:pt idx="2338">
                  <c:v>35800</c:v>
                </c:pt>
                <c:pt idx="2339">
                  <c:v>35800</c:v>
                </c:pt>
                <c:pt idx="2340">
                  <c:v>35804</c:v>
                </c:pt>
                <c:pt idx="2341">
                  <c:v>35804</c:v>
                </c:pt>
                <c:pt idx="2342">
                  <c:v>35808</c:v>
                </c:pt>
                <c:pt idx="2343">
                  <c:v>35808</c:v>
                </c:pt>
                <c:pt idx="2344">
                  <c:v>35996</c:v>
                </c:pt>
                <c:pt idx="2345">
                  <c:v>35996</c:v>
                </c:pt>
                <c:pt idx="2346">
                  <c:v>36000</c:v>
                </c:pt>
                <c:pt idx="2347">
                  <c:v>36000</c:v>
                </c:pt>
                <c:pt idx="2348">
                  <c:v>36004</c:v>
                </c:pt>
                <c:pt idx="2349">
                  <c:v>36004</c:v>
                </c:pt>
                <c:pt idx="2350">
                  <c:v>36248</c:v>
                </c:pt>
                <c:pt idx="2351">
                  <c:v>36248</c:v>
                </c:pt>
                <c:pt idx="2352">
                  <c:v>36252</c:v>
                </c:pt>
                <c:pt idx="2353">
                  <c:v>36252</c:v>
                </c:pt>
                <c:pt idx="2354">
                  <c:v>36256</c:v>
                </c:pt>
                <c:pt idx="2355">
                  <c:v>36256</c:v>
                </c:pt>
                <c:pt idx="2356">
                  <c:v>36500</c:v>
                </c:pt>
                <c:pt idx="2357">
                  <c:v>36500</c:v>
                </c:pt>
                <c:pt idx="2358">
                  <c:v>36504</c:v>
                </c:pt>
                <c:pt idx="2359">
                  <c:v>36504</c:v>
                </c:pt>
                <c:pt idx="2360">
                  <c:v>36508</c:v>
                </c:pt>
                <c:pt idx="2361">
                  <c:v>36508</c:v>
                </c:pt>
                <c:pt idx="2362">
                  <c:v>36752</c:v>
                </c:pt>
                <c:pt idx="2363">
                  <c:v>36752</c:v>
                </c:pt>
                <c:pt idx="2364">
                  <c:v>36756</c:v>
                </c:pt>
                <c:pt idx="2365">
                  <c:v>36756</c:v>
                </c:pt>
                <c:pt idx="2366">
                  <c:v>36760</c:v>
                </c:pt>
                <c:pt idx="2367">
                  <c:v>36760</c:v>
                </c:pt>
                <c:pt idx="2368">
                  <c:v>37004</c:v>
                </c:pt>
                <c:pt idx="2369">
                  <c:v>37004</c:v>
                </c:pt>
                <c:pt idx="2370">
                  <c:v>37008</c:v>
                </c:pt>
                <c:pt idx="2371">
                  <c:v>37008</c:v>
                </c:pt>
                <c:pt idx="2372">
                  <c:v>37012</c:v>
                </c:pt>
                <c:pt idx="2373">
                  <c:v>37012</c:v>
                </c:pt>
                <c:pt idx="2374">
                  <c:v>37256</c:v>
                </c:pt>
                <c:pt idx="2375">
                  <c:v>37256</c:v>
                </c:pt>
                <c:pt idx="2376">
                  <c:v>37260</c:v>
                </c:pt>
                <c:pt idx="2377">
                  <c:v>37260</c:v>
                </c:pt>
                <c:pt idx="2378">
                  <c:v>37264</c:v>
                </c:pt>
                <c:pt idx="2379">
                  <c:v>37264</c:v>
                </c:pt>
                <c:pt idx="2380">
                  <c:v>37508</c:v>
                </c:pt>
                <c:pt idx="2381">
                  <c:v>37508</c:v>
                </c:pt>
                <c:pt idx="2382">
                  <c:v>37512</c:v>
                </c:pt>
                <c:pt idx="2383">
                  <c:v>37512</c:v>
                </c:pt>
                <c:pt idx="2384">
                  <c:v>37516</c:v>
                </c:pt>
                <c:pt idx="2385">
                  <c:v>37516</c:v>
                </c:pt>
                <c:pt idx="2386">
                  <c:v>37760</c:v>
                </c:pt>
                <c:pt idx="2387">
                  <c:v>37760</c:v>
                </c:pt>
                <c:pt idx="2388">
                  <c:v>37764</c:v>
                </c:pt>
                <c:pt idx="2389">
                  <c:v>37764</c:v>
                </c:pt>
                <c:pt idx="2390">
                  <c:v>37768</c:v>
                </c:pt>
                <c:pt idx="2391">
                  <c:v>37768</c:v>
                </c:pt>
                <c:pt idx="2392">
                  <c:v>38012</c:v>
                </c:pt>
                <c:pt idx="2393">
                  <c:v>38012</c:v>
                </c:pt>
                <c:pt idx="2394">
                  <c:v>38016</c:v>
                </c:pt>
                <c:pt idx="2395">
                  <c:v>38016</c:v>
                </c:pt>
                <c:pt idx="2396">
                  <c:v>38020</c:v>
                </c:pt>
                <c:pt idx="2397">
                  <c:v>38020</c:v>
                </c:pt>
                <c:pt idx="2398">
                  <c:v>38264</c:v>
                </c:pt>
                <c:pt idx="2399">
                  <c:v>38264</c:v>
                </c:pt>
                <c:pt idx="2400">
                  <c:v>38268</c:v>
                </c:pt>
                <c:pt idx="2401">
                  <c:v>38268</c:v>
                </c:pt>
                <c:pt idx="2402">
                  <c:v>38272</c:v>
                </c:pt>
                <c:pt idx="2403">
                  <c:v>38272</c:v>
                </c:pt>
                <c:pt idx="2404">
                  <c:v>38516</c:v>
                </c:pt>
                <c:pt idx="2405">
                  <c:v>38516</c:v>
                </c:pt>
                <c:pt idx="2406">
                  <c:v>38520</c:v>
                </c:pt>
                <c:pt idx="2407">
                  <c:v>38520</c:v>
                </c:pt>
                <c:pt idx="2408">
                  <c:v>38524</c:v>
                </c:pt>
                <c:pt idx="2409">
                  <c:v>38524</c:v>
                </c:pt>
                <c:pt idx="2410">
                  <c:v>38768</c:v>
                </c:pt>
                <c:pt idx="2411">
                  <c:v>38768</c:v>
                </c:pt>
                <c:pt idx="2412">
                  <c:v>38772</c:v>
                </c:pt>
                <c:pt idx="2413">
                  <c:v>38772</c:v>
                </c:pt>
                <c:pt idx="2414">
                  <c:v>38776</c:v>
                </c:pt>
                <c:pt idx="2415">
                  <c:v>38776</c:v>
                </c:pt>
                <c:pt idx="2416">
                  <c:v>39020</c:v>
                </c:pt>
                <c:pt idx="2417">
                  <c:v>39020</c:v>
                </c:pt>
                <c:pt idx="2418">
                  <c:v>39024</c:v>
                </c:pt>
                <c:pt idx="2419">
                  <c:v>39024</c:v>
                </c:pt>
                <c:pt idx="2420">
                  <c:v>39028</c:v>
                </c:pt>
                <c:pt idx="2421">
                  <c:v>39028</c:v>
                </c:pt>
                <c:pt idx="2422">
                  <c:v>39272</c:v>
                </c:pt>
                <c:pt idx="2423">
                  <c:v>39272</c:v>
                </c:pt>
                <c:pt idx="2424">
                  <c:v>39276</c:v>
                </c:pt>
                <c:pt idx="2425">
                  <c:v>39276</c:v>
                </c:pt>
                <c:pt idx="2426">
                  <c:v>39280</c:v>
                </c:pt>
                <c:pt idx="2427">
                  <c:v>39280</c:v>
                </c:pt>
                <c:pt idx="2428">
                  <c:v>39524</c:v>
                </c:pt>
                <c:pt idx="2429">
                  <c:v>39524</c:v>
                </c:pt>
                <c:pt idx="2430">
                  <c:v>39528</c:v>
                </c:pt>
                <c:pt idx="2431">
                  <c:v>39528</c:v>
                </c:pt>
                <c:pt idx="2432">
                  <c:v>39532</c:v>
                </c:pt>
                <c:pt idx="2433">
                  <c:v>39532</c:v>
                </c:pt>
                <c:pt idx="2434">
                  <c:v>39776</c:v>
                </c:pt>
                <c:pt idx="2435">
                  <c:v>39776</c:v>
                </c:pt>
                <c:pt idx="2436">
                  <c:v>39780</c:v>
                </c:pt>
                <c:pt idx="2437">
                  <c:v>39780</c:v>
                </c:pt>
                <c:pt idx="2438">
                  <c:v>39784</c:v>
                </c:pt>
                <c:pt idx="2439">
                  <c:v>39784</c:v>
                </c:pt>
                <c:pt idx="2440">
                  <c:v>40028</c:v>
                </c:pt>
                <c:pt idx="2441">
                  <c:v>40028</c:v>
                </c:pt>
                <c:pt idx="2442">
                  <c:v>40032</c:v>
                </c:pt>
                <c:pt idx="2443">
                  <c:v>40032</c:v>
                </c:pt>
                <c:pt idx="2444">
                  <c:v>40036</c:v>
                </c:pt>
                <c:pt idx="2445">
                  <c:v>40036</c:v>
                </c:pt>
                <c:pt idx="2446">
                  <c:v>40280</c:v>
                </c:pt>
                <c:pt idx="2447">
                  <c:v>40280</c:v>
                </c:pt>
                <c:pt idx="2448">
                  <c:v>40284</c:v>
                </c:pt>
                <c:pt idx="2449">
                  <c:v>40284</c:v>
                </c:pt>
                <c:pt idx="2450">
                  <c:v>40288</c:v>
                </c:pt>
                <c:pt idx="2451">
                  <c:v>40288</c:v>
                </c:pt>
                <c:pt idx="2452">
                  <c:v>40292</c:v>
                </c:pt>
                <c:pt idx="2453">
                  <c:v>40292</c:v>
                </c:pt>
                <c:pt idx="2454">
                  <c:v>40296</c:v>
                </c:pt>
                <c:pt idx="2455">
                  <c:v>40296</c:v>
                </c:pt>
                <c:pt idx="2456">
                  <c:v>40488</c:v>
                </c:pt>
                <c:pt idx="2457">
                  <c:v>40488</c:v>
                </c:pt>
                <c:pt idx="2458">
                  <c:v>40492</c:v>
                </c:pt>
                <c:pt idx="2459">
                  <c:v>40492</c:v>
                </c:pt>
                <c:pt idx="2460">
                  <c:v>40496</c:v>
                </c:pt>
                <c:pt idx="2461">
                  <c:v>40496</c:v>
                </c:pt>
                <c:pt idx="2462">
                  <c:v>40500</c:v>
                </c:pt>
                <c:pt idx="2463">
                  <c:v>40500</c:v>
                </c:pt>
                <c:pt idx="2464">
                  <c:v>40504</c:v>
                </c:pt>
                <c:pt idx="2465">
                  <c:v>40504</c:v>
                </c:pt>
                <c:pt idx="2466">
                  <c:v>40508</c:v>
                </c:pt>
                <c:pt idx="2467">
                  <c:v>40508</c:v>
                </c:pt>
                <c:pt idx="2468">
                  <c:v>40512</c:v>
                </c:pt>
                <c:pt idx="2469">
                  <c:v>40512</c:v>
                </c:pt>
                <c:pt idx="2470">
                  <c:v>40516</c:v>
                </c:pt>
                <c:pt idx="2471">
                  <c:v>40516</c:v>
                </c:pt>
                <c:pt idx="2472">
                  <c:v>40520</c:v>
                </c:pt>
                <c:pt idx="2473">
                  <c:v>40520</c:v>
                </c:pt>
                <c:pt idx="2474">
                  <c:v>40524</c:v>
                </c:pt>
                <c:pt idx="2475">
                  <c:v>40524</c:v>
                </c:pt>
                <c:pt idx="2476">
                  <c:v>40528</c:v>
                </c:pt>
                <c:pt idx="2477">
                  <c:v>40528</c:v>
                </c:pt>
                <c:pt idx="2478">
                  <c:v>40532</c:v>
                </c:pt>
                <c:pt idx="2479">
                  <c:v>40532</c:v>
                </c:pt>
                <c:pt idx="2480">
                  <c:v>40536</c:v>
                </c:pt>
                <c:pt idx="2481">
                  <c:v>40536</c:v>
                </c:pt>
                <c:pt idx="2482">
                  <c:v>40540</c:v>
                </c:pt>
                <c:pt idx="2483">
                  <c:v>40540</c:v>
                </c:pt>
                <c:pt idx="2484">
                  <c:v>40544</c:v>
                </c:pt>
                <c:pt idx="2485">
                  <c:v>40544</c:v>
                </c:pt>
                <c:pt idx="2486">
                  <c:v>40548</c:v>
                </c:pt>
                <c:pt idx="2487">
                  <c:v>40548</c:v>
                </c:pt>
                <c:pt idx="2488">
                  <c:v>40552</c:v>
                </c:pt>
                <c:pt idx="2489">
                  <c:v>40552</c:v>
                </c:pt>
                <c:pt idx="2490">
                  <c:v>40556</c:v>
                </c:pt>
                <c:pt idx="2491">
                  <c:v>40556</c:v>
                </c:pt>
                <c:pt idx="2492">
                  <c:v>40560</c:v>
                </c:pt>
                <c:pt idx="2493">
                  <c:v>40560</c:v>
                </c:pt>
                <c:pt idx="2494">
                  <c:v>40564</c:v>
                </c:pt>
                <c:pt idx="2495">
                  <c:v>40564</c:v>
                </c:pt>
                <c:pt idx="2496">
                  <c:v>40568</c:v>
                </c:pt>
                <c:pt idx="2497">
                  <c:v>40568</c:v>
                </c:pt>
                <c:pt idx="2498">
                  <c:v>40768</c:v>
                </c:pt>
                <c:pt idx="2499">
                  <c:v>40768</c:v>
                </c:pt>
                <c:pt idx="2500">
                  <c:v>40772</c:v>
                </c:pt>
                <c:pt idx="2501">
                  <c:v>40772</c:v>
                </c:pt>
                <c:pt idx="2502">
                  <c:v>40776</c:v>
                </c:pt>
                <c:pt idx="2503">
                  <c:v>40776</c:v>
                </c:pt>
                <c:pt idx="2504">
                  <c:v>41036</c:v>
                </c:pt>
                <c:pt idx="2505">
                  <c:v>41036</c:v>
                </c:pt>
                <c:pt idx="2506">
                  <c:v>41040</c:v>
                </c:pt>
                <c:pt idx="2507">
                  <c:v>41040</c:v>
                </c:pt>
                <c:pt idx="2508">
                  <c:v>41044</c:v>
                </c:pt>
                <c:pt idx="2509">
                  <c:v>41044</c:v>
                </c:pt>
                <c:pt idx="2510">
                  <c:v>41304</c:v>
                </c:pt>
                <c:pt idx="2511">
                  <c:v>41304</c:v>
                </c:pt>
                <c:pt idx="2512">
                  <c:v>41308</c:v>
                </c:pt>
                <c:pt idx="2513">
                  <c:v>41308</c:v>
                </c:pt>
                <c:pt idx="2514">
                  <c:v>41312</c:v>
                </c:pt>
                <c:pt idx="2515">
                  <c:v>41312</c:v>
                </c:pt>
                <c:pt idx="2516">
                  <c:v>41572</c:v>
                </c:pt>
                <c:pt idx="2517">
                  <c:v>41572</c:v>
                </c:pt>
                <c:pt idx="2518">
                  <c:v>41576</c:v>
                </c:pt>
                <c:pt idx="2519">
                  <c:v>41576</c:v>
                </c:pt>
                <c:pt idx="2520">
                  <c:v>41580</c:v>
                </c:pt>
                <c:pt idx="2521">
                  <c:v>41580</c:v>
                </c:pt>
                <c:pt idx="2522">
                  <c:v>41840</c:v>
                </c:pt>
                <c:pt idx="2523">
                  <c:v>41840</c:v>
                </c:pt>
                <c:pt idx="2524">
                  <c:v>41844</c:v>
                </c:pt>
                <c:pt idx="2525">
                  <c:v>41844</c:v>
                </c:pt>
                <c:pt idx="2526">
                  <c:v>41848</c:v>
                </c:pt>
                <c:pt idx="2527">
                  <c:v>41848</c:v>
                </c:pt>
                <c:pt idx="2528">
                  <c:v>42108</c:v>
                </c:pt>
                <c:pt idx="2529">
                  <c:v>42108</c:v>
                </c:pt>
                <c:pt idx="2530">
                  <c:v>42112</c:v>
                </c:pt>
                <c:pt idx="2531">
                  <c:v>42112</c:v>
                </c:pt>
                <c:pt idx="2532">
                  <c:v>42116</c:v>
                </c:pt>
                <c:pt idx="2533">
                  <c:v>42116</c:v>
                </c:pt>
                <c:pt idx="2534">
                  <c:v>42376</c:v>
                </c:pt>
                <c:pt idx="2535">
                  <c:v>42376</c:v>
                </c:pt>
                <c:pt idx="2536">
                  <c:v>42380</c:v>
                </c:pt>
                <c:pt idx="2537">
                  <c:v>42380</c:v>
                </c:pt>
                <c:pt idx="2538">
                  <c:v>42384</c:v>
                </c:pt>
                <c:pt idx="2539">
                  <c:v>42384</c:v>
                </c:pt>
                <c:pt idx="2540">
                  <c:v>42644</c:v>
                </c:pt>
                <c:pt idx="2541">
                  <c:v>42644</c:v>
                </c:pt>
                <c:pt idx="2542">
                  <c:v>42648</c:v>
                </c:pt>
                <c:pt idx="2543">
                  <c:v>42648</c:v>
                </c:pt>
                <c:pt idx="2544">
                  <c:v>42652</c:v>
                </c:pt>
                <c:pt idx="2545">
                  <c:v>42652</c:v>
                </c:pt>
                <c:pt idx="2546">
                  <c:v>42912</c:v>
                </c:pt>
                <c:pt idx="2547">
                  <c:v>42912</c:v>
                </c:pt>
                <c:pt idx="2548">
                  <c:v>42916</c:v>
                </c:pt>
                <c:pt idx="2549">
                  <c:v>42916</c:v>
                </c:pt>
                <c:pt idx="2550">
                  <c:v>42920</c:v>
                </c:pt>
                <c:pt idx="2551">
                  <c:v>42920</c:v>
                </c:pt>
                <c:pt idx="2552">
                  <c:v>43180</c:v>
                </c:pt>
                <c:pt idx="2553">
                  <c:v>43180</c:v>
                </c:pt>
                <c:pt idx="2554">
                  <c:v>43184</c:v>
                </c:pt>
                <c:pt idx="2555">
                  <c:v>43184</c:v>
                </c:pt>
                <c:pt idx="2556">
                  <c:v>43188</c:v>
                </c:pt>
                <c:pt idx="2557">
                  <c:v>43188</c:v>
                </c:pt>
                <c:pt idx="2558">
                  <c:v>43448</c:v>
                </c:pt>
                <c:pt idx="2559">
                  <c:v>43448</c:v>
                </c:pt>
                <c:pt idx="2560">
                  <c:v>43452</c:v>
                </c:pt>
                <c:pt idx="2561">
                  <c:v>43452</c:v>
                </c:pt>
                <c:pt idx="2562">
                  <c:v>43456</c:v>
                </c:pt>
                <c:pt idx="2563">
                  <c:v>43456</c:v>
                </c:pt>
                <c:pt idx="2564">
                  <c:v>43716</c:v>
                </c:pt>
                <c:pt idx="2565">
                  <c:v>43716</c:v>
                </c:pt>
                <c:pt idx="2566">
                  <c:v>43720</c:v>
                </c:pt>
                <c:pt idx="2567">
                  <c:v>43720</c:v>
                </c:pt>
                <c:pt idx="2568">
                  <c:v>43724</c:v>
                </c:pt>
                <c:pt idx="2569">
                  <c:v>43724</c:v>
                </c:pt>
                <c:pt idx="2570">
                  <c:v>43984</c:v>
                </c:pt>
                <c:pt idx="2571">
                  <c:v>43984</c:v>
                </c:pt>
                <c:pt idx="2572">
                  <c:v>43988</c:v>
                </c:pt>
                <c:pt idx="2573">
                  <c:v>43988</c:v>
                </c:pt>
                <c:pt idx="2574">
                  <c:v>43992</c:v>
                </c:pt>
                <c:pt idx="2575">
                  <c:v>43992</c:v>
                </c:pt>
                <c:pt idx="2576">
                  <c:v>44252</c:v>
                </c:pt>
                <c:pt idx="2577">
                  <c:v>44252</c:v>
                </c:pt>
                <c:pt idx="2578">
                  <c:v>44256</c:v>
                </c:pt>
                <c:pt idx="2579">
                  <c:v>44256</c:v>
                </c:pt>
                <c:pt idx="2580">
                  <c:v>44260</c:v>
                </c:pt>
                <c:pt idx="2581">
                  <c:v>44260</c:v>
                </c:pt>
                <c:pt idx="2582">
                  <c:v>44520</c:v>
                </c:pt>
                <c:pt idx="2583">
                  <c:v>44520</c:v>
                </c:pt>
                <c:pt idx="2584">
                  <c:v>44524</c:v>
                </c:pt>
                <c:pt idx="2585">
                  <c:v>44524</c:v>
                </c:pt>
                <c:pt idx="2586">
                  <c:v>44528</c:v>
                </c:pt>
                <c:pt idx="2587">
                  <c:v>44528</c:v>
                </c:pt>
                <c:pt idx="2588">
                  <c:v>44788</c:v>
                </c:pt>
                <c:pt idx="2589">
                  <c:v>44788</c:v>
                </c:pt>
                <c:pt idx="2590">
                  <c:v>44792</c:v>
                </c:pt>
                <c:pt idx="2591">
                  <c:v>44792</c:v>
                </c:pt>
                <c:pt idx="2592">
                  <c:v>44796</c:v>
                </c:pt>
                <c:pt idx="2593">
                  <c:v>44796</c:v>
                </c:pt>
                <c:pt idx="2594">
                  <c:v>45056</c:v>
                </c:pt>
                <c:pt idx="2595">
                  <c:v>45056</c:v>
                </c:pt>
                <c:pt idx="2596">
                  <c:v>45060</c:v>
                </c:pt>
                <c:pt idx="2597">
                  <c:v>45060</c:v>
                </c:pt>
                <c:pt idx="2598">
                  <c:v>45064</c:v>
                </c:pt>
                <c:pt idx="2599">
                  <c:v>45064</c:v>
                </c:pt>
                <c:pt idx="2600">
                  <c:v>45324</c:v>
                </c:pt>
                <c:pt idx="2601">
                  <c:v>45324</c:v>
                </c:pt>
                <c:pt idx="2602">
                  <c:v>45328</c:v>
                </c:pt>
                <c:pt idx="2603">
                  <c:v>45328</c:v>
                </c:pt>
                <c:pt idx="2604">
                  <c:v>45332</c:v>
                </c:pt>
                <c:pt idx="2605">
                  <c:v>45332</c:v>
                </c:pt>
                <c:pt idx="2606">
                  <c:v>45336</c:v>
                </c:pt>
                <c:pt idx="2607">
                  <c:v>45336</c:v>
                </c:pt>
                <c:pt idx="2608">
                  <c:v>45340</c:v>
                </c:pt>
                <c:pt idx="2609">
                  <c:v>45340</c:v>
                </c:pt>
                <c:pt idx="2610">
                  <c:v>45544</c:v>
                </c:pt>
                <c:pt idx="2611">
                  <c:v>45544</c:v>
                </c:pt>
                <c:pt idx="2612">
                  <c:v>45752</c:v>
                </c:pt>
                <c:pt idx="2613">
                  <c:v>45752</c:v>
                </c:pt>
                <c:pt idx="2614">
                  <c:v>45756</c:v>
                </c:pt>
                <c:pt idx="2615">
                  <c:v>45756</c:v>
                </c:pt>
                <c:pt idx="2616">
                  <c:v>45760</c:v>
                </c:pt>
                <c:pt idx="2617">
                  <c:v>45760</c:v>
                </c:pt>
                <c:pt idx="2618">
                  <c:v>45764</c:v>
                </c:pt>
                <c:pt idx="2619">
                  <c:v>45764</c:v>
                </c:pt>
                <c:pt idx="2620">
                  <c:v>45768</c:v>
                </c:pt>
                <c:pt idx="2621">
                  <c:v>45768</c:v>
                </c:pt>
                <c:pt idx="2622">
                  <c:v>45772</c:v>
                </c:pt>
                <c:pt idx="2623">
                  <c:v>45772</c:v>
                </c:pt>
                <c:pt idx="2624">
                  <c:v>45776</c:v>
                </c:pt>
                <c:pt idx="2625">
                  <c:v>45776</c:v>
                </c:pt>
                <c:pt idx="2626">
                  <c:v>45780</c:v>
                </c:pt>
                <c:pt idx="2627">
                  <c:v>45780</c:v>
                </c:pt>
                <c:pt idx="2628">
                  <c:v>45784</c:v>
                </c:pt>
                <c:pt idx="2629">
                  <c:v>45784</c:v>
                </c:pt>
                <c:pt idx="2630">
                  <c:v>45788</c:v>
                </c:pt>
                <c:pt idx="2631">
                  <c:v>45788</c:v>
                </c:pt>
                <c:pt idx="2632">
                  <c:v>45792</c:v>
                </c:pt>
                <c:pt idx="2633">
                  <c:v>45792</c:v>
                </c:pt>
                <c:pt idx="2634">
                  <c:v>45796</c:v>
                </c:pt>
                <c:pt idx="2635">
                  <c:v>45796</c:v>
                </c:pt>
                <c:pt idx="2636">
                  <c:v>45800</c:v>
                </c:pt>
                <c:pt idx="2637">
                  <c:v>45800</c:v>
                </c:pt>
                <c:pt idx="2638">
                  <c:v>45804</c:v>
                </c:pt>
                <c:pt idx="2639">
                  <c:v>45804</c:v>
                </c:pt>
                <c:pt idx="2640">
                  <c:v>45808</c:v>
                </c:pt>
                <c:pt idx="2641">
                  <c:v>45808</c:v>
                </c:pt>
                <c:pt idx="2642">
                  <c:v>45812</c:v>
                </c:pt>
                <c:pt idx="2643">
                  <c:v>45812</c:v>
                </c:pt>
                <c:pt idx="2644">
                  <c:v>46292</c:v>
                </c:pt>
                <c:pt idx="2645">
                  <c:v>46292</c:v>
                </c:pt>
                <c:pt idx="2646">
                  <c:v>46296</c:v>
                </c:pt>
                <c:pt idx="2647">
                  <c:v>46296</c:v>
                </c:pt>
                <c:pt idx="2648">
                  <c:v>46300</c:v>
                </c:pt>
                <c:pt idx="2649">
                  <c:v>46300</c:v>
                </c:pt>
                <c:pt idx="2650">
                  <c:v>46304</c:v>
                </c:pt>
                <c:pt idx="2651">
                  <c:v>46304</c:v>
                </c:pt>
                <c:pt idx="2652">
                  <c:v>46516</c:v>
                </c:pt>
                <c:pt idx="2653">
                  <c:v>46516</c:v>
                </c:pt>
                <c:pt idx="2654">
                  <c:v>46520</c:v>
                </c:pt>
                <c:pt idx="2655">
                  <c:v>46520</c:v>
                </c:pt>
                <c:pt idx="2656">
                  <c:v>46524</c:v>
                </c:pt>
                <c:pt idx="2657">
                  <c:v>46524</c:v>
                </c:pt>
                <c:pt idx="2658">
                  <c:v>46528</c:v>
                </c:pt>
                <c:pt idx="2659">
                  <c:v>46528</c:v>
                </c:pt>
                <c:pt idx="2660">
                  <c:v>46800</c:v>
                </c:pt>
                <c:pt idx="2661">
                  <c:v>46800</c:v>
                </c:pt>
                <c:pt idx="2662">
                  <c:v>46804</c:v>
                </c:pt>
                <c:pt idx="2663">
                  <c:v>46804</c:v>
                </c:pt>
                <c:pt idx="2664">
                  <c:v>46808</c:v>
                </c:pt>
                <c:pt idx="2665">
                  <c:v>46808</c:v>
                </c:pt>
                <c:pt idx="2666">
                  <c:v>46812</c:v>
                </c:pt>
                <c:pt idx="2667">
                  <c:v>46812</c:v>
                </c:pt>
                <c:pt idx="2668">
                  <c:v>46816</c:v>
                </c:pt>
                <c:pt idx="2669">
                  <c:v>46816</c:v>
                </c:pt>
                <c:pt idx="2670">
                  <c:v>47088</c:v>
                </c:pt>
                <c:pt idx="2671">
                  <c:v>47088</c:v>
                </c:pt>
                <c:pt idx="2672">
                  <c:v>47092</c:v>
                </c:pt>
                <c:pt idx="2673">
                  <c:v>47092</c:v>
                </c:pt>
                <c:pt idx="2674">
                  <c:v>47096</c:v>
                </c:pt>
                <c:pt idx="2675">
                  <c:v>47096</c:v>
                </c:pt>
                <c:pt idx="2676">
                  <c:v>47100</c:v>
                </c:pt>
                <c:pt idx="2677">
                  <c:v>47100</c:v>
                </c:pt>
                <c:pt idx="2678">
                  <c:v>47104</c:v>
                </c:pt>
                <c:pt idx="2679">
                  <c:v>47104</c:v>
                </c:pt>
                <c:pt idx="2680">
                  <c:v>47376</c:v>
                </c:pt>
                <c:pt idx="2681">
                  <c:v>47376</c:v>
                </c:pt>
                <c:pt idx="2682">
                  <c:v>47380</c:v>
                </c:pt>
                <c:pt idx="2683">
                  <c:v>47380</c:v>
                </c:pt>
                <c:pt idx="2684">
                  <c:v>47384</c:v>
                </c:pt>
                <c:pt idx="2685">
                  <c:v>47384</c:v>
                </c:pt>
                <c:pt idx="2686">
                  <c:v>47388</c:v>
                </c:pt>
                <c:pt idx="2687">
                  <c:v>47388</c:v>
                </c:pt>
                <c:pt idx="2688">
                  <c:v>47392</c:v>
                </c:pt>
                <c:pt idx="2689">
                  <c:v>47392</c:v>
                </c:pt>
                <c:pt idx="2690">
                  <c:v>47664</c:v>
                </c:pt>
                <c:pt idx="2691">
                  <c:v>47664</c:v>
                </c:pt>
                <c:pt idx="2692">
                  <c:v>47668</c:v>
                </c:pt>
                <c:pt idx="2693">
                  <c:v>47668</c:v>
                </c:pt>
                <c:pt idx="2694">
                  <c:v>47672</c:v>
                </c:pt>
                <c:pt idx="2695">
                  <c:v>47672</c:v>
                </c:pt>
                <c:pt idx="2696">
                  <c:v>47676</c:v>
                </c:pt>
                <c:pt idx="2697">
                  <c:v>47676</c:v>
                </c:pt>
                <c:pt idx="2698">
                  <c:v>47680</c:v>
                </c:pt>
                <c:pt idx="2699">
                  <c:v>47680</c:v>
                </c:pt>
                <c:pt idx="2700">
                  <c:v>47952</c:v>
                </c:pt>
                <c:pt idx="2701">
                  <c:v>47952</c:v>
                </c:pt>
                <c:pt idx="2702">
                  <c:v>47956</c:v>
                </c:pt>
                <c:pt idx="2703">
                  <c:v>47956</c:v>
                </c:pt>
                <c:pt idx="2704">
                  <c:v>47960</c:v>
                </c:pt>
                <c:pt idx="2705">
                  <c:v>47960</c:v>
                </c:pt>
                <c:pt idx="2706">
                  <c:v>47964</c:v>
                </c:pt>
                <c:pt idx="2707">
                  <c:v>47964</c:v>
                </c:pt>
                <c:pt idx="2708">
                  <c:v>47968</c:v>
                </c:pt>
                <c:pt idx="2709">
                  <c:v>47968</c:v>
                </c:pt>
                <c:pt idx="2710">
                  <c:v>48240</c:v>
                </c:pt>
                <c:pt idx="2711">
                  <c:v>48240</c:v>
                </c:pt>
                <c:pt idx="2712">
                  <c:v>48244</c:v>
                </c:pt>
                <c:pt idx="2713">
                  <c:v>48244</c:v>
                </c:pt>
                <c:pt idx="2714">
                  <c:v>48248</c:v>
                </c:pt>
                <c:pt idx="2715">
                  <c:v>48248</c:v>
                </c:pt>
                <c:pt idx="2716">
                  <c:v>48252</c:v>
                </c:pt>
                <c:pt idx="2717">
                  <c:v>48252</c:v>
                </c:pt>
                <c:pt idx="2718">
                  <c:v>48256</c:v>
                </c:pt>
                <c:pt idx="2719">
                  <c:v>48256</c:v>
                </c:pt>
                <c:pt idx="2720">
                  <c:v>48528</c:v>
                </c:pt>
                <c:pt idx="2721">
                  <c:v>48528</c:v>
                </c:pt>
                <c:pt idx="2722">
                  <c:v>48532</c:v>
                </c:pt>
                <c:pt idx="2723">
                  <c:v>48532</c:v>
                </c:pt>
                <c:pt idx="2724">
                  <c:v>48536</c:v>
                </c:pt>
                <c:pt idx="2725">
                  <c:v>48536</c:v>
                </c:pt>
                <c:pt idx="2726">
                  <c:v>48540</c:v>
                </c:pt>
                <c:pt idx="2727">
                  <c:v>48540</c:v>
                </c:pt>
                <c:pt idx="2728">
                  <c:v>48544</c:v>
                </c:pt>
                <c:pt idx="2729">
                  <c:v>48544</c:v>
                </c:pt>
                <c:pt idx="2730">
                  <c:v>48816</c:v>
                </c:pt>
                <c:pt idx="2731">
                  <c:v>48816</c:v>
                </c:pt>
                <c:pt idx="2732">
                  <c:v>48820</c:v>
                </c:pt>
                <c:pt idx="2733">
                  <c:v>48820</c:v>
                </c:pt>
                <c:pt idx="2734">
                  <c:v>48824</c:v>
                </c:pt>
                <c:pt idx="2735">
                  <c:v>48824</c:v>
                </c:pt>
                <c:pt idx="2736">
                  <c:v>48828</c:v>
                </c:pt>
                <c:pt idx="2737">
                  <c:v>48828</c:v>
                </c:pt>
                <c:pt idx="2738">
                  <c:v>48832</c:v>
                </c:pt>
                <c:pt idx="2739">
                  <c:v>48832</c:v>
                </c:pt>
                <c:pt idx="2740">
                  <c:v>49104</c:v>
                </c:pt>
                <c:pt idx="2741">
                  <c:v>49104</c:v>
                </c:pt>
                <c:pt idx="2742">
                  <c:v>49108</c:v>
                </c:pt>
                <c:pt idx="2743">
                  <c:v>49108</c:v>
                </c:pt>
                <c:pt idx="2744">
                  <c:v>49112</c:v>
                </c:pt>
                <c:pt idx="2745">
                  <c:v>49112</c:v>
                </c:pt>
                <c:pt idx="2746">
                  <c:v>49116</c:v>
                </c:pt>
                <c:pt idx="2747">
                  <c:v>49116</c:v>
                </c:pt>
                <c:pt idx="2748">
                  <c:v>49120</c:v>
                </c:pt>
                <c:pt idx="2749">
                  <c:v>49120</c:v>
                </c:pt>
                <c:pt idx="2750">
                  <c:v>49392</c:v>
                </c:pt>
                <c:pt idx="2751">
                  <c:v>49392</c:v>
                </c:pt>
                <c:pt idx="2752">
                  <c:v>49396</c:v>
                </c:pt>
                <c:pt idx="2753">
                  <c:v>49396</c:v>
                </c:pt>
                <c:pt idx="2754">
                  <c:v>49400</c:v>
                </c:pt>
                <c:pt idx="2755">
                  <c:v>49400</c:v>
                </c:pt>
                <c:pt idx="2756">
                  <c:v>49404</c:v>
                </c:pt>
                <c:pt idx="2757">
                  <c:v>49404</c:v>
                </c:pt>
                <c:pt idx="2758">
                  <c:v>49408</c:v>
                </c:pt>
                <c:pt idx="2759">
                  <c:v>49408</c:v>
                </c:pt>
                <c:pt idx="2760">
                  <c:v>49680</c:v>
                </c:pt>
                <c:pt idx="2761">
                  <c:v>49680</c:v>
                </c:pt>
                <c:pt idx="2762">
                  <c:v>49684</c:v>
                </c:pt>
                <c:pt idx="2763">
                  <c:v>49684</c:v>
                </c:pt>
                <c:pt idx="2764">
                  <c:v>49688</c:v>
                </c:pt>
                <c:pt idx="2765">
                  <c:v>49688</c:v>
                </c:pt>
                <c:pt idx="2766">
                  <c:v>49692</c:v>
                </c:pt>
                <c:pt idx="2767">
                  <c:v>49692</c:v>
                </c:pt>
                <c:pt idx="2768">
                  <c:v>49696</c:v>
                </c:pt>
                <c:pt idx="2769">
                  <c:v>49696</c:v>
                </c:pt>
                <c:pt idx="2770">
                  <c:v>49968</c:v>
                </c:pt>
                <c:pt idx="2771">
                  <c:v>49968</c:v>
                </c:pt>
                <c:pt idx="2772">
                  <c:v>49972</c:v>
                </c:pt>
                <c:pt idx="2773">
                  <c:v>49972</c:v>
                </c:pt>
                <c:pt idx="2774">
                  <c:v>49976</c:v>
                </c:pt>
                <c:pt idx="2775">
                  <c:v>49976</c:v>
                </c:pt>
                <c:pt idx="2776">
                  <c:v>49980</c:v>
                </c:pt>
                <c:pt idx="2777">
                  <c:v>49980</c:v>
                </c:pt>
                <c:pt idx="2778">
                  <c:v>49984</c:v>
                </c:pt>
                <c:pt idx="2779">
                  <c:v>49984</c:v>
                </c:pt>
                <c:pt idx="2780">
                  <c:v>50256</c:v>
                </c:pt>
                <c:pt idx="2781">
                  <c:v>50256</c:v>
                </c:pt>
                <c:pt idx="2782">
                  <c:v>50260</c:v>
                </c:pt>
                <c:pt idx="2783">
                  <c:v>50260</c:v>
                </c:pt>
                <c:pt idx="2784">
                  <c:v>50264</c:v>
                </c:pt>
                <c:pt idx="2785">
                  <c:v>50264</c:v>
                </c:pt>
                <c:pt idx="2786">
                  <c:v>50268</c:v>
                </c:pt>
                <c:pt idx="2787">
                  <c:v>50268</c:v>
                </c:pt>
                <c:pt idx="2788">
                  <c:v>50272</c:v>
                </c:pt>
                <c:pt idx="2789">
                  <c:v>50272</c:v>
                </c:pt>
                <c:pt idx="2790">
                  <c:v>50544</c:v>
                </c:pt>
                <c:pt idx="2791">
                  <c:v>50544</c:v>
                </c:pt>
                <c:pt idx="2792">
                  <c:v>50548</c:v>
                </c:pt>
                <c:pt idx="2793">
                  <c:v>50548</c:v>
                </c:pt>
                <c:pt idx="2794">
                  <c:v>50552</c:v>
                </c:pt>
                <c:pt idx="2795">
                  <c:v>50552</c:v>
                </c:pt>
                <c:pt idx="2796">
                  <c:v>50556</c:v>
                </c:pt>
                <c:pt idx="2797">
                  <c:v>50556</c:v>
                </c:pt>
                <c:pt idx="2798">
                  <c:v>50560</c:v>
                </c:pt>
                <c:pt idx="2799">
                  <c:v>50560</c:v>
                </c:pt>
                <c:pt idx="2800">
                  <c:v>50832</c:v>
                </c:pt>
                <c:pt idx="2801">
                  <c:v>50832</c:v>
                </c:pt>
                <c:pt idx="2802">
                  <c:v>50836</c:v>
                </c:pt>
                <c:pt idx="2803">
                  <c:v>50836</c:v>
                </c:pt>
                <c:pt idx="2804">
                  <c:v>50840</c:v>
                </c:pt>
                <c:pt idx="2805">
                  <c:v>50840</c:v>
                </c:pt>
                <c:pt idx="2806">
                  <c:v>50844</c:v>
                </c:pt>
                <c:pt idx="2807">
                  <c:v>50844</c:v>
                </c:pt>
                <c:pt idx="2808">
                  <c:v>50848</c:v>
                </c:pt>
                <c:pt idx="2809">
                  <c:v>50848</c:v>
                </c:pt>
                <c:pt idx="2810">
                  <c:v>51260</c:v>
                </c:pt>
                <c:pt idx="2811">
                  <c:v>51260</c:v>
                </c:pt>
                <c:pt idx="2812">
                  <c:v>51264</c:v>
                </c:pt>
                <c:pt idx="2813">
                  <c:v>51264</c:v>
                </c:pt>
                <c:pt idx="2814">
                  <c:v>51268</c:v>
                </c:pt>
                <c:pt idx="2815">
                  <c:v>51268</c:v>
                </c:pt>
                <c:pt idx="2816">
                  <c:v>51272</c:v>
                </c:pt>
                <c:pt idx="2817">
                  <c:v>51272</c:v>
                </c:pt>
                <c:pt idx="2818">
                  <c:v>51276</c:v>
                </c:pt>
                <c:pt idx="2819">
                  <c:v>51276</c:v>
                </c:pt>
                <c:pt idx="2820">
                  <c:v>51280</c:v>
                </c:pt>
                <c:pt idx="2821">
                  <c:v>51280</c:v>
                </c:pt>
                <c:pt idx="2822">
                  <c:v>51284</c:v>
                </c:pt>
                <c:pt idx="2823">
                  <c:v>51284</c:v>
                </c:pt>
                <c:pt idx="2824">
                  <c:v>51288</c:v>
                </c:pt>
                <c:pt idx="2825">
                  <c:v>51288</c:v>
                </c:pt>
                <c:pt idx="2826">
                  <c:v>51292</c:v>
                </c:pt>
                <c:pt idx="2827">
                  <c:v>51292</c:v>
                </c:pt>
                <c:pt idx="2828">
                  <c:v>51296</c:v>
                </c:pt>
                <c:pt idx="2829">
                  <c:v>51296</c:v>
                </c:pt>
                <c:pt idx="2830">
                  <c:v>51300</c:v>
                </c:pt>
                <c:pt idx="2831">
                  <c:v>51300</c:v>
                </c:pt>
                <c:pt idx="2832">
                  <c:v>51304</c:v>
                </c:pt>
                <c:pt idx="2833">
                  <c:v>51304</c:v>
                </c:pt>
                <c:pt idx="2834">
                  <c:v>51308</c:v>
                </c:pt>
                <c:pt idx="2835">
                  <c:v>51308</c:v>
                </c:pt>
                <c:pt idx="2836">
                  <c:v>51312</c:v>
                </c:pt>
                <c:pt idx="2837">
                  <c:v>51312</c:v>
                </c:pt>
                <c:pt idx="2838">
                  <c:v>51316</c:v>
                </c:pt>
                <c:pt idx="2839">
                  <c:v>51316</c:v>
                </c:pt>
                <c:pt idx="2840">
                  <c:v>51320</c:v>
                </c:pt>
                <c:pt idx="2841">
                  <c:v>51320</c:v>
                </c:pt>
                <c:pt idx="2842">
                  <c:v>51324</c:v>
                </c:pt>
                <c:pt idx="2843">
                  <c:v>51324</c:v>
                </c:pt>
                <c:pt idx="2844">
                  <c:v>52136</c:v>
                </c:pt>
                <c:pt idx="2845">
                  <c:v>52136</c:v>
                </c:pt>
                <c:pt idx="2846">
                  <c:v>52140</c:v>
                </c:pt>
                <c:pt idx="2847">
                  <c:v>52140</c:v>
                </c:pt>
                <c:pt idx="2848">
                  <c:v>52144</c:v>
                </c:pt>
                <c:pt idx="2849">
                  <c:v>52144</c:v>
                </c:pt>
                <c:pt idx="2850">
                  <c:v>52148</c:v>
                </c:pt>
                <c:pt idx="2851">
                  <c:v>52148</c:v>
                </c:pt>
                <c:pt idx="2852">
                  <c:v>52372</c:v>
                </c:pt>
                <c:pt idx="2853">
                  <c:v>52372</c:v>
                </c:pt>
                <c:pt idx="2854">
                  <c:v>52376</c:v>
                </c:pt>
                <c:pt idx="2855">
                  <c:v>52376</c:v>
                </c:pt>
                <c:pt idx="2856">
                  <c:v>52380</c:v>
                </c:pt>
                <c:pt idx="2857">
                  <c:v>52380</c:v>
                </c:pt>
                <c:pt idx="2858">
                  <c:v>52384</c:v>
                </c:pt>
                <c:pt idx="2859">
                  <c:v>52384</c:v>
                </c:pt>
                <c:pt idx="2860">
                  <c:v>52672</c:v>
                </c:pt>
                <c:pt idx="2861">
                  <c:v>52672</c:v>
                </c:pt>
                <c:pt idx="2862">
                  <c:v>52676</c:v>
                </c:pt>
                <c:pt idx="2863">
                  <c:v>52676</c:v>
                </c:pt>
                <c:pt idx="2864">
                  <c:v>52680</c:v>
                </c:pt>
                <c:pt idx="2865">
                  <c:v>52680</c:v>
                </c:pt>
                <c:pt idx="2866">
                  <c:v>52684</c:v>
                </c:pt>
                <c:pt idx="2867">
                  <c:v>52684</c:v>
                </c:pt>
                <c:pt idx="2868">
                  <c:v>52688</c:v>
                </c:pt>
                <c:pt idx="2869">
                  <c:v>52688</c:v>
                </c:pt>
                <c:pt idx="2870">
                  <c:v>52976</c:v>
                </c:pt>
                <c:pt idx="2871">
                  <c:v>52976</c:v>
                </c:pt>
                <c:pt idx="2872">
                  <c:v>52980</c:v>
                </c:pt>
                <c:pt idx="2873">
                  <c:v>52980</c:v>
                </c:pt>
                <c:pt idx="2874">
                  <c:v>52984</c:v>
                </c:pt>
                <c:pt idx="2875">
                  <c:v>52984</c:v>
                </c:pt>
                <c:pt idx="2876">
                  <c:v>52988</c:v>
                </c:pt>
                <c:pt idx="2877">
                  <c:v>52988</c:v>
                </c:pt>
                <c:pt idx="2878">
                  <c:v>52992</c:v>
                </c:pt>
                <c:pt idx="2879">
                  <c:v>52992</c:v>
                </c:pt>
                <c:pt idx="2880">
                  <c:v>53280</c:v>
                </c:pt>
                <c:pt idx="2881">
                  <c:v>53280</c:v>
                </c:pt>
                <c:pt idx="2882">
                  <c:v>53284</c:v>
                </c:pt>
                <c:pt idx="2883">
                  <c:v>53284</c:v>
                </c:pt>
                <c:pt idx="2884">
                  <c:v>53288</c:v>
                </c:pt>
                <c:pt idx="2885">
                  <c:v>53288</c:v>
                </c:pt>
                <c:pt idx="2886">
                  <c:v>53292</c:v>
                </c:pt>
                <c:pt idx="2887">
                  <c:v>53292</c:v>
                </c:pt>
                <c:pt idx="2888">
                  <c:v>53296</c:v>
                </c:pt>
                <c:pt idx="2889">
                  <c:v>53296</c:v>
                </c:pt>
                <c:pt idx="2890">
                  <c:v>53584</c:v>
                </c:pt>
                <c:pt idx="2891">
                  <c:v>53584</c:v>
                </c:pt>
                <c:pt idx="2892">
                  <c:v>53588</c:v>
                </c:pt>
                <c:pt idx="2893">
                  <c:v>53588</c:v>
                </c:pt>
                <c:pt idx="2894">
                  <c:v>53592</c:v>
                </c:pt>
                <c:pt idx="2895">
                  <c:v>53592</c:v>
                </c:pt>
                <c:pt idx="2896">
                  <c:v>53596</c:v>
                </c:pt>
                <c:pt idx="2897">
                  <c:v>53596</c:v>
                </c:pt>
                <c:pt idx="2898">
                  <c:v>53600</c:v>
                </c:pt>
                <c:pt idx="2899">
                  <c:v>53600</c:v>
                </c:pt>
                <c:pt idx="2900">
                  <c:v>53888</c:v>
                </c:pt>
                <c:pt idx="2901">
                  <c:v>53888</c:v>
                </c:pt>
                <c:pt idx="2902">
                  <c:v>53892</c:v>
                </c:pt>
                <c:pt idx="2903">
                  <c:v>53892</c:v>
                </c:pt>
                <c:pt idx="2904">
                  <c:v>53896</c:v>
                </c:pt>
                <c:pt idx="2905">
                  <c:v>53896</c:v>
                </c:pt>
                <c:pt idx="2906">
                  <c:v>53900</c:v>
                </c:pt>
                <c:pt idx="2907">
                  <c:v>53900</c:v>
                </c:pt>
                <c:pt idx="2908">
                  <c:v>53904</c:v>
                </c:pt>
                <c:pt idx="2909">
                  <c:v>53904</c:v>
                </c:pt>
                <c:pt idx="2910">
                  <c:v>54192</c:v>
                </c:pt>
                <c:pt idx="2911">
                  <c:v>54192</c:v>
                </c:pt>
                <c:pt idx="2912">
                  <c:v>54196</c:v>
                </c:pt>
                <c:pt idx="2913">
                  <c:v>54196</c:v>
                </c:pt>
                <c:pt idx="2914">
                  <c:v>54200</c:v>
                </c:pt>
                <c:pt idx="2915">
                  <c:v>54200</c:v>
                </c:pt>
                <c:pt idx="2916">
                  <c:v>54204</c:v>
                </c:pt>
                <c:pt idx="2917">
                  <c:v>54204</c:v>
                </c:pt>
                <c:pt idx="2918">
                  <c:v>54208</c:v>
                </c:pt>
                <c:pt idx="2919">
                  <c:v>54208</c:v>
                </c:pt>
                <c:pt idx="2920">
                  <c:v>54496</c:v>
                </c:pt>
                <c:pt idx="2921">
                  <c:v>54496</c:v>
                </c:pt>
                <c:pt idx="2922">
                  <c:v>54500</c:v>
                </c:pt>
                <c:pt idx="2923">
                  <c:v>54500</c:v>
                </c:pt>
                <c:pt idx="2924">
                  <c:v>54504</c:v>
                </c:pt>
                <c:pt idx="2925">
                  <c:v>54504</c:v>
                </c:pt>
                <c:pt idx="2926">
                  <c:v>54508</c:v>
                </c:pt>
                <c:pt idx="2927">
                  <c:v>54508</c:v>
                </c:pt>
                <c:pt idx="2928">
                  <c:v>54512</c:v>
                </c:pt>
                <c:pt idx="2929">
                  <c:v>54512</c:v>
                </c:pt>
                <c:pt idx="2930">
                  <c:v>54800</c:v>
                </c:pt>
                <c:pt idx="2931">
                  <c:v>54800</c:v>
                </c:pt>
                <c:pt idx="2932">
                  <c:v>54804</c:v>
                </c:pt>
                <c:pt idx="2933">
                  <c:v>54804</c:v>
                </c:pt>
                <c:pt idx="2934">
                  <c:v>54808</c:v>
                </c:pt>
                <c:pt idx="2935">
                  <c:v>54808</c:v>
                </c:pt>
                <c:pt idx="2936">
                  <c:v>54812</c:v>
                </c:pt>
                <c:pt idx="2937">
                  <c:v>54812</c:v>
                </c:pt>
                <c:pt idx="2938">
                  <c:v>54816</c:v>
                </c:pt>
                <c:pt idx="2939">
                  <c:v>54816</c:v>
                </c:pt>
                <c:pt idx="2940">
                  <c:v>55104</c:v>
                </c:pt>
                <c:pt idx="2941">
                  <c:v>55104</c:v>
                </c:pt>
                <c:pt idx="2942">
                  <c:v>55108</c:v>
                </c:pt>
                <c:pt idx="2943">
                  <c:v>55108</c:v>
                </c:pt>
                <c:pt idx="2944">
                  <c:v>55112</c:v>
                </c:pt>
                <c:pt idx="2945">
                  <c:v>55112</c:v>
                </c:pt>
                <c:pt idx="2946">
                  <c:v>55116</c:v>
                </c:pt>
                <c:pt idx="2947">
                  <c:v>55116</c:v>
                </c:pt>
                <c:pt idx="2948">
                  <c:v>55120</c:v>
                </c:pt>
                <c:pt idx="2949">
                  <c:v>55120</c:v>
                </c:pt>
                <c:pt idx="2950">
                  <c:v>55408</c:v>
                </c:pt>
                <c:pt idx="2951">
                  <c:v>55408</c:v>
                </c:pt>
                <c:pt idx="2952">
                  <c:v>55412</c:v>
                </c:pt>
                <c:pt idx="2953">
                  <c:v>55412</c:v>
                </c:pt>
                <c:pt idx="2954">
                  <c:v>55416</c:v>
                </c:pt>
                <c:pt idx="2955">
                  <c:v>55416</c:v>
                </c:pt>
                <c:pt idx="2956">
                  <c:v>55420</c:v>
                </c:pt>
                <c:pt idx="2957">
                  <c:v>55420</c:v>
                </c:pt>
                <c:pt idx="2958">
                  <c:v>55424</c:v>
                </c:pt>
                <c:pt idx="2959">
                  <c:v>55424</c:v>
                </c:pt>
                <c:pt idx="2960">
                  <c:v>55712</c:v>
                </c:pt>
                <c:pt idx="2961">
                  <c:v>55712</c:v>
                </c:pt>
                <c:pt idx="2962">
                  <c:v>55716</c:v>
                </c:pt>
                <c:pt idx="2963">
                  <c:v>55716</c:v>
                </c:pt>
                <c:pt idx="2964">
                  <c:v>55720</c:v>
                </c:pt>
                <c:pt idx="2965">
                  <c:v>55720</c:v>
                </c:pt>
                <c:pt idx="2966">
                  <c:v>55724</c:v>
                </c:pt>
                <c:pt idx="2967">
                  <c:v>55724</c:v>
                </c:pt>
                <c:pt idx="2968">
                  <c:v>55728</c:v>
                </c:pt>
                <c:pt idx="2969">
                  <c:v>55728</c:v>
                </c:pt>
                <c:pt idx="2970">
                  <c:v>56016</c:v>
                </c:pt>
                <c:pt idx="2971">
                  <c:v>56016</c:v>
                </c:pt>
                <c:pt idx="2972">
                  <c:v>56020</c:v>
                </c:pt>
                <c:pt idx="2973">
                  <c:v>56020</c:v>
                </c:pt>
                <c:pt idx="2974">
                  <c:v>56024</c:v>
                </c:pt>
                <c:pt idx="2975">
                  <c:v>56024</c:v>
                </c:pt>
                <c:pt idx="2976">
                  <c:v>56028</c:v>
                </c:pt>
                <c:pt idx="2977">
                  <c:v>56028</c:v>
                </c:pt>
                <c:pt idx="2978">
                  <c:v>56032</c:v>
                </c:pt>
                <c:pt idx="2979">
                  <c:v>56032</c:v>
                </c:pt>
                <c:pt idx="2980">
                  <c:v>56320</c:v>
                </c:pt>
                <c:pt idx="2981">
                  <c:v>56320</c:v>
                </c:pt>
                <c:pt idx="2982">
                  <c:v>56324</c:v>
                </c:pt>
                <c:pt idx="2983">
                  <c:v>56324</c:v>
                </c:pt>
                <c:pt idx="2984">
                  <c:v>56328</c:v>
                </c:pt>
                <c:pt idx="2985">
                  <c:v>56328</c:v>
                </c:pt>
                <c:pt idx="2986">
                  <c:v>56332</c:v>
                </c:pt>
                <c:pt idx="2987">
                  <c:v>56332</c:v>
                </c:pt>
                <c:pt idx="2988">
                  <c:v>56336</c:v>
                </c:pt>
                <c:pt idx="2989">
                  <c:v>56336</c:v>
                </c:pt>
                <c:pt idx="2990">
                  <c:v>56624</c:v>
                </c:pt>
                <c:pt idx="2991">
                  <c:v>56624</c:v>
                </c:pt>
                <c:pt idx="2992">
                  <c:v>56628</c:v>
                </c:pt>
                <c:pt idx="2993">
                  <c:v>56628</c:v>
                </c:pt>
                <c:pt idx="2994">
                  <c:v>56632</c:v>
                </c:pt>
                <c:pt idx="2995">
                  <c:v>56632</c:v>
                </c:pt>
                <c:pt idx="2996">
                  <c:v>56636</c:v>
                </c:pt>
                <c:pt idx="2997">
                  <c:v>56636</c:v>
                </c:pt>
                <c:pt idx="2998">
                  <c:v>56640</c:v>
                </c:pt>
                <c:pt idx="2999">
                  <c:v>56640</c:v>
                </c:pt>
                <c:pt idx="3000">
                  <c:v>56668</c:v>
                </c:pt>
                <c:pt idx="3001">
                  <c:v>56668</c:v>
                </c:pt>
                <c:pt idx="3002">
                  <c:v>56672</c:v>
                </c:pt>
                <c:pt idx="3003">
                  <c:v>56672</c:v>
                </c:pt>
                <c:pt idx="3004">
                  <c:v>56676</c:v>
                </c:pt>
                <c:pt idx="3005">
                  <c:v>56676</c:v>
                </c:pt>
                <c:pt idx="3006">
                  <c:v>56680</c:v>
                </c:pt>
                <c:pt idx="3007">
                  <c:v>56680</c:v>
                </c:pt>
                <c:pt idx="3008">
                  <c:v>56684</c:v>
                </c:pt>
                <c:pt idx="3009">
                  <c:v>56684</c:v>
                </c:pt>
                <c:pt idx="3010">
                  <c:v>56688</c:v>
                </c:pt>
                <c:pt idx="3011">
                  <c:v>56688</c:v>
                </c:pt>
                <c:pt idx="3012">
                  <c:v>56692</c:v>
                </c:pt>
                <c:pt idx="3013">
                  <c:v>56692</c:v>
                </c:pt>
                <c:pt idx="3014">
                  <c:v>56696</c:v>
                </c:pt>
                <c:pt idx="3015">
                  <c:v>56696</c:v>
                </c:pt>
                <c:pt idx="3016">
                  <c:v>56700</c:v>
                </c:pt>
                <c:pt idx="3017">
                  <c:v>56700</c:v>
                </c:pt>
                <c:pt idx="3018">
                  <c:v>56704</c:v>
                </c:pt>
                <c:pt idx="3019">
                  <c:v>56704</c:v>
                </c:pt>
                <c:pt idx="3020">
                  <c:v>56708</c:v>
                </c:pt>
                <c:pt idx="3021">
                  <c:v>56708</c:v>
                </c:pt>
                <c:pt idx="3022">
                  <c:v>56712</c:v>
                </c:pt>
                <c:pt idx="3023">
                  <c:v>56712</c:v>
                </c:pt>
                <c:pt idx="3024">
                  <c:v>56716</c:v>
                </c:pt>
                <c:pt idx="3025">
                  <c:v>56716</c:v>
                </c:pt>
                <c:pt idx="3026">
                  <c:v>56720</c:v>
                </c:pt>
                <c:pt idx="3027">
                  <c:v>56720</c:v>
                </c:pt>
                <c:pt idx="3028">
                  <c:v>56724</c:v>
                </c:pt>
                <c:pt idx="3029">
                  <c:v>56724</c:v>
                </c:pt>
                <c:pt idx="3030">
                  <c:v>56728</c:v>
                </c:pt>
                <c:pt idx="3031">
                  <c:v>56728</c:v>
                </c:pt>
                <c:pt idx="3032">
                  <c:v>56732</c:v>
                </c:pt>
                <c:pt idx="3033">
                  <c:v>56732</c:v>
                </c:pt>
                <c:pt idx="3034">
                  <c:v>56736</c:v>
                </c:pt>
                <c:pt idx="3035">
                  <c:v>56736</c:v>
                </c:pt>
                <c:pt idx="3036">
                  <c:v>57728</c:v>
                </c:pt>
                <c:pt idx="3037">
                  <c:v>57728</c:v>
                </c:pt>
                <c:pt idx="3038">
                  <c:v>57732</c:v>
                </c:pt>
                <c:pt idx="3039">
                  <c:v>57732</c:v>
                </c:pt>
                <c:pt idx="3040">
                  <c:v>58104</c:v>
                </c:pt>
                <c:pt idx="3041">
                  <c:v>58104</c:v>
                </c:pt>
                <c:pt idx="3042">
                  <c:v>58108</c:v>
                </c:pt>
                <c:pt idx="3043">
                  <c:v>58108</c:v>
                </c:pt>
                <c:pt idx="3044">
                  <c:v>58112</c:v>
                </c:pt>
                <c:pt idx="3045">
                  <c:v>58112</c:v>
                </c:pt>
                <c:pt idx="3046">
                  <c:v>59380</c:v>
                </c:pt>
                <c:pt idx="3047">
                  <c:v>59380</c:v>
                </c:pt>
                <c:pt idx="3048">
                  <c:v>59384</c:v>
                </c:pt>
                <c:pt idx="3049">
                  <c:v>59384</c:v>
                </c:pt>
                <c:pt idx="3050">
                  <c:v>60808</c:v>
                </c:pt>
                <c:pt idx="3051">
                  <c:v>60808</c:v>
                </c:pt>
                <c:pt idx="3052">
                  <c:v>60812</c:v>
                </c:pt>
                <c:pt idx="3053">
                  <c:v>60812</c:v>
                </c:pt>
                <c:pt idx="3054">
                  <c:v>62388</c:v>
                </c:pt>
                <c:pt idx="3055">
                  <c:v>62388</c:v>
                </c:pt>
                <c:pt idx="3056">
                  <c:v>62392</c:v>
                </c:pt>
                <c:pt idx="3057">
                  <c:v>62392</c:v>
                </c:pt>
                <c:pt idx="3058">
                  <c:v>64120</c:v>
                </c:pt>
                <c:pt idx="3059">
                  <c:v>64120</c:v>
                </c:pt>
                <c:pt idx="3060">
                  <c:v>64124</c:v>
                </c:pt>
                <c:pt idx="3061">
                  <c:v>64124</c:v>
                </c:pt>
                <c:pt idx="3062">
                  <c:v>66128</c:v>
                </c:pt>
                <c:pt idx="3063">
                  <c:v>66128</c:v>
                </c:pt>
                <c:pt idx="3064">
                  <c:v>66132</c:v>
                </c:pt>
                <c:pt idx="3065">
                  <c:v>66132</c:v>
                </c:pt>
                <c:pt idx="3066">
                  <c:v>67760</c:v>
                </c:pt>
                <c:pt idx="3067">
                  <c:v>67760</c:v>
                </c:pt>
                <c:pt idx="3068">
                  <c:v>67764</c:v>
                </c:pt>
                <c:pt idx="3069">
                  <c:v>67764</c:v>
                </c:pt>
                <c:pt idx="3070">
                  <c:v>69548</c:v>
                </c:pt>
                <c:pt idx="3071">
                  <c:v>69548</c:v>
                </c:pt>
                <c:pt idx="3072">
                  <c:v>69552</c:v>
                </c:pt>
                <c:pt idx="3073">
                  <c:v>69552</c:v>
                </c:pt>
                <c:pt idx="3074">
                  <c:v>71492</c:v>
                </c:pt>
                <c:pt idx="3075">
                  <c:v>71492</c:v>
                </c:pt>
                <c:pt idx="3076">
                  <c:v>71496</c:v>
                </c:pt>
                <c:pt idx="3077">
                  <c:v>71496</c:v>
                </c:pt>
                <c:pt idx="3078">
                  <c:v>73592</c:v>
                </c:pt>
                <c:pt idx="3079">
                  <c:v>73592</c:v>
                </c:pt>
                <c:pt idx="3080">
                  <c:v>73596</c:v>
                </c:pt>
                <c:pt idx="3081">
                  <c:v>73596</c:v>
                </c:pt>
                <c:pt idx="3082">
                  <c:v>75848</c:v>
                </c:pt>
                <c:pt idx="3083">
                  <c:v>75848</c:v>
                </c:pt>
                <c:pt idx="3084">
                  <c:v>75852</c:v>
                </c:pt>
                <c:pt idx="3085">
                  <c:v>75852</c:v>
                </c:pt>
                <c:pt idx="3086">
                  <c:v>78260</c:v>
                </c:pt>
                <c:pt idx="3087">
                  <c:v>78260</c:v>
                </c:pt>
                <c:pt idx="3088">
                  <c:v>78264</c:v>
                </c:pt>
                <c:pt idx="3089">
                  <c:v>78264</c:v>
                </c:pt>
                <c:pt idx="3090">
                  <c:v>80828</c:v>
                </c:pt>
                <c:pt idx="3091">
                  <c:v>80828</c:v>
                </c:pt>
                <c:pt idx="3092">
                  <c:v>80832</c:v>
                </c:pt>
                <c:pt idx="3093">
                  <c:v>80832</c:v>
                </c:pt>
                <c:pt idx="3094">
                  <c:v>83552</c:v>
                </c:pt>
                <c:pt idx="3095">
                  <c:v>83552</c:v>
                </c:pt>
                <c:pt idx="3096">
                  <c:v>83556</c:v>
                </c:pt>
                <c:pt idx="3097">
                  <c:v>83556</c:v>
                </c:pt>
                <c:pt idx="3098">
                  <c:v>83560</c:v>
                </c:pt>
                <c:pt idx="3099">
                  <c:v>83560</c:v>
                </c:pt>
                <c:pt idx="3100">
                  <c:v>83564</c:v>
                </c:pt>
                <c:pt idx="3101">
                  <c:v>83564</c:v>
                </c:pt>
                <c:pt idx="3102">
                  <c:v>83760</c:v>
                </c:pt>
                <c:pt idx="3103">
                  <c:v>83760</c:v>
                </c:pt>
                <c:pt idx="3104">
                  <c:v>83764</c:v>
                </c:pt>
                <c:pt idx="3105">
                  <c:v>83764</c:v>
                </c:pt>
                <c:pt idx="3106">
                  <c:v>83768</c:v>
                </c:pt>
                <c:pt idx="3107">
                  <c:v>83768</c:v>
                </c:pt>
                <c:pt idx="3108">
                  <c:v>87768</c:v>
                </c:pt>
                <c:pt idx="3109">
                  <c:v>87768</c:v>
                </c:pt>
                <c:pt idx="3110">
                  <c:v>91768</c:v>
                </c:pt>
                <c:pt idx="3111">
                  <c:v>91768</c:v>
                </c:pt>
                <c:pt idx="3112">
                  <c:v>95768</c:v>
                </c:pt>
                <c:pt idx="3113">
                  <c:v>95768</c:v>
                </c:pt>
                <c:pt idx="3114">
                  <c:v>99768</c:v>
                </c:pt>
                <c:pt idx="3115">
                  <c:v>99768</c:v>
                </c:pt>
                <c:pt idx="3116">
                  <c:v>103768</c:v>
                </c:pt>
                <c:pt idx="3117">
                  <c:v>103768</c:v>
                </c:pt>
                <c:pt idx="3118">
                  <c:v>107768</c:v>
                </c:pt>
                <c:pt idx="3119">
                  <c:v>107768</c:v>
                </c:pt>
                <c:pt idx="3120">
                  <c:v>111768</c:v>
                </c:pt>
                <c:pt idx="3121">
                  <c:v>111768</c:v>
                </c:pt>
                <c:pt idx="3122">
                  <c:v>115768</c:v>
                </c:pt>
                <c:pt idx="3123">
                  <c:v>115768</c:v>
                </c:pt>
                <c:pt idx="3124">
                  <c:v>116296</c:v>
                </c:pt>
                <c:pt idx="3125">
                  <c:v>116296</c:v>
                </c:pt>
                <c:pt idx="3126">
                  <c:v>116300</c:v>
                </c:pt>
                <c:pt idx="3127">
                  <c:v>116300</c:v>
                </c:pt>
                <c:pt idx="3128">
                  <c:v>116304</c:v>
                </c:pt>
                <c:pt idx="3129">
                  <c:v>116304</c:v>
                </c:pt>
                <c:pt idx="3130">
                  <c:v>116308</c:v>
                </c:pt>
                <c:pt idx="3131">
                  <c:v>116308</c:v>
                </c:pt>
                <c:pt idx="3132">
                  <c:v>116312</c:v>
                </c:pt>
                <c:pt idx="3133">
                  <c:v>116312</c:v>
                </c:pt>
                <c:pt idx="3134">
                  <c:v>116316</c:v>
                </c:pt>
                <c:pt idx="3135">
                  <c:v>116316</c:v>
                </c:pt>
                <c:pt idx="3136">
                  <c:v>116320</c:v>
                </c:pt>
                <c:pt idx="3137">
                  <c:v>116320</c:v>
                </c:pt>
                <c:pt idx="3138">
                  <c:v>116324</c:v>
                </c:pt>
                <c:pt idx="3139">
                  <c:v>116324</c:v>
                </c:pt>
                <c:pt idx="3140">
                  <c:v>116328</c:v>
                </c:pt>
                <c:pt idx="3141">
                  <c:v>116328</c:v>
                </c:pt>
                <c:pt idx="3142">
                  <c:v>116332</c:v>
                </c:pt>
                <c:pt idx="3143">
                  <c:v>116332</c:v>
                </c:pt>
                <c:pt idx="3144">
                  <c:v>116336</c:v>
                </c:pt>
                <c:pt idx="3145">
                  <c:v>116336</c:v>
                </c:pt>
                <c:pt idx="3146">
                  <c:v>116340</c:v>
                </c:pt>
                <c:pt idx="3147">
                  <c:v>116340</c:v>
                </c:pt>
                <c:pt idx="3148">
                  <c:v>116344</c:v>
                </c:pt>
                <c:pt idx="3149">
                  <c:v>116344</c:v>
                </c:pt>
                <c:pt idx="3150">
                  <c:v>116348</c:v>
                </c:pt>
                <c:pt idx="3151">
                  <c:v>116348</c:v>
                </c:pt>
                <c:pt idx="3152">
                  <c:v>116352</c:v>
                </c:pt>
                <c:pt idx="3153">
                  <c:v>116352</c:v>
                </c:pt>
                <c:pt idx="3154">
                  <c:v>116356</c:v>
                </c:pt>
                <c:pt idx="3155">
                  <c:v>116356</c:v>
                </c:pt>
                <c:pt idx="3156">
                  <c:v>116360</c:v>
                </c:pt>
                <c:pt idx="3157">
                  <c:v>116360</c:v>
                </c:pt>
                <c:pt idx="3158">
                  <c:v>116364</c:v>
                </c:pt>
                <c:pt idx="3159">
                  <c:v>116364</c:v>
                </c:pt>
                <c:pt idx="3160">
                  <c:v>116368</c:v>
                </c:pt>
                <c:pt idx="3161">
                  <c:v>116368</c:v>
                </c:pt>
                <c:pt idx="3162">
                  <c:v>116372</c:v>
                </c:pt>
                <c:pt idx="3163">
                  <c:v>116372</c:v>
                </c:pt>
                <c:pt idx="3164">
                  <c:v>116376</c:v>
                </c:pt>
                <c:pt idx="3165">
                  <c:v>116376</c:v>
                </c:pt>
                <c:pt idx="3166">
                  <c:v>116380</c:v>
                </c:pt>
                <c:pt idx="3167">
                  <c:v>116380</c:v>
                </c:pt>
                <c:pt idx="3168">
                  <c:v>116384</c:v>
                </c:pt>
                <c:pt idx="3169">
                  <c:v>116384</c:v>
                </c:pt>
                <c:pt idx="3170">
                  <c:v>116388</c:v>
                </c:pt>
                <c:pt idx="3171">
                  <c:v>116388</c:v>
                </c:pt>
                <c:pt idx="3172">
                  <c:v>116392</c:v>
                </c:pt>
                <c:pt idx="3173">
                  <c:v>116392</c:v>
                </c:pt>
                <c:pt idx="3174">
                  <c:v>116396</c:v>
                </c:pt>
                <c:pt idx="3175">
                  <c:v>116396</c:v>
                </c:pt>
                <c:pt idx="3176">
                  <c:v>116400</c:v>
                </c:pt>
                <c:pt idx="3177">
                  <c:v>116400</c:v>
                </c:pt>
                <c:pt idx="3178">
                  <c:v>116404</c:v>
                </c:pt>
                <c:pt idx="3179">
                  <c:v>116404</c:v>
                </c:pt>
                <c:pt idx="3180">
                  <c:v>116408</c:v>
                </c:pt>
                <c:pt idx="3181">
                  <c:v>116408</c:v>
                </c:pt>
                <c:pt idx="3182">
                  <c:v>116412</c:v>
                </c:pt>
                <c:pt idx="3183">
                  <c:v>116412</c:v>
                </c:pt>
                <c:pt idx="3184">
                  <c:v>116416</c:v>
                </c:pt>
                <c:pt idx="3185">
                  <c:v>116416</c:v>
                </c:pt>
                <c:pt idx="3186">
                  <c:v>116420</c:v>
                </c:pt>
                <c:pt idx="3187">
                  <c:v>116420</c:v>
                </c:pt>
                <c:pt idx="3188">
                  <c:v>116424</c:v>
                </c:pt>
                <c:pt idx="3189">
                  <c:v>116424</c:v>
                </c:pt>
                <c:pt idx="3190">
                  <c:v>116428</c:v>
                </c:pt>
                <c:pt idx="3191">
                  <c:v>116428</c:v>
                </c:pt>
                <c:pt idx="3192">
                  <c:v>116432</c:v>
                </c:pt>
                <c:pt idx="3193">
                  <c:v>116432</c:v>
                </c:pt>
                <c:pt idx="3194">
                  <c:v>116436</c:v>
                </c:pt>
                <c:pt idx="3195">
                  <c:v>116436</c:v>
                </c:pt>
                <c:pt idx="3196">
                  <c:v>116440</c:v>
                </c:pt>
                <c:pt idx="3197">
                  <c:v>116440</c:v>
                </c:pt>
                <c:pt idx="3198">
                  <c:v>116444</c:v>
                </c:pt>
                <c:pt idx="3199">
                  <c:v>116444</c:v>
                </c:pt>
                <c:pt idx="3200">
                  <c:v>116448</c:v>
                </c:pt>
                <c:pt idx="3201">
                  <c:v>116448</c:v>
                </c:pt>
                <c:pt idx="3202">
                  <c:v>116452</c:v>
                </c:pt>
                <c:pt idx="3203">
                  <c:v>116452</c:v>
                </c:pt>
                <c:pt idx="3204">
                  <c:v>116456</c:v>
                </c:pt>
                <c:pt idx="3205">
                  <c:v>116456</c:v>
                </c:pt>
                <c:pt idx="3206">
                  <c:v>116460</c:v>
                </c:pt>
                <c:pt idx="3207">
                  <c:v>116460</c:v>
                </c:pt>
                <c:pt idx="3208">
                  <c:v>116464</c:v>
                </c:pt>
                <c:pt idx="3209">
                  <c:v>116464</c:v>
                </c:pt>
                <c:pt idx="3210">
                  <c:v>116468</c:v>
                </c:pt>
                <c:pt idx="3211">
                  <c:v>116468</c:v>
                </c:pt>
                <c:pt idx="3212">
                  <c:v>116472</c:v>
                </c:pt>
                <c:pt idx="3213">
                  <c:v>116472</c:v>
                </c:pt>
                <c:pt idx="3214">
                  <c:v>116508</c:v>
                </c:pt>
                <c:pt idx="3215">
                  <c:v>116508</c:v>
                </c:pt>
                <c:pt idx="3216">
                  <c:v>116512</c:v>
                </c:pt>
                <c:pt idx="3217">
                  <c:v>116512</c:v>
                </c:pt>
                <c:pt idx="3218">
                  <c:v>116516</c:v>
                </c:pt>
                <c:pt idx="3219">
                  <c:v>116516</c:v>
                </c:pt>
                <c:pt idx="3220">
                  <c:v>116520</c:v>
                </c:pt>
                <c:pt idx="3221">
                  <c:v>116520</c:v>
                </c:pt>
                <c:pt idx="3222">
                  <c:v>116524</c:v>
                </c:pt>
                <c:pt idx="3223">
                  <c:v>116524</c:v>
                </c:pt>
                <c:pt idx="3224">
                  <c:v>116528</c:v>
                </c:pt>
                <c:pt idx="3225">
                  <c:v>116528</c:v>
                </c:pt>
                <c:pt idx="3226">
                  <c:v>116532</c:v>
                </c:pt>
                <c:pt idx="3227">
                  <c:v>116532</c:v>
                </c:pt>
                <c:pt idx="3228">
                  <c:v>116536</c:v>
                </c:pt>
                <c:pt idx="3229">
                  <c:v>116536</c:v>
                </c:pt>
                <c:pt idx="3230">
                  <c:v>116540</c:v>
                </c:pt>
                <c:pt idx="3231">
                  <c:v>116540</c:v>
                </c:pt>
                <c:pt idx="3232">
                  <c:v>116544</c:v>
                </c:pt>
                <c:pt idx="3233">
                  <c:v>116544</c:v>
                </c:pt>
                <c:pt idx="3234">
                  <c:v>116548</c:v>
                </c:pt>
                <c:pt idx="3235">
                  <c:v>116548</c:v>
                </c:pt>
                <c:pt idx="3236">
                  <c:v>116552</c:v>
                </c:pt>
                <c:pt idx="3237">
                  <c:v>116552</c:v>
                </c:pt>
                <c:pt idx="3238">
                  <c:v>116556</c:v>
                </c:pt>
                <c:pt idx="3239">
                  <c:v>116556</c:v>
                </c:pt>
                <c:pt idx="3240">
                  <c:v>116560</c:v>
                </c:pt>
                <c:pt idx="3241">
                  <c:v>116560</c:v>
                </c:pt>
                <c:pt idx="3242">
                  <c:v>116564</c:v>
                </c:pt>
                <c:pt idx="3243">
                  <c:v>116564</c:v>
                </c:pt>
                <c:pt idx="3244">
                  <c:v>116568</c:v>
                </c:pt>
                <c:pt idx="3245">
                  <c:v>116568</c:v>
                </c:pt>
                <c:pt idx="3246">
                  <c:v>116572</c:v>
                </c:pt>
                <c:pt idx="3247">
                  <c:v>116572</c:v>
                </c:pt>
                <c:pt idx="3248">
                  <c:v>116576</c:v>
                </c:pt>
                <c:pt idx="3249">
                  <c:v>116576</c:v>
                </c:pt>
                <c:pt idx="3250">
                  <c:v>116580</c:v>
                </c:pt>
                <c:pt idx="3251">
                  <c:v>116580</c:v>
                </c:pt>
                <c:pt idx="3252">
                  <c:v>116584</c:v>
                </c:pt>
                <c:pt idx="3253">
                  <c:v>116584</c:v>
                </c:pt>
                <c:pt idx="3254">
                  <c:v>116588</c:v>
                </c:pt>
                <c:pt idx="3255">
                  <c:v>116588</c:v>
                </c:pt>
                <c:pt idx="3256">
                  <c:v>116592</c:v>
                </c:pt>
                <c:pt idx="3257">
                  <c:v>116592</c:v>
                </c:pt>
                <c:pt idx="3258">
                  <c:v>116596</c:v>
                </c:pt>
                <c:pt idx="3259">
                  <c:v>116596</c:v>
                </c:pt>
                <c:pt idx="3260">
                  <c:v>116600</c:v>
                </c:pt>
                <c:pt idx="3261">
                  <c:v>116600</c:v>
                </c:pt>
                <c:pt idx="3262">
                  <c:v>116604</c:v>
                </c:pt>
                <c:pt idx="3263">
                  <c:v>116604</c:v>
                </c:pt>
                <c:pt idx="3264">
                  <c:v>116608</c:v>
                </c:pt>
                <c:pt idx="3265">
                  <c:v>116608</c:v>
                </c:pt>
                <c:pt idx="3266">
                  <c:v>116612</c:v>
                </c:pt>
                <c:pt idx="3267">
                  <c:v>116612</c:v>
                </c:pt>
                <c:pt idx="3268">
                  <c:v>116616</c:v>
                </c:pt>
                <c:pt idx="3269">
                  <c:v>116616</c:v>
                </c:pt>
                <c:pt idx="3270">
                  <c:v>116620</c:v>
                </c:pt>
                <c:pt idx="3271">
                  <c:v>116620</c:v>
                </c:pt>
                <c:pt idx="3272">
                  <c:v>116624</c:v>
                </c:pt>
                <c:pt idx="3273">
                  <c:v>116624</c:v>
                </c:pt>
                <c:pt idx="3274">
                  <c:v>116628</c:v>
                </c:pt>
                <c:pt idx="3275">
                  <c:v>116628</c:v>
                </c:pt>
                <c:pt idx="3276">
                  <c:v>116632</c:v>
                </c:pt>
                <c:pt idx="3277">
                  <c:v>116632</c:v>
                </c:pt>
                <c:pt idx="3278">
                  <c:v>116636</c:v>
                </c:pt>
                <c:pt idx="3279">
                  <c:v>116636</c:v>
                </c:pt>
                <c:pt idx="3280">
                  <c:v>116640</c:v>
                </c:pt>
                <c:pt idx="3281">
                  <c:v>116640</c:v>
                </c:pt>
                <c:pt idx="3282">
                  <c:v>116644</c:v>
                </c:pt>
                <c:pt idx="3283">
                  <c:v>116644</c:v>
                </c:pt>
                <c:pt idx="3284">
                  <c:v>116648</c:v>
                </c:pt>
                <c:pt idx="3285">
                  <c:v>116648</c:v>
                </c:pt>
                <c:pt idx="3286">
                  <c:v>116652</c:v>
                </c:pt>
                <c:pt idx="3287">
                  <c:v>116652</c:v>
                </c:pt>
                <c:pt idx="3288">
                  <c:v>116656</c:v>
                </c:pt>
                <c:pt idx="3289">
                  <c:v>116656</c:v>
                </c:pt>
                <c:pt idx="3290">
                  <c:v>116660</c:v>
                </c:pt>
                <c:pt idx="3291">
                  <c:v>116660</c:v>
                </c:pt>
                <c:pt idx="3292">
                  <c:v>116664</c:v>
                </c:pt>
                <c:pt idx="3293">
                  <c:v>116664</c:v>
                </c:pt>
                <c:pt idx="3294">
                  <c:v>116668</c:v>
                </c:pt>
                <c:pt idx="3295">
                  <c:v>116668</c:v>
                </c:pt>
                <c:pt idx="3296">
                  <c:v>116672</c:v>
                </c:pt>
                <c:pt idx="3297">
                  <c:v>116672</c:v>
                </c:pt>
                <c:pt idx="3298">
                  <c:v>116676</c:v>
                </c:pt>
                <c:pt idx="3299">
                  <c:v>116676</c:v>
                </c:pt>
                <c:pt idx="3300">
                  <c:v>116680</c:v>
                </c:pt>
                <c:pt idx="3301">
                  <c:v>116680</c:v>
                </c:pt>
                <c:pt idx="3302">
                  <c:v>116684</c:v>
                </c:pt>
                <c:pt idx="3303">
                  <c:v>116684</c:v>
                </c:pt>
                <c:pt idx="3304">
                  <c:v>116688</c:v>
                </c:pt>
                <c:pt idx="3305">
                  <c:v>116688</c:v>
                </c:pt>
                <c:pt idx="3306">
                  <c:v>116692</c:v>
                </c:pt>
                <c:pt idx="3307">
                  <c:v>116692</c:v>
                </c:pt>
                <c:pt idx="3308">
                  <c:v>116696</c:v>
                </c:pt>
                <c:pt idx="3309">
                  <c:v>116696</c:v>
                </c:pt>
                <c:pt idx="3310">
                  <c:v>116700</c:v>
                </c:pt>
                <c:pt idx="3311">
                  <c:v>116700</c:v>
                </c:pt>
                <c:pt idx="3312">
                  <c:v>116704</c:v>
                </c:pt>
                <c:pt idx="3313">
                  <c:v>116704</c:v>
                </c:pt>
                <c:pt idx="3314">
                  <c:v>116708</c:v>
                </c:pt>
                <c:pt idx="3315">
                  <c:v>116708</c:v>
                </c:pt>
                <c:pt idx="3316">
                  <c:v>116712</c:v>
                </c:pt>
                <c:pt idx="3317">
                  <c:v>116712</c:v>
                </c:pt>
                <c:pt idx="3318">
                  <c:v>116716</c:v>
                </c:pt>
                <c:pt idx="3319">
                  <c:v>116716</c:v>
                </c:pt>
                <c:pt idx="3320">
                  <c:v>116720</c:v>
                </c:pt>
                <c:pt idx="3321">
                  <c:v>116720</c:v>
                </c:pt>
                <c:pt idx="3322">
                  <c:v>116724</c:v>
                </c:pt>
                <c:pt idx="3323">
                  <c:v>116724</c:v>
                </c:pt>
                <c:pt idx="3324">
                  <c:v>116728</c:v>
                </c:pt>
                <c:pt idx="3325">
                  <c:v>116728</c:v>
                </c:pt>
                <c:pt idx="3326">
                  <c:v>116732</c:v>
                </c:pt>
                <c:pt idx="3327">
                  <c:v>116732</c:v>
                </c:pt>
                <c:pt idx="3328">
                  <c:v>116736</c:v>
                </c:pt>
                <c:pt idx="3329">
                  <c:v>116736</c:v>
                </c:pt>
                <c:pt idx="3330">
                  <c:v>116740</c:v>
                </c:pt>
                <c:pt idx="3331">
                  <c:v>116740</c:v>
                </c:pt>
                <c:pt idx="3332">
                  <c:v>116744</c:v>
                </c:pt>
                <c:pt idx="3333">
                  <c:v>116744</c:v>
                </c:pt>
                <c:pt idx="3334">
                  <c:v>116748</c:v>
                </c:pt>
                <c:pt idx="3335">
                  <c:v>116748</c:v>
                </c:pt>
                <c:pt idx="3336">
                  <c:v>116752</c:v>
                </c:pt>
                <c:pt idx="3337">
                  <c:v>116752</c:v>
                </c:pt>
                <c:pt idx="3338">
                  <c:v>116756</c:v>
                </c:pt>
                <c:pt idx="3339">
                  <c:v>116756</c:v>
                </c:pt>
                <c:pt idx="3340">
                  <c:v>116760</c:v>
                </c:pt>
                <c:pt idx="3341">
                  <c:v>116760</c:v>
                </c:pt>
                <c:pt idx="3342">
                  <c:v>116764</c:v>
                </c:pt>
                <c:pt idx="3343">
                  <c:v>116764</c:v>
                </c:pt>
                <c:pt idx="3344">
                  <c:v>116768</c:v>
                </c:pt>
                <c:pt idx="3345">
                  <c:v>116768</c:v>
                </c:pt>
                <c:pt idx="3346">
                  <c:v>116772</c:v>
                </c:pt>
                <c:pt idx="3347">
                  <c:v>116772</c:v>
                </c:pt>
                <c:pt idx="3348">
                  <c:v>116776</c:v>
                </c:pt>
                <c:pt idx="3349">
                  <c:v>116776</c:v>
                </c:pt>
                <c:pt idx="3350">
                  <c:v>116780</c:v>
                </c:pt>
                <c:pt idx="3351">
                  <c:v>116780</c:v>
                </c:pt>
                <c:pt idx="3352">
                  <c:v>116784</c:v>
                </c:pt>
                <c:pt idx="3353">
                  <c:v>116784</c:v>
                </c:pt>
                <c:pt idx="3354">
                  <c:v>116788</c:v>
                </c:pt>
                <c:pt idx="3355">
                  <c:v>116788</c:v>
                </c:pt>
                <c:pt idx="3356">
                  <c:v>116792</c:v>
                </c:pt>
                <c:pt idx="3357">
                  <c:v>116792</c:v>
                </c:pt>
                <c:pt idx="3358">
                  <c:v>116796</c:v>
                </c:pt>
                <c:pt idx="3359">
                  <c:v>116796</c:v>
                </c:pt>
                <c:pt idx="3360">
                  <c:v>116800</c:v>
                </c:pt>
                <c:pt idx="3361">
                  <c:v>116800</c:v>
                </c:pt>
                <c:pt idx="3362">
                  <c:v>116804</c:v>
                </c:pt>
                <c:pt idx="3363">
                  <c:v>116804</c:v>
                </c:pt>
                <c:pt idx="3364">
                  <c:v>116808</c:v>
                </c:pt>
                <c:pt idx="3365">
                  <c:v>116808</c:v>
                </c:pt>
                <c:pt idx="3366">
                  <c:v>116812</c:v>
                </c:pt>
                <c:pt idx="3367">
                  <c:v>116812</c:v>
                </c:pt>
                <c:pt idx="3368">
                  <c:v>116816</c:v>
                </c:pt>
                <c:pt idx="3369">
                  <c:v>116816</c:v>
                </c:pt>
                <c:pt idx="3370">
                  <c:v>116820</c:v>
                </c:pt>
                <c:pt idx="3371">
                  <c:v>116820</c:v>
                </c:pt>
                <c:pt idx="3372">
                  <c:v>116824</c:v>
                </c:pt>
                <c:pt idx="3373">
                  <c:v>116824</c:v>
                </c:pt>
                <c:pt idx="3374">
                  <c:v>116828</c:v>
                </c:pt>
                <c:pt idx="3375">
                  <c:v>116828</c:v>
                </c:pt>
                <c:pt idx="3376">
                  <c:v>116832</c:v>
                </c:pt>
                <c:pt idx="3377">
                  <c:v>116832</c:v>
                </c:pt>
                <c:pt idx="3378">
                  <c:v>116836</c:v>
                </c:pt>
                <c:pt idx="3379">
                  <c:v>116836</c:v>
                </c:pt>
                <c:pt idx="3380">
                  <c:v>116840</c:v>
                </c:pt>
                <c:pt idx="3381">
                  <c:v>116840</c:v>
                </c:pt>
                <c:pt idx="3382">
                  <c:v>116844</c:v>
                </c:pt>
                <c:pt idx="3383">
                  <c:v>116844</c:v>
                </c:pt>
                <c:pt idx="3384">
                  <c:v>116848</c:v>
                </c:pt>
                <c:pt idx="3385">
                  <c:v>116848</c:v>
                </c:pt>
                <c:pt idx="3386">
                  <c:v>116852</c:v>
                </c:pt>
                <c:pt idx="3387">
                  <c:v>116852</c:v>
                </c:pt>
                <c:pt idx="3388">
                  <c:v>116856</c:v>
                </c:pt>
                <c:pt idx="3389">
                  <c:v>116856</c:v>
                </c:pt>
                <c:pt idx="3390">
                  <c:v>116860</c:v>
                </c:pt>
                <c:pt idx="3391">
                  <c:v>116860</c:v>
                </c:pt>
                <c:pt idx="3392">
                  <c:v>116864</c:v>
                </c:pt>
                <c:pt idx="3393">
                  <c:v>116864</c:v>
                </c:pt>
                <c:pt idx="3394">
                  <c:v>116868</c:v>
                </c:pt>
                <c:pt idx="3395">
                  <c:v>116868</c:v>
                </c:pt>
                <c:pt idx="3396">
                  <c:v>116872</c:v>
                </c:pt>
                <c:pt idx="3397">
                  <c:v>116872</c:v>
                </c:pt>
                <c:pt idx="3398">
                  <c:v>116876</c:v>
                </c:pt>
                <c:pt idx="3399">
                  <c:v>116876</c:v>
                </c:pt>
                <c:pt idx="3400">
                  <c:v>116880</c:v>
                </c:pt>
                <c:pt idx="3401">
                  <c:v>116880</c:v>
                </c:pt>
                <c:pt idx="3402">
                  <c:v>116884</c:v>
                </c:pt>
                <c:pt idx="3403">
                  <c:v>116884</c:v>
                </c:pt>
                <c:pt idx="3404">
                  <c:v>116888</c:v>
                </c:pt>
                <c:pt idx="3405">
                  <c:v>116888</c:v>
                </c:pt>
                <c:pt idx="3406">
                  <c:v>116892</c:v>
                </c:pt>
                <c:pt idx="3407">
                  <c:v>116892</c:v>
                </c:pt>
                <c:pt idx="3408">
                  <c:v>116896</c:v>
                </c:pt>
                <c:pt idx="3409">
                  <c:v>116896</c:v>
                </c:pt>
                <c:pt idx="3410">
                  <c:v>116900</c:v>
                </c:pt>
                <c:pt idx="3411">
                  <c:v>116900</c:v>
                </c:pt>
                <c:pt idx="3412">
                  <c:v>116904</c:v>
                </c:pt>
                <c:pt idx="3413">
                  <c:v>116904</c:v>
                </c:pt>
                <c:pt idx="3414">
                  <c:v>116908</c:v>
                </c:pt>
                <c:pt idx="3415">
                  <c:v>116908</c:v>
                </c:pt>
                <c:pt idx="3416">
                  <c:v>116912</c:v>
                </c:pt>
                <c:pt idx="3417">
                  <c:v>116912</c:v>
                </c:pt>
                <c:pt idx="3418">
                  <c:v>116916</c:v>
                </c:pt>
                <c:pt idx="3419">
                  <c:v>116916</c:v>
                </c:pt>
                <c:pt idx="3420">
                  <c:v>116920</c:v>
                </c:pt>
                <c:pt idx="3421">
                  <c:v>116920</c:v>
                </c:pt>
                <c:pt idx="3422">
                  <c:v>116924</c:v>
                </c:pt>
                <c:pt idx="3423">
                  <c:v>116924</c:v>
                </c:pt>
                <c:pt idx="3424">
                  <c:v>116928</c:v>
                </c:pt>
                <c:pt idx="3425">
                  <c:v>116928</c:v>
                </c:pt>
                <c:pt idx="3426">
                  <c:v>116932</c:v>
                </c:pt>
                <c:pt idx="3427">
                  <c:v>116932</c:v>
                </c:pt>
                <c:pt idx="3428">
                  <c:v>116936</c:v>
                </c:pt>
                <c:pt idx="3429">
                  <c:v>116936</c:v>
                </c:pt>
                <c:pt idx="3430">
                  <c:v>116940</c:v>
                </c:pt>
                <c:pt idx="3431">
                  <c:v>116940</c:v>
                </c:pt>
                <c:pt idx="3432">
                  <c:v>116944</c:v>
                </c:pt>
                <c:pt idx="3433">
                  <c:v>116944</c:v>
                </c:pt>
                <c:pt idx="3434">
                  <c:v>116948</c:v>
                </c:pt>
                <c:pt idx="3435">
                  <c:v>116948</c:v>
                </c:pt>
                <c:pt idx="3436">
                  <c:v>116952</c:v>
                </c:pt>
                <c:pt idx="3437">
                  <c:v>116952</c:v>
                </c:pt>
                <c:pt idx="3438">
                  <c:v>116956</c:v>
                </c:pt>
                <c:pt idx="3439">
                  <c:v>116956</c:v>
                </c:pt>
                <c:pt idx="3440">
                  <c:v>116960</c:v>
                </c:pt>
                <c:pt idx="3441">
                  <c:v>116960</c:v>
                </c:pt>
                <c:pt idx="3442">
                  <c:v>116964</c:v>
                </c:pt>
                <c:pt idx="3443">
                  <c:v>116964</c:v>
                </c:pt>
                <c:pt idx="3444">
                  <c:v>116968</c:v>
                </c:pt>
                <c:pt idx="3445">
                  <c:v>116968</c:v>
                </c:pt>
                <c:pt idx="3446">
                  <c:v>116972</c:v>
                </c:pt>
                <c:pt idx="3447">
                  <c:v>116972</c:v>
                </c:pt>
                <c:pt idx="3448">
                  <c:v>116976</c:v>
                </c:pt>
                <c:pt idx="3449">
                  <c:v>116976</c:v>
                </c:pt>
                <c:pt idx="3450">
                  <c:v>116980</c:v>
                </c:pt>
                <c:pt idx="3451">
                  <c:v>116980</c:v>
                </c:pt>
                <c:pt idx="3452">
                  <c:v>116984</c:v>
                </c:pt>
                <c:pt idx="3453">
                  <c:v>116984</c:v>
                </c:pt>
                <c:pt idx="3454">
                  <c:v>116988</c:v>
                </c:pt>
                <c:pt idx="3455">
                  <c:v>116988</c:v>
                </c:pt>
                <c:pt idx="3456">
                  <c:v>116992</c:v>
                </c:pt>
                <c:pt idx="3457">
                  <c:v>116992</c:v>
                </c:pt>
                <c:pt idx="3458">
                  <c:v>116996</c:v>
                </c:pt>
                <c:pt idx="3459">
                  <c:v>116996</c:v>
                </c:pt>
                <c:pt idx="3460">
                  <c:v>117000</c:v>
                </c:pt>
                <c:pt idx="3461">
                  <c:v>117000</c:v>
                </c:pt>
                <c:pt idx="3462">
                  <c:v>117004</c:v>
                </c:pt>
                <c:pt idx="3463">
                  <c:v>117004</c:v>
                </c:pt>
                <c:pt idx="3464">
                  <c:v>117008</c:v>
                </c:pt>
                <c:pt idx="3465">
                  <c:v>117008</c:v>
                </c:pt>
                <c:pt idx="3466">
                  <c:v>117012</c:v>
                </c:pt>
                <c:pt idx="3467">
                  <c:v>117012</c:v>
                </c:pt>
                <c:pt idx="3468">
                  <c:v>117016</c:v>
                </c:pt>
                <c:pt idx="3469">
                  <c:v>117016</c:v>
                </c:pt>
                <c:pt idx="3470">
                  <c:v>117020</c:v>
                </c:pt>
                <c:pt idx="3471">
                  <c:v>117020</c:v>
                </c:pt>
                <c:pt idx="3472">
                  <c:v>117024</c:v>
                </c:pt>
                <c:pt idx="3473">
                  <c:v>117024</c:v>
                </c:pt>
                <c:pt idx="3474">
                  <c:v>117028</c:v>
                </c:pt>
                <c:pt idx="3475">
                  <c:v>117028</c:v>
                </c:pt>
                <c:pt idx="3476">
                  <c:v>117032</c:v>
                </c:pt>
                <c:pt idx="3477">
                  <c:v>117032</c:v>
                </c:pt>
                <c:pt idx="3478">
                  <c:v>117036</c:v>
                </c:pt>
                <c:pt idx="3479">
                  <c:v>117036</c:v>
                </c:pt>
                <c:pt idx="3480">
                  <c:v>117040</c:v>
                </c:pt>
                <c:pt idx="3481">
                  <c:v>117040</c:v>
                </c:pt>
                <c:pt idx="3482">
                  <c:v>117044</c:v>
                </c:pt>
                <c:pt idx="3483">
                  <c:v>117044</c:v>
                </c:pt>
                <c:pt idx="3484">
                  <c:v>117048</c:v>
                </c:pt>
                <c:pt idx="3485">
                  <c:v>117048</c:v>
                </c:pt>
                <c:pt idx="3486">
                  <c:v>117052</c:v>
                </c:pt>
                <c:pt idx="3487">
                  <c:v>117052</c:v>
                </c:pt>
                <c:pt idx="3488">
                  <c:v>117056</c:v>
                </c:pt>
                <c:pt idx="3489">
                  <c:v>117056</c:v>
                </c:pt>
                <c:pt idx="3490">
                  <c:v>117060</c:v>
                </c:pt>
                <c:pt idx="3491">
                  <c:v>117060</c:v>
                </c:pt>
                <c:pt idx="3492">
                  <c:v>117064</c:v>
                </c:pt>
                <c:pt idx="3493">
                  <c:v>117064</c:v>
                </c:pt>
                <c:pt idx="3494">
                  <c:v>117068</c:v>
                </c:pt>
                <c:pt idx="3495">
                  <c:v>117068</c:v>
                </c:pt>
                <c:pt idx="3496">
                  <c:v>117072</c:v>
                </c:pt>
                <c:pt idx="3497">
                  <c:v>117072</c:v>
                </c:pt>
                <c:pt idx="3498">
                  <c:v>117076</c:v>
                </c:pt>
                <c:pt idx="3499">
                  <c:v>117076</c:v>
                </c:pt>
                <c:pt idx="3500">
                  <c:v>117080</c:v>
                </c:pt>
                <c:pt idx="3501">
                  <c:v>117080</c:v>
                </c:pt>
                <c:pt idx="3502">
                  <c:v>117084</c:v>
                </c:pt>
                <c:pt idx="3503">
                  <c:v>117084</c:v>
                </c:pt>
                <c:pt idx="3504">
                  <c:v>117088</c:v>
                </c:pt>
                <c:pt idx="3505">
                  <c:v>117088</c:v>
                </c:pt>
                <c:pt idx="3506">
                  <c:v>117092</c:v>
                </c:pt>
                <c:pt idx="3507">
                  <c:v>117092</c:v>
                </c:pt>
                <c:pt idx="3508">
                  <c:v>117096</c:v>
                </c:pt>
                <c:pt idx="3509">
                  <c:v>117096</c:v>
                </c:pt>
                <c:pt idx="3510">
                  <c:v>117100</c:v>
                </c:pt>
                <c:pt idx="3511">
                  <c:v>117100</c:v>
                </c:pt>
                <c:pt idx="3512">
                  <c:v>117104</c:v>
                </c:pt>
                <c:pt idx="3513">
                  <c:v>117104</c:v>
                </c:pt>
                <c:pt idx="3514">
                  <c:v>117108</c:v>
                </c:pt>
                <c:pt idx="3515">
                  <c:v>117108</c:v>
                </c:pt>
                <c:pt idx="3516">
                  <c:v>117112</c:v>
                </c:pt>
                <c:pt idx="3517">
                  <c:v>117112</c:v>
                </c:pt>
                <c:pt idx="3518">
                  <c:v>117116</c:v>
                </c:pt>
                <c:pt idx="3519">
                  <c:v>117116</c:v>
                </c:pt>
                <c:pt idx="3520">
                  <c:v>117120</c:v>
                </c:pt>
                <c:pt idx="3521">
                  <c:v>117120</c:v>
                </c:pt>
                <c:pt idx="3522">
                  <c:v>117124</c:v>
                </c:pt>
                <c:pt idx="3523">
                  <c:v>117124</c:v>
                </c:pt>
                <c:pt idx="3524">
                  <c:v>117128</c:v>
                </c:pt>
                <c:pt idx="3525">
                  <c:v>117128</c:v>
                </c:pt>
                <c:pt idx="3526">
                  <c:v>117132</c:v>
                </c:pt>
                <c:pt idx="3527">
                  <c:v>117132</c:v>
                </c:pt>
                <c:pt idx="3528">
                  <c:v>117136</c:v>
                </c:pt>
                <c:pt idx="3529">
                  <c:v>117136</c:v>
                </c:pt>
                <c:pt idx="3530">
                  <c:v>117140</c:v>
                </c:pt>
                <c:pt idx="3531">
                  <c:v>117140</c:v>
                </c:pt>
                <c:pt idx="3532">
                  <c:v>117144</c:v>
                </c:pt>
                <c:pt idx="3533">
                  <c:v>117144</c:v>
                </c:pt>
                <c:pt idx="3534">
                  <c:v>117148</c:v>
                </c:pt>
                <c:pt idx="3535">
                  <c:v>117148</c:v>
                </c:pt>
                <c:pt idx="3536">
                  <c:v>117152</c:v>
                </c:pt>
                <c:pt idx="3537">
                  <c:v>117152</c:v>
                </c:pt>
                <c:pt idx="3538">
                  <c:v>117156</c:v>
                </c:pt>
                <c:pt idx="3539">
                  <c:v>117156</c:v>
                </c:pt>
                <c:pt idx="3540">
                  <c:v>117160</c:v>
                </c:pt>
                <c:pt idx="3541">
                  <c:v>117160</c:v>
                </c:pt>
                <c:pt idx="3542">
                  <c:v>117164</c:v>
                </c:pt>
                <c:pt idx="3543">
                  <c:v>117164</c:v>
                </c:pt>
                <c:pt idx="3544">
                  <c:v>117168</c:v>
                </c:pt>
                <c:pt idx="3545">
                  <c:v>117168</c:v>
                </c:pt>
                <c:pt idx="3546">
                  <c:v>117172</c:v>
                </c:pt>
                <c:pt idx="3547">
                  <c:v>117172</c:v>
                </c:pt>
                <c:pt idx="3548">
                  <c:v>117176</c:v>
                </c:pt>
                <c:pt idx="3549">
                  <c:v>117176</c:v>
                </c:pt>
                <c:pt idx="3550">
                  <c:v>117180</c:v>
                </c:pt>
                <c:pt idx="3551">
                  <c:v>117180</c:v>
                </c:pt>
                <c:pt idx="3552">
                  <c:v>117184</c:v>
                </c:pt>
                <c:pt idx="3553">
                  <c:v>117184</c:v>
                </c:pt>
                <c:pt idx="3554">
                  <c:v>117188</c:v>
                </c:pt>
                <c:pt idx="3555">
                  <c:v>117188</c:v>
                </c:pt>
                <c:pt idx="3556">
                  <c:v>117192</c:v>
                </c:pt>
                <c:pt idx="3557">
                  <c:v>117192</c:v>
                </c:pt>
                <c:pt idx="3558">
                  <c:v>117196</c:v>
                </c:pt>
                <c:pt idx="3559">
                  <c:v>117196</c:v>
                </c:pt>
                <c:pt idx="3560">
                  <c:v>117200</c:v>
                </c:pt>
                <c:pt idx="3561">
                  <c:v>117200</c:v>
                </c:pt>
                <c:pt idx="3562">
                  <c:v>117204</c:v>
                </c:pt>
                <c:pt idx="3563">
                  <c:v>117204</c:v>
                </c:pt>
                <c:pt idx="3564">
                  <c:v>117208</c:v>
                </c:pt>
                <c:pt idx="3565">
                  <c:v>117208</c:v>
                </c:pt>
                <c:pt idx="3566">
                  <c:v>117212</c:v>
                </c:pt>
                <c:pt idx="3567">
                  <c:v>117212</c:v>
                </c:pt>
                <c:pt idx="3568">
                  <c:v>117216</c:v>
                </c:pt>
                <c:pt idx="3569">
                  <c:v>117216</c:v>
                </c:pt>
                <c:pt idx="3570">
                  <c:v>117220</c:v>
                </c:pt>
                <c:pt idx="3571">
                  <c:v>117220</c:v>
                </c:pt>
                <c:pt idx="3572">
                  <c:v>117224</c:v>
                </c:pt>
                <c:pt idx="3573">
                  <c:v>117224</c:v>
                </c:pt>
                <c:pt idx="3574">
                  <c:v>117228</c:v>
                </c:pt>
                <c:pt idx="3575">
                  <c:v>117228</c:v>
                </c:pt>
                <c:pt idx="3576">
                  <c:v>117232</c:v>
                </c:pt>
                <c:pt idx="3577">
                  <c:v>117232</c:v>
                </c:pt>
                <c:pt idx="3578">
                  <c:v>117236</c:v>
                </c:pt>
                <c:pt idx="3579">
                  <c:v>117236</c:v>
                </c:pt>
                <c:pt idx="3580">
                  <c:v>117240</c:v>
                </c:pt>
                <c:pt idx="3581">
                  <c:v>117240</c:v>
                </c:pt>
                <c:pt idx="3582">
                  <c:v>117244</c:v>
                </c:pt>
                <c:pt idx="3583">
                  <c:v>117244</c:v>
                </c:pt>
                <c:pt idx="3584">
                  <c:v>117248</c:v>
                </c:pt>
                <c:pt idx="3585">
                  <c:v>117248</c:v>
                </c:pt>
                <c:pt idx="3586">
                  <c:v>117252</c:v>
                </c:pt>
                <c:pt idx="3587">
                  <c:v>117252</c:v>
                </c:pt>
                <c:pt idx="3588">
                  <c:v>117256</c:v>
                </c:pt>
                <c:pt idx="3589">
                  <c:v>117256</c:v>
                </c:pt>
                <c:pt idx="3590">
                  <c:v>117260</c:v>
                </c:pt>
                <c:pt idx="3591">
                  <c:v>117260</c:v>
                </c:pt>
                <c:pt idx="3592">
                  <c:v>117264</c:v>
                </c:pt>
                <c:pt idx="3593">
                  <c:v>117264</c:v>
                </c:pt>
                <c:pt idx="3594">
                  <c:v>117268</c:v>
                </c:pt>
                <c:pt idx="3595">
                  <c:v>117268</c:v>
                </c:pt>
                <c:pt idx="3596">
                  <c:v>117272</c:v>
                </c:pt>
                <c:pt idx="3597">
                  <c:v>117272</c:v>
                </c:pt>
                <c:pt idx="3598">
                  <c:v>117276</c:v>
                </c:pt>
                <c:pt idx="3599">
                  <c:v>117276</c:v>
                </c:pt>
                <c:pt idx="3600">
                  <c:v>117280</c:v>
                </c:pt>
                <c:pt idx="3601">
                  <c:v>117280</c:v>
                </c:pt>
                <c:pt idx="3602">
                  <c:v>117284</c:v>
                </c:pt>
                <c:pt idx="3603">
                  <c:v>117284</c:v>
                </c:pt>
                <c:pt idx="3604">
                  <c:v>117288</c:v>
                </c:pt>
                <c:pt idx="3605">
                  <c:v>117288</c:v>
                </c:pt>
                <c:pt idx="3606">
                  <c:v>117292</c:v>
                </c:pt>
                <c:pt idx="3607">
                  <c:v>117292</c:v>
                </c:pt>
                <c:pt idx="3608">
                  <c:v>117296</c:v>
                </c:pt>
                <c:pt idx="3609">
                  <c:v>117296</c:v>
                </c:pt>
                <c:pt idx="3610">
                  <c:v>117300</c:v>
                </c:pt>
                <c:pt idx="3611">
                  <c:v>117300</c:v>
                </c:pt>
                <c:pt idx="3612">
                  <c:v>117304</c:v>
                </c:pt>
                <c:pt idx="3613">
                  <c:v>117304</c:v>
                </c:pt>
                <c:pt idx="3614">
                  <c:v>117308</c:v>
                </c:pt>
                <c:pt idx="3615">
                  <c:v>117308</c:v>
                </c:pt>
                <c:pt idx="3616">
                  <c:v>117312</c:v>
                </c:pt>
                <c:pt idx="3617">
                  <c:v>117312</c:v>
                </c:pt>
                <c:pt idx="3618">
                  <c:v>117316</c:v>
                </c:pt>
                <c:pt idx="3619">
                  <c:v>117316</c:v>
                </c:pt>
                <c:pt idx="3620">
                  <c:v>117320</c:v>
                </c:pt>
                <c:pt idx="3621">
                  <c:v>117320</c:v>
                </c:pt>
                <c:pt idx="3622">
                  <c:v>117324</c:v>
                </c:pt>
                <c:pt idx="3623">
                  <c:v>117324</c:v>
                </c:pt>
                <c:pt idx="3624">
                  <c:v>117328</c:v>
                </c:pt>
                <c:pt idx="3625">
                  <c:v>117328</c:v>
                </c:pt>
                <c:pt idx="3626">
                  <c:v>117332</c:v>
                </c:pt>
                <c:pt idx="3627">
                  <c:v>117332</c:v>
                </c:pt>
                <c:pt idx="3628">
                  <c:v>117336</c:v>
                </c:pt>
                <c:pt idx="3629">
                  <c:v>117336</c:v>
                </c:pt>
                <c:pt idx="3630">
                  <c:v>117340</c:v>
                </c:pt>
                <c:pt idx="3631">
                  <c:v>117340</c:v>
                </c:pt>
                <c:pt idx="3632">
                  <c:v>117344</c:v>
                </c:pt>
                <c:pt idx="3633">
                  <c:v>117344</c:v>
                </c:pt>
                <c:pt idx="3634">
                  <c:v>117348</c:v>
                </c:pt>
                <c:pt idx="3635">
                  <c:v>117348</c:v>
                </c:pt>
                <c:pt idx="3636">
                  <c:v>117352</c:v>
                </c:pt>
                <c:pt idx="3637">
                  <c:v>117352</c:v>
                </c:pt>
                <c:pt idx="3638">
                  <c:v>117356</c:v>
                </c:pt>
                <c:pt idx="3639">
                  <c:v>117356</c:v>
                </c:pt>
                <c:pt idx="3640">
                  <c:v>117360</c:v>
                </c:pt>
                <c:pt idx="3641">
                  <c:v>117360</c:v>
                </c:pt>
                <c:pt idx="3642">
                  <c:v>117364</c:v>
                </c:pt>
                <c:pt idx="3643">
                  <c:v>117364</c:v>
                </c:pt>
                <c:pt idx="3644">
                  <c:v>117368</c:v>
                </c:pt>
                <c:pt idx="3645">
                  <c:v>117368</c:v>
                </c:pt>
                <c:pt idx="3646">
                  <c:v>117372</c:v>
                </c:pt>
                <c:pt idx="3647">
                  <c:v>117372</c:v>
                </c:pt>
                <c:pt idx="3648">
                  <c:v>117376</c:v>
                </c:pt>
                <c:pt idx="3649">
                  <c:v>117376</c:v>
                </c:pt>
                <c:pt idx="3650">
                  <c:v>117380</c:v>
                </c:pt>
                <c:pt idx="3651">
                  <c:v>117380</c:v>
                </c:pt>
                <c:pt idx="3652">
                  <c:v>117384</c:v>
                </c:pt>
                <c:pt idx="3653">
                  <c:v>117384</c:v>
                </c:pt>
                <c:pt idx="3654">
                  <c:v>117388</c:v>
                </c:pt>
                <c:pt idx="3655">
                  <c:v>117388</c:v>
                </c:pt>
                <c:pt idx="3656">
                  <c:v>117392</c:v>
                </c:pt>
                <c:pt idx="3657">
                  <c:v>117392</c:v>
                </c:pt>
                <c:pt idx="3658">
                  <c:v>117396</c:v>
                </c:pt>
                <c:pt idx="3659">
                  <c:v>117396</c:v>
                </c:pt>
                <c:pt idx="3660">
                  <c:v>117400</c:v>
                </c:pt>
                <c:pt idx="3661">
                  <c:v>117400</c:v>
                </c:pt>
                <c:pt idx="3662">
                  <c:v>117404</c:v>
                </c:pt>
                <c:pt idx="3663">
                  <c:v>117404</c:v>
                </c:pt>
                <c:pt idx="3664">
                  <c:v>117408</c:v>
                </c:pt>
                <c:pt idx="3665">
                  <c:v>117408</c:v>
                </c:pt>
                <c:pt idx="3666">
                  <c:v>117412</c:v>
                </c:pt>
                <c:pt idx="3667">
                  <c:v>117412</c:v>
                </c:pt>
                <c:pt idx="3668">
                  <c:v>117416</c:v>
                </c:pt>
                <c:pt idx="3669">
                  <c:v>117416</c:v>
                </c:pt>
                <c:pt idx="3670">
                  <c:v>117420</c:v>
                </c:pt>
                <c:pt idx="3671">
                  <c:v>117420</c:v>
                </c:pt>
                <c:pt idx="3672">
                  <c:v>117424</c:v>
                </c:pt>
                <c:pt idx="3673">
                  <c:v>117424</c:v>
                </c:pt>
                <c:pt idx="3674">
                  <c:v>117428</c:v>
                </c:pt>
                <c:pt idx="3675">
                  <c:v>117428</c:v>
                </c:pt>
                <c:pt idx="3676">
                  <c:v>117432</c:v>
                </c:pt>
                <c:pt idx="3677">
                  <c:v>117432</c:v>
                </c:pt>
                <c:pt idx="3678">
                  <c:v>117436</c:v>
                </c:pt>
                <c:pt idx="3679">
                  <c:v>117436</c:v>
                </c:pt>
                <c:pt idx="3680">
                  <c:v>117440</c:v>
                </c:pt>
                <c:pt idx="3681">
                  <c:v>117440</c:v>
                </c:pt>
                <c:pt idx="3682">
                  <c:v>117444</c:v>
                </c:pt>
                <c:pt idx="3683">
                  <c:v>117444</c:v>
                </c:pt>
                <c:pt idx="3684">
                  <c:v>117448</c:v>
                </c:pt>
                <c:pt idx="3685">
                  <c:v>117448</c:v>
                </c:pt>
                <c:pt idx="3686">
                  <c:v>117452</c:v>
                </c:pt>
                <c:pt idx="3687">
                  <c:v>117452</c:v>
                </c:pt>
                <c:pt idx="3688">
                  <c:v>117456</c:v>
                </c:pt>
                <c:pt idx="3689">
                  <c:v>117456</c:v>
                </c:pt>
                <c:pt idx="3690">
                  <c:v>117460</c:v>
                </c:pt>
                <c:pt idx="3691">
                  <c:v>117460</c:v>
                </c:pt>
                <c:pt idx="3692">
                  <c:v>117464</c:v>
                </c:pt>
                <c:pt idx="3693">
                  <c:v>117464</c:v>
                </c:pt>
                <c:pt idx="3694">
                  <c:v>117468</c:v>
                </c:pt>
                <c:pt idx="3695">
                  <c:v>117468</c:v>
                </c:pt>
                <c:pt idx="3696">
                  <c:v>117472</c:v>
                </c:pt>
                <c:pt idx="3697">
                  <c:v>117472</c:v>
                </c:pt>
                <c:pt idx="3698">
                  <c:v>117476</c:v>
                </c:pt>
                <c:pt idx="3699">
                  <c:v>117476</c:v>
                </c:pt>
                <c:pt idx="3700">
                  <c:v>117480</c:v>
                </c:pt>
                <c:pt idx="3701">
                  <c:v>117480</c:v>
                </c:pt>
                <c:pt idx="3702">
                  <c:v>117484</c:v>
                </c:pt>
                <c:pt idx="3703">
                  <c:v>117484</c:v>
                </c:pt>
                <c:pt idx="3704">
                  <c:v>117488</c:v>
                </c:pt>
                <c:pt idx="3705">
                  <c:v>117488</c:v>
                </c:pt>
                <c:pt idx="3706">
                  <c:v>117492</c:v>
                </c:pt>
                <c:pt idx="3707">
                  <c:v>117492</c:v>
                </c:pt>
                <c:pt idx="3708">
                  <c:v>117496</c:v>
                </c:pt>
                <c:pt idx="3709">
                  <c:v>117496</c:v>
                </c:pt>
                <c:pt idx="3710">
                  <c:v>117500</c:v>
                </c:pt>
                <c:pt idx="3711">
                  <c:v>117500</c:v>
                </c:pt>
                <c:pt idx="3712">
                  <c:v>117504</c:v>
                </c:pt>
                <c:pt idx="3713">
                  <c:v>117504</c:v>
                </c:pt>
                <c:pt idx="3714">
                  <c:v>117508</c:v>
                </c:pt>
                <c:pt idx="3715">
                  <c:v>117508</c:v>
                </c:pt>
                <c:pt idx="3716">
                  <c:v>117512</c:v>
                </c:pt>
                <c:pt idx="3717">
                  <c:v>117512</c:v>
                </c:pt>
                <c:pt idx="3718">
                  <c:v>117516</c:v>
                </c:pt>
                <c:pt idx="3719">
                  <c:v>117516</c:v>
                </c:pt>
                <c:pt idx="3720">
                  <c:v>117520</c:v>
                </c:pt>
                <c:pt idx="3721">
                  <c:v>117520</c:v>
                </c:pt>
                <c:pt idx="3722">
                  <c:v>117524</c:v>
                </c:pt>
                <c:pt idx="3723">
                  <c:v>117524</c:v>
                </c:pt>
                <c:pt idx="3724">
                  <c:v>117528</c:v>
                </c:pt>
                <c:pt idx="3725">
                  <c:v>117528</c:v>
                </c:pt>
                <c:pt idx="3726">
                  <c:v>117532</c:v>
                </c:pt>
                <c:pt idx="3727">
                  <c:v>117532</c:v>
                </c:pt>
                <c:pt idx="3728">
                  <c:v>117536</c:v>
                </c:pt>
                <c:pt idx="3729">
                  <c:v>117536</c:v>
                </c:pt>
                <c:pt idx="3730">
                  <c:v>117540</c:v>
                </c:pt>
                <c:pt idx="3731">
                  <c:v>117540</c:v>
                </c:pt>
                <c:pt idx="3732">
                  <c:v>117544</c:v>
                </c:pt>
                <c:pt idx="3733">
                  <c:v>117544</c:v>
                </c:pt>
                <c:pt idx="3734">
                  <c:v>117548</c:v>
                </c:pt>
                <c:pt idx="3735">
                  <c:v>117548</c:v>
                </c:pt>
                <c:pt idx="3736">
                  <c:v>117552</c:v>
                </c:pt>
                <c:pt idx="3737">
                  <c:v>117552</c:v>
                </c:pt>
                <c:pt idx="3738">
                  <c:v>117556</c:v>
                </c:pt>
                <c:pt idx="3739">
                  <c:v>117556</c:v>
                </c:pt>
                <c:pt idx="3740">
                  <c:v>117560</c:v>
                </c:pt>
                <c:pt idx="3741">
                  <c:v>117560</c:v>
                </c:pt>
                <c:pt idx="3742">
                  <c:v>117564</c:v>
                </c:pt>
                <c:pt idx="3743">
                  <c:v>117564</c:v>
                </c:pt>
                <c:pt idx="3744">
                  <c:v>117568</c:v>
                </c:pt>
                <c:pt idx="3745">
                  <c:v>117568</c:v>
                </c:pt>
                <c:pt idx="3746">
                  <c:v>117572</c:v>
                </c:pt>
                <c:pt idx="3747">
                  <c:v>117572</c:v>
                </c:pt>
                <c:pt idx="3748">
                  <c:v>117576</c:v>
                </c:pt>
                <c:pt idx="3749">
                  <c:v>117576</c:v>
                </c:pt>
                <c:pt idx="3750">
                  <c:v>117580</c:v>
                </c:pt>
                <c:pt idx="3751">
                  <c:v>117580</c:v>
                </c:pt>
                <c:pt idx="3752">
                  <c:v>117584</c:v>
                </c:pt>
                <c:pt idx="3753">
                  <c:v>117584</c:v>
                </c:pt>
                <c:pt idx="3754">
                  <c:v>117588</c:v>
                </c:pt>
                <c:pt idx="3755">
                  <c:v>117588</c:v>
                </c:pt>
                <c:pt idx="3756">
                  <c:v>117592</c:v>
                </c:pt>
                <c:pt idx="3757">
                  <c:v>117592</c:v>
                </c:pt>
                <c:pt idx="3758">
                  <c:v>117596</c:v>
                </c:pt>
                <c:pt idx="3759">
                  <c:v>117596</c:v>
                </c:pt>
                <c:pt idx="3760">
                  <c:v>117600</c:v>
                </c:pt>
                <c:pt idx="3761">
                  <c:v>117600</c:v>
                </c:pt>
                <c:pt idx="3762">
                  <c:v>117604</c:v>
                </c:pt>
                <c:pt idx="3763">
                  <c:v>117604</c:v>
                </c:pt>
                <c:pt idx="3764">
                  <c:v>117608</c:v>
                </c:pt>
                <c:pt idx="3765">
                  <c:v>117608</c:v>
                </c:pt>
                <c:pt idx="3766">
                  <c:v>117612</c:v>
                </c:pt>
                <c:pt idx="3767">
                  <c:v>117612</c:v>
                </c:pt>
                <c:pt idx="3768">
                  <c:v>117616</c:v>
                </c:pt>
                <c:pt idx="3769">
                  <c:v>117616</c:v>
                </c:pt>
                <c:pt idx="3770">
                  <c:v>117620</c:v>
                </c:pt>
                <c:pt idx="3771">
                  <c:v>117620</c:v>
                </c:pt>
                <c:pt idx="3772">
                  <c:v>117624</c:v>
                </c:pt>
                <c:pt idx="3773">
                  <c:v>117624</c:v>
                </c:pt>
                <c:pt idx="3774">
                  <c:v>117628</c:v>
                </c:pt>
                <c:pt idx="3775">
                  <c:v>117628</c:v>
                </c:pt>
                <c:pt idx="3776">
                  <c:v>117632</c:v>
                </c:pt>
                <c:pt idx="3777">
                  <c:v>117632</c:v>
                </c:pt>
                <c:pt idx="3778">
                  <c:v>117636</c:v>
                </c:pt>
                <c:pt idx="3779">
                  <c:v>117636</c:v>
                </c:pt>
                <c:pt idx="3780">
                  <c:v>117640</c:v>
                </c:pt>
                <c:pt idx="3781">
                  <c:v>117640</c:v>
                </c:pt>
                <c:pt idx="3782">
                  <c:v>117644</c:v>
                </c:pt>
                <c:pt idx="3783">
                  <c:v>117644</c:v>
                </c:pt>
                <c:pt idx="3784">
                  <c:v>117648</c:v>
                </c:pt>
                <c:pt idx="3785">
                  <c:v>117648</c:v>
                </c:pt>
                <c:pt idx="3786">
                  <c:v>117652</c:v>
                </c:pt>
                <c:pt idx="3787">
                  <c:v>117652</c:v>
                </c:pt>
                <c:pt idx="3788">
                  <c:v>117656</c:v>
                </c:pt>
                <c:pt idx="3789">
                  <c:v>117656</c:v>
                </c:pt>
                <c:pt idx="3790">
                  <c:v>117660</c:v>
                </c:pt>
                <c:pt idx="3791">
                  <c:v>117660</c:v>
                </c:pt>
                <c:pt idx="3792">
                  <c:v>117664</c:v>
                </c:pt>
                <c:pt idx="3793">
                  <c:v>117664</c:v>
                </c:pt>
                <c:pt idx="3794">
                  <c:v>117668</c:v>
                </c:pt>
                <c:pt idx="3795">
                  <c:v>117668</c:v>
                </c:pt>
                <c:pt idx="3796">
                  <c:v>117672</c:v>
                </c:pt>
                <c:pt idx="3797">
                  <c:v>117672</c:v>
                </c:pt>
                <c:pt idx="3798">
                  <c:v>117676</c:v>
                </c:pt>
                <c:pt idx="3799">
                  <c:v>117676</c:v>
                </c:pt>
                <c:pt idx="3800">
                  <c:v>117680</c:v>
                </c:pt>
                <c:pt idx="3801">
                  <c:v>117680</c:v>
                </c:pt>
                <c:pt idx="3802">
                  <c:v>117684</c:v>
                </c:pt>
                <c:pt idx="3803">
                  <c:v>117684</c:v>
                </c:pt>
                <c:pt idx="3804">
                  <c:v>117688</c:v>
                </c:pt>
                <c:pt idx="3805">
                  <c:v>117688</c:v>
                </c:pt>
                <c:pt idx="3806">
                  <c:v>117692</c:v>
                </c:pt>
                <c:pt idx="3807">
                  <c:v>117692</c:v>
                </c:pt>
                <c:pt idx="3808">
                  <c:v>117696</c:v>
                </c:pt>
                <c:pt idx="3809">
                  <c:v>117696</c:v>
                </c:pt>
                <c:pt idx="3810">
                  <c:v>117700</c:v>
                </c:pt>
                <c:pt idx="3811">
                  <c:v>117700</c:v>
                </c:pt>
                <c:pt idx="3812">
                  <c:v>117704</c:v>
                </c:pt>
                <c:pt idx="3813">
                  <c:v>117704</c:v>
                </c:pt>
                <c:pt idx="3814">
                  <c:v>117708</c:v>
                </c:pt>
                <c:pt idx="3815">
                  <c:v>117708</c:v>
                </c:pt>
                <c:pt idx="3816">
                  <c:v>117712</c:v>
                </c:pt>
                <c:pt idx="3817">
                  <c:v>117712</c:v>
                </c:pt>
                <c:pt idx="3818">
                  <c:v>117716</c:v>
                </c:pt>
                <c:pt idx="3819">
                  <c:v>117716</c:v>
                </c:pt>
                <c:pt idx="3820">
                  <c:v>117720</c:v>
                </c:pt>
                <c:pt idx="3821">
                  <c:v>117720</c:v>
                </c:pt>
                <c:pt idx="3822">
                  <c:v>117724</c:v>
                </c:pt>
                <c:pt idx="3823">
                  <c:v>117724</c:v>
                </c:pt>
                <c:pt idx="3824">
                  <c:v>117728</c:v>
                </c:pt>
                <c:pt idx="3825">
                  <c:v>117728</c:v>
                </c:pt>
                <c:pt idx="3826">
                  <c:v>117732</c:v>
                </c:pt>
                <c:pt idx="3827">
                  <c:v>117732</c:v>
                </c:pt>
                <c:pt idx="3828">
                  <c:v>117736</c:v>
                </c:pt>
                <c:pt idx="3829">
                  <c:v>117736</c:v>
                </c:pt>
                <c:pt idx="3830">
                  <c:v>117740</c:v>
                </c:pt>
                <c:pt idx="3831">
                  <c:v>117740</c:v>
                </c:pt>
                <c:pt idx="3832">
                  <c:v>117744</c:v>
                </c:pt>
                <c:pt idx="3833">
                  <c:v>117744</c:v>
                </c:pt>
                <c:pt idx="3834">
                  <c:v>117748</c:v>
                </c:pt>
                <c:pt idx="3835">
                  <c:v>117748</c:v>
                </c:pt>
                <c:pt idx="3836">
                  <c:v>117752</c:v>
                </c:pt>
                <c:pt idx="3837">
                  <c:v>117752</c:v>
                </c:pt>
                <c:pt idx="3838">
                  <c:v>117756</c:v>
                </c:pt>
                <c:pt idx="3839">
                  <c:v>117756</c:v>
                </c:pt>
                <c:pt idx="3840">
                  <c:v>117760</c:v>
                </c:pt>
                <c:pt idx="3841">
                  <c:v>117760</c:v>
                </c:pt>
                <c:pt idx="3842">
                  <c:v>117764</c:v>
                </c:pt>
                <c:pt idx="3843">
                  <c:v>117764</c:v>
                </c:pt>
                <c:pt idx="3844">
                  <c:v>117768</c:v>
                </c:pt>
                <c:pt idx="3845">
                  <c:v>117768</c:v>
                </c:pt>
                <c:pt idx="3846">
                  <c:v>117772</c:v>
                </c:pt>
                <c:pt idx="3847">
                  <c:v>117772</c:v>
                </c:pt>
                <c:pt idx="3848">
                  <c:v>117776</c:v>
                </c:pt>
                <c:pt idx="3849">
                  <c:v>117776</c:v>
                </c:pt>
                <c:pt idx="3850">
                  <c:v>117780</c:v>
                </c:pt>
                <c:pt idx="3851">
                  <c:v>117780</c:v>
                </c:pt>
                <c:pt idx="3852">
                  <c:v>117784</c:v>
                </c:pt>
                <c:pt idx="3853">
                  <c:v>117784</c:v>
                </c:pt>
                <c:pt idx="3854">
                  <c:v>117788</c:v>
                </c:pt>
                <c:pt idx="3855">
                  <c:v>117788</c:v>
                </c:pt>
                <c:pt idx="3856">
                  <c:v>117792</c:v>
                </c:pt>
                <c:pt idx="3857">
                  <c:v>117792</c:v>
                </c:pt>
                <c:pt idx="3858">
                  <c:v>117796</c:v>
                </c:pt>
                <c:pt idx="3859">
                  <c:v>117796</c:v>
                </c:pt>
                <c:pt idx="3860">
                  <c:v>117800</c:v>
                </c:pt>
                <c:pt idx="3861">
                  <c:v>117800</c:v>
                </c:pt>
                <c:pt idx="3862">
                  <c:v>117804</c:v>
                </c:pt>
                <c:pt idx="3863">
                  <c:v>117804</c:v>
                </c:pt>
                <c:pt idx="3864">
                  <c:v>117808</c:v>
                </c:pt>
                <c:pt idx="3865">
                  <c:v>117808</c:v>
                </c:pt>
                <c:pt idx="3866">
                  <c:v>117812</c:v>
                </c:pt>
                <c:pt idx="3867">
                  <c:v>117812</c:v>
                </c:pt>
                <c:pt idx="3868">
                  <c:v>117816</c:v>
                </c:pt>
                <c:pt idx="3869">
                  <c:v>117816</c:v>
                </c:pt>
                <c:pt idx="3870">
                  <c:v>117820</c:v>
                </c:pt>
                <c:pt idx="3871">
                  <c:v>117820</c:v>
                </c:pt>
                <c:pt idx="3872">
                  <c:v>117824</c:v>
                </c:pt>
                <c:pt idx="3873">
                  <c:v>117824</c:v>
                </c:pt>
                <c:pt idx="3874">
                  <c:v>117828</c:v>
                </c:pt>
                <c:pt idx="3875">
                  <c:v>117828</c:v>
                </c:pt>
                <c:pt idx="3876">
                  <c:v>117832</c:v>
                </c:pt>
                <c:pt idx="3877">
                  <c:v>117832</c:v>
                </c:pt>
                <c:pt idx="3878">
                  <c:v>117836</c:v>
                </c:pt>
                <c:pt idx="3879">
                  <c:v>117836</c:v>
                </c:pt>
                <c:pt idx="3880">
                  <c:v>117840</c:v>
                </c:pt>
                <c:pt idx="3881">
                  <c:v>117840</c:v>
                </c:pt>
                <c:pt idx="3882">
                  <c:v>117844</c:v>
                </c:pt>
                <c:pt idx="3883">
                  <c:v>117844</c:v>
                </c:pt>
                <c:pt idx="3884">
                  <c:v>117848</c:v>
                </c:pt>
                <c:pt idx="3885">
                  <c:v>117848</c:v>
                </c:pt>
                <c:pt idx="3886">
                  <c:v>117852</c:v>
                </c:pt>
                <c:pt idx="3887">
                  <c:v>117852</c:v>
                </c:pt>
                <c:pt idx="3888">
                  <c:v>117856</c:v>
                </c:pt>
                <c:pt idx="3889">
                  <c:v>117856</c:v>
                </c:pt>
                <c:pt idx="3890">
                  <c:v>117860</c:v>
                </c:pt>
                <c:pt idx="3891">
                  <c:v>117860</c:v>
                </c:pt>
                <c:pt idx="3892">
                  <c:v>117864</c:v>
                </c:pt>
                <c:pt idx="3893">
                  <c:v>117864</c:v>
                </c:pt>
                <c:pt idx="3894">
                  <c:v>117868</c:v>
                </c:pt>
                <c:pt idx="3895">
                  <c:v>117868</c:v>
                </c:pt>
                <c:pt idx="3896">
                  <c:v>117872</c:v>
                </c:pt>
                <c:pt idx="3897">
                  <c:v>117872</c:v>
                </c:pt>
                <c:pt idx="3898">
                  <c:v>117876</c:v>
                </c:pt>
                <c:pt idx="3899">
                  <c:v>117876</c:v>
                </c:pt>
                <c:pt idx="3900">
                  <c:v>117880</c:v>
                </c:pt>
                <c:pt idx="3901">
                  <c:v>117880</c:v>
                </c:pt>
                <c:pt idx="3902">
                  <c:v>117884</c:v>
                </c:pt>
                <c:pt idx="3903">
                  <c:v>117884</c:v>
                </c:pt>
                <c:pt idx="3904">
                  <c:v>117888</c:v>
                </c:pt>
                <c:pt idx="3905">
                  <c:v>117888</c:v>
                </c:pt>
                <c:pt idx="3906">
                  <c:v>117892</c:v>
                </c:pt>
                <c:pt idx="3907">
                  <c:v>117892</c:v>
                </c:pt>
                <c:pt idx="3908">
                  <c:v>117896</c:v>
                </c:pt>
                <c:pt idx="3909">
                  <c:v>117896</c:v>
                </c:pt>
                <c:pt idx="3910">
                  <c:v>117900</c:v>
                </c:pt>
                <c:pt idx="3911">
                  <c:v>117900</c:v>
                </c:pt>
                <c:pt idx="3912">
                  <c:v>117904</c:v>
                </c:pt>
                <c:pt idx="3913">
                  <c:v>117904</c:v>
                </c:pt>
                <c:pt idx="3914">
                  <c:v>117908</c:v>
                </c:pt>
                <c:pt idx="3915">
                  <c:v>117908</c:v>
                </c:pt>
                <c:pt idx="3916">
                  <c:v>117912</c:v>
                </c:pt>
                <c:pt idx="3917">
                  <c:v>117912</c:v>
                </c:pt>
                <c:pt idx="3918">
                  <c:v>117916</c:v>
                </c:pt>
                <c:pt idx="3919">
                  <c:v>117916</c:v>
                </c:pt>
                <c:pt idx="3920">
                  <c:v>117920</c:v>
                </c:pt>
                <c:pt idx="3921">
                  <c:v>117920</c:v>
                </c:pt>
                <c:pt idx="3922">
                  <c:v>117924</c:v>
                </c:pt>
                <c:pt idx="3923">
                  <c:v>117924</c:v>
                </c:pt>
                <c:pt idx="3924">
                  <c:v>117928</c:v>
                </c:pt>
                <c:pt idx="3925">
                  <c:v>117928</c:v>
                </c:pt>
                <c:pt idx="3926">
                  <c:v>117932</c:v>
                </c:pt>
                <c:pt idx="3927">
                  <c:v>117932</c:v>
                </c:pt>
                <c:pt idx="3928">
                  <c:v>117936</c:v>
                </c:pt>
                <c:pt idx="3929">
                  <c:v>117936</c:v>
                </c:pt>
                <c:pt idx="3930">
                  <c:v>117940</c:v>
                </c:pt>
                <c:pt idx="3931">
                  <c:v>117940</c:v>
                </c:pt>
                <c:pt idx="3932">
                  <c:v>117944</c:v>
                </c:pt>
                <c:pt idx="3933">
                  <c:v>117944</c:v>
                </c:pt>
                <c:pt idx="3934">
                  <c:v>117948</c:v>
                </c:pt>
                <c:pt idx="3935">
                  <c:v>117948</c:v>
                </c:pt>
                <c:pt idx="3936">
                  <c:v>117952</c:v>
                </c:pt>
                <c:pt idx="3937">
                  <c:v>117952</c:v>
                </c:pt>
                <c:pt idx="3938">
                  <c:v>117956</c:v>
                </c:pt>
                <c:pt idx="3939">
                  <c:v>117956</c:v>
                </c:pt>
                <c:pt idx="3940">
                  <c:v>117960</c:v>
                </c:pt>
                <c:pt idx="3941">
                  <c:v>117960</c:v>
                </c:pt>
                <c:pt idx="3942">
                  <c:v>117964</c:v>
                </c:pt>
                <c:pt idx="3943">
                  <c:v>117964</c:v>
                </c:pt>
                <c:pt idx="3944">
                  <c:v>117968</c:v>
                </c:pt>
                <c:pt idx="3945">
                  <c:v>117968</c:v>
                </c:pt>
                <c:pt idx="3946">
                  <c:v>117972</c:v>
                </c:pt>
                <c:pt idx="3947">
                  <c:v>117972</c:v>
                </c:pt>
                <c:pt idx="3948">
                  <c:v>117976</c:v>
                </c:pt>
                <c:pt idx="3949">
                  <c:v>117976</c:v>
                </c:pt>
                <c:pt idx="3950">
                  <c:v>117980</c:v>
                </c:pt>
                <c:pt idx="3951">
                  <c:v>117980</c:v>
                </c:pt>
                <c:pt idx="3952">
                  <c:v>117984</c:v>
                </c:pt>
                <c:pt idx="3953">
                  <c:v>117984</c:v>
                </c:pt>
                <c:pt idx="3954">
                  <c:v>117988</c:v>
                </c:pt>
                <c:pt idx="3955">
                  <c:v>117988</c:v>
                </c:pt>
                <c:pt idx="3956">
                  <c:v>117992</c:v>
                </c:pt>
                <c:pt idx="3957">
                  <c:v>117992</c:v>
                </c:pt>
                <c:pt idx="3958">
                  <c:v>117996</c:v>
                </c:pt>
                <c:pt idx="3959">
                  <c:v>117996</c:v>
                </c:pt>
                <c:pt idx="3960">
                  <c:v>118000</c:v>
                </c:pt>
                <c:pt idx="3961">
                  <c:v>118000</c:v>
                </c:pt>
                <c:pt idx="3962">
                  <c:v>118004</c:v>
                </c:pt>
                <c:pt idx="3963">
                  <c:v>118004</c:v>
                </c:pt>
                <c:pt idx="3964">
                  <c:v>118008</c:v>
                </c:pt>
                <c:pt idx="3965">
                  <c:v>118008</c:v>
                </c:pt>
                <c:pt idx="3966">
                  <c:v>118012</c:v>
                </c:pt>
                <c:pt idx="3967">
                  <c:v>118012</c:v>
                </c:pt>
                <c:pt idx="3968">
                  <c:v>118016</c:v>
                </c:pt>
                <c:pt idx="3969">
                  <c:v>118016</c:v>
                </c:pt>
                <c:pt idx="3970">
                  <c:v>118020</c:v>
                </c:pt>
                <c:pt idx="3971">
                  <c:v>118020</c:v>
                </c:pt>
                <c:pt idx="3972">
                  <c:v>118024</c:v>
                </c:pt>
                <c:pt idx="3973">
                  <c:v>118024</c:v>
                </c:pt>
                <c:pt idx="3974">
                  <c:v>118028</c:v>
                </c:pt>
                <c:pt idx="3975">
                  <c:v>118028</c:v>
                </c:pt>
                <c:pt idx="3976">
                  <c:v>118032</c:v>
                </c:pt>
                <c:pt idx="3977">
                  <c:v>118032</c:v>
                </c:pt>
                <c:pt idx="3978">
                  <c:v>118036</c:v>
                </c:pt>
                <c:pt idx="3979">
                  <c:v>118036</c:v>
                </c:pt>
                <c:pt idx="3980">
                  <c:v>118040</c:v>
                </c:pt>
                <c:pt idx="3981">
                  <c:v>118040</c:v>
                </c:pt>
                <c:pt idx="3982">
                  <c:v>118044</c:v>
                </c:pt>
                <c:pt idx="3983">
                  <c:v>118044</c:v>
                </c:pt>
                <c:pt idx="3984">
                  <c:v>118048</c:v>
                </c:pt>
                <c:pt idx="3985">
                  <c:v>118048</c:v>
                </c:pt>
                <c:pt idx="3986">
                  <c:v>118052</c:v>
                </c:pt>
                <c:pt idx="3987">
                  <c:v>118052</c:v>
                </c:pt>
                <c:pt idx="3988">
                  <c:v>118056</c:v>
                </c:pt>
                <c:pt idx="3989">
                  <c:v>118056</c:v>
                </c:pt>
                <c:pt idx="3990">
                  <c:v>118060</c:v>
                </c:pt>
                <c:pt idx="3991">
                  <c:v>118060</c:v>
                </c:pt>
                <c:pt idx="3992">
                  <c:v>118064</c:v>
                </c:pt>
                <c:pt idx="3993">
                  <c:v>118064</c:v>
                </c:pt>
                <c:pt idx="3994">
                  <c:v>118068</c:v>
                </c:pt>
                <c:pt idx="3995">
                  <c:v>118068</c:v>
                </c:pt>
                <c:pt idx="3996">
                  <c:v>118072</c:v>
                </c:pt>
                <c:pt idx="3997">
                  <c:v>118072</c:v>
                </c:pt>
                <c:pt idx="3998">
                  <c:v>118076</c:v>
                </c:pt>
                <c:pt idx="3999">
                  <c:v>118076</c:v>
                </c:pt>
                <c:pt idx="4000">
                  <c:v>118080</c:v>
                </c:pt>
                <c:pt idx="4001">
                  <c:v>118080</c:v>
                </c:pt>
                <c:pt idx="4002">
                  <c:v>118160</c:v>
                </c:pt>
                <c:pt idx="4003">
                  <c:v>118160</c:v>
                </c:pt>
                <c:pt idx="4004">
                  <c:v>118184</c:v>
                </c:pt>
                <c:pt idx="4005">
                  <c:v>118184</c:v>
                </c:pt>
                <c:pt idx="4006">
                  <c:v>118204</c:v>
                </c:pt>
                <c:pt idx="4007">
                  <c:v>118204</c:v>
                </c:pt>
                <c:pt idx="4008">
                  <c:v>118224</c:v>
                </c:pt>
                <c:pt idx="4009">
                  <c:v>118224</c:v>
                </c:pt>
                <c:pt idx="4010">
                  <c:v>118228</c:v>
                </c:pt>
                <c:pt idx="4011">
                  <c:v>118228</c:v>
                </c:pt>
                <c:pt idx="4012">
                  <c:v>118232</c:v>
                </c:pt>
                <c:pt idx="4013">
                  <c:v>118232</c:v>
                </c:pt>
                <c:pt idx="4014">
                  <c:v>118336</c:v>
                </c:pt>
                <c:pt idx="4015">
                  <c:v>118336</c:v>
                </c:pt>
                <c:pt idx="4016">
                  <c:v>118388</c:v>
                </c:pt>
                <c:pt idx="4017">
                  <c:v>118388</c:v>
                </c:pt>
                <c:pt idx="4018">
                  <c:v>118440</c:v>
                </c:pt>
                <c:pt idx="4019">
                  <c:v>118440</c:v>
                </c:pt>
                <c:pt idx="4020">
                  <c:v>118508</c:v>
                </c:pt>
                <c:pt idx="4021">
                  <c:v>118508</c:v>
                </c:pt>
                <c:pt idx="4022">
                  <c:v>118560</c:v>
                </c:pt>
                <c:pt idx="4023">
                  <c:v>118560</c:v>
                </c:pt>
                <c:pt idx="4024">
                  <c:v>118644</c:v>
                </c:pt>
                <c:pt idx="4025">
                  <c:v>118644</c:v>
                </c:pt>
                <c:pt idx="4026">
                  <c:v>118884</c:v>
                </c:pt>
                <c:pt idx="4027">
                  <c:v>118884</c:v>
                </c:pt>
                <c:pt idx="4028">
                  <c:v>118888</c:v>
                </c:pt>
                <c:pt idx="4029">
                  <c:v>118888</c:v>
                </c:pt>
                <c:pt idx="4030">
                  <c:v>118892</c:v>
                </c:pt>
                <c:pt idx="4031">
                  <c:v>118892</c:v>
                </c:pt>
                <c:pt idx="4032">
                  <c:v>118896</c:v>
                </c:pt>
                <c:pt idx="4033">
                  <c:v>118896</c:v>
                </c:pt>
                <c:pt idx="4034">
                  <c:v>118900</c:v>
                </c:pt>
                <c:pt idx="4035">
                  <c:v>118900</c:v>
                </c:pt>
                <c:pt idx="4036">
                  <c:v>118904</c:v>
                </c:pt>
                <c:pt idx="4037">
                  <c:v>118904</c:v>
                </c:pt>
                <c:pt idx="4038">
                  <c:v>118908</c:v>
                </c:pt>
                <c:pt idx="4039">
                  <c:v>118908</c:v>
                </c:pt>
                <c:pt idx="4040">
                  <c:v>118912</c:v>
                </c:pt>
                <c:pt idx="4041">
                  <c:v>118912</c:v>
                </c:pt>
                <c:pt idx="4042">
                  <c:v>118916</c:v>
                </c:pt>
                <c:pt idx="4043">
                  <c:v>118916</c:v>
                </c:pt>
                <c:pt idx="4044">
                  <c:v>119032</c:v>
                </c:pt>
                <c:pt idx="4045">
                  <c:v>119032</c:v>
                </c:pt>
                <c:pt idx="4046">
                  <c:v>119036</c:v>
                </c:pt>
                <c:pt idx="4047">
                  <c:v>119036</c:v>
                </c:pt>
                <c:pt idx="4048">
                  <c:v>120968</c:v>
                </c:pt>
                <c:pt idx="4049">
                  <c:v>120968</c:v>
                </c:pt>
                <c:pt idx="4050">
                  <c:v>121056</c:v>
                </c:pt>
                <c:pt idx="4051">
                  <c:v>121056</c:v>
                </c:pt>
                <c:pt idx="4052">
                  <c:v>121060</c:v>
                </c:pt>
                <c:pt idx="4053">
                  <c:v>121060</c:v>
                </c:pt>
                <c:pt idx="4054">
                  <c:v>121064</c:v>
                </c:pt>
                <c:pt idx="4055">
                  <c:v>121064</c:v>
                </c:pt>
                <c:pt idx="4056">
                  <c:v>125064</c:v>
                </c:pt>
                <c:pt idx="4057">
                  <c:v>125064</c:v>
                </c:pt>
                <c:pt idx="4058">
                  <c:v>125344</c:v>
                </c:pt>
                <c:pt idx="4059">
                  <c:v>125344</c:v>
                </c:pt>
                <c:pt idx="4060">
                  <c:v>125620</c:v>
                </c:pt>
                <c:pt idx="4061">
                  <c:v>125620</c:v>
                </c:pt>
                <c:pt idx="4062">
                  <c:v>125624</c:v>
                </c:pt>
                <c:pt idx="4063">
                  <c:v>125624</c:v>
                </c:pt>
                <c:pt idx="4064">
                  <c:v>125840</c:v>
                </c:pt>
                <c:pt idx="4065">
                  <c:v>125840</c:v>
                </c:pt>
                <c:pt idx="4066">
                  <c:v>125844</c:v>
                </c:pt>
                <c:pt idx="4067">
                  <c:v>125844</c:v>
                </c:pt>
                <c:pt idx="4068">
                  <c:v>126588</c:v>
                </c:pt>
                <c:pt idx="4069">
                  <c:v>126588</c:v>
                </c:pt>
                <c:pt idx="4070">
                  <c:v>126592</c:v>
                </c:pt>
                <c:pt idx="4071">
                  <c:v>126592</c:v>
                </c:pt>
                <c:pt idx="4072">
                  <c:v>126908</c:v>
                </c:pt>
                <c:pt idx="4073">
                  <c:v>126908</c:v>
                </c:pt>
                <c:pt idx="4074">
                  <c:v>126912</c:v>
                </c:pt>
                <c:pt idx="4075">
                  <c:v>126912</c:v>
                </c:pt>
                <c:pt idx="4076">
                  <c:v>127216</c:v>
                </c:pt>
                <c:pt idx="4077">
                  <c:v>127216</c:v>
                </c:pt>
                <c:pt idx="4078">
                  <c:v>127220</c:v>
                </c:pt>
                <c:pt idx="4079">
                  <c:v>127220</c:v>
                </c:pt>
                <c:pt idx="4080">
                  <c:v>127520</c:v>
                </c:pt>
                <c:pt idx="4081">
                  <c:v>127520</c:v>
                </c:pt>
                <c:pt idx="4082">
                  <c:v>127636</c:v>
                </c:pt>
                <c:pt idx="4083">
                  <c:v>127636</c:v>
                </c:pt>
                <c:pt idx="4084">
                  <c:v>128000</c:v>
                </c:pt>
                <c:pt idx="4085">
                  <c:v>128000</c:v>
                </c:pt>
                <c:pt idx="4086">
                  <c:v>128100</c:v>
                </c:pt>
                <c:pt idx="4087">
                  <c:v>128100</c:v>
                </c:pt>
                <c:pt idx="4088">
                  <c:v>128440</c:v>
                </c:pt>
                <c:pt idx="4089">
                  <c:v>128440</c:v>
                </c:pt>
                <c:pt idx="4090">
                  <c:v>128524</c:v>
                </c:pt>
                <c:pt idx="4091">
                  <c:v>128524</c:v>
                </c:pt>
                <c:pt idx="4092">
                  <c:v>128988</c:v>
                </c:pt>
                <c:pt idx="4093">
                  <c:v>128988</c:v>
                </c:pt>
                <c:pt idx="4094">
                  <c:v>129056</c:v>
                </c:pt>
                <c:pt idx="4095">
                  <c:v>129056</c:v>
                </c:pt>
                <c:pt idx="4096">
                  <c:v>129268</c:v>
                </c:pt>
                <c:pt idx="4097">
                  <c:v>129268</c:v>
                </c:pt>
                <c:pt idx="4098">
                  <c:v>129320</c:v>
                </c:pt>
                <c:pt idx="4099">
                  <c:v>129320</c:v>
                </c:pt>
                <c:pt idx="4100">
                  <c:v>129536</c:v>
                </c:pt>
                <c:pt idx="4101">
                  <c:v>129536</c:v>
                </c:pt>
                <c:pt idx="4102">
                  <c:v>129572</c:v>
                </c:pt>
                <c:pt idx="4103">
                  <c:v>129572</c:v>
                </c:pt>
                <c:pt idx="4104">
                  <c:v>129788</c:v>
                </c:pt>
                <c:pt idx="4105">
                  <c:v>129788</c:v>
                </c:pt>
                <c:pt idx="4106">
                  <c:v>129812</c:v>
                </c:pt>
                <c:pt idx="4107">
                  <c:v>129812</c:v>
                </c:pt>
                <c:pt idx="4108">
                  <c:v>130024</c:v>
                </c:pt>
                <c:pt idx="4109">
                  <c:v>130024</c:v>
                </c:pt>
                <c:pt idx="4110">
                  <c:v>130028</c:v>
                </c:pt>
                <c:pt idx="4111">
                  <c:v>130028</c:v>
                </c:pt>
                <c:pt idx="4112">
                  <c:v>130156</c:v>
                </c:pt>
                <c:pt idx="4113">
                  <c:v>130156</c:v>
                </c:pt>
                <c:pt idx="4114">
                  <c:v>130160</c:v>
                </c:pt>
                <c:pt idx="4115">
                  <c:v>130160</c:v>
                </c:pt>
                <c:pt idx="4116">
                  <c:v>130392</c:v>
                </c:pt>
                <c:pt idx="4117">
                  <c:v>130392</c:v>
                </c:pt>
                <c:pt idx="4118">
                  <c:v>130576</c:v>
                </c:pt>
                <c:pt idx="4119">
                  <c:v>130576</c:v>
                </c:pt>
                <c:pt idx="4120">
                  <c:v>130648</c:v>
                </c:pt>
                <c:pt idx="4121">
                  <c:v>130648</c:v>
                </c:pt>
                <c:pt idx="4122">
                  <c:v>130720</c:v>
                </c:pt>
                <c:pt idx="4123">
                  <c:v>130720</c:v>
                </c:pt>
                <c:pt idx="4124">
                  <c:v>130828</c:v>
                </c:pt>
                <c:pt idx="4125">
                  <c:v>130828</c:v>
                </c:pt>
                <c:pt idx="4126">
                  <c:v>131040</c:v>
                </c:pt>
                <c:pt idx="4127">
                  <c:v>131040</c:v>
                </c:pt>
                <c:pt idx="4128">
                  <c:v>131044</c:v>
                </c:pt>
                <c:pt idx="4129">
                  <c:v>131044</c:v>
                </c:pt>
                <c:pt idx="4130">
                  <c:v>131048</c:v>
                </c:pt>
                <c:pt idx="4131">
                  <c:v>131048</c:v>
                </c:pt>
                <c:pt idx="4132">
                  <c:v>131052</c:v>
                </c:pt>
                <c:pt idx="4133">
                  <c:v>131052</c:v>
                </c:pt>
                <c:pt idx="4134">
                  <c:v>131056</c:v>
                </c:pt>
                <c:pt idx="4135">
                  <c:v>131056</c:v>
                </c:pt>
                <c:pt idx="4136">
                  <c:v>131060</c:v>
                </c:pt>
                <c:pt idx="4137">
                  <c:v>131060</c:v>
                </c:pt>
                <c:pt idx="4138">
                  <c:v>131064</c:v>
                </c:pt>
                <c:pt idx="4139">
                  <c:v>131064</c:v>
                </c:pt>
                <c:pt idx="4140">
                  <c:v>131068</c:v>
                </c:pt>
                <c:pt idx="4141">
                  <c:v>131068</c:v>
                </c:pt>
                <c:pt idx="4142">
                  <c:v>131072</c:v>
                </c:pt>
                <c:pt idx="4143">
                  <c:v>131072</c:v>
                </c:pt>
                <c:pt idx="4144">
                  <c:v>131076</c:v>
                </c:pt>
                <c:pt idx="4145">
                  <c:v>131076</c:v>
                </c:pt>
                <c:pt idx="4146">
                  <c:v>131080</c:v>
                </c:pt>
                <c:pt idx="4147">
                  <c:v>131080</c:v>
                </c:pt>
                <c:pt idx="4148">
                  <c:v>131084</c:v>
                </c:pt>
                <c:pt idx="4149">
                  <c:v>131084</c:v>
                </c:pt>
                <c:pt idx="4150">
                  <c:v>131088</c:v>
                </c:pt>
                <c:pt idx="4151">
                  <c:v>131088</c:v>
                </c:pt>
                <c:pt idx="4152">
                  <c:v>131092</c:v>
                </c:pt>
                <c:pt idx="4153">
                  <c:v>131092</c:v>
                </c:pt>
                <c:pt idx="4154">
                  <c:v>131096</c:v>
                </c:pt>
                <c:pt idx="4155">
                  <c:v>131096</c:v>
                </c:pt>
                <c:pt idx="4156">
                  <c:v>131100</c:v>
                </c:pt>
                <c:pt idx="4157">
                  <c:v>131100</c:v>
                </c:pt>
                <c:pt idx="4158">
                  <c:v>131104</c:v>
                </c:pt>
                <c:pt idx="4159">
                  <c:v>131104</c:v>
                </c:pt>
                <c:pt idx="4160">
                  <c:v>135104</c:v>
                </c:pt>
                <c:pt idx="4161">
                  <c:v>135104</c:v>
                </c:pt>
                <c:pt idx="4162">
                  <c:v>139104</c:v>
                </c:pt>
                <c:pt idx="4163">
                  <c:v>139104</c:v>
                </c:pt>
                <c:pt idx="4164">
                  <c:v>143104</c:v>
                </c:pt>
                <c:pt idx="4165">
                  <c:v>143104</c:v>
                </c:pt>
                <c:pt idx="4166">
                  <c:v>147104</c:v>
                </c:pt>
                <c:pt idx="4167">
                  <c:v>147104</c:v>
                </c:pt>
                <c:pt idx="4168">
                  <c:v>151104</c:v>
                </c:pt>
                <c:pt idx="4169">
                  <c:v>151104</c:v>
                </c:pt>
                <c:pt idx="4170">
                  <c:v>155104</c:v>
                </c:pt>
                <c:pt idx="4171">
                  <c:v>155104</c:v>
                </c:pt>
                <c:pt idx="4172">
                  <c:v>159104</c:v>
                </c:pt>
                <c:pt idx="4173">
                  <c:v>159104</c:v>
                </c:pt>
                <c:pt idx="4174">
                  <c:v>161324</c:v>
                </c:pt>
                <c:pt idx="4175">
                  <c:v>161324</c:v>
                </c:pt>
                <c:pt idx="4176">
                  <c:v>165324</c:v>
                </c:pt>
                <c:pt idx="4177">
                  <c:v>165324</c:v>
                </c:pt>
                <c:pt idx="4178">
                  <c:v>169324</c:v>
                </c:pt>
                <c:pt idx="4179">
                  <c:v>169324</c:v>
                </c:pt>
                <c:pt idx="4180">
                  <c:v>173324</c:v>
                </c:pt>
                <c:pt idx="4181">
                  <c:v>173324</c:v>
                </c:pt>
                <c:pt idx="4182">
                  <c:v>177324</c:v>
                </c:pt>
                <c:pt idx="4183">
                  <c:v>177324</c:v>
                </c:pt>
                <c:pt idx="4184">
                  <c:v>181324</c:v>
                </c:pt>
                <c:pt idx="4185">
                  <c:v>181324</c:v>
                </c:pt>
                <c:pt idx="4186">
                  <c:v>185324</c:v>
                </c:pt>
                <c:pt idx="4187">
                  <c:v>185324</c:v>
                </c:pt>
                <c:pt idx="4188">
                  <c:v>189324</c:v>
                </c:pt>
                <c:pt idx="4189">
                  <c:v>189324</c:v>
                </c:pt>
                <c:pt idx="4190">
                  <c:v>193324</c:v>
                </c:pt>
                <c:pt idx="4191">
                  <c:v>193324</c:v>
                </c:pt>
                <c:pt idx="4192">
                  <c:v>197324</c:v>
                </c:pt>
                <c:pt idx="4193">
                  <c:v>197324</c:v>
                </c:pt>
                <c:pt idx="4194">
                  <c:v>201324</c:v>
                </c:pt>
                <c:pt idx="4195">
                  <c:v>201324</c:v>
                </c:pt>
                <c:pt idx="4196">
                  <c:v>205324</c:v>
                </c:pt>
                <c:pt idx="4197">
                  <c:v>205324</c:v>
                </c:pt>
                <c:pt idx="4198">
                  <c:v>209324</c:v>
                </c:pt>
                <c:pt idx="4199">
                  <c:v>209324</c:v>
                </c:pt>
                <c:pt idx="4200">
                  <c:v>213324</c:v>
                </c:pt>
                <c:pt idx="4201">
                  <c:v>213324</c:v>
                </c:pt>
                <c:pt idx="4202">
                  <c:v>217324</c:v>
                </c:pt>
                <c:pt idx="4203">
                  <c:v>217324</c:v>
                </c:pt>
                <c:pt idx="4204">
                  <c:v>221324</c:v>
                </c:pt>
                <c:pt idx="4205">
                  <c:v>221324</c:v>
                </c:pt>
                <c:pt idx="4206">
                  <c:v>223432</c:v>
                </c:pt>
                <c:pt idx="4207">
                  <c:v>223432</c:v>
                </c:pt>
                <c:pt idx="4208">
                  <c:v>223700</c:v>
                </c:pt>
                <c:pt idx="4209">
                  <c:v>223700</c:v>
                </c:pt>
                <c:pt idx="4210">
                  <c:v>223704</c:v>
                </c:pt>
                <c:pt idx="4211">
                  <c:v>223704</c:v>
                </c:pt>
                <c:pt idx="4212">
                  <c:v>224200</c:v>
                </c:pt>
                <c:pt idx="4213">
                  <c:v>224200</c:v>
                </c:pt>
                <c:pt idx="4214">
                  <c:v>224204</c:v>
                </c:pt>
                <c:pt idx="4215">
                  <c:v>224204</c:v>
                </c:pt>
                <c:pt idx="4216">
                  <c:v>224516</c:v>
                </c:pt>
                <c:pt idx="4217">
                  <c:v>224516</c:v>
                </c:pt>
                <c:pt idx="4218">
                  <c:v>224520</c:v>
                </c:pt>
                <c:pt idx="4219">
                  <c:v>224520</c:v>
                </c:pt>
                <c:pt idx="4220">
                  <c:v>224800</c:v>
                </c:pt>
                <c:pt idx="4221">
                  <c:v>224800</c:v>
                </c:pt>
                <c:pt idx="4222">
                  <c:v>224804</c:v>
                </c:pt>
                <c:pt idx="4223">
                  <c:v>224804</c:v>
                </c:pt>
                <c:pt idx="4224">
                  <c:v>225080</c:v>
                </c:pt>
                <c:pt idx="4225">
                  <c:v>225080</c:v>
                </c:pt>
                <c:pt idx="4226">
                  <c:v>225084</c:v>
                </c:pt>
                <c:pt idx="4227">
                  <c:v>225084</c:v>
                </c:pt>
                <c:pt idx="4228">
                  <c:v>225464</c:v>
                </c:pt>
                <c:pt idx="4229">
                  <c:v>225464</c:v>
                </c:pt>
                <c:pt idx="4230">
                  <c:v>225468</c:v>
                </c:pt>
                <c:pt idx="4231">
                  <c:v>225468</c:v>
                </c:pt>
                <c:pt idx="4232">
                  <c:v>225472</c:v>
                </c:pt>
                <c:pt idx="4233">
                  <c:v>225472</c:v>
                </c:pt>
                <c:pt idx="4234">
                  <c:v>225476</c:v>
                </c:pt>
                <c:pt idx="4235">
                  <c:v>225476</c:v>
                </c:pt>
                <c:pt idx="4236">
                  <c:v>225480</c:v>
                </c:pt>
                <c:pt idx="4237">
                  <c:v>225480</c:v>
                </c:pt>
                <c:pt idx="4238">
                  <c:v>225484</c:v>
                </c:pt>
                <c:pt idx="4239">
                  <c:v>225484</c:v>
                </c:pt>
                <c:pt idx="4240">
                  <c:v>225488</c:v>
                </c:pt>
                <c:pt idx="4241">
                  <c:v>225488</c:v>
                </c:pt>
                <c:pt idx="4242">
                  <c:v>225492</c:v>
                </c:pt>
                <c:pt idx="4243">
                  <c:v>225492</c:v>
                </c:pt>
                <c:pt idx="4244">
                  <c:v>225496</c:v>
                </c:pt>
                <c:pt idx="4245">
                  <c:v>225496</c:v>
                </c:pt>
                <c:pt idx="4246">
                  <c:v>225500</c:v>
                </c:pt>
                <c:pt idx="4247">
                  <c:v>225500</c:v>
                </c:pt>
                <c:pt idx="4248">
                  <c:v>225504</c:v>
                </c:pt>
                <c:pt idx="4249">
                  <c:v>225504</c:v>
                </c:pt>
                <c:pt idx="4250">
                  <c:v>225508</c:v>
                </c:pt>
                <c:pt idx="4251">
                  <c:v>225508</c:v>
                </c:pt>
                <c:pt idx="4252">
                  <c:v>225512</c:v>
                </c:pt>
                <c:pt idx="4253">
                  <c:v>225512</c:v>
                </c:pt>
                <c:pt idx="4254">
                  <c:v>225516</c:v>
                </c:pt>
                <c:pt idx="4255">
                  <c:v>225516</c:v>
                </c:pt>
                <c:pt idx="4256">
                  <c:v>225520</c:v>
                </c:pt>
                <c:pt idx="4257">
                  <c:v>225520</c:v>
                </c:pt>
                <c:pt idx="4258">
                  <c:v>225524</c:v>
                </c:pt>
                <c:pt idx="4259">
                  <c:v>225524</c:v>
                </c:pt>
                <c:pt idx="4260">
                  <c:v>225528</c:v>
                </c:pt>
                <c:pt idx="4261">
                  <c:v>225528</c:v>
                </c:pt>
                <c:pt idx="4262">
                  <c:v>225532</c:v>
                </c:pt>
                <c:pt idx="4263">
                  <c:v>225532</c:v>
                </c:pt>
                <c:pt idx="4264">
                  <c:v>225536</c:v>
                </c:pt>
                <c:pt idx="4265">
                  <c:v>225536</c:v>
                </c:pt>
                <c:pt idx="4266">
                  <c:v>225540</c:v>
                </c:pt>
                <c:pt idx="4267">
                  <c:v>225540</c:v>
                </c:pt>
                <c:pt idx="4268">
                  <c:v>225544</c:v>
                </c:pt>
                <c:pt idx="4269">
                  <c:v>225544</c:v>
                </c:pt>
                <c:pt idx="4270">
                  <c:v>225548</c:v>
                </c:pt>
                <c:pt idx="4271">
                  <c:v>225548</c:v>
                </c:pt>
                <c:pt idx="4272">
                  <c:v>225552</c:v>
                </c:pt>
                <c:pt idx="4273">
                  <c:v>225552</c:v>
                </c:pt>
                <c:pt idx="4274">
                  <c:v>229552</c:v>
                </c:pt>
                <c:pt idx="4275">
                  <c:v>229552</c:v>
                </c:pt>
                <c:pt idx="4276">
                  <c:v>233552</c:v>
                </c:pt>
                <c:pt idx="4277">
                  <c:v>233552</c:v>
                </c:pt>
                <c:pt idx="4278">
                  <c:v>237552</c:v>
                </c:pt>
                <c:pt idx="4279">
                  <c:v>237552</c:v>
                </c:pt>
                <c:pt idx="4280">
                  <c:v>241552</c:v>
                </c:pt>
                <c:pt idx="4281">
                  <c:v>241552</c:v>
                </c:pt>
                <c:pt idx="4282">
                  <c:v>245552</c:v>
                </c:pt>
                <c:pt idx="4283">
                  <c:v>245552</c:v>
                </c:pt>
                <c:pt idx="4284">
                  <c:v>249552</c:v>
                </c:pt>
                <c:pt idx="4285">
                  <c:v>249552</c:v>
                </c:pt>
                <c:pt idx="4286">
                  <c:v>253552</c:v>
                </c:pt>
                <c:pt idx="4287">
                  <c:v>253552</c:v>
                </c:pt>
                <c:pt idx="4288">
                  <c:v>257552</c:v>
                </c:pt>
                <c:pt idx="4289">
                  <c:v>257552</c:v>
                </c:pt>
                <c:pt idx="4290">
                  <c:v>261552</c:v>
                </c:pt>
                <c:pt idx="4291">
                  <c:v>261552</c:v>
                </c:pt>
                <c:pt idx="4292">
                  <c:v>265552</c:v>
                </c:pt>
                <c:pt idx="4293">
                  <c:v>265552</c:v>
                </c:pt>
                <c:pt idx="4294">
                  <c:v>269552</c:v>
                </c:pt>
                <c:pt idx="4295">
                  <c:v>269552</c:v>
                </c:pt>
                <c:pt idx="4296">
                  <c:v>273552</c:v>
                </c:pt>
                <c:pt idx="4297">
                  <c:v>273552</c:v>
                </c:pt>
                <c:pt idx="4298">
                  <c:v>277552</c:v>
                </c:pt>
                <c:pt idx="4299">
                  <c:v>277552</c:v>
                </c:pt>
                <c:pt idx="4300">
                  <c:v>281552</c:v>
                </c:pt>
                <c:pt idx="4301">
                  <c:v>281552</c:v>
                </c:pt>
                <c:pt idx="4302">
                  <c:v>285552</c:v>
                </c:pt>
                <c:pt idx="4303">
                  <c:v>285552</c:v>
                </c:pt>
                <c:pt idx="4304">
                  <c:v>289552</c:v>
                </c:pt>
                <c:pt idx="4305">
                  <c:v>289552</c:v>
                </c:pt>
                <c:pt idx="4306">
                  <c:v>293552</c:v>
                </c:pt>
                <c:pt idx="4307">
                  <c:v>293552</c:v>
                </c:pt>
                <c:pt idx="4308">
                  <c:v>296976</c:v>
                </c:pt>
                <c:pt idx="4309">
                  <c:v>296976</c:v>
                </c:pt>
                <c:pt idx="4310">
                  <c:v>297224</c:v>
                </c:pt>
                <c:pt idx="4311">
                  <c:v>297224</c:v>
                </c:pt>
                <c:pt idx="4312">
                  <c:v>297316</c:v>
                </c:pt>
                <c:pt idx="4313">
                  <c:v>297316</c:v>
                </c:pt>
                <c:pt idx="4314">
                  <c:v>297488</c:v>
                </c:pt>
                <c:pt idx="4315">
                  <c:v>297488</c:v>
                </c:pt>
                <c:pt idx="4316">
                  <c:v>297668</c:v>
                </c:pt>
                <c:pt idx="4317">
                  <c:v>297668</c:v>
                </c:pt>
                <c:pt idx="4318">
                  <c:v>297672</c:v>
                </c:pt>
                <c:pt idx="4319">
                  <c:v>297672</c:v>
                </c:pt>
                <c:pt idx="4320">
                  <c:v>301672</c:v>
                </c:pt>
                <c:pt idx="4321">
                  <c:v>301672</c:v>
                </c:pt>
                <c:pt idx="4322">
                  <c:v>305672</c:v>
                </c:pt>
                <c:pt idx="4323">
                  <c:v>305672</c:v>
                </c:pt>
                <c:pt idx="4324">
                  <c:v>309672</c:v>
                </c:pt>
                <c:pt idx="4325">
                  <c:v>309672</c:v>
                </c:pt>
                <c:pt idx="4326">
                  <c:v>313672</c:v>
                </c:pt>
                <c:pt idx="4327">
                  <c:v>313672</c:v>
                </c:pt>
                <c:pt idx="4328">
                  <c:v>317672</c:v>
                </c:pt>
                <c:pt idx="4329">
                  <c:v>317672</c:v>
                </c:pt>
                <c:pt idx="4330">
                  <c:v>321672</c:v>
                </c:pt>
                <c:pt idx="4331">
                  <c:v>321672</c:v>
                </c:pt>
                <c:pt idx="4332">
                  <c:v>324032</c:v>
                </c:pt>
                <c:pt idx="4333">
                  <c:v>324032</c:v>
                </c:pt>
                <c:pt idx="4334">
                  <c:v>324200</c:v>
                </c:pt>
                <c:pt idx="4335">
                  <c:v>324200</c:v>
                </c:pt>
                <c:pt idx="4336">
                  <c:v>324336</c:v>
                </c:pt>
                <c:pt idx="4337">
                  <c:v>324336</c:v>
                </c:pt>
                <c:pt idx="4338">
                  <c:v>324340</c:v>
                </c:pt>
                <c:pt idx="4339">
                  <c:v>324340</c:v>
                </c:pt>
                <c:pt idx="4340">
                  <c:v>328340</c:v>
                </c:pt>
                <c:pt idx="4341">
                  <c:v>328340</c:v>
                </c:pt>
                <c:pt idx="4342">
                  <c:v>332340</c:v>
                </c:pt>
                <c:pt idx="4343">
                  <c:v>332340</c:v>
                </c:pt>
                <c:pt idx="4344">
                  <c:v>336340</c:v>
                </c:pt>
                <c:pt idx="4345">
                  <c:v>336340</c:v>
                </c:pt>
                <c:pt idx="4346">
                  <c:v>340340</c:v>
                </c:pt>
                <c:pt idx="4347">
                  <c:v>340340</c:v>
                </c:pt>
                <c:pt idx="4348">
                  <c:v>344340</c:v>
                </c:pt>
                <c:pt idx="4349">
                  <c:v>344340</c:v>
                </c:pt>
                <c:pt idx="4350">
                  <c:v>348340</c:v>
                </c:pt>
                <c:pt idx="4351">
                  <c:v>348340</c:v>
                </c:pt>
                <c:pt idx="4352">
                  <c:v>352340</c:v>
                </c:pt>
                <c:pt idx="4353">
                  <c:v>352340</c:v>
                </c:pt>
                <c:pt idx="4354">
                  <c:v>356340</c:v>
                </c:pt>
                <c:pt idx="4355">
                  <c:v>356340</c:v>
                </c:pt>
                <c:pt idx="4356">
                  <c:v>356352</c:v>
                </c:pt>
                <c:pt idx="4357">
                  <c:v>356352</c:v>
                </c:pt>
                <c:pt idx="4358">
                  <c:v>356420</c:v>
                </c:pt>
                <c:pt idx="4359">
                  <c:v>356420</c:v>
                </c:pt>
                <c:pt idx="4360">
                  <c:v>360420</c:v>
                </c:pt>
                <c:pt idx="4361">
                  <c:v>360420</c:v>
                </c:pt>
                <c:pt idx="4362">
                  <c:v>364420</c:v>
                </c:pt>
                <c:pt idx="4363">
                  <c:v>364420</c:v>
                </c:pt>
                <c:pt idx="4364">
                  <c:v>368420</c:v>
                </c:pt>
                <c:pt idx="4365">
                  <c:v>368420</c:v>
                </c:pt>
                <c:pt idx="4366">
                  <c:v>372420</c:v>
                </c:pt>
                <c:pt idx="4367">
                  <c:v>372420</c:v>
                </c:pt>
                <c:pt idx="4368">
                  <c:v>374740</c:v>
                </c:pt>
                <c:pt idx="4369">
                  <c:v>374740</c:v>
                </c:pt>
                <c:pt idx="4370">
                  <c:v>375012</c:v>
                </c:pt>
                <c:pt idx="4371">
                  <c:v>375012</c:v>
                </c:pt>
                <c:pt idx="4372">
                  <c:v>375016</c:v>
                </c:pt>
                <c:pt idx="4373">
                  <c:v>375016</c:v>
                </c:pt>
                <c:pt idx="4374">
                  <c:v>375020</c:v>
                </c:pt>
                <c:pt idx="4375">
                  <c:v>375020</c:v>
                </c:pt>
                <c:pt idx="4376">
                  <c:v>375044</c:v>
                </c:pt>
                <c:pt idx="4377">
                  <c:v>375044</c:v>
                </c:pt>
                <c:pt idx="4378">
                  <c:v>375048</c:v>
                </c:pt>
                <c:pt idx="4379">
                  <c:v>375048</c:v>
                </c:pt>
                <c:pt idx="4380">
                  <c:v>379048</c:v>
                </c:pt>
                <c:pt idx="4381">
                  <c:v>379048</c:v>
                </c:pt>
                <c:pt idx="4382">
                  <c:v>383048</c:v>
                </c:pt>
                <c:pt idx="4383">
                  <c:v>383048</c:v>
                </c:pt>
                <c:pt idx="4384">
                  <c:v>387048</c:v>
                </c:pt>
                <c:pt idx="4385">
                  <c:v>387048</c:v>
                </c:pt>
                <c:pt idx="4386">
                  <c:v>387492</c:v>
                </c:pt>
                <c:pt idx="4387">
                  <c:v>387492</c:v>
                </c:pt>
                <c:pt idx="4388">
                  <c:v>387496</c:v>
                </c:pt>
                <c:pt idx="4389">
                  <c:v>387496</c:v>
                </c:pt>
                <c:pt idx="4390">
                  <c:v>391496</c:v>
                </c:pt>
                <c:pt idx="4391">
                  <c:v>391496</c:v>
                </c:pt>
                <c:pt idx="4392">
                  <c:v>395496</c:v>
                </c:pt>
                <c:pt idx="4393">
                  <c:v>395496</c:v>
                </c:pt>
                <c:pt idx="4394">
                  <c:v>399496</c:v>
                </c:pt>
                <c:pt idx="4395">
                  <c:v>399496</c:v>
                </c:pt>
                <c:pt idx="4396">
                  <c:v>400424</c:v>
                </c:pt>
                <c:pt idx="4397">
                  <c:v>400424</c:v>
                </c:pt>
                <c:pt idx="4398">
                  <c:v>400428</c:v>
                </c:pt>
                <c:pt idx="4399">
                  <c:v>400428</c:v>
                </c:pt>
                <c:pt idx="4400">
                  <c:v>400764</c:v>
                </c:pt>
                <c:pt idx="4401">
                  <c:v>400764</c:v>
                </c:pt>
                <c:pt idx="4402">
                  <c:v>400768</c:v>
                </c:pt>
                <c:pt idx="4403">
                  <c:v>400768</c:v>
                </c:pt>
                <c:pt idx="4404">
                  <c:v>400772</c:v>
                </c:pt>
                <c:pt idx="4405">
                  <c:v>400772</c:v>
                </c:pt>
                <c:pt idx="4406">
                  <c:v>404772</c:v>
                </c:pt>
                <c:pt idx="4407">
                  <c:v>404772</c:v>
                </c:pt>
                <c:pt idx="4408">
                  <c:v>408772</c:v>
                </c:pt>
                <c:pt idx="4409">
                  <c:v>408772</c:v>
                </c:pt>
                <c:pt idx="4410">
                  <c:v>412772</c:v>
                </c:pt>
                <c:pt idx="4411">
                  <c:v>412772</c:v>
                </c:pt>
                <c:pt idx="4412">
                  <c:v>416416</c:v>
                </c:pt>
                <c:pt idx="4413">
                  <c:v>416416</c:v>
                </c:pt>
                <c:pt idx="4414">
                  <c:v>416420</c:v>
                </c:pt>
                <c:pt idx="4415">
                  <c:v>416420</c:v>
                </c:pt>
                <c:pt idx="4416">
                  <c:v>416424</c:v>
                </c:pt>
                <c:pt idx="4417">
                  <c:v>416424</c:v>
                </c:pt>
                <c:pt idx="4418">
                  <c:v>416492</c:v>
                </c:pt>
                <c:pt idx="4419">
                  <c:v>416492</c:v>
                </c:pt>
                <c:pt idx="4420">
                  <c:v>416496</c:v>
                </c:pt>
                <c:pt idx="4421">
                  <c:v>416496</c:v>
                </c:pt>
                <c:pt idx="4422">
                  <c:v>416500</c:v>
                </c:pt>
                <c:pt idx="4423">
                  <c:v>416500</c:v>
                </c:pt>
                <c:pt idx="4424">
                  <c:v>416504</c:v>
                </c:pt>
                <c:pt idx="4425">
                  <c:v>416504</c:v>
                </c:pt>
                <c:pt idx="4426">
                  <c:v>416588</c:v>
                </c:pt>
                <c:pt idx="4427">
                  <c:v>416588</c:v>
                </c:pt>
                <c:pt idx="4428">
                  <c:v>416592</c:v>
                </c:pt>
                <c:pt idx="4429">
                  <c:v>416592</c:v>
                </c:pt>
                <c:pt idx="4430">
                  <c:v>416640</c:v>
                </c:pt>
                <c:pt idx="4431">
                  <c:v>416640</c:v>
                </c:pt>
                <c:pt idx="4432">
                  <c:v>416676</c:v>
                </c:pt>
                <c:pt idx="4433">
                  <c:v>416676</c:v>
                </c:pt>
                <c:pt idx="4434">
                  <c:v>417000</c:v>
                </c:pt>
                <c:pt idx="4435">
                  <c:v>417000</c:v>
                </c:pt>
                <c:pt idx="4436">
                  <c:v>421000</c:v>
                </c:pt>
                <c:pt idx="4437">
                  <c:v>421000</c:v>
                </c:pt>
                <c:pt idx="4438">
                  <c:v>423528</c:v>
                </c:pt>
                <c:pt idx="4439">
                  <c:v>423528</c:v>
                </c:pt>
                <c:pt idx="4440">
                  <c:v>425568</c:v>
                </c:pt>
                <c:pt idx="4441">
                  <c:v>425568</c:v>
                </c:pt>
                <c:pt idx="4442">
                  <c:v>426892</c:v>
                </c:pt>
                <c:pt idx="4443">
                  <c:v>426892</c:v>
                </c:pt>
                <c:pt idx="4444">
                  <c:v>427024</c:v>
                </c:pt>
                <c:pt idx="4445">
                  <c:v>427024</c:v>
                </c:pt>
                <c:pt idx="4446">
                  <c:v>427060</c:v>
                </c:pt>
                <c:pt idx="4447">
                  <c:v>427060</c:v>
                </c:pt>
                <c:pt idx="4448">
                  <c:v>431060</c:v>
                </c:pt>
                <c:pt idx="4449">
                  <c:v>431060</c:v>
                </c:pt>
                <c:pt idx="4450">
                  <c:v>435060</c:v>
                </c:pt>
                <c:pt idx="4451">
                  <c:v>435060</c:v>
                </c:pt>
                <c:pt idx="4452">
                  <c:v>439060</c:v>
                </c:pt>
                <c:pt idx="4453">
                  <c:v>439060</c:v>
                </c:pt>
                <c:pt idx="4454">
                  <c:v>443060</c:v>
                </c:pt>
                <c:pt idx="4455">
                  <c:v>443060</c:v>
                </c:pt>
                <c:pt idx="4456">
                  <c:v>447060</c:v>
                </c:pt>
                <c:pt idx="4457">
                  <c:v>447060</c:v>
                </c:pt>
                <c:pt idx="4458">
                  <c:v>451060</c:v>
                </c:pt>
                <c:pt idx="4459">
                  <c:v>451060</c:v>
                </c:pt>
                <c:pt idx="4460">
                  <c:v>455060</c:v>
                </c:pt>
                <c:pt idx="4461">
                  <c:v>455060</c:v>
                </c:pt>
                <c:pt idx="4462">
                  <c:v>459060</c:v>
                </c:pt>
                <c:pt idx="4463">
                  <c:v>459060</c:v>
                </c:pt>
                <c:pt idx="4464">
                  <c:v>463060</c:v>
                </c:pt>
                <c:pt idx="4465">
                  <c:v>463060</c:v>
                </c:pt>
                <c:pt idx="4466">
                  <c:v>467060</c:v>
                </c:pt>
                <c:pt idx="4467">
                  <c:v>467060</c:v>
                </c:pt>
                <c:pt idx="4468">
                  <c:v>471060</c:v>
                </c:pt>
                <c:pt idx="4469">
                  <c:v>471060</c:v>
                </c:pt>
                <c:pt idx="4470">
                  <c:v>475060</c:v>
                </c:pt>
                <c:pt idx="4471">
                  <c:v>475060</c:v>
                </c:pt>
                <c:pt idx="4472">
                  <c:v>479060</c:v>
                </c:pt>
                <c:pt idx="4473">
                  <c:v>479060</c:v>
                </c:pt>
                <c:pt idx="4474">
                  <c:v>483060</c:v>
                </c:pt>
                <c:pt idx="4475">
                  <c:v>483060</c:v>
                </c:pt>
                <c:pt idx="4476">
                  <c:v>487060</c:v>
                </c:pt>
                <c:pt idx="4477">
                  <c:v>487060</c:v>
                </c:pt>
                <c:pt idx="4478">
                  <c:v>491060</c:v>
                </c:pt>
                <c:pt idx="4479">
                  <c:v>491060</c:v>
                </c:pt>
                <c:pt idx="4480">
                  <c:v>495060</c:v>
                </c:pt>
                <c:pt idx="4481">
                  <c:v>495060</c:v>
                </c:pt>
                <c:pt idx="4482">
                  <c:v>499060</c:v>
                </c:pt>
                <c:pt idx="4483">
                  <c:v>499060</c:v>
                </c:pt>
                <c:pt idx="4484">
                  <c:v>503060</c:v>
                </c:pt>
                <c:pt idx="4485">
                  <c:v>503060</c:v>
                </c:pt>
                <c:pt idx="4486">
                  <c:v>507060</c:v>
                </c:pt>
                <c:pt idx="4487">
                  <c:v>507060</c:v>
                </c:pt>
                <c:pt idx="4488">
                  <c:v>511060</c:v>
                </c:pt>
                <c:pt idx="4489">
                  <c:v>511060</c:v>
                </c:pt>
                <c:pt idx="4490">
                  <c:v>515060</c:v>
                </c:pt>
                <c:pt idx="4491">
                  <c:v>515060</c:v>
                </c:pt>
                <c:pt idx="4492">
                  <c:v>519060</c:v>
                </c:pt>
                <c:pt idx="4493">
                  <c:v>519060</c:v>
                </c:pt>
                <c:pt idx="4494">
                  <c:v>523060</c:v>
                </c:pt>
                <c:pt idx="4495">
                  <c:v>523060</c:v>
                </c:pt>
                <c:pt idx="4496">
                  <c:v>527060</c:v>
                </c:pt>
                <c:pt idx="4497">
                  <c:v>527060</c:v>
                </c:pt>
                <c:pt idx="4498">
                  <c:v>531060</c:v>
                </c:pt>
                <c:pt idx="4499">
                  <c:v>531060</c:v>
                </c:pt>
                <c:pt idx="4500">
                  <c:v>535060</c:v>
                </c:pt>
                <c:pt idx="4501">
                  <c:v>535060</c:v>
                </c:pt>
                <c:pt idx="4502">
                  <c:v>539060</c:v>
                </c:pt>
                <c:pt idx="4503">
                  <c:v>539060</c:v>
                </c:pt>
                <c:pt idx="4504">
                  <c:v>543060</c:v>
                </c:pt>
                <c:pt idx="4505">
                  <c:v>543060</c:v>
                </c:pt>
                <c:pt idx="4506">
                  <c:v>547060</c:v>
                </c:pt>
                <c:pt idx="4507">
                  <c:v>547060</c:v>
                </c:pt>
                <c:pt idx="4508">
                  <c:v>551060</c:v>
                </c:pt>
                <c:pt idx="4509">
                  <c:v>551060</c:v>
                </c:pt>
                <c:pt idx="4510">
                  <c:v>555060</c:v>
                </c:pt>
                <c:pt idx="4511">
                  <c:v>555060</c:v>
                </c:pt>
                <c:pt idx="4512">
                  <c:v>559060</c:v>
                </c:pt>
                <c:pt idx="4513">
                  <c:v>559060</c:v>
                </c:pt>
                <c:pt idx="4514">
                  <c:v>563060</c:v>
                </c:pt>
                <c:pt idx="4515">
                  <c:v>563060</c:v>
                </c:pt>
                <c:pt idx="4516">
                  <c:v>567060</c:v>
                </c:pt>
                <c:pt idx="4517">
                  <c:v>567060</c:v>
                </c:pt>
                <c:pt idx="4518">
                  <c:v>571060</c:v>
                </c:pt>
                <c:pt idx="4519">
                  <c:v>571060</c:v>
                </c:pt>
                <c:pt idx="4520">
                  <c:v>575060</c:v>
                </c:pt>
                <c:pt idx="4521">
                  <c:v>575060</c:v>
                </c:pt>
                <c:pt idx="4522">
                  <c:v>579060</c:v>
                </c:pt>
                <c:pt idx="4523">
                  <c:v>579060</c:v>
                </c:pt>
                <c:pt idx="4524">
                  <c:v>583060</c:v>
                </c:pt>
                <c:pt idx="4525">
                  <c:v>583060</c:v>
                </c:pt>
                <c:pt idx="4526">
                  <c:v>587060</c:v>
                </c:pt>
                <c:pt idx="4527">
                  <c:v>587060</c:v>
                </c:pt>
                <c:pt idx="4528">
                  <c:v>591060</c:v>
                </c:pt>
                <c:pt idx="4529">
                  <c:v>591060</c:v>
                </c:pt>
                <c:pt idx="4530">
                  <c:v>595060</c:v>
                </c:pt>
                <c:pt idx="4531">
                  <c:v>595060</c:v>
                </c:pt>
                <c:pt idx="4532">
                  <c:v>599060</c:v>
                </c:pt>
                <c:pt idx="4533">
                  <c:v>599060</c:v>
                </c:pt>
                <c:pt idx="4534">
                  <c:v>603060</c:v>
                </c:pt>
                <c:pt idx="4535">
                  <c:v>603060</c:v>
                </c:pt>
                <c:pt idx="4536">
                  <c:v>607060</c:v>
                </c:pt>
                <c:pt idx="4537">
                  <c:v>607060</c:v>
                </c:pt>
                <c:pt idx="4538">
                  <c:v>611060</c:v>
                </c:pt>
                <c:pt idx="4539">
                  <c:v>611060</c:v>
                </c:pt>
                <c:pt idx="4540">
                  <c:v>615060</c:v>
                </c:pt>
                <c:pt idx="4541">
                  <c:v>615060</c:v>
                </c:pt>
                <c:pt idx="4542">
                  <c:v>619060</c:v>
                </c:pt>
                <c:pt idx="4543">
                  <c:v>619060</c:v>
                </c:pt>
                <c:pt idx="4544">
                  <c:v>623060</c:v>
                </c:pt>
                <c:pt idx="4545">
                  <c:v>623060</c:v>
                </c:pt>
                <c:pt idx="4546">
                  <c:v>627060</c:v>
                </c:pt>
                <c:pt idx="4547">
                  <c:v>627060</c:v>
                </c:pt>
                <c:pt idx="4548">
                  <c:v>631060</c:v>
                </c:pt>
                <c:pt idx="4549">
                  <c:v>631060</c:v>
                </c:pt>
                <c:pt idx="4550">
                  <c:v>635060</c:v>
                </c:pt>
                <c:pt idx="4551">
                  <c:v>635060</c:v>
                </c:pt>
                <c:pt idx="4552">
                  <c:v>639060</c:v>
                </c:pt>
                <c:pt idx="4553">
                  <c:v>639060</c:v>
                </c:pt>
                <c:pt idx="4554">
                  <c:v>643060</c:v>
                </c:pt>
                <c:pt idx="4555">
                  <c:v>643060</c:v>
                </c:pt>
                <c:pt idx="4556">
                  <c:v>647060</c:v>
                </c:pt>
                <c:pt idx="4557">
                  <c:v>647060</c:v>
                </c:pt>
                <c:pt idx="4558">
                  <c:v>651060</c:v>
                </c:pt>
                <c:pt idx="4559">
                  <c:v>651060</c:v>
                </c:pt>
                <c:pt idx="4560">
                  <c:v>655060</c:v>
                </c:pt>
                <c:pt idx="4561">
                  <c:v>655060</c:v>
                </c:pt>
                <c:pt idx="4562">
                  <c:v>659060</c:v>
                </c:pt>
                <c:pt idx="4563">
                  <c:v>659060</c:v>
                </c:pt>
                <c:pt idx="4564">
                  <c:v>663060</c:v>
                </c:pt>
                <c:pt idx="4565">
                  <c:v>663060</c:v>
                </c:pt>
                <c:pt idx="4566">
                  <c:v>667060</c:v>
                </c:pt>
                <c:pt idx="4567">
                  <c:v>667060</c:v>
                </c:pt>
                <c:pt idx="4568">
                  <c:v>671060</c:v>
                </c:pt>
                <c:pt idx="4569">
                  <c:v>671060</c:v>
                </c:pt>
                <c:pt idx="4570">
                  <c:v>675060</c:v>
                </c:pt>
                <c:pt idx="4571">
                  <c:v>675060</c:v>
                </c:pt>
                <c:pt idx="4572">
                  <c:v>679060</c:v>
                </c:pt>
                <c:pt idx="4573">
                  <c:v>679060</c:v>
                </c:pt>
                <c:pt idx="4574">
                  <c:v>683060</c:v>
                </c:pt>
                <c:pt idx="4575">
                  <c:v>683060</c:v>
                </c:pt>
                <c:pt idx="4576">
                  <c:v>687060</c:v>
                </c:pt>
                <c:pt idx="4577">
                  <c:v>687060</c:v>
                </c:pt>
                <c:pt idx="4578">
                  <c:v>691060</c:v>
                </c:pt>
                <c:pt idx="4579">
                  <c:v>691060</c:v>
                </c:pt>
                <c:pt idx="4580">
                  <c:v>695060</c:v>
                </c:pt>
                <c:pt idx="4581">
                  <c:v>695060</c:v>
                </c:pt>
                <c:pt idx="4582">
                  <c:v>699060</c:v>
                </c:pt>
                <c:pt idx="4583">
                  <c:v>699060</c:v>
                </c:pt>
                <c:pt idx="4584">
                  <c:v>703060</c:v>
                </c:pt>
                <c:pt idx="4585">
                  <c:v>703060</c:v>
                </c:pt>
                <c:pt idx="4586">
                  <c:v>707060</c:v>
                </c:pt>
                <c:pt idx="4587">
                  <c:v>707060</c:v>
                </c:pt>
                <c:pt idx="4588">
                  <c:v>711060</c:v>
                </c:pt>
                <c:pt idx="4589">
                  <c:v>711060</c:v>
                </c:pt>
                <c:pt idx="4590">
                  <c:v>715060</c:v>
                </c:pt>
                <c:pt idx="4591">
                  <c:v>715060</c:v>
                </c:pt>
                <c:pt idx="4592">
                  <c:v>719060</c:v>
                </c:pt>
                <c:pt idx="4593">
                  <c:v>719060</c:v>
                </c:pt>
                <c:pt idx="4594">
                  <c:v>723060</c:v>
                </c:pt>
                <c:pt idx="4595">
                  <c:v>723060</c:v>
                </c:pt>
                <c:pt idx="4596">
                  <c:v>727060</c:v>
                </c:pt>
                <c:pt idx="4597">
                  <c:v>727060</c:v>
                </c:pt>
                <c:pt idx="4598">
                  <c:v>731060</c:v>
                </c:pt>
                <c:pt idx="4599">
                  <c:v>731060</c:v>
                </c:pt>
                <c:pt idx="4600">
                  <c:v>735060</c:v>
                </c:pt>
                <c:pt idx="4601">
                  <c:v>735060</c:v>
                </c:pt>
                <c:pt idx="4602">
                  <c:v>739060</c:v>
                </c:pt>
                <c:pt idx="4603">
                  <c:v>739060</c:v>
                </c:pt>
                <c:pt idx="4604">
                  <c:v>743060</c:v>
                </c:pt>
                <c:pt idx="4605">
                  <c:v>743060</c:v>
                </c:pt>
                <c:pt idx="4606">
                  <c:v>747060</c:v>
                </c:pt>
                <c:pt idx="4607">
                  <c:v>747060</c:v>
                </c:pt>
                <c:pt idx="4608">
                  <c:v>751060</c:v>
                </c:pt>
                <c:pt idx="4609">
                  <c:v>751060</c:v>
                </c:pt>
                <c:pt idx="4610">
                  <c:v>755060</c:v>
                </c:pt>
                <c:pt idx="4611">
                  <c:v>755060</c:v>
                </c:pt>
                <c:pt idx="4612">
                  <c:v>759060</c:v>
                </c:pt>
                <c:pt idx="4613">
                  <c:v>759060</c:v>
                </c:pt>
                <c:pt idx="4614">
                  <c:v>763060</c:v>
                </c:pt>
                <c:pt idx="4615">
                  <c:v>763060</c:v>
                </c:pt>
                <c:pt idx="4616">
                  <c:v>767060</c:v>
                </c:pt>
                <c:pt idx="4617">
                  <c:v>767060</c:v>
                </c:pt>
                <c:pt idx="4618">
                  <c:v>771060</c:v>
                </c:pt>
                <c:pt idx="4619">
                  <c:v>771060</c:v>
                </c:pt>
                <c:pt idx="4620">
                  <c:v>775060</c:v>
                </c:pt>
                <c:pt idx="4621">
                  <c:v>775060</c:v>
                </c:pt>
                <c:pt idx="4622">
                  <c:v>779060</c:v>
                </c:pt>
                <c:pt idx="4623">
                  <c:v>779060</c:v>
                </c:pt>
                <c:pt idx="4624">
                  <c:v>783060</c:v>
                </c:pt>
                <c:pt idx="4625">
                  <c:v>783060</c:v>
                </c:pt>
                <c:pt idx="4626">
                  <c:v>787060</c:v>
                </c:pt>
                <c:pt idx="4627">
                  <c:v>787060</c:v>
                </c:pt>
                <c:pt idx="4628">
                  <c:v>791060</c:v>
                </c:pt>
                <c:pt idx="4629">
                  <c:v>791060</c:v>
                </c:pt>
                <c:pt idx="4630">
                  <c:v>795060</c:v>
                </c:pt>
                <c:pt idx="4631">
                  <c:v>795060</c:v>
                </c:pt>
                <c:pt idx="4632">
                  <c:v>799060</c:v>
                </c:pt>
                <c:pt idx="4633">
                  <c:v>799060</c:v>
                </c:pt>
                <c:pt idx="4634">
                  <c:v>803060</c:v>
                </c:pt>
                <c:pt idx="4635">
                  <c:v>803060</c:v>
                </c:pt>
                <c:pt idx="4636">
                  <c:v>807060</c:v>
                </c:pt>
                <c:pt idx="4637">
                  <c:v>807060</c:v>
                </c:pt>
                <c:pt idx="4638">
                  <c:v>811060</c:v>
                </c:pt>
                <c:pt idx="4639">
                  <c:v>811060</c:v>
                </c:pt>
                <c:pt idx="4640">
                  <c:v>815060</c:v>
                </c:pt>
                <c:pt idx="4641">
                  <c:v>815060</c:v>
                </c:pt>
                <c:pt idx="4642">
                  <c:v>819060</c:v>
                </c:pt>
                <c:pt idx="4643">
                  <c:v>819060</c:v>
                </c:pt>
                <c:pt idx="4644">
                  <c:v>823060</c:v>
                </c:pt>
                <c:pt idx="4645">
                  <c:v>823060</c:v>
                </c:pt>
                <c:pt idx="4646">
                  <c:v>827060</c:v>
                </c:pt>
                <c:pt idx="4647">
                  <c:v>827060</c:v>
                </c:pt>
                <c:pt idx="4648">
                  <c:v>831060</c:v>
                </c:pt>
                <c:pt idx="4649">
                  <c:v>831060</c:v>
                </c:pt>
                <c:pt idx="4650">
                  <c:v>831996</c:v>
                </c:pt>
                <c:pt idx="4651">
                  <c:v>831996</c:v>
                </c:pt>
                <c:pt idx="4652">
                  <c:v>835996</c:v>
                </c:pt>
                <c:pt idx="4653">
                  <c:v>835996</c:v>
                </c:pt>
                <c:pt idx="4654">
                  <c:v>836304</c:v>
                </c:pt>
                <c:pt idx="4655">
                  <c:v>836304</c:v>
                </c:pt>
                <c:pt idx="4656">
                  <c:v>836308</c:v>
                </c:pt>
                <c:pt idx="4657">
                  <c:v>836308</c:v>
                </c:pt>
                <c:pt idx="4658">
                  <c:v>836312</c:v>
                </c:pt>
                <c:pt idx="4659">
                  <c:v>836312</c:v>
                </c:pt>
                <c:pt idx="4660">
                  <c:v>836316</c:v>
                </c:pt>
                <c:pt idx="4661">
                  <c:v>836316</c:v>
                </c:pt>
                <c:pt idx="4662">
                  <c:v>840316</c:v>
                </c:pt>
                <c:pt idx="4663">
                  <c:v>840316</c:v>
                </c:pt>
                <c:pt idx="4664">
                  <c:v>844036</c:v>
                </c:pt>
                <c:pt idx="4665">
                  <c:v>844036</c:v>
                </c:pt>
                <c:pt idx="4666">
                  <c:v>844040</c:v>
                </c:pt>
                <c:pt idx="4667">
                  <c:v>844040</c:v>
                </c:pt>
                <c:pt idx="4668">
                  <c:v>844044</c:v>
                </c:pt>
                <c:pt idx="4669">
                  <c:v>844044</c:v>
                </c:pt>
                <c:pt idx="4670">
                  <c:v>848044</c:v>
                </c:pt>
                <c:pt idx="4671">
                  <c:v>848044</c:v>
                </c:pt>
                <c:pt idx="4672">
                  <c:v>852044</c:v>
                </c:pt>
                <c:pt idx="4673">
                  <c:v>852044</c:v>
                </c:pt>
                <c:pt idx="4674">
                  <c:v>852728</c:v>
                </c:pt>
                <c:pt idx="4675">
                  <c:v>852728</c:v>
                </c:pt>
                <c:pt idx="4676">
                  <c:v>852940</c:v>
                </c:pt>
                <c:pt idx="4677">
                  <c:v>852940</c:v>
                </c:pt>
                <c:pt idx="4678">
                  <c:v>853076</c:v>
                </c:pt>
                <c:pt idx="4679">
                  <c:v>853076</c:v>
                </c:pt>
                <c:pt idx="4680">
                  <c:v>853080</c:v>
                </c:pt>
                <c:pt idx="4681">
                  <c:v>853080</c:v>
                </c:pt>
                <c:pt idx="4682">
                  <c:v>857080</c:v>
                </c:pt>
                <c:pt idx="4683">
                  <c:v>857080</c:v>
                </c:pt>
                <c:pt idx="4684">
                  <c:v>861080</c:v>
                </c:pt>
                <c:pt idx="4685">
                  <c:v>861080</c:v>
                </c:pt>
                <c:pt idx="4686">
                  <c:v>865080</c:v>
                </c:pt>
                <c:pt idx="4687">
                  <c:v>865080</c:v>
                </c:pt>
                <c:pt idx="4688">
                  <c:v>869080</c:v>
                </c:pt>
                <c:pt idx="4689">
                  <c:v>869080</c:v>
                </c:pt>
                <c:pt idx="4690">
                  <c:v>873080</c:v>
                </c:pt>
                <c:pt idx="4691">
                  <c:v>873080</c:v>
                </c:pt>
                <c:pt idx="4692">
                  <c:v>877080</c:v>
                </c:pt>
                <c:pt idx="4693">
                  <c:v>877080</c:v>
                </c:pt>
                <c:pt idx="4694">
                  <c:v>881080</c:v>
                </c:pt>
                <c:pt idx="4695">
                  <c:v>881080</c:v>
                </c:pt>
                <c:pt idx="4696">
                  <c:v>885080</c:v>
                </c:pt>
                <c:pt idx="4697">
                  <c:v>885080</c:v>
                </c:pt>
                <c:pt idx="4698">
                  <c:v>886236</c:v>
                </c:pt>
                <c:pt idx="4699">
                  <c:v>886236</c:v>
                </c:pt>
                <c:pt idx="4700">
                  <c:v>886240</c:v>
                </c:pt>
                <c:pt idx="4701">
                  <c:v>886240</c:v>
                </c:pt>
                <c:pt idx="4702">
                  <c:v>890240</c:v>
                </c:pt>
                <c:pt idx="4703">
                  <c:v>890240</c:v>
                </c:pt>
                <c:pt idx="4704">
                  <c:v>892092</c:v>
                </c:pt>
                <c:pt idx="4705">
                  <c:v>892092</c:v>
                </c:pt>
                <c:pt idx="4706">
                  <c:v>892316</c:v>
                </c:pt>
                <c:pt idx="4707">
                  <c:v>892316</c:v>
                </c:pt>
                <c:pt idx="4708">
                  <c:v>892320</c:v>
                </c:pt>
                <c:pt idx="4709">
                  <c:v>892320</c:v>
                </c:pt>
                <c:pt idx="4710">
                  <c:v>892324</c:v>
                </c:pt>
                <c:pt idx="4711">
                  <c:v>892324</c:v>
                </c:pt>
                <c:pt idx="4712">
                  <c:v>896324</c:v>
                </c:pt>
                <c:pt idx="4713">
                  <c:v>896324</c:v>
                </c:pt>
                <c:pt idx="4714">
                  <c:v>899748</c:v>
                </c:pt>
                <c:pt idx="4715">
                  <c:v>899748</c:v>
                </c:pt>
                <c:pt idx="4716">
                  <c:v>899920</c:v>
                </c:pt>
                <c:pt idx="4717">
                  <c:v>899920</c:v>
                </c:pt>
                <c:pt idx="4718">
                  <c:v>903920</c:v>
                </c:pt>
                <c:pt idx="4719">
                  <c:v>903920</c:v>
                </c:pt>
                <c:pt idx="4720">
                  <c:v>907920</c:v>
                </c:pt>
                <c:pt idx="4721">
                  <c:v>907920</c:v>
                </c:pt>
                <c:pt idx="4722">
                  <c:v>909996</c:v>
                </c:pt>
                <c:pt idx="4723">
                  <c:v>909996</c:v>
                </c:pt>
                <c:pt idx="4724">
                  <c:v>910412</c:v>
                </c:pt>
                <c:pt idx="4725">
                  <c:v>910412</c:v>
                </c:pt>
                <c:pt idx="4726">
                  <c:v>910416</c:v>
                </c:pt>
                <c:pt idx="4727">
                  <c:v>910416</c:v>
                </c:pt>
                <c:pt idx="4728">
                  <c:v>910420</c:v>
                </c:pt>
                <c:pt idx="4729">
                  <c:v>910420</c:v>
                </c:pt>
                <c:pt idx="4730">
                  <c:v>914420</c:v>
                </c:pt>
                <c:pt idx="4731">
                  <c:v>914420</c:v>
                </c:pt>
                <c:pt idx="4732">
                  <c:v>917676</c:v>
                </c:pt>
                <c:pt idx="4733">
                  <c:v>917676</c:v>
                </c:pt>
                <c:pt idx="4734">
                  <c:v>917680</c:v>
                </c:pt>
                <c:pt idx="4735">
                  <c:v>917680</c:v>
                </c:pt>
                <c:pt idx="4736">
                  <c:v>921680</c:v>
                </c:pt>
                <c:pt idx="4737">
                  <c:v>921680</c:v>
                </c:pt>
                <c:pt idx="4738">
                  <c:v>923884</c:v>
                </c:pt>
                <c:pt idx="4739">
                  <c:v>923884</c:v>
                </c:pt>
                <c:pt idx="4740">
                  <c:v>923888</c:v>
                </c:pt>
                <c:pt idx="4741">
                  <c:v>923888</c:v>
                </c:pt>
                <c:pt idx="4742">
                  <c:v>924116</c:v>
                </c:pt>
                <c:pt idx="4743">
                  <c:v>924116</c:v>
                </c:pt>
                <c:pt idx="4744">
                  <c:v>924120</c:v>
                </c:pt>
                <c:pt idx="4745">
                  <c:v>924120</c:v>
                </c:pt>
                <c:pt idx="4746">
                  <c:v>924124</c:v>
                </c:pt>
                <c:pt idx="4747">
                  <c:v>924124</c:v>
                </c:pt>
                <c:pt idx="4748">
                  <c:v>928124</c:v>
                </c:pt>
                <c:pt idx="4749">
                  <c:v>928124</c:v>
                </c:pt>
                <c:pt idx="4750">
                  <c:v>932124</c:v>
                </c:pt>
                <c:pt idx="4751">
                  <c:v>932124</c:v>
                </c:pt>
                <c:pt idx="4752">
                  <c:v>935292</c:v>
                </c:pt>
                <c:pt idx="4753">
                  <c:v>935292</c:v>
                </c:pt>
                <c:pt idx="4754">
                  <c:v>935296</c:v>
                </c:pt>
                <c:pt idx="4755">
                  <c:v>935296</c:v>
                </c:pt>
                <c:pt idx="4756">
                  <c:v>939296</c:v>
                </c:pt>
                <c:pt idx="4757">
                  <c:v>939296</c:v>
                </c:pt>
                <c:pt idx="4758">
                  <c:v>942392</c:v>
                </c:pt>
                <c:pt idx="4759">
                  <c:v>942392</c:v>
                </c:pt>
                <c:pt idx="4760">
                  <c:v>942396</c:v>
                </c:pt>
                <c:pt idx="4761">
                  <c:v>942396</c:v>
                </c:pt>
                <c:pt idx="4762">
                  <c:v>942632</c:v>
                </c:pt>
                <c:pt idx="4763">
                  <c:v>942632</c:v>
                </c:pt>
                <c:pt idx="4764">
                  <c:v>942636</c:v>
                </c:pt>
                <c:pt idx="4765">
                  <c:v>942636</c:v>
                </c:pt>
                <c:pt idx="4766">
                  <c:v>942860</c:v>
                </c:pt>
                <c:pt idx="4767">
                  <c:v>942860</c:v>
                </c:pt>
                <c:pt idx="4768">
                  <c:v>942864</c:v>
                </c:pt>
                <c:pt idx="4769">
                  <c:v>942864</c:v>
                </c:pt>
                <c:pt idx="4770">
                  <c:v>946864</c:v>
                </c:pt>
                <c:pt idx="4771">
                  <c:v>946864</c:v>
                </c:pt>
                <c:pt idx="4772">
                  <c:v>950864</c:v>
                </c:pt>
                <c:pt idx="4773">
                  <c:v>950864</c:v>
                </c:pt>
                <c:pt idx="4774">
                  <c:v>951176</c:v>
                </c:pt>
                <c:pt idx="4775">
                  <c:v>951176</c:v>
                </c:pt>
                <c:pt idx="4776">
                  <c:v>951180</c:v>
                </c:pt>
                <c:pt idx="4777">
                  <c:v>951180</c:v>
                </c:pt>
                <c:pt idx="4778">
                  <c:v>951184</c:v>
                </c:pt>
                <c:pt idx="4779">
                  <c:v>951184</c:v>
                </c:pt>
                <c:pt idx="4780">
                  <c:v>955184</c:v>
                </c:pt>
                <c:pt idx="4781">
                  <c:v>955184</c:v>
                </c:pt>
                <c:pt idx="4782">
                  <c:v>959184</c:v>
                </c:pt>
                <c:pt idx="4783">
                  <c:v>959184</c:v>
                </c:pt>
                <c:pt idx="4784">
                  <c:v>963184</c:v>
                </c:pt>
                <c:pt idx="4785">
                  <c:v>963184</c:v>
                </c:pt>
                <c:pt idx="4786">
                  <c:v>964788</c:v>
                </c:pt>
                <c:pt idx="4787">
                  <c:v>964788</c:v>
                </c:pt>
                <c:pt idx="4788">
                  <c:v>967096</c:v>
                </c:pt>
                <c:pt idx="4789">
                  <c:v>967096</c:v>
                </c:pt>
                <c:pt idx="4790">
                  <c:v>967100</c:v>
                </c:pt>
                <c:pt idx="4791">
                  <c:v>967100</c:v>
                </c:pt>
                <c:pt idx="4792">
                  <c:v>967104</c:v>
                </c:pt>
                <c:pt idx="4793">
                  <c:v>967104</c:v>
                </c:pt>
                <c:pt idx="4794">
                  <c:v>971104</c:v>
                </c:pt>
                <c:pt idx="4795">
                  <c:v>971104</c:v>
                </c:pt>
                <c:pt idx="4796">
                  <c:v>973304</c:v>
                </c:pt>
                <c:pt idx="4797">
                  <c:v>973304</c:v>
                </c:pt>
                <c:pt idx="4798">
                  <c:v>973520</c:v>
                </c:pt>
                <c:pt idx="4799">
                  <c:v>973520</c:v>
                </c:pt>
                <c:pt idx="4800">
                  <c:v>973524</c:v>
                </c:pt>
                <c:pt idx="4801">
                  <c:v>973524</c:v>
                </c:pt>
                <c:pt idx="4802">
                  <c:v>973528</c:v>
                </c:pt>
                <c:pt idx="4803">
                  <c:v>973528</c:v>
                </c:pt>
                <c:pt idx="4804">
                  <c:v>973532</c:v>
                </c:pt>
                <c:pt idx="4805">
                  <c:v>973532</c:v>
                </c:pt>
                <c:pt idx="4806">
                  <c:v>974028</c:v>
                </c:pt>
                <c:pt idx="4807">
                  <c:v>974028</c:v>
                </c:pt>
                <c:pt idx="4808">
                  <c:v>974032</c:v>
                </c:pt>
                <c:pt idx="4809">
                  <c:v>974032</c:v>
                </c:pt>
                <c:pt idx="4810">
                  <c:v>978032</c:v>
                </c:pt>
                <c:pt idx="4811">
                  <c:v>978032</c:v>
                </c:pt>
                <c:pt idx="4812">
                  <c:v>981612</c:v>
                </c:pt>
                <c:pt idx="4813">
                  <c:v>981612</c:v>
                </c:pt>
                <c:pt idx="4814">
                  <c:v>985612</c:v>
                </c:pt>
                <c:pt idx="4815">
                  <c:v>985612</c:v>
                </c:pt>
                <c:pt idx="4816">
                  <c:v>987216</c:v>
                </c:pt>
                <c:pt idx="4817">
                  <c:v>987216</c:v>
                </c:pt>
                <c:pt idx="4818">
                  <c:v>987220</c:v>
                </c:pt>
                <c:pt idx="4819">
                  <c:v>987220</c:v>
                </c:pt>
                <c:pt idx="4820">
                  <c:v>987224</c:v>
                </c:pt>
                <c:pt idx="4821">
                  <c:v>987224</c:v>
                </c:pt>
                <c:pt idx="4822">
                  <c:v>991224</c:v>
                </c:pt>
                <c:pt idx="4823">
                  <c:v>991224</c:v>
                </c:pt>
                <c:pt idx="4824">
                  <c:v>995224</c:v>
                </c:pt>
                <c:pt idx="4825">
                  <c:v>995224</c:v>
                </c:pt>
                <c:pt idx="4826">
                  <c:v>999224</c:v>
                </c:pt>
                <c:pt idx="4827">
                  <c:v>999224</c:v>
                </c:pt>
                <c:pt idx="4828">
                  <c:v>1003224</c:v>
                </c:pt>
                <c:pt idx="4829">
                  <c:v>1003224</c:v>
                </c:pt>
                <c:pt idx="4830">
                  <c:v>1006188</c:v>
                </c:pt>
                <c:pt idx="4831">
                  <c:v>1006188</c:v>
                </c:pt>
                <c:pt idx="4832">
                  <c:v>1006292</c:v>
                </c:pt>
                <c:pt idx="4833">
                  <c:v>1006292</c:v>
                </c:pt>
                <c:pt idx="4834">
                  <c:v>1006532</c:v>
                </c:pt>
                <c:pt idx="4835">
                  <c:v>1006532</c:v>
                </c:pt>
                <c:pt idx="4836">
                  <c:v>1006556</c:v>
                </c:pt>
                <c:pt idx="4837">
                  <c:v>1006556</c:v>
                </c:pt>
                <c:pt idx="4838">
                  <c:v>1006792</c:v>
                </c:pt>
                <c:pt idx="4839">
                  <c:v>1006792</c:v>
                </c:pt>
                <c:pt idx="4840">
                  <c:v>1006832</c:v>
                </c:pt>
                <c:pt idx="4841">
                  <c:v>1006832</c:v>
                </c:pt>
                <c:pt idx="4842">
                  <c:v>1007076</c:v>
                </c:pt>
                <c:pt idx="4843">
                  <c:v>1007076</c:v>
                </c:pt>
                <c:pt idx="4844">
                  <c:v>1007180</c:v>
                </c:pt>
                <c:pt idx="4845">
                  <c:v>1007180</c:v>
                </c:pt>
                <c:pt idx="4846">
                  <c:v>1007400</c:v>
                </c:pt>
                <c:pt idx="4847">
                  <c:v>1007400</c:v>
                </c:pt>
                <c:pt idx="4848">
                  <c:v>1007404</c:v>
                </c:pt>
                <c:pt idx="4849">
                  <c:v>1007404</c:v>
                </c:pt>
                <c:pt idx="4850">
                  <c:v>1007916</c:v>
                </c:pt>
                <c:pt idx="4851">
                  <c:v>1007916</c:v>
                </c:pt>
                <c:pt idx="4852">
                  <c:v>1007920</c:v>
                </c:pt>
                <c:pt idx="4853">
                  <c:v>1007920</c:v>
                </c:pt>
                <c:pt idx="4854">
                  <c:v>1007924</c:v>
                </c:pt>
                <c:pt idx="4855">
                  <c:v>1007924</c:v>
                </c:pt>
                <c:pt idx="4856">
                  <c:v>1007928</c:v>
                </c:pt>
                <c:pt idx="4857">
                  <c:v>1007928</c:v>
                </c:pt>
                <c:pt idx="4858">
                  <c:v>1011928</c:v>
                </c:pt>
                <c:pt idx="4859">
                  <c:v>1011928</c:v>
                </c:pt>
                <c:pt idx="4860">
                  <c:v>1015928</c:v>
                </c:pt>
                <c:pt idx="4861">
                  <c:v>1015928</c:v>
                </c:pt>
                <c:pt idx="4862">
                  <c:v>1017328</c:v>
                </c:pt>
                <c:pt idx="4863">
                  <c:v>1017328</c:v>
                </c:pt>
                <c:pt idx="4864">
                  <c:v>1017332</c:v>
                </c:pt>
                <c:pt idx="4865">
                  <c:v>1017332</c:v>
                </c:pt>
                <c:pt idx="4866">
                  <c:v>1021332</c:v>
                </c:pt>
                <c:pt idx="4867">
                  <c:v>1021332</c:v>
                </c:pt>
                <c:pt idx="4868">
                  <c:v>1023828</c:v>
                </c:pt>
                <c:pt idx="4869">
                  <c:v>1023828</c:v>
                </c:pt>
                <c:pt idx="4870">
                  <c:v>1023936</c:v>
                </c:pt>
                <c:pt idx="4871">
                  <c:v>1023936</c:v>
                </c:pt>
                <c:pt idx="4872">
                  <c:v>1023940</c:v>
                </c:pt>
                <c:pt idx="4873">
                  <c:v>1023940</c:v>
                </c:pt>
                <c:pt idx="4874">
                  <c:v>1023944</c:v>
                </c:pt>
                <c:pt idx="4875">
                  <c:v>1023944</c:v>
                </c:pt>
                <c:pt idx="4876">
                  <c:v>1023948</c:v>
                </c:pt>
                <c:pt idx="4877">
                  <c:v>1023948</c:v>
                </c:pt>
                <c:pt idx="4878">
                  <c:v>1027948</c:v>
                </c:pt>
                <c:pt idx="4879">
                  <c:v>1027948</c:v>
                </c:pt>
                <c:pt idx="4880">
                  <c:v>1031948</c:v>
                </c:pt>
                <c:pt idx="4881">
                  <c:v>1031948</c:v>
                </c:pt>
                <c:pt idx="4882">
                  <c:v>1035948</c:v>
                </c:pt>
                <c:pt idx="4883">
                  <c:v>1035948</c:v>
                </c:pt>
                <c:pt idx="4884">
                  <c:v>1039948</c:v>
                </c:pt>
                <c:pt idx="4885">
                  <c:v>1039948</c:v>
                </c:pt>
                <c:pt idx="4886">
                  <c:v>1042460</c:v>
                </c:pt>
                <c:pt idx="4887">
                  <c:v>1042460</c:v>
                </c:pt>
                <c:pt idx="4888">
                  <c:v>1042464</c:v>
                </c:pt>
                <c:pt idx="4889">
                  <c:v>1042464</c:v>
                </c:pt>
                <c:pt idx="4890">
                  <c:v>1042468</c:v>
                </c:pt>
                <c:pt idx="4891">
                  <c:v>1042468</c:v>
                </c:pt>
                <c:pt idx="4892">
                  <c:v>1042472</c:v>
                </c:pt>
                <c:pt idx="4893">
                  <c:v>1042472</c:v>
                </c:pt>
                <c:pt idx="4894">
                  <c:v>1042476</c:v>
                </c:pt>
                <c:pt idx="4895">
                  <c:v>1042476</c:v>
                </c:pt>
                <c:pt idx="4896">
                  <c:v>1042480</c:v>
                </c:pt>
                <c:pt idx="4897">
                  <c:v>1042480</c:v>
                </c:pt>
                <c:pt idx="4898">
                  <c:v>1042484</c:v>
                </c:pt>
                <c:pt idx="4899">
                  <c:v>1042484</c:v>
                </c:pt>
                <c:pt idx="4900">
                  <c:v>1042664</c:v>
                </c:pt>
                <c:pt idx="4901">
                  <c:v>1042664</c:v>
                </c:pt>
                <c:pt idx="4902">
                  <c:v>1042668</c:v>
                </c:pt>
                <c:pt idx="4903">
                  <c:v>1042668</c:v>
                </c:pt>
                <c:pt idx="4904">
                  <c:v>1046668</c:v>
                </c:pt>
                <c:pt idx="4905">
                  <c:v>1046668</c:v>
                </c:pt>
                <c:pt idx="4906">
                  <c:v>1050668</c:v>
                </c:pt>
                <c:pt idx="4907">
                  <c:v>1050668</c:v>
                </c:pt>
                <c:pt idx="4908">
                  <c:v>1051344</c:v>
                </c:pt>
                <c:pt idx="4909">
                  <c:v>1051344</c:v>
                </c:pt>
                <c:pt idx="4910">
                  <c:v>1051368</c:v>
                </c:pt>
                <c:pt idx="4911">
                  <c:v>1051368</c:v>
                </c:pt>
                <c:pt idx="4912">
                  <c:v>1051372</c:v>
                </c:pt>
                <c:pt idx="4913">
                  <c:v>1051372</c:v>
                </c:pt>
                <c:pt idx="4914">
                  <c:v>1051376</c:v>
                </c:pt>
                <c:pt idx="4915">
                  <c:v>1051376</c:v>
                </c:pt>
                <c:pt idx="4916">
                  <c:v>1051380</c:v>
                </c:pt>
                <c:pt idx="4917">
                  <c:v>1051380</c:v>
                </c:pt>
                <c:pt idx="4918">
                  <c:v>1051384</c:v>
                </c:pt>
                <c:pt idx="4919">
                  <c:v>1051384</c:v>
                </c:pt>
                <c:pt idx="4920">
                  <c:v>1051388</c:v>
                </c:pt>
                <c:pt idx="4921">
                  <c:v>1051388</c:v>
                </c:pt>
                <c:pt idx="4922">
                  <c:v>1051392</c:v>
                </c:pt>
                <c:pt idx="4923">
                  <c:v>1051392</c:v>
                </c:pt>
                <c:pt idx="4924">
                  <c:v>1051396</c:v>
                </c:pt>
                <c:pt idx="4925">
                  <c:v>1051396</c:v>
                </c:pt>
                <c:pt idx="4926">
                  <c:v>1051400</c:v>
                </c:pt>
                <c:pt idx="4927">
                  <c:v>1051400</c:v>
                </c:pt>
                <c:pt idx="4928">
                  <c:v>1051404</c:v>
                </c:pt>
                <c:pt idx="4929">
                  <c:v>1051404</c:v>
                </c:pt>
                <c:pt idx="4930">
                  <c:v>1051408</c:v>
                </c:pt>
                <c:pt idx="4931">
                  <c:v>1051408</c:v>
                </c:pt>
                <c:pt idx="4932">
                  <c:v>1051412</c:v>
                </c:pt>
                <c:pt idx="4933">
                  <c:v>1051412</c:v>
                </c:pt>
                <c:pt idx="4934">
                  <c:v>1051416</c:v>
                </c:pt>
                <c:pt idx="4935">
                  <c:v>1051416</c:v>
                </c:pt>
                <c:pt idx="4936">
                  <c:v>1051420</c:v>
                </c:pt>
                <c:pt idx="4937">
                  <c:v>1051420</c:v>
                </c:pt>
                <c:pt idx="4938">
                  <c:v>1051424</c:v>
                </c:pt>
                <c:pt idx="4939">
                  <c:v>1051424</c:v>
                </c:pt>
                <c:pt idx="4940">
                  <c:v>1051428</c:v>
                </c:pt>
                <c:pt idx="4941">
                  <c:v>1051428</c:v>
                </c:pt>
                <c:pt idx="4942">
                  <c:v>1051432</c:v>
                </c:pt>
                <c:pt idx="4943">
                  <c:v>1051432</c:v>
                </c:pt>
                <c:pt idx="4944">
                  <c:v>1051436</c:v>
                </c:pt>
                <c:pt idx="4945">
                  <c:v>1051436</c:v>
                </c:pt>
                <c:pt idx="4946">
                  <c:v>1051440</c:v>
                </c:pt>
                <c:pt idx="4947">
                  <c:v>1051440</c:v>
                </c:pt>
                <c:pt idx="4948">
                  <c:v>1051444</c:v>
                </c:pt>
                <c:pt idx="4949">
                  <c:v>1051444</c:v>
                </c:pt>
                <c:pt idx="4950">
                  <c:v>1051628</c:v>
                </c:pt>
                <c:pt idx="4951">
                  <c:v>1051628</c:v>
                </c:pt>
                <c:pt idx="4952">
                  <c:v>1055628</c:v>
                </c:pt>
                <c:pt idx="4953">
                  <c:v>1055628</c:v>
                </c:pt>
                <c:pt idx="4954">
                  <c:v>1059628</c:v>
                </c:pt>
                <c:pt idx="4955">
                  <c:v>1059628</c:v>
                </c:pt>
                <c:pt idx="4956">
                  <c:v>1063628</c:v>
                </c:pt>
                <c:pt idx="4957">
                  <c:v>1063628</c:v>
                </c:pt>
                <c:pt idx="4958">
                  <c:v>1067628</c:v>
                </c:pt>
                <c:pt idx="4959">
                  <c:v>1067628</c:v>
                </c:pt>
                <c:pt idx="4960">
                  <c:v>1071628</c:v>
                </c:pt>
                <c:pt idx="4961">
                  <c:v>1071628</c:v>
                </c:pt>
                <c:pt idx="4962">
                  <c:v>1075628</c:v>
                </c:pt>
                <c:pt idx="4963">
                  <c:v>1075628</c:v>
                </c:pt>
                <c:pt idx="4964">
                  <c:v>1079628</c:v>
                </c:pt>
                <c:pt idx="4965">
                  <c:v>1079628</c:v>
                </c:pt>
                <c:pt idx="4966">
                  <c:v>1083628</c:v>
                </c:pt>
                <c:pt idx="4967">
                  <c:v>1083628</c:v>
                </c:pt>
                <c:pt idx="4968">
                  <c:v>1087628</c:v>
                </c:pt>
                <c:pt idx="4969">
                  <c:v>1087628</c:v>
                </c:pt>
                <c:pt idx="4970">
                  <c:v>1091628</c:v>
                </c:pt>
                <c:pt idx="4971">
                  <c:v>1091628</c:v>
                </c:pt>
                <c:pt idx="4972">
                  <c:v>1095628</c:v>
                </c:pt>
                <c:pt idx="4973">
                  <c:v>1095628</c:v>
                </c:pt>
                <c:pt idx="4974">
                  <c:v>1099628</c:v>
                </c:pt>
                <c:pt idx="4975">
                  <c:v>1099628</c:v>
                </c:pt>
                <c:pt idx="4976">
                  <c:v>1103628</c:v>
                </c:pt>
                <c:pt idx="4977">
                  <c:v>1103628</c:v>
                </c:pt>
                <c:pt idx="4978">
                  <c:v>1107628</c:v>
                </c:pt>
                <c:pt idx="4979">
                  <c:v>1107628</c:v>
                </c:pt>
                <c:pt idx="4980">
                  <c:v>1111628</c:v>
                </c:pt>
                <c:pt idx="4981">
                  <c:v>1111628</c:v>
                </c:pt>
                <c:pt idx="4982">
                  <c:v>1115628</c:v>
                </c:pt>
                <c:pt idx="4983">
                  <c:v>1115628</c:v>
                </c:pt>
                <c:pt idx="4984">
                  <c:v>1119628</c:v>
                </c:pt>
                <c:pt idx="4985">
                  <c:v>1119628</c:v>
                </c:pt>
                <c:pt idx="4986">
                  <c:v>1123628</c:v>
                </c:pt>
                <c:pt idx="4987">
                  <c:v>1123628</c:v>
                </c:pt>
                <c:pt idx="4988">
                  <c:v>1127628</c:v>
                </c:pt>
                <c:pt idx="4989">
                  <c:v>1127628</c:v>
                </c:pt>
                <c:pt idx="4990">
                  <c:v>1131628</c:v>
                </c:pt>
                <c:pt idx="4991">
                  <c:v>1131628</c:v>
                </c:pt>
                <c:pt idx="4992">
                  <c:v>1135628</c:v>
                </c:pt>
                <c:pt idx="4993">
                  <c:v>1135628</c:v>
                </c:pt>
                <c:pt idx="4994">
                  <c:v>1139628</c:v>
                </c:pt>
                <c:pt idx="4995">
                  <c:v>1139628</c:v>
                </c:pt>
                <c:pt idx="4996">
                  <c:v>1143628</c:v>
                </c:pt>
                <c:pt idx="4997">
                  <c:v>1143628</c:v>
                </c:pt>
                <c:pt idx="4998">
                  <c:v>1147628</c:v>
                </c:pt>
                <c:pt idx="4999">
                  <c:v>1147628</c:v>
                </c:pt>
                <c:pt idx="5000">
                  <c:v>1151628</c:v>
                </c:pt>
                <c:pt idx="5001">
                  <c:v>1151628</c:v>
                </c:pt>
                <c:pt idx="5002">
                  <c:v>1155628</c:v>
                </c:pt>
                <c:pt idx="5003">
                  <c:v>1155628</c:v>
                </c:pt>
                <c:pt idx="5004">
                  <c:v>1159628</c:v>
                </c:pt>
                <c:pt idx="5005">
                  <c:v>1159628</c:v>
                </c:pt>
                <c:pt idx="5006">
                  <c:v>1163092</c:v>
                </c:pt>
                <c:pt idx="5007">
                  <c:v>1163092</c:v>
                </c:pt>
                <c:pt idx="5008">
                  <c:v>1163596</c:v>
                </c:pt>
                <c:pt idx="5009">
                  <c:v>1163596</c:v>
                </c:pt>
                <c:pt idx="5010">
                  <c:v>1163600</c:v>
                </c:pt>
                <c:pt idx="5011">
                  <c:v>1163600</c:v>
                </c:pt>
                <c:pt idx="5012">
                  <c:v>1163604</c:v>
                </c:pt>
                <c:pt idx="5013">
                  <c:v>1163604</c:v>
                </c:pt>
                <c:pt idx="5014">
                  <c:v>1163608</c:v>
                </c:pt>
                <c:pt idx="5015">
                  <c:v>1163608</c:v>
                </c:pt>
                <c:pt idx="5016">
                  <c:v>1163612</c:v>
                </c:pt>
                <c:pt idx="5017">
                  <c:v>1163612</c:v>
                </c:pt>
                <c:pt idx="5018">
                  <c:v>1163616</c:v>
                </c:pt>
                <c:pt idx="5019">
                  <c:v>1163616</c:v>
                </c:pt>
                <c:pt idx="5020">
                  <c:v>1163620</c:v>
                </c:pt>
                <c:pt idx="5021">
                  <c:v>1163620</c:v>
                </c:pt>
                <c:pt idx="5022">
                  <c:v>1163624</c:v>
                </c:pt>
                <c:pt idx="5023">
                  <c:v>1163624</c:v>
                </c:pt>
                <c:pt idx="5024">
                  <c:v>1163628</c:v>
                </c:pt>
                <c:pt idx="5025">
                  <c:v>1163628</c:v>
                </c:pt>
                <c:pt idx="5026">
                  <c:v>1163632</c:v>
                </c:pt>
                <c:pt idx="5027">
                  <c:v>1163632</c:v>
                </c:pt>
                <c:pt idx="5028">
                  <c:v>1163636</c:v>
                </c:pt>
                <c:pt idx="5029">
                  <c:v>1163636</c:v>
                </c:pt>
                <c:pt idx="5030">
                  <c:v>1164372</c:v>
                </c:pt>
                <c:pt idx="5031">
                  <c:v>1164372</c:v>
                </c:pt>
                <c:pt idx="5032">
                  <c:v>1164376</c:v>
                </c:pt>
                <c:pt idx="5033">
                  <c:v>1164376</c:v>
                </c:pt>
                <c:pt idx="5034">
                  <c:v>1164548</c:v>
                </c:pt>
                <c:pt idx="5035">
                  <c:v>1164548</c:v>
                </c:pt>
                <c:pt idx="5036">
                  <c:v>1164552</c:v>
                </c:pt>
                <c:pt idx="5037">
                  <c:v>1164552</c:v>
                </c:pt>
                <c:pt idx="5038">
                  <c:v>1164556</c:v>
                </c:pt>
                <c:pt idx="5039">
                  <c:v>1164556</c:v>
                </c:pt>
                <c:pt idx="5040">
                  <c:v>1164812</c:v>
                </c:pt>
                <c:pt idx="5041">
                  <c:v>1164812</c:v>
                </c:pt>
                <c:pt idx="5042">
                  <c:v>1164880</c:v>
                </c:pt>
                <c:pt idx="5043">
                  <c:v>1164880</c:v>
                </c:pt>
                <c:pt idx="5044">
                  <c:v>1164948</c:v>
                </c:pt>
                <c:pt idx="5045">
                  <c:v>1164948</c:v>
                </c:pt>
                <c:pt idx="5046">
                  <c:v>1164952</c:v>
                </c:pt>
                <c:pt idx="5047">
                  <c:v>1164952</c:v>
                </c:pt>
                <c:pt idx="5048">
                  <c:v>1164956</c:v>
                </c:pt>
                <c:pt idx="5049">
                  <c:v>1164956</c:v>
                </c:pt>
                <c:pt idx="5050">
                  <c:v>1164960</c:v>
                </c:pt>
                <c:pt idx="5051">
                  <c:v>1164960</c:v>
                </c:pt>
                <c:pt idx="5052">
                  <c:v>1164964</c:v>
                </c:pt>
                <c:pt idx="5053">
                  <c:v>1164964</c:v>
                </c:pt>
                <c:pt idx="5054">
                  <c:v>1164968</c:v>
                </c:pt>
                <c:pt idx="5055">
                  <c:v>1164968</c:v>
                </c:pt>
                <c:pt idx="5056">
                  <c:v>1164972</c:v>
                </c:pt>
                <c:pt idx="5057">
                  <c:v>1164972</c:v>
                </c:pt>
                <c:pt idx="5058">
                  <c:v>1164992</c:v>
                </c:pt>
                <c:pt idx="5059">
                  <c:v>1164992</c:v>
                </c:pt>
                <c:pt idx="5060">
                  <c:v>1164996</c:v>
                </c:pt>
                <c:pt idx="5061">
                  <c:v>1164996</c:v>
                </c:pt>
                <c:pt idx="5062">
                  <c:v>1166208</c:v>
                </c:pt>
                <c:pt idx="5063">
                  <c:v>1166208</c:v>
                </c:pt>
                <c:pt idx="5064">
                  <c:v>1166212</c:v>
                </c:pt>
                <c:pt idx="5065">
                  <c:v>1166212</c:v>
                </c:pt>
                <c:pt idx="5066">
                  <c:v>1166400</c:v>
                </c:pt>
                <c:pt idx="5067">
                  <c:v>1166400</c:v>
                </c:pt>
                <c:pt idx="5068">
                  <c:v>1166404</c:v>
                </c:pt>
                <c:pt idx="5069">
                  <c:v>1166404</c:v>
                </c:pt>
                <c:pt idx="5070">
                  <c:v>1166568</c:v>
                </c:pt>
                <c:pt idx="5071">
                  <c:v>1166568</c:v>
                </c:pt>
                <c:pt idx="5072">
                  <c:v>1166572</c:v>
                </c:pt>
                <c:pt idx="5073">
                  <c:v>1166572</c:v>
                </c:pt>
                <c:pt idx="5074">
                  <c:v>1166736</c:v>
                </c:pt>
                <c:pt idx="5075">
                  <c:v>1166736</c:v>
                </c:pt>
                <c:pt idx="5076">
                  <c:v>1166828</c:v>
                </c:pt>
                <c:pt idx="5077">
                  <c:v>1166828</c:v>
                </c:pt>
                <c:pt idx="5078">
                  <c:v>1166992</c:v>
                </c:pt>
                <c:pt idx="5079">
                  <c:v>1166992</c:v>
                </c:pt>
                <c:pt idx="5080">
                  <c:v>1166996</c:v>
                </c:pt>
                <c:pt idx="5081">
                  <c:v>1166996</c:v>
                </c:pt>
                <c:pt idx="5082">
                  <c:v>1167160</c:v>
                </c:pt>
                <c:pt idx="5083">
                  <c:v>1167160</c:v>
                </c:pt>
                <c:pt idx="5084">
                  <c:v>1167208</c:v>
                </c:pt>
                <c:pt idx="5085">
                  <c:v>1167208</c:v>
                </c:pt>
                <c:pt idx="5086">
                  <c:v>1167368</c:v>
                </c:pt>
                <c:pt idx="5087">
                  <c:v>1167368</c:v>
                </c:pt>
                <c:pt idx="5088">
                  <c:v>1167372</c:v>
                </c:pt>
                <c:pt idx="5089">
                  <c:v>1167372</c:v>
                </c:pt>
                <c:pt idx="5090">
                  <c:v>1167532</c:v>
                </c:pt>
                <c:pt idx="5091">
                  <c:v>1167532</c:v>
                </c:pt>
                <c:pt idx="5092">
                  <c:v>1167536</c:v>
                </c:pt>
                <c:pt idx="5093">
                  <c:v>1167536</c:v>
                </c:pt>
                <c:pt idx="5094">
                  <c:v>1167700</c:v>
                </c:pt>
                <c:pt idx="5095">
                  <c:v>1167700</c:v>
                </c:pt>
                <c:pt idx="5096">
                  <c:v>1167704</c:v>
                </c:pt>
                <c:pt idx="5097">
                  <c:v>1167704</c:v>
                </c:pt>
                <c:pt idx="5098">
                  <c:v>1167868</c:v>
                </c:pt>
                <c:pt idx="5099">
                  <c:v>1167868</c:v>
                </c:pt>
                <c:pt idx="5100">
                  <c:v>1167872</c:v>
                </c:pt>
                <c:pt idx="5101">
                  <c:v>1167872</c:v>
                </c:pt>
                <c:pt idx="5102">
                  <c:v>1167876</c:v>
                </c:pt>
                <c:pt idx="5103">
                  <c:v>1167876</c:v>
                </c:pt>
                <c:pt idx="5104">
                  <c:v>1167880</c:v>
                </c:pt>
                <c:pt idx="5105">
                  <c:v>1167880</c:v>
                </c:pt>
                <c:pt idx="5106">
                  <c:v>1168096</c:v>
                </c:pt>
                <c:pt idx="5107">
                  <c:v>1168096</c:v>
                </c:pt>
                <c:pt idx="5108">
                  <c:v>1168100</c:v>
                </c:pt>
                <c:pt idx="5109">
                  <c:v>1168100</c:v>
                </c:pt>
                <c:pt idx="5110">
                  <c:v>1168344</c:v>
                </c:pt>
                <c:pt idx="5111">
                  <c:v>1168344</c:v>
                </c:pt>
                <c:pt idx="5112">
                  <c:v>1168380</c:v>
                </c:pt>
                <c:pt idx="5113">
                  <c:v>1168380</c:v>
                </c:pt>
                <c:pt idx="5114">
                  <c:v>1172380</c:v>
                </c:pt>
                <c:pt idx="5115">
                  <c:v>1172380</c:v>
                </c:pt>
                <c:pt idx="5116">
                  <c:v>1176380</c:v>
                </c:pt>
                <c:pt idx="5117">
                  <c:v>1176380</c:v>
                </c:pt>
                <c:pt idx="5118">
                  <c:v>1180380</c:v>
                </c:pt>
                <c:pt idx="5119">
                  <c:v>1180380</c:v>
                </c:pt>
                <c:pt idx="5120">
                  <c:v>1181640</c:v>
                </c:pt>
                <c:pt idx="5121">
                  <c:v>1181640</c:v>
                </c:pt>
                <c:pt idx="5122">
                  <c:v>1181904</c:v>
                </c:pt>
                <c:pt idx="5123">
                  <c:v>1181904</c:v>
                </c:pt>
                <c:pt idx="5124">
                  <c:v>1181908</c:v>
                </c:pt>
                <c:pt idx="5125">
                  <c:v>1181908</c:v>
                </c:pt>
                <c:pt idx="5126">
                  <c:v>1181912</c:v>
                </c:pt>
                <c:pt idx="5127">
                  <c:v>1181912</c:v>
                </c:pt>
                <c:pt idx="5128">
                  <c:v>1181916</c:v>
                </c:pt>
                <c:pt idx="5129">
                  <c:v>1181916</c:v>
                </c:pt>
                <c:pt idx="5130">
                  <c:v>1182452</c:v>
                </c:pt>
                <c:pt idx="5131">
                  <c:v>1182452</c:v>
                </c:pt>
                <c:pt idx="5132">
                  <c:v>1182456</c:v>
                </c:pt>
                <c:pt idx="5133">
                  <c:v>1182456</c:v>
                </c:pt>
                <c:pt idx="5134">
                  <c:v>1182460</c:v>
                </c:pt>
                <c:pt idx="5135">
                  <c:v>1182460</c:v>
                </c:pt>
                <c:pt idx="5136">
                  <c:v>1182464</c:v>
                </c:pt>
                <c:pt idx="5137">
                  <c:v>1182464</c:v>
                </c:pt>
                <c:pt idx="5138">
                  <c:v>1182468</c:v>
                </c:pt>
                <c:pt idx="5139">
                  <c:v>1182468</c:v>
                </c:pt>
                <c:pt idx="5140">
                  <c:v>1182472</c:v>
                </c:pt>
                <c:pt idx="5141">
                  <c:v>1182472</c:v>
                </c:pt>
                <c:pt idx="5142">
                  <c:v>1182476</c:v>
                </c:pt>
                <c:pt idx="5143">
                  <c:v>1182476</c:v>
                </c:pt>
                <c:pt idx="5144">
                  <c:v>1182480</c:v>
                </c:pt>
                <c:pt idx="5145">
                  <c:v>1182480</c:v>
                </c:pt>
                <c:pt idx="5146">
                  <c:v>1182484</c:v>
                </c:pt>
                <c:pt idx="5147">
                  <c:v>1182484</c:v>
                </c:pt>
                <c:pt idx="5148">
                  <c:v>1182488</c:v>
                </c:pt>
                <c:pt idx="5149">
                  <c:v>1182488</c:v>
                </c:pt>
                <c:pt idx="5150">
                  <c:v>1182576</c:v>
                </c:pt>
                <c:pt idx="5151">
                  <c:v>1182576</c:v>
                </c:pt>
                <c:pt idx="5152">
                  <c:v>1182580</c:v>
                </c:pt>
                <c:pt idx="5153">
                  <c:v>1182580</c:v>
                </c:pt>
                <c:pt idx="5154">
                  <c:v>1182584</c:v>
                </c:pt>
                <c:pt idx="5155">
                  <c:v>1182584</c:v>
                </c:pt>
                <c:pt idx="5156">
                  <c:v>1182588</c:v>
                </c:pt>
                <c:pt idx="5157">
                  <c:v>1182588</c:v>
                </c:pt>
                <c:pt idx="5158">
                  <c:v>1182592</c:v>
                </c:pt>
                <c:pt idx="5159">
                  <c:v>1182592</c:v>
                </c:pt>
                <c:pt idx="5160">
                  <c:v>1183280</c:v>
                </c:pt>
                <c:pt idx="5161">
                  <c:v>1183280</c:v>
                </c:pt>
                <c:pt idx="5162">
                  <c:v>1183284</c:v>
                </c:pt>
                <c:pt idx="5163">
                  <c:v>1183284</c:v>
                </c:pt>
                <c:pt idx="5164">
                  <c:v>1183288</c:v>
                </c:pt>
                <c:pt idx="5165">
                  <c:v>1183288</c:v>
                </c:pt>
                <c:pt idx="5166">
                  <c:v>1183292</c:v>
                </c:pt>
                <c:pt idx="5167">
                  <c:v>1183292</c:v>
                </c:pt>
                <c:pt idx="5168">
                  <c:v>1183296</c:v>
                </c:pt>
                <c:pt idx="5169">
                  <c:v>1183296</c:v>
                </c:pt>
                <c:pt idx="5170">
                  <c:v>1183300</c:v>
                </c:pt>
                <c:pt idx="5171">
                  <c:v>1183300</c:v>
                </c:pt>
                <c:pt idx="5172">
                  <c:v>1183304</c:v>
                </c:pt>
                <c:pt idx="5173">
                  <c:v>1183304</c:v>
                </c:pt>
                <c:pt idx="5174">
                  <c:v>1183308</c:v>
                </c:pt>
                <c:pt idx="5175">
                  <c:v>1183308</c:v>
                </c:pt>
                <c:pt idx="5176">
                  <c:v>1183312</c:v>
                </c:pt>
                <c:pt idx="5177">
                  <c:v>1183312</c:v>
                </c:pt>
                <c:pt idx="5178">
                  <c:v>1183316</c:v>
                </c:pt>
                <c:pt idx="5179">
                  <c:v>1183316</c:v>
                </c:pt>
                <c:pt idx="5180">
                  <c:v>1183320</c:v>
                </c:pt>
                <c:pt idx="5181">
                  <c:v>1183320</c:v>
                </c:pt>
                <c:pt idx="5182">
                  <c:v>1183324</c:v>
                </c:pt>
                <c:pt idx="5183">
                  <c:v>1183324</c:v>
                </c:pt>
                <c:pt idx="5184">
                  <c:v>1183328</c:v>
                </c:pt>
                <c:pt idx="5185">
                  <c:v>1183328</c:v>
                </c:pt>
                <c:pt idx="5186">
                  <c:v>1183332</c:v>
                </c:pt>
                <c:pt idx="5187">
                  <c:v>1183332</c:v>
                </c:pt>
                <c:pt idx="5188">
                  <c:v>1183336</c:v>
                </c:pt>
                <c:pt idx="5189">
                  <c:v>1183336</c:v>
                </c:pt>
                <c:pt idx="5190">
                  <c:v>1183340</c:v>
                </c:pt>
                <c:pt idx="5191">
                  <c:v>1183340</c:v>
                </c:pt>
                <c:pt idx="5192">
                  <c:v>1183344</c:v>
                </c:pt>
                <c:pt idx="5193">
                  <c:v>1183344</c:v>
                </c:pt>
                <c:pt idx="5194">
                  <c:v>1183348</c:v>
                </c:pt>
                <c:pt idx="5195">
                  <c:v>1183348</c:v>
                </c:pt>
                <c:pt idx="5196">
                  <c:v>1187348</c:v>
                </c:pt>
                <c:pt idx="5197">
                  <c:v>1187348</c:v>
                </c:pt>
                <c:pt idx="5198">
                  <c:v>1191348</c:v>
                </c:pt>
                <c:pt idx="5199">
                  <c:v>1191348</c:v>
                </c:pt>
                <c:pt idx="5200">
                  <c:v>1195348</c:v>
                </c:pt>
                <c:pt idx="5201">
                  <c:v>1195348</c:v>
                </c:pt>
                <c:pt idx="5202">
                  <c:v>1199348</c:v>
                </c:pt>
                <c:pt idx="5203">
                  <c:v>1199348</c:v>
                </c:pt>
                <c:pt idx="5204">
                  <c:v>1203348</c:v>
                </c:pt>
                <c:pt idx="5205">
                  <c:v>1203348</c:v>
                </c:pt>
                <c:pt idx="5206">
                  <c:v>1207348</c:v>
                </c:pt>
                <c:pt idx="5207">
                  <c:v>1207348</c:v>
                </c:pt>
                <c:pt idx="5208">
                  <c:v>1211348</c:v>
                </c:pt>
                <c:pt idx="5209">
                  <c:v>1211348</c:v>
                </c:pt>
                <c:pt idx="5210">
                  <c:v>1215348</c:v>
                </c:pt>
                <c:pt idx="5211">
                  <c:v>1215348</c:v>
                </c:pt>
                <c:pt idx="5212">
                  <c:v>1219348</c:v>
                </c:pt>
                <c:pt idx="5213">
                  <c:v>1219348</c:v>
                </c:pt>
                <c:pt idx="5214">
                  <c:v>1223348</c:v>
                </c:pt>
                <c:pt idx="5215">
                  <c:v>1223348</c:v>
                </c:pt>
                <c:pt idx="5216">
                  <c:v>1227348</c:v>
                </c:pt>
                <c:pt idx="5217">
                  <c:v>1227348</c:v>
                </c:pt>
                <c:pt idx="5218">
                  <c:v>1231348</c:v>
                </c:pt>
                <c:pt idx="5219">
                  <c:v>1231348</c:v>
                </c:pt>
                <c:pt idx="5220">
                  <c:v>1235348</c:v>
                </c:pt>
                <c:pt idx="5221">
                  <c:v>1235348</c:v>
                </c:pt>
                <c:pt idx="5222">
                  <c:v>1239348</c:v>
                </c:pt>
                <c:pt idx="5223">
                  <c:v>1239348</c:v>
                </c:pt>
                <c:pt idx="5224">
                  <c:v>1240816</c:v>
                </c:pt>
                <c:pt idx="5225">
                  <c:v>1240816</c:v>
                </c:pt>
                <c:pt idx="5226">
                  <c:v>1240820</c:v>
                </c:pt>
                <c:pt idx="5227">
                  <c:v>1240820</c:v>
                </c:pt>
                <c:pt idx="5228">
                  <c:v>1240824</c:v>
                </c:pt>
                <c:pt idx="5229">
                  <c:v>1240824</c:v>
                </c:pt>
                <c:pt idx="5230">
                  <c:v>1240828</c:v>
                </c:pt>
                <c:pt idx="5231">
                  <c:v>1240828</c:v>
                </c:pt>
                <c:pt idx="5232">
                  <c:v>1240832</c:v>
                </c:pt>
                <c:pt idx="5233">
                  <c:v>1240832</c:v>
                </c:pt>
                <c:pt idx="5234">
                  <c:v>1240836</c:v>
                </c:pt>
                <c:pt idx="5235">
                  <c:v>1240836</c:v>
                </c:pt>
                <c:pt idx="5236">
                  <c:v>1240840</c:v>
                </c:pt>
                <c:pt idx="5237">
                  <c:v>1240840</c:v>
                </c:pt>
                <c:pt idx="5238">
                  <c:v>1240844</c:v>
                </c:pt>
                <c:pt idx="5239">
                  <c:v>1240844</c:v>
                </c:pt>
                <c:pt idx="5240">
                  <c:v>1240848</c:v>
                </c:pt>
                <c:pt idx="5241">
                  <c:v>1240848</c:v>
                </c:pt>
                <c:pt idx="5242">
                  <c:v>1240852</c:v>
                </c:pt>
                <c:pt idx="5243">
                  <c:v>1240852</c:v>
                </c:pt>
                <c:pt idx="5244">
                  <c:v>1240856</c:v>
                </c:pt>
                <c:pt idx="5245">
                  <c:v>1240856</c:v>
                </c:pt>
                <c:pt idx="5246">
                  <c:v>1240860</c:v>
                </c:pt>
                <c:pt idx="5247">
                  <c:v>1240860</c:v>
                </c:pt>
                <c:pt idx="5248">
                  <c:v>1240864</c:v>
                </c:pt>
                <c:pt idx="5249">
                  <c:v>1240864</c:v>
                </c:pt>
                <c:pt idx="5250">
                  <c:v>1240868</c:v>
                </c:pt>
                <c:pt idx="5251">
                  <c:v>1240868</c:v>
                </c:pt>
                <c:pt idx="5252">
                  <c:v>1240872</c:v>
                </c:pt>
                <c:pt idx="5253">
                  <c:v>1240872</c:v>
                </c:pt>
                <c:pt idx="5254">
                  <c:v>1240876</c:v>
                </c:pt>
                <c:pt idx="5255">
                  <c:v>1240876</c:v>
                </c:pt>
                <c:pt idx="5256">
                  <c:v>1240880</c:v>
                </c:pt>
                <c:pt idx="5257">
                  <c:v>1240880</c:v>
                </c:pt>
                <c:pt idx="5258">
                  <c:v>1240884</c:v>
                </c:pt>
                <c:pt idx="5259">
                  <c:v>1240884</c:v>
                </c:pt>
                <c:pt idx="5260">
                  <c:v>1240888</c:v>
                </c:pt>
                <c:pt idx="5261">
                  <c:v>1240888</c:v>
                </c:pt>
                <c:pt idx="5262">
                  <c:v>1240892</c:v>
                </c:pt>
                <c:pt idx="5263">
                  <c:v>1240892</c:v>
                </c:pt>
                <c:pt idx="5264">
                  <c:v>1241060</c:v>
                </c:pt>
                <c:pt idx="5265">
                  <c:v>1241060</c:v>
                </c:pt>
                <c:pt idx="5266">
                  <c:v>1241064</c:v>
                </c:pt>
                <c:pt idx="5267">
                  <c:v>1241064</c:v>
                </c:pt>
                <c:pt idx="5268">
                  <c:v>1241068</c:v>
                </c:pt>
                <c:pt idx="5269">
                  <c:v>1241068</c:v>
                </c:pt>
                <c:pt idx="5270">
                  <c:v>1241072</c:v>
                </c:pt>
                <c:pt idx="5271">
                  <c:v>1241072</c:v>
                </c:pt>
                <c:pt idx="5272">
                  <c:v>1241076</c:v>
                </c:pt>
                <c:pt idx="5273">
                  <c:v>1241076</c:v>
                </c:pt>
                <c:pt idx="5274">
                  <c:v>1245076</c:v>
                </c:pt>
                <c:pt idx="5275">
                  <c:v>1245076</c:v>
                </c:pt>
                <c:pt idx="5276">
                  <c:v>1249076</c:v>
                </c:pt>
                <c:pt idx="5277">
                  <c:v>1249076</c:v>
                </c:pt>
                <c:pt idx="5278">
                  <c:v>1253076</c:v>
                </c:pt>
                <c:pt idx="5279">
                  <c:v>1253076</c:v>
                </c:pt>
                <c:pt idx="5280">
                  <c:v>1257076</c:v>
                </c:pt>
                <c:pt idx="5281">
                  <c:v>1257076</c:v>
                </c:pt>
                <c:pt idx="5282">
                  <c:v>1261076</c:v>
                </c:pt>
                <c:pt idx="5283">
                  <c:v>1261076</c:v>
                </c:pt>
                <c:pt idx="5284">
                  <c:v>1265076</c:v>
                </c:pt>
                <c:pt idx="5285">
                  <c:v>1265076</c:v>
                </c:pt>
                <c:pt idx="5286">
                  <c:v>1269076</c:v>
                </c:pt>
                <c:pt idx="5287">
                  <c:v>1269076</c:v>
                </c:pt>
                <c:pt idx="5288">
                  <c:v>1273076</c:v>
                </c:pt>
                <c:pt idx="5289">
                  <c:v>1273076</c:v>
                </c:pt>
                <c:pt idx="5290">
                  <c:v>1277076</c:v>
                </c:pt>
                <c:pt idx="5291">
                  <c:v>1277076</c:v>
                </c:pt>
                <c:pt idx="5292">
                  <c:v>1281076</c:v>
                </c:pt>
                <c:pt idx="5293">
                  <c:v>1281076</c:v>
                </c:pt>
                <c:pt idx="5294">
                  <c:v>1285076</c:v>
                </c:pt>
                <c:pt idx="5295">
                  <c:v>1285076</c:v>
                </c:pt>
                <c:pt idx="5296">
                  <c:v>1289076</c:v>
                </c:pt>
                <c:pt idx="5297">
                  <c:v>1289076</c:v>
                </c:pt>
                <c:pt idx="5298">
                  <c:v>1293076</c:v>
                </c:pt>
                <c:pt idx="5299">
                  <c:v>1293076</c:v>
                </c:pt>
                <c:pt idx="5300">
                  <c:v>1297076</c:v>
                </c:pt>
                <c:pt idx="5301">
                  <c:v>1297076</c:v>
                </c:pt>
                <c:pt idx="5302">
                  <c:v>1301076</c:v>
                </c:pt>
                <c:pt idx="5303">
                  <c:v>1301076</c:v>
                </c:pt>
                <c:pt idx="5304">
                  <c:v>1305076</c:v>
                </c:pt>
                <c:pt idx="5305">
                  <c:v>1305076</c:v>
                </c:pt>
                <c:pt idx="5306">
                  <c:v>1309076</c:v>
                </c:pt>
                <c:pt idx="5307">
                  <c:v>1309076</c:v>
                </c:pt>
                <c:pt idx="5308">
                  <c:v>1313076</c:v>
                </c:pt>
                <c:pt idx="5309">
                  <c:v>1313076</c:v>
                </c:pt>
                <c:pt idx="5310">
                  <c:v>1317076</c:v>
                </c:pt>
                <c:pt idx="5311">
                  <c:v>1317076</c:v>
                </c:pt>
                <c:pt idx="5312">
                  <c:v>1321076</c:v>
                </c:pt>
                <c:pt idx="5313">
                  <c:v>1321076</c:v>
                </c:pt>
                <c:pt idx="5314">
                  <c:v>1325076</c:v>
                </c:pt>
                <c:pt idx="5315">
                  <c:v>1325076</c:v>
                </c:pt>
                <c:pt idx="5316">
                  <c:v>1329076</c:v>
                </c:pt>
                <c:pt idx="5317">
                  <c:v>1329076</c:v>
                </c:pt>
                <c:pt idx="5318">
                  <c:v>1333076</c:v>
                </c:pt>
                <c:pt idx="5319">
                  <c:v>1333076</c:v>
                </c:pt>
                <c:pt idx="5320">
                  <c:v>1337076</c:v>
                </c:pt>
                <c:pt idx="5321">
                  <c:v>1337076</c:v>
                </c:pt>
                <c:pt idx="5322">
                  <c:v>1341076</c:v>
                </c:pt>
                <c:pt idx="5323">
                  <c:v>1341076</c:v>
                </c:pt>
                <c:pt idx="5324">
                  <c:v>1344408</c:v>
                </c:pt>
                <c:pt idx="5325">
                  <c:v>1344408</c:v>
                </c:pt>
                <c:pt idx="5326">
                  <c:v>1344412</c:v>
                </c:pt>
                <c:pt idx="5327">
                  <c:v>1344412</c:v>
                </c:pt>
                <c:pt idx="5328">
                  <c:v>1344416</c:v>
                </c:pt>
                <c:pt idx="5329">
                  <c:v>1344416</c:v>
                </c:pt>
                <c:pt idx="5330">
                  <c:v>1344420</c:v>
                </c:pt>
                <c:pt idx="5331">
                  <c:v>1344420</c:v>
                </c:pt>
                <c:pt idx="5332">
                  <c:v>1345012</c:v>
                </c:pt>
                <c:pt idx="5333">
                  <c:v>1345012</c:v>
                </c:pt>
                <c:pt idx="5334">
                  <c:v>1345080</c:v>
                </c:pt>
                <c:pt idx="5335">
                  <c:v>1345080</c:v>
                </c:pt>
                <c:pt idx="5336">
                  <c:v>1345084</c:v>
                </c:pt>
                <c:pt idx="5337">
                  <c:v>1345084</c:v>
                </c:pt>
                <c:pt idx="5338">
                  <c:v>1349084</c:v>
                </c:pt>
                <c:pt idx="5339">
                  <c:v>1349084</c:v>
                </c:pt>
                <c:pt idx="5340">
                  <c:v>1353084</c:v>
                </c:pt>
                <c:pt idx="5341">
                  <c:v>1353084</c:v>
                </c:pt>
                <c:pt idx="5342">
                  <c:v>1357084</c:v>
                </c:pt>
                <c:pt idx="5343">
                  <c:v>1357084</c:v>
                </c:pt>
                <c:pt idx="5344">
                  <c:v>1361084</c:v>
                </c:pt>
                <c:pt idx="5345">
                  <c:v>1361084</c:v>
                </c:pt>
                <c:pt idx="5346">
                  <c:v>1365084</c:v>
                </c:pt>
                <c:pt idx="5347">
                  <c:v>1365084</c:v>
                </c:pt>
                <c:pt idx="5348">
                  <c:v>1369084</c:v>
                </c:pt>
                <c:pt idx="5349">
                  <c:v>1369084</c:v>
                </c:pt>
                <c:pt idx="5350">
                  <c:v>1373084</c:v>
                </c:pt>
                <c:pt idx="5351">
                  <c:v>1373084</c:v>
                </c:pt>
                <c:pt idx="5352">
                  <c:v>1377084</c:v>
                </c:pt>
                <c:pt idx="5353">
                  <c:v>1377084</c:v>
                </c:pt>
                <c:pt idx="5354">
                  <c:v>1381084</c:v>
                </c:pt>
                <c:pt idx="5355">
                  <c:v>1381084</c:v>
                </c:pt>
                <c:pt idx="5356">
                  <c:v>1385084</c:v>
                </c:pt>
                <c:pt idx="5357">
                  <c:v>1385084</c:v>
                </c:pt>
                <c:pt idx="5358">
                  <c:v>1389084</c:v>
                </c:pt>
                <c:pt idx="5359">
                  <c:v>1389084</c:v>
                </c:pt>
                <c:pt idx="5360">
                  <c:v>1393084</c:v>
                </c:pt>
                <c:pt idx="5361">
                  <c:v>1393084</c:v>
                </c:pt>
                <c:pt idx="5362">
                  <c:v>1397084</c:v>
                </c:pt>
                <c:pt idx="5363">
                  <c:v>1397084</c:v>
                </c:pt>
                <c:pt idx="5364">
                  <c:v>1401084</c:v>
                </c:pt>
                <c:pt idx="5365">
                  <c:v>1401084</c:v>
                </c:pt>
                <c:pt idx="5366">
                  <c:v>1405084</c:v>
                </c:pt>
                <c:pt idx="5367">
                  <c:v>1405084</c:v>
                </c:pt>
                <c:pt idx="5368">
                  <c:v>1409084</c:v>
                </c:pt>
                <c:pt idx="5369">
                  <c:v>1409084</c:v>
                </c:pt>
                <c:pt idx="5370">
                  <c:v>1413084</c:v>
                </c:pt>
                <c:pt idx="5371">
                  <c:v>1413084</c:v>
                </c:pt>
                <c:pt idx="5372">
                  <c:v>1417084</c:v>
                </c:pt>
                <c:pt idx="5373">
                  <c:v>1417084</c:v>
                </c:pt>
                <c:pt idx="5374">
                  <c:v>1418324</c:v>
                </c:pt>
                <c:pt idx="5375">
                  <c:v>1418324</c:v>
                </c:pt>
                <c:pt idx="5376">
                  <c:v>1418328</c:v>
                </c:pt>
                <c:pt idx="5377">
                  <c:v>1418328</c:v>
                </c:pt>
                <c:pt idx="5378">
                  <c:v>1418332</c:v>
                </c:pt>
                <c:pt idx="5379">
                  <c:v>1418332</c:v>
                </c:pt>
                <c:pt idx="5380">
                  <c:v>1418336</c:v>
                </c:pt>
                <c:pt idx="5381">
                  <c:v>1418336</c:v>
                </c:pt>
                <c:pt idx="5382">
                  <c:v>1418340</c:v>
                </c:pt>
                <c:pt idx="5383">
                  <c:v>1418340</c:v>
                </c:pt>
                <c:pt idx="5384">
                  <c:v>1418344</c:v>
                </c:pt>
                <c:pt idx="5385">
                  <c:v>1418344</c:v>
                </c:pt>
                <c:pt idx="5386">
                  <c:v>1418348</c:v>
                </c:pt>
                <c:pt idx="5387">
                  <c:v>1418348</c:v>
                </c:pt>
                <c:pt idx="5388">
                  <c:v>1418352</c:v>
                </c:pt>
                <c:pt idx="5389">
                  <c:v>1418352</c:v>
                </c:pt>
                <c:pt idx="5390">
                  <c:v>1418356</c:v>
                </c:pt>
                <c:pt idx="5391">
                  <c:v>1418356</c:v>
                </c:pt>
                <c:pt idx="5392">
                  <c:v>1418360</c:v>
                </c:pt>
                <c:pt idx="5393">
                  <c:v>1418360</c:v>
                </c:pt>
                <c:pt idx="5394">
                  <c:v>1418364</c:v>
                </c:pt>
                <c:pt idx="5395">
                  <c:v>1418364</c:v>
                </c:pt>
                <c:pt idx="5396">
                  <c:v>1418368</c:v>
                </c:pt>
                <c:pt idx="5397">
                  <c:v>1418368</c:v>
                </c:pt>
                <c:pt idx="5398">
                  <c:v>1418372</c:v>
                </c:pt>
                <c:pt idx="5399">
                  <c:v>1418372</c:v>
                </c:pt>
                <c:pt idx="5400">
                  <c:v>1418376</c:v>
                </c:pt>
                <c:pt idx="5401">
                  <c:v>1418376</c:v>
                </c:pt>
                <c:pt idx="5402">
                  <c:v>1418380</c:v>
                </c:pt>
                <c:pt idx="5403">
                  <c:v>1418380</c:v>
                </c:pt>
                <c:pt idx="5404">
                  <c:v>1418384</c:v>
                </c:pt>
                <c:pt idx="5405">
                  <c:v>1418384</c:v>
                </c:pt>
                <c:pt idx="5406">
                  <c:v>1418388</c:v>
                </c:pt>
                <c:pt idx="5407">
                  <c:v>1418388</c:v>
                </c:pt>
                <c:pt idx="5408">
                  <c:v>1418392</c:v>
                </c:pt>
                <c:pt idx="5409">
                  <c:v>1418392</c:v>
                </c:pt>
                <c:pt idx="5410">
                  <c:v>1418396</c:v>
                </c:pt>
                <c:pt idx="5411">
                  <c:v>1418396</c:v>
                </c:pt>
                <c:pt idx="5412">
                  <c:v>1418400</c:v>
                </c:pt>
                <c:pt idx="5413">
                  <c:v>1418400</c:v>
                </c:pt>
                <c:pt idx="5414">
                  <c:v>1418404</c:v>
                </c:pt>
                <c:pt idx="5415">
                  <c:v>1418404</c:v>
                </c:pt>
                <c:pt idx="5416">
                  <c:v>1418408</c:v>
                </c:pt>
                <c:pt idx="5417">
                  <c:v>1418408</c:v>
                </c:pt>
                <c:pt idx="5418">
                  <c:v>1418412</c:v>
                </c:pt>
                <c:pt idx="5419">
                  <c:v>1418412</c:v>
                </c:pt>
                <c:pt idx="5420">
                  <c:v>1418416</c:v>
                </c:pt>
                <c:pt idx="5421">
                  <c:v>1418416</c:v>
                </c:pt>
                <c:pt idx="5422">
                  <c:v>1418420</c:v>
                </c:pt>
                <c:pt idx="5423">
                  <c:v>1418420</c:v>
                </c:pt>
                <c:pt idx="5424">
                  <c:v>1418424</c:v>
                </c:pt>
                <c:pt idx="5425">
                  <c:v>1418424</c:v>
                </c:pt>
                <c:pt idx="5426">
                  <c:v>1418428</c:v>
                </c:pt>
                <c:pt idx="5427">
                  <c:v>1418428</c:v>
                </c:pt>
                <c:pt idx="5428">
                  <c:v>1418432</c:v>
                </c:pt>
                <c:pt idx="5429">
                  <c:v>1418432</c:v>
                </c:pt>
                <c:pt idx="5430">
                  <c:v>1418436</c:v>
                </c:pt>
                <c:pt idx="5431">
                  <c:v>1418436</c:v>
                </c:pt>
                <c:pt idx="5432">
                  <c:v>1418440</c:v>
                </c:pt>
                <c:pt idx="5433">
                  <c:v>1418440</c:v>
                </c:pt>
                <c:pt idx="5434">
                  <c:v>1418444</c:v>
                </c:pt>
                <c:pt idx="5435">
                  <c:v>1418444</c:v>
                </c:pt>
                <c:pt idx="5436">
                  <c:v>1418448</c:v>
                </c:pt>
                <c:pt idx="5437">
                  <c:v>1418448</c:v>
                </c:pt>
                <c:pt idx="5438">
                  <c:v>1418452</c:v>
                </c:pt>
                <c:pt idx="5439">
                  <c:v>1418452</c:v>
                </c:pt>
                <c:pt idx="5440">
                  <c:v>1418456</c:v>
                </c:pt>
                <c:pt idx="5441">
                  <c:v>1418456</c:v>
                </c:pt>
                <c:pt idx="5442">
                  <c:v>1418460</c:v>
                </c:pt>
                <c:pt idx="5443">
                  <c:v>1418460</c:v>
                </c:pt>
                <c:pt idx="5444">
                  <c:v>1418464</c:v>
                </c:pt>
                <c:pt idx="5445">
                  <c:v>1418464</c:v>
                </c:pt>
                <c:pt idx="5446">
                  <c:v>1418468</c:v>
                </c:pt>
                <c:pt idx="5447">
                  <c:v>1418468</c:v>
                </c:pt>
                <c:pt idx="5448">
                  <c:v>1418472</c:v>
                </c:pt>
                <c:pt idx="5449">
                  <c:v>1418472</c:v>
                </c:pt>
                <c:pt idx="5450">
                  <c:v>1418476</c:v>
                </c:pt>
                <c:pt idx="5451">
                  <c:v>1418476</c:v>
                </c:pt>
                <c:pt idx="5452">
                  <c:v>1418480</c:v>
                </c:pt>
                <c:pt idx="5453">
                  <c:v>1418480</c:v>
                </c:pt>
                <c:pt idx="5454">
                  <c:v>1418516</c:v>
                </c:pt>
                <c:pt idx="5455">
                  <c:v>1418516</c:v>
                </c:pt>
                <c:pt idx="5456">
                  <c:v>1418520</c:v>
                </c:pt>
                <c:pt idx="5457">
                  <c:v>1418520</c:v>
                </c:pt>
                <c:pt idx="5458">
                  <c:v>1418524</c:v>
                </c:pt>
                <c:pt idx="5459">
                  <c:v>1418524</c:v>
                </c:pt>
                <c:pt idx="5460">
                  <c:v>1418528</c:v>
                </c:pt>
                <c:pt idx="5461">
                  <c:v>1418528</c:v>
                </c:pt>
                <c:pt idx="5462">
                  <c:v>1418532</c:v>
                </c:pt>
                <c:pt idx="5463">
                  <c:v>1418532</c:v>
                </c:pt>
                <c:pt idx="5464">
                  <c:v>1418536</c:v>
                </c:pt>
                <c:pt idx="5465">
                  <c:v>1418536</c:v>
                </c:pt>
                <c:pt idx="5466">
                  <c:v>1418540</c:v>
                </c:pt>
                <c:pt idx="5467">
                  <c:v>1418540</c:v>
                </c:pt>
                <c:pt idx="5468">
                  <c:v>1418544</c:v>
                </c:pt>
                <c:pt idx="5469">
                  <c:v>1418544</c:v>
                </c:pt>
                <c:pt idx="5470">
                  <c:v>1418548</c:v>
                </c:pt>
                <c:pt idx="5471">
                  <c:v>1418548</c:v>
                </c:pt>
                <c:pt idx="5472">
                  <c:v>1418552</c:v>
                </c:pt>
                <c:pt idx="5473">
                  <c:v>1418552</c:v>
                </c:pt>
                <c:pt idx="5474">
                  <c:v>1418556</c:v>
                </c:pt>
                <c:pt idx="5475">
                  <c:v>1418556</c:v>
                </c:pt>
                <c:pt idx="5476">
                  <c:v>1418560</c:v>
                </c:pt>
                <c:pt idx="5477">
                  <c:v>1418560</c:v>
                </c:pt>
                <c:pt idx="5478">
                  <c:v>1418564</c:v>
                </c:pt>
                <c:pt idx="5479">
                  <c:v>1418564</c:v>
                </c:pt>
                <c:pt idx="5480">
                  <c:v>1418568</c:v>
                </c:pt>
                <c:pt idx="5481">
                  <c:v>1418568</c:v>
                </c:pt>
                <c:pt idx="5482">
                  <c:v>1418572</c:v>
                </c:pt>
                <c:pt idx="5483">
                  <c:v>1418572</c:v>
                </c:pt>
                <c:pt idx="5484">
                  <c:v>1418576</c:v>
                </c:pt>
                <c:pt idx="5485">
                  <c:v>1418576</c:v>
                </c:pt>
                <c:pt idx="5486">
                  <c:v>1418580</c:v>
                </c:pt>
                <c:pt idx="5487">
                  <c:v>1418580</c:v>
                </c:pt>
                <c:pt idx="5488">
                  <c:v>1418584</c:v>
                </c:pt>
                <c:pt idx="5489">
                  <c:v>1418584</c:v>
                </c:pt>
                <c:pt idx="5490">
                  <c:v>1418588</c:v>
                </c:pt>
                <c:pt idx="5491">
                  <c:v>1418588</c:v>
                </c:pt>
                <c:pt idx="5492">
                  <c:v>1418592</c:v>
                </c:pt>
                <c:pt idx="5493">
                  <c:v>1418592</c:v>
                </c:pt>
                <c:pt idx="5494">
                  <c:v>1418596</c:v>
                </c:pt>
                <c:pt idx="5495">
                  <c:v>1418596</c:v>
                </c:pt>
                <c:pt idx="5496">
                  <c:v>1422596</c:v>
                </c:pt>
                <c:pt idx="5497">
                  <c:v>1422596</c:v>
                </c:pt>
                <c:pt idx="5498">
                  <c:v>1426596</c:v>
                </c:pt>
                <c:pt idx="5499">
                  <c:v>1426596</c:v>
                </c:pt>
                <c:pt idx="5500">
                  <c:v>1430596</c:v>
                </c:pt>
                <c:pt idx="5501">
                  <c:v>1430596</c:v>
                </c:pt>
                <c:pt idx="5502">
                  <c:v>1434596</c:v>
                </c:pt>
                <c:pt idx="5503">
                  <c:v>1434596</c:v>
                </c:pt>
                <c:pt idx="5504">
                  <c:v>1438596</c:v>
                </c:pt>
                <c:pt idx="5505">
                  <c:v>1438596</c:v>
                </c:pt>
                <c:pt idx="5506">
                  <c:v>1441612</c:v>
                </c:pt>
                <c:pt idx="5507">
                  <c:v>1441612</c:v>
                </c:pt>
                <c:pt idx="5508">
                  <c:v>1441616</c:v>
                </c:pt>
                <c:pt idx="5509">
                  <c:v>1441616</c:v>
                </c:pt>
                <c:pt idx="5510">
                  <c:v>1441620</c:v>
                </c:pt>
                <c:pt idx="5511">
                  <c:v>1441620</c:v>
                </c:pt>
                <c:pt idx="5512">
                  <c:v>1441624</c:v>
                </c:pt>
                <c:pt idx="5513">
                  <c:v>1441624</c:v>
                </c:pt>
                <c:pt idx="5514">
                  <c:v>1441628</c:v>
                </c:pt>
                <c:pt idx="5515">
                  <c:v>1441628</c:v>
                </c:pt>
                <c:pt idx="5516">
                  <c:v>1441632</c:v>
                </c:pt>
                <c:pt idx="5517">
                  <c:v>1441632</c:v>
                </c:pt>
                <c:pt idx="5518">
                  <c:v>1441636</c:v>
                </c:pt>
                <c:pt idx="5519">
                  <c:v>1441636</c:v>
                </c:pt>
                <c:pt idx="5520">
                  <c:v>1441640</c:v>
                </c:pt>
                <c:pt idx="5521">
                  <c:v>1441640</c:v>
                </c:pt>
                <c:pt idx="5522">
                  <c:v>1441644</c:v>
                </c:pt>
                <c:pt idx="5523">
                  <c:v>1441644</c:v>
                </c:pt>
                <c:pt idx="5524">
                  <c:v>1441648</c:v>
                </c:pt>
                <c:pt idx="5525">
                  <c:v>1441648</c:v>
                </c:pt>
                <c:pt idx="5526">
                  <c:v>1441652</c:v>
                </c:pt>
                <c:pt idx="5527">
                  <c:v>1441652</c:v>
                </c:pt>
                <c:pt idx="5528">
                  <c:v>1441656</c:v>
                </c:pt>
                <c:pt idx="5529">
                  <c:v>1441656</c:v>
                </c:pt>
                <c:pt idx="5530">
                  <c:v>1441660</c:v>
                </c:pt>
                <c:pt idx="5531">
                  <c:v>1441660</c:v>
                </c:pt>
                <c:pt idx="5532">
                  <c:v>1441696</c:v>
                </c:pt>
                <c:pt idx="5533">
                  <c:v>1441696</c:v>
                </c:pt>
                <c:pt idx="5534">
                  <c:v>1441700</c:v>
                </c:pt>
                <c:pt idx="5535">
                  <c:v>1441700</c:v>
                </c:pt>
                <c:pt idx="5536">
                  <c:v>1441704</c:v>
                </c:pt>
                <c:pt idx="5537">
                  <c:v>1441704</c:v>
                </c:pt>
                <c:pt idx="5538">
                  <c:v>1441708</c:v>
                </c:pt>
                <c:pt idx="5539">
                  <c:v>1441708</c:v>
                </c:pt>
                <c:pt idx="5540">
                  <c:v>1441712</c:v>
                </c:pt>
                <c:pt idx="5541">
                  <c:v>1441712</c:v>
                </c:pt>
                <c:pt idx="5542">
                  <c:v>1441716</c:v>
                </c:pt>
                <c:pt idx="5543">
                  <c:v>1441716</c:v>
                </c:pt>
                <c:pt idx="5544">
                  <c:v>1441720</c:v>
                </c:pt>
                <c:pt idx="5545">
                  <c:v>1441720</c:v>
                </c:pt>
                <c:pt idx="5546">
                  <c:v>1441724</c:v>
                </c:pt>
                <c:pt idx="5547">
                  <c:v>1441724</c:v>
                </c:pt>
                <c:pt idx="5548">
                  <c:v>1441728</c:v>
                </c:pt>
                <c:pt idx="5549">
                  <c:v>1441728</c:v>
                </c:pt>
                <c:pt idx="5550">
                  <c:v>1441732</c:v>
                </c:pt>
                <c:pt idx="5551">
                  <c:v>1441732</c:v>
                </c:pt>
                <c:pt idx="5552">
                  <c:v>1441736</c:v>
                </c:pt>
                <c:pt idx="5553">
                  <c:v>1441736</c:v>
                </c:pt>
                <c:pt idx="5554">
                  <c:v>1441740</c:v>
                </c:pt>
                <c:pt idx="5555">
                  <c:v>1441740</c:v>
                </c:pt>
                <c:pt idx="5556">
                  <c:v>1441744</c:v>
                </c:pt>
                <c:pt idx="5557">
                  <c:v>1441744</c:v>
                </c:pt>
                <c:pt idx="5558">
                  <c:v>1441748</c:v>
                </c:pt>
                <c:pt idx="5559">
                  <c:v>1441748</c:v>
                </c:pt>
                <c:pt idx="5560">
                  <c:v>1441752</c:v>
                </c:pt>
                <c:pt idx="5561">
                  <c:v>1441752</c:v>
                </c:pt>
                <c:pt idx="5562">
                  <c:v>1441756</c:v>
                </c:pt>
                <c:pt idx="5563">
                  <c:v>1441756</c:v>
                </c:pt>
                <c:pt idx="5564">
                  <c:v>1441760</c:v>
                </c:pt>
                <c:pt idx="5565">
                  <c:v>1441760</c:v>
                </c:pt>
                <c:pt idx="5566">
                  <c:v>1441764</c:v>
                </c:pt>
                <c:pt idx="5567">
                  <c:v>1441764</c:v>
                </c:pt>
                <c:pt idx="5568">
                  <c:v>1441768</c:v>
                </c:pt>
                <c:pt idx="5569">
                  <c:v>1441768</c:v>
                </c:pt>
                <c:pt idx="5570">
                  <c:v>1441772</c:v>
                </c:pt>
                <c:pt idx="5571">
                  <c:v>1441772</c:v>
                </c:pt>
                <c:pt idx="5572">
                  <c:v>1441776</c:v>
                </c:pt>
                <c:pt idx="5573">
                  <c:v>1441776</c:v>
                </c:pt>
                <c:pt idx="5574">
                  <c:v>1441780</c:v>
                </c:pt>
                <c:pt idx="5575">
                  <c:v>1441780</c:v>
                </c:pt>
                <c:pt idx="5576">
                  <c:v>1441784</c:v>
                </c:pt>
                <c:pt idx="5577">
                  <c:v>1441784</c:v>
                </c:pt>
                <c:pt idx="5578">
                  <c:v>1441788</c:v>
                </c:pt>
                <c:pt idx="5579">
                  <c:v>1441788</c:v>
                </c:pt>
                <c:pt idx="5580">
                  <c:v>1441792</c:v>
                </c:pt>
                <c:pt idx="5581">
                  <c:v>1441792</c:v>
                </c:pt>
                <c:pt idx="5582">
                  <c:v>1441796</c:v>
                </c:pt>
                <c:pt idx="5583">
                  <c:v>1441796</c:v>
                </c:pt>
                <c:pt idx="5584">
                  <c:v>1441800</c:v>
                </c:pt>
                <c:pt idx="5585">
                  <c:v>1441800</c:v>
                </c:pt>
                <c:pt idx="5586">
                  <c:v>1441804</c:v>
                </c:pt>
                <c:pt idx="5587">
                  <c:v>1441804</c:v>
                </c:pt>
                <c:pt idx="5588">
                  <c:v>1441808</c:v>
                </c:pt>
                <c:pt idx="5589">
                  <c:v>1441808</c:v>
                </c:pt>
                <c:pt idx="5590">
                  <c:v>1441812</c:v>
                </c:pt>
                <c:pt idx="5591">
                  <c:v>1441812</c:v>
                </c:pt>
                <c:pt idx="5592">
                  <c:v>1441816</c:v>
                </c:pt>
                <c:pt idx="5593">
                  <c:v>1441816</c:v>
                </c:pt>
                <c:pt idx="5594">
                  <c:v>1441820</c:v>
                </c:pt>
                <c:pt idx="5595">
                  <c:v>1441820</c:v>
                </c:pt>
                <c:pt idx="5596">
                  <c:v>1441824</c:v>
                </c:pt>
                <c:pt idx="5597">
                  <c:v>1441824</c:v>
                </c:pt>
                <c:pt idx="5598">
                  <c:v>1441828</c:v>
                </c:pt>
                <c:pt idx="5599">
                  <c:v>1441828</c:v>
                </c:pt>
                <c:pt idx="5600">
                  <c:v>1441832</c:v>
                </c:pt>
                <c:pt idx="5601">
                  <c:v>1441832</c:v>
                </c:pt>
                <c:pt idx="5602">
                  <c:v>1441836</c:v>
                </c:pt>
                <c:pt idx="5603">
                  <c:v>1441836</c:v>
                </c:pt>
                <c:pt idx="5604">
                  <c:v>1441840</c:v>
                </c:pt>
                <c:pt idx="5605">
                  <c:v>1441840</c:v>
                </c:pt>
                <c:pt idx="5606">
                  <c:v>1441844</c:v>
                </c:pt>
                <c:pt idx="5607">
                  <c:v>1441844</c:v>
                </c:pt>
                <c:pt idx="5608">
                  <c:v>1441848</c:v>
                </c:pt>
                <c:pt idx="5609">
                  <c:v>1441848</c:v>
                </c:pt>
                <c:pt idx="5610">
                  <c:v>1441852</c:v>
                </c:pt>
                <c:pt idx="5611">
                  <c:v>1441852</c:v>
                </c:pt>
                <c:pt idx="5612">
                  <c:v>1441856</c:v>
                </c:pt>
                <c:pt idx="5613">
                  <c:v>1441856</c:v>
                </c:pt>
                <c:pt idx="5614">
                  <c:v>1441860</c:v>
                </c:pt>
                <c:pt idx="5615">
                  <c:v>1441860</c:v>
                </c:pt>
                <c:pt idx="5616">
                  <c:v>1441864</c:v>
                </c:pt>
                <c:pt idx="5617">
                  <c:v>1441864</c:v>
                </c:pt>
                <c:pt idx="5618">
                  <c:v>1441868</c:v>
                </c:pt>
                <c:pt idx="5619">
                  <c:v>1441868</c:v>
                </c:pt>
                <c:pt idx="5620">
                  <c:v>1441872</c:v>
                </c:pt>
                <c:pt idx="5621">
                  <c:v>1441872</c:v>
                </c:pt>
                <c:pt idx="5622">
                  <c:v>1441876</c:v>
                </c:pt>
                <c:pt idx="5623">
                  <c:v>1441876</c:v>
                </c:pt>
                <c:pt idx="5624">
                  <c:v>1441880</c:v>
                </c:pt>
                <c:pt idx="5625">
                  <c:v>1441880</c:v>
                </c:pt>
                <c:pt idx="5626">
                  <c:v>1441884</c:v>
                </c:pt>
                <c:pt idx="5627">
                  <c:v>1441884</c:v>
                </c:pt>
                <c:pt idx="5628">
                  <c:v>1441888</c:v>
                </c:pt>
                <c:pt idx="5629">
                  <c:v>1441888</c:v>
                </c:pt>
                <c:pt idx="5630">
                  <c:v>1441892</c:v>
                </c:pt>
                <c:pt idx="5631">
                  <c:v>1441892</c:v>
                </c:pt>
                <c:pt idx="5632">
                  <c:v>1441896</c:v>
                </c:pt>
                <c:pt idx="5633">
                  <c:v>1441896</c:v>
                </c:pt>
                <c:pt idx="5634">
                  <c:v>1441900</c:v>
                </c:pt>
                <c:pt idx="5635">
                  <c:v>1441900</c:v>
                </c:pt>
                <c:pt idx="5636">
                  <c:v>1441904</c:v>
                </c:pt>
                <c:pt idx="5637">
                  <c:v>1441904</c:v>
                </c:pt>
                <c:pt idx="5638">
                  <c:v>1441908</c:v>
                </c:pt>
                <c:pt idx="5639">
                  <c:v>1441908</c:v>
                </c:pt>
                <c:pt idx="5640">
                  <c:v>1441912</c:v>
                </c:pt>
                <c:pt idx="5641">
                  <c:v>1441912</c:v>
                </c:pt>
                <c:pt idx="5642">
                  <c:v>1441916</c:v>
                </c:pt>
                <c:pt idx="5643">
                  <c:v>1441916</c:v>
                </c:pt>
                <c:pt idx="5644">
                  <c:v>1441920</c:v>
                </c:pt>
                <c:pt idx="5645">
                  <c:v>1441920</c:v>
                </c:pt>
                <c:pt idx="5646">
                  <c:v>1441924</c:v>
                </c:pt>
                <c:pt idx="5647">
                  <c:v>1441924</c:v>
                </c:pt>
                <c:pt idx="5648">
                  <c:v>1441928</c:v>
                </c:pt>
                <c:pt idx="5649">
                  <c:v>1441928</c:v>
                </c:pt>
                <c:pt idx="5650">
                  <c:v>1441932</c:v>
                </c:pt>
                <c:pt idx="5651">
                  <c:v>1441932</c:v>
                </c:pt>
                <c:pt idx="5652">
                  <c:v>1441936</c:v>
                </c:pt>
                <c:pt idx="5653">
                  <c:v>1441936</c:v>
                </c:pt>
                <c:pt idx="5654">
                  <c:v>1441940</c:v>
                </c:pt>
                <c:pt idx="5655">
                  <c:v>1441940</c:v>
                </c:pt>
                <c:pt idx="5656">
                  <c:v>1441944</c:v>
                </c:pt>
                <c:pt idx="5657">
                  <c:v>1441944</c:v>
                </c:pt>
                <c:pt idx="5658">
                  <c:v>1441948</c:v>
                </c:pt>
                <c:pt idx="5659">
                  <c:v>1441948</c:v>
                </c:pt>
                <c:pt idx="5660">
                  <c:v>1441952</c:v>
                </c:pt>
                <c:pt idx="5661">
                  <c:v>1441952</c:v>
                </c:pt>
                <c:pt idx="5662">
                  <c:v>1441956</c:v>
                </c:pt>
                <c:pt idx="5663">
                  <c:v>1441956</c:v>
                </c:pt>
                <c:pt idx="5664">
                  <c:v>1441960</c:v>
                </c:pt>
                <c:pt idx="5665">
                  <c:v>1441960</c:v>
                </c:pt>
                <c:pt idx="5666">
                  <c:v>1441964</c:v>
                </c:pt>
                <c:pt idx="5667">
                  <c:v>1441964</c:v>
                </c:pt>
                <c:pt idx="5668">
                  <c:v>1441968</c:v>
                </c:pt>
                <c:pt idx="5669">
                  <c:v>1441968</c:v>
                </c:pt>
                <c:pt idx="5670">
                  <c:v>1441972</c:v>
                </c:pt>
                <c:pt idx="5671">
                  <c:v>1441972</c:v>
                </c:pt>
                <c:pt idx="5672">
                  <c:v>1441976</c:v>
                </c:pt>
                <c:pt idx="5673">
                  <c:v>1441976</c:v>
                </c:pt>
                <c:pt idx="5674">
                  <c:v>1441980</c:v>
                </c:pt>
                <c:pt idx="5675">
                  <c:v>1441980</c:v>
                </c:pt>
                <c:pt idx="5676">
                  <c:v>1441984</c:v>
                </c:pt>
                <c:pt idx="5677">
                  <c:v>1441984</c:v>
                </c:pt>
                <c:pt idx="5678">
                  <c:v>1441988</c:v>
                </c:pt>
                <c:pt idx="5679">
                  <c:v>1441988</c:v>
                </c:pt>
                <c:pt idx="5680">
                  <c:v>1441992</c:v>
                </c:pt>
                <c:pt idx="5681">
                  <c:v>1441992</c:v>
                </c:pt>
                <c:pt idx="5682">
                  <c:v>1441996</c:v>
                </c:pt>
                <c:pt idx="5683">
                  <c:v>1441996</c:v>
                </c:pt>
                <c:pt idx="5684">
                  <c:v>1442000</c:v>
                </c:pt>
                <c:pt idx="5685">
                  <c:v>1442000</c:v>
                </c:pt>
                <c:pt idx="5686">
                  <c:v>1442004</c:v>
                </c:pt>
                <c:pt idx="5687">
                  <c:v>1442004</c:v>
                </c:pt>
                <c:pt idx="5688">
                  <c:v>1442008</c:v>
                </c:pt>
                <c:pt idx="5689">
                  <c:v>1442008</c:v>
                </c:pt>
                <c:pt idx="5690">
                  <c:v>1442012</c:v>
                </c:pt>
                <c:pt idx="5691">
                  <c:v>1442012</c:v>
                </c:pt>
                <c:pt idx="5692">
                  <c:v>1442016</c:v>
                </c:pt>
                <c:pt idx="5693">
                  <c:v>1442016</c:v>
                </c:pt>
                <c:pt idx="5694">
                  <c:v>1442020</c:v>
                </c:pt>
                <c:pt idx="5695">
                  <c:v>1442020</c:v>
                </c:pt>
                <c:pt idx="5696">
                  <c:v>1442024</c:v>
                </c:pt>
                <c:pt idx="5697">
                  <c:v>1442024</c:v>
                </c:pt>
                <c:pt idx="5698">
                  <c:v>1442028</c:v>
                </c:pt>
                <c:pt idx="5699">
                  <c:v>1442028</c:v>
                </c:pt>
                <c:pt idx="5700">
                  <c:v>1442032</c:v>
                </c:pt>
                <c:pt idx="5701">
                  <c:v>1442032</c:v>
                </c:pt>
                <c:pt idx="5702">
                  <c:v>1442036</c:v>
                </c:pt>
                <c:pt idx="5703">
                  <c:v>1442036</c:v>
                </c:pt>
                <c:pt idx="5704">
                  <c:v>1442040</c:v>
                </c:pt>
                <c:pt idx="5705">
                  <c:v>1442040</c:v>
                </c:pt>
                <c:pt idx="5706">
                  <c:v>1442220</c:v>
                </c:pt>
                <c:pt idx="5707">
                  <c:v>1442220</c:v>
                </c:pt>
                <c:pt idx="5708">
                  <c:v>1442224</c:v>
                </c:pt>
                <c:pt idx="5709">
                  <c:v>1442224</c:v>
                </c:pt>
                <c:pt idx="5710">
                  <c:v>1442228</c:v>
                </c:pt>
                <c:pt idx="5711">
                  <c:v>1442228</c:v>
                </c:pt>
                <c:pt idx="5712">
                  <c:v>1442232</c:v>
                </c:pt>
                <c:pt idx="5713">
                  <c:v>1442232</c:v>
                </c:pt>
                <c:pt idx="5714">
                  <c:v>1442236</c:v>
                </c:pt>
                <c:pt idx="5715">
                  <c:v>1442236</c:v>
                </c:pt>
                <c:pt idx="5716">
                  <c:v>1442240</c:v>
                </c:pt>
                <c:pt idx="5717">
                  <c:v>1442240</c:v>
                </c:pt>
                <c:pt idx="5718">
                  <c:v>1442244</c:v>
                </c:pt>
                <c:pt idx="5719">
                  <c:v>1442244</c:v>
                </c:pt>
                <c:pt idx="5720">
                  <c:v>1442248</c:v>
                </c:pt>
                <c:pt idx="5721">
                  <c:v>1442248</c:v>
                </c:pt>
                <c:pt idx="5722">
                  <c:v>1442252</c:v>
                </c:pt>
                <c:pt idx="5723">
                  <c:v>1442252</c:v>
                </c:pt>
                <c:pt idx="5724">
                  <c:v>1442256</c:v>
                </c:pt>
                <c:pt idx="5725">
                  <c:v>1442256</c:v>
                </c:pt>
                <c:pt idx="5726">
                  <c:v>1442260</c:v>
                </c:pt>
                <c:pt idx="5727">
                  <c:v>1442260</c:v>
                </c:pt>
                <c:pt idx="5728">
                  <c:v>1442264</c:v>
                </c:pt>
                <c:pt idx="5729">
                  <c:v>1442264</c:v>
                </c:pt>
                <c:pt idx="5730">
                  <c:v>1442268</c:v>
                </c:pt>
                <c:pt idx="5731">
                  <c:v>1442268</c:v>
                </c:pt>
                <c:pt idx="5732">
                  <c:v>1442272</c:v>
                </c:pt>
                <c:pt idx="5733">
                  <c:v>1442272</c:v>
                </c:pt>
                <c:pt idx="5734">
                  <c:v>1442276</c:v>
                </c:pt>
                <c:pt idx="5735">
                  <c:v>1442276</c:v>
                </c:pt>
                <c:pt idx="5736">
                  <c:v>1442280</c:v>
                </c:pt>
                <c:pt idx="5737">
                  <c:v>1442280</c:v>
                </c:pt>
                <c:pt idx="5738">
                  <c:v>1442284</c:v>
                </c:pt>
                <c:pt idx="5739">
                  <c:v>1442284</c:v>
                </c:pt>
                <c:pt idx="5740">
                  <c:v>1442288</c:v>
                </c:pt>
                <c:pt idx="5741">
                  <c:v>1442288</c:v>
                </c:pt>
                <c:pt idx="5742">
                  <c:v>1442292</c:v>
                </c:pt>
                <c:pt idx="5743">
                  <c:v>1442292</c:v>
                </c:pt>
                <c:pt idx="5744">
                  <c:v>1442296</c:v>
                </c:pt>
                <c:pt idx="5745">
                  <c:v>1442296</c:v>
                </c:pt>
                <c:pt idx="5746">
                  <c:v>1442300</c:v>
                </c:pt>
                <c:pt idx="5747">
                  <c:v>1442300</c:v>
                </c:pt>
                <c:pt idx="5748">
                  <c:v>1442304</c:v>
                </c:pt>
                <c:pt idx="5749">
                  <c:v>1442304</c:v>
                </c:pt>
                <c:pt idx="5750">
                  <c:v>1442308</c:v>
                </c:pt>
                <c:pt idx="5751">
                  <c:v>1442308</c:v>
                </c:pt>
                <c:pt idx="5752">
                  <c:v>1442312</c:v>
                </c:pt>
                <c:pt idx="5753">
                  <c:v>1442312</c:v>
                </c:pt>
                <c:pt idx="5754">
                  <c:v>1442316</c:v>
                </c:pt>
                <c:pt idx="5755">
                  <c:v>1442316</c:v>
                </c:pt>
                <c:pt idx="5756">
                  <c:v>1442320</c:v>
                </c:pt>
                <c:pt idx="5757">
                  <c:v>1442320</c:v>
                </c:pt>
                <c:pt idx="5758">
                  <c:v>1442324</c:v>
                </c:pt>
                <c:pt idx="5759">
                  <c:v>1442324</c:v>
                </c:pt>
                <c:pt idx="5760">
                  <c:v>1442328</c:v>
                </c:pt>
                <c:pt idx="5761">
                  <c:v>1442328</c:v>
                </c:pt>
                <c:pt idx="5762">
                  <c:v>1442332</c:v>
                </c:pt>
                <c:pt idx="5763">
                  <c:v>1442332</c:v>
                </c:pt>
                <c:pt idx="5764">
                  <c:v>1442336</c:v>
                </c:pt>
                <c:pt idx="5765">
                  <c:v>1442336</c:v>
                </c:pt>
                <c:pt idx="5766">
                  <c:v>1442340</c:v>
                </c:pt>
                <c:pt idx="5767">
                  <c:v>1442340</c:v>
                </c:pt>
                <c:pt idx="5768">
                  <c:v>1442344</c:v>
                </c:pt>
                <c:pt idx="5769">
                  <c:v>1442344</c:v>
                </c:pt>
                <c:pt idx="5770">
                  <c:v>1442348</c:v>
                </c:pt>
                <c:pt idx="5771">
                  <c:v>1442348</c:v>
                </c:pt>
                <c:pt idx="5772">
                  <c:v>1442352</c:v>
                </c:pt>
                <c:pt idx="5773">
                  <c:v>1442352</c:v>
                </c:pt>
                <c:pt idx="5774">
                  <c:v>1442356</c:v>
                </c:pt>
                <c:pt idx="5775">
                  <c:v>1442356</c:v>
                </c:pt>
                <c:pt idx="5776">
                  <c:v>1442360</c:v>
                </c:pt>
                <c:pt idx="5777">
                  <c:v>1442360</c:v>
                </c:pt>
                <c:pt idx="5778">
                  <c:v>1442364</c:v>
                </c:pt>
                <c:pt idx="5779">
                  <c:v>1442364</c:v>
                </c:pt>
                <c:pt idx="5780">
                  <c:v>1442368</c:v>
                </c:pt>
                <c:pt idx="5781">
                  <c:v>1442368</c:v>
                </c:pt>
                <c:pt idx="5782">
                  <c:v>1442372</c:v>
                </c:pt>
                <c:pt idx="5783">
                  <c:v>1442372</c:v>
                </c:pt>
                <c:pt idx="5784">
                  <c:v>1442376</c:v>
                </c:pt>
                <c:pt idx="5785">
                  <c:v>1442376</c:v>
                </c:pt>
                <c:pt idx="5786">
                  <c:v>1442380</c:v>
                </c:pt>
                <c:pt idx="5787">
                  <c:v>1442380</c:v>
                </c:pt>
                <c:pt idx="5788">
                  <c:v>1442384</c:v>
                </c:pt>
                <c:pt idx="5789">
                  <c:v>1442384</c:v>
                </c:pt>
                <c:pt idx="5790">
                  <c:v>1442388</c:v>
                </c:pt>
                <c:pt idx="5791">
                  <c:v>1442388</c:v>
                </c:pt>
                <c:pt idx="5792">
                  <c:v>1442392</c:v>
                </c:pt>
                <c:pt idx="5793">
                  <c:v>1442392</c:v>
                </c:pt>
                <c:pt idx="5794">
                  <c:v>1442396</c:v>
                </c:pt>
                <c:pt idx="5795">
                  <c:v>1442396</c:v>
                </c:pt>
                <c:pt idx="5796">
                  <c:v>1442400</c:v>
                </c:pt>
                <c:pt idx="5797">
                  <c:v>1442400</c:v>
                </c:pt>
                <c:pt idx="5798">
                  <c:v>1442404</c:v>
                </c:pt>
                <c:pt idx="5799">
                  <c:v>1442404</c:v>
                </c:pt>
                <c:pt idx="5800">
                  <c:v>1442408</c:v>
                </c:pt>
                <c:pt idx="5801">
                  <c:v>1442408</c:v>
                </c:pt>
                <c:pt idx="5802">
                  <c:v>1442412</c:v>
                </c:pt>
                <c:pt idx="5803">
                  <c:v>1442412</c:v>
                </c:pt>
                <c:pt idx="5804">
                  <c:v>1442416</c:v>
                </c:pt>
                <c:pt idx="5805">
                  <c:v>1442416</c:v>
                </c:pt>
                <c:pt idx="5806">
                  <c:v>1442420</c:v>
                </c:pt>
                <c:pt idx="5807">
                  <c:v>1442420</c:v>
                </c:pt>
                <c:pt idx="5808">
                  <c:v>1442424</c:v>
                </c:pt>
                <c:pt idx="5809">
                  <c:v>1442424</c:v>
                </c:pt>
                <c:pt idx="5810">
                  <c:v>1442428</c:v>
                </c:pt>
                <c:pt idx="5811">
                  <c:v>1442428</c:v>
                </c:pt>
                <c:pt idx="5812">
                  <c:v>1442432</c:v>
                </c:pt>
                <c:pt idx="5813">
                  <c:v>1442432</c:v>
                </c:pt>
                <c:pt idx="5814">
                  <c:v>1442436</c:v>
                </c:pt>
                <c:pt idx="5815">
                  <c:v>1442436</c:v>
                </c:pt>
                <c:pt idx="5816">
                  <c:v>1442440</c:v>
                </c:pt>
                <c:pt idx="5817">
                  <c:v>1442440</c:v>
                </c:pt>
                <c:pt idx="5818">
                  <c:v>1442444</c:v>
                </c:pt>
                <c:pt idx="5819">
                  <c:v>1442444</c:v>
                </c:pt>
                <c:pt idx="5820">
                  <c:v>1442448</c:v>
                </c:pt>
                <c:pt idx="5821">
                  <c:v>1442448</c:v>
                </c:pt>
                <c:pt idx="5822">
                  <c:v>1442452</c:v>
                </c:pt>
                <c:pt idx="5823">
                  <c:v>1442452</c:v>
                </c:pt>
                <c:pt idx="5824">
                  <c:v>1442456</c:v>
                </c:pt>
                <c:pt idx="5825">
                  <c:v>1442456</c:v>
                </c:pt>
                <c:pt idx="5826">
                  <c:v>1442460</c:v>
                </c:pt>
                <c:pt idx="5827">
                  <c:v>1442460</c:v>
                </c:pt>
                <c:pt idx="5828">
                  <c:v>1442464</c:v>
                </c:pt>
                <c:pt idx="5829">
                  <c:v>1442464</c:v>
                </c:pt>
                <c:pt idx="5830">
                  <c:v>1442468</c:v>
                </c:pt>
                <c:pt idx="5831">
                  <c:v>1442468</c:v>
                </c:pt>
                <c:pt idx="5832">
                  <c:v>1442472</c:v>
                </c:pt>
                <c:pt idx="5833">
                  <c:v>1442472</c:v>
                </c:pt>
                <c:pt idx="5834">
                  <c:v>1442476</c:v>
                </c:pt>
                <c:pt idx="5835">
                  <c:v>1442476</c:v>
                </c:pt>
                <c:pt idx="5836">
                  <c:v>1442480</c:v>
                </c:pt>
                <c:pt idx="5837">
                  <c:v>1442480</c:v>
                </c:pt>
                <c:pt idx="5838">
                  <c:v>1442484</c:v>
                </c:pt>
                <c:pt idx="5839">
                  <c:v>1442484</c:v>
                </c:pt>
                <c:pt idx="5840">
                  <c:v>1442488</c:v>
                </c:pt>
                <c:pt idx="5841">
                  <c:v>1442488</c:v>
                </c:pt>
                <c:pt idx="5842">
                  <c:v>1442492</c:v>
                </c:pt>
                <c:pt idx="5843">
                  <c:v>1442492</c:v>
                </c:pt>
                <c:pt idx="5844">
                  <c:v>1442496</c:v>
                </c:pt>
                <c:pt idx="5845">
                  <c:v>1442496</c:v>
                </c:pt>
                <c:pt idx="5846">
                  <c:v>1442532</c:v>
                </c:pt>
                <c:pt idx="5847">
                  <c:v>1442532</c:v>
                </c:pt>
                <c:pt idx="5848">
                  <c:v>1442536</c:v>
                </c:pt>
                <c:pt idx="5849">
                  <c:v>1442536</c:v>
                </c:pt>
                <c:pt idx="5850">
                  <c:v>1442540</c:v>
                </c:pt>
                <c:pt idx="5851">
                  <c:v>1442540</c:v>
                </c:pt>
                <c:pt idx="5852">
                  <c:v>1442544</c:v>
                </c:pt>
                <c:pt idx="5853">
                  <c:v>1442544</c:v>
                </c:pt>
                <c:pt idx="5854">
                  <c:v>1442548</c:v>
                </c:pt>
                <c:pt idx="5855">
                  <c:v>1442548</c:v>
                </c:pt>
                <c:pt idx="5856">
                  <c:v>1442552</c:v>
                </c:pt>
                <c:pt idx="5857">
                  <c:v>1442552</c:v>
                </c:pt>
                <c:pt idx="5858">
                  <c:v>1442556</c:v>
                </c:pt>
                <c:pt idx="5859">
                  <c:v>1442556</c:v>
                </c:pt>
                <c:pt idx="5860">
                  <c:v>1442560</c:v>
                </c:pt>
                <c:pt idx="5861">
                  <c:v>1442560</c:v>
                </c:pt>
                <c:pt idx="5862">
                  <c:v>1442564</c:v>
                </c:pt>
                <c:pt idx="5863">
                  <c:v>1442564</c:v>
                </c:pt>
                <c:pt idx="5864">
                  <c:v>1442568</c:v>
                </c:pt>
                <c:pt idx="5865">
                  <c:v>1442568</c:v>
                </c:pt>
                <c:pt idx="5866">
                  <c:v>1442572</c:v>
                </c:pt>
                <c:pt idx="5867">
                  <c:v>1442572</c:v>
                </c:pt>
                <c:pt idx="5868">
                  <c:v>1442576</c:v>
                </c:pt>
                <c:pt idx="5869">
                  <c:v>1442576</c:v>
                </c:pt>
                <c:pt idx="5870">
                  <c:v>1442580</c:v>
                </c:pt>
                <c:pt idx="5871">
                  <c:v>1442580</c:v>
                </c:pt>
                <c:pt idx="5872">
                  <c:v>1442584</c:v>
                </c:pt>
                <c:pt idx="5873">
                  <c:v>1442584</c:v>
                </c:pt>
                <c:pt idx="5874">
                  <c:v>1442588</c:v>
                </c:pt>
                <c:pt idx="5875">
                  <c:v>1442588</c:v>
                </c:pt>
                <c:pt idx="5876">
                  <c:v>1442592</c:v>
                </c:pt>
                <c:pt idx="5877">
                  <c:v>1442592</c:v>
                </c:pt>
                <c:pt idx="5878">
                  <c:v>1442596</c:v>
                </c:pt>
                <c:pt idx="5879">
                  <c:v>1442596</c:v>
                </c:pt>
                <c:pt idx="5880">
                  <c:v>1442600</c:v>
                </c:pt>
                <c:pt idx="5881">
                  <c:v>1442600</c:v>
                </c:pt>
                <c:pt idx="5882">
                  <c:v>1442604</c:v>
                </c:pt>
                <c:pt idx="5883">
                  <c:v>1442604</c:v>
                </c:pt>
                <c:pt idx="5884">
                  <c:v>1442608</c:v>
                </c:pt>
                <c:pt idx="5885">
                  <c:v>1442608</c:v>
                </c:pt>
                <c:pt idx="5886">
                  <c:v>1442612</c:v>
                </c:pt>
                <c:pt idx="5887">
                  <c:v>1442612</c:v>
                </c:pt>
                <c:pt idx="5888">
                  <c:v>1442616</c:v>
                </c:pt>
                <c:pt idx="5889">
                  <c:v>1442616</c:v>
                </c:pt>
                <c:pt idx="5890">
                  <c:v>1442620</c:v>
                </c:pt>
                <c:pt idx="5891">
                  <c:v>1442620</c:v>
                </c:pt>
                <c:pt idx="5892">
                  <c:v>1442624</c:v>
                </c:pt>
                <c:pt idx="5893">
                  <c:v>1442624</c:v>
                </c:pt>
                <c:pt idx="5894">
                  <c:v>1442628</c:v>
                </c:pt>
                <c:pt idx="5895">
                  <c:v>1442628</c:v>
                </c:pt>
                <c:pt idx="5896">
                  <c:v>1442632</c:v>
                </c:pt>
                <c:pt idx="5897">
                  <c:v>1442632</c:v>
                </c:pt>
                <c:pt idx="5898">
                  <c:v>1442636</c:v>
                </c:pt>
                <c:pt idx="5899">
                  <c:v>1442636</c:v>
                </c:pt>
                <c:pt idx="5900">
                  <c:v>1442640</c:v>
                </c:pt>
                <c:pt idx="5901">
                  <c:v>1442640</c:v>
                </c:pt>
                <c:pt idx="5902">
                  <c:v>1442644</c:v>
                </c:pt>
                <c:pt idx="5903">
                  <c:v>1442644</c:v>
                </c:pt>
                <c:pt idx="5904">
                  <c:v>1442648</c:v>
                </c:pt>
                <c:pt idx="5905">
                  <c:v>1442648</c:v>
                </c:pt>
                <c:pt idx="5906">
                  <c:v>1442652</c:v>
                </c:pt>
                <c:pt idx="5907">
                  <c:v>1442652</c:v>
                </c:pt>
                <c:pt idx="5908">
                  <c:v>1442656</c:v>
                </c:pt>
                <c:pt idx="5909">
                  <c:v>1442656</c:v>
                </c:pt>
                <c:pt idx="5910">
                  <c:v>1442660</c:v>
                </c:pt>
                <c:pt idx="5911">
                  <c:v>1442660</c:v>
                </c:pt>
                <c:pt idx="5912">
                  <c:v>1442664</c:v>
                </c:pt>
                <c:pt idx="5913">
                  <c:v>1442664</c:v>
                </c:pt>
                <c:pt idx="5914">
                  <c:v>1442668</c:v>
                </c:pt>
                <c:pt idx="5915">
                  <c:v>1442668</c:v>
                </c:pt>
                <c:pt idx="5916">
                  <c:v>1442672</c:v>
                </c:pt>
                <c:pt idx="5917">
                  <c:v>1442672</c:v>
                </c:pt>
                <c:pt idx="5918">
                  <c:v>1442676</c:v>
                </c:pt>
                <c:pt idx="5919">
                  <c:v>1442676</c:v>
                </c:pt>
                <c:pt idx="5920">
                  <c:v>1442680</c:v>
                </c:pt>
                <c:pt idx="5921">
                  <c:v>1442680</c:v>
                </c:pt>
                <c:pt idx="5922">
                  <c:v>1442684</c:v>
                </c:pt>
                <c:pt idx="5923">
                  <c:v>1442684</c:v>
                </c:pt>
                <c:pt idx="5924">
                  <c:v>1442688</c:v>
                </c:pt>
                <c:pt idx="5925">
                  <c:v>1442688</c:v>
                </c:pt>
                <c:pt idx="5926">
                  <c:v>1442692</c:v>
                </c:pt>
                <c:pt idx="5927">
                  <c:v>1442692</c:v>
                </c:pt>
                <c:pt idx="5928">
                  <c:v>1442696</c:v>
                </c:pt>
                <c:pt idx="5929">
                  <c:v>1442696</c:v>
                </c:pt>
                <c:pt idx="5930">
                  <c:v>1442700</c:v>
                </c:pt>
                <c:pt idx="5931">
                  <c:v>1442700</c:v>
                </c:pt>
                <c:pt idx="5932">
                  <c:v>1442704</c:v>
                </c:pt>
                <c:pt idx="5933">
                  <c:v>1442704</c:v>
                </c:pt>
                <c:pt idx="5934">
                  <c:v>1442708</c:v>
                </c:pt>
                <c:pt idx="5935">
                  <c:v>1442708</c:v>
                </c:pt>
                <c:pt idx="5936">
                  <c:v>1442712</c:v>
                </c:pt>
                <c:pt idx="5937">
                  <c:v>1442712</c:v>
                </c:pt>
                <c:pt idx="5938">
                  <c:v>1442716</c:v>
                </c:pt>
                <c:pt idx="5939">
                  <c:v>1442716</c:v>
                </c:pt>
                <c:pt idx="5940">
                  <c:v>1442720</c:v>
                </c:pt>
                <c:pt idx="5941">
                  <c:v>1442720</c:v>
                </c:pt>
                <c:pt idx="5942">
                  <c:v>1442724</c:v>
                </c:pt>
                <c:pt idx="5943">
                  <c:v>1442724</c:v>
                </c:pt>
                <c:pt idx="5944">
                  <c:v>1442728</c:v>
                </c:pt>
                <c:pt idx="5945">
                  <c:v>1442728</c:v>
                </c:pt>
                <c:pt idx="5946">
                  <c:v>1442732</c:v>
                </c:pt>
                <c:pt idx="5947">
                  <c:v>1442732</c:v>
                </c:pt>
                <c:pt idx="5948">
                  <c:v>1442736</c:v>
                </c:pt>
                <c:pt idx="5949">
                  <c:v>1442736</c:v>
                </c:pt>
                <c:pt idx="5950">
                  <c:v>1442740</c:v>
                </c:pt>
                <c:pt idx="5951">
                  <c:v>1442740</c:v>
                </c:pt>
                <c:pt idx="5952">
                  <c:v>1442744</c:v>
                </c:pt>
                <c:pt idx="5953">
                  <c:v>1442744</c:v>
                </c:pt>
                <c:pt idx="5954">
                  <c:v>1442748</c:v>
                </c:pt>
                <c:pt idx="5955">
                  <c:v>1442748</c:v>
                </c:pt>
                <c:pt idx="5956">
                  <c:v>1442752</c:v>
                </c:pt>
                <c:pt idx="5957">
                  <c:v>1442752</c:v>
                </c:pt>
                <c:pt idx="5958">
                  <c:v>1442756</c:v>
                </c:pt>
                <c:pt idx="5959">
                  <c:v>1442756</c:v>
                </c:pt>
                <c:pt idx="5960">
                  <c:v>1442760</c:v>
                </c:pt>
                <c:pt idx="5961">
                  <c:v>1442760</c:v>
                </c:pt>
                <c:pt idx="5962">
                  <c:v>1442764</c:v>
                </c:pt>
                <c:pt idx="5963">
                  <c:v>1442764</c:v>
                </c:pt>
                <c:pt idx="5964">
                  <c:v>1442768</c:v>
                </c:pt>
                <c:pt idx="5965">
                  <c:v>1442768</c:v>
                </c:pt>
                <c:pt idx="5966">
                  <c:v>1442772</c:v>
                </c:pt>
                <c:pt idx="5967">
                  <c:v>1442772</c:v>
                </c:pt>
                <c:pt idx="5968">
                  <c:v>1442776</c:v>
                </c:pt>
                <c:pt idx="5969">
                  <c:v>1442776</c:v>
                </c:pt>
                <c:pt idx="5970">
                  <c:v>1442780</c:v>
                </c:pt>
                <c:pt idx="5971">
                  <c:v>1442780</c:v>
                </c:pt>
                <c:pt idx="5972">
                  <c:v>1442784</c:v>
                </c:pt>
                <c:pt idx="5973">
                  <c:v>1442784</c:v>
                </c:pt>
                <c:pt idx="5974">
                  <c:v>1442788</c:v>
                </c:pt>
                <c:pt idx="5975">
                  <c:v>1442788</c:v>
                </c:pt>
                <c:pt idx="5976">
                  <c:v>1442792</c:v>
                </c:pt>
                <c:pt idx="5977">
                  <c:v>1442792</c:v>
                </c:pt>
                <c:pt idx="5978">
                  <c:v>1442796</c:v>
                </c:pt>
                <c:pt idx="5979">
                  <c:v>1442796</c:v>
                </c:pt>
                <c:pt idx="5980">
                  <c:v>1442800</c:v>
                </c:pt>
                <c:pt idx="5981">
                  <c:v>1442800</c:v>
                </c:pt>
                <c:pt idx="5982">
                  <c:v>1442804</c:v>
                </c:pt>
                <c:pt idx="5983">
                  <c:v>1442804</c:v>
                </c:pt>
                <c:pt idx="5984">
                  <c:v>1442808</c:v>
                </c:pt>
                <c:pt idx="5985">
                  <c:v>1442808</c:v>
                </c:pt>
                <c:pt idx="5986">
                  <c:v>1442812</c:v>
                </c:pt>
                <c:pt idx="5987">
                  <c:v>1442812</c:v>
                </c:pt>
                <c:pt idx="5988">
                  <c:v>1442816</c:v>
                </c:pt>
                <c:pt idx="5989">
                  <c:v>1442816</c:v>
                </c:pt>
                <c:pt idx="5990">
                  <c:v>1442820</c:v>
                </c:pt>
                <c:pt idx="5991">
                  <c:v>1442820</c:v>
                </c:pt>
                <c:pt idx="5992">
                  <c:v>1442824</c:v>
                </c:pt>
                <c:pt idx="5993">
                  <c:v>1442824</c:v>
                </c:pt>
                <c:pt idx="5994">
                  <c:v>1442828</c:v>
                </c:pt>
                <c:pt idx="5995">
                  <c:v>1442828</c:v>
                </c:pt>
                <c:pt idx="5996">
                  <c:v>1442832</c:v>
                </c:pt>
                <c:pt idx="5997">
                  <c:v>1442832</c:v>
                </c:pt>
                <c:pt idx="5998">
                  <c:v>1442836</c:v>
                </c:pt>
                <c:pt idx="5999">
                  <c:v>1442836</c:v>
                </c:pt>
                <c:pt idx="6000">
                  <c:v>1442840</c:v>
                </c:pt>
                <c:pt idx="6001">
                  <c:v>1442840</c:v>
                </c:pt>
                <c:pt idx="6002">
                  <c:v>1442844</c:v>
                </c:pt>
                <c:pt idx="6003">
                  <c:v>1442844</c:v>
                </c:pt>
                <c:pt idx="6004">
                  <c:v>1442848</c:v>
                </c:pt>
                <c:pt idx="6005">
                  <c:v>1442848</c:v>
                </c:pt>
                <c:pt idx="6006">
                  <c:v>1442852</c:v>
                </c:pt>
                <c:pt idx="6007">
                  <c:v>1442852</c:v>
                </c:pt>
                <c:pt idx="6008">
                  <c:v>1442856</c:v>
                </c:pt>
                <c:pt idx="6009">
                  <c:v>1442856</c:v>
                </c:pt>
                <c:pt idx="6010">
                  <c:v>1442860</c:v>
                </c:pt>
                <c:pt idx="6011">
                  <c:v>1442860</c:v>
                </c:pt>
                <c:pt idx="6012">
                  <c:v>1442864</c:v>
                </c:pt>
                <c:pt idx="6013">
                  <c:v>1442864</c:v>
                </c:pt>
                <c:pt idx="6014">
                  <c:v>1442868</c:v>
                </c:pt>
                <c:pt idx="6015">
                  <c:v>1442868</c:v>
                </c:pt>
                <c:pt idx="6016">
                  <c:v>1442872</c:v>
                </c:pt>
                <c:pt idx="6017">
                  <c:v>1442872</c:v>
                </c:pt>
                <c:pt idx="6018">
                  <c:v>1442876</c:v>
                </c:pt>
                <c:pt idx="6019">
                  <c:v>1442876</c:v>
                </c:pt>
                <c:pt idx="6020">
                  <c:v>1442880</c:v>
                </c:pt>
                <c:pt idx="6021">
                  <c:v>1442880</c:v>
                </c:pt>
                <c:pt idx="6022">
                  <c:v>1442884</c:v>
                </c:pt>
                <c:pt idx="6023">
                  <c:v>1442884</c:v>
                </c:pt>
                <c:pt idx="6024">
                  <c:v>1442888</c:v>
                </c:pt>
                <c:pt idx="6025">
                  <c:v>1442888</c:v>
                </c:pt>
                <c:pt idx="6026">
                  <c:v>1442892</c:v>
                </c:pt>
                <c:pt idx="6027">
                  <c:v>1442892</c:v>
                </c:pt>
                <c:pt idx="6028">
                  <c:v>1442896</c:v>
                </c:pt>
                <c:pt idx="6029">
                  <c:v>1442896</c:v>
                </c:pt>
                <c:pt idx="6030">
                  <c:v>1442900</c:v>
                </c:pt>
                <c:pt idx="6031">
                  <c:v>1442900</c:v>
                </c:pt>
                <c:pt idx="6032">
                  <c:v>1442904</c:v>
                </c:pt>
                <c:pt idx="6033">
                  <c:v>1442904</c:v>
                </c:pt>
                <c:pt idx="6034">
                  <c:v>1442908</c:v>
                </c:pt>
                <c:pt idx="6035">
                  <c:v>1442908</c:v>
                </c:pt>
                <c:pt idx="6036">
                  <c:v>1442912</c:v>
                </c:pt>
                <c:pt idx="6037">
                  <c:v>1442912</c:v>
                </c:pt>
                <c:pt idx="6038">
                  <c:v>1442916</c:v>
                </c:pt>
                <c:pt idx="6039">
                  <c:v>1442916</c:v>
                </c:pt>
                <c:pt idx="6040">
                  <c:v>1442920</c:v>
                </c:pt>
                <c:pt idx="6041">
                  <c:v>1442920</c:v>
                </c:pt>
                <c:pt idx="6042">
                  <c:v>1442924</c:v>
                </c:pt>
                <c:pt idx="6043">
                  <c:v>1442924</c:v>
                </c:pt>
                <c:pt idx="6044">
                  <c:v>1442928</c:v>
                </c:pt>
                <c:pt idx="6045">
                  <c:v>1442928</c:v>
                </c:pt>
                <c:pt idx="6046">
                  <c:v>1442932</c:v>
                </c:pt>
                <c:pt idx="6047">
                  <c:v>1442932</c:v>
                </c:pt>
                <c:pt idx="6048">
                  <c:v>1442936</c:v>
                </c:pt>
                <c:pt idx="6049">
                  <c:v>1442936</c:v>
                </c:pt>
                <c:pt idx="6050">
                  <c:v>1442940</c:v>
                </c:pt>
                <c:pt idx="6051">
                  <c:v>1442940</c:v>
                </c:pt>
                <c:pt idx="6052">
                  <c:v>1442944</c:v>
                </c:pt>
                <c:pt idx="6053">
                  <c:v>1442944</c:v>
                </c:pt>
                <c:pt idx="6054">
                  <c:v>1442948</c:v>
                </c:pt>
                <c:pt idx="6055">
                  <c:v>1442948</c:v>
                </c:pt>
                <c:pt idx="6056">
                  <c:v>1442952</c:v>
                </c:pt>
                <c:pt idx="6057">
                  <c:v>1442952</c:v>
                </c:pt>
                <c:pt idx="6058">
                  <c:v>1442956</c:v>
                </c:pt>
                <c:pt idx="6059">
                  <c:v>1442956</c:v>
                </c:pt>
                <c:pt idx="6060">
                  <c:v>1442960</c:v>
                </c:pt>
                <c:pt idx="6061">
                  <c:v>1442960</c:v>
                </c:pt>
                <c:pt idx="6062">
                  <c:v>1442964</c:v>
                </c:pt>
                <c:pt idx="6063">
                  <c:v>1442964</c:v>
                </c:pt>
                <c:pt idx="6064">
                  <c:v>1442968</c:v>
                </c:pt>
                <c:pt idx="6065">
                  <c:v>1442968</c:v>
                </c:pt>
                <c:pt idx="6066">
                  <c:v>1442972</c:v>
                </c:pt>
                <c:pt idx="6067">
                  <c:v>1442972</c:v>
                </c:pt>
                <c:pt idx="6068">
                  <c:v>1442976</c:v>
                </c:pt>
                <c:pt idx="6069">
                  <c:v>1442976</c:v>
                </c:pt>
                <c:pt idx="6070">
                  <c:v>1442980</c:v>
                </c:pt>
                <c:pt idx="6071">
                  <c:v>1442980</c:v>
                </c:pt>
                <c:pt idx="6072">
                  <c:v>1442984</c:v>
                </c:pt>
                <c:pt idx="6073">
                  <c:v>1442984</c:v>
                </c:pt>
                <c:pt idx="6074">
                  <c:v>1442988</c:v>
                </c:pt>
                <c:pt idx="6075">
                  <c:v>1442988</c:v>
                </c:pt>
                <c:pt idx="6076">
                  <c:v>1442992</c:v>
                </c:pt>
                <c:pt idx="6077">
                  <c:v>1442992</c:v>
                </c:pt>
                <c:pt idx="6078">
                  <c:v>1442996</c:v>
                </c:pt>
                <c:pt idx="6079">
                  <c:v>1442996</c:v>
                </c:pt>
                <c:pt idx="6080">
                  <c:v>1443000</c:v>
                </c:pt>
                <c:pt idx="6081">
                  <c:v>1443000</c:v>
                </c:pt>
                <c:pt idx="6082">
                  <c:v>1443004</c:v>
                </c:pt>
                <c:pt idx="6083">
                  <c:v>1443004</c:v>
                </c:pt>
                <c:pt idx="6084">
                  <c:v>1443008</c:v>
                </c:pt>
                <c:pt idx="6085">
                  <c:v>1443008</c:v>
                </c:pt>
                <c:pt idx="6086">
                  <c:v>1443012</c:v>
                </c:pt>
                <c:pt idx="6087">
                  <c:v>1443012</c:v>
                </c:pt>
                <c:pt idx="6088">
                  <c:v>1443016</c:v>
                </c:pt>
                <c:pt idx="6089">
                  <c:v>1443016</c:v>
                </c:pt>
                <c:pt idx="6090">
                  <c:v>1443020</c:v>
                </c:pt>
                <c:pt idx="6091">
                  <c:v>1443020</c:v>
                </c:pt>
                <c:pt idx="6092">
                  <c:v>1443024</c:v>
                </c:pt>
                <c:pt idx="6093">
                  <c:v>1443024</c:v>
                </c:pt>
                <c:pt idx="6094">
                  <c:v>1443028</c:v>
                </c:pt>
                <c:pt idx="6095">
                  <c:v>1443028</c:v>
                </c:pt>
                <c:pt idx="6096">
                  <c:v>1443032</c:v>
                </c:pt>
                <c:pt idx="6097">
                  <c:v>1443032</c:v>
                </c:pt>
                <c:pt idx="6098">
                  <c:v>1443036</c:v>
                </c:pt>
                <c:pt idx="6099">
                  <c:v>1443036</c:v>
                </c:pt>
                <c:pt idx="6100">
                  <c:v>1443040</c:v>
                </c:pt>
                <c:pt idx="6101">
                  <c:v>1443040</c:v>
                </c:pt>
                <c:pt idx="6102">
                  <c:v>1443044</c:v>
                </c:pt>
                <c:pt idx="6103">
                  <c:v>1443044</c:v>
                </c:pt>
                <c:pt idx="6104">
                  <c:v>1443048</c:v>
                </c:pt>
                <c:pt idx="6105">
                  <c:v>1443048</c:v>
                </c:pt>
                <c:pt idx="6106">
                  <c:v>1443052</c:v>
                </c:pt>
                <c:pt idx="6107">
                  <c:v>1443052</c:v>
                </c:pt>
                <c:pt idx="6108">
                  <c:v>1443056</c:v>
                </c:pt>
                <c:pt idx="6109">
                  <c:v>1443056</c:v>
                </c:pt>
                <c:pt idx="6110">
                  <c:v>1443060</c:v>
                </c:pt>
                <c:pt idx="6111">
                  <c:v>1443060</c:v>
                </c:pt>
                <c:pt idx="6112">
                  <c:v>1443064</c:v>
                </c:pt>
                <c:pt idx="6113">
                  <c:v>1443064</c:v>
                </c:pt>
                <c:pt idx="6114">
                  <c:v>1443068</c:v>
                </c:pt>
                <c:pt idx="6115">
                  <c:v>1443068</c:v>
                </c:pt>
                <c:pt idx="6116">
                  <c:v>1443072</c:v>
                </c:pt>
                <c:pt idx="6117">
                  <c:v>1443072</c:v>
                </c:pt>
                <c:pt idx="6118">
                  <c:v>1443076</c:v>
                </c:pt>
                <c:pt idx="6119">
                  <c:v>1443076</c:v>
                </c:pt>
                <c:pt idx="6120">
                  <c:v>1443080</c:v>
                </c:pt>
                <c:pt idx="6121">
                  <c:v>1443080</c:v>
                </c:pt>
                <c:pt idx="6122">
                  <c:v>1443084</c:v>
                </c:pt>
                <c:pt idx="6123">
                  <c:v>1443084</c:v>
                </c:pt>
                <c:pt idx="6124">
                  <c:v>1443088</c:v>
                </c:pt>
                <c:pt idx="6125">
                  <c:v>1443088</c:v>
                </c:pt>
                <c:pt idx="6126">
                  <c:v>1443092</c:v>
                </c:pt>
                <c:pt idx="6127">
                  <c:v>1443092</c:v>
                </c:pt>
                <c:pt idx="6128">
                  <c:v>1443096</c:v>
                </c:pt>
                <c:pt idx="6129">
                  <c:v>1443096</c:v>
                </c:pt>
                <c:pt idx="6130">
                  <c:v>1443100</c:v>
                </c:pt>
                <c:pt idx="6131">
                  <c:v>1443100</c:v>
                </c:pt>
                <c:pt idx="6132">
                  <c:v>1443104</c:v>
                </c:pt>
                <c:pt idx="6133">
                  <c:v>1443104</c:v>
                </c:pt>
                <c:pt idx="6134">
                  <c:v>1443108</c:v>
                </c:pt>
                <c:pt idx="6135">
                  <c:v>1443108</c:v>
                </c:pt>
                <c:pt idx="6136">
                  <c:v>1443112</c:v>
                </c:pt>
                <c:pt idx="6137">
                  <c:v>1443112</c:v>
                </c:pt>
                <c:pt idx="6138">
                  <c:v>1443116</c:v>
                </c:pt>
                <c:pt idx="6139">
                  <c:v>1443116</c:v>
                </c:pt>
                <c:pt idx="6140">
                  <c:v>1443120</c:v>
                </c:pt>
                <c:pt idx="6141">
                  <c:v>1443120</c:v>
                </c:pt>
                <c:pt idx="6142">
                  <c:v>1443124</c:v>
                </c:pt>
                <c:pt idx="6143">
                  <c:v>1443124</c:v>
                </c:pt>
                <c:pt idx="6144">
                  <c:v>1443128</c:v>
                </c:pt>
                <c:pt idx="6145">
                  <c:v>1443128</c:v>
                </c:pt>
                <c:pt idx="6146">
                  <c:v>1443132</c:v>
                </c:pt>
                <c:pt idx="6147">
                  <c:v>1443132</c:v>
                </c:pt>
                <c:pt idx="6148">
                  <c:v>1443136</c:v>
                </c:pt>
                <c:pt idx="6149">
                  <c:v>1443136</c:v>
                </c:pt>
                <c:pt idx="6150">
                  <c:v>1443140</c:v>
                </c:pt>
                <c:pt idx="6151">
                  <c:v>1443140</c:v>
                </c:pt>
                <c:pt idx="6152">
                  <c:v>1443144</c:v>
                </c:pt>
                <c:pt idx="6153">
                  <c:v>1443144</c:v>
                </c:pt>
                <c:pt idx="6154">
                  <c:v>1443148</c:v>
                </c:pt>
                <c:pt idx="6155">
                  <c:v>1443148</c:v>
                </c:pt>
                <c:pt idx="6156">
                  <c:v>1443152</c:v>
                </c:pt>
                <c:pt idx="6157">
                  <c:v>1443152</c:v>
                </c:pt>
                <c:pt idx="6158">
                  <c:v>1443156</c:v>
                </c:pt>
                <c:pt idx="6159">
                  <c:v>1443156</c:v>
                </c:pt>
                <c:pt idx="6160">
                  <c:v>1443160</c:v>
                </c:pt>
                <c:pt idx="6161">
                  <c:v>1443160</c:v>
                </c:pt>
                <c:pt idx="6162">
                  <c:v>1443164</c:v>
                </c:pt>
                <c:pt idx="6163">
                  <c:v>1443164</c:v>
                </c:pt>
                <c:pt idx="6164">
                  <c:v>1443168</c:v>
                </c:pt>
                <c:pt idx="6165">
                  <c:v>1443168</c:v>
                </c:pt>
                <c:pt idx="6166">
                  <c:v>1443172</c:v>
                </c:pt>
                <c:pt idx="6167">
                  <c:v>1443172</c:v>
                </c:pt>
                <c:pt idx="6168">
                  <c:v>1443176</c:v>
                </c:pt>
                <c:pt idx="6169">
                  <c:v>1443176</c:v>
                </c:pt>
                <c:pt idx="6170">
                  <c:v>1443180</c:v>
                </c:pt>
                <c:pt idx="6171">
                  <c:v>1443180</c:v>
                </c:pt>
                <c:pt idx="6172">
                  <c:v>1443184</c:v>
                </c:pt>
                <c:pt idx="6173">
                  <c:v>1443184</c:v>
                </c:pt>
                <c:pt idx="6174">
                  <c:v>1443188</c:v>
                </c:pt>
                <c:pt idx="6175">
                  <c:v>1443188</c:v>
                </c:pt>
                <c:pt idx="6176">
                  <c:v>1443192</c:v>
                </c:pt>
                <c:pt idx="6177">
                  <c:v>1443192</c:v>
                </c:pt>
                <c:pt idx="6178">
                  <c:v>1443196</c:v>
                </c:pt>
                <c:pt idx="6179">
                  <c:v>1443196</c:v>
                </c:pt>
                <c:pt idx="6180">
                  <c:v>1443200</c:v>
                </c:pt>
                <c:pt idx="6181">
                  <c:v>1443200</c:v>
                </c:pt>
                <c:pt idx="6182">
                  <c:v>1443204</c:v>
                </c:pt>
                <c:pt idx="6183">
                  <c:v>1443204</c:v>
                </c:pt>
                <c:pt idx="6184">
                  <c:v>1443208</c:v>
                </c:pt>
                <c:pt idx="6185">
                  <c:v>1443208</c:v>
                </c:pt>
                <c:pt idx="6186">
                  <c:v>1443212</c:v>
                </c:pt>
                <c:pt idx="6187">
                  <c:v>1443212</c:v>
                </c:pt>
                <c:pt idx="6188">
                  <c:v>1443216</c:v>
                </c:pt>
                <c:pt idx="6189">
                  <c:v>1443216</c:v>
                </c:pt>
                <c:pt idx="6190">
                  <c:v>1443220</c:v>
                </c:pt>
                <c:pt idx="6191">
                  <c:v>1443220</c:v>
                </c:pt>
                <c:pt idx="6192">
                  <c:v>1443224</c:v>
                </c:pt>
                <c:pt idx="6193">
                  <c:v>1443224</c:v>
                </c:pt>
                <c:pt idx="6194">
                  <c:v>1443228</c:v>
                </c:pt>
                <c:pt idx="6195">
                  <c:v>1443228</c:v>
                </c:pt>
                <c:pt idx="6196">
                  <c:v>1443232</c:v>
                </c:pt>
                <c:pt idx="6197">
                  <c:v>1443232</c:v>
                </c:pt>
                <c:pt idx="6198">
                  <c:v>1443236</c:v>
                </c:pt>
                <c:pt idx="6199">
                  <c:v>1443236</c:v>
                </c:pt>
                <c:pt idx="6200">
                  <c:v>1443240</c:v>
                </c:pt>
                <c:pt idx="6201">
                  <c:v>1443240</c:v>
                </c:pt>
                <c:pt idx="6202">
                  <c:v>1443244</c:v>
                </c:pt>
                <c:pt idx="6203">
                  <c:v>1443244</c:v>
                </c:pt>
                <c:pt idx="6204">
                  <c:v>1443248</c:v>
                </c:pt>
                <c:pt idx="6205">
                  <c:v>1443248</c:v>
                </c:pt>
                <c:pt idx="6206">
                  <c:v>1443252</c:v>
                </c:pt>
                <c:pt idx="6207">
                  <c:v>1443252</c:v>
                </c:pt>
                <c:pt idx="6208">
                  <c:v>1443256</c:v>
                </c:pt>
                <c:pt idx="6209">
                  <c:v>1443256</c:v>
                </c:pt>
                <c:pt idx="6210">
                  <c:v>1443260</c:v>
                </c:pt>
                <c:pt idx="6211">
                  <c:v>1443260</c:v>
                </c:pt>
                <c:pt idx="6212">
                  <c:v>1443264</c:v>
                </c:pt>
                <c:pt idx="6213">
                  <c:v>1443264</c:v>
                </c:pt>
                <c:pt idx="6214">
                  <c:v>1443268</c:v>
                </c:pt>
                <c:pt idx="6215">
                  <c:v>1443268</c:v>
                </c:pt>
                <c:pt idx="6216">
                  <c:v>1443272</c:v>
                </c:pt>
                <c:pt idx="6217">
                  <c:v>1443272</c:v>
                </c:pt>
                <c:pt idx="6218">
                  <c:v>1443276</c:v>
                </c:pt>
                <c:pt idx="6219">
                  <c:v>1443276</c:v>
                </c:pt>
                <c:pt idx="6220">
                  <c:v>1443280</c:v>
                </c:pt>
                <c:pt idx="6221">
                  <c:v>1443280</c:v>
                </c:pt>
                <c:pt idx="6222">
                  <c:v>1443284</c:v>
                </c:pt>
                <c:pt idx="6223">
                  <c:v>1443284</c:v>
                </c:pt>
                <c:pt idx="6224">
                  <c:v>1443288</c:v>
                </c:pt>
                <c:pt idx="6225">
                  <c:v>1443288</c:v>
                </c:pt>
                <c:pt idx="6226">
                  <c:v>1443292</c:v>
                </c:pt>
                <c:pt idx="6227">
                  <c:v>1443292</c:v>
                </c:pt>
                <c:pt idx="6228">
                  <c:v>1443296</c:v>
                </c:pt>
                <c:pt idx="6229">
                  <c:v>1443296</c:v>
                </c:pt>
                <c:pt idx="6230">
                  <c:v>1443300</c:v>
                </c:pt>
                <c:pt idx="6231">
                  <c:v>1443300</c:v>
                </c:pt>
                <c:pt idx="6232">
                  <c:v>1443304</c:v>
                </c:pt>
                <c:pt idx="6233">
                  <c:v>1443304</c:v>
                </c:pt>
                <c:pt idx="6234">
                  <c:v>1443308</c:v>
                </c:pt>
                <c:pt idx="6235">
                  <c:v>1443308</c:v>
                </c:pt>
                <c:pt idx="6236">
                  <c:v>1443312</c:v>
                </c:pt>
                <c:pt idx="6237">
                  <c:v>1443312</c:v>
                </c:pt>
                <c:pt idx="6238">
                  <c:v>1443316</c:v>
                </c:pt>
                <c:pt idx="6239">
                  <c:v>1443316</c:v>
                </c:pt>
                <c:pt idx="6240">
                  <c:v>1443320</c:v>
                </c:pt>
                <c:pt idx="6241">
                  <c:v>1443320</c:v>
                </c:pt>
                <c:pt idx="6242">
                  <c:v>1443324</c:v>
                </c:pt>
                <c:pt idx="6243">
                  <c:v>1443324</c:v>
                </c:pt>
                <c:pt idx="6244">
                  <c:v>1443328</c:v>
                </c:pt>
                <c:pt idx="6245">
                  <c:v>1443328</c:v>
                </c:pt>
                <c:pt idx="6246">
                  <c:v>1443332</c:v>
                </c:pt>
                <c:pt idx="6247">
                  <c:v>1443332</c:v>
                </c:pt>
                <c:pt idx="6248">
                  <c:v>1443336</c:v>
                </c:pt>
                <c:pt idx="6249">
                  <c:v>1443336</c:v>
                </c:pt>
                <c:pt idx="6250">
                  <c:v>1443340</c:v>
                </c:pt>
                <c:pt idx="6251">
                  <c:v>1443340</c:v>
                </c:pt>
                <c:pt idx="6252">
                  <c:v>1443344</c:v>
                </c:pt>
                <c:pt idx="6253">
                  <c:v>1443344</c:v>
                </c:pt>
                <c:pt idx="6254">
                  <c:v>1443348</c:v>
                </c:pt>
                <c:pt idx="6255">
                  <c:v>1443348</c:v>
                </c:pt>
                <c:pt idx="6256">
                  <c:v>1443352</c:v>
                </c:pt>
                <c:pt idx="6257">
                  <c:v>1443352</c:v>
                </c:pt>
                <c:pt idx="6258">
                  <c:v>1443356</c:v>
                </c:pt>
                <c:pt idx="6259">
                  <c:v>1443356</c:v>
                </c:pt>
                <c:pt idx="6260">
                  <c:v>1443360</c:v>
                </c:pt>
                <c:pt idx="6261">
                  <c:v>1443360</c:v>
                </c:pt>
                <c:pt idx="6262">
                  <c:v>1443364</c:v>
                </c:pt>
                <c:pt idx="6263">
                  <c:v>1443364</c:v>
                </c:pt>
                <c:pt idx="6264">
                  <c:v>1443368</c:v>
                </c:pt>
                <c:pt idx="6265">
                  <c:v>1443368</c:v>
                </c:pt>
                <c:pt idx="6266">
                  <c:v>1443372</c:v>
                </c:pt>
                <c:pt idx="6267">
                  <c:v>1443372</c:v>
                </c:pt>
                <c:pt idx="6268">
                  <c:v>1443376</c:v>
                </c:pt>
                <c:pt idx="6269">
                  <c:v>1443376</c:v>
                </c:pt>
                <c:pt idx="6270">
                  <c:v>1443380</c:v>
                </c:pt>
                <c:pt idx="6271">
                  <c:v>1443380</c:v>
                </c:pt>
                <c:pt idx="6272">
                  <c:v>1443384</c:v>
                </c:pt>
                <c:pt idx="6273">
                  <c:v>1443384</c:v>
                </c:pt>
                <c:pt idx="6274">
                  <c:v>1443388</c:v>
                </c:pt>
                <c:pt idx="6275">
                  <c:v>1443388</c:v>
                </c:pt>
                <c:pt idx="6276">
                  <c:v>1443392</c:v>
                </c:pt>
                <c:pt idx="6277">
                  <c:v>1443392</c:v>
                </c:pt>
                <c:pt idx="6278">
                  <c:v>1443396</c:v>
                </c:pt>
                <c:pt idx="6279">
                  <c:v>1443396</c:v>
                </c:pt>
                <c:pt idx="6280">
                  <c:v>1443400</c:v>
                </c:pt>
                <c:pt idx="6281">
                  <c:v>1443400</c:v>
                </c:pt>
                <c:pt idx="6282">
                  <c:v>1443404</c:v>
                </c:pt>
                <c:pt idx="6283">
                  <c:v>1443404</c:v>
                </c:pt>
                <c:pt idx="6284">
                  <c:v>1443408</c:v>
                </c:pt>
                <c:pt idx="6285">
                  <c:v>1443408</c:v>
                </c:pt>
                <c:pt idx="6286">
                  <c:v>1443412</c:v>
                </c:pt>
                <c:pt idx="6287">
                  <c:v>1443412</c:v>
                </c:pt>
                <c:pt idx="6288">
                  <c:v>1443416</c:v>
                </c:pt>
                <c:pt idx="6289">
                  <c:v>1443416</c:v>
                </c:pt>
                <c:pt idx="6290">
                  <c:v>1443420</c:v>
                </c:pt>
                <c:pt idx="6291">
                  <c:v>1443420</c:v>
                </c:pt>
                <c:pt idx="6292">
                  <c:v>1443424</c:v>
                </c:pt>
                <c:pt idx="6293">
                  <c:v>1443424</c:v>
                </c:pt>
                <c:pt idx="6294">
                  <c:v>1443428</c:v>
                </c:pt>
                <c:pt idx="6295">
                  <c:v>1443428</c:v>
                </c:pt>
                <c:pt idx="6296">
                  <c:v>1443432</c:v>
                </c:pt>
                <c:pt idx="6297">
                  <c:v>1443432</c:v>
                </c:pt>
                <c:pt idx="6298">
                  <c:v>1443436</c:v>
                </c:pt>
                <c:pt idx="6299">
                  <c:v>1443436</c:v>
                </c:pt>
                <c:pt idx="6300">
                  <c:v>1443440</c:v>
                </c:pt>
                <c:pt idx="6301">
                  <c:v>1443440</c:v>
                </c:pt>
                <c:pt idx="6302">
                  <c:v>1443444</c:v>
                </c:pt>
                <c:pt idx="6303">
                  <c:v>1443444</c:v>
                </c:pt>
                <c:pt idx="6304">
                  <c:v>1443448</c:v>
                </c:pt>
                <c:pt idx="6305">
                  <c:v>1443448</c:v>
                </c:pt>
                <c:pt idx="6306">
                  <c:v>1443452</c:v>
                </c:pt>
                <c:pt idx="6307">
                  <c:v>1443452</c:v>
                </c:pt>
                <c:pt idx="6308">
                  <c:v>1443456</c:v>
                </c:pt>
                <c:pt idx="6309">
                  <c:v>1443456</c:v>
                </c:pt>
                <c:pt idx="6310">
                  <c:v>1443460</c:v>
                </c:pt>
                <c:pt idx="6311">
                  <c:v>1443460</c:v>
                </c:pt>
                <c:pt idx="6312">
                  <c:v>1443464</c:v>
                </c:pt>
                <c:pt idx="6313">
                  <c:v>1443464</c:v>
                </c:pt>
                <c:pt idx="6314">
                  <c:v>1443468</c:v>
                </c:pt>
                <c:pt idx="6315">
                  <c:v>1443468</c:v>
                </c:pt>
                <c:pt idx="6316">
                  <c:v>1443472</c:v>
                </c:pt>
                <c:pt idx="6317">
                  <c:v>1443472</c:v>
                </c:pt>
                <c:pt idx="6318">
                  <c:v>1443476</c:v>
                </c:pt>
                <c:pt idx="6319">
                  <c:v>1443476</c:v>
                </c:pt>
                <c:pt idx="6320">
                  <c:v>1443480</c:v>
                </c:pt>
                <c:pt idx="6321">
                  <c:v>1443480</c:v>
                </c:pt>
                <c:pt idx="6322">
                  <c:v>1443484</c:v>
                </c:pt>
                <c:pt idx="6323">
                  <c:v>1443484</c:v>
                </c:pt>
                <c:pt idx="6324">
                  <c:v>1443488</c:v>
                </c:pt>
                <c:pt idx="6325">
                  <c:v>1443488</c:v>
                </c:pt>
                <c:pt idx="6326">
                  <c:v>1443492</c:v>
                </c:pt>
                <c:pt idx="6327">
                  <c:v>1443492</c:v>
                </c:pt>
                <c:pt idx="6328">
                  <c:v>1443496</c:v>
                </c:pt>
                <c:pt idx="6329">
                  <c:v>1443496</c:v>
                </c:pt>
                <c:pt idx="6330">
                  <c:v>1443500</c:v>
                </c:pt>
                <c:pt idx="6331">
                  <c:v>1443500</c:v>
                </c:pt>
                <c:pt idx="6332">
                  <c:v>1443504</c:v>
                </c:pt>
                <c:pt idx="6333">
                  <c:v>1443504</c:v>
                </c:pt>
                <c:pt idx="6334">
                  <c:v>1443508</c:v>
                </c:pt>
                <c:pt idx="6335">
                  <c:v>1443508</c:v>
                </c:pt>
                <c:pt idx="6336">
                  <c:v>1443512</c:v>
                </c:pt>
                <c:pt idx="6337">
                  <c:v>1443512</c:v>
                </c:pt>
                <c:pt idx="6338">
                  <c:v>1443516</c:v>
                </c:pt>
                <c:pt idx="6339">
                  <c:v>1443516</c:v>
                </c:pt>
                <c:pt idx="6340">
                  <c:v>1443520</c:v>
                </c:pt>
                <c:pt idx="6341">
                  <c:v>1443520</c:v>
                </c:pt>
                <c:pt idx="6342">
                  <c:v>1443524</c:v>
                </c:pt>
                <c:pt idx="6343">
                  <c:v>1443524</c:v>
                </c:pt>
                <c:pt idx="6344">
                  <c:v>1443528</c:v>
                </c:pt>
                <c:pt idx="6345">
                  <c:v>1443528</c:v>
                </c:pt>
                <c:pt idx="6346">
                  <c:v>1443532</c:v>
                </c:pt>
                <c:pt idx="6347">
                  <c:v>1443532</c:v>
                </c:pt>
                <c:pt idx="6348">
                  <c:v>1443536</c:v>
                </c:pt>
                <c:pt idx="6349">
                  <c:v>1443536</c:v>
                </c:pt>
                <c:pt idx="6350">
                  <c:v>1443540</c:v>
                </c:pt>
                <c:pt idx="6351">
                  <c:v>1443540</c:v>
                </c:pt>
                <c:pt idx="6352">
                  <c:v>1443544</c:v>
                </c:pt>
                <c:pt idx="6353">
                  <c:v>1443544</c:v>
                </c:pt>
                <c:pt idx="6354">
                  <c:v>1443548</c:v>
                </c:pt>
                <c:pt idx="6355">
                  <c:v>1443548</c:v>
                </c:pt>
                <c:pt idx="6356">
                  <c:v>1443552</c:v>
                </c:pt>
                <c:pt idx="6357">
                  <c:v>1443552</c:v>
                </c:pt>
                <c:pt idx="6358">
                  <c:v>1443556</c:v>
                </c:pt>
                <c:pt idx="6359">
                  <c:v>1443556</c:v>
                </c:pt>
                <c:pt idx="6360">
                  <c:v>1443560</c:v>
                </c:pt>
                <c:pt idx="6361">
                  <c:v>1443560</c:v>
                </c:pt>
                <c:pt idx="6362">
                  <c:v>1443564</c:v>
                </c:pt>
                <c:pt idx="6363">
                  <c:v>1443564</c:v>
                </c:pt>
                <c:pt idx="6364">
                  <c:v>1443568</c:v>
                </c:pt>
                <c:pt idx="6365">
                  <c:v>1443568</c:v>
                </c:pt>
                <c:pt idx="6366">
                  <c:v>1443572</c:v>
                </c:pt>
                <c:pt idx="6367">
                  <c:v>1443572</c:v>
                </c:pt>
                <c:pt idx="6368">
                  <c:v>1443576</c:v>
                </c:pt>
                <c:pt idx="6369">
                  <c:v>1443576</c:v>
                </c:pt>
                <c:pt idx="6370">
                  <c:v>1443580</c:v>
                </c:pt>
                <c:pt idx="6371">
                  <c:v>1443580</c:v>
                </c:pt>
                <c:pt idx="6372">
                  <c:v>1443584</c:v>
                </c:pt>
                <c:pt idx="6373">
                  <c:v>1443584</c:v>
                </c:pt>
                <c:pt idx="6374">
                  <c:v>1443588</c:v>
                </c:pt>
                <c:pt idx="6375">
                  <c:v>1443588</c:v>
                </c:pt>
                <c:pt idx="6376">
                  <c:v>1443592</c:v>
                </c:pt>
                <c:pt idx="6377">
                  <c:v>1443592</c:v>
                </c:pt>
                <c:pt idx="6378">
                  <c:v>1443596</c:v>
                </c:pt>
                <c:pt idx="6379">
                  <c:v>1443596</c:v>
                </c:pt>
                <c:pt idx="6380">
                  <c:v>1443600</c:v>
                </c:pt>
                <c:pt idx="6381">
                  <c:v>1443600</c:v>
                </c:pt>
                <c:pt idx="6382">
                  <c:v>1443604</c:v>
                </c:pt>
                <c:pt idx="6383">
                  <c:v>1443604</c:v>
                </c:pt>
                <c:pt idx="6384">
                  <c:v>1443608</c:v>
                </c:pt>
                <c:pt idx="6385">
                  <c:v>1443608</c:v>
                </c:pt>
                <c:pt idx="6386">
                  <c:v>1443612</c:v>
                </c:pt>
                <c:pt idx="6387">
                  <c:v>1443612</c:v>
                </c:pt>
                <c:pt idx="6388">
                  <c:v>1443616</c:v>
                </c:pt>
                <c:pt idx="6389">
                  <c:v>1443616</c:v>
                </c:pt>
                <c:pt idx="6390">
                  <c:v>1443620</c:v>
                </c:pt>
                <c:pt idx="6391">
                  <c:v>1443620</c:v>
                </c:pt>
                <c:pt idx="6392">
                  <c:v>1443624</c:v>
                </c:pt>
                <c:pt idx="6393">
                  <c:v>1443624</c:v>
                </c:pt>
                <c:pt idx="6394">
                  <c:v>1443628</c:v>
                </c:pt>
                <c:pt idx="6395">
                  <c:v>1443628</c:v>
                </c:pt>
                <c:pt idx="6396">
                  <c:v>1443632</c:v>
                </c:pt>
                <c:pt idx="6397">
                  <c:v>1443632</c:v>
                </c:pt>
                <c:pt idx="6398">
                  <c:v>1443636</c:v>
                </c:pt>
                <c:pt idx="6399">
                  <c:v>1443636</c:v>
                </c:pt>
                <c:pt idx="6400">
                  <c:v>1443640</c:v>
                </c:pt>
                <c:pt idx="6401">
                  <c:v>1443640</c:v>
                </c:pt>
                <c:pt idx="6402">
                  <c:v>1443644</c:v>
                </c:pt>
                <c:pt idx="6403">
                  <c:v>1443644</c:v>
                </c:pt>
                <c:pt idx="6404">
                  <c:v>1443648</c:v>
                </c:pt>
                <c:pt idx="6405">
                  <c:v>1443648</c:v>
                </c:pt>
                <c:pt idx="6406">
                  <c:v>1443652</c:v>
                </c:pt>
                <c:pt idx="6407">
                  <c:v>1443652</c:v>
                </c:pt>
                <c:pt idx="6408">
                  <c:v>1443656</c:v>
                </c:pt>
                <c:pt idx="6409">
                  <c:v>1443656</c:v>
                </c:pt>
                <c:pt idx="6410">
                  <c:v>1443660</c:v>
                </c:pt>
                <c:pt idx="6411">
                  <c:v>1443660</c:v>
                </c:pt>
                <c:pt idx="6412">
                  <c:v>1443664</c:v>
                </c:pt>
                <c:pt idx="6413">
                  <c:v>1443664</c:v>
                </c:pt>
                <c:pt idx="6414">
                  <c:v>1443668</c:v>
                </c:pt>
                <c:pt idx="6415">
                  <c:v>1443668</c:v>
                </c:pt>
                <c:pt idx="6416">
                  <c:v>1443672</c:v>
                </c:pt>
                <c:pt idx="6417">
                  <c:v>1443672</c:v>
                </c:pt>
                <c:pt idx="6418">
                  <c:v>1443676</c:v>
                </c:pt>
                <c:pt idx="6419">
                  <c:v>1443676</c:v>
                </c:pt>
                <c:pt idx="6420">
                  <c:v>1443680</c:v>
                </c:pt>
                <c:pt idx="6421">
                  <c:v>1443680</c:v>
                </c:pt>
                <c:pt idx="6422">
                  <c:v>1443684</c:v>
                </c:pt>
                <c:pt idx="6423">
                  <c:v>1443684</c:v>
                </c:pt>
                <c:pt idx="6424">
                  <c:v>1443688</c:v>
                </c:pt>
                <c:pt idx="6425">
                  <c:v>1443688</c:v>
                </c:pt>
                <c:pt idx="6426">
                  <c:v>1443692</c:v>
                </c:pt>
                <c:pt idx="6427">
                  <c:v>1443692</c:v>
                </c:pt>
                <c:pt idx="6428">
                  <c:v>1443696</c:v>
                </c:pt>
                <c:pt idx="6429">
                  <c:v>1443696</c:v>
                </c:pt>
                <c:pt idx="6430">
                  <c:v>1443700</c:v>
                </c:pt>
                <c:pt idx="6431">
                  <c:v>1443700</c:v>
                </c:pt>
                <c:pt idx="6432">
                  <c:v>1443704</c:v>
                </c:pt>
                <c:pt idx="6433">
                  <c:v>1443704</c:v>
                </c:pt>
                <c:pt idx="6434">
                  <c:v>1443708</c:v>
                </c:pt>
                <c:pt idx="6435">
                  <c:v>1443708</c:v>
                </c:pt>
                <c:pt idx="6436">
                  <c:v>1443712</c:v>
                </c:pt>
                <c:pt idx="6437">
                  <c:v>1443712</c:v>
                </c:pt>
                <c:pt idx="6438">
                  <c:v>1443716</c:v>
                </c:pt>
                <c:pt idx="6439">
                  <c:v>1443716</c:v>
                </c:pt>
                <c:pt idx="6440">
                  <c:v>1443720</c:v>
                </c:pt>
                <c:pt idx="6441">
                  <c:v>1443720</c:v>
                </c:pt>
                <c:pt idx="6442">
                  <c:v>1443724</c:v>
                </c:pt>
                <c:pt idx="6443">
                  <c:v>1443724</c:v>
                </c:pt>
                <c:pt idx="6444">
                  <c:v>1443728</c:v>
                </c:pt>
                <c:pt idx="6445">
                  <c:v>1443728</c:v>
                </c:pt>
                <c:pt idx="6446">
                  <c:v>1443732</c:v>
                </c:pt>
                <c:pt idx="6447">
                  <c:v>1443732</c:v>
                </c:pt>
                <c:pt idx="6448">
                  <c:v>1443736</c:v>
                </c:pt>
                <c:pt idx="6449">
                  <c:v>1443736</c:v>
                </c:pt>
                <c:pt idx="6450">
                  <c:v>1443740</c:v>
                </c:pt>
                <c:pt idx="6451">
                  <c:v>1443740</c:v>
                </c:pt>
                <c:pt idx="6452">
                  <c:v>1443744</c:v>
                </c:pt>
                <c:pt idx="6453">
                  <c:v>1443744</c:v>
                </c:pt>
                <c:pt idx="6454">
                  <c:v>1443748</c:v>
                </c:pt>
                <c:pt idx="6455">
                  <c:v>1443748</c:v>
                </c:pt>
                <c:pt idx="6456">
                  <c:v>1443752</c:v>
                </c:pt>
                <c:pt idx="6457">
                  <c:v>1443752</c:v>
                </c:pt>
                <c:pt idx="6458">
                  <c:v>1443756</c:v>
                </c:pt>
                <c:pt idx="6459">
                  <c:v>1443756</c:v>
                </c:pt>
                <c:pt idx="6460">
                  <c:v>1443760</c:v>
                </c:pt>
                <c:pt idx="6461">
                  <c:v>1443760</c:v>
                </c:pt>
                <c:pt idx="6462">
                  <c:v>1443764</c:v>
                </c:pt>
                <c:pt idx="6463">
                  <c:v>1443764</c:v>
                </c:pt>
                <c:pt idx="6464">
                  <c:v>1443768</c:v>
                </c:pt>
                <c:pt idx="6465">
                  <c:v>1443768</c:v>
                </c:pt>
                <c:pt idx="6466">
                  <c:v>1443772</c:v>
                </c:pt>
                <c:pt idx="6467">
                  <c:v>1443772</c:v>
                </c:pt>
                <c:pt idx="6468">
                  <c:v>1443776</c:v>
                </c:pt>
                <c:pt idx="6469">
                  <c:v>1443776</c:v>
                </c:pt>
                <c:pt idx="6470">
                  <c:v>1443780</c:v>
                </c:pt>
                <c:pt idx="6471">
                  <c:v>1443780</c:v>
                </c:pt>
                <c:pt idx="6472">
                  <c:v>1443784</c:v>
                </c:pt>
                <c:pt idx="6473">
                  <c:v>1443784</c:v>
                </c:pt>
                <c:pt idx="6474">
                  <c:v>1443788</c:v>
                </c:pt>
                <c:pt idx="6475">
                  <c:v>1443788</c:v>
                </c:pt>
                <c:pt idx="6476">
                  <c:v>1443792</c:v>
                </c:pt>
                <c:pt idx="6477">
                  <c:v>1443792</c:v>
                </c:pt>
                <c:pt idx="6478">
                  <c:v>1443796</c:v>
                </c:pt>
                <c:pt idx="6479">
                  <c:v>1443796</c:v>
                </c:pt>
                <c:pt idx="6480">
                  <c:v>1443800</c:v>
                </c:pt>
                <c:pt idx="6481">
                  <c:v>1443800</c:v>
                </c:pt>
                <c:pt idx="6482">
                  <c:v>1443804</c:v>
                </c:pt>
                <c:pt idx="6483">
                  <c:v>1443804</c:v>
                </c:pt>
                <c:pt idx="6484">
                  <c:v>1443808</c:v>
                </c:pt>
                <c:pt idx="6485">
                  <c:v>1443808</c:v>
                </c:pt>
                <c:pt idx="6486">
                  <c:v>1443812</c:v>
                </c:pt>
                <c:pt idx="6487">
                  <c:v>1443812</c:v>
                </c:pt>
                <c:pt idx="6488">
                  <c:v>1443816</c:v>
                </c:pt>
                <c:pt idx="6489">
                  <c:v>1443816</c:v>
                </c:pt>
                <c:pt idx="6490">
                  <c:v>1443820</c:v>
                </c:pt>
                <c:pt idx="6491">
                  <c:v>1443820</c:v>
                </c:pt>
                <c:pt idx="6492">
                  <c:v>1443824</c:v>
                </c:pt>
                <c:pt idx="6493">
                  <c:v>1443824</c:v>
                </c:pt>
                <c:pt idx="6494">
                  <c:v>1443828</c:v>
                </c:pt>
                <c:pt idx="6495">
                  <c:v>1443828</c:v>
                </c:pt>
                <c:pt idx="6496">
                  <c:v>1443832</c:v>
                </c:pt>
                <c:pt idx="6497">
                  <c:v>1443832</c:v>
                </c:pt>
                <c:pt idx="6498">
                  <c:v>1443836</c:v>
                </c:pt>
                <c:pt idx="6499">
                  <c:v>1443836</c:v>
                </c:pt>
                <c:pt idx="6500">
                  <c:v>1443840</c:v>
                </c:pt>
                <c:pt idx="6501">
                  <c:v>1443840</c:v>
                </c:pt>
                <c:pt idx="6502">
                  <c:v>1443844</c:v>
                </c:pt>
                <c:pt idx="6503">
                  <c:v>1443844</c:v>
                </c:pt>
                <c:pt idx="6504">
                  <c:v>1443848</c:v>
                </c:pt>
                <c:pt idx="6505">
                  <c:v>1443848</c:v>
                </c:pt>
                <c:pt idx="6506">
                  <c:v>1443852</c:v>
                </c:pt>
                <c:pt idx="6507">
                  <c:v>1443852</c:v>
                </c:pt>
                <c:pt idx="6508">
                  <c:v>1443856</c:v>
                </c:pt>
                <c:pt idx="6509">
                  <c:v>1443856</c:v>
                </c:pt>
                <c:pt idx="6510">
                  <c:v>1443860</c:v>
                </c:pt>
                <c:pt idx="6511">
                  <c:v>1443860</c:v>
                </c:pt>
                <c:pt idx="6512">
                  <c:v>1443864</c:v>
                </c:pt>
                <c:pt idx="6513">
                  <c:v>1443864</c:v>
                </c:pt>
                <c:pt idx="6514">
                  <c:v>1443868</c:v>
                </c:pt>
                <c:pt idx="6515">
                  <c:v>1443868</c:v>
                </c:pt>
                <c:pt idx="6516">
                  <c:v>1443872</c:v>
                </c:pt>
                <c:pt idx="6517">
                  <c:v>1443872</c:v>
                </c:pt>
                <c:pt idx="6518">
                  <c:v>1443876</c:v>
                </c:pt>
                <c:pt idx="6519">
                  <c:v>1443876</c:v>
                </c:pt>
                <c:pt idx="6520">
                  <c:v>1443880</c:v>
                </c:pt>
                <c:pt idx="6521">
                  <c:v>1443880</c:v>
                </c:pt>
                <c:pt idx="6522">
                  <c:v>1443884</c:v>
                </c:pt>
                <c:pt idx="6523">
                  <c:v>1443884</c:v>
                </c:pt>
                <c:pt idx="6524">
                  <c:v>1443888</c:v>
                </c:pt>
                <c:pt idx="6525">
                  <c:v>1443888</c:v>
                </c:pt>
                <c:pt idx="6526">
                  <c:v>1443892</c:v>
                </c:pt>
                <c:pt idx="6527">
                  <c:v>1443892</c:v>
                </c:pt>
                <c:pt idx="6528">
                  <c:v>1443896</c:v>
                </c:pt>
                <c:pt idx="6529">
                  <c:v>1443896</c:v>
                </c:pt>
                <c:pt idx="6530">
                  <c:v>1443900</c:v>
                </c:pt>
                <c:pt idx="6531">
                  <c:v>1443900</c:v>
                </c:pt>
                <c:pt idx="6532">
                  <c:v>1443904</c:v>
                </c:pt>
                <c:pt idx="6533">
                  <c:v>1443904</c:v>
                </c:pt>
                <c:pt idx="6534">
                  <c:v>1443908</c:v>
                </c:pt>
                <c:pt idx="6535">
                  <c:v>1443908</c:v>
                </c:pt>
                <c:pt idx="6536">
                  <c:v>1443912</c:v>
                </c:pt>
                <c:pt idx="6537">
                  <c:v>1443912</c:v>
                </c:pt>
                <c:pt idx="6538">
                  <c:v>1443916</c:v>
                </c:pt>
                <c:pt idx="6539">
                  <c:v>1443916</c:v>
                </c:pt>
                <c:pt idx="6540">
                  <c:v>1443920</c:v>
                </c:pt>
                <c:pt idx="6541">
                  <c:v>1443920</c:v>
                </c:pt>
                <c:pt idx="6542">
                  <c:v>1443924</c:v>
                </c:pt>
                <c:pt idx="6543">
                  <c:v>1443924</c:v>
                </c:pt>
                <c:pt idx="6544">
                  <c:v>1443928</c:v>
                </c:pt>
                <c:pt idx="6545">
                  <c:v>1443928</c:v>
                </c:pt>
                <c:pt idx="6546">
                  <c:v>1443932</c:v>
                </c:pt>
                <c:pt idx="6547">
                  <c:v>1443932</c:v>
                </c:pt>
                <c:pt idx="6548">
                  <c:v>1443936</c:v>
                </c:pt>
                <c:pt idx="6549">
                  <c:v>1443936</c:v>
                </c:pt>
                <c:pt idx="6550">
                  <c:v>1443940</c:v>
                </c:pt>
                <c:pt idx="6551">
                  <c:v>1443940</c:v>
                </c:pt>
                <c:pt idx="6552">
                  <c:v>1443944</c:v>
                </c:pt>
                <c:pt idx="6553">
                  <c:v>1443944</c:v>
                </c:pt>
                <c:pt idx="6554">
                  <c:v>1443948</c:v>
                </c:pt>
                <c:pt idx="6555">
                  <c:v>1443948</c:v>
                </c:pt>
                <c:pt idx="6556">
                  <c:v>1443952</c:v>
                </c:pt>
                <c:pt idx="6557">
                  <c:v>1443952</c:v>
                </c:pt>
                <c:pt idx="6558">
                  <c:v>1443956</c:v>
                </c:pt>
                <c:pt idx="6559">
                  <c:v>1443956</c:v>
                </c:pt>
                <c:pt idx="6560">
                  <c:v>1443960</c:v>
                </c:pt>
                <c:pt idx="6561">
                  <c:v>1443960</c:v>
                </c:pt>
                <c:pt idx="6562">
                  <c:v>1443964</c:v>
                </c:pt>
                <c:pt idx="6563">
                  <c:v>1443964</c:v>
                </c:pt>
                <c:pt idx="6564">
                  <c:v>1443968</c:v>
                </c:pt>
                <c:pt idx="6565">
                  <c:v>1443968</c:v>
                </c:pt>
                <c:pt idx="6566">
                  <c:v>1443972</c:v>
                </c:pt>
                <c:pt idx="6567">
                  <c:v>1443972</c:v>
                </c:pt>
                <c:pt idx="6568">
                  <c:v>1443976</c:v>
                </c:pt>
                <c:pt idx="6569">
                  <c:v>1443976</c:v>
                </c:pt>
                <c:pt idx="6570">
                  <c:v>1443980</c:v>
                </c:pt>
                <c:pt idx="6571">
                  <c:v>1443980</c:v>
                </c:pt>
                <c:pt idx="6572">
                  <c:v>1443984</c:v>
                </c:pt>
                <c:pt idx="6573">
                  <c:v>1443984</c:v>
                </c:pt>
                <c:pt idx="6574">
                  <c:v>1443988</c:v>
                </c:pt>
                <c:pt idx="6575">
                  <c:v>1443988</c:v>
                </c:pt>
                <c:pt idx="6576">
                  <c:v>1443992</c:v>
                </c:pt>
                <c:pt idx="6577">
                  <c:v>1443992</c:v>
                </c:pt>
                <c:pt idx="6578">
                  <c:v>1443996</c:v>
                </c:pt>
                <c:pt idx="6579">
                  <c:v>1443996</c:v>
                </c:pt>
                <c:pt idx="6580">
                  <c:v>1444000</c:v>
                </c:pt>
                <c:pt idx="6581">
                  <c:v>1444000</c:v>
                </c:pt>
                <c:pt idx="6582">
                  <c:v>1444004</c:v>
                </c:pt>
                <c:pt idx="6583">
                  <c:v>1444004</c:v>
                </c:pt>
                <c:pt idx="6584">
                  <c:v>1444008</c:v>
                </c:pt>
                <c:pt idx="6585">
                  <c:v>1444008</c:v>
                </c:pt>
                <c:pt idx="6586">
                  <c:v>1444012</c:v>
                </c:pt>
                <c:pt idx="6587">
                  <c:v>1444012</c:v>
                </c:pt>
                <c:pt idx="6588">
                  <c:v>1444016</c:v>
                </c:pt>
                <c:pt idx="6589">
                  <c:v>1444016</c:v>
                </c:pt>
                <c:pt idx="6590">
                  <c:v>1444020</c:v>
                </c:pt>
                <c:pt idx="6591">
                  <c:v>1444020</c:v>
                </c:pt>
                <c:pt idx="6592">
                  <c:v>1444024</c:v>
                </c:pt>
                <c:pt idx="6593">
                  <c:v>1444024</c:v>
                </c:pt>
                <c:pt idx="6594">
                  <c:v>1444028</c:v>
                </c:pt>
                <c:pt idx="6595">
                  <c:v>1444028</c:v>
                </c:pt>
                <c:pt idx="6596">
                  <c:v>1444032</c:v>
                </c:pt>
                <c:pt idx="6597">
                  <c:v>1444032</c:v>
                </c:pt>
                <c:pt idx="6598">
                  <c:v>1444036</c:v>
                </c:pt>
                <c:pt idx="6599">
                  <c:v>1444036</c:v>
                </c:pt>
                <c:pt idx="6600">
                  <c:v>1444040</c:v>
                </c:pt>
                <c:pt idx="6601">
                  <c:v>1444040</c:v>
                </c:pt>
                <c:pt idx="6602">
                  <c:v>1444044</c:v>
                </c:pt>
                <c:pt idx="6603">
                  <c:v>1444044</c:v>
                </c:pt>
                <c:pt idx="6604">
                  <c:v>1444048</c:v>
                </c:pt>
                <c:pt idx="6605">
                  <c:v>1444048</c:v>
                </c:pt>
                <c:pt idx="6606">
                  <c:v>1444052</c:v>
                </c:pt>
                <c:pt idx="6607">
                  <c:v>1444052</c:v>
                </c:pt>
                <c:pt idx="6608">
                  <c:v>1444056</c:v>
                </c:pt>
                <c:pt idx="6609">
                  <c:v>1444056</c:v>
                </c:pt>
                <c:pt idx="6610">
                  <c:v>1444060</c:v>
                </c:pt>
                <c:pt idx="6611">
                  <c:v>1444060</c:v>
                </c:pt>
                <c:pt idx="6612">
                  <c:v>1444064</c:v>
                </c:pt>
                <c:pt idx="6613">
                  <c:v>1444064</c:v>
                </c:pt>
                <c:pt idx="6614">
                  <c:v>1444068</c:v>
                </c:pt>
                <c:pt idx="6615">
                  <c:v>1444068</c:v>
                </c:pt>
                <c:pt idx="6616">
                  <c:v>1444072</c:v>
                </c:pt>
                <c:pt idx="6617">
                  <c:v>1444072</c:v>
                </c:pt>
                <c:pt idx="6618">
                  <c:v>1444076</c:v>
                </c:pt>
                <c:pt idx="6619">
                  <c:v>1444076</c:v>
                </c:pt>
                <c:pt idx="6620">
                  <c:v>1444080</c:v>
                </c:pt>
                <c:pt idx="6621">
                  <c:v>1444080</c:v>
                </c:pt>
                <c:pt idx="6622">
                  <c:v>1444084</c:v>
                </c:pt>
                <c:pt idx="6623">
                  <c:v>1444084</c:v>
                </c:pt>
                <c:pt idx="6624">
                  <c:v>1444088</c:v>
                </c:pt>
                <c:pt idx="6625">
                  <c:v>1444088</c:v>
                </c:pt>
                <c:pt idx="6626">
                  <c:v>1444092</c:v>
                </c:pt>
                <c:pt idx="6627">
                  <c:v>1444092</c:v>
                </c:pt>
                <c:pt idx="6628">
                  <c:v>1444096</c:v>
                </c:pt>
                <c:pt idx="6629">
                  <c:v>1444096</c:v>
                </c:pt>
                <c:pt idx="6630">
                  <c:v>1444100</c:v>
                </c:pt>
                <c:pt idx="6631">
                  <c:v>1444100</c:v>
                </c:pt>
                <c:pt idx="6632">
                  <c:v>1444104</c:v>
                </c:pt>
                <c:pt idx="6633">
                  <c:v>1444104</c:v>
                </c:pt>
                <c:pt idx="6634">
                  <c:v>1444108</c:v>
                </c:pt>
                <c:pt idx="6635">
                  <c:v>1444108</c:v>
                </c:pt>
                <c:pt idx="6636">
                  <c:v>1444112</c:v>
                </c:pt>
                <c:pt idx="6637">
                  <c:v>1444112</c:v>
                </c:pt>
                <c:pt idx="6638">
                  <c:v>1444116</c:v>
                </c:pt>
                <c:pt idx="6639">
                  <c:v>1444116</c:v>
                </c:pt>
                <c:pt idx="6640">
                  <c:v>1444120</c:v>
                </c:pt>
                <c:pt idx="6641">
                  <c:v>1444120</c:v>
                </c:pt>
                <c:pt idx="6642">
                  <c:v>1444124</c:v>
                </c:pt>
                <c:pt idx="6643">
                  <c:v>1444124</c:v>
                </c:pt>
                <c:pt idx="6644">
                  <c:v>1444128</c:v>
                </c:pt>
                <c:pt idx="6645">
                  <c:v>1444128</c:v>
                </c:pt>
                <c:pt idx="6646">
                  <c:v>1444132</c:v>
                </c:pt>
                <c:pt idx="6647">
                  <c:v>1444132</c:v>
                </c:pt>
                <c:pt idx="6648">
                  <c:v>1444136</c:v>
                </c:pt>
                <c:pt idx="6649">
                  <c:v>1444136</c:v>
                </c:pt>
                <c:pt idx="6650">
                  <c:v>1444140</c:v>
                </c:pt>
                <c:pt idx="6651">
                  <c:v>1444140</c:v>
                </c:pt>
                <c:pt idx="6652">
                  <c:v>1444144</c:v>
                </c:pt>
                <c:pt idx="6653">
                  <c:v>1444144</c:v>
                </c:pt>
                <c:pt idx="6654">
                  <c:v>1444148</c:v>
                </c:pt>
                <c:pt idx="6655">
                  <c:v>1444148</c:v>
                </c:pt>
                <c:pt idx="6656">
                  <c:v>1444152</c:v>
                </c:pt>
                <c:pt idx="6657">
                  <c:v>1444152</c:v>
                </c:pt>
                <c:pt idx="6658">
                  <c:v>1444156</c:v>
                </c:pt>
                <c:pt idx="6659">
                  <c:v>1444156</c:v>
                </c:pt>
                <c:pt idx="6660">
                  <c:v>1444160</c:v>
                </c:pt>
                <c:pt idx="6661">
                  <c:v>1444160</c:v>
                </c:pt>
                <c:pt idx="6662">
                  <c:v>1444164</c:v>
                </c:pt>
                <c:pt idx="6663">
                  <c:v>1444164</c:v>
                </c:pt>
                <c:pt idx="6664">
                  <c:v>1444168</c:v>
                </c:pt>
                <c:pt idx="6665">
                  <c:v>1444168</c:v>
                </c:pt>
                <c:pt idx="6666">
                  <c:v>1444172</c:v>
                </c:pt>
                <c:pt idx="6667">
                  <c:v>1444172</c:v>
                </c:pt>
                <c:pt idx="6668">
                  <c:v>1444176</c:v>
                </c:pt>
                <c:pt idx="6669">
                  <c:v>1444176</c:v>
                </c:pt>
                <c:pt idx="6670">
                  <c:v>1444180</c:v>
                </c:pt>
                <c:pt idx="6671">
                  <c:v>1444180</c:v>
                </c:pt>
                <c:pt idx="6672">
                  <c:v>1444184</c:v>
                </c:pt>
                <c:pt idx="6673">
                  <c:v>1444184</c:v>
                </c:pt>
                <c:pt idx="6674">
                  <c:v>1444188</c:v>
                </c:pt>
                <c:pt idx="6675">
                  <c:v>1444188</c:v>
                </c:pt>
                <c:pt idx="6676">
                  <c:v>1444192</c:v>
                </c:pt>
                <c:pt idx="6677">
                  <c:v>1444192</c:v>
                </c:pt>
                <c:pt idx="6678">
                  <c:v>1444196</c:v>
                </c:pt>
                <c:pt idx="6679">
                  <c:v>1444196</c:v>
                </c:pt>
                <c:pt idx="6680">
                  <c:v>1444200</c:v>
                </c:pt>
                <c:pt idx="6681">
                  <c:v>1444200</c:v>
                </c:pt>
                <c:pt idx="6682">
                  <c:v>1444204</c:v>
                </c:pt>
                <c:pt idx="6683">
                  <c:v>1444204</c:v>
                </c:pt>
                <c:pt idx="6684">
                  <c:v>1444208</c:v>
                </c:pt>
                <c:pt idx="6685">
                  <c:v>1444208</c:v>
                </c:pt>
                <c:pt idx="6686">
                  <c:v>1444212</c:v>
                </c:pt>
                <c:pt idx="6687">
                  <c:v>1444212</c:v>
                </c:pt>
                <c:pt idx="6688">
                  <c:v>1444216</c:v>
                </c:pt>
                <c:pt idx="6689">
                  <c:v>1444216</c:v>
                </c:pt>
                <c:pt idx="6690">
                  <c:v>1444220</c:v>
                </c:pt>
                <c:pt idx="6691">
                  <c:v>1444220</c:v>
                </c:pt>
                <c:pt idx="6692">
                  <c:v>1444224</c:v>
                </c:pt>
                <c:pt idx="6693">
                  <c:v>1444224</c:v>
                </c:pt>
                <c:pt idx="6694">
                  <c:v>1444228</c:v>
                </c:pt>
                <c:pt idx="6695">
                  <c:v>1444228</c:v>
                </c:pt>
                <c:pt idx="6696">
                  <c:v>1444232</c:v>
                </c:pt>
                <c:pt idx="6697">
                  <c:v>1444232</c:v>
                </c:pt>
                <c:pt idx="6698">
                  <c:v>1444236</c:v>
                </c:pt>
                <c:pt idx="6699">
                  <c:v>1444236</c:v>
                </c:pt>
                <c:pt idx="6700">
                  <c:v>1444240</c:v>
                </c:pt>
                <c:pt idx="6701">
                  <c:v>1444240</c:v>
                </c:pt>
                <c:pt idx="6702">
                  <c:v>1444244</c:v>
                </c:pt>
                <c:pt idx="6703">
                  <c:v>1444244</c:v>
                </c:pt>
                <c:pt idx="6704">
                  <c:v>1444248</c:v>
                </c:pt>
                <c:pt idx="6705">
                  <c:v>1444248</c:v>
                </c:pt>
                <c:pt idx="6706">
                  <c:v>1444252</c:v>
                </c:pt>
                <c:pt idx="6707">
                  <c:v>1444252</c:v>
                </c:pt>
                <c:pt idx="6708">
                  <c:v>1444256</c:v>
                </c:pt>
                <c:pt idx="6709">
                  <c:v>1444256</c:v>
                </c:pt>
                <c:pt idx="6710">
                  <c:v>1444260</c:v>
                </c:pt>
                <c:pt idx="6711">
                  <c:v>1444260</c:v>
                </c:pt>
                <c:pt idx="6712">
                  <c:v>1444264</c:v>
                </c:pt>
                <c:pt idx="6713">
                  <c:v>1444264</c:v>
                </c:pt>
                <c:pt idx="6714">
                  <c:v>1444268</c:v>
                </c:pt>
                <c:pt idx="6715">
                  <c:v>1444268</c:v>
                </c:pt>
                <c:pt idx="6716">
                  <c:v>1444272</c:v>
                </c:pt>
                <c:pt idx="6717">
                  <c:v>1444272</c:v>
                </c:pt>
                <c:pt idx="6718">
                  <c:v>1444276</c:v>
                </c:pt>
                <c:pt idx="6719">
                  <c:v>1444276</c:v>
                </c:pt>
                <c:pt idx="6720">
                  <c:v>1444280</c:v>
                </c:pt>
                <c:pt idx="6721">
                  <c:v>1444280</c:v>
                </c:pt>
                <c:pt idx="6722">
                  <c:v>1444284</c:v>
                </c:pt>
                <c:pt idx="6723">
                  <c:v>1444284</c:v>
                </c:pt>
                <c:pt idx="6724">
                  <c:v>1444288</c:v>
                </c:pt>
                <c:pt idx="6725">
                  <c:v>1444288</c:v>
                </c:pt>
                <c:pt idx="6726">
                  <c:v>1444292</c:v>
                </c:pt>
                <c:pt idx="6727">
                  <c:v>1444292</c:v>
                </c:pt>
                <c:pt idx="6728">
                  <c:v>1444296</c:v>
                </c:pt>
                <c:pt idx="6729">
                  <c:v>1444296</c:v>
                </c:pt>
                <c:pt idx="6730">
                  <c:v>1444300</c:v>
                </c:pt>
                <c:pt idx="6731">
                  <c:v>1444300</c:v>
                </c:pt>
                <c:pt idx="6732">
                  <c:v>1444304</c:v>
                </c:pt>
                <c:pt idx="6733">
                  <c:v>1444304</c:v>
                </c:pt>
                <c:pt idx="6734">
                  <c:v>1444308</c:v>
                </c:pt>
                <c:pt idx="6735">
                  <c:v>1444308</c:v>
                </c:pt>
                <c:pt idx="6736">
                  <c:v>1444312</c:v>
                </c:pt>
                <c:pt idx="6737">
                  <c:v>1444312</c:v>
                </c:pt>
                <c:pt idx="6738">
                  <c:v>1444316</c:v>
                </c:pt>
                <c:pt idx="6739">
                  <c:v>1444316</c:v>
                </c:pt>
                <c:pt idx="6740">
                  <c:v>1444320</c:v>
                </c:pt>
                <c:pt idx="6741">
                  <c:v>1444320</c:v>
                </c:pt>
                <c:pt idx="6742">
                  <c:v>1444324</c:v>
                </c:pt>
                <c:pt idx="6743">
                  <c:v>1444324</c:v>
                </c:pt>
                <c:pt idx="6744">
                  <c:v>1444328</c:v>
                </c:pt>
                <c:pt idx="6745">
                  <c:v>1444328</c:v>
                </c:pt>
                <c:pt idx="6746">
                  <c:v>1444332</c:v>
                </c:pt>
                <c:pt idx="6747">
                  <c:v>1444332</c:v>
                </c:pt>
                <c:pt idx="6748">
                  <c:v>1444336</c:v>
                </c:pt>
                <c:pt idx="6749">
                  <c:v>1444336</c:v>
                </c:pt>
                <c:pt idx="6750">
                  <c:v>1444340</c:v>
                </c:pt>
                <c:pt idx="6751">
                  <c:v>1444340</c:v>
                </c:pt>
                <c:pt idx="6752">
                  <c:v>1444344</c:v>
                </c:pt>
                <c:pt idx="6753">
                  <c:v>1444344</c:v>
                </c:pt>
                <c:pt idx="6754">
                  <c:v>1444348</c:v>
                </c:pt>
                <c:pt idx="6755">
                  <c:v>1444348</c:v>
                </c:pt>
                <c:pt idx="6756">
                  <c:v>1444352</c:v>
                </c:pt>
                <c:pt idx="6757">
                  <c:v>1444352</c:v>
                </c:pt>
                <c:pt idx="6758">
                  <c:v>1444356</c:v>
                </c:pt>
                <c:pt idx="6759">
                  <c:v>1444356</c:v>
                </c:pt>
                <c:pt idx="6760">
                  <c:v>1444360</c:v>
                </c:pt>
                <c:pt idx="6761">
                  <c:v>1444360</c:v>
                </c:pt>
                <c:pt idx="6762">
                  <c:v>1444364</c:v>
                </c:pt>
                <c:pt idx="6763">
                  <c:v>1444364</c:v>
                </c:pt>
                <c:pt idx="6764">
                  <c:v>1444368</c:v>
                </c:pt>
                <c:pt idx="6765">
                  <c:v>1444368</c:v>
                </c:pt>
                <c:pt idx="6766">
                  <c:v>1444372</c:v>
                </c:pt>
                <c:pt idx="6767">
                  <c:v>1444372</c:v>
                </c:pt>
                <c:pt idx="6768">
                  <c:v>1444376</c:v>
                </c:pt>
                <c:pt idx="6769">
                  <c:v>1444376</c:v>
                </c:pt>
                <c:pt idx="6770">
                  <c:v>1444380</c:v>
                </c:pt>
                <c:pt idx="6771">
                  <c:v>1444380</c:v>
                </c:pt>
                <c:pt idx="6772">
                  <c:v>1444384</c:v>
                </c:pt>
                <c:pt idx="6773">
                  <c:v>1444384</c:v>
                </c:pt>
                <c:pt idx="6774">
                  <c:v>1444388</c:v>
                </c:pt>
                <c:pt idx="6775">
                  <c:v>1444388</c:v>
                </c:pt>
                <c:pt idx="6776">
                  <c:v>1444392</c:v>
                </c:pt>
                <c:pt idx="6777">
                  <c:v>1444392</c:v>
                </c:pt>
                <c:pt idx="6778">
                  <c:v>1444396</c:v>
                </c:pt>
                <c:pt idx="6779">
                  <c:v>1444396</c:v>
                </c:pt>
                <c:pt idx="6780">
                  <c:v>1444400</c:v>
                </c:pt>
                <c:pt idx="6781">
                  <c:v>1444400</c:v>
                </c:pt>
                <c:pt idx="6782">
                  <c:v>1444404</c:v>
                </c:pt>
                <c:pt idx="6783">
                  <c:v>1444404</c:v>
                </c:pt>
                <c:pt idx="6784">
                  <c:v>1444408</c:v>
                </c:pt>
                <c:pt idx="6785">
                  <c:v>1444408</c:v>
                </c:pt>
                <c:pt idx="6786">
                  <c:v>1444412</c:v>
                </c:pt>
                <c:pt idx="6787">
                  <c:v>1444412</c:v>
                </c:pt>
                <c:pt idx="6788">
                  <c:v>1444416</c:v>
                </c:pt>
                <c:pt idx="6789">
                  <c:v>1444416</c:v>
                </c:pt>
                <c:pt idx="6790">
                  <c:v>1444420</c:v>
                </c:pt>
                <c:pt idx="6791">
                  <c:v>1444420</c:v>
                </c:pt>
                <c:pt idx="6792">
                  <c:v>1444424</c:v>
                </c:pt>
                <c:pt idx="6793">
                  <c:v>1444424</c:v>
                </c:pt>
                <c:pt idx="6794">
                  <c:v>1444428</c:v>
                </c:pt>
                <c:pt idx="6795">
                  <c:v>1444428</c:v>
                </c:pt>
                <c:pt idx="6796">
                  <c:v>1444432</c:v>
                </c:pt>
                <c:pt idx="6797">
                  <c:v>1444432</c:v>
                </c:pt>
                <c:pt idx="6798">
                  <c:v>1444436</c:v>
                </c:pt>
                <c:pt idx="6799">
                  <c:v>1444436</c:v>
                </c:pt>
                <c:pt idx="6800">
                  <c:v>1444440</c:v>
                </c:pt>
                <c:pt idx="6801">
                  <c:v>1444440</c:v>
                </c:pt>
                <c:pt idx="6802">
                  <c:v>1444444</c:v>
                </c:pt>
                <c:pt idx="6803">
                  <c:v>1444444</c:v>
                </c:pt>
                <c:pt idx="6804">
                  <c:v>1444448</c:v>
                </c:pt>
                <c:pt idx="6805">
                  <c:v>1444448</c:v>
                </c:pt>
                <c:pt idx="6806">
                  <c:v>1444452</c:v>
                </c:pt>
                <c:pt idx="6807">
                  <c:v>1444452</c:v>
                </c:pt>
                <c:pt idx="6808">
                  <c:v>1444456</c:v>
                </c:pt>
                <c:pt idx="6809">
                  <c:v>1444456</c:v>
                </c:pt>
                <c:pt idx="6810">
                  <c:v>1444460</c:v>
                </c:pt>
                <c:pt idx="6811">
                  <c:v>1444460</c:v>
                </c:pt>
                <c:pt idx="6812">
                  <c:v>1444464</c:v>
                </c:pt>
                <c:pt idx="6813">
                  <c:v>1444464</c:v>
                </c:pt>
                <c:pt idx="6814">
                  <c:v>1444468</c:v>
                </c:pt>
                <c:pt idx="6815">
                  <c:v>1444468</c:v>
                </c:pt>
                <c:pt idx="6816">
                  <c:v>1444472</c:v>
                </c:pt>
                <c:pt idx="6817">
                  <c:v>1444472</c:v>
                </c:pt>
                <c:pt idx="6818">
                  <c:v>1444476</c:v>
                </c:pt>
                <c:pt idx="6819">
                  <c:v>1444476</c:v>
                </c:pt>
                <c:pt idx="6820">
                  <c:v>1444480</c:v>
                </c:pt>
                <c:pt idx="6821">
                  <c:v>1444480</c:v>
                </c:pt>
                <c:pt idx="6822">
                  <c:v>1444484</c:v>
                </c:pt>
                <c:pt idx="6823">
                  <c:v>1444484</c:v>
                </c:pt>
                <c:pt idx="6824">
                  <c:v>1444488</c:v>
                </c:pt>
                <c:pt idx="6825">
                  <c:v>1444488</c:v>
                </c:pt>
                <c:pt idx="6826">
                  <c:v>1444492</c:v>
                </c:pt>
                <c:pt idx="6827">
                  <c:v>1444492</c:v>
                </c:pt>
                <c:pt idx="6828">
                  <c:v>1444496</c:v>
                </c:pt>
                <c:pt idx="6829">
                  <c:v>1444496</c:v>
                </c:pt>
                <c:pt idx="6830">
                  <c:v>1444500</c:v>
                </c:pt>
                <c:pt idx="6831">
                  <c:v>1444500</c:v>
                </c:pt>
                <c:pt idx="6832">
                  <c:v>1444504</c:v>
                </c:pt>
                <c:pt idx="6833">
                  <c:v>1444504</c:v>
                </c:pt>
                <c:pt idx="6834">
                  <c:v>1444508</c:v>
                </c:pt>
                <c:pt idx="6835">
                  <c:v>1444508</c:v>
                </c:pt>
                <c:pt idx="6836">
                  <c:v>1444512</c:v>
                </c:pt>
                <c:pt idx="6837">
                  <c:v>1444512</c:v>
                </c:pt>
                <c:pt idx="6838">
                  <c:v>1444516</c:v>
                </c:pt>
                <c:pt idx="6839">
                  <c:v>1444516</c:v>
                </c:pt>
                <c:pt idx="6840">
                  <c:v>1444520</c:v>
                </c:pt>
                <c:pt idx="6841">
                  <c:v>1444520</c:v>
                </c:pt>
                <c:pt idx="6842">
                  <c:v>1444524</c:v>
                </c:pt>
                <c:pt idx="6843">
                  <c:v>1444524</c:v>
                </c:pt>
                <c:pt idx="6844">
                  <c:v>1444528</c:v>
                </c:pt>
                <c:pt idx="6845">
                  <c:v>1444528</c:v>
                </c:pt>
                <c:pt idx="6846">
                  <c:v>1444532</c:v>
                </c:pt>
                <c:pt idx="6847">
                  <c:v>1444532</c:v>
                </c:pt>
                <c:pt idx="6848">
                  <c:v>1444536</c:v>
                </c:pt>
                <c:pt idx="6849">
                  <c:v>1444536</c:v>
                </c:pt>
                <c:pt idx="6850">
                  <c:v>1444540</c:v>
                </c:pt>
                <c:pt idx="6851">
                  <c:v>1444540</c:v>
                </c:pt>
                <c:pt idx="6852">
                  <c:v>1444544</c:v>
                </c:pt>
                <c:pt idx="6853">
                  <c:v>1444544</c:v>
                </c:pt>
                <c:pt idx="6854">
                  <c:v>1444548</c:v>
                </c:pt>
                <c:pt idx="6855">
                  <c:v>1444548</c:v>
                </c:pt>
                <c:pt idx="6856">
                  <c:v>1444552</c:v>
                </c:pt>
                <c:pt idx="6857">
                  <c:v>1444552</c:v>
                </c:pt>
                <c:pt idx="6858">
                  <c:v>1444556</c:v>
                </c:pt>
                <c:pt idx="6859">
                  <c:v>1444556</c:v>
                </c:pt>
                <c:pt idx="6860">
                  <c:v>1444560</c:v>
                </c:pt>
                <c:pt idx="6861">
                  <c:v>1444560</c:v>
                </c:pt>
                <c:pt idx="6862">
                  <c:v>1444564</c:v>
                </c:pt>
                <c:pt idx="6863">
                  <c:v>1444564</c:v>
                </c:pt>
                <c:pt idx="6864">
                  <c:v>1444568</c:v>
                </c:pt>
                <c:pt idx="6865">
                  <c:v>1444568</c:v>
                </c:pt>
                <c:pt idx="6866">
                  <c:v>1444572</c:v>
                </c:pt>
                <c:pt idx="6867">
                  <c:v>1444572</c:v>
                </c:pt>
                <c:pt idx="6868">
                  <c:v>1444576</c:v>
                </c:pt>
                <c:pt idx="6869">
                  <c:v>1444576</c:v>
                </c:pt>
                <c:pt idx="6870">
                  <c:v>1444580</c:v>
                </c:pt>
                <c:pt idx="6871">
                  <c:v>1444580</c:v>
                </c:pt>
                <c:pt idx="6872">
                  <c:v>1444584</c:v>
                </c:pt>
                <c:pt idx="6873">
                  <c:v>1444584</c:v>
                </c:pt>
                <c:pt idx="6874">
                  <c:v>1444588</c:v>
                </c:pt>
                <c:pt idx="6875">
                  <c:v>1444588</c:v>
                </c:pt>
                <c:pt idx="6876">
                  <c:v>1444592</c:v>
                </c:pt>
                <c:pt idx="6877">
                  <c:v>1444592</c:v>
                </c:pt>
                <c:pt idx="6878">
                  <c:v>1444596</c:v>
                </c:pt>
                <c:pt idx="6879">
                  <c:v>1444596</c:v>
                </c:pt>
                <c:pt idx="6880">
                  <c:v>1444600</c:v>
                </c:pt>
                <c:pt idx="6881">
                  <c:v>1444600</c:v>
                </c:pt>
                <c:pt idx="6882">
                  <c:v>1444604</c:v>
                </c:pt>
                <c:pt idx="6883">
                  <c:v>1444604</c:v>
                </c:pt>
                <c:pt idx="6884">
                  <c:v>1444608</c:v>
                </c:pt>
                <c:pt idx="6885">
                  <c:v>1444608</c:v>
                </c:pt>
                <c:pt idx="6886">
                  <c:v>1444612</c:v>
                </c:pt>
                <c:pt idx="6887">
                  <c:v>1444612</c:v>
                </c:pt>
                <c:pt idx="6888">
                  <c:v>1444616</c:v>
                </c:pt>
                <c:pt idx="6889">
                  <c:v>1444616</c:v>
                </c:pt>
                <c:pt idx="6890">
                  <c:v>1444620</c:v>
                </c:pt>
                <c:pt idx="6891">
                  <c:v>1444620</c:v>
                </c:pt>
                <c:pt idx="6892">
                  <c:v>1444624</c:v>
                </c:pt>
                <c:pt idx="6893">
                  <c:v>1444624</c:v>
                </c:pt>
                <c:pt idx="6894">
                  <c:v>1444628</c:v>
                </c:pt>
                <c:pt idx="6895">
                  <c:v>1444628</c:v>
                </c:pt>
                <c:pt idx="6896">
                  <c:v>1444632</c:v>
                </c:pt>
                <c:pt idx="6897">
                  <c:v>1444632</c:v>
                </c:pt>
                <c:pt idx="6898">
                  <c:v>1444636</c:v>
                </c:pt>
                <c:pt idx="6899">
                  <c:v>1444636</c:v>
                </c:pt>
                <c:pt idx="6900">
                  <c:v>1444640</c:v>
                </c:pt>
                <c:pt idx="6901">
                  <c:v>1444640</c:v>
                </c:pt>
                <c:pt idx="6902">
                  <c:v>1444644</c:v>
                </c:pt>
                <c:pt idx="6903">
                  <c:v>1444644</c:v>
                </c:pt>
                <c:pt idx="6904">
                  <c:v>1444648</c:v>
                </c:pt>
                <c:pt idx="6905">
                  <c:v>1444648</c:v>
                </c:pt>
                <c:pt idx="6906">
                  <c:v>1444652</c:v>
                </c:pt>
                <c:pt idx="6907">
                  <c:v>1444652</c:v>
                </c:pt>
                <c:pt idx="6908">
                  <c:v>1444656</c:v>
                </c:pt>
                <c:pt idx="6909">
                  <c:v>1444656</c:v>
                </c:pt>
                <c:pt idx="6910">
                  <c:v>1444660</c:v>
                </c:pt>
                <c:pt idx="6911">
                  <c:v>1444660</c:v>
                </c:pt>
                <c:pt idx="6912">
                  <c:v>1444664</c:v>
                </c:pt>
                <c:pt idx="6913">
                  <c:v>1444664</c:v>
                </c:pt>
                <c:pt idx="6914">
                  <c:v>1444668</c:v>
                </c:pt>
                <c:pt idx="6915">
                  <c:v>1444668</c:v>
                </c:pt>
                <c:pt idx="6916">
                  <c:v>1444672</c:v>
                </c:pt>
                <c:pt idx="6917">
                  <c:v>1444672</c:v>
                </c:pt>
                <c:pt idx="6918">
                  <c:v>1444676</c:v>
                </c:pt>
                <c:pt idx="6919">
                  <c:v>1444676</c:v>
                </c:pt>
                <c:pt idx="6920">
                  <c:v>1444680</c:v>
                </c:pt>
                <c:pt idx="6921">
                  <c:v>1444680</c:v>
                </c:pt>
                <c:pt idx="6922">
                  <c:v>1444684</c:v>
                </c:pt>
                <c:pt idx="6923">
                  <c:v>1444684</c:v>
                </c:pt>
                <c:pt idx="6924">
                  <c:v>1444688</c:v>
                </c:pt>
                <c:pt idx="6925">
                  <c:v>1444688</c:v>
                </c:pt>
                <c:pt idx="6926">
                  <c:v>1444692</c:v>
                </c:pt>
                <c:pt idx="6927">
                  <c:v>1444692</c:v>
                </c:pt>
                <c:pt idx="6928">
                  <c:v>1444696</c:v>
                </c:pt>
                <c:pt idx="6929">
                  <c:v>1444696</c:v>
                </c:pt>
                <c:pt idx="6930">
                  <c:v>1444700</c:v>
                </c:pt>
                <c:pt idx="6931">
                  <c:v>1444700</c:v>
                </c:pt>
                <c:pt idx="6932">
                  <c:v>1444704</c:v>
                </c:pt>
                <c:pt idx="6933">
                  <c:v>1444704</c:v>
                </c:pt>
                <c:pt idx="6934">
                  <c:v>1444708</c:v>
                </c:pt>
                <c:pt idx="6935">
                  <c:v>1444708</c:v>
                </c:pt>
                <c:pt idx="6936">
                  <c:v>1444712</c:v>
                </c:pt>
                <c:pt idx="6937">
                  <c:v>1444712</c:v>
                </c:pt>
                <c:pt idx="6938">
                  <c:v>1444716</c:v>
                </c:pt>
                <c:pt idx="6939">
                  <c:v>1444716</c:v>
                </c:pt>
                <c:pt idx="6940">
                  <c:v>1444720</c:v>
                </c:pt>
                <c:pt idx="6941">
                  <c:v>1444720</c:v>
                </c:pt>
                <c:pt idx="6942">
                  <c:v>1444724</c:v>
                </c:pt>
                <c:pt idx="6943">
                  <c:v>1444724</c:v>
                </c:pt>
                <c:pt idx="6944">
                  <c:v>1444728</c:v>
                </c:pt>
                <c:pt idx="6945">
                  <c:v>1444728</c:v>
                </c:pt>
                <c:pt idx="6946">
                  <c:v>1444732</c:v>
                </c:pt>
                <c:pt idx="6947">
                  <c:v>1444732</c:v>
                </c:pt>
                <c:pt idx="6948">
                  <c:v>1444736</c:v>
                </c:pt>
                <c:pt idx="6949">
                  <c:v>1444736</c:v>
                </c:pt>
                <c:pt idx="6950">
                  <c:v>1444740</c:v>
                </c:pt>
                <c:pt idx="6951">
                  <c:v>1444740</c:v>
                </c:pt>
                <c:pt idx="6952">
                  <c:v>1444744</c:v>
                </c:pt>
                <c:pt idx="6953">
                  <c:v>1444744</c:v>
                </c:pt>
                <c:pt idx="6954">
                  <c:v>1444748</c:v>
                </c:pt>
                <c:pt idx="6955">
                  <c:v>1444748</c:v>
                </c:pt>
                <c:pt idx="6956">
                  <c:v>1444752</c:v>
                </c:pt>
                <c:pt idx="6957">
                  <c:v>1444752</c:v>
                </c:pt>
                <c:pt idx="6958">
                  <c:v>1444756</c:v>
                </c:pt>
                <c:pt idx="6959">
                  <c:v>1444756</c:v>
                </c:pt>
                <c:pt idx="6960">
                  <c:v>1444760</c:v>
                </c:pt>
                <c:pt idx="6961">
                  <c:v>1444760</c:v>
                </c:pt>
                <c:pt idx="6962">
                  <c:v>1444764</c:v>
                </c:pt>
                <c:pt idx="6963">
                  <c:v>1444764</c:v>
                </c:pt>
                <c:pt idx="6964">
                  <c:v>1444768</c:v>
                </c:pt>
                <c:pt idx="6965">
                  <c:v>1444768</c:v>
                </c:pt>
                <c:pt idx="6966">
                  <c:v>1444772</c:v>
                </c:pt>
                <c:pt idx="6967">
                  <c:v>1444772</c:v>
                </c:pt>
                <c:pt idx="6968">
                  <c:v>1444776</c:v>
                </c:pt>
                <c:pt idx="6969">
                  <c:v>1444776</c:v>
                </c:pt>
                <c:pt idx="6970">
                  <c:v>1444780</c:v>
                </c:pt>
                <c:pt idx="6971">
                  <c:v>1444780</c:v>
                </c:pt>
                <c:pt idx="6972">
                  <c:v>1444784</c:v>
                </c:pt>
                <c:pt idx="6973">
                  <c:v>1444784</c:v>
                </c:pt>
                <c:pt idx="6974">
                  <c:v>1444788</c:v>
                </c:pt>
                <c:pt idx="6975">
                  <c:v>1444788</c:v>
                </c:pt>
                <c:pt idx="6976">
                  <c:v>1444792</c:v>
                </c:pt>
                <c:pt idx="6977">
                  <c:v>1444792</c:v>
                </c:pt>
                <c:pt idx="6978">
                  <c:v>1444796</c:v>
                </c:pt>
                <c:pt idx="6979">
                  <c:v>1444796</c:v>
                </c:pt>
                <c:pt idx="6980">
                  <c:v>1444800</c:v>
                </c:pt>
                <c:pt idx="6981">
                  <c:v>1444800</c:v>
                </c:pt>
                <c:pt idx="6982">
                  <c:v>1444804</c:v>
                </c:pt>
                <c:pt idx="6983">
                  <c:v>1444804</c:v>
                </c:pt>
                <c:pt idx="6984">
                  <c:v>1444808</c:v>
                </c:pt>
                <c:pt idx="6985">
                  <c:v>1444808</c:v>
                </c:pt>
                <c:pt idx="6986">
                  <c:v>1444812</c:v>
                </c:pt>
                <c:pt idx="6987">
                  <c:v>1444812</c:v>
                </c:pt>
                <c:pt idx="6988">
                  <c:v>1444816</c:v>
                </c:pt>
                <c:pt idx="6989">
                  <c:v>1444816</c:v>
                </c:pt>
                <c:pt idx="6990">
                  <c:v>1444820</c:v>
                </c:pt>
                <c:pt idx="6991">
                  <c:v>1444820</c:v>
                </c:pt>
                <c:pt idx="6992">
                  <c:v>1444824</c:v>
                </c:pt>
                <c:pt idx="6993">
                  <c:v>1444824</c:v>
                </c:pt>
                <c:pt idx="6994">
                  <c:v>1444828</c:v>
                </c:pt>
                <c:pt idx="6995">
                  <c:v>1444828</c:v>
                </c:pt>
                <c:pt idx="6996">
                  <c:v>1444832</c:v>
                </c:pt>
                <c:pt idx="6997">
                  <c:v>1444832</c:v>
                </c:pt>
                <c:pt idx="6998">
                  <c:v>1444836</c:v>
                </c:pt>
                <c:pt idx="6999">
                  <c:v>1444836</c:v>
                </c:pt>
                <c:pt idx="7000">
                  <c:v>1444840</c:v>
                </c:pt>
                <c:pt idx="7001">
                  <c:v>1444840</c:v>
                </c:pt>
                <c:pt idx="7002">
                  <c:v>1444844</c:v>
                </c:pt>
                <c:pt idx="7003">
                  <c:v>1444844</c:v>
                </c:pt>
                <c:pt idx="7004">
                  <c:v>1444848</c:v>
                </c:pt>
                <c:pt idx="7005">
                  <c:v>1444848</c:v>
                </c:pt>
                <c:pt idx="7006">
                  <c:v>1444852</c:v>
                </c:pt>
                <c:pt idx="7007">
                  <c:v>1444852</c:v>
                </c:pt>
                <c:pt idx="7008">
                  <c:v>1444856</c:v>
                </c:pt>
                <c:pt idx="7009">
                  <c:v>1444856</c:v>
                </c:pt>
                <c:pt idx="7010">
                  <c:v>1444860</c:v>
                </c:pt>
                <c:pt idx="7011">
                  <c:v>1444860</c:v>
                </c:pt>
                <c:pt idx="7012">
                  <c:v>1444864</c:v>
                </c:pt>
                <c:pt idx="7013">
                  <c:v>1444864</c:v>
                </c:pt>
                <c:pt idx="7014">
                  <c:v>1444868</c:v>
                </c:pt>
                <c:pt idx="7015">
                  <c:v>1444868</c:v>
                </c:pt>
                <c:pt idx="7016">
                  <c:v>1444872</c:v>
                </c:pt>
                <c:pt idx="7017">
                  <c:v>1444872</c:v>
                </c:pt>
                <c:pt idx="7018">
                  <c:v>1444876</c:v>
                </c:pt>
                <c:pt idx="7019">
                  <c:v>1444876</c:v>
                </c:pt>
                <c:pt idx="7020">
                  <c:v>1444880</c:v>
                </c:pt>
                <c:pt idx="7021">
                  <c:v>1444880</c:v>
                </c:pt>
                <c:pt idx="7022">
                  <c:v>1444884</c:v>
                </c:pt>
                <c:pt idx="7023">
                  <c:v>1444884</c:v>
                </c:pt>
                <c:pt idx="7024">
                  <c:v>1444888</c:v>
                </c:pt>
                <c:pt idx="7025">
                  <c:v>1444888</c:v>
                </c:pt>
                <c:pt idx="7026">
                  <c:v>1444892</c:v>
                </c:pt>
                <c:pt idx="7027">
                  <c:v>1444892</c:v>
                </c:pt>
                <c:pt idx="7028">
                  <c:v>1444896</c:v>
                </c:pt>
                <c:pt idx="7029">
                  <c:v>1444896</c:v>
                </c:pt>
                <c:pt idx="7030">
                  <c:v>1444900</c:v>
                </c:pt>
                <c:pt idx="7031">
                  <c:v>1444900</c:v>
                </c:pt>
                <c:pt idx="7032">
                  <c:v>1444904</c:v>
                </c:pt>
                <c:pt idx="7033">
                  <c:v>1444904</c:v>
                </c:pt>
                <c:pt idx="7034">
                  <c:v>1444908</c:v>
                </c:pt>
                <c:pt idx="7035">
                  <c:v>1444908</c:v>
                </c:pt>
                <c:pt idx="7036">
                  <c:v>1444912</c:v>
                </c:pt>
                <c:pt idx="7037">
                  <c:v>1444912</c:v>
                </c:pt>
                <c:pt idx="7038">
                  <c:v>1444916</c:v>
                </c:pt>
                <c:pt idx="7039">
                  <c:v>1444916</c:v>
                </c:pt>
                <c:pt idx="7040">
                  <c:v>1444920</c:v>
                </c:pt>
                <c:pt idx="7041">
                  <c:v>1444920</c:v>
                </c:pt>
                <c:pt idx="7042">
                  <c:v>1444924</c:v>
                </c:pt>
                <c:pt idx="7043">
                  <c:v>1444924</c:v>
                </c:pt>
                <c:pt idx="7044">
                  <c:v>1444928</c:v>
                </c:pt>
                <c:pt idx="7045">
                  <c:v>1444928</c:v>
                </c:pt>
                <c:pt idx="7046">
                  <c:v>1444932</c:v>
                </c:pt>
                <c:pt idx="7047">
                  <c:v>1444932</c:v>
                </c:pt>
                <c:pt idx="7048">
                  <c:v>1444936</c:v>
                </c:pt>
                <c:pt idx="7049">
                  <c:v>1444936</c:v>
                </c:pt>
                <c:pt idx="7050">
                  <c:v>1444940</c:v>
                </c:pt>
                <c:pt idx="7051">
                  <c:v>1444940</c:v>
                </c:pt>
                <c:pt idx="7052">
                  <c:v>1444944</c:v>
                </c:pt>
                <c:pt idx="7053">
                  <c:v>1444944</c:v>
                </c:pt>
                <c:pt idx="7054">
                  <c:v>1444948</c:v>
                </c:pt>
                <c:pt idx="7055">
                  <c:v>1444948</c:v>
                </c:pt>
                <c:pt idx="7056">
                  <c:v>1444952</c:v>
                </c:pt>
                <c:pt idx="7057">
                  <c:v>1444952</c:v>
                </c:pt>
                <c:pt idx="7058">
                  <c:v>1444956</c:v>
                </c:pt>
                <c:pt idx="7059">
                  <c:v>1444956</c:v>
                </c:pt>
                <c:pt idx="7060">
                  <c:v>1444960</c:v>
                </c:pt>
                <c:pt idx="7061">
                  <c:v>1444960</c:v>
                </c:pt>
                <c:pt idx="7062">
                  <c:v>1444964</c:v>
                </c:pt>
                <c:pt idx="7063">
                  <c:v>1444964</c:v>
                </c:pt>
                <c:pt idx="7064">
                  <c:v>1444968</c:v>
                </c:pt>
                <c:pt idx="7065">
                  <c:v>1444968</c:v>
                </c:pt>
                <c:pt idx="7066">
                  <c:v>1444972</c:v>
                </c:pt>
                <c:pt idx="7067">
                  <c:v>1444972</c:v>
                </c:pt>
                <c:pt idx="7068">
                  <c:v>1444976</c:v>
                </c:pt>
                <c:pt idx="7069">
                  <c:v>1444976</c:v>
                </c:pt>
                <c:pt idx="7070">
                  <c:v>1444980</c:v>
                </c:pt>
                <c:pt idx="7071">
                  <c:v>1444980</c:v>
                </c:pt>
                <c:pt idx="7072">
                  <c:v>1444984</c:v>
                </c:pt>
                <c:pt idx="7073">
                  <c:v>1444984</c:v>
                </c:pt>
                <c:pt idx="7074">
                  <c:v>1444988</c:v>
                </c:pt>
                <c:pt idx="7075">
                  <c:v>1444988</c:v>
                </c:pt>
                <c:pt idx="7076">
                  <c:v>1444992</c:v>
                </c:pt>
                <c:pt idx="7077">
                  <c:v>1444992</c:v>
                </c:pt>
                <c:pt idx="7078">
                  <c:v>1444996</c:v>
                </c:pt>
                <c:pt idx="7079">
                  <c:v>1444996</c:v>
                </c:pt>
                <c:pt idx="7080">
                  <c:v>1445000</c:v>
                </c:pt>
                <c:pt idx="7081">
                  <c:v>1445000</c:v>
                </c:pt>
                <c:pt idx="7082">
                  <c:v>1445004</c:v>
                </c:pt>
                <c:pt idx="7083">
                  <c:v>1445004</c:v>
                </c:pt>
                <c:pt idx="7084">
                  <c:v>1445008</c:v>
                </c:pt>
                <c:pt idx="7085">
                  <c:v>1445008</c:v>
                </c:pt>
                <c:pt idx="7086">
                  <c:v>1445012</c:v>
                </c:pt>
                <c:pt idx="7087">
                  <c:v>1445012</c:v>
                </c:pt>
                <c:pt idx="7088">
                  <c:v>1445016</c:v>
                </c:pt>
                <c:pt idx="7089">
                  <c:v>1445016</c:v>
                </c:pt>
                <c:pt idx="7090">
                  <c:v>1445020</c:v>
                </c:pt>
                <c:pt idx="7091">
                  <c:v>1445020</c:v>
                </c:pt>
                <c:pt idx="7092">
                  <c:v>1445024</c:v>
                </c:pt>
                <c:pt idx="7093">
                  <c:v>1445024</c:v>
                </c:pt>
                <c:pt idx="7094">
                  <c:v>1445028</c:v>
                </c:pt>
                <c:pt idx="7095">
                  <c:v>1445028</c:v>
                </c:pt>
                <c:pt idx="7096">
                  <c:v>1445032</c:v>
                </c:pt>
                <c:pt idx="7097">
                  <c:v>1445032</c:v>
                </c:pt>
                <c:pt idx="7098">
                  <c:v>1445036</c:v>
                </c:pt>
                <c:pt idx="7099">
                  <c:v>1445036</c:v>
                </c:pt>
                <c:pt idx="7100">
                  <c:v>1445040</c:v>
                </c:pt>
                <c:pt idx="7101">
                  <c:v>1445040</c:v>
                </c:pt>
                <c:pt idx="7102">
                  <c:v>1445044</c:v>
                </c:pt>
                <c:pt idx="7103">
                  <c:v>1445044</c:v>
                </c:pt>
                <c:pt idx="7104">
                  <c:v>1445048</c:v>
                </c:pt>
                <c:pt idx="7105">
                  <c:v>1445048</c:v>
                </c:pt>
                <c:pt idx="7106">
                  <c:v>1445052</c:v>
                </c:pt>
                <c:pt idx="7107">
                  <c:v>1445052</c:v>
                </c:pt>
                <c:pt idx="7108">
                  <c:v>1445056</c:v>
                </c:pt>
                <c:pt idx="7109">
                  <c:v>1445056</c:v>
                </c:pt>
                <c:pt idx="7110">
                  <c:v>1445060</c:v>
                </c:pt>
                <c:pt idx="7111">
                  <c:v>1445060</c:v>
                </c:pt>
                <c:pt idx="7112">
                  <c:v>1445064</c:v>
                </c:pt>
                <c:pt idx="7113">
                  <c:v>1445064</c:v>
                </c:pt>
                <c:pt idx="7114">
                  <c:v>1445068</c:v>
                </c:pt>
                <c:pt idx="7115">
                  <c:v>1445068</c:v>
                </c:pt>
                <c:pt idx="7116">
                  <c:v>1445072</c:v>
                </c:pt>
                <c:pt idx="7117">
                  <c:v>1445072</c:v>
                </c:pt>
                <c:pt idx="7118">
                  <c:v>1445076</c:v>
                </c:pt>
                <c:pt idx="7119">
                  <c:v>1445076</c:v>
                </c:pt>
                <c:pt idx="7120">
                  <c:v>1445080</c:v>
                </c:pt>
                <c:pt idx="7121">
                  <c:v>1445080</c:v>
                </c:pt>
                <c:pt idx="7122">
                  <c:v>1445084</c:v>
                </c:pt>
                <c:pt idx="7123">
                  <c:v>1445084</c:v>
                </c:pt>
                <c:pt idx="7124">
                  <c:v>1445088</c:v>
                </c:pt>
                <c:pt idx="7125">
                  <c:v>1445088</c:v>
                </c:pt>
                <c:pt idx="7126">
                  <c:v>1445092</c:v>
                </c:pt>
                <c:pt idx="7127">
                  <c:v>1445092</c:v>
                </c:pt>
                <c:pt idx="7128">
                  <c:v>1445096</c:v>
                </c:pt>
                <c:pt idx="7129">
                  <c:v>1445096</c:v>
                </c:pt>
                <c:pt idx="7130">
                  <c:v>1445100</c:v>
                </c:pt>
                <c:pt idx="7131">
                  <c:v>1445100</c:v>
                </c:pt>
                <c:pt idx="7132">
                  <c:v>1445104</c:v>
                </c:pt>
                <c:pt idx="7133">
                  <c:v>1445104</c:v>
                </c:pt>
                <c:pt idx="7134">
                  <c:v>1445108</c:v>
                </c:pt>
                <c:pt idx="7135">
                  <c:v>1445108</c:v>
                </c:pt>
                <c:pt idx="7136">
                  <c:v>1445112</c:v>
                </c:pt>
                <c:pt idx="7137">
                  <c:v>1445112</c:v>
                </c:pt>
                <c:pt idx="7138">
                  <c:v>1445116</c:v>
                </c:pt>
                <c:pt idx="7139">
                  <c:v>1445116</c:v>
                </c:pt>
                <c:pt idx="7140">
                  <c:v>1445120</c:v>
                </c:pt>
                <c:pt idx="7141">
                  <c:v>1445120</c:v>
                </c:pt>
                <c:pt idx="7142">
                  <c:v>1445124</c:v>
                </c:pt>
                <c:pt idx="7143">
                  <c:v>1445124</c:v>
                </c:pt>
                <c:pt idx="7144">
                  <c:v>1445128</c:v>
                </c:pt>
                <c:pt idx="7145">
                  <c:v>1445128</c:v>
                </c:pt>
                <c:pt idx="7146">
                  <c:v>1445132</c:v>
                </c:pt>
                <c:pt idx="7147">
                  <c:v>1445132</c:v>
                </c:pt>
                <c:pt idx="7148">
                  <c:v>1445136</c:v>
                </c:pt>
                <c:pt idx="7149">
                  <c:v>1445136</c:v>
                </c:pt>
                <c:pt idx="7150">
                  <c:v>1445140</c:v>
                </c:pt>
                <c:pt idx="7151">
                  <c:v>1445140</c:v>
                </c:pt>
                <c:pt idx="7152">
                  <c:v>1445144</c:v>
                </c:pt>
                <c:pt idx="7153">
                  <c:v>1445144</c:v>
                </c:pt>
                <c:pt idx="7154">
                  <c:v>1445148</c:v>
                </c:pt>
                <c:pt idx="7155">
                  <c:v>1445148</c:v>
                </c:pt>
                <c:pt idx="7156">
                  <c:v>1445152</c:v>
                </c:pt>
                <c:pt idx="7157">
                  <c:v>1445152</c:v>
                </c:pt>
                <c:pt idx="7158">
                  <c:v>1445156</c:v>
                </c:pt>
                <c:pt idx="7159">
                  <c:v>1445156</c:v>
                </c:pt>
                <c:pt idx="7160">
                  <c:v>1445160</c:v>
                </c:pt>
                <c:pt idx="7161">
                  <c:v>1445160</c:v>
                </c:pt>
                <c:pt idx="7162">
                  <c:v>1445164</c:v>
                </c:pt>
                <c:pt idx="7163">
                  <c:v>1445164</c:v>
                </c:pt>
                <c:pt idx="7164">
                  <c:v>1445168</c:v>
                </c:pt>
                <c:pt idx="7165">
                  <c:v>1445168</c:v>
                </c:pt>
                <c:pt idx="7166">
                  <c:v>1445172</c:v>
                </c:pt>
                <c:pt idx="7167">
                  <c:v>1445172</c:v>
                </c:pt>
                <c:pt idx="7168">
                  <c:v>1445176</c:v>
                </c:pt>
                <c:pt idx="7169">
                  <c:v>1445176</c:v>
                </c:pt>
                <c:pt idx="7170">
                  <c:v>1445180</c:v>
                </c:pt>
                <c:pt idx="7171">
                  <c:v>1445180</c:v>
                </c:pt>
                <c:pt idx="7172">
                  <c:v>1445184</c:v>
                </c:pt>
                <c:pt idx="7173">
                  <c:v>1445184</c:v>
                </c:pt>
                <c:pt idx="7174">
                  <c:v>1445188</c:v>
                </c:pt>
                <c:pt idx="7175">
                  <c:v>1445188</c:v>
                </c:pt>
                <c:pt idx="7176">
                  <c:v>1445192</c:v>
                </c:pt>
                <c:pt idx="7177">
                  <c:v>1445192</c:v>
                </c:pt>
                <c:pt idx="7178">
                  <c:v>1445196</c:v>
                </c:pt>
                <c:pt idx="7179">
                  <c:v>1445196</c:v>
                </c:pt>
                <c:pt idx="7180">
                  <c:v>1445200</c:v>
                </c:pt>
                <c:pt idx="7181">
                  <c:v>1445200</c:v>
                </c:pt>
                <c:pt idx="7182">
                  <c:v>1445204</c:v>
                </c:pt>
                <c:pt idx="7183">
                  <c:v>1445204</c:v>
                </c:pt>
                <c:pt idx="7184">
                  <c:v>1445208</c:v>
                </c:pt>
                <c:pt idx="7185">
                  <c:v>1445208</c:v>
                </c:pt>
                <c:pt idx="7186">
                  <c:v>1445212</c:v>
                </c:pt>
                <c:pt idx="7187">
                  <c:v>1445212</c:v>
                </c:pt>
                <c:pt idx="7188">
                  <c:v>1445216</c:v>
                </c:pt>
                <c:pt idx="7189">
                  <c:v>1445216</c:v>
                </c:pt>
                <c:pt idx="7190">
                  <c:v>1445220</c:v>
                </c:pt>
                <c:pt idx="7191">
                  <c:v>1445220</c:v>
                </c:pt>
                <c:pt idx="7192">
                  <c:v>1445224</c:v>
                </c:pt>
                <c:pt idx="7193">
                  <c:v>1445224</c:v>
                </c:pt>
                <c:pt idx="7194">
                  <c:v>1445228</c:v>
                </c:pt>
                <c:pt idx="7195">
                  <c:v>1445228</c:v>
                </c:pt>
                <c:pt idx="7196">
                  <c:v>1445232</c:v>
                </c:pt>
                <c:pt idx="7197">
                  <c:v>1445232</c:v>
                </c:pt>
                <c:pt idx="7198">
                  <c:v>1445236</c:v>
                </c:pt>
                <c:pt idx="7199">
                  <c:v>1445236</c:v>
                </c:pt>
                <c:pt idx="7200">
                  <c:v>1445240</c:v>
                </c:pt>
                <c:pt idx="7201">
                  <c:v>1445240</c:v>
                </c:pt>
                <c:pt idx="7202">
                  <c:v>1445244</c:v>
                </c:pt>
                <c:pt idx="7203">
                  <c:v>1445244</c:v>
                </c:pt>
                <c:pt idx="7204">
                  <c:v>1445248</c:v>
                </c:pt>
                <c:pt idx="7205">
                  <c:v>1445248</c:v>
                </c:pt>
                <c:pt idx="7206">
                  <c:v>1445252</c:v>
                </c:pt>
                <c:pt idx="7207">
                  <c:v>1445252</c:v>
                </c:pt>
                <c:pt idx="7208">
                  <c:v>1445256</c:v>
                </c:pt>
                <c:pt idx="7209">
                  <c:v>1445256</c:v>
                </c:pt>
                <c:pt idx="7210">
                  <c:v>1445260</c:v>
                </c:pt>
                <c:pt idx="7211">
                  <c:v>1445260</c:v>
                </c:pt>
                <c:pt idx="7212">
                  <c:v>1445264</c:v>
                </c:pt>
                <c:pt idx="7213">
                  <c:v>1445264</c:v>
                </c:pt>
                <c:pt idx="7214">
                  <c:v>1445268</c:v>
                </c:pt>
                <c:pt idx="7215">
                  <c:v>1445268</c:v>
                </c:pt>
                <c:pt idx="7216">
                  <c:v>1445272</c:v>
                </c:pt>
                <c:pt idx="7217">
                  <c:v>1445272</c:v>
                </c:pt>
                <c:pt idx="7218">
                  <c:v>1445276</c:v>
                </c:pt>
                <c:pt idx="7219">
                  <c:v>1445276</c:v>
                </c:pt>
                <c:pt idx="7220">
                  <c:v>1445280</c:v>
                </c:pt>
                <c:pt idx="7221">
                  <c:v>1445280</c:v>
                </c:pt>
                <c:pt idx="7222">
                  <c:v>1445284</c:v>
                </c:pt>
                <c:pt idx="7223">
                  <c:v>1445284</c:v>
                </c:pt>
                <c:pt idx="7224">
                  <c:v>1445288</c:v>
                </c:pt>
                <c:pt idx="7225">
                  <c:v>1445288</c:v>
                </c:pt>
                <c:pt idx="7226">
                  <c:v>1445292</c:v>
                </c:pt>
                <c:pt idx="7227">
                  <c:v>1445292</c:v>
                </c:pt>
                <c:pt idx="7228">
                  <c:v>1445296</c:v>
                </c:pt>
                <c:pt idx="7229">
                  <c:v>1445296</c:v>
                </c:pt>
                <c:pt idx="7230">
                  <c:v>1445300</c:v>
                </c:pt>
                <c:pt idx="7231">
                  <c:v>1445300</c:v>
                </c:pt>
                <c:pt idx="7232">
                  <c:v>1445304</c:v>
                </c:pt>
                <c:pt idx="7233">
                  <c:v>1445304</c:v>
                </c:pt>
                <c:pt idx="7234">
                  <c:v>1445308</c:v>
                </c:pt>
                <c:pt idx="7235">
                  <c:v>1445308</c:v>
                </c:pt>
                <c:pt idx="7236">
                  <c:v>1445312</c:v>
                </c:pt>
                <c:pt idx="7237">
                  <c:v>1445312</c:v>
                </c:pt>
                <c:pt idx="7238">
                  <c:v>1445316</c:v>
                </c:pt>
                <c:pt idx="7239">
                  <c:v>1445316</c:v>
                </c:pt>
                <c:pt idx="7240">
                  <c:v>1445320</c:v>
                </c:pt>
                <c:pt idx="7241">
                  <c:v>1445320</c:v>
                </c:pt>
                <c:pt idx="7242">
                  <c:v>1445324</c:v>
                </c:pt>
                <c:pt idx="7243">
                  <c:v>1445324</c:v>
                </c:pt>
                <c:pt idx="7244">
                  <c:v>1445328</c:v>
                </c:pt>
                <c:pt idx="7245">
                  <c:v>1445328</c:v>
                </c:pt>
                <c:pt idx="7246">
                  <c:v>1445332</c:v>
                </c:pt>
                <c:pt idx="7247">
                  <c:v>1445332</c:v>
                </c:pt>
                <c:pt idx="7248">
                  <c:v>1445336</c:v>
                </c:pt>
                <c:pt idx="7249">
                  <c:v>1445336</c:v>
                </c:pt>
                <c:pt idx="7250">
                  <c:v>1445340</c:v>
                </c:pt>
                <c:pt idx="7251">
                  <c:v>1445340</c:v>
                </c:pt>
                <c:pt idx="7252">
                  <c:v>1445344</c:v>
                </c:pt>
                <c:pt idx="7253">
                  <c:v>1445344</c:v>
                </c:pt>
                <c:pt idx="7254">
                  <c:v>1445348</c:v>
                </c:pt>
                <c:pt idx="7255">
                  <c:v>1445348</c:v>
                </c:pt>
                <c:pt idx="7256">
                  <c:v>1445352</c:v>
                </c:pt>
                <c:pt idx="7257">
                  <c:v>1445352</c:v>
                </c:pt>
                <c:pt idx="7258">
                  <c:v>1445356</c:v>
                </c:pt>
                <c:pt idx="7259">
                  <c:v>1445356</c:v>
                </c:pt>
                <c:pt idx="7260">
                  <c:v>1445360</c:v>
                </c:pt>
                <c:pt idx="7261">
                  <c:v>1445360</c:v>
                </c:pt>
                <c:pt idx="7262">
                  <c:v>1445364</c:v>
                </c:pt>
                <c:pt idx="7263">
                  <c:v>1445364</c:v>
                </c:pt>
                <c:pt idx="7264">
                  <c:v>1445368</c:v>
                </c:pt>
                <c:pt idx="7265">
                  <c:v>1445368</c:v>
                </c:pt>
                <c:pt idx="7266">
                  <c:v>1445372</c:v>
                </c:pt>
                <c:pt idx="7267">
                  <c:v>1445372</c:v>
                </c:pt>
                <c:pt idx="7268">
                  <c:v>1445376</c:v>
                </c:pt>
                <c:pt idx="7269">
                  <c:v>1445376</c:v>
                </c:pt>
                <c:pt idx="7270">
                  <c:v>1445380</c:v>
                </c:pt>
                <c:pt idx="7271">
                  <c:v>1445380</c:v>
                </c:pt>
                <c:pt idx="7272">
                  <c:v>1445384</c:v>
                </c:pt>
                <c:pt idx="7273">
                  <c:v>1445384</c:v>
                </c:pt>
                <c:pt idx="7274">
                  <c:v>1445388</c:v>
                </c:pt>
                <c:pt idx="7275">
                  <c:v>1445388</c:v>
                </c:pt>
                <c:pt idx="7276">
                  <c:v>1445392</c:v>
                </c:pt>
                <c:pt idx="7277">
                  <c:v>1445392</c:v>
                </c:pt>
                <c:pt idx="7278">
                  <c:v>1445396</c:v>
                </c:pt>
                <c:pt idx="7279">
                  <c:v>1445396</c:v>
                </c:pt>
                <c:pt idx="7280">
                  <c:v>1445400</c:v>
                </c:pt>
                <c:pt idx="7281">
                  <c:v>1445400</c:v>
                </c:pt>
                <c:pt idx="7282">
                  <c:v>1445404</c:v>
                </c:pt>
                <c:pt idx="7283">
                  <c:v>1445404</c:v>
                </c:pt>
                <c:pt idx="7284">
                  <c:v>1445408</c:v>
                </c:pt>
                <c:pt idx="7285">
                  <c:v>1445408</c:v>
                </c:pt>
                <c:pt idx="7286">
                  <c:v>1445412</c:v>
                </c:pt>
                <c:pt idx="7287">
                  <c:v>1445412</c:v>
                </c:pt>
                <c:pt idx="7288">
                  <c:v>1445416</c:v>
                </c:pt>
                <c:pt idx="7289">
                  <c:v>1445416</c:v>
                </c:pt>
                <c:pt idx="7290">
                  <c:v>1445420</c:v>
                </c:pt>
                <c:pt idx="7291">
                  <c:v>1445420</c:v>
                </c:pt>
                <c:pt idx="7292">
                  <c:v>1445424</c:v>
                </c:pt>
                <c:pt idx="7293">
                  <c:v>1445424</c:v>
                </c:pt>
                <c:pt idx="7294">
                  <c:v>1445428</c:v>
                </c:pt>
                <c:pt idx="7295">
                  <c:v>1445428</c:v>
                </c:pt>
                <c:pt idx="7296">
                  <c:v>1445432</c:v>
                </c:pt>
                <c:pt idx="7297">
                  <c:v>1445432</c:v>
                </c:pt>
                <c:pt idx="7298">
                  <c:v>1445436</c:v>
                </c:pt>
                <c:pt idx="7299">
                  <c:v>1445436</c:v>
                </c:pt>
                <c:pt idx="7300">
                  <c:v>1445440</c:v>
                </c:pt>
                <c:pt idx="7301">
                  <c:v>1445440</c:v>
                </c:pt>
                <c:pt idx="7302">
                  <c:v>1445444</c:v>
                </c:pt>
                <c:pt idx="7303">
                  <c:v>1445444</c:v>
                </c:pt>
                <c:pt idx="7304">
                  <c:v>1445448</c:v>
                </c:pt>
                <c:pt idx="7305">
                  <c:v>1445448</c:v>
                </c:pt>
                <c:pt idx="7306">
                  <c:v>1445452</c:v>
                </c:pt>
                <c:pt idx="7307">
                  <c:v>1445452</c:v>
                </c:pt>
                <c:pt idx="7308">
                  <c:v>1445456</c:v>
                </c:pt>
                <c:pt idx="7309">
                  <c:v>1445456</c:v>
                </c:pt>
                <c:pt idx="7310">
                  <c:v>1445460</c:v>
                </c:pt>
                <c:pt idx="7311">
                  <c:v>1445460</c:v>
                </c:pt>
                <c:pt idx="7312">
                  <c:v>1445464</c:v>
                </c:pt>
                <c:pt idx="7313">
                  <c:v>1445464</c:v>
                </c:pt>
                <c:pt idx="7314">
                  <c:v>1445468</c:v>
                </c:pt>
                <c:pt idx="7315">
                  <c:v>1445468</c:v>
                </c:pt>
                <c:pt idx="7316">
                  <c:v>1445472</c:v>
                </c:pt>
                <c:pt idx="7317">
                  <c:v>1445472</c:v>
                </c:pt>
                <c:pt idx="7318">
                  <c:v>1445476</c:v>
                </c:pt>
                <c:pt idx="7319">
                  <c:v>1445476</c:v>
                </c:pt>
                <c:pt idx="7320">
                  <c:v>1445480</c:v>
                </c:pt>
                <c:pt idx="7321">
                  <c:v>1445480</c:v>
                </c:pt>
                <c:pt idx="7322">
                  <c:v>1445484</c:v>
                </c:pt>
                <c:pt idx="7323">
                  <c:v>1445484</c:v>
                </c:pt>
                <c:pt idx="7324">
                  <c:v>1445488</c:v>
                </c:pt>
                <c:pt idx="7325">
                  <c:v>1445488</c:v>
                </c:pt>
                <c:pt idx="7326">
                  <c:v>1445492</c:v>
                </c:pt>
                <c:pt idx="7327">
                  <c:v>1445492</c:v>
                </c:pt>
                <c:pt idx="7328">
                  <c:v>1445496</c:v>
                </c:pt>
                <c:pt idx="7329">
                  <c:v>1445496</c:v>
                </c:pt>
                <c:pt idx="7330">
                  <c:v>1445500</c:v>
                </c:pt>
                <c:pt idx="7331">
                  <c:v>1445500</c:v>
                </c:pt>
                <c:pt idx="7332">
                  <c:v>1445504</c:v>
                </c:pt>
                <c:pt idx="7333">
                  <c:v>1445504</c:v>
                </c:pt>
                <c:pt idx="7334">
                  <c:v>1445508</c:v>
                </c:pt>
                <c:pt idx="7335">
                  <c:v>1445508</c:v>
                </c:pt>
                <c:pt idx="7336">
                  <c:v>1445512</c:v>
                </c:pt>
                <c:pt idx="7337">
                  <c:v>1445512</c:v>
                </c:pt>
                <c:pt idx="7338">
                  <c:v>1445516</c:v>
                </c:pt>
                <c:pt idx="7339">
                  <c:v>1445516</c:v>
                </c:pt>
                <c:pt idx="7340">
                  <c:v>1445520</c:v>
                </c:pt>
                <c:pt idx="7341">
                  <c:v>1445520</c:v>
                </c:pt>
                <c:pt idx="7342">
                  <c:v>1445524</c:v>
                </c:pt>
                <c:pt idx="7343">
                  <c:v>1445524</c:v>
                </c:pt>
                <c:pt idx="7344">
                  <c:v>1445528</c:v>
                </c:pt>
                <c:pt idx="7345">
                  <c:v>1445528</c:v>
                </c:pt>
                <c:pt idx="7346">
                  <c:v>1445532</c:v>
                </c:pt>
                <c:pt idx="7347">
                  <c:v>1445532</c:v>
                </c:pt>
                <c:pt idx="7348">
                  <c:v>1445536</c:v>
                </c:pt>
                <c:pt idx="7349">
                  <c:v>1445536</c:v>
                </c:pt>
                <c:pt idx="7350">
                  <c:v>1445540</c:v>
                </c:pt>
                <c:pt idx="7351">
                  <c:v>1445540</c:v>
                </c:pt>
                <c:pt idx="7352">
                  <c:v>1445544</c:v>
                </c:pt>
                <c:pt idx="7353">
                  <c:v>1445544</c:v>
                </c:pt>
                <c:pt idx="7354">
                  <c:v>1445548</c:v>
                </c:pt>
                <c:pt idx="7355">
                  <c:v>1445548</c:v>
                </c:pt>
                <c:pt idx="7356">
                  <c:v>1445552</c:v>
                </c:pt>
                <c:pt idx="7357">
                  <c:v>1445552</c:v>
                </c:pt>
                <c:pt idx="7358">
                  <c:v>1445556</c:v>
                </c:pt>
                <c:pt idx="7359">
                  <c:v>1445556</c:v>
                </c:pt>
                <c:pt idx="7360">
                  <c:v>1445560</c:v>
                </c:pt>
                <c:pt idx="7361">
                  <c:v>1445560</c:v>
                </c:pt>
                <c:pt idx="7362">
                  <c:v>1445564</c:v>
                </c:pt>
                <c:pt idx="7363">
                  <c:v>1445564</c:v>
                </c:pt>
                <c:pt idx="7364">
                  <c:v>1445568</c:v>
                </c:pt>
                <c:pt idx="7365">
                  <c:v>1445568</c:v>
                </c:pt>
                <c:pt idx="7366">
                  <c:v>1445572</c:v>
                </c:pt>
                <c:pt idx="7367">
                  <c:v>1445572</c:v>
                </c:pt>
                <c:pt idx="7368">
                  <c:v>1445576</c:v>
                </c:pt>
                <c:pt idx="7369">
                  <c:v>1445576</c:v>
                </c:pt>
                <c:pt idx="7370">
                  <c:v>1445580</c:v>
                </c:pt>
                <c:pt idx="7371">
                  <c:v>1445580</c:v>
                </c:pt>
                <c:pt idx="7372">
                  <c:v>1445584</c:v>
                </c:pt>
                <c:pt idx="7373">
                  <c:v>1445584</c:v>
                </c:pt>
                <c:pt idx="7374">
                  <c:v>1445588</c:v>
                </c:pt>
                <c:pt idx="7375">
                  <c:v>1445588</c:v>
                </c:pt>
                <c:pt idx="7376">
                  <c:v>1445592</c:v>
                </c:pt>
                <c:pt idx="7377">
                  <c:v>1445592</c:v>
                </c:pt>
                <c:pt idx="7378">
                  <c:v>1445596</c:v>
                </c:pt>
                <c:pt idx="7379">
                  <c:v>1445596</c:v>
                </c:pt>
                <c:pt idx="7380">
                  <c:v>1445600</c:v>
                </c:pt>
                <c:pt idx="7381">
                  <c:v>1445600</c:v>
                </c:pt>
                <c:pt idx="7382">
                  <c:v>1445604</c:v>
                </c:pt>
                <c:pt idx="7383">
                  <c:v>1445604</c:v>
                </c:pt>
                <c:pt idx="7384">
                  <c:v>1445608</c:v>
                </c:pt>
                <c:pt idx="7385">
                  <c:v>1445608</c:v>
                </c:pt>
                <c:pt idx="7386">
                  <c:v>1445612</c:v>
                </c:pt>
                <c:pt idx="7387">
                  <c:v>1445612</c:v>
                </c:pt>
                <c:pt idx="7388">
                  <c:v>1445616</c:v>
                </c:pt>
                <c:pt idx="7389">
                  <c:v>1445616</c:v>
                </c:pt>
                <c:pt idx="7390">
                  <c:v>1445620</c:v>
                </c:pt>
                <c:pt idx="7391">
                  <c:v>1445620</c:v>
                </c:pt>
                <c:pt idx="7392">
                  <c:v>1445624</c:v>
                </c:pt>
                <c:pt idx="7393">
                  <c:v>1445624</c:v>
                </c:pt>
                <c:pt idx="7394">
                  <c:v>1445628</c:v>
                </c:pt>
                <c:pt idx="7395">
                  <c:v>1445628</c:v>
                </c:pt>
                <c:pt idx="7396">
                  <c:v>1445632</c:v>
                </c:pt>
                <c:pt idx="7397">
                  <c:v>1445632</c:v>
                </c:pt>
                <c:pt idx="7398">
                  <c:v>1445636</c:v>
                </c:pt>
                <c:pt idx="7399">
                  <c:v>1445636</c:v>
                </c:pt>
                <c:pt idx="7400">
                  <c:v>1445640</c:v>
                </c:pt>
                <c:pt idx="7401">
                  <c:v>1445640</c:v>
                </c:pt>
                <c:pt idx="7402">
                  <c:v>1445644</c:v>
                </c:pt>
                <c:pt idx="7403">
                  <c:v>1445644</c:v>
                </c:pt>
                <c:pt idx="7404">
                  <c:v>1445648</c:v>
                </c:pt>
                <c:pt idx="7405">
                  <c:v>1445648</c:v>
                </c:pt>
                <c:pt idx="7406">
                  <c:v>1445652</c:v>
                </c:pt>
                <c:pt idx="7407">
                  <c:v>1445652</c:v>
                </c:pt>
                <c:pt idx="7408">
                  <c:v>1445656</c:v>
                </c:pt>
                <c:pt idx="7409">
                  <c:v>1445656</c:v>
                </c:pt>
                <c:pt idx="7410">
                  <c:v>1445660</c:v>
                </c:pt>
                <c:pt idx="7411">
                  <c:v>1445660</c:v>
                </c:pt>
                <c:pt idx="7412">
                  <c:v>1445664</c:v>
                </c:pt>
                <c:pt idx="7413">
                  <c:v>1445664</c:v>
                </c:pt>
                <c:pt idx="7414">
                  <c:v>1445668</c:v>
                </c:pt>
                <c:pt idx="7415">
                  <c:v>1445668</c:v>
                </c:pt>
                <c:pt idx="7416">
                  <c:v>1445672</c:v>
                </c:pt>
                <c:pt idx="7417">
                  <c:v>1445672</c:v>
                </c:pt>
                <c:pt idx="7418">
                  <c:v>1445676</c:v>
                </c:pt>
                <c:pt idx="7419">
                  <c:v>1445676</c:v>
                </c:pt>
                <c:pt idx="7420">
                  <c:v>1445680</c:v>
                </c:pt>
                <c:pt idx="7421">
                  <c:v>1445680</c:v>
                </c:pt>
                <c:pt idx="7422">
                  <c:v>1445684</c:v>
                </c:pt>
                <c:pt idx="7423">
                  <c:v>1445684</c:v>
                </c:pt>
                <c:pt idx="7424">
                  <c:v>1445688</c:v>
                </c:pt>
                <c:pt idx="7425">
                  <c:v>1445688</c:v>
                </c:pt>
                <c:pt idx="7426">
                  <c:v>1445692</c:v>
                </c:pt>
                <c:pt idx="7427">
                  <c:v>1445692</c:v>
                </c:pt>
                <c:pt idx="7428">
                  <c:v>1445696</c:v>
                </c:pt>
                <c:pt idx="7429">
                  <c:v>1445696</c:v>
                </c:pt>
                <c:pt idx="7430">
                  <c:v>1445700</c:v>
                </c:pt>
                <c:pt idx="7431">
                  <c:v>1445700</c:v>
                </c:pt>
                <c:pt idx="7432">
                  <c:v>1445704</c:v>
                </c:pt>
                <c:pt idx="7433">
                  <c:v>1445704</c:v>
                </c:pt>
                <c:pt idx="7434">
                  <c:v>1445708</c:v>
                </c:pt>
                <c:pt idx="7435">
                  <c:v>1445708</c:v>
                </c:pt>
                <c:pt idx="7436">
                  <c:v>1445712</c:v>
                </c:pt>
                <c:pt idx="7437">
                  <c:v>1445712</c:v>
                </c:pt>
                <c:pt idx="7438">
                  <c:v>1445716</c:v>
                </c:pt>
                <c:pt idx="7439">
                  <c:v>1445716</c:v>
                </c:pt>
                <c:pt idx="7440">
                  <c:v>1445720</c:v>
                </c:pt>
                <c:pt idx="7441">
                  <c:v>1445720</c:v>
                </c:pt>
                <c:pt idx="7442">
                  <c:v>1445724</c:v>
                </c:pt>
                <c:pt idx="7443">
                  <c:v>1445724</c:v>
                </c:pt>
                <c:pt idx="7444">
                  <c:v>1445728</c:v>
                </c:pt>
                <c:pt idx="7445">
                  <c:v>1445728</c:v>
                </c:pt>
                <c:pt idx="7446">
                  <c:v>1445732</c:v>
                </c:pt>
                <c:pt idx="7447">
                  <c:v>1445732</c:v>
                </c:pt>
                <c:pt idx="7448">
                  <c:v>1445736</c:v>
                </c:pt>
                <c:pt idx="7449">
                  <c:v>1445736</c:v>
                </c:pt>
                <c:pt idx="7450">
                  <c:v>1445740</c:v>
                </c:pt>
                <c:pt idx="7451">
                  <c:v>1445740</c:v>
                </c:pt>
                <c:pt idx="7452">
                  <c:v>1445744</c:v>
                </c:pt>
                <c:pt idx="7453">
                  <c:v>1445744</c:v>
                </c:pt>
                <c:pt idx="7454">
                  <c:v>1445748</c:v>
                </c:pt>
                <c:pt idx="7455">
                  <c:v>1445748</c:v>
                </c:pt>
                <c:pt idx="7456">
                  <c:v>1445752</c:v>
                </c:pt>
                <c:pt idx="7457">
                  <c:v>1445752</c:v>
                </c:pt>
                <c:pt idx="7458">
                  <c:v>1445756</c:v>
                </c:pt>
                <c:pt idx="7459">
                  <c:v>1445756</c:v>
                </c:pt>
                <c:pt idx="7460">
                  <c:v>1445760</c:v>
                </c:pt>
                <c:pt idx="7461">
                  <c:v>1445760</c:v>
                </c:pt>
                <c:pt idx="7462">
                  <c:v>1445764</c:v>
                </c:pt>
                <c:pt idx="7463">
                  <c:v>1445764</c:v>
                </c:pt>
                <c:pt idx="7464">
                  <c:v>1445768</c:v>
                </c:pt>
                <c:pt idx="7465">
                  <c:v>1445768</c:v>
                </c:pt>
                <c:pt idx="7466">
                  <c:v>1445772</c:v>
                </c:pt>
                <c:pt idx="7467">
                  <c:v>1445772</c:v>
                </c:pt>
                <c:pt idx="7468">
                  <c:v>1445776</c:v>
                </c:pt>
                <c:pt idx="7469">
                  <c:v>1445776</c:v>
                </c:pt>
                <c:pt idx="7470">
                  <c:v>1445780</c:v>
                </c:pt>
                <c:pt idx="7471">
                  <c:v>1445780</c:v>
                </c:pt>
                <c:pt idx="7472">
                  <c:v>1445784</c:v>
                </c:pt>
                <c:pt idx="7473">
                  <c:v>1445784</c:v>
                </c:pt>
                <c:pt idx="7474">
                  <c:v>1445788</c:v>
                </c:pt>
                <c:pt idx="7475">
                  <c:v>1445788</c:v>
                </c:pt>
                <c:pt idx="7476">
                  <c:v>1445792</c:v>
                </c:pt>
                <c:pt idx="7477">
                  <c:v>1445792</c:v>
                </c:pt>
                <c:pt idx="7478">
                  <c:v>1445796</c:v>
                </c:pt>
                <c:pt idx="7479">
                  <c:v>1445796</c:v>
                </c:pt>
                <c:pt idx="7480">
                  <c:v>1445800</c:v>
                </c:pt>
                <c:pt idx="7481">
                  <c:v>1445800</c:v>
                </c:pt>
                <c:pt idx="7482">
                  <c:v>1445804</c:v>
                </c:pt>
                <c:pt idx="7483">
                  <c:v>1445804</c:v>
                </c:pt>
                <c:pt idx="7484">
                  <c:v>1445808</c:v>
                </c:pt>
                <c:pt idx="7485">
                  <c:v>1445808</c:v>
                </c:pt>
                <c:pt idx="7486">
                  <c:v>1445812</c:v>
                </c:pt>
                <c:pt idx="7487">
                  <c:v>1445812</c:v>
                </c:pt>
                <c:pt idx="7488">
                  <c:v>1445816</c:v>
                </c:pt>
                <c:pt idx="7489">
                  <c:v>1445816</c:v>
                </c:pt>
                <c:pt idx="7490">
                  <c:v>1445820</c:v>
                </c:pt>
                <c:pt idx="7491">
                  <c:v>1445820</c:v>
                </c:pt>
                <c:pt idx="7492">
                  <c:v>1445824</c:v>
                </c:pt>
                <c:pt idx="7493">
                  <c:v>1445824</c:v>
                </c:pt>
                <c:pt idx="7494">
                  <c:v>1445828</c:v>
                </c:pt>
                <c:pt idx="7495">
                  <c:v>1445828</c:v>
                </c:pt>
                <c:pt idx="7496">
                  <c:v>1445832</c:v>
                </c:pt>
                <c:pt idx="7497">
                  <c:v>1445832</c:v>
                </c:pt>
                <c:pt idx="7498">
                  <c:v>1445836</c:v>
                </c:pt>
                <c:pt idx="7499">
                  <c:v>1445836</c:v>
                </c:pt>
                <c:pt idx="7500">
                  <c:v>1445840</c:v>
                </c:pt>
                <c:pt idx="7501">
                  <c:v>1445840</c:v>
                </c:pt>
                <c:pt idx="7502">
                  <c:v>1445844</c:v>
                </c:pt>
                <c:pt idx="7503">
                  <c:v>1445844</c:v>
                </c:pt>
                <c:pt idx="7504">
                  <c:v>1445848</c:v>
                </c:pt>
                <c:pt idx="7505">
                  <c:v>1445848</c:v>
                </c:pt>
                <c:pt idx="7506">
                  <c:v>1445852</c:v>
                </c:pt>
                <c:pt idx="7507">
                  <c:v>1445852</c:v>
                </c:pt>
                <c:pt idx="7508">
                  <c:v>1445856</c:v>
                </c:pt>
                <c:pt idx="7509">
                  <c:v>1445856</c:v>
                </c:pt>
                <c:pt idx="7510">
                  <c:v>1445860</c:v>
                </c:pt>
                <c:pt idx="7511">
                  <c:v>1445860</c:v>
                </c:pt>
                <c:pt idx="7512">
                  <c:v>1445864</c:v>
                </c:pt>
                <c:pt idx="7513">
                  <c:v>1445864</c:v>
                </c:pt>
                <c:pt idx="7514">
                  <c:v>1445868</c:v>
                </c:pt>
                <c:pt idx="7515">
                  <c:v>1445868</c:v>
                </c:pt>
                <c:pt idx="7516">
                  <c:v>1445872</c:v>
                </c:pt>
                <c:pt idx="7517">
                  <c:v>1445872</c:v>
                </c:pt>
                <c:pt idx="7518">
                  <c:v>1445876</c:v>
                </c:pt>
                <c:pt idx="7519">
                  <c:v>1445876</c:v>
                </c:pt>
                <c:pt idx="7520">
                  <c:v>1445880</c:v>
                </c:pt>
                <c:pt idx="7521">
                  <c:v>1445880</c:v>
                </c:pt>
                <c:pt idx="7522">
                  <c:v>1445884</c:v>
                </c:pt>
                <c:pt idx="7523">
                  <c:v>1445884</c:v>
                </c:pt>
                <c:pt idx="7524">
                  <c:v>1445888</c:v>
                </c:pt>
                <c:pt idx="7525">
                  <c:v>1445888</c:v>
                </c:pt>
                <c:pt idx="7526">
                  <c:v>1445892</c:v>
                </c:pt>
                <c:pt idx="7527">
                  <c:v>1445892</c:v>
                </c:pt>
                <c:pt idx="7528">
                  <c:v>1445896</c:v>
                </c:pt>
                <c:pt idx="7529">
                  <c:v>1445896</c:v>
                </c:pt>
                <c:pt idx="7530">
                  <c:v>1445900</c:v>
                </c:pt>
                <c:pt idx="7531">
                  <c:v>1445900</c:v>
                </c:pt>
                <c:pt idx="7532">
                  <c:v>1445904</c:v>
                </c:pt>
                <c:pt idx="7533">
                  <c:v>1445904</c:v>
                </c:pt>
                <c:pt idx="7534">
                  <c:v>1445908</c:v>
                </c:pt>
                <c:pt idx="7535">
                  <c:v>1445908</c:v>
                </c:pt>
                <c:pt idx="7536">
                  <c:v>1445912</c:v>
                </c:pt>
                <c:pt idx="7537">
                  <c:v>1445912</c:v>
                </c:pt>
                <c:pt idx="7538">
                  <c:v>1445916</c:v>
                </c:pt>
                <c:pt idx="7539">
                  <c:v>1445916</c:v>
                </c:pt>
                <c:pt idx="7540">
                  <c:v>1445920</c:v>
                </c:pt>
                <c:pt idx="7541">
                  <c:v>1445920</c:v>
                </c:pt>
                <c:pt idx="7542">
                  <c:v>1445924</c:v>
                </c:pt>
                <c:pt idx="7543">
                  <c:v>1445924</c:v>
                </c:pt>
                <c:pt idx="7544">
                  <c:v>1445928</c:v>
                </c:pt>
                <c:pt idx="7545">
                  <c:v>1445928</c:v>
                </c:pt>
                <c:pt idx="7546">
                  <c:v>1445932</c:v>
                </c:pt>
                <c:pt idx="7547">
                  <c:v>1445932</c:v>
                </c:pt>
                <c:pt idx="7548">
                  <c:v>1445936</c:v>
                </c:pt>
                <c:pt idx="7549">
                  <c:v>1445936</c:v>
                </c:pt>
                <c:pt idx="7550">
                  <c:v>1445940</c:v>
                </c:pt>
                <c:pt idx="7551">
                  <c:v>1445940</c:v>
                </c:pt>
                <c:pt idx="7552">
                  <c:v>1445944</c:v>
                </c:pt>
                <c:pt idx="7553">
                  <c:v>1445944</c:v>
                </c:pt>
                <c:pt idx="7554">
                  <c:v>1445948</c:v>
                </c:pt>
                <c:pt idx="7555">
                  <c:v>1445948</c:v>
                </c:pt>
                <c:pt idx="7556">
                  <c:v>1445952</c:v>
                </c:pt>
                <c:pt idx="7557">
                  <c:v>1445952</c:v>
                </c:pt>
                <c:pt idx="7558">
                  <c:v>1445956</c:v>
                </c:pt>
                <c:pt idx="7559">
                  <c:v>1445956</c:v>
                </c:pt>
                <c:pt idx="7560">
                  <c:v>1445960</c:v>
                </c:pt>
                <c:pt idx="7561">
                  <c:v>1445960</c:v>
                </c:pt>
                <c:pt idx="7562">
                  <c:v>1445964</c:v>
                </c:pt>
                <c:pt idx="7563">
                  <c:v>1445964</c:v>
                </c:pt>
                <c:pt idx="7564">
                  <c:v>1445968</c:v>
                </c:pt>
                <c:pt idx="7565">
                  <c:v>1445968</c:v>
                </c:pt>
                <c:pt idx="7566">
                  <c:v>1445972</c:v>
                </c:pt>
                <c:pt idx="7567">
                  <c:v>1445972</c:v>
                </c:pt>
                <c:pt idx="7568">
                  <c:v>1445976</c:v>
                </c:pt>
                <c:pt idx="7569">
                  <c:v>1445976</c:v>
                </c:pt>
                <c:pt idx="7570">
                  <c:v>1445980</c:v>
                </c:pt>
                <c:pt idx="7571">
                  <c:v>1445980</c:v>
                </c:pt>
                <c:pt idx="7572">
                  <c:v>1445984</c:v>
                </c:pt>
                <c:pt idx="7573">
                  <c:v>1445984</c:v>
                </c:pt>
                <c:pt idx="7574">
                  <c:v>1445988</c:v>
                </c:pt>
                <c:pt idx="7575">
                  <c:v>1445988</c:v>
                </c:pt>
                <c:pt idx="7576">
                  <c:v>1445992</c:v>
                </c:pt>
                <c:pt idx="7577">
                  <c:v>1445992</c:v>
                </c:pt>
                <c:pt idx="7578">
                  <c:v>1445996</c:v>
                </c:pt>
                <c:pt idx="7579">
                  <c:v>1445996</c:v>
                </c:pt>
                <c:pt idx="7580">
                  <c:v>1446000</c:v>
                </c:pt>
                <c:pt idx="7581">
                  <c:v>1446000</c:v>
                </c:pt>
                <c:pt idx="7582">
                  <c:v>1446004</c:v>
                </c:pt>
                <c:pt idx="7583">
                  <c:v>1446004</c:v>
                </c:pt>
                <c:pt idx="7584">
                  <c:v>1446008</c:v>
                </c:pt>
                <c:pt idx="7585">
                  <c:v>1446008</c:v>
                </c:pt>
                <c:pt idx="7586">
                  <c:v>1446012</c:v>
                </c:pt>
                <c:pt idx="7587">
                  <c:v>1446012</c:v>
                </c:pt>
                <c:pt idx="7588">
                  <c:v>1446016</c:v>
                </c:pt>
                <c:pt idx="7589">
                  <c:v>1446016</c:v>
                </c:pt>
                <c:pt idx="7590">
                  <c:v>1446020</c:v>
                </c:pt>
                <c:pt idx="7591">
                  <c:v>1446020</c:v>
                </c:pt>
                <c:pt idx="7592">
                  <c:v>1446024</c:v>
                </c:pt>
                <c:pt idx="7593">
                  <c:v>1446024</c:v>
                </c:pt>
                <c:pt idx="7594">
                  <c:v>1446028</c:v>
                </c:pt>
                <c:pt idx="7595">
                  <c:v>1446028</c:v>
                </c:pt>
                <c:pt idx="7596">
                  <c:v>1446032</c:v>
                </c:pt>
                <c:pt idx="7597">
                  <c:v>1446032</c:v>
                </c:pt>
                <c:pt idx="7598">
                  <c:v>1446036</c:v>
                </c:pt>
                <c:pt idx="7599">
                  <c:v>1446036</c:v>
                </c:pt>
                <c:pt idx="7600">
                  <c:v>1446040</c:v>
                </c:pt>
                <c:pt idx="7601">
                  <c:v>1446040</c:v>
                </c:pt>
                <c:pt idx="7602">
                  <c:v>1446044</c:v>
                </c:pt>
                <c:pt idx="7603">
                  <c:v>1446044</c:v>
                </c:pt>
                <c:pt idx="7604">
                  <c:v>1446048</c:v>
                </c:pt>
                <c:pt idx="7605">
                  <c:v>1446048</c:v>
                </c:pt>
                <c:pt idx="7606">
                  <c:v>1446052</c:v>
                </c:pt>
                <c:pt idx="7607">
                  <c:v>1446052</c:v>
                </c:pt>
                <c:pt idx="7608">
                  <c:v>1446056</c:v>
                </c:pt>
                <c:pt idx="7609">
                  <c:v>1446056</c:v>
                </c:pt>
                <c:pt idx="7610">
                  <c:v>1446060</c:v>
                </c:pt>
                <c:pt idx="7611">
                  <c:v>1446060</c:v>
                </c:pt>
                <c:pt idx="7612">
                  <c:v>1446064</c:v>
                </c:pt>
                <c:pt idx="7613">
                  <c:v>1446064</c:v>
                </c:pt>
                <c:pt idx="7614">
                  <c:v>1446068</c:v>
                </c:pt>
                <c:pt idx="7615">
                  <c:v>1446068</c:v>
                </c:pt>
                <c:pt idx="7616">
                  <c:v>1446072</c:v>
                </c:pt>
                <c:pt idx="7617">
                  <c:v>1446072</c:v>
                </c:pt>
                <c:pt idx="7618">
                  <c:v>1446076</c:v>
                </c:pt>
                <c:pt idx="7619">
                  <c:v>1446076</c:v>
                </c:pt>
                <c:pt idx="7620">
                  <c:v>1446080</c:v>
                </c:pt>
                <c:pt idx="7621">
                  <c:v>1446080</c:v>
                </c:pt>
                <c:pt idx="7622">
                  <c:v>1446084</c:v>
                </c:pt>
                <c:pt idx="7623">
                  <c:v>1446084</c:v>
                </c:pt>
                <c:pt idx="7624">
                  <c:v>1446088</c:v>
                </c:pt>
                <c:pt idx="7625">
                  <c:v>1446088</c:v>
                </c:pt>
                <c:pt idx="7626">
                  <c:v>1446092</c:v>
                </c:pt>
                <c:pt idx="7627">
                  <c:v>1446092</c:v>
                </c:pt>
                <c:pt idx="7628">
                  <c:v>1446096</c:v>
                </c:pt>
                <c:pt idx="7629">
                  <c:v>1446096</c:v>
                </c:pt>
                <c:pt idx="7630">
                  <c:v>1446100</c:v>
                </c:pt>
                <c:pt idx="7631">
                  <c:v>1446100</c:v>
                </c:pt>
                <c:pt idx="7632">
                  <c:v>1446104</c:v>
                </c:pt>
                <c:pt idx="7633">
                  <c:v>1446104</c:v>
                </c:pt>
                <c:pt idx="7634">
                  <c:v>1446108</c:v>
                </c:pt>
                <c:pt idx="7635">
                  <c:v>1446108</c:v>
                </c:pt>
                <c:pt idx="7636">
                  <c:v>1446112</c:v>
                </c:pt>
                <c:pt idx="7637">
                  <c:v>1446112</c:v>
                </c:pt>
                <c:pt idx="7638">
                  <c:v>1446116</c:v>
                </c:pt>
                <c:pt idx="7639">
                  <c:v>1446116</c:v>
                </c:pt>
                <c:pt idx="7640">
                  <c:v>1446120</c:v>
                </c:pt>
                <c:pt idx="7641">
                  <c:v>1446120</c:v>
                </c:pt>
                <c:pt idx="7642">
                  <c:v>1446124</c:v>
                </c:pt>
                <c:pt idx="7643">
                  <c:v>1446124</c:v>
                </c:pt>
                <c:pt idx="7644">
                  <c:v>1446128</c:v>
                </c:pt>
                <c:pt idx="7645">
                  <c:v>1446128</c:v>
                </c:pt>
                <c:pt idx="7646">
                  <c:v>1446132</c:v>
                </c:pt>
                <c:pt idx="7647">
                  <c:v>1446132</c:v>
                </c:pt>
                <c:pt idx="7648">
                  <c:v>1446136</c:v>
                </c:pt>
                <c:pt idx="7649">
                  <c:v>1446136</c:v>
                </c:pt>
                <c:pt idx="7650">
                  <c:v>1446140</c:v>
                </c:pt>
                <c:pt idx="7651">
                  <c:v>1446140</c:v>
                </c:pt>
                <c:pt idx="7652">
                  <c:v>1446144</c:v>
                </c:pt>
                <c:pt idx="7653">
                  <c:v>1446144</c:v>
                </c:pt>
                <c:pt idx="7654">
                  <c:v>1446148</c:v>
                </c:pt>
                <c:pt idx="7655">
                  <c:v>1446148</c:v>
                </c:pt>
                <c:pt idx="7656">
                  <c:v>1446152</c:v>
                </c:pt>
                <c:pt idx="7657">
                  <c:v>1446152</c:v>
                </c:pt>
                <c:pt idx="7658">
                  <c:v>1446156</c:v>
                </c:pt>
                <c:pt idx="7659">
                  <c:v>1446156</c:v>
                </c:pt>
                <c:pt idx="7660">
                  <c:v>1446160</c:v>
                </c:pt>
                <c:pt idx="7661">
                  <c:v>1446160</c:v>
                </c:pt>
                <c:pt idx="7662">
                  <c:v>1446164</c:v>
                </c:pt>
                <c:pt idx="7663">
                  <c:v>1446164</c:v>
                </c:pt>
                <c:pt idx="7664">
                  <c:v>1446168</c:v>
                </c:pt>
                <c:pt idx="7665">
                  <c:v>1446168</c:v>
                </c:pt>
                <c:pt idx="7666">
                  <c:v>1446172</c:v>
                </c:pt>
                <c:pt idx="7667">
                  <c:v>1446172</c:v>
                </c:pt>
                <c:pt idx="7668">
                  <c:v>1446176</c:v>
                </c:pt>
                <c:pt idx="7669">
                  <c:v>1446176</c:v>
                </c:pt>
                <c:pt idx="7670">
                  <c:v>1446180</c:v>
                </c:pt>
                <c:pt idx="7671">
                  <c:v>1446180</c:v>
                </c:pt>
                <c:pt idx="7672">
                  <c:v>1446184</c:v>
                </c:pt>
                <c:pt idx="7673">
                  <c:v>1446184</c:v>
                </c:pt>
                <c:pt idx="7674">
                  <c:v>1446188</c:v>
                </c:pt>
                <c:pt idx="7675">
                  <c:v>1446188</c:v>
                </c:pt>
                <c:pt idx="7676">
                  <c:v>1446192</c:v>
                </c:pt>
                <c:pt idx="7677">
                  <c:v>1446192</c:v>
                </c:pt>
                <c:pt idx="7678">
                  <c:v>1446196</c:v>
                </c:pt>
                <c:pt idx="7679">
                  <c:v>1446196</c:v>
                </c:pt>
                <c:pt idx="7680">
                  <c:v>1446200</c:v>
                </c:pt>
                <c:pt idx="7681">
                  <c:v>1446200</c:v>
                </c:pt>
                <c:pt idx="7682">
                  <c:v>1446204</c:v>
                </c:pt>
                <c:pt idx="7683">
                  <c:v>1446204</c:v>
                </c:pt>
                <c:pt idx="7684">
                  <c:v>1446208</c:v>
                </c:pt>
                <c:pt idx="7685">
                  <c:v>1446208</c:v>
                </c:pt>
                <c:pt idx="7686">
                  <c:v>1446212</c:v>
                </c:pt>
                <c:pt idx="7687">
                  <c:v>1446212</c:v>
                </c:pt>
                <c:pt idx="7688">
                  <c:v>1446216</c:v>
                </c:pt>
                <c:pt idx="7689">
                  <c:v>1446216</c:v>
                </c:pt>
                <c:pt idx="7690">
                  <c:v>1446220</c:v>
                </c:pt>
                <c:pt idx="7691">
                  <c:v>1446220</c:v>
                </c:pt>
                <c:pt idx="7692">
                  <c:v>1446224</c:v>
                </c:pt>
                <c:pt idx="7693">
                  <c:v>1446224</c:v>
                </c:pt>
                <c:pt idx="7694">
                  <c:v>1446228</c:v>
                </c:pt>
                <c:pt idx="7695">
                  <c:v>1446228</c:v>
                </c:pt>
                <c:pt idx="7696">
                  <c:v>1446232</c:v>
                </c:pt>
                <c:pt idx="7697">
                  <c:v>1446232</c:v>
                </c:pt>
                <c:pt idx="7698">
                  <c:v>1446236</c:v>
                </c:pt>
                <c:pt idx="7699">
                  <c:v>1446236</c:v>
                </c:pt>
                <c:pt idx="7700">
                  <c:v>1446240</c:v>
                </c:pt>
                <c:pt idx="7701">
                  <c:v>1446240</c:v>
                </c:pt>
                <c:pt idx="7702">
                  <c:v>1446244</c:v>
                </c:pt>
                <c:pt idx="7703">
                  <c:v>1446244</c:v>
                </c:pt>
                <c:pt idx="7704">
                  <c:v>1446248</c:v>
                </c:pt>
                <c:pt idx="7705">
                  <c:v>1446248</c:v>
                </c:pt>
                <c:pt idx="7706">
                  <c:v>1446252</c:v>
                </c:pt>
                <c:pt idx="7707">
                  <c:v>1446252</c:v>
                </c:pt>
                <c:pt idx="7708">
                  <c:v>1446256</c:v>
                </c:pt>
                <c:pt idx="7709">
                  <c:v>1446256</c:v>
                </c:pt>
                <c:pt idx="7710">
                  <c:v>1446260</c:v>
                </c:pt>
                <c:pt idx="7711">
                  <c:v>1446260</c:v>
                </c:pt>
                <c:pt idx="7712">
                  <c:v>1446264</c:v>
                </c:pt>
                <c:pt idx="7713">
                  <c:v>1446264</c:v>
                </c:pt>
                <c:pt idx="7714">
                  <c:v>1446268</c:v>
                </c:pt>
                <c:pt idx="7715">
                  <c:v>1446268</c:v>
                </c:pt>
                <c:pt idx="7716">
                  <c:v>1446272</c:v>
                </c:pt>
                <c:pt idx="7717">
                  <c:v>1446272</c:v>
                </c:pt>
                <c:pt idx="7718">
                  <c:v>1446276</c:v>
                </c:pt>
                <c:pt idx="7719">
                  <c:v>1446276</c:v>
                </c:pt>
                <c:pt idx="7720">
                  <c:v>1446280</c:v>
                </c:pt>
                <c:pt idx="7721">
                  <c:v>1446280</c:v>
                </c:pt>
                <c:pt idx="7722">
                  <c:v>1446284</c:v>
                </c:pt>
                <c:pt idx="7723">
                  <c:v>1446284</c:v>
                </c:pt>
                <c:pt idx="7724">
                  <c:v>1446288</c:v>
                </c:pt>
                <c:pt idx="7725">
                  <c:v>1446288</c:v>
                </c:pt>
                <c:pt idx="7726">
                  <c:v>1446292</c:v>
                </c:pt>
                <c:pt idx="7727">
                  <c:v>1446292</c:v>
                </c:pt>
                <c:pt idx="7728">
                  <c:v>1446296</c:v>
                </c:pt>
                <c:pt idx="7729">
                  <c:v>1446296</c:v>
                </c:pt>
                <c:pt idx="7730">
                  <c:v>1446300</c:v>
                </c:pt>
                <c:pt idx="7731">
                  <c:v>1446300</c:v>
                </c:pt>
                <c:pt idx="7732">
                  <c:v>1446304</c:v>
                </c:pt>
                <c:pt idx="7733">
                  <c:v>1446304</c:v>
                </c:pt>
                <c:pt idx="7734">
                  <c:v>1446308</c:v>
                </c:pt>
                <c:pt idx="7735">
                  <c:v>1446308</c:v>
                </c:pt>
                <c:pt idx="7736">
                  <c:v>1446312</c:v>
                </c:pt>
                <c:pt idx="7737">
                  <c:v>1446312</c:v>
                </c:pt>
                <c:pt idx="7738">
                  <c:v>1446316</c:v>
                </c:pt>
                <c:pt idx="7739">
                  <c:v>1446316</c:v>
                </c:pt>
                <c:pt idx="7740">
                  <c:v>1446320</c:v>
                </c:pt>
                <c:pt idx="7741">
                  <c:v>1446320</c:v>
                </c:pt>
                <c:pt idx="7742">
                  <c:v>1446324</c:v>
                </c:pt>
                <c:pt idx="7743">
                  <c:v>1446324</c:v>
                </c:pt>
                <c:pt idx="7744">
                  <c:v>1446328</c:v>
                </c:pt>
                <c:pt idx="7745">
                  <c:v>1446328</c:v>
                </c:pt>
                <c:pt idx="7746">
                  <c:v>1446332</c:v>
                </c:pt>
                <c:pt idx="7747">
                  <c:v>1446332</c:v>
                </c:pt>
                <c:pt idx="7748">
                  <c:v>1446336</c:v>
                </c:pt>
                <c:pt idx="7749">
                  <c:v>1446336</c:v>
                </c:pt>
                <c:pt idx="7750">
                  <c:v>1446340</c:v>
                </c:pt>
                <c:pt idx="7751">
                  <c:v>1446340</c:v>
                </c:pt>
                <c:pt idx="7752">
                  <c:v>1446344</c:v>
                </c:pt>
                <c:pt idx="7753">
                  <c:v>1446344</c:v>
                </c:pt>
                <c:pt idx="7754">
                  <c:v>1446348</c:v>
                </c:pt>
                <c:pt idx="7755">
                  <c:v>1446348</c:v>
                </c:pt>
                <c:pt idx="7756">
                  <c:v>1446352</c:v>
                </c:pt>
                <c:pt idx="7757">
                  <c:v>1446352</c:v>
                </c:pt>
                <c:pt idx="7758">
                  <c:v>1446356</c:v>
                </c:pt>
                <c:pt idx="7759">
                  <c:v>1446356</c:v>
                </c:pt>
                <c:pt idx="7760">
                  <c:v>1446360</c:v>
                </c:pt>
                <c:pt idx="7761">
                  <c:v>1446360</c:v>
                </c:pt>
                <c:pt idx="7762">
                  <c:v>1446364</c:v>
                </c:pt>
                <c:pt idx="7763">
                  <c:v>1446364</c:v>
                </c:pt>
                <c:pt idx="7764">
                  <c:v>1446368</c:v>
                </c:pt>
                <c:pt idx="7765">
                  <c:v>1446368</c:v>
                </c:pt>
                <c:pt idx="7766">
                  <c:v>1446372</c:v>
                </c:pt>
                <c:pt idx="7767">
                  <c:v>1446372</c:v>
                </c:pt>
                <c:pt idx="7768">
                  <c:v>1446376</c:v>
                </c:pt>
                <c:pt idx="7769">
                  <c:v>1446376</c:v>
                </c:pt>
                <c:pt idx="7770">
                  <c:v>1446380</c:v>
                </c:pt>
                <c:pt idx="7771">
                  <c:v>1446380</c:v>
                </c:pt>
                <c:pt idx="7772">
                  <c:v>1446384</c:v>
                </c:pt>
                <c:pt idx="7773">
                  <c:v>1446384</c:v>
                </c:pt>
                <c:pt idx="7774">
                  <c:v>1446388</c:v>
                </c:pt>
                <c:pt idx="7775">
                  <c:v>1446388</c:v>
                </c:pt>
                <c:pt idx="7776">
                  <c:v>1446392</c:v>
                </c:pt>
                <c:pt idx="7777">
                  <c:v>1446392</c:v>
                </c:pt>
                <c:pt idx="7778">
                  <c:v>1446396</c:v>
                </c:pt>
                <c:pt idx="7779">
                  <c:v>1446396</c:v>
                </c:pt>
                <c:pt idx="7780">
                  <c:v>1446400</c:v>
                </c:pt>
                <c:pt idx="7781">
                  <c:v>1446400</c:v>
                </c:pt>
                <c:pt idx="7782">
                  <c:v>1446404</c:v>
                </c:pt>
                <c:pt idx="7783">
                  <c:v>1446404</c:v>
                </c:pt>
                <c:pt idx="7784">
                  <c:v>1446408</c:v>
                </c:pt>
                <c:pt idx="7785">
                  <c:v>1446408</c:v>
                </c:pt>
                <c:pt idx="7786">
                  <c:v>1446412</c:v>
                </c:pt>
                <c:pt idx="7787">
                  <c:v>1446412</c:v>
                </c:pt>
                <c:pt idx="7788">
                  <c:v>1446416</c:v>
                </c:pt>
                <c:pt idx="7789">
                  <c:v>1446416</c:v>
                </c:pt>
                <c:pt idx="7790">
                  <c:v>1446420</c:v>
                </c:pt>
                <c:pt idx="7791">
                  <c:v>1446420</c:v>
                </c:pt>
                <c:pt idx="7792">
                  <c:v>1446424</c:v>
                </c:pt>
                <c:pt idx="7793">
                  <c:v>1446424</c:v>
                </c:pt>
                <c:pt idx="7794">
                  <c:v>1446428</c:v>
                </c:pt>
                <c:pt idx="7795">
                  <c:v>1446428</c:v>
                </c:pt>
                <c:pt idx="7796">
                  <c:v>1446432</c:v>
                </c:pt>
                <c:pt idx="7797">
                  <c:v>1446432</c:v>
                </c:pt>
                <c:pt idx="7798">
                  <c:v>1446436</c:v>
                </c:pt>
                <c:pt idx="7799">
                  <c:v>1446436</c:v>
                </c:pt>
                <c:pt idx="7800">
                  <c:v>1446440</c:v>
                </c:pt>
                <c:pt idx="7801">
                  <c:v>1446440</c:v>
                </c:pt>
                <c:pt idx="7802">
                  <c:v>1446444</c:v>
                </c:pt>
                <c:pt idx="7803">
                  <c:v>1446444</c:v>
                </c:pt>
                <c:pt idx="7804">
                  <c:v>1446448</c:v>
                </c:pt>
                <c:pt idx="7805">
                  <c:v>1446448</c:v>
                </c:pt>
                <c:pt idx="7806">
                  <c:v>1446452</c:v>
                </c:pt>
                <c:pt idx="7807">
                  <c:v>1446452</c:v>
                </c:pt>
                <c:pt idx="7808">
                  <c:v>1446456</c:v>
                </c:pt>
                <c:pt idx="7809">
                  <c:v>1446456</c:v>
                </c:pt>
                <c:pt idx="7810">
                  <c:v>1446460</c:v>
                </c:pt>
                <c:pt idx="7811">
                  <c:v>1446460</c:v>
                </c:pt>
                <c:pt idx="7812">
                  <c:v>1446464</c:v>
                </c:pt>
                <c:pt idx="7813">
                  <c:v>1446464</c:v>
                </c:pt>
                <c:pt idx="7814">
                  <c:v>1446468</c:v>
                </c:pt>
                <c:pt idx="7815">
                  <c:v>1446468</c:v>
                </c:pt>
                <c:pt idx="7816">
                  <c:v>1446472</c:v>
                </c:pt>
                <c:pt idx="7817">
                  <c:v>1446472</c:v>
                </c:pt>
                <c:pt idx="7818">
                  <c:v>1446476</c:v>
                </c:pt>
                <c:pt idx="7819">
                  <c:v>1446476</c:v>
                </c:pt>
                <c:pt idx="7820">
                  <c:v>1446480</c:v>
                </c:pt>
                <c:pt idx="7821">
                  <c:v>1446480</c:v>
                </c:pt>
                <c:pt idx="7822">
                  <c:v>1446484</c:v>
                </c:pt>
                <c:pt idx="7823">
                  <c:v>1446484</c:v>
                </c:pt>
                <c:pt idx="7824">
                  <c:v>1446488</c:v>
                </c:pt>
                <c:pt idx="7825">
                  <c:v>1446488</c:v>
                </c:pt>
                <c:pt idx="7826">
                  <c:v>1446492</c:v>
                </c:pt>
                <c:pt idx="7827">
                  <c:v>1446492</c:v>
                </c:pt>
                <c:pt idx="7828">
                  <c:v>1446496</c:v>
                </c:pt>
                <c:pt idx="7829">
                  <c:v>1446496</c:v>
                </c:pt>
                <c:pt idx="7830">
                  <c:v>1446500</c:v>
                </c:pt>
                <c:pt idx="7831">
                  <c:v>1446500</c:v>
                </c:pt>
                <c:pt idx="7832">
                  <c:v>1446504</c:v>
                </c:pt>
                <c:pt idx="7833">
                  <c:v>1446504</c:v>
                </c:pt>
                <c:pt idx="7834">
                  <c:v>1446508</c:v>
                </c:pt>
                <c:pt idx="7835">
                  <c:v>1446508</c:v>
                </c:pt>
                <c:pt idx="7836">
                  <c:v>1446512</c:v>
                </c:pt>
                <c:pt idx="7837">
                  <c:v>1446512</c:v>
                </c:pt>
                <c:pt idx="7838">
                  <c:v>1446516</c:v>
                </c:pt>
                <c:pt idx="7839">
                  <c:v>1446516</c:v>
                </c:pt>
                <c:pt idx="7840">
                  <c:v>1446520</c:v>
                </c:pt>
                <c:pt idx="7841">
                  <c:v>1446520</c:v>
                </c:pt>
                <c:pt idx="7842">
                  <c:v>1446524</c:v>
                </c:pt>
                <c:pt idx="7843">
                  <c:v>1446524</c:v>
                </c:pt>
                <c:pt idx="7844">
                  <c:v>1446528</c:v>
                </c:pt>
                <c:pt idx="7845">
                  <c:v>1446528</c:v>
                </c:pt>
                <c:pt idx="7846">
                  <c:v>1446532</c:v>
                </c:pt>
                <c:pt idx="7847">
                  <c:v>1446532</c:v>
                </c:pt>
                <c:pt idx="7848">
                  <c:v>1446536</c:v>
                </c:pt>
                <c:pt idx="7849">
                  <c:v>1446536</c:v>
                </c:pt>
                <c:pt idx="7850">
                  <c:v>1446540</c:v>
                </c:pt>
                <c:pt idx="7851">
                  <c:v>1446540</c:v>
                </c:pt>
                <c:pt idx="7852">
                  <c:v>1446544</c:v>
                </c:pt>
                <c:pt idx="7853">
                  <c:v>1446544</c:v>
                </c:pt>
                <c:pt idx="7854">
                  <c:v>1446548</c:v>
                </c:pt>
                <c:pt idx="7855">
                  <c:v>1446548</c:v>
                </c:pt>
                <c:pt idx="7856">
                  <c:v>1446552</c:v>
                </c:pt>
                <c:pt idx="7857">
                  <c:v>1446552</c:v>
                </c:pt>
                <c:pt idx="7858">
                  <c:v>1446556</c:v>
                </c:pt>
                <c:pt idx="7859">
                  <c:v>1446556</c:v>
                </c:pt>
                <c:pt idx="7860">
                  <c:v>1446560</c:v>
                </c:pt>
                <c:pt idx="7861">
                  <c:v>1446560</c:v>
                </c:pt>
                <c:pt idx="7862">
                  <c:v>1446564</c:v>
                </c:pt>
                <c:pt idx="7863">
                  <c:v>1446564</c:v>
                </c:pt>
                <c:pt idx="7864">
                  <c:v>1446568</c:v>
                </c:pt>
                <c:pt idx="7865">
                  <c:v>1446568</c:v>
                </c:pt>
                <c:pt idx="7866">
                  <c:v>1446572</c:v>
                </c:pt>
                <c:pt idx="7867">
                  <c:v>1446572</c:v>
                </c:pt>
                <c:pt idx="7868">
                  <c:v>1446576</c:v>
                </c:pt>
                <c:pt idx="7869">
                  <c:v>1446576</c:v>
                </c:pt>
                <c:pt idx="7870">
                  <c:v>1446580</c:v>
                </c:pt>
                <c:pt idx="7871">
                  <c:v>1446580</c:v>
                </c:pt>
                <c:pt idx="7872">
                  <c:v>1446584</c:v>
                </c:pt>
                <c:pt idx="7873">
                  <c:v>1446584</c:v>
                </c:pt>
                <c:pt idx="7874">
                  <c:v>1446588</c:v>
                </c:pt>
                <c:pt idx="7875">
                  <c:v>1446588</c:v>
                </c:pt>
                <c:pt idx="7876">
                  <c:v>1446592</c:v>
                </c:pt>
                <c:pt idx="7877">
                  <c:v>1446592</c:v>
                </c:pt>
                <c:pt idx="7878">
                  <c:v>1446596</c:v>
                </c:pt>
                <c:pt idx="7879">
                  <c:v>1446596</c:v>
                </c:pt>
                <c:pt idx="7880">
                  <c:v>1446600</c:v>
                </c:pt>
                <c:pt idx="7881">
                  <c:v>1446600</c:v>
                </c:pt>
                <c:pt idx="7882">
                  <c:v>1446604</c:v>
                </c:pt>
                <c:pt idx="7883">
                  <c:v>1446604</c:v>
                </c:pt>
                <c:pt idx="7884">
                  <c:v>1446608</c:v>
                </c:pt>
                <c:pt idx="7885">
                  <c:v>1446608</c:v>
                </c:pt>
                <c:pt idx="7886">
                  <c:v>1446612</c:v>
                </c:pt>
                <c:pt idx="7887">
                  <c:v>1446612</c:v>
                </c:pt>
                <c:pt idx="7888">
                  <c:v>1446616</c:v>
                </c:pt>
                <c:pt idx="7889">
                  <c:v>1446616</c:v>
                </c:pt>
                <c:pt idx="7890">
                  <c:v>1446620</c:v>
                </c:pt>
                <c:pt idx="7891">
                  <c:v>1446620</c:v>
                </c:pt>
                <c:pt idx="7892">
                  <c:v>1446624</c:v>
                </c:pt>
                <c:pt idx="7893">
                  <c:v>1446624</c:v>
                </c:pt>
                <c:pt idx="7894">
                  <c:v>1446628</c:v>
                </c:pt>
                <c:pt idx="7895">
                  <c:v>1446628</c:v>
                </c:pt>
                <c:pt idx="7896">
                  <c:v>1446632</c:v>
                </c:pt>
                <c:pt idx="7897">
                  <c:v>1446632</c:v>
                </c:pt>
                <c:pt idx="7898">
                  <c:v>1446636</c:v>
                </c:pt>
                <c:pt idx="7899">
                  <c:v>1446636</c:v>
                </c:pt>
                <c:pt idx="7900">
                  <c:v>1446640</c:v>
                </c:pt>
                <c:pt idx="7901">
                  <c:v>1446640</c:v>
                </c:pt>
                <c:pt idx="7902">
                  <c:v>1446644</c:v>
                </c:pt>
                <c:pt idx="7903">
                  <c:v>1446644</c:v>
                </c:pt>
                <c:pt idx="7904">
                  <c:v>1446648</c:v>
                </c:pt>
                <c:pt idx="7905">
                  <c:v>1446648</c:v>
                </c:pt>
                <c:pt idx="7906">
                  <c:v>1446652</c:v>
                </c:pt>
                <c:pt idx="7907">
                  <c:v>1446652</c:v>
                </c:pt>
                <c:pt idx="7908">
                  <c:v>1446656</c:v>
                </c:pt>
                <c:pt idx="7909">
                  <c:v>1446656</c:v>
                </c:pt>
                <c:pt idx="7910">
                  <c:v>1446660</c:v>
                </c:pt>
                <c:pt idx="7911">
                  <c:v>1446660</c:v>
                </c:pt>
                <c:pt idx="7912">
                  <c:v>1446664</c:v>
                </c:pt>
                <c:pt idx="7913">
                  <c:v>1446664</c:v>
                </c:pt>
                <c:pt idx="7914">
                  <c:v>1446668</c:v>
                </c:pt>
                <c:pt idx="7915">
                  <c:v>1446668</c:v>
                </c:pt>
                <c:pt idx="7916">
                  <c:v>1446672</c:v>
                </c:pt>
                <c:pt idx="7917">
                  <c:v>1446672</c:v>
                </c:pt>
                <c:pt idx="7918">
                  <c:v>1446676</c:v>
                </c:pt>
                <c:pt idx="7919">
                  <c:v>1446676</c:v>
                </c:pt>
                <c:pt idx="7920">
                  <c:v>1446680</c:v>
                </c:pt>
                <c:pt idx="7921">
                  <c:v>1446680</c:v>
                </c:pt>
                <c:pt idx="7922">
                  <c:v>1446684</c:v>
                </c:pt>
                <c:pt idx="7923">
                  <c:v>1446684</c:v>
                </c:pt>
                <c:pt idx="7924">
                  <c:v>1446688</c:v>
                </c:pt>
                <c:pt idx="7925">
                  <c:v>1446688</c:v>
                </c:pt>
                <c:pt idx="7926">
                  <c:v>1446692</c:v>
                </c:pt>
                <c:pt idx="7927">
                  <c:v>1446692</c:v>
                </c:pt>
                <c:pt idx="7928">
                  <c:v>1446696</c:v>
                </c:pt>
                <c:pt idx="7929">
                  <c:v>1446696</c:v>
                </c:pt>
                <c:pt idx="7930">
                  <c:v>1446700</c:v>
                </c:pt>
                <c:pt idx="7931">
                  <c:v>1446700</c:v>
                </c:pt>
                <c:pt idx="7932">
                  <c:v>1446704</c:v>
                </c:pt>
                <c:pt idx="7933">
                  <c:v>1446704</c:v>
                </c:pt>
                <c:pt idx="7934">
                  <c:v>1446708</c:v>
                </c:pt>
                <c:pt idx="7935">
                  <c:v>1446708</c:v>
                </c:pt>
                <c:pt idx="7936">
                  <c:v>1446712</c:v>
                </c:pt>
                <c:pt idx="7937">
                  <c:v>1446712</c:v>
                </c:pt>
                <c:pt idx="7938">
                  <c:v>1446716</c:v>
                </c:pt>
                <c:pt idx="7939">
                  <c:v>1446716</c:v>
                </c:pt>
                <c:pt idx="7940">
                  <c:v>1446720</c:v>
                </c:pt>
                <c:pt idx="7941">
                  <c:v>1446720</c:v>
                </c:pt>
                <c:pt idx="7942">
                  <c:v>1446724</c:v>
                </c:pt>
                <c:pt idx="7943">
                  <c:v>1446724</c:v>
                </c:pt>
                <c:pt idx="7944">
                  <c:v>1446728</c:v>
                </c:pt>
                <c:pt idx="7945">
                  <c:v>1446728</c:v>
                </c:pt>
                <c:pt idx="7946">
                  <c:v>1446732</c:v>
                </c:pt>
                <c:pt idx="7947">
                  <c:v>1446732</c:v>
                </c:pt>
                <c:pt idx="7948">
                  <c:v>1446736</c:v>
                </c:pt>
                <c:pt idx="7949">
                  <c:v>1446736</c:v>
                </c:pt>
                <c:pt idx="7950">
                  <c:v>1446740</c:v>
                </c:pt>
                <c:pt idx="7951">
                  <c:v>1446740</c:v>
                </c:pt>
                <c:pt idx="7952">
                  <c:v>1446744</c:v>
                </c:pt>
                <c:pt idx="7953">
                  <c:v>1446744</c:v>
                </c:pt>
                <c:pt idx="7954">
                  <c:v>1446748</c:v>
                </c:pt>
                <c:pt idx="7955">
                  <c:v>1446748</c:v>
                </c:pt>
                <c:pt idx="7956">
                  <c:v>1446752</c:v>
                </c:pt>
                <c:pt idx="7957">
                  <c:v>1446752</c:v>
                </c:pt>
                <c:pt idx="7958">
                  <c:v>1446756</c:v>
                </c:pt>
                <c:pt idx="7959">
                  <c:v>1446756</c:v>
                </c:pt>
                <c:pt idx="7960">
                  <c:v>1446760</c:v>
                </c:pt>
                <c:pt idx="7961">
                  <c:v>1446760</c:v>
                </c:pt>
                <c:pt idx="7962">
                  <c:v>1446764</c:v>
                </c:pt>
                <c:pt idx="7963">
                  <c:v>1446764</c:v>
                </c:pt>
                <c:pt idx="7964">
                  <c:v>1446768</c:v>
                </c:pt>
                <c:pt idx="7965">
                  <c:v>1446768</c:v>
                </c:pt>
                <c:pt idx="7966">
                  <c:v>1446772</c:v>
                </c:pt>
                <c:pt idx="7967">
                  <c:v>1446772</c:v>
                </c:pt>
                <c:pt idx="7968">
                  <c:v>1446776</c:v>
                </c:pt>
                <c:pt idx="7969">
                  <c:v>1446776</c:v>
                </c:pt>
                <c:pt idx="7970">
                  <c:v>1446780</c:v>
                </c:pt>
                <c:pt idx="7971">
                  <c:v>1446780</c:v>
                </c:pt>
                <c:pt idx="7972">
                  <c:v>1446784</c:v>
                </c:pt>
                <c:pt idx="7973">
                  <c:v>1446784</c:v>
                </c:pt>
                <c:pt idx="7974">
                  <c:v>1446788</c:v>
                </c:pt>
                <c:pt idx="7975">
                  <c:v>1446788</c:v>
                </c:pt>
                <c:pt idx="7976">
                  <c:v>1446792</c:v>
                </c:pt>
                <c:pt idx="7977">
                  <c:v>1446792</c:v>
                </c:pt>
                <c:pt idx="7978">
                  <c:v>1446796</c:v>
                </c:pt>
                <c:pt idx="7979">
                  <c:v>1446796</c:v>
                </c:pt>
                <c:pt idx="7980">
                  <c:v>1446800</c:v>
                </c:pt>
                <c:pt idx="7981">
                  <c:v>1446800</c:v>
                </c:pt>
                <c:pt idx="7982">
                  <c:v>1446804</c:v>
                </c:pt>
                <c:pt idx="7983">
                  <c:v>1446804</c:v>
                </c:pt>
                <c:pt idx="7984">
                  <c:v>1446808</c:v>
                </c:pt>
                <c:pt idx="7985">
                  <c:v>1446808</c:v>
                </c:pt>
                <c:pt idx="7986">
                  <c:v>1446812</c:v>
                </c:pt>
                <c:pt idx="7987">
                  <c:v>1446812</c:v>
                </c:pt>
                <c:pt idx="7988">
                  <c:v>1446816</c:v>
                </c:pt>
                <c:pt idx="7989">
                  <c:v>1446816</c:v>
                </c:pt>
                <c:pt idx="7990">
                  <c:v>1446820</c:v>
                </c:pt>
                <c:pt idx="7991">
                  <c:v>1446820</c:v>
                </c:pt>
                <c:pt idx="7992">
                  <c:v>1446824</c:v>
                </c:pt>
                <c:pt idx="7993">
                  <c:v>1446824</c:v>
                </c:pt>
                <c:pt idx="7994">
                  <c:v>1446828</c:v>
                </c:pt>
                <c:pt idx="7995">
                  <c:v>1446828</c:v>
                </c:pt>
                <c:pt idx="7996">
                  <c:v>1446832</c:v>
                </c:pt>
                <c:pt idx="7997">
                  <c:v>1446832</c:v>
                </c:pt>
                <c:pt idx="7998">
                  <c:v>1446836</c:v>
                </c:pt>
                <c:pt idx="7999">
                  <c:v>1446836</c:v>
                </c:pt>
              </c:numCache>
            </c:numRef>
          </c:yVal>
          <c:smooth val="1"/>
        </c:ser>
        <c:dLbls>
          <c:showLegendKey val="0"/>
          <c:showVal val="0"/>
          <c:showCatName val="0"/>
          <c:showSerName val="0"/>
          <c:showPercent val="0"/>
          <c:showBubbleSize val="0"/>
        </c:dLbls>
        <c:axId val="139835008"/>
        <c:axId val="139834432"/>
      </c:scatterChart>
      <c:valAx>
        <c:axId val="139833856"/>
        <c:scaling>
          <c:orientation val="minMax"/>
          <c:max val="4000"/>
        </c:scaling>
        <c:delete val="0"/>
        <c:axPos val="b"/>
        <c:title>
          <c:tx>
            <c:rich>
              <a:bodyPr/>
              <a:lstStyle/>
              <a:p>
                <a:pPr>
                  <a:defRPr sz="1400"/>
                </a:pPr>
                <a:r>
                  <a:rPr lang="en-US" sz="1400"/>
                  <a:t>Steps</a:t>
                </a:r>
              </a:p>
            </c:rich>
          </c:tx>
          <c:layout>
            <c:manualLayout>
              <c:xMode val="edge"/>
              <c:yMode val="edge"/>
              <c:x val="0.55576956521739129"/>
              <c:y val="0.92378133198875334"/>
            </c:manualLayout>
          </c:layout>
          <c:overlay val="0"/>
        </c:title>
        <c:numFmt formatCode="General" sourceLinked="1"/>
        <c:majorTickMark val="out"/>
        <c:minorTickMark val="none"/>
        <c:tickLblPos val="nextTo"/>
        <c:txPr>
          <a:bodyPr/>
          <a:lstStyle/>
          <a:p>
            <a:pPr>
              <a:defRPr sz="1400"/>
            </a:pPr>
            <a:endParaRPr lang="en-US"/>
          </a:p>
        </c:txPr>
        <c:crossAx val="139831552"/>
        <c:crossesAt val="-35"/>
        <c:crossBetween val="midCat"/>
      </c:valAx>
      <c:valAx>
        <c:axId val="139831552"/>
        <c:scaling>
          <c:orientation val="minMax"/>
          <c:max val="45"/>
          <c:min val="-35"/>
        </c:scaling>
        <c:delete val="0"/>
        <c:axPos val="l"/>
        <c:majorGridlines/>
        <c:title>
          <c:tx>
            <c:rich>
              <a:bodyPr rot="-5400000" vert="horz"/>
              <a:lstStyle/>
              <a:p>
                <a:pPr>
                  <a:defRPr sz="1400">
                    <a:solidFill>
                      <a:schemeClr val="accent3">
                        <a:lumMod val="50000"/>
                      </a:schemeClr>
                    </a:solidFill>
                  </a:defRPr>
                </a:pPr>
                <a:r>
                  <a:rPr lang="en-US" sz="1400">
                    <a:solidFill>
                      <a:schemeClr val="accent3">
                        <a:lumMod val="50000"/>
                      </a:schemeClr>
                    </a:solidFill>
                  </a:rPr>
                  <a:t>Total Reward</a:t>
                </a:r>
              </a:p>
            </c:rich>
          </c:tx>
          <c:layout>
            <c:manualLayout>
              <c:xMode val="edge"/>
              <c:yMode val="edge"/>
              <c:x val="1.3537482190088043E-2"/>
              <c:y val="0.61948029820898831"/>
            </c:manualLayout>
          </c:layout>
          <c:overlay val="0"/>
        </c:title>
        <c:numFmt formatCode=";\-#,##0;" sourceLinked="0"/>
        <c:majorTickMark val="out"/>
        <c:minorTickMark val="none"/>
        <c:tickLblPos val="nextTo"/>
        <c:txPr>
          <a:bodyPr/>
          <a:lstStyle/>
          <a:p>
            <a:pPr>
              <a:defRPr sz="1400">
                <a:solidFill>
                  <a:schemeClr val="accent3">
                    <a:lumMod val="50000"/>
                  </a:schemeClr>
                </a:solidFill>
              </a:defRPr>
            </a:pPr>
            <a:endParaRPr lang="en-US"/>
          </a:p>
        </c:txPr>
        <c:crossAx val="139833856"/>
        <c:crosses val="autoZero"/>
        <c:crossBetween val="midCat"/>
      </c:valAx>
      <c:valAx>
        <c:axId val="139834432"/>
        <c:scaling>
          <c:orientation val="minMax"/>
          <c:max val="1600000"/>
          <c:min val="-2400000"/>
        </c:scaling>
        <c:delete val="0"/>
        <c:axPos val="r"/>
        <c:title>
          <c:tx>
            <c:rich>
              <a:bodyPr rot="-5400000" vert="horz"/>
              <a:lstStyle/>
              <a:p>
                <a:pPr>
                  <a:defRPr sz="1400">
                    <a:solidFill>
                      <a:schemeClr val="tx2"/>
                    </a:solidFill>
                  </a:defRPr>
                </a:pPr>
                <a:r>
                  <a:rPr lang="en-US" sz="1400">
                    <a:solidFill>
                      <a:schemeClr val="tx2"/>
                    </a:solidFill>
                  </a:rPr>
                  <a:t>Total Model Accesses
(x10,000)</a:t>
                </a:r>
              </a:p>
            </c:rich>
          </c:tx>
          <c:layout>
            <c:manualLayout>
              <c:xMode val="edge"/>
              <c:yMode val="edge"/>
              <c:x val="0.92855496562760098"/>
              <c:y val="0.14852640751359303"/>
            </c:manualLayout>
          </c:layout>
          <c:overlay val="0"/>
        </c:title>
        <c:numFmt formatCode="#,##0;" sourceLinked="0"/>
        <c:majorTickMark val="out"/>
        <c:minorTickMark val="none"/>
        <c:tickLblPos val="nextTo"/>
        <c:txPr>
          <a:bodyPr/>
          <a:lstStyle/>
          <a:p>
            <a:pPr>
              <a:defRPr sz="1400">
                <a:solidFill>
                  <a:schemeClr val="tx2"/>
                </a:solidFill>
              </a:defRPr>
            </a:pPr>
            <a:endParaRPr lang="en-US"/>
          </a:p>
        </c:txPr>
        <c:crossAx val="139835008"/>
        <c:crosses val="max"/>
        <c:crossBetween val="midCat"/>
        <c:dispUnits>
          <c:builtInUnit val="tenThousands"/>
        </c:dispUnits>
      </c:valAx>
      <c:valAx>
        <c:axId val="139835008"/>
        <c:scaling>
          <c:orientation val="minMax"/>
        </c:scaling>
        <c:delete val="1"/>
        <c:axPos val="b"/>
        <c:numFmt formatCode="General" sourceLinked="1"/>
        <c:majorTickMark val="out"/>
        <c:minorTickMark val="none"/>
        <c:tickLblPos val="nextTo"/>
        <c:crossAx val="139834432"/>
        <c:crosses val="autoZero"/>
        <c:crossBetween val="midCat"/>
      </c:valAx>
      <c:spPr>
        <a:gradFill>
          <a:gsLst>
            <a:gs pos="0">
              <a:schemeClr val="tx2">
                <a:lumMod val="20000"/>
                <a:lumOff val="80000"/>
              </a:schemeClr>
            </a:gs>
            <a:gs pos="55000">
              <a:schemeClr val="accent3">
                <a:lumMod val="20000"/>
                <a:lumOff val="80000"/>
              </a:schemeClr>
            </a:gs>
            <a:gs pos="45000">
              <a:schemeClr val="tx2">
                <a:lumMod val="20000"/>
                <a:lumOff val="80000"/>
              </a:schemeClr>
            </a:gs>
            <a:gs pos="100000">
              <a:schemeClr val="accent3">
                <a:lumMod val="20000"/>
                <a:lumOff val="80000"/>
              </a:schemeClr>
            </a:gs>
          </a:gsLst>
          <a:lin ang="5400000" scaled="0"/>
        </a:gradFill>
      </c:spPr>
    </c:plotArea>
    <c:legend>
      <c:legendPos val="t"/>
      <c:legendEntry>
        <c:idx val="2"/>
        <c:delete val="1"/>
      </c:legendEntry>
      <c:legendEntry>
        <c:idx val="3"/>
        <c:delete val="1"/>
      </c:legendEntry>
      <c:layout/>
      <c:overlay val="0"/>
      <c:txPr>
        <a:bodyPr/>
        <a:lstStyle/>
        <a:p>
          <a:pPr>
            <a:defRPr sz="1400"/>
          </a:pPr>
          <a:endParaRPr lang="en-US"/>
        </a:p>
      </c:txPr>
    </c:legend>
    <c:plotVisOnly val="1"/>
    <c:dispBlanksAs val="gap"/>
    <c:showDLblsOverMax val="0"/>
  </c:chart>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600" b="1" i="0" baseline="0" dirty="0" smtClean="0">
                <a:effectLst/>
              </a:rPr>
              <a:t>Cumulative Reward: Open Arena w/ Switch to Hairpin Maze</a:t>
            </a:r>
            <a:endParaRPr lang="en-CA" sz="1600" dirty="0">
              <a:effectLst/>
            </a:endParaRPr>
          </a:p>
        </c:rich>
      </c:tx>
      <c:layout>
        <c:manualLayout>
          <c:xMode val="edge"/>
          <c:yMode val="edge"/>
          <c:x val="0.13612489063867014"/>
          <c:y val="2.7777777777777776E-2"/>
        </c:manualLayout>
      </c:layout>
      <c:overlay val="0"/>
    </c:title>
    <c:autoTitleDeleted val="0"/>
    <c:plotArea>
      <c:layout/>
      <c:scatterChart>
        <c:scatterStyle val="smoothMarker"/>
        <c:varyColors val="0"/>
        <c:ser>
          <c:idx val="0"/>
          <c:order val="0"/>
          <c:tx>
            <c:v>Full Model</c:v>
          </c:tx>
          <c:marker>
            <c:symbol val="none"/>
          </c:marker>
          <c:xVal>
            <c:numRef>
              <c:f>Sheet6!$A$2:$A$15145</c:f>
              <c:numCache>
                <c:formatCode>General</c:formatCode>
                <c:ptCount val="1514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pt idx="5000">
                  <c:v>5001</c:v>
                </c:pt>
                <c:pt idx="5001">
                  <c:v>5002</c:v>
                </c:pt>
                <c:pt idx="5002">
                  <c:v>5003</c:v>
                </c:pt>
                <c:pt idx="5003">
                  <c:v>5004</c:v>
                </c:pt>
                <c:pt idx="5004">
                  <c:v>5005</c:v>
                </c:pt>
                <c:pt idx="5005">
                  <c:v>5006</c:v>
                </c:pt>
                <c:pt idx="5006">
                  <c:v>5007</c:v>
                </c:pt>
                <c:pt idx="5007">
                  <c:v>5008</c:v>
                </c:pt>
                <c:pt idx="5008">
                  <c:v>5009</c:v>
                </c:pt>
                <c:pt idx="5009">
                  <c:v>5010</c:v>
                </c:pt>
                <c:pt idx="5010">
                  <c:v>5011</c:v>
                </c:pt>
                <c:pt idx="5011">
                  <c:v>5012</c:v>
                </c:pt>
                <c:pt idx="5012">
                  <c:v>5013</c:v>
                </c:pt>
                <c:pt idx="5013">
                  <c:v>5014</c:v>
                </c:pt>
                <c:pt idx="5014">
                  <c:v>5015</c:v>
                </c:pt>
                <c:pt idx="5015">
                  <c:v>5016</c:v>
                </c:pt>
                <c:pt idx="5016">
                  <c:v>5017</c:v>
                </c:pt>
                <c:pt idx="5017">
                  <c:v>5018</c:v>
                </c:pt>
                <c:pt idx="5018">
                  <c:v>5019</c:v>
                </c:pt>
                <c:pt idx="5019">
                  <c:v>5020</c:v>
                </c:pt>
                <c:pt idx="5020">
                  <c:v>5021</c:v>
                </c:pt>
                <c:pt idx="5021">
                  <c:v>5022</c:v>
                </c:pt>
                <c:pt idx="5022">
                  <c:v>5023</c:v>
                </c:pt>
                <c:pt idx="5023">
                  <c:v>5024</c:v>
                </c:pt>
                <c:pt idx="5024">
                  <c:v>5025</c:v>
                </c:pt>
                <c:pt idx="5025">
                  <c:v>5026</c:v>
                </c:pt>
                <c:pt idx="5026">
                  <c:v>5027</c:v>
                </c:pt>
                <c:pt idx="5027">
                  <c:v>5028</c:v>
                </c:pt>
                <c:pt idx="5028">
                  <c:v>5029</c:v>
                </c:pt>
                <c:pt idx="5029">
                  <c:v>5030</c:v>
                </c:pt>
                <c:pt idx="5030">
                  <c:v>5031</c:v>
                </c:pt>
                <c:pt idx="5031">
                  <c:v>5032</c:v>
                </c:pt>
                <c:pt idx="5032">
                  <c:v>5033</c:v>
                </c:pt>
                <c:pt idx="5033">
                  <c:v>5034</c:v>
                </c:pt>
                <c:pt idx="5034">
                  <c:v>5035</c:v>
                </c:pt>
                <c:pt idx="5035">
                  <c:v>5036</c:v>
                </c:pt>
                <c:pt idx="5036">
                  <c:v>5037</c:v>
                </c:pt>
                <c:pt idx="5037">
                  <c:v>5038</c:v>
                </c:pt>
                <c:pt idx="5038">
                  <c:v>5039</c:v>
                </c:pt>
                <c:pt idx="5039">
                  <c:v>5040</c:v>
                </c:pt>
                <c:pt idx="5040">
                  <c:v>5041</c:v>
                </c:pt>
                <c:pt idx="5041">
                  <c:v>5042</c:v>
                </c:pt>
                <c:pt idx="5042">
                  <c:v>5043</c:v>
                </c:pt>
                <c:pt idx="5043">
                  <c:v>5044</c:v>
                </c:pt>
                <c:pt idx="5044">
                  <c:v>5045</c:v>
                </c:pt>
                <c:pt idx="5045">
                  <c:v>5046</c:v>
                </c:pt>
                <c:pt idx="5046">
                  <c:v>5047</c:v>
                </c:pt>
                <c:pt idx="5047">
                  <c:v>5048</c:v>
                </c:pt>
                <c:pt idx="5048">
                  <c:v>5049</c:v>
                </c:pt>
                <c:pt idx="5049">
                  <c:v>5050</c:v>
                </c:pt>
                <c:pt idx="5050">
                  <c:v>5051</c:v>
                </c:pt>
                <c:pt idx="5051">
                  <c:v>5052</c:v>
                </c:pt>
                <c:pt idx="5052">
                  <c:v>5053</c:v>
                </c:pt>
                <c:pt idx="5053">
                  <c:v>5054</c:v>
                </c:pt>
                <c:pt idx="5054">
                  <c:v>5055</c:v>
                </c:pt>
                <c:pt idx="5055">
                  <c:v>5056</c:v>
                </c:pt>
                <c:pt idx="5056">
                  <c:v>5057</c:v>
                </c:pt>
                <c:pt idx="5057">
                  <c:v>5058</c:v>
                </c:pt>
                <c:pt idx="5058">
                  <c:v>5059</c:v>
                </c:pt>
                <c:pt idx="5059">
                  <c:v>5060</c:v>
                </c:pt>
                <c:pt idx="5060">
                  <c:v>5061</c:v>
                </c:pt>
                <c:pt idx="5061">
                  <c:v>5062</c:v>
                </c:pt>
                <c:pt idx="5062">
                  <c:v>5063</c:v>
                </c:pt>
                <c:pt idx="5063">
                  <c:v>5064</c:v>
                </c:pt>
                <c:pt idx="5064">
                  <c:v>5065</c:v>
                </c:pt>
                <c:pt idx="5065">
                  <c:v>5066</c:v>
                </c:pt>
                <c:pt idx="5066">
                  <c:v>5067</c:v>
                </c:pt>
                <c:pt idx="5067">
                  <c:v>5068</c:v>
                </c:pt>
                <c:pt idx="5068">
                  <c:v>5069</c:v>
                </c:pt>
                <c:pt idx="5069">
                  <c:v>5070</c:v>
                </c:pt>
                <c:pt idx="5070">
                  <c:v>5071</c:v>
                </c:pt>
                <c:pt idx="5071">
                  <c:v>5072</c:v>
                </c:pt>
                <c:pt idx="5072">
                  <c:v>5073</c:v>
                </c:pt>
                <c:pt idx="5073">
                  <c:v>5074</c:v>
                </c:pt>
                <c:pt idx="5074">
                  <c:v>5075</c:v>
                </c:pt>
                <c:pt idx="5075">
                  <c:v>5076</c:v>
                </c:pt>
                <c:pt idx="5076">
                  <c:v>5077</c:v>
                </c:pt>
                <c:pt idx="5077">
                  <c:v>5078</c:v>
                </c:pt>
                <c:pt idx="5078">
                  <c:v>5079</c:v>
                </c:pt>
                <c:pt idx="5079">
                  <c:v>5080</c:v>
                </c:pt>
                <c:pt idx="5080">
                  <c:v>5081</c:v>
                </c:pt>
                <c:pt idx="5081">
                  <c:v>5082</c:v>
                </c:pt>
                <c:pt idx="5082">
                  <c:v>5083</c:v>
                </c:pt>
                <c:pt idx="5083">
                  <c:v>5084</c:v>
                </c:pt>
                <c:pt idx="5084">
                  <c:v>5085</c:v>
                </c:pt>
                <c:pt idx="5085">
                  <c:v>5086</c:v>
                </c:pt>
                <c:pt idx="5086">
                  <c:v>5087</c:v>
                </c:pt>
                <c:pt idx="5087">
                  <c:v>5088</c:v>
                </c:pt>
                <c:pt idx="5088">
                  <c:v>5089</c:v>
                </c:pt>
                <c:pt idx="5089">
                  <c:v>5090</c:v>
                </c:pt>
                <c:pt idx="5090">
                  <c:v>5091</c:v>
                </c:pt>
                <c:pt idx="5091">
                  <c:v>5092</c:v>
                </c:pt>
                <c:pt idx="5092">
                  <c:v>5093</c:v>
                </c:pt>
                <c:pt idx="5093">
                  <c:v>5094</c:v>
                </c:pt>
                <c:pt idx="5094">
                  <c:v>5095</c:v>
                </c:pt>
                <c:pt idx="5095">
                  <c:v>5096</c:v>
                </c:pt>
                <c:pt idx="5096">
                  <c:v>5097</c:v>
                </c:pt>
                <c:pt idx="5097">
                  <c:v>5098</c:v>
                </c:pt>
                <c:pt idx="5098">
                  <c:v>5099</c:v>
                </c:pt>
                <c:pt idx="5099">
                  <c:v>5100</c:v>
                </c:pt>
                <c:pt idx="5100">
                  <c:v>5101</c:v>
                </c:pt>
                <c:pt idx="5101">
                  <c:v>5102</c:v>
                </c:pt>
                <c:pt idx="5102">
                  <c:v>5103</c:v>
                </c:pt>
                <c:pt idx="5103">
                  <c:v>5104</c:v>
                </c:pt>
                <c:pt idx="5104">
                  <c:v>5105</c:v>
                </c:pt>
                <c:pt idx="5105">
                  <c:v>5106</c:v>
                </c:pt>
                <c:pt idx="5106">
                  <c:v>5107</c:v>
                </c:pt>
                <c:pt idx="5107">
                  <c:v>5108</c:v>
                </c:pt>
                <c:pt idx="5108">
                  <c:v>5109</c:v>
                </c:pt>
                <c:pt idx="5109">
                  <c:v>5110</c:v>
                </c:pt>
                <c:pt idx="5110">
                  <c:v>5111</c:v>
                </c:pt>
                <c:pt idx="5111">
                  <c:v>5112</c:v>
                </c:pt>
                <c:pt idx="5112">
                  <c:v>5113</c:v>
                </c:pt>
                <c:pt idx="5113">
                  <c:v>5114</c:v>
                </c:pt>
                <c:pt idx="5114">
                  <c:v>5115</c:v>
                </c:pt>
                <c:pt idx="5115">
                  <c:v>5116</c:v>
                </c:pt>
                <c:pt idx="5116">
                  <c:v>5117</c:v>
                </c:pt>
                <c:pt idx="5117">
                  <c:v>5118</c:v>
                </c:pt>
                <c:pt idx="5118">
                  <c:v>5119</c:v>
                </c:pt>
                <c:pt idx="5119">
                  <c:v>5120</c:v>
                </c:pt>
                <c:pt idx="5120">
                  <c:v>5121</c:v>
                </c:pt>
                <c:pt idx="5121">
                  <c:v>5122</c:v>
                </c:pt>
                <c:pt idx="5122">
                  <c:v>5123</c:v>
                </c:pt>
                <c:pt idx="5123">
                  <c:v>5124</c:v>
                </c:pt>
                <c:pt idx="5124">
                  <c:v>5125</c:v>
                </c:pt>
                <c:pt idx="5125">
                  <c:v>5126</c:v>
                </c:pt>
                <c:pt idx="5126">
                  <c:v>5127</c:v>
                </c:pt>
                <c:pt idx="5127">
                  <c:v>5128</c:v>
                </c:pt>
                <c:pt idx="5128">
                  <c:v>5129</c:v>
                </c:pt>
                <c:pt idx="5129">
                  <c:v>5130</c:v>
                </c:pt>
                <c:pt idx="5130">
                  <c:v>5131</c:v>
                </c:pt>
                <c:pt idx="5131">
                  <c:v>5132</c:v>
                </c:pt>
                <c:pt idx="5132">
                  <c:v>5133</c:v>
                </c:pt>
                <c:pt idx="5133">
                  <c:v>5134</c:v>
                </c:pt>
                <c:pt idx="5134">
                  <c:v>5135</c:v>
                </c:pt>
                <c:pt idx="5135">
                  <c:v>5136</c:v>
                </c:pt>
                <c:pt idx="5136">
                  <c:v>5137</c:v>
                </c:pt>
                <c:pt idx="5137">
                  <c:v>5138</c:v>
                </c:pt>
                <c:pt idx="5138">
                  <c:v>5139</c:v>
                </c:pt>
                <c:pt idx="5139">
                  <c:v>5140</c:v>
                </c:pt>
                <c:pt idx="5140">
                  <c:v>5141</c:v>
                </c:pt>
                <c:pt idx="5141">
                  <c:v>5142</c:v>
                </c:pt>
                <c:pt idx="5142">
                  <c:v>5143</c:v>
                </c:pt>
                <c:pt idx="5143">
                  <c:v>5144</c:v>
                </c:pt>
                <c:pt idx="5144">
                  <c:v>5145</c:v>
                </c:pt>
                <c:pt idx="5145">
                  <c:v>5146</c:v>
                </c:pt>
                <c:pt idx="5146">
                  <c:v>5147</c:v>
                </c:pt>
                <c:pt idx="5147">
                  <c:v>5148</c:v>
                </c:pt>
                <c:pt idx="5148">
                  <c:v>5149</c:v>
                </c:pt>
                <c:pt idx="5149">
                  <c:v>5150</c:v>
                </c:pt>
                <c:pt idx="5150">
                  <c:v>5151</c:v>
                </c:pt>
                <c:pt idx="5151">
                  <c:v>5152</c:v>
                </c:pt>
                <c:pt idx="5152">
                  <c:v>5153</c:v>
                </c:pt>
                <c:pt idx="5153">
                  <c:v>5154</c:v>
                </c:pt>
                <c:pt idx="5154">
                  <c:v>5155</c:v>
                </c:pt>
                <c:pt idx="5155">
                  <c:v>5156</c:v>
                </c:pt>
                <c:pt idx="5156">
                  <c:v>5157</c:v>
                </c:pt>
                <c:pt idx="5157">
                  <c:v>5158</c:v>
                </c:pt>
                <c:pt idx="5158">
                  <c:v>5159</c:v>
                </c:pt>
                <c:pt idx="5159">
                  <c:v>5160</c:v>
                </c:pt>
                <c:pt idx="5160">
                  <c:v>5161</c:v>
                </c:pt>
                <c:pt idx="5161">
                  <c:v>5162</c:v>
                </c:pt>
                <c:pt idx="5162">
                  <c:v>5163</c:v>
                </c:pt>
                <c:pt idx="5163">
                  <c:v>5164</c:v>
                </c:pt>
                <c:pt idx="5164">
                  <c:v>5165</c:v>
                </c:pt>
                <c:pt idx="5165">
                  <c:v>5166</c:v>
                </c:pt>
                <c:pt idx="5166">
                  <c:v>5167</c:v>
                </c:pt>
                <c:pt idx="5167">
                  <c:v>5168</c:v>
                </c:pt>
                <c:pt idx="5168">
                  <c:v>5169</c:v>
                </c:pt>
                <c:pt idx="5169">
                  <c:v>5170</c:v>
                </c:pt>
                <c:pt idx="5170">
                  <c:v>5171</c:v>
                </c:pt>
                <c:pt idx="5171">
                  <c:v>5172</c:v>
                </c:pt>
                <c:pt idx="5172">
                  <c:v>5173</c:v>
                </c:pt>
                <c:pt idx="5173">
                  <c:v>5174</c:v>
                </c:pt>
                <c:pt idx="5174">
                  <c:v>5175</c:v>
                </c:pt>
                <c:pt idx="5175">
                  <c:v>5176</c:v>
                </c:pt>
                <c:pt idx="5176">
                  <c:v>5177</c:v>
                </c:pt>
                <c:pt idx="5177">
                  <c:v>5178</c:v>
                </c:pt>
                <c:pt idx="5178">
                  <c:v>5179</c:v>
                </c:pt>
                <c:pt idx="5179">
                  <c:v>5180</c:v>
                </c:pt>
                <c:pt idx="5180">
                  <c:v>5181</c:v>
                </c:pt>
                <c:pt idx="5181">
                  <c:v>5182</c:v>
                </c:pt>
                <c:pt idx="5182">
                  <c:v>5183</c:v>
                </c:pt>
                <c:pt idx="5183">
                  <c:v>5184</c:v>
                </c:pt>
                <c:pt idx="5184">
                  <c:v>5185</c:v>
                </c:pt>
                <c:pt idx="5185">
                  <c:v>5186</c:v>
                </c:pt>
                <c:pt idx="5186">
                  <c:v>5187</c:v>
                </c:pt>
                <c:pt idx="5187">
                  <c:v>5188</c:v>
                </c:pt>
                <c:pt idx="5188">
                  <c:v>5189</c:v>
                </c:pt>
                <c:pt idx="5189">
                  <c:v>5190</c:v>
                </c:pt>
                <c:pt idx="5190">
                  <c:v>5191</c:v>
                </c:pt>
                <c:pt idx="5191">
                  <c:v>5192</c:v>
                </c:pt>
                <c:pt idx="5192">
                  <c:v>5193</c:v>
                </c:pt>
                <c:pt idx="5193">
                  <c:v>5194</c:v>
                </c:pt>
                <c:pt idx="5194">
                  <c:v>5195</c:v>
                </c:pt>
                <c:pt idx="5195">
                  <c:v>5196</c:v>
                </c:pt>
                <c:pt idx="5196">
                  <c:v>5197</c:v>
                </c:pt>
                <c:pt idx="5197">
                  <c:v>5198</c:v>
                </c:pt>
                <c:pt idx="5198">
                  <c:v>5199</c:v>
                </c:pt>
                <c:pt idx="5199">
                  <c:v>5200</c:v>
                </c:pt>
                <c:pt idx="5200">
                  <c:v>5201</c:v>
                </c:pt>
                <c:pt idx="5201">
                  <c:v>5202</c:v>
                </c:pt>
                <c:pt idx="5202">
                  <c:v>5203</c:v>
                </c:pt>
                <c:pt idx="5203">
                  <c:v>5204</c:v>
                </c:pt>
                <c:pt idx="5204">
                  <c:v>5205</c:v>
                </c:pt>
                <c:pt idx="5205">
                  <c:v>5206</c:v>
                </c:pt>
                <c:pt idx="5206">
                  <c:v>5207</c:v>
                </c:pt>
                <c:pt idx="5207">
                  <c:v>5208</c:v>
                </c:pt>
                <c:pt idx="5208">
                  <c:v>5209</c:v>
                </c:pt>
                <c:pt idx="5209">
                  <c:v>5210</c:v>
                </c:pt>
                <c:pt idx="5210">
                  <c:v>5211</c:v>
                </c:pt>
                <c:pt idx="5211">
                  <c:v>5212</c:v>
                </c:pt>
                <c:pt idx="5212">
                  <c:v>5213</c:v>
                </c:pt>
                <c:pt idx="5213">
                  <c:v>5214</c:v>
                </c:pt>
                <c:pt idx="5214">
                  <c:v>5215</c:v>
                </c:pt>
                <c:pt idx="5215">
                  <c:v>5216</c:v>
                </c:pt>
                <c:pt idx="5216">
                  <c:v>5217</c:v>
                </c:pt>
                <c:pt idx="5217">
                  <c:v>5218</c:v>
                </c:pt>
                <c:pt idx="5218">
                  <c:v>5219</c:v>
                </c:pt>
                <c:pt idx="5219">
                  <c:v>5220</c:v>
                </c:pt>
                <c:pt idx="5220">
                  <c:v>5221</c:v>
                </c:pt>
                <c:pt idx="5221">
                  <c:v>5222</c:v>
                </c:pt>
                <c:pt idx="5222">
                  <c:v>5223</c:v>
                </c:pt>
                <c:pt idx="5223">
                  <c:v>5224</c:v>
                </c:pt>
                <c:pt idx="5224">
                  <c:v>5225</c:v>
                </c:pt>
                <c:pt idx="5225">
                  <c:v>5226</c:v>
                </c:pt>
                <c:pt idx="5226">
                  <c:v>5227</c:v>
                </c:pt>
                <c:pt idx="5227">
                  <c:v>5228</c:v>
                </c:pt>
                <c:pt idx="5228">
                  <c:v>5229</c:v>
                </c:pt>
                <c:pt idx="5229">
                  <c:v>5230</c:v>
                </c:pt>
                <c:pt idx="5230">
                  <c:v>5231</c:v>
                </c:pt>
                <c:pt idx="5231">
                  <c:v>5232</c:v>
                </c:pt>
                <c:pt idx="5232">
                  <c:v>5233</c:v>
                </c:pt>
                <c:pt idx="5233">
                  <c:v>5234</c:v>
                </c:pt>
                <c:pt idx="5234">
                  <c:v>5235</c:v>
                </c:pt>
                <c:pt idx="5235">
                  <c:v>5236</c:v>
                </c:pt>
                <c:pt idx="5236">
                  <c:v>5237</c:v>
                </c:pt>
                <c:pt idx="5237">
                  <c:v>5238</c:v>
                </c:pt>
                <c:pt idx="5238">
                  <c:v>5239</c:v>
                </c:pt>
                <c:pt idx="5239">
                  <c:v>5240</c:v>
                </c:pt>
                <c:pt idx="5240">
                  <c:v>5241</c:v>
                </c:pt>
                <c:pt idx="5241">
                  <c:v>5242</c:v>
                </c:pt>
                <c:pt idx="5242">
                  <c:v>5243</c:v>
                </c:pt>
                <c:pt idx="5243">
                  <c:v>5244</c:v>
                </c:pt>
                <c:pt idx="5244">
                  <c:v>5245</c:v>
                </c:pt>
                <c:pt idx="5245">
                  <c:v>5246</c:v>
                </c:pt>
                <c:pt idx="5246">
                  <c:v>5247</c:v>
                </c:pt>
                <c:pt idx="5247">
                  <c:v>5248</c:v>
                </c:pt>
                <c:pt idx="5248">
                  <c:v>5249</c:v>
                </c:pt>
                <c:pt idx="5249">
                  <c:v>5250</c:v>
                </c:pt>
                <c:pt idx="5250">
                  <c:v>5251</c:v>
                </c:pt>
                <c:pt idx="5251">
                  <c:v>5252</c:v>
                </c:pt>
                <c:pt idx="5252">
                  <c:v>5253</c:v>
                </c:pt>
                <c:pt idx="5253">
                  <c:v>5254</c:v>
                </c:pt>
                <c:pt idx="5254">
                  <c:v>5255</c:v>
                </c:pt>
                <c:pt idx="5255">
                  <c:v>5256</c:v>
                </c:pt>
                <c:pt idx="5256">
                  <c:v>5257</c:v>
                </c:pt>
                <c:pt idx="5257">
                  <c:v>5258</c:v>
                </c:pt>
                <c:pt idx="5258">
                  <c:v>5259</c:v>
                </c:pt>
                <c:pt idx="5259">
                  <c:v>5260</c:v>
                </c:pt>
                <c:pt idx="5260">
                  <c:v>5261</c:v>
                </c:pt>
                <c:pt idx="5261">
                  <c:v>5262</c:v>
                </c:pt>
                <c:pt idx="5262">
                  <c:v>5263</c:v>
                </c:pt>
                <c:pt idx="5263">
                  <c:v>5264</c:v>
                </c:pt>
                <c:pt idx="5264">
                  <c:v>5265</c:v>
                </c:pt>
                <c:pt idx="5265">
                  <c:v>5266</c:v>
                </c:pt>
                <c:pt idx="5266">
                  <c:v>5267</c:v>
                </c:pt>
                <c:pt idx="5267">
                  <c:v>5268</c:v>
                </c:pt>
                <c:pt idx="5268">
                  <c:v>5269</c:v>
                </c:pt>
                <c:pt idx="5269">
                  <c:v>5270</c:v>
                </c:pt>
                <c:pt idx="5270">
                  <c:v>5271</c:v>
                </c:pt>
                <c:pt idx="5271">
                  <c:v>5272</c:v>
                </c:pt>
                <c:pt idx="5272">
                  <c:v>5273</c:v>
                </c:pt>
                <c:pt idx="5273">
                  <c:v>5274</c:v>
                </c:pt>
                <c:pt idx="5274">
                  <c:v>5275</c:v>
                </c:pt>
                <c:pt idx="5275">
                  <c:v>5276</c:v>
                </c:pt>
                <c:pt idx="5276">
                  <c:v>5277</c:v>
                </c:pt>
                <c:pt idx="5277">
                  <c:v>5278</c:v>
                </c:pt>
                <c:pt idx="5278">
                  <c:v>5279</c:v>
                </c:pt>
                <c:pt idx="5279">
                  <c:v>5280</c:v>
                </c:pt>
                <c:pt idx="5280">
                  <c:v>5281</c:v>
                </c:pt>
                <c:pt idx="5281">
                  <c:v>5282</c:v>
                </c:pt>
                <c:pt idx="5282">
                  <c:v>5283</c:v>
                </c:pt>
                <c:pt idx="5283">
                  <c:v>5284</c:v>
                </c:pt>
                <c:pt idx="5284">
                  <c:v>5285</c:v>
                </c:pt>
                <c:pt idx="5285">
                  <c:v>5286</c:v>
                </c:pt>
                <c:pt idx="5286">
                  <c:v>5287</c:v>
                </c:pt>
                <c:pt idx="5287">
                  <c:v>5288</c:v>
                </c:pt>
                <c:pt idx="5288">
                  <c:v>5289</c:v>
                </c:pt>
                <c:pt idx="5289">
                  <c:v>5290</c:v>
                </c:pt>
                <c:pt idx="5290">
                  <c:v>5291</c:v>
                </c:pt>
                <c:pt idx="5291">
                  <c:v>5292</c:v>
                </c:pt>
                <c:pt idx="5292">
                  <c:v>5293</c:v>
                </c:pt>
                <c:pt idx="5293">
                  <c:v>5294</c:v>
                </c:pt>
                <c:pt idx="5294">
                  <c:v>5295</c:v>
                </c:pt>
                <c:pt idx="5295">
                  <c:v>5296</c:v>
                </c:pt>
                <c:pt idx="5296">
                  <c:v>5297</c:v>
                </c:pt>
                <c:pt idx="5297">
                  <c:v>5298</c:v>
                </c:pt>
                <c:pt idx="5298">
                  <c:v>5299</c:v>
                </c:pt>
                <c:pt idx="5299">
                  <c:v>5300</c:v>
                </c:pt>
                <c:pt idx="5300">
                  <c:v>5301</c:v>
                </c:pt>
                <c:pt idx="5301">
                  <c:v>5302</c:v>
                </c:pt>
                <c:pt idx="5302">
                  <c:v>5303</c:v>
                </c:pt>
                <c:pt idx="5303">
                  <c:v>5304</c:v>
                </c:pt>
                <c:pt idx="5304">
                  <c:v>5305</c:v>
                </c:pt>
                <c:pt idx="5305">
                  <c:v>5306</c:v>
                </c:pt>
                <c:pt idx="5306">
                  <c:v>5307</c:v>
                </c:pt>
                <c:pt idx="5307">
                  <c:v>5308</c:v>
                </c:pt>
                <c:pt idx="5308">
                  <c:v>5309</c:v>
                </c:pt>
                <c:pt idx="5309">
                  <c:v>5310</c:v>
                </c:pt>
                <c:pt idx="5310">
                  <c:v>5311</c:v>
                </c:pt>
                <c:pt idx="5311">
                  <c:v>5312</c:v>
                </c:pt>
                <c:pt idx="5312">
                  <c:v>5313</c:v>
                </c:pt>
                <c:pt idx="5313">
                  <c:v>5314</c:v>
                </c:pt>
                <c:pt idx="5314">
                  <c:v>5315</c:v>
                </c:pt>
                <c:pt idx="5315">
                  <c:v>5316</c:v>
                </c:pt>
                <c:pt idx="5316">
                  <c:v>5317</c:v>
                </c:pt>
                <c:pt idx="5317">
                  <c:v>5318</c:v>
                </c:pt>
                <c:pt idx="5318">
                  <c:v>5319</c:v>
                </c:pt>
                <c:pt idx="5319">
                  <c:v>5320</c:v>
                </c:pt>
                <c:pt idx="5320">
                  <c:v>5321</c:v>
                </c:pt>
                <c:pt idx="5321">
                  <c:v>5322</c:v>
                </c:pt>
                <c:pt idx="5322">
                  <c:v>5323</c:v>
                </c:pt>
                <c:pt idx="5323">
                  <c:v>5324</c:v>
                </c:pt>
                <c:pt idx="5324">
                  <c:v>5325</c:v>
                </c:pt>
                <c:pt idx="5325">
                  <c:v>5326</c:v>
                </c:pt>
                <c:pt idx="5326">
                  <c:v>5327</c:v>
                </c:pt>
                <c:pt idx="5327">
                  <c:v>5328</c:v>
                </c:pt>
                <c:pt idx="5328">
                  <c:v>5329</c:v>
                </c:pt>
                <c:pt idx="5329">
                  <c:v>5330</c:v>
                </c:pt>
                <c:pt idx="5330">
                  <c:v>5331</c:v>
                </c:pt>
                <c:pt idx="5331">
                  <c:v>5332</c:v>
                </c:pt>
                <c:pt idx="5332">
                  <c:v>5333</c:v>
                </c:pt>
                <c:pt idx="5333">
                  <c:v>5334</c:v>
                </c:pt>
                <c:pt idx="5334">
                  <c:v>5335</c:v>
                </c:pt>
                <c:pt idx="5335">
                  <c:v>5336</c:v>
                </c:pt>
                <c:pt idx="5336">
                  <c:v>5337</c:v>
                </c:pt>
                <c:pt idx="5337">
                  <c:v>5338</c:v>
                </c:pt>
                <c:pt idx="5338">
                  <c:v>5339</c:v>
                </c:pt>
                <c:pt idx="5339">
                  <c:v>5340</c:v>
                </c:pt>
                <c:pt idx="5340">
                  <c:v>5341</c:v>
                </c:pt>
                <c:pt idx="5341">
                  <c:v>5342</c:v>
                </c:pt>
                <c:pt idx="5342">
                  <c:v>5343</c:v>
                </c:pt>
                <c:pt idx="5343">
                  <c:v>5344</c:v>
                </c:pt>
                <c:pt idx="5344">
                  <c:v>5345</c:v>
                </c:pt>
                <c:pt idx="5345">
                  <c:v>5346</c:v>
                </c:pt>
                <c:pt idx="5346">
                  <c:v>5347</c:v>
                </c:pt>
                <c:pt idx="5347">
                  <c:v>5348</c:v>
                </c:pt>
                <c:pt idx="5348">
                  <c:v>5349</c:v>
                </c:pt>
                <c:pt idx="5349">
                  <c:v>5350</c:v>
                </c:pt>
                <c:pt idx="5350">
                  <c:v>5351</c:v>
                </c:pt>
                <c:pt idx="5351">
                  <c:v>5352</c:v>
                </c:pt>
                <c:pt idx="5352">
                  <c:v>5353</c:v>
                </c:pt>
                <c:pt idx="5353">
                  <c:v>5354</c:v>
                </c:pt>
                <c:pt idx="5354">
                  <c:v>5355</c:v>
                </c:pt>
                <c:pt idx="5355">
                  <c:v>5356</c:v>
                </c:pt>
                <c:pt idx="5356">
                  <c:v>5357</c:v>
                </c:pt>
                <c:pt idx="5357">
                  <c:v>5358</c:v>
                </c:pt>
                <c:pt idx="5358">
                  <c:v>5359</c:v>
                </c:pt>
                <c:pt idx="5359">
                  <c:v>5360</c:v>
                </c:pt>
                <c:pt idx="5360">
                  <c:v>5361</c:v>
                </c:pt>
                <c:pt idx="5361">
                  <c:v>5362</c:v>
                </c:pt>
                <c:pt idx="5362">
                  <c:v>5363</c:v>
                </c:pt>
                <c:pt idx="5363">
                  <c:v>5364</c:v>
                </c:pt>
                <c:pt idx="5364">
                  <c:v>5365</c:v>
                </c:pt>
                <c:pt idx="5365">
                  <c:v>5366</c:v>
                </c:pt>
                <c:pt idx="5366">
                  <c:v>5367</c:v>
                </c:pt>
                <c:pt idx="5367">
                  <c:v>5368</c:v>
                </c:pt>
                <c:pt idx="5368">
                  <c:v>5369</c:v>
                </c:pt>
                <c:pt idx="5369">
                  <c:v>5370</c:v>
                </c:pt>
                <c:pt idx="5370">
                  <c:v>5371</c:v>
                </c:pt>
                <c:pt idx="5371">
                  <c:v>5372</c:v>
                </c:pt>
                <c:pt idx="5372">
                  <c:v>5373</c:v>
                </c:pt>
                <c:pt idx="5373">
                  <c:v>5374</c:v>
                </c:pt>
                <c:pt idx="5374">
                  <c:v>5375</c:v>
                </c:pt>
                <c:pt idx="5375">
                  <c:v>5376</c:v>
                </c:pt>
                <c:pt idx="5376">
                  <c:v>5377</c:v>
                </c:pt>
                <c:pt idx="5377">
                  <c:v>5378</c:v>
                </c:pt>
                <c:pt idx="5378">
                  <c:v>5379</c:v>
                </c:pt>
                <c:pt idx="5379">
                  <c:v>5380</c:v>
                </c:pt>
                <c:pt idx="5380">
                  <c:v>5381</c:v>
                </c:pt>
                <c:pt idx="5381">
                  <c:v>5382</c:v>
                </c:pt>
                <c:pt idx="5382">
                  <c:v>5383</c:v>
                </c:pt>
                <c:pt idx="5383">
                  <c:v>5384</c:v>
                </c:pt>
                <c:pt idx="5384">
                  <c:v>5385</c:v>
                </c:pt>
                <c:pt idx="5385">
                  <c:v>5386</c:v>
                </c:pt>
                <c:pt idx="5386">
                  <c:v>5387</c:v>
                </c:pt>
                <c:pt idx="5387">
                  <c:v>5388</c:v>
                </c:pt>
                <c:pt idx="5388">
                  <c:v>5389</c:v>
                </c:pt>
                <c:pt idx="5389">
                  <c:v>5390</c:v>
                </c:pt>
                <c:pt idx="5390">
                  <c:v>5391</c:v>
                </c:pt>
                <c:pt idx="5391">
                  <c:v>5392</c:v>
                </c:pt>
                <c:pt idx="5392">
                  <c:v>5393</c:v>
                </c:pt>
                <c:pt idx="5393">
                  <c:v>5394</c:v>
                </c:pt>
                <c:pt idx="5394">
                  <c:v>5395</c:v>
                </c:pt>
                <c:pt idx="5395">
                  <c:v>5396</c:v>
                </c:pt>
                <c:pt idx="5396">
                  <c:v>5397</c:v>
                </c:pt>
                <c:pt idx="5397">
                  <c:v>5398</c:v>
                </c:pt>
                <c:pt idx="5398">
                  <c:v>5399</c:v>
                </c:pt>
                <c:pt idx="5399">
                  <c:v>5400</c:v>
                </c:pt>
                <c:pt idx="5400">
                  <c:v>5401</c:v>
                </c:pt>
                <c:pt idx="5401">
                  <c:v>5402</c:v>
                </c:pt>
                <c:pt idx="5402">
                  <c:v>5403</c:v>
                </c:pt>
                <c:pt idx="5403">
                  <c:v>5404</c:v>
                </c:pt>
                <c:pt idx="5404">
                  <c:v>5405</c:v>
                </c:pt>
                <c:pt idx="5405">
                  <c:v>5406</c:v>
                </c:pt>
                <c:pt idx="5406">
                  <c:v>5407</c:v>
                </c:pt>
                <c:pt idx="5407">
                  <c:v>5408</c:v>
                </c:pt>
                <c:pt idx="5408">
                  <c:v>5409</c:v>
                </c:pt>
                <c:pt idx="5409">
                  <c:v>5410</c:v>
                </c:pt>
                <c:pt idx="5410">
                  <c:v>5411</c:v>
                </c:pt>
                <c:pt idx="5411">
                  <c:v>5412</c:v>
                </c:pt>
                <c:pt idx="5412">
                  <c:v>5413</c:v>
                </c:pt>
                <c:pt idx="5413">
                  <c:v>5414</c:v>
                </c:pt>
                <c:pt idx="5414">
                  <c:v>5415</c:v>
                </c:pt>
                <c:pt idx="5415">
                  <c:v>5416</c:v>
                </c:pt>
                <c:pt idx="5416">
                  <c:v>5417</c:v>
                </c:pt>
                <c:pt idx="5417">
                  <c:v>5418</c:v>
                </c:pt>
                <c:pt idx="5418">
                  <c:v>5419</c:v>
                </c:pt>
                <c:pt idx="5419">
                  <c:v>5420</c:v>
                </c:pt>
                <c:pt idx="5420">
                  <c:v>5421</c:v>
                </c:pt>
                <c:pt idx="5421">
                  <c:v>5422</c:v>
                </c:pt>
                <c:pt idx="5422">
                  <c:v>5423</c:v>
                </c:pt>
                <c:pt idx="5423">
                  <c:v>5424</c:v>
                </c:pt>
                <c:pt idx="5424">
                  <c:v>5425</c:v>
                </c:pt>
                <c:pt idx="5425">
                  <c:v>5426</c:v>
                </c:pt>
                <c:pt idx="5426">
                  <c:v>5427</c:v>
                </c:pt>
                <c:pt idx="5427">
                  <c:v>5428</c:v>
                </c:pt>
                <c:pt idx="5428">
                  <c:v>5429</c:v>
                </c:pt>
                <c:pt idx="5429">
                  <c:v>5430</c:v>
                </c:pt>
                <c:pt idx="5430">
                  <c:v>5431</c:v>
                </c:pt>
                <c:pt idx="5431">
                  <c:v>5432</c:v>
                </c:pt>
                <c:pt idx="5432">
                  <c:v>5433</c:v>
                </c:pt>
                <c:pt idx="5433">
                  <c:v>5434</c:v>
                </c:pt>
                <c:pt idx="5434">
                  <c:v>5435</c:v>
                </c:pt>
                <c:pt idx="5435">
                  <c:v>5436</c:v>
                </c:pt>
                <c:pt idx="5436">
                  <c:v>5437</c:v>
                </c:pt>
                <c:pt idx="5437">
                  <c:v>5438</c:v>
                </c:pt>
                <c:pt idx="5438">
                  <c:v>5439</c:v>
                </c:pt>
                <c:pt idx="5439">
                  <c:v>5440</c:v>
                </c:pt>
                <c:pt idx="5440">
                  <c:v>5441</c:v>
                </c:pt>
                <c:pt idx="5441">
                  <c:v>5442</c:v>
                </c:pt>
                <c:pt idx="5442">
                  <c:v>5443</c:v>
                </c:pt>
                <c:pt idx="5443">
                  <c:v>5444</c:v>
                </c:pt>
                <c:pt idx="5444">
                  <c:v>5445</c:v>
                </c:pt>
                <c:pt idx="5445">
                  <c:v>5446</c:v>
                </c:pt>
                <c:pt idx="5446">
                  <c:v>5447</c:v>
                </c:pt>
                <c:pt idx="5447">
                  <c:v>5448</c:v>
                </c:pt>
                <c:pt idx="5448">
                  <c:v>5449</c:v>
                </c:pt>
                <c:pt idx="5449">
                  <c:v>5450</c:v>
                </c:pt>
                <c:pt idx="5450">
                  <c:v>5451</c:v>
                </c:pt>
                <c:pt idx="5451">
                  <c:v>5452</c:v>
                </c:pt>
                <c:pt idx="5452">
                  <c:v>5453</c:v>
                </c:pt>
                <c:pt idx="5453">
                  <c:v>5454</c:v>
                </c:pt>
                <c:pt idx="5454">
                  <c:v>5455</c:v>
                </c:pt>
                <c:pt idx="5455">
                  <c:v>5456</c:v>
                </c:pt>
                <c:pt idx="5456">
                  <c:v>5457</c:v>
                </c:pt>
                <c:pt idx="5457">
                  <c:v>5458</c:v>
                </c:pt>
                <c:pt idx="5458">
                  <c:v>5459</c:v>
                </c:pt>
                <c:pt idx="5459">
                  <c:v>5460</c:v>
                </c:pt>
                <c:pt idx="5460">
                  <c:v>5461</c:v>
                </c:pt>
                <c:pt idx="5461">
                  <c:v>5462</c:v>
                </c:pt>
                <c:pt idx="5462">
                  <c:v>5463</c:v>
                </c:pt>
                <c:pt idx="5463">
                  <c:v>5464</c:v>
                </c:pt>
                <c:pt idx="5464">
                  <c:v>5465</c:v>
                </c:pt>
                <c:pt idx="5465">
                  <c:v>5466</c:v>
                </c:pt>
                <c:pt idx="5466">
                  <c:v>5467</c:v>
                </c:pt>
                <c:pt idx="5467">
                  <c:v>5468</c:v>
                </c:pt>
                <c:pt idx="5468">
                  <c:v>5469</c:v>
                </c:pt>
                <c:pt idx="5469">
                  <c:v>5470</c:v>
                </c:pt>
                <c:pt idx="5470">
                  <c:v>5471</c:v>
                </c:pt>
                <c:pt idx="5471">
                  <c:v>5472</c:v>
                </c:pt>
                <c:pt idx="5472">
                  <c:v>5473</c:v>
                </c:pt>
                <c:pt idx="5473">
                  <c:v>5474</c:v>
                </c:pt>
                <c:pt idx="5474">
                  <c:v>5475</c:v>
                </c:pt>
                <c:pt idx="5475">
                  <c:v>5476</c:v>
                </c:pt>
                <c:pt idx="5476">
                  <c:v>5477</c:v>
                </c:pt>
                <c:pt idx="5477">
                  <c:v>5478</c:v>
                </c:pt>
                <c:pt idx="5478">
                  <c:v>5479</c:v>
                </c:pt>
                <c:pt idx="5479">
                  <c:v>5480</c:v>
                </c:pt>
                <c:pt idx="5480">
                  <c:v>5481</c:v>
                </c:pt>
                <c:pt idx="5481">
                  <c:v>5482</c:v>
                </c:pt>
                <c:pt idx="5482">
                  <c:v>5483</c:v>
                </c:pt>
                <c:pt idx="5483">
                  <c:v>5484</c:v>
                </c:pt>
                <c:pt idx="5484">
                  <c:v>5485</c:v>
                </c:pt>
                <c:pt idx="5485">
                  <c:v>5486</c:v>
                </c:pt>
                <c:pt idx="5486">
                  <c:v>5487</c:v>
                </c:pt>
                <c:pt idx="5487">
                  <c:v>5488</c:v>
                </c:pt>
                <c:pt idx="5488">
                  <c:v>5489</c:v>
                </c:pt>
                <c:pt idx="5489">
                  <c:v>5490</c:v>
                </c:pt>
                <c:pt idx="5490">
                  <c:v>5491</c:v>
                </c:pt>
                <c:pt idx="5491">
                  <c:v>5492</c:v>
                </c:pt>
                <c:pt idx="5492">
                  <c:v>5493</c:v>
                </c:pt>
                <c:pt idx="5493">
                  <c:v>5494</c:v>
                </c:pt>
                <c:pt idx="5494">
                  <c:v>5495</c:v>
                </c:pt>
                <c:pt idx="5495">
                  <c:v>5496</c:v>
                </c:pt>
                <c:pt idx="5496">
                  <c:v>5497</c:v>
                </c:pt>
                <c:pt idx="5497">
                  <c:v>5498</c:v>
                </c:pt>
                <c:pt idx="5498">
                  <c:v>5499</c:v>
                </c:pt>
                <c:pt idx="5499">
                  <c:v>5500</c:v>
                </c:pt>
                <c:pt idx="5500">
                  <c:v>5501</c:v>
                </c:pt>
                <c:pt idx="5501">
                  <c:v>5502</c:v>
                </c:pt>
                <c:pt idx="5502">
                  <c:v>5503</c:v>
                </c:pt>
                <c:pt idx="5503">
                  <c:v>5504</c:v>
                </c:pt>
                <c:pt idx="5504">
                  <c:v>5505</c:v>
                </c:pt>
                <c:pt idx="5505">
                  <c:v>5506</c:v>
                </c:pt>
                <c:pt idx="5506">
                  <c:v>5507</c:v>
                </c:pt>
                <c:pt idx="5507">
                  <c:v>5508</c:v>
                </c:pt>
                <c:pt idx="5508">
                  <c:v>5509</c:v>
                </c:pt>
                <c:pt idx="5509">
                  <c:v>5510</c:v>
                </c:pt>
                <c:pt idx="5510">
                  <c:v>5511</c:v>
                </c:pt>
                <c:pt idx="5511">
                  <c:v>5512</c:v>
                </c:pt>
                <c:pt idx="5512">
                  <c:v>5513</c:v>
                </c:pt>
                <c:pt idx="5513">
                  <c:v>5514</c:v>
                </c:pt>
                <c:pt idx="5514">
                  <c:v>5515</c:v>
                </c:pt>
                <c:pt idx="5515">
                  <c:v>5516</c:v>
                </c:pt>
                <c:pt idx="5516">
                  <c:v>5517</c:v>
                </c:pt>
                <c:pt idx="5517">
                  <c:v>5518</c:v>
                </c:pt>
                <c:pt idx="5518">
                  <c:v>5519</c:v>
                </c:pt>
                <c:pt idx="5519">
                  <c:v>5520</c:v>
                </c:pt>
                <c:pt idx="5520">
                  <c:v>5521</c:v>
                </c:pt>
                <c:pt idx="5521">
                  <c:v>5522</c:v>
                </c:pt>
                <c:pt idx="5522">
                  <c:v>5523</c:v>
                </c:pt>
                <c:pt idx="5523">
                  <c:v>5524</c:v>
                </c:pt>
                <c:pt idx="5524">
                  <c:v>5525</c:v>
                </c:pt>
                <c:pt idx="5525">
                  <c:v>5526</c:v>
                </c:pt>
                <c:pt idx="5526">
                  <c:v>5527</c:v>
                </c:pt>
                <c:pt idx="5527">
                  <c:v>5528</c:v>
                </c:pt>
                <c:pt idx="5528">
                  <c:v>5529</c:v>
                </c:pt>
                <c:pt idx="5529">
                  <c:v>5530</c:v>
                </c:pt>
                <c:pt idx="5530">
                  <c:v>5531</c:v>
                </c:pt>
                <c:pt idx="5531">
                  <c:v>5532</c:v>
                </c:pt>
                <c:pt idx="5532">
                  <c:v>5533</c:v>
                </c:pt>
                <c:pt idx="5533">
                  <c:v>5534</c:v>
                </c:pt>
                <c:pt idx="5534">
                  <c:v>5535</c:v>
                </c:pt>
                <c:pt idx="5535">
                  <c:v>5536</c:v>
                </c:pt>
                <c:pt idx="5536">
                  <c:v>5537</c:v>
                </c:pt>
                <c:pt idx="5537">
                  <c:v>5538</c:v>
                </c:pt>
                <c:pt idx="5538">
                  <c:v>5539</c:v>
                </c:pt>
                <c:pt idx="5539">
                  <c:v>5540</c:v>
                </c:pt>
                <c:pt idx="5540">
                  <c:v>5541</c:v>
                </c:pt>
                <c:pt idx="5541">
                  <c:v>5542</c:v>
                </c:pt>
                <c:pt idx="5542">
                  <c:v>5543</c:v>
                </c:pt>
                <c:pt idx="5543">
                  <c:v>5544</c:v>
                </c:pt>
                <c:pt idx="5544">
                  <c:v>5545</c:v>
                </c:pt>
                <c:pt idx="5545">
                  <c:v>5546</c:v>
                </c:pt>
                <c:pt idx="5546">
                  <c:v>5547</c:v>
                </c:pt>
                <c:pt idx="5547">
                  <c:v>5548</c:v>
                </c:pt>
                <c:pt idx="5548">
                  <c:v>5549</c:v>
                </c:pt>
                <c:pt idx="5549">
                  <c:v>5550</c:v>
                </c:pt>
                <c:pt idx="5550">
                  <c:v>5551</c:v>
                </c:pt>
                <c:pt idx="5551">
                  <c:v>5552</c:v>
                </c:pt>
                <c:pt idx="5552">
                  <c:v>5553</c:v>
                </c:pt>
                <c:pt idx="5553">
                  <c:v>5554</c:v>
                </c:pt>
                <c:pt idx="5554">
                  <c:v>5555</c:v>
                </c:pt>
                <c:pt idx="5555">
                  <c:v>5556</c:v>
                </c:pt>
                <c:pt idx="5556">
                  <c:v>5557</c:v>
                </c:pt>
                <c:pt idx="5557">
                  <c:v>5558</c:v>
                </c:pt>
                <c:pt idx="5558">
                  <c:v>5559</c:v>
                </c:pt>
                <c:pt idx="5559">
                  <c:v>5560</c:v>
                </c:pt>
                <c:pt idx="5560">
                  <c:v>5561</c:v>
                </c:pt>
                <c:pt idx="5561">
                  <c:v>5562</c:v>
                </c:pt>
                <c:pt idx="5562">
                  <c:v>5563</c:v>
                </c:pt>
                <c:pt idx="5563">
                  <c:v>5564</c:v>
                </c:pt>
                <c:pt idx="5564">
                  <c:v>5565</c:v>
                </c:pt>
                <c:pt idx="5565">
                  <c:v>5566</c:v>
                </c:pt>
                <c:pt idx="5566">
                  <c:v>5567</c:v>
                </c:pt>
                <c:pt idx="5567">
                  <c:v>5568</c:v>
                </c:pt>
                <c:pt idx="5568">
                  <c:v>5569</c:v>
                </c:pt>
                <c:pt idx="5569">
                  <c:v>5570</c:v>
                </c:pt>
                <c:pt idx="5570">
                  <c:v>5571</c:v>
                </c:pt>
                <c:pt idx="5571">
                  <c:v>5572</c:v>
                </c:pt>
                <c:pt idx="5572">
                  <c:v>5573</c:v>
                </c:pt>
                <c:pt idx="5573">
                  <c:v>5574</c:v>
                </c:pt>
                <c:pt idx="5574">
                  <c:v>5575</c:v>
                </c:pt>
                <c:pt idx="5575">
                  <c:v>5576</c:v>
                </c:pt>
                <c:pt idx="5576">
                  <c:v>5577</c:v>
                </c:pt>
                <c:pt idx="5577">
                  <c:v>5578</c:v>
                </c:pt>
                <c:pt idx="5578">
                  <c:v>5579</c:v>
                </c:pt>
                <c:pt idx="5579">
                  <c:v>5580</c:v>
                </c:pt>
                <c:pt idx="5580">
                  <c:v>5581</c:v>
                </c:pt>
                <c:pt idx="5581">
                  <c:v>5582</c:v>
                </c:pt>
                <c:pt idx="5582">
                  <c:v>5583</c:v>
                </c:pt>
                <c:pt idx="5583">
                  <c:v>5584</c:v>
                </c:pt>
                <c:pt idx="5584">
                  <c:v>5585</c:v>
                </c:pt>
                <c:pt idx="5585">
                  <c:v>5586</c:v>
                </c:pt>
                <c:pt idx="5586">
                  <c:v>5587</c:v>
                </c:pt>
                <c:pt idx="5587">
                  <c:v>5588</c:v>
                </c:pt>
                <c:pt idx="5588">
                  <c:v>5589</c:v>
                </c:pt>
                <c:pt idx="5589">
                  <c:v>5590</c:v>
                </c:pt>
                <c:pt idx="5590">
                  <c:v>5591</c:v>
                </c:pt>
                <c:pt idx="5591">
                  <c:v>5592</c:v>
                </c:pt>
                <c:pt idx="5592">
                  <c:v>5593</c:v>
                </c:pt>
                <c:pt idx="5593">
                  <c:v>5594</c:v>
                </c:pt>
                <c:pt idx="5594">
                  <c:v>5595</c:v>
                </c:pt>
                <c:pt idx="5595">
                  <c:v>5596</c:v>
                </c:pt>
                <c:pt idx="5596">
                  <c:v>5597</c:v>
                </c:pt>
                <c:pt idx="5597">
                  <c:v>5598</c:v>
                </c:pt>
                <c:pt idx="5598">
                  <c:v>5599</c:v>
                </c:pt>
                <c:pt idx="5599">
                  <c:v>5600</c:v>
                </c:pt>
                <c:pt idx="5600">
                  <c:v>5601</c:v>
                </c:pt>
                <c:pt idx="5601">
                  <c:v>5602</c:v>
                </c:pt>
                <c:pt idx="5602">
                  <c:v>5603</c:v>
                </c:pt>
                <c:pt idx="5603">
                  <c:v>5604</c:v>
                </c:pt>
                <c:pt idx="5604">
                  <c:v>5605</c:v>
                </c:pt>
                <c:pt idx="5605">
                  <c:v>5606</c:v>
                </c:pt>
                <c:pt idx="5606">
                  <c:v>5607</c:v>
                </c:pt>
                <c:pt idx="5607">
                  <c:v>5608</c:v>
                </c:pt>
                <c:pt idx="5608">
                  <c:v>5609</c:v>
                </c:pt>
                <c:pt idx="5609">
                  <c:v>5610</c:v>
                </c:pt>
                <c:pt idx="5610">
                  <c:v>5611</c:v>
                </c:pt>
                <c:pt idx="5611">
                  <c:v>5612</c:v>
                </c:pt>
                <c:pt idx="5612">
                  <c:v>5613</c:v>
                </c:pt>
                <c:pt idx="5613">
                  <c:v>5614</c:v>
                </c:pt>
                <c:pt idx="5614">
                  <c:v>5615</c:v>
                </c:pt>
                <c:pt idx="5615">
                  <c:v>5616</c:v>
                </c:pt>
                <c:pt idx="5616">
                  <c:v>5617</c:v>
                </c:pt>
                <c:pt idx="5617">
                  <c:v>5618</c:v>
                </c:pt>
                <c:pt idx="5618">
                  <c:v>5619</c:v>
                </c:pt>
                <c:pt idx="5619">
                  <c:v>5620</c:v>
                </c:pt>
                <c:pt idx="5620">
                  <c:v>5621</c:v>
                </c:pt>
                <c:pt idx="5621">
                  <c:v>5622</c:v>
                </c:pt>
                <c:pt idx="5622">
                  <c:v>5623</c:v>
                </c:pt>
                <c:pt idx="5623">
                  <c:v>5624</c:v>
                </c:pt>
                <c:pt idx="5624">
                  <c:v>5625</c:v>
                </c:pt>
                <c:pt idx="5625">
                  <c:v>5626</c:v>
                </c:pt>
                <c:pt idx="5626">
                  <c:v>5627</c:v>
                </c:pt>
                <c:pt idx="5627">
                  <c:v>5628</c:v>
                </c:pt>
                <c:pt idx="5628">
                  <c:v>5629</c:v>
                </c:pt>
                <c:pt idx="5629">
                  <c:v>5630</c:v>
                </c:pt>
                <c:pt idx="5630">
                  <c:v>5631</c:v>
                </c:pt>
                <c:pt idx="5631">
                  <c:v>5632</c:v>
                </c:pt>
                <c:pt idx="5632">
                  <c:v>5633</c:v>
                </c:pt>
                <c:pt idx="5633">
                  <c:v>5634</c:v>
                </c:pt>
                <c:pt idx="5634">
                  <c:v>5635</c:v>
                </c:pt>
                <c:pt idx="5635">
                  <c:v>5636</c:v>
                </c:pt>
                <c:pt idx="5636">
                  <c:v>5637</c:v>
                </c:pt>
                <c:pt idx="5637">
                  <c:v>5638</c:v>
                </c:pt>
                <c:pt idx="5638">
                  <c:v>5639</c:v>
                </c:pt>
                <c:pt idx="5639">
                  <c:v>5640</c:v>
                </c:pt>
                <c:pt idx="5640">
                  <c:v>5641</c:v>
                </c:pt>
                <c:pt idx="5641">
                  <c:v>5642</c:v>
                </c:pt>
                <c:pt idx="5642">
                  <c:v>5643</c:v>
                </c:pt>
                <c:pt idx="5643">
                  <c:v>5644</c:v>
                </c:pt>
                <c:pt idx="5644">
                  <c:v>5645</c:v>
                </c:pt>
                <c:pt idx="5645">
                  <c:v>5646</c:v>
                </c:pt>
                <c:pt idx="5646">
                  <c:v>5647</c:v>
                </c:pt>
                <c:pt idx="5647">
                  <c:v>5648</c:v>
                </c:pt>
                <c:pt idx="5648">
                  <c:v>5649</c:v>
                </c:pt>
                <c:pt idx="5649">
                  <c:v>5650</c:v>
                </c:pt>
                <c:pt idx="5650">
                  <c:v>5651</c:v>
                </c:pt>
                <c:pt idx="5651">
                  <c:v>5652</c:v>
                </c:pt>
                <c:pt idx="5652">
                  <c:v>5653</c:v>
                </c:pt>
                <c:pt idx="5653">
                  <c:v>5654</c:v>
                </c:pt>
                <c:pt idx="5654">
                  <c:v>5655</c:v>
                </c:pt>
                <c:pt idx="5655">
                  <c:v>5656</c:v>
                </c:pt>
                <c:pt idx="5656">
                  <c:v>5657</c:v>
                </c:pt>
                <c:pt idx="5657">
                  <c:v>5658</c:v>
                </c:pt>
                <c:pt idx="5658">
                  <c:v>5659</c:v>
                </c:pt>
                <c:pt idx="5659">
                  <c:v>5660</c:v>
                </c:pt>
                <c:pt idx="5660">
                  <c:v>5661</c:v>
                </c:pt>
                <c:pt idx="5661">
                  <c:v>5662</c:v>
                </c:pt>
                <c:pt idx="5662">
                  <c:v>5663</c:v>
                </c:pt>
                <c:pt idx="5663">
                  <c:v>5664</c:v>
                </c:pt>
                <c:pt idx="5664">
                  <c:v>5665</c:v>
                </c:pt>
                <c:pt idx="5665">
                  <c:v>5666</c:v>
                </c:pt>
                <c:pt idx="5666">
                  <c:v>5667</c:v>
                </c:pt>
                <c:pt idx="5667">
                  <c:v>5668</c:v>
                </c:pt>
                <c:pt idx="5668">
                  <c:v>5669</c:v>
                </c:pt>
                <c:pt idx="5669">
                  <c:v>5670</c:v>
                </c:pt>
                <c:pt idx="5670">
                  <c:v>5671</c:v>
                </c:pt>
                <c:pt idx="5671">
                  <c:v>5672</c:v>
                </c:pt>
                <c:pt idx="5672">
                  <c:v>5673</c:v>
                </c:pt>
                <c:pt idx="5673">
                  <c:v>5674</c:v>
                </c:pt>
                <c:pt idx="5674">
                  <c:v>5675</c:v>
                </c:pt>
                <c:pt idx="5675">
                  <c:v>5676</c:v>
                </c:pt>
                <c:pt idx="5676">
                  <c:v>5677</c:v>
                </c:pt>
                <c:pt idx="5677">
                  <c:v>5678</c:v>
                </c:pt>
                <c:pt idx="5678">
                  <c:v>5679</c:v>
                </c:pt>
                <c:pt idx="5679">
                  <c:v>5680</c:v>
                </c:pt>
                <c:pt idx="5680">
                  <c:v>5681</c:v>
                </c:pt>
                <c:pt idx="5681">
                  <c:v>5682</c:v>
                </c:pt>
                <c:pt idx="5682">
                  <c:v>5683</c:v>
                </c:pt>
                <c:pt idx="5683">
                  <c:v>5684</c:v>
                </c:pt>
                <c:pt idx="5684">
                  <c:v>5685</c:v>
                </c:pt>
                <c:pt idx="5685">
                  <c:v>5686</c:v>
                </c:pt>
                <c:pt idx="5686">
                  <c:v>5687</c:v>
                </c:pt>
                <c:pt idx="5687">
                  <c:v>5688</c:v>
                </c:pt>
                <c:pt idx="5688">
                  <c:v>5689</c:v>
                </c:pt>
                <c:pt idx="5689">
                  <c:v>5690</c:v>
                </c:pt>
                <c:pt idx="5690">
                  <c:v>5691</c:v>
                </c:pt>
                <c:pt idx="5691">
                  <c:v>5692</c:v>
                </c:pt>
                <c:pt idx="5692">
                  <c:v>5693</c:v>
                </c:pt>
                <c:pt idx="5693">
                  <c:v>5694</c:v>
                </c:pt>
                <c:pt idx="5694">
                  <c:v>5695</c:v>
                </c:pt>
                <c:pt idx="5695">
                  <c:v>5696</c:v>
                </c:pt>
                <c:pt idx="5696">
                  <c:v>5697</c:v>
                </c:pt>
                <c:pt idx="5697">
                  <c:v>5698</c:v>
                </c:pt>
                <c:pt idx="5698">
                  <c:v>5699</c:v>
                </c:pt>
                <c:pt idx="5699">
                  <c:v>5700</c:v>
                </c:pt>
                <c:pt idx="5700">
                  <c:v>5701</c:v>
                </c:pt>
                <c:pt idx="5701">
                  <c:v>5702</c:v>
                </c:pt>
                <c:pt idx="5702">
                  <c:v>5703</c:v>
                </c:pt>
                <c:pt idx="5703">
                  <c:v>5704</c:v>
                </c:pt>
                <c:pt idx="5704">
                  <c:v>5705</c:v>
                </c:pt>
                <c:pt idx="5705">
                  <c:v>5706</c:v>
                </c:pt>
                <c:pt idx="5706">
                  <c:v>5707</c:v>
                </c:pt>
                <c:pt idx="5707">
                  <c:v>5708</c:v>
                </c:pt>
                <c:pt idx="5708">
                  <c:v>5709</c:v>
                </c:pt>
                <c:pt idx="5709">
                  <c:v>5710</c:v>
                </c:pt>
                <c:pt idx="5710">
                  <c:v>5711</c:v>
                </c:pt>
                <c:pt idx="5711">
                  <c:v>5712</c:v>
                </c:pt>
                <c:pt idx="5712">
                  <c:v>5713</c:v>
                </c:pt>
                <c:pt idx="5713">
                  <c:v>5714</c:v>
                </c:pt>
                <c:pt idx="5714">
                  <c:v>5715</c:v>
                </c:pt>
                <c:pt idx="5715">
                  <c:v>5716</c:v>
                </c:pt>
                <c:pt idx="5716">
                  <c:v>5717</c:v>
                </c:pt>
                <c:pt idx="5717">
                  <c:v>5718</c:v>
                </c:pt>
                <c:pt idx="5718">
                  <c:v>5719</c:v>
                </c:pt>
                <c:pt idx="5719">
                  <c:v>5720</c:v>
                </c:pt>
                <c:pt idx="5720">
                  <c:v>5721</c:v>
                </c:pt>
                <c:pt idx="5721">
                  <c:v>5722</c:v>
                </c:pt>
                <c:pt idx="5722">
                  <c:v>5723</c:v>
                </c:pt>
                <c:pt idx="5723">
                  <c:v>5724</c:v>
                </c:pt>
                <c:pt idx="5724">
                  <c:v>5725</c:v>
                </c:pt>
                <c:pt idx="5725">
                  <c:v>5726</c:v>
                </c:pt>
                <c:pt idx="5726">
                  <c:v>5727</c:v>
                </c:pt>
                <c:pt idx="5727">
                  <c:v>5728</c:v>
                </c:pt>
                <c:pt idx="5728">
                  <c:v>5729</c:v>
                </c:pt>
                <c:pt idx="5729">
                  <c:v>5730</c:v>
                </c:pt>
                <c:pt idx="5730">
                  <c:v>5731</c:v>
                </c:pt>
                <c:pt idx="5731">
                  <c:v>5732</c:v>
                </c:pt>
                <c:pt idx="5732">
                  <c:v>5733</c:v>
                </c:pt>
                <c:pt idx="5733">
                  <c:v>5734</c:v>
                </c:pt>
                <c:pt idx="5734">
                  <c:v>5735</c:v>
                </c:pt>
                <c:pt idx="5735">
                  <c:v>5736</c:v>
                </c:pt>
                <c:pt idx="5736">
                  <c:v>5737</c:v>
                </c:pt>
                <c:pt idx="5737">
                  <c:v>5738</c:v>
                </c:pt>
                <c:pt idx="5738">
                  <c:v>5739</c:v>
                </c:pt>
                <c:pt idx="5739">
                  <c:v>5740</c:v>
                </c:pt>
                <c:pt idx="5740">
                  <c:v>5741</c:v>
                </c:pt>
                <c:pt idx="5741">
                  <c:v>5742</c:v>
                </c:pt>
                <c:pt idx="5742">
                  <c:v>5743</c:v>
                </c:pt>
                <c:pt idx="5743">
                  <c:v>5744</c:v>
                </c:pt>
                <c:pt idx="5744">
                  <c:v>5745</c:v>
                </c:pt>
                <c:pt idx="5745">
                  <c:v>5746</c:v>
                </c:pt>
                <c:pt idx="5746">
                  <c:v>5747</c:v>
                </c:pt>
                <c:pt idx="5747">
                  <c:v>5748</c:v>
                </c:pt>
                <c:pt idx="5748">
                  <c:v>5749</c:v>
                </c:pt>
                <c:pt idx="5749">
                  <c:v>5750</c:v>
                </c:pt>
                <c:pt idx="5750">
                  <c:v>5751</c:v>
                </c:pt>
                <c:pt idx="5751">
                  <c:v>5752</c:v>
                </c:pt>
                <c:pt idx="5752">
                  <c:v>5753</c:v>
                </c:pt>
                <c:pt idx="5753">
                  <c:v>5754</c:v>
                </c:pt>
                <c:pt idx="5754">
                  <c:v>5755</c:v>
                </c:pt>
                <c:pt idx="5755">
                  <c:v>5756</c:v>
                </c:pt>
                <c:pt idx="5756">
                  <c:v>5757</c:v>
                </c:pt>
                <c:pt idx="5757">
                  <c:v>5758</c:v>
                </c:pt>
                <c:pt idx="5758">
                  <c:v>5759</c:v>
                </c:pt>
                <c:pt idx="5759">
                  <c:v>5760</c:v>
                </c:pt>
                <c:pt idx="5760">
                  <c:v>5761</c:v>
                </c:pt>
                <c:pt idx="5761">
                  <c:v>5762</c:v>
                </c:pt>
                <c:pt idx="5762">
                  <c:v>5763</c:v>
                </c:pt>
                <c:pt idx="5763">
                  <c:v>5764</c:v>
                </c:pt>
                <c:pt idx="5764">
                  <c:v>5765</c:v>
                </c:pt>
                <c:pt idx="5765">
                  <c:v>5766</c:v>
                </c:pt>
                <c:pt idx="5766">
                  <c:v>5767</c:v>
                </c:pt>
                <c:pt idx="5767">
                  <c:v>5768</c:v>
                </c:pt>
                <c:pt idx="5768">
                  <c:v>5769</c:v>
                </c:pt>
                <c:pt idx="5769">
                  <c:v>5770</c:v>
                </c:pt>
                <c:pt idx="5770">
                  <c:v>5771</c:v>
                </c:pt>
                <c:pt idx="5771">
                  <c:v>5772</c:v>
                </c:pt>
                <c:pt idx="5772">
                  <c:v>5773</c:v>
                </c:pt>
                <c:pt idx="5773">
                  <c:v>5774</c:v>
                </c:pt>
                <c:pt idx="5774">
                  <c:v>5775</c:v>
                </c:pt>
                <c:pt idx="5775">
                  <c:v>5776</c:v>
                </c:pt>
                <c:pt idx="5776">
                  <c:v>5777</c:v>
                </c:pt>
                <c:pt idx="5777">
                  <c:v>5778</c:v>
                </c:pt>
                <c:pt idx="5778">
                  <c:v>5779</c:v>
                </c:pt>
                <c:pt idx="5779">
                  <c:v>5780</c:v>
                </c:pt>
                <c:pt idx="5780">
                  <c:v>5781</c:v>
                </c:pt>
                <c:pt idx="5781">
                  <c:v>5782</c:v>
                </c:pt>
                <c:pt idx="5782">
                  <c:v>5783</c:v>
                </c:pt>
                <c:pt idx="5783">
                  <c:v>5784</c:v>
                </c:pt>
                <c:pt idx="5784">
                  <c:v>5785</c:v>
                </c:pt>
                <c:pt idx="5785">
                  <c:v>5786</c:v>
                </c:pt>
                <c:pt idx="5786">
                  <c:v>5787</c:v>
                </c:pt>
                <c:pt idx="5787">
                  <c:v>5788</c:v>
                </c:pt>
                <c:pt idx="5788">
                  <c:v>5789</c:v>
                </c:pt>
                <c:pt idx="5789">
                  <c:v>5790</c:v>
                </c:pt>
                <c:pt idx="5790">
                  <c:v>5791</c:v>
                </c:pt>
                <c:pt idx="5791">
                  <c:v>5792</c:v>
                </c:pt>
                <c:pt idx="5792">
                  <c:v>5793</c:v>
                </c:pt>
                <c:pt idx="5793">
                  <c:v>5794</c:v>
                </c:pt>
                <c:pt idx="5794">
                  <c:v>5795</c:v>
                </c:pt>
                <c:pt idx="5795">
                  <c:v>5796</c:v>
                </c:pt>
                <c:pt idx="5796">
                  <c:v>5797</c:v>
                </c:pt>
                <c:pt idx="5797">
                  <c:v>5798</c:v>
                </c:pt>
                <c:pt idx="5798">
                  <c:v>5799</c:v>
                </c:pt>
                <c:pt idx="5799">
                  <c:v>5800</c:v>
                </c:pt>
                <c:pt idx="5800">
                  <c:v>5801</c:v>
                </c:pt>
                <c:pt idx="5801">
                  <c:v>5802</c:v>
                </c:pt>
                <c:pt idx="5802">
                  <c:v>5803</c:v>
                </c:pt>
                <c:pt idx="5803">
                  <c:v>5804</c:v>
                </c:pt>
                <c:pt idx="5804">
                  <c:v>5805</c:v>
                </c:pt>
                <c:pt idx="5805">
                  <c:v>5806</c:v>
                </c:pt>
                <c:pt idx="5806">
                  <c:v>5807</c:v>
                </c:pt>
                <c:pt idx="5807">
                  <c:v>5808</c:v>
                </c:pt>
                <c:pt idx="5808">
                  <c:v>5809</c:v>
                </c:pt>
                <c:pt idx="5809">
                  <c:v>5810</c:v>
                </c:pt>
                <c:pt idx="5810">
                  <c:v>5811</c:v>
                </c:pt>
                <c:pt idx="5811">
                  <c:v>5812</c:v>
                </c:pt>
                <c:pt idx="5812">
                  <c:v>5813</c:v>
                </c:pt>
                <c:pt idx="5813">
                  <c:v>5814</c:v>
                </c:pt>
                <c:pt idx="5814">
                  <c:v>5815</c:v>
                </c:pt>
                <c:pt idx="5815">
                  <c:v>5816</c:v>
                </c:pt>
                <c:pt idx="5816">
                  <c:v>5817</c:v>
                </c:pt>
                <c:pt idx="5817">
                  <c:v>5818</c:v>
                </c:pt>
                <c:pt idx="5818">
                  <c:v>5819</c:v>
                </c:pt>
                <c:pt idx="5819">
                  <c:v>5820</c:v>
                </c:pt>
                <c:pt idx="5820">
                  <c:v>5821</c:v>
                </c:pt>
                <c:pt idx="5821">
                  <c:v>5822</c:v>
                </c:pt>
                <c:pt idx="5822">
                  <c:v>5823</c:v>
                </c:pt>
                <c:pt idx="5823">
                  <c:v>5824</c:v>
                </c:pt>
                <c:pt idx="5824">
                  <c:v>5825</c:v>
                </c:pt>
                <c:pt idx="5825">
                  <c:v>5826</c:v>
                </c:pt>
                <c:pt idx="5826">
                  <c:v>5827</c:v>
                </c:pt>
                <c:pt idx="5827">
                  <c:v>5828</c:v>
                </c:pt>
                <c:pt idx="5828">
                  <c:v>5829</c:v>
                </c:pt>
                <c:pt idx="5829">
                  <c:v>5830</c:v>
                </c:pt>
                <c:pt idx="5830">
                  <c:v>5831</c:v>
                </c:pt>
                <c:pt idx="5831">
                  <c:v>5832</c:v>
                </c:pt>
                <c:pt idx="5832">
                  <c:v>5833</c:v>
                </c:pt>
                <c:pt idx="5833">
                  <c:v>5834</c:v>
                </c:pt>
                <c:pt idx="5834">
                  <c:v>5835</c:v>
                </c:pt>
                <c:pt idx="5835">
                  <c:v>5836</c:v>
                </c:pt>
                <c:pt idx="5836">
                  <c:v>5837</c:v>
                </c:pt>
                <c:pt idx="5837">
                  <c:v>5838</c:v>
                </c:pt>
                <c:pt idx="5838">
                  <c:v>5839</c:v>
                </c:pt>
                <c:pt idx="5839">
                  <c:v>5840</c:v>
                </c:pt>
                <c:pt idx="5840">
                  <c:v>5841</c:v>
                </c:pt>
                <c:pt idx="5841">
                  <c:v>5842</c:v>
                </c:pt>
                <c:pt idx="5842">
                  <c:v>5843</c:v>
                </c:pt>
                <c:pt idx="5843">
                  <c:v>5844</c:v>
                </c:pt>
                <c:pt idx="5844">
                  <c:v>5845</c:v>
                </c:pt>
                <c:pt idx="5845">
                  <c:v>5846</c:v>
                </c:pt>
                <c:pt idx="5846">
                  <c:v>5847</c:v>
                </c:pt>
                <c:pt idx="5847">
                  <c:v>5848</c:v>
                </c:pt>
                <c:pt idx="5848">
                  <c:v>5849</c:v>
                </c:pt>
                <c:pt idx="5849">
                  <c:v>5850</c:v>
                </c:pt>
                <c:pt idx="5850">
                  <c:v>5851</c:v>
                </c:pt>
                <c:pt idx="5851">
                  <c:v>5852</c:v>
                </c:pt>
                <c:pt idx="5852">
                  <c:v>5853</c:v>
                </c:pt>
                <c:pt idx="5853">
                  <c:v>5854</c:v>
                </c:pt>
                <c:pt idx="5854">
                  <c:v>5855</c:v>
                </c:pt>
                <c:pt idx="5855">
                  <c:v>5856</c:v>
                </c:pt>
                <c:pt idx="5856">
                  <c:v>5857</c:v>
                </c:pt>
                <c:pt idx="5857">
                  <c:v>5858</c:v>
                </c:pt>
                <c:pt idx="5858">
                  <c:v>5859</c:v>
                </c:pt>
                <c:pt idx="5859">
                  <c:v>5860</c:v>
                </c:pt>
                <c:pt idx="5860">
                  <c:v>5861</c:v>
                </c:pt>
                <c:pt idx="5861">
                  <c:v>5862</c:v>
                </c:pt>
                <c:pt idx="5862">
                  <c:v>5863</c:v>
                </c:pt>
                <c:pt idx="5863">
                  <c:v>5864</c:v>
                </c:pt>
                <c:pt idx="5864">
                  <c:v>5865</c:v>
                </c:pt>
                <c:pt idx="5865">
                  <c:v>5866</c:v>
                </c:pt>
                <c:pt idx="5866">
                  <c:v>5867</c:v>
                </c:pt>
                <c:pt idx="5867">
                  <c:v>5868</c:v>
                </c:pt>
                <c:pt idx="5868">
                  <c:v>5869</c:v>
                </c:pt>
                <c:pt idx="5869">
                  <c:v>5870</c:v>
                </c:pt>
                <c:pt idx="5870">
                  <c:v>5871</c:v>
                </c:pt>
                <c:pt idx="5871">
                  <c:v>5872</c:v>
                </c:pt>
                <c:pt idx="5872">
                  <c:v>5873</c:v>
                </c:pt>
                <c:pt idx="5873">
                  <c:v>5874</c:v>
                </c:pt>
                <c:pt idx="5874">
                  <c:v>5875</c:v>
                </c:pt>
                <c:pt idx="5875">
                  <c:v>5876</c:v>
                </c:pt>
                <c:pt idx="5876">
                  <c:v>5877</c:v>
                </c:pt>
                <c:pt idx="5877">
                  <c:v>5878</c:v>
                </c:pt>
                <c:pt idx="5878">
                  <c:v>5879</c:v>
                </c:pt>
                <c:pt idx="5879">
                  <c:v>5880</c:v>
                </c:pt>
                <c:pt idx="5880">
                  <c:v>5881</c:v>
                </c:pt>
                <c:pt idx="5881">
                  <c:v>5882</c:v>
                </c:pt>
                <c:pt idx="5882">
                  <c:v>5883</c:v>
                </c:pt>
                <c:pt idx="5883">
                  <c:v>5884</c:v>
                </c:pt>
                <c:pt idx="5884">
                  <c:v>5885</c:v>
                </c:pt>
                <c:pt idx="5885">
                  <c:v>5886</c:v>
                </c:pt>
                <c:pt idx="5886">
                  <c:v>5887</c:v>
                </c:pt>
                <c:pt idx="5887">
                  <c:v>5888</c:v>
                </c:pt>
                <c:pt idx="5888">
                  <c:v>5889</c:v>
                </c:pt>
                <c:pt idx="5889">
                  <c:v>5890</c:v>
                </c:pt>
                <c:pt idx="5890">
                  <c:v>5891</c:v>
                </c:pt>
                <c:pt idx="5891">
                  <c:v>5892</c:v>
                </c:pt>
                <c:pt idx="5892">
                  <c:v>5893</c:v>
                </c:pt>
                <c:pt idx="5893">
                  <c:v>5894</c:v>
                </c:pt>
                <c:pt idx="5894">
                  <c:v>5895</c:v>
                </c:pt>
                <c:pt idx="5895">
                  <c:v>5896</c:v>
                </c:pt>
                <c:pt idx="5896">
                  <c:v>5897</c:v>
                </c:pt>
                <c:pt idx="5897">
                  <c:v>5898</c:v>
                </c:pt>
                <c:pt idx="5898">
                  <c:v>5899</c:v>
                </c:pt>
                <c:pt idx="5899">
                  <c:v>5900</c:v>
                </c:pt>
                <c:pt idx="5900">
                  <c:v>5901</c:v>
                </c:pt>
                <c:pt idx="5901">
                  <c:v>5902</c:v>
                </c:pt>
                <c:pt idx="5902">
                  <c:v>5903</c:v>
                </c:pt>
                <c:pt idx="5903">
                  <c:v>5904</c:v>
                </c:pt>
                <c:pt idx="5904">
                  <c:v>5905</c:v>
                </c:pt>
                <c:pt idx="5905">
                  <c:v>5906</c:v>
                </c:pt>
                <c:pt idx="5906">
                  <c:v>5907</c:v>
                </c:pt>
                <c:pt idx="5907">
                  <c:v>5908</c:v>
                </c:pt>
                <c:pt idx="5908">
                  <c:v>5909</c:v>
                </c:pt>
                <c:pt idx="5909">
                  <c:v>5910</c:v>
                </c:pt>
                <c:pt idx="5910">
                  <c:v>5911</c:v>
                </c:pt>
                <c:pt idx="5911">
                  <c:v>5912</c:v>
                </c:pt>
                <c:pt idx="5912">
                  <c:v>5913</c:v>
                </c:pt>
                <c:pt idx="5913">
                  <c:v>5914</c:v>
                </c:pt>
                <c:pt idx="5914">
                  <c:v>5915</c:v>
                </c:pt>
                <c:pt idx="5915">
                  <c:v>5916</c:v>
                </c:pt>
                <c:pt idx="5916">
                  <c:v>5917</c:v>
                </c:pt>
                <c:pt idx="5917">
                  <c:v>5918</c:v>
                </c:pt>
                <c:pt idx="5918">
                  <c:v>5919</c:v>
                </c:pt>
                <c:pt idx="5919">
                  <c:v>5920</c:v>
                </c:pt>
                <c:pt idx="5920">
                  <c:v>5921</c:v>
                </c:pt>
                <c:pt idx="5921">
                  <c:v>5922</c:v>
                </c:pt>
                <c:pt idx="5922">
                  <c:v>5923</c:v>
                </c:pt>
                <c:pt idx="5923">
                  <c:v>5924</c:v>
                </c:pt>
                <c:pt idx="5924">
                  <c:v>5925</c:v>
                </c:pt>
                <c:pt idx="5925">
                  <c:v>5926</c:v>
                </c:pt>
                <c:pt idx="5926">
                  <c:v>5927</c:v>
                </c:pt>
                <c:pt idx="5927">
                  <c:v>5928</c:v>
                </c:pt>
                <c:pt idx="5928">
                  <c:v>5929</c:v>
                </c:pt>
                <c:pt idx="5929">
                  <c:v>5930</c:v>
                </c:pt>
                <c:pt idx="5930">
                  <c:v>5931</c:v>
                </c:pt>
                <c:pt idx="5931">
                  <c:v>5932</c:v>
                </c:pt>
                <c:pt idx="5932">
                  <c:v>5933</c:v>
                </c:pt>
                <c:pt idx="5933">
                  <c:v>5934</c:v>
                </c:pt>
                <c:pt idx="5934">
                  <c:v>5935</c:v>
                </c:pt>
                <c:pt idx="5935">
                  <c:v>5936</c:v>
                </c:pt>
                <c:pt idx="5936">
                  <c:v>5937</c:v>
                </c:pt>
                <c:pt idx="5937">
                  <c:v>5938</c:v>
                </c:pt>
                <c:pt idx="5938">
                  <c:v>5939</c:v>
                </c:pt>
                <c:pt idx="5939">
                  <c:v>5940</c:v>
                </c:pt>
                <c:pt idx="5940">
                  <c:v>5941</c:v>
                </c:pt>
                <c:pt idx="5941">
                  <c:v>5942</c:v>
                </c:pt>
                <c:pt idx="5942">
                  <c:v>5943</c:v>
                </c:pt>
                <c:pt idx="5943">
                  <c:v>5944</c:v>
                </c:pt>
                <c:pt idx="5944">
                  <c:v>5945</c:v>
                </c:pt>
                <c:pt idx="5945">
                  <c:v>5946</c:v>
                </c:pt>
                <c:pt idx="5946">
                  <c:v>5947</c:v>
                </c:pt>
                <c:pt idx="5947">
                  <c:v>5948</c:v>
                </c:pt>
                <c:pt idx="5948">
                  <c:v>5949</c:v>
                </c:pt>
                <c:pt idx="5949">
                  <c:v>5950</c:v>
                </c:pt>
                <c:pt idx="5950">
                  <c:v>5951</c:v>
                </c:pt>
                <c:pt idx="5951">
                  <c:v>5952</c:v>
                </c:pt>
                <c:pt idx="5952">
                  <c:v>5953</c:v>
                </c:pt>
                <c:pt idx="5953">
                  <c:v>5954</c:v>
                </c:pt>
                <c:pt idx="5954">
                  <c:v>5955</c:v>
                </c:pt>
                <c:pt idx="5955">
                  <c:v>5956</c:v>
                </c:pt>
                <c:pt idx="5956">
                  <c:v>5957</c:v>
                </c:pt>
                <c:pt idx="5957">
                  <c:v>5958</c:v>
                </c:pt>
                <c:pt idx="5958">
                  <c:v>5959</c:v>
                </c:pt>
                <c:pt idx="5959">
                  <c:v>5960</c:v>
                </c:pt>
                <c:pt idx="5960">
                  <c:v>5961</c:v>
                </c:pt>
                <c:pt idx="5961">
                  <c:v>5962</c:v>
                </c:pt>
                <c:pt idx="5962">
                  <c:v>5963</c:v>
                </c:pt>
                <c:pt idx="5963">
                  <c:v>5964</c:v>
                </c:pt>
                <c:pt idx="5964">
                  <c:v>5965</c:v>
                </c:pt>
                <c:pt idx="5965">
                  <c:v>5966</c:v>
                </c:pt>
                <c:pt idx="5966">
                  <c:v>5967</c:v>
                </c:pt>
                <c:pt idx="5967">
                  <c:v>5968</c:v>
                </c:pt>
                <c:pt idx="5968">
                  <c:v>5969</c:v>
                </c:pt>
                <c:pt idx="5969">
                  <c:v>5970</c:v>
                </c:pt>
                <c:pt idx="5970">
                  <c:v>5971</c:v>
                </c:pt>
                <c:pt idx="5971">
                  <c:v>5972</c:v>
                </c:pt>
                <c:pt idx="5972">
                  <c:v>5973</c:v>
                </c:pt>
                <c:pt idx="5973">
                  <c:v>5974</c:v>
                </c:pt>
                <c:pt idx="5974">
                  <c:v>5975</c:v>
                </c:pt>
                <c:pt idx="5975">
                  <c:v>5976</c:v>
                </c:pt>
                <c:pt idx="5976">
                  <c:v>5977</c:v>
                </c:pt>
                <c:pt idx="5977">
                  <c:v>5978</c:v>
                </c:pt>
                <c:pt idx="5978">
                  <c:v>5979</c:v>
                </c:pt>
                <c:pt idx="5979">
                  <c:v>5980</c:v>
                </c:pt>
                <c:pt idx="5980">
                  <c:v>5981</c:v>
                </c:pt>
                <c:pt idx="5981">
                  <c:v>5982</c:v>
                </c:pt>
                <c:pt idx="5982">
                  <c:v>5983</c:v>
                </c:pt>
                <c:pt idx="5983">
                  <c:v>5984</c:v>
                </c:pt>
                <c:pt idx="5984">
                  <c:v>5985</c:v>
                </c:pt>
                <c:pt idx="5985">
                  <c:v>5986</c:v>
                </c:pt>
                <c:pt idx="5986">
                  <c:v>5987</c:v>
                </c:pt>
                <c:pt idx="5987">
                  <c:v>5988</c:v>
                </c:pt>
                <c:pt idx="5988">
                  <c:v>5989</c:v>
                </c:pt>
                <c:pt idx="5989">
                  <c:v>5990</c:v>
                </c:pt>
                <c:pt idx="5990">
                  <c:v>5991</c:v>
                </c:pt>
                <c:pt idx="5991">
                  <c:v>5992</c:v>
                </c:pt>
                <c:pt idx="5992">
                  <c:v>5993</c:v>
                </c:pt>
                <c:pt idx="5993">
                  <c:v>5994</c:v>
                </c:pt>
                <c:pt idx="5994">
                  <c:v>5995</c:v>
                </c:pt>
                <c:pt idx="5995">
                  <c:v>5996</c:v>
                </c:pt>
                <c:pt idx="5996">
                  <c:v>5997</c:v>
                </c:pt>
                <c:pt idx="5997">
                  <c:v>5998</c:v>
                </c:pt>
                <c:pt idx="5998">
                  <c:v>5999</c:v>
                </c:pt>
                <c:pt idx="5999">
                  <c:v>6000</c:v>
                </c:pt>
              </c:numCache>
            </c:numRef>
          </c:xVal>
          <c:yVal>
            <c:numRef>
              <c:f>Sheet6!$D$2:$D$15145</c:f>
              <c:numCache>
                <c:formatCode>General</c:formatCode>
                <c:ptCount val="15144"/>
                <c:pt idx="0">
                  <c:v>-0.01</c:v>
                </c:pt>
                <c:pt idx="1">
                  <c:v>-0.11</c:v>
                </c:pt>
                <c:pt idx="2">
                  <c:v>-0.12</c:v>
                </c:pt>
                <c:pt idx="3">
                  <c:v>-0.22</c:v>
                </c:pt>
                <c:pt idx="4">
                  <c:v>-0.32</c:v>
                </c:pt>
                <c:pt idx="5">
                  <c:v>-0.33</c:v>
                </c:pt>
                <c:pt idx="6">
                  <c:v>-0.34</c:v>
                </c:pt>
                <c:pt idx="7">
                  <c:v>-0.35</c:v>
                </c:pt>
                <c:pt idx="8">
                  <c:v>-0.36</c:v>
                </c:pt>
                <c:pt idx="9">
                  <c:v>-0.37</c:v>
                </c:pt>
                <c:pt idx="10">
                  <c:v>-0.47</c:v>
                </c:pt>
                <c:pt idx="11">
                  <c:v>-0.48</c:v>
                </c:pt>
                <c:pt idx="12">
                  <c:v>-0.49</c:v>
                </c:pt>
                <c:pt idx="13">
                  <c:v>-0.5</c:v>
                </c:pt>
                <c:pt idx="14">
                  <c:v>-0.51</c:v>
                </c:pt>
                <c:pt idx="15">
                  <c:v>-0.52</c:v>
                </c:pt>
                <c:pt idx="16">
                  <c:v>-0.53</c:v>
                </c:pt>
                <c:pt idx="17">
                  <c:v>-0.54</c:v>
                </c:pt>
                <c:pt idx="18">
                  <c:v>-0.64</c:v>
                </c:pt>
                <c:pt idx="19">
                  <c:v>-0.65</c:v>
                </c:pt>
                <c:pt idx="20">
                  <c:v>-0.66</c:v>
                </c:pt>
                <c:pt idx="21">
                  <c:v>-0.67</c:v>
                </c:pt>
                <c:pt idx="22">
                  <c:v>-0.68</c:v>
                </c:pt>
                <c:pt idx="23">
                  <c:v>-0.69</c:v>
                </c:pt>
                <c:pt idx="24">
                  <c:v>-0.7</c:v>
                </c:pt>
                <c:pt idx="25">
                  <c:v>-0.8</c:v>
                </c:pt>
                <c:pt idx="26">
                  <c:v>-0.81</c:v>
                </c:pt>
                <c:pt idx="27">
                  <c:v>-0.82</c:v>
                </c:pt>
                <c:pt idx="28">
                  <c:v>-0.83</c:v>
                </c:pt>
                <c:pt idx="29">
                  <c:v>-0.84</c:v>
                </c:pt>
                <c:pt idx="30">
                  <c:v>-0.85</c:v>
                </c:pt>
                <c:pt idx="31">
                  <c:v>-0.86</c:v>
                </c:pt>
                <c:pt idx="32">
                  <c:v>-0.87</c:v>
                </c:pt>
                <c:pt idx="33">
                  <c:v>-0.88</c:v>
                </c:pt>
                <c:pt idx="34">
                  <c:v>-0.89</c:v>
                </c:pt>
                <c:pt idx="35">
                  <c:v>-0.9</c:v>
                </c:pt>
                <c:pt idx="36">
                  <c:v>-0.91</c:v>
                </c:pt>
                <c:pt idx="37">
                  <c:v>-1.01</c:v>
                </c:pt>
                <c:pt idx="38">
                  <c:v>-1.02</c:v>
                </c:pt>
                <c:pt idx="39">
                  <c:v>-1.03</c:v>
                </c:pt>
                <c:pt idx="40">
                  <c:v>-1.04</c:v>
                </c:pt>
                <c:pt idx="41">
                  <c:v>-1.05</c:v>
                </c:pt>
                <c:pt idx="42">
                  <c:v>-1.06</c:v>
                </c:pt>
                <c:pt idx="43">
                  <c:v>-1.07</c:v>
                </c:pt>
                <c:pt idx="44">
                  <c:v>-1.08</c:v>
                </c:pt>
                <c:pt idx="45">
                  <c:v>-1.0900000000000001</c:v>
                </c:pt>
                <c:pt idx="46">
                  <c:v>-1.1000000000000001</c:v>
                </c:pt>
                <c:pt idx="47">
                  <c:v>-1.1100000000000001</c:v>
                </c:pt>
                <c:pt idx="48">
                  <c:v>-1.1200000000000001</c:v>
                </c:pt>
                <c:pt idx="49">
                  <c:v>-1.22</c:v>
                </c:pt>
                <c:pt idx="50">
                  <c:v>-1.23</c:v>
                </c:pt>
                <c:pt idx="51">
                  <c:v>-1.24</c:v>
                </c:pt>
                <c:pt idx="52">
                  <c:v>-1.25</c:v>
                </c:pt>
                <c:pt idx="53">
                  <c:v>-1.26</c:v>
                </c:pt>
                <c:pt idx="54">
                  <c:v>-1.27</c:v>
                </c:pt>
                <c:pt idx="55">
                  <c:v>-1.28</c:v>
                </c:pt>
                <c:pt idx="56">
                  <c:v>-1.29</c:v>
                </c:pt>
                <c:pt idx="57">
                  <c:v>-1.3</c:v>
                </c:pt>
                <c:pt idx="58">
                  <c:v>-1.31</c:v>
                </c:pt>
                <c:pt idx="59">
                  <c:v>-1.32</c:v>
                </c:pt>
                <c:pt idx="60">
                  <c:v>-1.33</c:v>
                </c:pt>
                <c:pt idx="61">
                  <c:v>-1.43</c:v>
                </c:pt>
                <c:pt idx="62">
                  <c:v>-1.44</c:v>
                </c:pt>
                <c:pt idx="63">
                  <c:v>-1.45</c:v>
                </c:pt>
                <c:pt idx="64">
                  <c:v>-1.46</c:v>
                </c:pt>
                <c:pt idx="65">
                  <c:v>-1.47</c:v>
                </c:pt>
                <c:pt idx="66">
                  <c:v>-1.48</c:v>
                </c:pt>
                <c:pt idx="67">
                  <c:v>-1.49</c:v>
                </c:pt>
                <c:pt idx="68">
                  <c:v>-1.5</c:v>
                </c:pt>
                <c:pt idx="69">
                  <c:v>-1.51</c:v>
                </c:pt>
                <c:pt idx="70">
                  <c:v>-1.52</c:v>
                </c:pt>
                <c:pt idx="71">
                  <c:v>-1.53</c:v>
                </c:pt>
                <c:pt idx="72">
                  <c:v>-1.54</c:v>
                </c:pt>
                <c:pt idx="73">
                  <c:v>-1.64</c:v>
                </c:pt>
                <c:pt idx="74">
                  <c:v>-1.65</c:v>
                </c:pt>
                <c:pt idx="75">
                  <c:v>-1.66</c:v>
                </c:pt>
                <c:pt idx="76">
                  <c:v>-1.67</c:v>
                </c:pt>
                <c:pt idx="77">
                  <c:v>-1.68</c:v>
                </c:pt>
                <c:pt idx="78">
                  <c:v>-1.69</c:v>
                </c:pt>
                <c:pt idx="79">
                  <c:v>-1.7</c:v>
                </c:pt>
                <c:pt idx="80">
                  <c:v>-1.71</c:v>
                </c:pt>
                <c:pt idx="81">
                  <c:v>-1.72</c:v>
                </c:pt>
                <c:pt idx="82">
                  <c:v>-1.73</c:v>
                </c:pt>
                <c:pt idx="83">
                  <c:v>-1.74</c:v>
                </c:pt>
                <c:pt idx="84">
                  <c:v>-1.75</c:v>
                </c:pt>
                <c:pt idx="85">
                  <c:v>-1.85</c:v>
                </c:pt>
                <c:pt idx="86">
                  <c:v>-1.86</c:v>
                </c:pt>
                <c:pt idx="87">
                  <c:v>-1.87</c:v>
                </c:pt>
                <c:pt idx="88">
                  <c:v>-1.88</c:v>
                </c:pt>
                <c:pt idx="89">
                  <c:v>-1.89</c:v>
                </c:pt>
                <c:pt idx="90">
                  <c:v>-1.9</c:v>
                </c:pt>
                <c:pt idx="91">
                  <c:v>-1.91</c:v>
                </c:pt>
                <c:pt idx="92">
                  <c:v>-1.92</c:v>
                </c:pt>
                <c:pt idx="93">
                  <c:v>-1.93</c:v>
                </c:pt>
                <c:pt idx="94">
                  <c:v>-1.94</c:v>
                </c:pt>
                <c:pt idx="95">
                  <c:v>-1.95</c:v>
                </c:pt>
                <c:pt idx="96">
                  <c:v>-1.96</c:v>
                </c:pt>
                <c:pt idx="97">
                  <c:v>-2.06</c:v>
                </c:pt>
                <c:pt idx="98">
                  <c:v>-2.0699999999999998</c:v>
                </c:pt>
                <c:pt idx="99">
                  <c:v>-2.08</c:v>
                </c:pt>
                <c:pt idx="100">
                  <c:v>-2.09</c:v>
                </c:pt>
                <c:pt idx="101">
                  <c:v>-2.1</c:v>
                </c:pt>
                <c:pt idx="102">
                  <c:v>-2.11</c:v>
                </c:pt>
                <c:pt idx="103">
                  <c:v>-2.12</c:v>
                </c:pt>
                <c:pt idx="104">
                  <c:v>-2.13</c:v>
                </c:pt>
                <c:pt idx="105">
                  <c:v>-2.14</c:v>
                </c:pt>
                <c:pt idx="106">
                  <c:v>-2.15</c:v>
                </c:pt>
                <c:pt idx="107">
                  <c:v>-2.16</c:v>
                </c:pt>
                <c:pt idx="108">
                  <c:v>-2.17</c:v>
                </c:pt>
                <c:pt idx="109">
                  <c:v>-2.27</c:v>
                </c:pt>
                <c:pt idx="110">
                  <c:v>-2.2799999999999998</c:v>
                </c:pt>
                <c:pt idx="111">
                  <c:v>-2.29</c:v>
                </c:pt>
                <c:pt idx="112">
                  <c:v>-2.2999999999999998</c:v>
                </c:pt>
                <c:pt idx="113">
                  <c:v>-2.31</c:v>
                </c:pt>
                <c:pt idx="114">
                  <c:v>-2.3199999999999998</c:v>
                </c:pt>
                <c:pt idx="115">
                  <c:v>-2.33</c:v>
                </c:pt>
                <c:pt idx="116">
                  <c:v>-2.34</c:v>
                </c:pt>
                <c:pt idx="117">
                  <c:v>-2.35</c:v>
                </c:pt>
                <c:pt idx="118">
                  <c:v>-2.36</c:v>
                </c:pt>
                <c:pt idx="119">
                  <c:v>-2.37</c:v>
                </c:pt>
                <c:pt idx="120">
                  <c:v>-2.38</c:v>
                </c:pt>
                <c:pt idx="121">
                  <c:v>-2.48</c:v>
                </c:pt>
                <c:pt idx="122">
                  <c:v>-2.4900000000000002</c:v>
                </c:pt>
                <c:pt idx="123">
                  <c:v>-2.5</c:v>
                </c:pt>
                <c:pt idx="124">
                  <c:v>-2.5099999999999998</c:v>
                </c:pt>
                <c:pt idx="125">
                  <c:v>-2.52</c:v>
                </c:pt>
                <c:pt idx="126">
                  <c:v>-2.5299999999999998</c:v>
                </c:pt>
                <c:pt idx="127">
                  <c:v>-2.54</c:v>
                </c:pt>
                <c:pt idx="128">
                  <c:v>-2.5499999999999901</c:v>
                </c:pt>
                <c:pt idx="129">
                  <c:v>-2.5599999999999898</c:v>
                </c:pt>
                <c:pt idx="130">
                  <c:v>-2.5699999999999901</c:v>
                </c:pt>
                <c:pt idx="131">
                  <c:v>-2.5799999999999899</c:v>
                </c:pt>
                <c:pt idx="132">
                  <c:v>-2.5899999999999901</c:v>
                </c:pt>
                <c:pt idx="133">
                  <c:v>-2.6899999999999902</c:v>
                </c:pt>
                <c:pt idx="134">
                  <c:v>-2.69999999999999</c:v>
                </c:pt>
                <c:pt idx="135">
                  <c:v>-2.7099999999999902</c:v>
                </c:pt>
                <c:pt idx="136">
                  <c:v>-2.71999999999999</c:v>
                </c:pt>
                <c:pt idx="137">
                  <c:v>-2.7299999999999902</c:v>
                </c:pt>
                <c:pt idx="138">
                  <c:v>-2.73999999999999</c:v>
                </c:pt>
                <c:pt idx="139">
                  <c:v>-2.7499999999999898</c:v>
                </c:pt>
                <c:pt idx="140">
                  <c:v>-2.75999999999999</c:v>
                </c:pt>
                <c:pt idx="141">
                  <c:v>-2.7699999999999898</c:v>
                </c:pt>
                <c:pt idx="142">
                  <c:v>-2.77999999999999</c:v>
                </c:pt>
                <c:pt idx="143">
                  <c:v>-2.7899999999999898</c:v>
                </c:pt>
                <c:pt idx="144">
                  <c:v>-2.7999999999999901</c:v>
                </c:pt>
                <c:pt idx="145">
                  <c:v>-2.8999999999999901</c:v>
                </c:pt>
                <c:pt idx="146">
                  <c:v>-2.9099999999999899</c:v>
                </c:pt>
                <c:pt idx="147">
                  <c:v>-2.9199999999999902</c:v>
                </c:pt>
                <c:pt idx="148">
                  <c:v>-2.9299999999999899</c:v>
                </c:pt>
                <c:pt idx="149">
                  <c:v>-2.9399999999999902</c:v>
                </c:pt>
                <c:pt idx="150">
                  <c:v>-2.94999999999999</c:v>
                </c:pt>
                <c:pt idx="151">
                  <c:v>-2.9599999999999902</c:v>
                </c:pt>
                <c:pt idx="152">
                  <c:v>-2.96999999999999</c:v>
                </c:pt>
                <c:pt idx="153">
                  <c:v>-2.9799999999999902</c:v>
                </c:pt>
                <c:pt idx="154">
                  <c:v>-2.98999999999999</c:v>
                </c:pt>
                <c:pt idx="155">
                  <c:v>-2.9999999999999898</c:v>
                </c:pt>
                <c:pt idx="156">
                  <c:v>-3.00999999999999</c:v>
                </c:pt>
                <c:pt idx="157">
                  <c:v>-3.1099999999999901</c:v>
                </c:pt>
                <c:pt idx="158">
                  <c:v>-3.1199999999999899</c:v>
                </c:pt>
                <c:pt idx="159">
                  <c:v>-3.1299999999999901</c:v>
                </c:pt>
                <c:pt idx="160">
                  <c:v>-3.1399999999999899</c:v>
                </c:pt>
                <c:pt idx="161">
                  <c:v>-3.1499999999999901</c:v>
                </c:pt>
                <c:pt idx="162">
                  <c:v>-3.1599999999999899</c:v>
                </c:pt>
                <c:pt idx="163">
                  <c:v>-3.1699999999999902</c:v>
                </c:pt>
                <c:pt idx="164">
                  <c:v>-3.1799999999999899</c:v>
                </c:pt>
                <c:pt idx="165">
                  <c:v>-3.1899999999999902</c:v>
                </c:pt>
                <c:pt idx="166">
                  <c:v>-3.19999999999999</c:v>
                </c:pt>
                <c:pt idx="167">
                  <c:v>-3.2099999999999902</c:v>
                </c:pt>
                <c:pt idx="168">
                  <c:v>-3.21999999999999</c:v>
                </c:pt>
                <c:pt idx="169">
                  <c:v>-3.3199999999999901</c:v>
                </c:pt>
                <c:pt idx="170">
                  <c:v>-3.3299999999999899</c:v>
                </c:pt>
                <c:pt idx="171">
                  <c:v>-3.3399999999999901</c:v>
                </c:pt>
                <c:pt idx="172">
                  <c:v>-3.3499999999999899</c:v>
                </c:pt>
                <c:pt idx="173">
                  <c:v>-3.3599999999999901</c:v>
                </c:pt>
                <c:pt idx="174">
                  <c:v>-3.3699999999999899</c:v>
                </c:pt>
                <c:pt idx="175">
                  <c:v>-3.3799999999999901</c:v>
                </c:pt>
                <c:pt idx="176">
                  <c:v>-3.3899999999999899</c:v>
                </c:pt>
                <c:pt idx="177">
                  <c:v>-3.3999999999999901</c:v>
                </c:pt>
                <c:pt idx="178">
                  <c:v>-3.4099999999999899</c:v>
                </c:pt>
                <c:pt idx="179">
                  <c:v>-3.4199999999999902</c:v>
                </c:pt>
                <c:pt idx="180">
                  <c:v>-3.4299999999999899</c:v>
                </c:pt>
                <c:pt idx="181">
                  <c:v>-3.52999999999999</c:v>
                </c:pt>
                <c:pt idx="182">
                  <c:v>-3.5399999999999801</c:v>
                </c:pt>
                <c:pt idx="183">
                  <c:v>-3.5499999999999798</c:v>
                </c:pt>
                <c:pt idx="184">
                  <c:v>-3.5599999999999801</c:v>
                </c:pt>
                <c:pt idx="185">
                  <c:v>-3.5699999999999799</c:v>
                </c:pt>
                <c:pt idx="186">
                  <c:v>-3.5799999999999801</c:v>
                </c:pt>
                <c:pt idx="187">
                  <c:v>-3.5899999999999799</c:v>
                </c:pt>
                <c:pt idx="188">
                  <c:v>-3.5999999999999801</c:v>
                </c:pt>
                <c:pt idx="189">
                  <c:v>-3.6099999999999799</c:v>
                </c:pt>
                <c:pt idx="190">
                  <c:v>-3.6199999999999801</c:v>
                </c:pt>
                <c:pt idx="191">
                  <c:v>-3.6299999999999799</c:v>
                </c:pt>
                <c:pt idx="192">
                  <c:v>-3.6399999999999801</c:v>
                </c:pt>
                <c:pt idx="193">
                  <c:v>-3.7399999999999798</c:v>
                </c:pt>
                <c:pt idx="194">
                  <c:v>-3.74999999999998</c:v>
                </c:pt>
                <c:pt idx="195">
                  <c:v>-3.7599999999999798</c:v>
                </c:pt>
                <c:pt idx="196">
                  <c:v>-3.76999999999998</c:v>
                </c:pt>
                <c:pt idx="197">
                  <c:v>-3.7799999999999798</c:v>
                </c:pt>
                <c:pt idx="198">
                  <c:v>-3.7899999999999801</c:v>
                </c:pt>
                <c:pt idx="199">
                  <c:v>-3.7999999999999798</c:v>
                </c:pt>
                <c:pt idx="200">
                  <c:v>-3.8099999999999801</c:v>
                </c:pt>
                <c:pt idx="201">
                  <c:v>-3.8199999999999799</c:v>
                </c:pt>
                <c:pt idx="202">
                  <c:v>-3.8299999999999801</c:v>
                </c:pt>
                <c:pt idx="203">
                  <c:v>-3.8399999999999799</c:v>
                </c:pt>
                <c:pt idx="204">
                  <c:v>-3.8499999999999801</c:v>
                </c:pt>
                <c:pt idx="205">
                  <c:v>-3.9499999999999802</c:v>
                </c:pt>
                <c:pt idx="206">
                  <c:v>-3.95999999999998</c:v>
                </c:pt>
                <c:pt idx="207">
                  <c:v>-3.9699999999999802</c:v>
                </c:pt>
                <c:pt idx="208">
                  <c:v>-3.97999999999998</c:v>
                </c:pt>
                <c:pt idx="209">
                  <c:v>-3.9899999999999798</c:v>
                </c:pt>
                <c:pt idx="210">
                  <c:v>-3.99999999999998</c:v>
                </c:pt>
                <c:pt idx="211">
                  <c:v>-4.0099999999999802</c:v>
                </c:pt>
                <c:pt idx="212">
                  <c:v>-4.01999999999998</c:v>
                </c:pt>
                <c:pt idx="213">
                  <c:v>-4.0299999999999798</c:v>
                </c:pt>
                <c:pt idx="214">
                  <c:v>-4.0399999999999796</c:v>
                </c:pt>
                <c:pt idx="215">
                  <c:v>-4.0499999999999803</c:v>
                </c:pt>
                <c:pt idx="216">
                  <c:v>-4.0599999999999801</c:v>
                </c:pt>
                <c:pt idx="217">
                  <c:v>-4.1599999999999797</c:v>
                </c:pt>
                <c:pt idx="218">
                  <c:v>-4.2599999999999802</c:v>
                </c:pt>
                <c:pt idx="219">
                  <c:v>-4.26999999999998</c:v>
                </c:pt>
                <c:pt idx="220">
                  <c:v>-4.3699999999999797</c:v>
                </c:pt>
                <c:pt idx="221">
                  <c:v>-4.3799999999999804</c:v>
                </c:pt>
                <c:pt idx="222">
                  <c:v>-4.3899999999999801</c:v>
                </c:pt>
                <c:pt idx="223">
                  <c:v>-4.3999999999999799</c:v>
                </c:pt>
                <c:pt idx="224">
                  <c:v>-4.4099999999999797</c:v>
                </c:pt>
                <c:pt idx="225">
                  <c:v>-4.4199999999999804</c:v>
                </c:pt>
                <c:pt idx="226">
                  <c:v>-4.51999999999998</c:v>
                </c:pt>
                <c:pt idx="227">
                  <c:v>-4.5299999999999798</c:v>
                </c:pt>
                <c:pt idx="228">
                  <c:v>-4.5399999999999796</c:v>
                </c:pt>
                <c:pt idx="229">
                  <c:v>-4.5499999999999803</c:v>
                </c:pt>
                <c:pt idx="230">
                  <c:v>-4.5599999999999703</c:v>
                </c:pt>
                <c:pt idx="231">
                  <c:v>-4.5699999999999701</c:v>
                </c:pt>
                <c:pt idx="232">
                  <c:v>-4.5799999999999699</c:v>
                </c:pt>
                <c:pt idx="233">
                  <c:v>-4.5899999999999697</c:v>
                </c:pt>
                <c:pt idx="234">
                  <c:v>-4.5999999999999703</c:v>
                </c:pt>
                <c:pt idx="235">
                  <c:v>-4.6099999999999701</c:v>
                </c:pt>
                <c:pt idx="236">
                  <c:v>-4.6199999999999699</c:v>
                </c:pt>
                <c:pt idx="237">
                  <c:v>-4.6299999999999697</c:v>
                </c:pt>
                <c:pt idx="238">
                  <c:v>-4.6399999999999704</c:v>
                </c:pt>
                <c:pt idx="239">
                  <c:v>-4.6499999999999702</c:v>
                </c:pt>
                <c:pt idx="240">
                  <c:v>-4.6599999999999699</c:v>
                </c:pt>
                <c:pt idx="241">
                  <c:v>-4.6699999999999697</c:v>
                </c:pt>
                <c:pt idx="242">
                  <c:v>-4.6799999999999704</c:v>
                </c:pt>
                <c:pt idx="243">
                  <c:v>-4.6899999999999702</c:v>
                </c:pt>
                <c:pt idx="244">
                  <c:v>-4.69999999999997</c:v>
                </c:pt>
                <c:pt idx="245">
                  <c:v>-4.7099999999999698</c:v>
                </c:pt>
                <c:pt idx="246">
                  <c:v>-4.8099999999999703</c:v>
                </c:pt>
                <c:pt idx="247">
                  <c:v>-4.8199999999999701</c:v>
                </c:pt>
                <c:pt idx="248">
                  <c:v>-4.8299999999999699</c:v>
                </c:pt>
                <c:pt idx="249">
                  <c:v>-4.8399999999999697</c:v>
                </c:pt>
                <c:pt idx="250">
                  <c:v>-4.8499999999999703</c:v>
                </c:pt>
                <c:pt idx="251">
                  <c:v>-4.8599999999999701</c:v>
                </c:pt>
                <c:pt idx="252">
                  <c:v>-4.8699999999999699</c:v>
                </c:pt>
                <c:pt idx="253">
                  <c:v>-4.8799999999999697</c:v>
                </c:pt>
                <c:pt idx="254">
                  <c:v>-4.8899999999999704</c:v>
                </c:pt>
                <c:pt idx="255">
                  <c:v>-4.8999999999999702</c:v>
                </c:pt>
                <c:pt idx="256">
                  <c:v>-4.9099999999999699</c:v>
                </c:pt>
                <c:pt idx="257">
                  <c:v>-4.9199999999999697</c:v>
                </c:pt>
                <c:pt idx="258">
                  <c:v>-4.9299999999999704</c:v>
                </c:pt>
                <c:pt idx="259">
                  <c:v>-4.9399999999999702</c:v>
                </c:pt>
                <c:pt idx="260">
                  <c:v>-4.94999999999997</c:v>
                </c:pt>
                <c:pt idx="261">
                  <c:v>-4.9599999999999698</c:v>
                </c:pt>
                <c:pt idx="262">
                  <c:v>-4.9699999999999704</c:v>
                </c:pt>
                <c:pt idx="263">
                  <c:v>-4.9799999999999702</c:v>
                </c:pt>
                <c:pt idx="264">
                  <c:v>-4.98999999999997</c:v>
                </c:pt>
                <c:pt idx="265">
                  <c:v>-4.9999999999999698</c:v>
                </c:pt>
                <c:pt idx="266">
                  <c:v>-5.0099999999999696</c:v>
                </c:pt>
                <c:pt idx="267">
                  <c:v>-5.0199999999999703</c:v>
                </c:pt>
                <c:pt idx="268">
                  <c:v>-5.0299999999999701</c:v>
                </c:pt>
                <c:pt idx="269">
                  <c:v>-5.0399999999999698</c:v>
                </c:pt>
                <c:pt idx="270">
                  <c:v>-5.0499999999999696</c:v>
                </c:pt>
                <c:pt idx="271">
                  <c:v>-5.0599999999999703</c:v>
                </c:pt>
                <c:pt idx="272">
                  <c:v>-5.0699999999999701</c:v>
                </c:pt>
                <c:pt idx="273">
                  <c:v>-5.0799999999999699</c:v>
                </c:pt>
                <c:pt idx="274">
                  <c:v>-5.0899999999999697</c:v>
                </c:pt>
                <c:pt idx="275">
                  <c:v>-5.0999999999999703</c:v>
                </c:pt>
                <c:pt idx="276">
                  <c:v>-5.1099999999999604</c:v>
                </c:pt>
                <c:pt idx="277">
                  <c:v>-5.1199999999999601</c:v>
                </c:pt>
                <c:pt idx="278">
                  <c:v>-5.1299999999999599</c:v>
                </c:pt>
                <c:pt idx="279">
                  <c:v>-5.1399999999999597</c:v>
                </c:pt>
                <c:pt idx="280">
                  <c:v>-5.1499999999999604</c:v>
                </c:pt>
                <c:pt idx="281">
                  <c:v>-5.1599999999999602</c:v>
                </c:pt>
                <c:pt idx="282">
                  <c:v>-5.16999999999996</c:v>
                </c:pt>
                <c:pt idx="283">
                  <c:v>-5.1799999999999597</c:v>
                </c:pt>
                <c:pt idx="284">
                  <c:v>-5.1899999999999604</c:v>
                </c:pt>
                <c:pt idx="285">
                  <c:v>-5.1999999999999602</c:v>
                </c:pt>
                <c:pt idx="286">
                  <c:v>-5.20999999999996</c:v>
                </c:pt>
                <c:pt idx="287">
                  <c:v>-5.2199999999999598</c:v>
                </c:pt>
                <c:pt idx="288">
                  <c:v>-5.2299999999999596</c:v>
                </c:pt>
                <c:pt idx="289">
                  <c:v>-5.2399999999999602</c:v>
                </c:pt>
                <c:pt idx="290">
                  <c:v>-5.24999999999996</c:v>
                </c:pt>
                <c:pt idx="291">
                  <c:v>-5.2599999999999598</c:v>
                </c:pt>
                <c:pt idx="292">
                  <c:v>-5.2699999999999596</c:v>
                </c:pt>
                <c:pt idx="293">
                  <c:v>-5.2799999999999603</c:v>
                </c:pt>
                <c:pt idx="294">
                  <c:v>-5.2899999999999601</c:v>
                </c:pt>
                <c:pt idx="295">
                  <c:v>-5.2999999999999599</c:v>
                </c:pt>
                <c:pt idx="296">
                  <c:v>-5.3099999999999596</c:v>
                </c:pt>
                <c:pt idx="297">
                  <c:v>-5.3199999999999603</c:v>
                </c:pt>
                <c:pt idx="298">
                  <c:v>-5.3299999999999601</c:v>
                </c:pt>
                <c:pt idx="299">
                  <c:v>-5.3399999999999599</c:v>
                </c:pt>
                <c:pt idx="300">
                  <c:v>-5.3499999999999597</c:v>
                </c:pt>
                <c:pt idx="301">
                  <c:v>-5.3599999999999604</c:v>
                </c:pt>
                <c:pt idx="302">
                  <c:v>-5.3699999999999601</c:v>
                </c:pt>
                <c:pt idx="303">
                  <c:v>-5.4699999999999598</c:v>
                </c:pt>
                <c:pt idx="304">
                  <c:v>-5.4799999999999596</c:v>
                </c:pt>
                <c:pt idx="305">
                  <c:v>-5.4899999999999602</c:v>
                </c:pt>
                <c:pt idx="306">
                  <c:v>-5.49999999999996</c:v>
                </c:pt>
                <c:pt idx="307">
                  <c:v>-5.5099999999999598</c:v>
                </c:pt>
                <c:pt idx="308">
                  <c:v>-5.5199999999999596</c:v>
                </c:pt>
                <c:pt idx="309">
                  <c:v>-5.5299999999999603</c:v>
                </c:pt>
                <c:pt idx="310">
                  <c:v>-5.5399999999999601</c:v>
                </c:pt>
                <c:pt idx="311">
                  <c:v>-5.5499999999999599</c:v>
                </c:pt>
                <c:pt idx="312">
                  <c:v>-5.5599999999999596</c:v>
                </c:pt>
                <c:pt idx="313">
                  <c:v>-5.5699999999999603</c:v>
                </c:pt>
                <c:pt idx="314">
                  <c:v>-5.5799999999999601</c:v>
                </c:pt>
                <c:pt idx="315">
                  <c:v>-5.5899999999999599</c:v>
                </c:pt>
                <c:pt idx="316">
                  <c:v>-5.5999999999999597</c:v>
                </c:pt>
                <c:pt idx="317">
                  <c:v>-5.6099999999999604</c:v>
                </c:pt>
                <c:pt idx="318">
                  <c:v>-5.6199999999999601</c:v>
                </c:pt>
                <c:pt idx="319">
                  <c:v>-5.6299999999999599</c:v>
                </c:pt>
                <c:pt idx="320">
                  <c:v>-5.6399999999999597</c:v>
                </c:pt>
                <c:pt idx="321">
                  <c:v>-5.6499999999999604</c:v>
                </c:pt>
                <c:pt idx="322">
                  <c:v>-5.6599999999999504</c:v>
                </c:pt>
                <c:pt idx="323">
                  <c:v>-5.75999999999995</c:v>
                </c:pt>
                <c:pt idx="324">
                  <c:v>-5.7699999999999498</c:v>
                </c:pt>
                <c:pt idx="325">
                  <c:v>-5.7799999999999496</c:v>
                </c:pt>
                <c:pt idx="326">
                  <c:v>-5.7899999999999503</c:v>
                </c:pt>
                <c:pt idx="327">
                  <c:v>-5.7999999999999501</c:v>
                </c:pt>
                <c:pt idx="328">
                  <c:v>-5.8099999999999499</c:v>
                </c:pt>
                <c:pt idx="329">
                  <c:v>-5.8199999999999497</c:v>
                </c:pt>
                <c:pt idx="330">
                  <c:v>-5.8299999999999503</c:v>
                </c:pt>
                <c:pt idx="331">
                  <c:v>-5.8399999999999501</c:v>
                </c:pt>
                <c:pt idx="332">
                  <c:v>-5.8499999999999499</c:v>
                </c:pt>
                <c:pt idx="333">
                  <c:v>-5.8599999999999497</c:v>
                </c:pt>
                <c:pt idx="334">
                  <c:v>-5.8699999999999504</c:v>
                </c:pt>
                <c:pt idx="335">
                  <c:v>-5.8799999999999502</c:v>
                </c:pt>
                <c:pt idx="336">
                  <c:v>-5.8899999999999499</c:v>
                </c:pt>
                <c:pt idx="337">
                  <c:v>-5.8999999999999497</c:v>
                </c:pt>
                <c:pt idx="338">
                  <c:v>-5.9099999999999504</c:v>
                </c:pt>
                <c:pt idx="339">
                  <c:v>-5.9199999999999502</c:v>
                </c:pt>
                <c:pt idx="340">
                  <c:v>-5.92999999999995</c:v>
                </c:pt>
                <c:pt idx="341">
                  <c:v>-5.9399999999999498</c:v>
                </c:pt>
                <c:pt idx="342">
                  <c:v>-5.9499999999999504</c:v>
                </c:pt>
                <c:pt idx="343">
                  <c:v>-5.9599999999999502</c:v>
                </c:pt>
                <c:pt idx="344">
                  <c:v>-5.96999999999995</c:v>
                </c:pt>
                <c:pt idx="345">
                  <c:v>-5.9799999999999498</c:v>
                </c:pt>
                <c:pt idx="346">
                  <c:v>-5.9899999999999496</c:v>
                </c:pt>
                <c:pt idx="347">
                  <c:v>-5.9999999999999503</c:v>
                </c:pt>
                <c:pt idx="348">
                  <c:v>-6.00999999999995</c:v>
                </c:pt>
                <c:pt idx="349">
                  <c:v>-6.0199999999999498</c:v>
                </c:pt>
                <c:pt idx="350">
                  <c:v>-6.0299999999999496</c:v>
                </c:pt>
                <c:pt idx="351">
                  <c:v>-6.0399999999999503</c:v>
                </c:pt>
                <c:pt idx="352">
                  <c:v>-6.0499999999999501</c:v>
                </c:pt>
                <c:pt idx="353">
                  <c:v>-6.0599999999999499</c:v>
                </c:pt>
                <c:pt idx="354">
                  <c:v>-6.0699999999999497</c:v>
                </c:pt>
                <c:pt idx="355">
                  <c:v>-6.0799999999999503</c:v>
                </c:pt>
                <c:pt idx="356">
                  <c:v>-6.0899999999999501</c:v>
                </c:pt>
                <c:pt idx="357">
                  <c:v>-6.0999999999999499</c:v>
                </c:pt>
                <c:pt idx="358">
                  <c:v>-6.1099999999999497</c:v>
                </c:pt>
                <c:pt idx="359">
                  <c:v>-6.1199999999999504</c:v>
                </c:pt>
                <c:pt idx="360">
                  <c:v>-6.1299999999999502</c:v>
                </c:pt>
                <c:pt idx="361">
                  <c:v>-6.1399999999999499</c:v>
                </c:pt>
                <c:pt idx="362">
                  <c:v>-6.1499999999999497</c:v>
                </c:pt>
                <c:pt idx="363">
                  <c:v>-6.1599999999999504</c:v>
                </c:pt>
                <c:pt idx="364">
                  <c:v>-6.1699999999999502</c:v>
                </c:pt>
                <c:pt idx="365">
                  <c:v>-6.17999999999995</c:v>
                </c:pt>
                <c:pt idx="366">
                  <c:v>-6.1899999999999498</c:v>
                </c:pt>
                <c:pt idx="367">
                  <c:v>-6.1999999999999504</c:v>
                </c:pt>
                <c:pt idx="368">
                  <c:v>-6.2099999999999396</c:v>
                </c:pt>
                <c:pt idx="369">
                  <c:v>-6.2199999999999402</c:v>
                </c:pt>
                <c:pt idx="370">
                  <c:v>-6.22999999999994</c:v>
                </c:pt>
                <c:pt idx="371">
                  <c:v>-6.2399999999999398</c:v>
                </c:pt>
                <c:pt idx="372">
                  <c:v>-6.2499999999999396</c:v>
                </c:pt>
                <c:pt idx="373">
                  <c:v>-6.2599999999999403</c:v>
                </c:pt>
                <c:pt idx="374">
                  <c:v>-6.2699999999999401</c:v>
                </c:pt>
                <c:pt idx="375">
                  <c:v>-6.2799999999999399</c:v>
                </c:pt>
                <c:pt idx="376">
                  <c:v>-6.2899999999999396</c:v>
                </c:pt>
                <c:pt idx="377">
                  <c:v>-6.2999999999999403</c:v>
                </c:pt>
                <c:pt idx="378">
                  <c:v>-6.3099999999999401</c:v>
                </c:pt>
                <c:pt idx="379">
                  <c:v>-6.3199999999999399</c:v>
                </c:pt>
                <c:pt idx="380">
                  <c:v>-6.4199999999999404</c:v>
                </c:pt>
                <c:pt idx="381">
                  <c:v>-6.4299999999999402</c:v>
                </c:pt>
                <c:pt idx="382">
                  <c:v>-6.43999999999994</c:v>
                </c:pt>
                <c:pt idx="383">
                  <c:v>-6.4499999999999398</c:v>
                </c:pt>
                <c:pt idx="384">
                  <c:v>-6.4599999999999396</c:v>
                </c:pt>
                <c:pt idx="385">
                  <c:v>-6.4699999999999402</c:v>
                </c:pt>
                <c:pt idx="386">
                  <c:v>-6.47999999999994</c:v>
                </c:pt>
                <c:pt idx="387">
                  <c:v>-6.4899999999999398</c:v>
                </c:pt>
                <c:pt idx="388">
                  <c:v>-6.4999999999999396</c:v>
                </c:pt>
                <c:pt idx="389">
                  <c:v>-6.5099999999999403</c:v>
                </c:pt>
                <c:pt idx="390">
                  <c:v>-6.5199999999999401</c:v>
                </c:pt>
                <c:pt idx="391">
                  <c:v>-6.5299999999999399</c:v>
                </c:pt>
                <c:pt idx="392">
                  <c:v>-6.5399999999999396</c:v>
                </c:pt>
                <c:pt idx="393">
                  <c:v>-6.5499999999999403</c:v>
                </c:pt>
                <c:pt idx="394">
                  <c:v>-6.5599999999999401</c:v>
                </c:pt>
                <c:pt idx="395">
                  <c:v>-6.5699999999999399</c:v>
                </c:pt>
                <c:pt idx="396">
                  <c:v>-6.5799999999999397</c:v>
                </c:pt>
                <c:pt idx="397">
                  <c:v>-6.5899999999999403</c:v>
                </c:pt>
                <c:pt idx="398">
                  <c:v>-6.5999999999999401</c:v>
                </c:pt>
                <c:pt idx="399">
                  <c:v>-6.6099999999999399</c:v>
                </c:pt>
                <c:pt idx="400">
                  <c:v>-6.7099999999999396</c:v>
                </c:pt>
                <c:pt idx="401">
                  <c:v>-6.7199999999999402</c:v>
                </c:pt>
                <c:pt idx="402">
                  <c:v>-6.72999999999994</c:v>
                </c:pt>
                <c:pt idx="403">
                  <c:v>-6.7399999999999398</c:v>
                </c:pt>
                <c:pt idx="404">
                  <c:v>-6.7499999999999396</c:v>
                </c:pt>
                <c:pt idx="405">
                  <c:v>-6.7599999999999403</c:v>
                </c:pt>
                <c:pt idx="406">
                  <c:v>-6.7699999999999401</c:v>
                </c:pt>
                <c:pt idx="407">
                  <c:v>-6.7799999999999399</c:v>
                </c:pt>
                <c:pt idx="408">
                  <c:v>-6.7899999999999396</c:v>
                </c:pt>
                <c:pt idx="409">
                  <c:v>-6.7999999999999403</c:v>
                </c:pt>
                <c:pt idx="410">
                  <c:v>-6.8099999999999401</c:v>
                </c:pt>
                <c:pt idx="411">
                  <c:v>-6.8199999999999399</c:v>
                </c:pt>
                <c:pt idx="412">
                  <c:v>-6.8299999999999397</c:v>
                </c:pt>
                <c:pt idx="413">
                  <c:v>-6.8399999999999403</c:v>
                </c:pt>
                <c:pt idx="414">
                  <c:v>-6.8499999999999304</c:v>
                </c:pt>
                <c:pt idx="415">
                  <c:v>-6.8599999999999302</c:v>
                </c:pt>
                <c:pt idx="416">
                  <c:v>-6.8699999999999299</c:v>
                </c:pt>
                <c:pt idx="417">
                  <c:v>-6.8799999999999297</c:v>
                </c:pt>
                <c:pt idx="418">
                  <c:v>-6.8899999999999304</c:v>
                </c:pt>
                <c:pt idx="419">
                  <c:v>-6.8999999999999302</c:v>
                </c:pt>
                <c:pt idx="420">
                  <c:v>-6.90999999999993</c:v>
                </c:pt>
                <c:pt idx="421">
                  <c:v>-6.9199999999999298</c:v>
                </c:pt>
                <c:pt idx="422">
                  <c:v>-6.9299999999999304</c:v>
                </c:pt>
                <c:pt idx="423">
                  <c:v>-6.9399999999999302</c:v>
                </c:pt>
                <c:pt idx="424">
                  <c:v>-6.94999999999993</c:v>
                </c:pt>
                <c:pt idx="425">
                  <c:v>-6.9599999999999298</c:v>
                </c:pt>
                <c:pt idx="426">
                  <c:v>-6.9699999999999296</c:v>
                </c:pt>
                <c:pt idx="427">
                  <c:v>-6.9799999999999303</c:v>
                </c:pt>
                <c:pt idx="428">
                  <c:v>-6.98999999999993</c:v>
                </c:pt>
                <c:pt idx="429">
                  <c:v>-6.9999999999999298</c:v>
                </c:pt>
                <c:pt idx="430">
                  <c:v>-7.0099999999999296</c:v>
                </c:pt>
                <c:pt idx="431">
                  <c:v>-7.0199999999999303</c:v>
                </c:pt>
                <c:pt idx="432">
                  <c:v>-7.0299999999999301</c:v>
                </c:pt>
                <c:pt idx="433">
                  <c:v>-7.0399999999999299</c:v>
                </c:pt>
                <c:pt idx="434">
                  <c:v>-7.0499999999999297</c:v>
                </c:pt>
                <c:pt idx="435">
                  <c:v>-7.0599999999999303</c:v>
                </c:pt>
                <c:pt idx="436">
                  <c:v>-7.0699999999999301</c:v>
                </c:pt>
                <c:pt idx="437">
                  <c:v>-7.0799999999999299</c:v>
                </c:pt>
                <c:pt idx="438">
                  <c:v>-7.0899999999999297</c:v>
                </c:pt>
                <c:pt idx="439">
                  <c:v>-7.0999999999999304</c:v>
                </c:pt>
                <c:pt idx="440">
                  <c:v>-7.1099999999999302</c:v>
                </c:pt>
                <c:pt idx="441">
                  <c:v>-7.1199999999999299</c:v>
                </c:pt>
                <c:pt idx="442">
                  <c:v>-7.1299999999999297</c:v>
                </c:pt>
                <c:pt idx="443">
                  <c:v>-7.1399999999999304</c:v>
                </c:pt>
                <c:pt idx="444">
                  <c:v>-7.1499999999999302</c:v>
                </c:pt>
                <c:pt idx="445">
                  <c:v>-7.15999999999993</c:v>
                </c:pt>
                <c:pt idx="446">
                  <c:v>-7.1699999999999298</c:v>
                </c:pt>
                <c:pt idx="447">
                  <c:v>-7.1799999999999304</c:v>
                </c:pt>
                <c:pt idx="448">
                  <c:v>-7.1899999999999302</c:v>
                </c:pt>
                <c:pt idx="449">
                  <c:v>-7.19999999999993</c:v>
                </c:pt>
                <c:pt idx="450">
                  <c:v>-7.2099999999999298</c:v>
                </c:pt>
                <c:pt idx="451">
                  <c:v>-7.2199999999999296</c:v>
                </c:pt>
                <c:pt idx="452">
                  <c:v>-7.2299999999999303</c:v>
                </c:pt>
                <c:pt idx="453">
                  <c:v>-7.23999999999993</c:v>
                </c:pt>
                <c:pt idx="454">
                  <c:v>-7.2499999999999298</c:v>
                </c:pt>
                <c:pt idx="455">
                  <c:v>-7.2599999999999296</c:v>
                </c:pt>
                <c:pt idx="456">
                  <c:v>-7.2699999999999303</c:v>
                </c:pt>
                <c:pt idx="457">
                  <c:v>-7.3699999999999299</c:v>
                </c:pt>
                <c:pt idx="458">
                  <c:v>-7.3799999999999297</c:v>
                </c:pt>
                <c:pt idx="459">
                  <c:v>-7.3899999999999304</c:v>
                </c:pt>
                <c:pt idx="460">
                  <c:v>-7.3999999999999204</c:v>
                </c:pt>
                <c:pt idx="461">
                  <c:v>-7.4099999999999202</c:v>
                </c:pt>
                <c:pt idx="462">
                  <c:v>-7.41999999999992</c:v>
                </c:pt>
                <c:pt idx="463">
                  <c:v>-7.4299999999999198</c:v>
                </c:pt>
                <c:pt idx="464">
                  <c:v>-7.4399999999999196</c:v>
                </c:pt>
                <c:pt idx="465">
                  <c:v>-7.4499999999999202</c:v>
                </c:pt>
                <c:pt idx="466">
                  <c:v>-7.45999999999992</c:v>
                </c:pt>
                <c:pt idx="467">
                  <c:v>-7.4699999999999198</c:v>
                </c:pt>
                <c:pt idx="468">
                  <c:v>-7.4799999999999196</c:v>
                </c:pt>
                <c:pt idx="469">
                  <c:v>-7.4899999999999203</c:v>
                </c:pt>
                <c:pt idx="470">
                  <c:v>-7.4999999999999201</c:v>
                </c:pt>
                <c:pt idx="471">
                  <c:v>-7.5099999999999199</c:v>
                </c:pt>
                <c:pt idx="472">
                  <c:v>-7.5199999999999196</c:v>
                </c:pt>
                <c:pt idx="473">
                  <c:v>-7.5299999999999203</c:v>
                </c:pt>
                <c:pt idx="474">
                  <c:v>-7.5399999999999201</c:v>
                </c:pt>
                <c:pt idx="475">
                  <c:v>-7.5499999999999199</c:v>
                </c:pt>
                <c:pt idx="476">
                  <c:v>-7.5599999999999197</c:v>
                </c:pt>
                <c:pt idx="477">
                  <c:v>-7.6599999999999202</c:v>
                </c:pt>
                <c:pt idx="478">
                  <c:v>-7.66999999999992</c:v>
                </c:pt>
                <c:pt idx="479">
                  <c:v>-7.6799999999999198</c:v>
                </c:pt>
                <c:pt idx="480">
                  <c:v>-7.6899999999999196</c:v>
                </c:pt>
                <c:pt idx="481">
                  <c:v>-7.6999999999999202</c:v>
                </c:pt>
                <c:pt idx="482">
                  <c:v>-7.70999999999992</c:v>
                </c:pt>
                <c:pt idx="483">
                  <c:v>-7.7199999999999198</c:v>
                </c:pt>
                <c:pt idx="484">
                  <c:v>-7.7299999999999196</c:v>
                </c:pt>
                <c:pt idx="485">
                  <c:v>-7.7399999999999203</c:v>
                </c:pt>
                <c:pt idx="486">
                  <c:v>-7.7499999999999201</c:v>
                </c:pt>
                <c:pt idx="487">
                  <c:v>-7.7599999999999199</c:v>
                </c:pt>
                <c:pt idx="488">
                  <c:v>-7.7699999999999196</c:v>
                </c:pt>
                <c:pt idx="489">
                  <c:v>-7.7799999999999203</c:v>
                </c:pt>
                <c:pt idx="490">
                  <c:v>-7.7899999999999201</c:v>
                </c:pt>
                <c:pt idx="491">
                  <c:v>-7.7999999999999199</c:v>
                </c:pt>
                <c:pt idx="492">
                  <c:v>-7.8099999999999197</c:v>
                </c:pt>
                <c:pt idx="493">
                  <c:v>-7.8199999999999203</c:v>
                </c:pt>
                <c:pt idx="494">
                  <c:v>-7.8299999999999201</c:v>
                </c:pt>
                <c:pt idx="495">
                  <c:v>-7.8399999999999199</c:v>
                </c:pt>
                <c:pt idx="496">
                  <c:v>-7.8499999999999197</c:v>
                </c:pt>
                <c:pt idx="497">
                  <c:v>-7.8599999999999204</c:v>
                </c:pt>
                <c:pt idx="498">
                  <c:v>-7.8699999999999202</c:v>
                </c:pt>
                <c:pt idx="499">
                  <c:v>-7.87999999999992</c:v>
                </c:pt>
                <c:pt idx="500">
                  <c:v>-7.8899999999999197</c:v>
                </c:pt>
                <c:pt idx="501">
                  <c:v>-7.8999999999999204</c:v>
                </c:pt>
                <c:pt idx="502">
                  <c:v>-7.9099999999999202</c:v>
                </c:pt>
                <c:pt idx="503">
                  <c:v>-7.91999999999992</c:v>
                </c:pt>
                <c:pt idx="504">
                  <c:v>-7.9299999999999198</c:v>
                </c:pt>
                <c:pt idx="505">
                  <c:v>-7.9399999999999196</c:v>
                </c:pt>
                <c:pt idx="506">
                  <c:v>-7.9499999999999096</c:v>
                </c:pt>
                <c:pt idx="507">
                  <c:v>-7.9599999999999103</c:v>
                </c:pt>
                <c:pt idx="508">
                  <c:v>-7.96999999999991</c:v>
                </c:pt>
                <c:pt idx="509">
                  <c:v>-7.9799999999999098</c:v>
                </c:pt>
                <c:pt idx="510">
                  <c:v>-7.9899999999999096</c:v>
                </c:pt>
                <c:pt idx="511">
                  <c:v>-7.9999999999999103</c:v>
                </c:pt>
                <c:pt idx="512">
                  <c:v>-8.0099999999999092</c:v>
                </c:pt>
                <c:pt idx="513">
                  <c:v>-8.0199999999999108</c:v>
                </c:pt>
                <c:pt idx="514">
                  <c:v>-8.0299999999999105</c:v>
                </c:pt>
                <c:pt idx="515">
                  <c:v>-8.0399999999999103</c:v>
                </c:pt>
                <c:pt idx="516">
                  <c:v>-8.0499999999999101</c:v>
                </c:pt>
                <c:pt idx="517">
                  <c:v>-8.0599999999999099</c:v>
                </c:pt>
                <c:pt idx="518">
                  <c:v>-8.0699999999999097</c:v>
                </c:pt>
                <c:pt idx="519">
                  <c:v>-8.0799999999999095</c:v>
                </c:pt>
                <c:pt idx="520">
                  <c:v>-8.0899999999999093</c:v>
                </c:pt>
                <c:pt idx="521">
                  <c:v>-8.0999999999999108</c:v>
                </c:pt>
                <c:pt idx="522">
                  <c:v>-8.1099999999999106</c:v>
                </c:pt>
                <c:pt idx="523">
                  <c:v>-8.1199999999999104</c:v>
                </c:pt>
                <c:pt idx="524">
                  <c:v>-8.1299999999999102</c:v>
                </c:pt>
                <c:pt idx="525">
                  <c:v>-8.13999999999991</c:v>
                </c:pt>
                <c:pt idx="526">
                  <c:v>-8.1499999999999098</c:v>
                </c:pt>
                <c:pt idx="527">
                  <c:v>-8.1599999999999095</c:v>
                </c:pt>
                <c:pt idx="528">
                  <c:v>-8.1699999999999093</c:v>
                </c:pt>
                <c:pt idx="529">
                  <c:v>-8.1799999999999091</c:v>
                </c:pt>
                <c:pt idx="530">
                  <c:v>-8.1899999999999107</c:v>
                </c:pt>
                <c:pt idx="531">
                  <c:v>-8.1999999999999105</c:v>
                </c:pt>
                <c:pt idx="532">
                  <c:v>-8.2099999999999103</c:v>
                </c:pt>
                <c:pt idx="533">
                  <c:v>-8.21999999999991</c:v>
                </c:pt>
                <c:pt idx="534">
                  <c:v>-8.3199999999999097</c:v>
                </c:pt>
                <c:pt idx="535">
                  <c:v>-8.3299999999999095</c:v>
                </c:pt>
                <c:pt idx="536">
                  <c:v>-8.3399999999999093</c:v>
                </c:pt>
                <c:pt idx="537">
                  <c:v>-8.3499999999999108</c:v>
                </c:pt>
                <c:pt idx="538">
                  <c:v>-8.3599999999999106</c:v>
                </c:pt>
                <c:pt idx="539">
                  <c:v>-8.3699999999999104</c:v>
                </c:pt>
                <c:pt idx="540">
                  <c:v>-8.3799999999999102</c:v>
                </c:pt>
                <c:pt idx="541">
                  <c:v>-8.38999999999991</c:v>
                </c:pt>
                <c:pt idx="542">
                  <c:v>-8.3999999999999098</c:v>
                </c:pt>
                <c:pt idx="543">
                  <c:v>-8.4099999999999095</c:v>
                </c:pt>
                <c:pt idx="544">
                  <c:v>-8.4199999999999093</c:v>
                </c:pt>
                <c:pt idx="545">
                  <c:v>-8.4299999999999091</c:v>
                </c:pt>
                <c:pt idx="546">
                  <c:v>-8.4399999999999107</c:v>
                </c:pt>
                <c:pt idx="547">
                  <c:v>-8.4499999999999105</c:v>
                </c:pt>
                <c:pt idx="548">
                  <c:v>-8.4599999999999103</c:v>
                </c:pt>
                <c:pt idx="549">
                  <c:v>-8.46999999999991</c:v>
                </c:pt>
                <c:pt idx="550">
                  <c:v>-8.4799999999999098</c:v>
                </c:pt>
                <c:pt idx="551">
                  <c:v>-8.4899999999999096</c:v>
                </c:pt>
                <c:pt idx="552">
                  <c:v>-8.4999999999999094</c:v>
                </c:pt>
                <c:pt idx="553">
                  <c:v>-8.5099999999999092</c:v>
                </c:pt>
                <c:pt idx="554">
                  <c:v>-8.6099999999999106</c:v>
                </c:pt>
                <c:pt idx="555">
                  <c:v>-8.6199999999999104</c:v>
                </c:pt>
                <c:pt idx="556">
                  <c:v>-8.6299999999998995</c:v>
                </c:pt>
                <c:pt idx="557">
                  <c:v>-8.6399999999998993</c:v>
                </c:pt>
                <c:pt idx="558">
                  <c:v>-8.6499999999999009</c:v>
                </c:pt>
                <c:pt idx="559">
                  <c:v>-8.6599999999999007</c:v>
                </c:pt>
                <c:pt idx="560">
                  <c:v>-8.6699999999999005</c:v>
                </c:pt>
                <c:pt idx="561">
                  <c:v>-8.6799999999999002</c:v>
                </c:pt>
                <c:pt idx="562">
                  <c:v>-8.6899999999999</c:v>
                </c:pt>
                <c:pt idx="563">
                  <c:v>-8.6999999999998998</c:v>
                </c:pt>
                <c:pt idx="564">
                  <c:v>-8.7099999999998996</c:v>
                </c:pt>
                <c:pt idx="565">
                  <c:v>-8.7199999999998994</c:v>
                </c:pt>
                <c:pt idx="566">
                  <c:v>-8.7299999999998992</c:v>
                </c:pt>
                <c:pt idx="567">
                  <c:v>-8.7399999999999007</c:v>
                </c:pt>
                <c:pt idx="568">
                  <c:v>-8.7499999999999005</c:v>
                </c:pt>
                <c:pt idx="569">
                  <c:v>-8.7599999999999003</c:v>
                </c:pt>
                <c:pt idx="570">
                  <c:v>-8.7699999999999001</c:v>
                </c:pt>
                <c:pt idx="571">
                  <c:v>-8.7799999999998999</c:v>
                </c:pt>
                <c:pt idx="572">
                  <c:v>-8.7899999999998997</c:v>
                </c:pt>
                <c:pt idx="573">
                  <c:v>-8.7999999999998995</c:v>
                </c:pt>
                <c:pt idx="574">
                  <c:v>-8.8099999999998992</c:v>
                </c:pt>
                <c:pt idx="575">
                  <c:v>-8.8199999999999008</c:v>
                </c:pt>
                <c:pt idx="576">
                  <c:v>-8.8299999999999006</c:v>
                </c:pt>
                <c:pt idx="577">
                  <c:v>-8.8399999999999004</c:v>
                </c:pt>
                <c:pt idx="578">
                  <c:v>-8.8499999999999002</c:v>
                </c:pt>
                <c:pt idx="579">
                  <c:v>-8.8599999999999</c:v>
                </c:pt>
                <c:pt idx="580">
                  <c:v>-8.8699999999998997</c:v>
                </c:pt>
                <c:pt idx="581">
                  <c:v>-8.8799999999998995</c:v>
                </c:pt>
                <c:pt idx="582">
                  <c:v>-8.8899999999998993</c:v>
                </c:pt>
                <c:pt idx="583">
                  <c:v>-8.8999999999999009</c:v>
                </c:pt>
                <c:pt idx="584">
                  <c:v>-8.9099999999999007</c:v>
                </c:pt>
                <c:pt idx="585">
                  <c:v>-8.9199999999999005</c:v>
                </c:pt>
                <c:pt idx="586">
                  <c:v>-8.9299999999999002</c:v>
                </c:pt>
                <c:pt idx="587">
                  <c:v>-8.9399999999999</c:v>
                </c:pt>
                <c:pt idx="588">
                  <c:v>-8.9499999999998998</c:v>
                </c:pt>
                <c:pt idx="589">
                  <c:v>-8.9599999999998996</c:v>
                </c:pt>
                <c:pt idx="590">
                  <c:v>-8.9699999999998994</c:v>
                </c:pt>
                <c:pt idx="591">
                  <c:v>-8.9799999999998992</c:v>
                </c:pt>
                <c:pt idx="592">
                  <c:v>-8.9899999999999007</c:v>
                </c:pt>
                <c:pt idx="593">
                  <c:v>-8.9999999999999005</c:v>
                </c:pt>
                <c:pt idx="594">
                  <c:v>-9.0099999999999003</c:v>
                </c:pt>
                <c:pt idx="595">
                  <c:v>-9.0199999999999001</c:v>
                </c:pt>
                <c:pt idx="596">
                  <c:v>-9.0299999999998999</c:v>
                </c:pt>
                <c:pt idx="597">
                  <c:v>-9.0399999999998997</c:v>
                </c:pt>
                <c:pt idx="598">
                  <c:v>-9.0499999999998995</c:v>
                </c:pt>
                <c:pt idx="599">
                  <c:v>-9.0599999999998992</c:v>
                </c:pt>
                <c:pt idx="600">
                  <c:v>-9.0699999999999008</c:v>
                </c:pt>
                <c:pt idx="601">
                  <c:v>-9.0799999999999006</c:v>
                </c:pt>
                <c:pt idx="602">
                  <c:v>-9.0899999999999004</c:v>
                </c:pt>
                <c:pt idx="603">
                  <c:v>-9.0999999999998895</c:v>
                </c:pt>
                <c:pt idx="604">
                  <c:v>-9.1099999999998893</c:v>
                </c:pt>
                <c:pt idx="605">
                  <c:v>-9.1199999999998909</c:v>
                </c:pt>
                <c:pt idx="606">
                  <c:v>-9.1299999999998906</c:v>
                </c:pt>
                <c:pt idx="607">
                  <c:v>-9.1399999999998904</c:v>
                </c:pt>
                <c:pt idx="608">
                  <c:v>-9.1499999999998902</c:v>
                </c:pt>
                <c:pt idx="609">
                  <c:v>-9.15999999999989</c:v>
                </c:pt>
                <c:pt idx="610">
                  <c:v>-9.1699999999998898</c:v>
                </c:pt>
                <c:pt idx="611">
                  <c:v>-9.2699999999998894</c:v>
                </c:pt>
                <c:pt idx="612">
                  <c:v>-9.2799999999998892</c:v>
                </c:pt>
                <c:pt idx="613">
                  <c:v>-9.2899999999998908</c:v>
                </c:pt>
                <c:pt idx="614">
                  <c:v>-9.2999999999998906</c:v>
                </c:pt>
                <c:pt idx="615">
                  <c:v>-9.3099999999998904</c:v>
                </c:pt>
                <c:pt idx="616">
                  <c:v>-9.3199999999998902</c:v>
                </c:pt>
                <c:pt idx="617">
                  <c:v>-9.3299999999998899</c:v>
                </c:pt>
                <c:pt idx="618">
                  <c:v>-9.3399999999998897</c:v>
                </c:pt>
                <c:pt idx="619">
                  <c:v>-9.3499999999998895</c:v>
                </c:pt>
                <c:pt idx="620">
                  <c:v>-9.3599999999998893</c:v>
                </c:pt>
                <c:pt idx="621">
                  <c:v>-9.3699999999998909</c:v>
                </c:pt>
                <c:pt idx="622">
                  <c:v>-9.3799999999998906</c:v>
                </c:pt>
                <c:pt idx="623">
                  <c:v>-9.3899999999998904</c:v>
                </c:pt>
                <c:pt idx="624">
                  <c:v>-9.3999999999998902</c:v>
                </c:pt>
                <c:pt idx="625">
                  <c:v>-9.40999999999989</c:v>
                </c:pt>
                <c:pt idx="626">
                  <c:v>-9.4199999999998898</c:v>
                </c:pt>
                <c:pt idx="627">
                  <c:v>-9.4299999999998896</c:v>
                </c:pt>
                <c:pt idx="628">
                  <c:v>-9.4399999999998894</c:v>
                </c:pt>
                <c:pt idx="629">
                  <c:v>-9.4499999999998892</c:v>
                </c:pt>
                <c:pt idx="630">
                  <c:v>-9.4599999999998907</c:v>
                </c:pt>
                <c:pt idx="631">
                  <c:v>-9.5599999999998904</c:v>
                </c:pt>
                <c:pt idx="632">
                  <c:v>-9.5699999999998902</c:v>
                </c:pt>
                <c:pt idx="633">
                  <c:v>-9.5799999999998899</c:v>
                </c:pt>
                <c:pt idx="634">
                  <c:v>-9.5899999999998897</c:v>
                </c:pt>
                <c:pt idx="635">
                  <c:v>-9.5999999999998895</c:v>
                </c:pt>
                <c:pt idx="636">
                  <c:v>-9.6099999999998893</c:v>
                </c:pt>
                <c:pt idx="637">
                  <c:v>-9.6199999999998909</c:v>
                </c:pt>
                <c:pt idx="638">
                  <c:v>-9.6299999999998906</c:v>
                </c:pt>
                <c:pt idx="639">
                  <c:v>-9.6399999999998904</c:v>
                </c:pt>
                <c:pt idx="640">
                  <c:v>-9.6499999999998902</c:v>
                </c:pt>
                <c:pt idx="641">
                  <c:v>-9.65999999999989</c:v>
                </c:pt>
                <c:pt idx="642">
                  <c:v>-9.6699999999998898</c:v>
                </c:pt>
                <c:pt idx="643">
                  <c:v>-9.6799999999998896</c:v>
                </c:pt>
                <c:pt idx="644">
                  <c:v>-9.6899999999998894</c:v>
                </c:pt>
                <c:pt idx="645">
                  <c:v>-9.6999999999998892</c:v>
                </c:pt>
                <c:pt idx="646">
                  <c:v>-9.7099999999998907</c:v>
                </c:pt>
                <c:pt idx="647">
                  <c:v>-9.7199999999998905</c:v>
                </c:pt>
                <c:pt idx="648">
                  <c:v>-9.7299999999998903</c:v>
                </c:pt>
                <c:pt idx="649">
                  <c:v>-9.7399999999998794</c:v>
                </c:pt>
                <c:pt idx="650">
                  <c:v>-9.7499999999998792</c:v>
                </c:pt>
                <c:pt idx="651">
                  <c:v>-9.7599999999998808</c:v>
                </c:pt>
                <c:pt idx="652">
                  <c:v>-9.7699999999998806</c:v>
                </c:pt>
                <c:pt idx="653">
                  <c:v>-9.7799999999998803</c:v>
                </c:pt>
                <c:pt idx="654">
                  <c:v>-9.7899999999998801</c:v>
                </c:pt>
                <c:pt idx="655">
                  <c:v>-9.7999999999998799</c:v>
                </c:pt>
                <c:pt idx="656">
                  <c:v>-9.8099999999998797</c:v>
                </c:pt>
                <c:pt idx="657">
                  <c:v>-9.8199999999998795</c:v>
                </c:pt>
                <c:pt idx="658">
                  <c:v>-9.8299999999998793</c:v>
                </c:pt>
                <c:pt idx="659">
                  <c:v>-9.8399999999998808</c:v>
                </c:pt>
                <c:pt idx="660">
                  <c:v>-9.8499999999998806</c:v>
                </c:pt>
                <c:pt idx="661">
                  <c:v>-9.8599999999998804</c:v>
                </c:pt>
                <c:pt idx="662">
                  <c:v>-9.8699999999998802</c:v>
                </c:pt>
                <c:pt idx="663">
                  <c:v>-9.87999999999988</c:v>
                </c:pt>
                <c:pt idx="664">
                  <c:v>-9.8899999999998798</c:v>
                </c:pt>
                <c:pt idx="665">
                  <c:v>-9.8999999999998796</c:v>
                </c:pt>
                <c:pt idx="666">
                  <c:v>-9.9099999999998793</c:v>
                </c:pt>
                <c:pt idx="667">
                  <c:v>-9.9199999999998791</c:v>
                </c:pt>
                <c:pt idx="668">
                  <c:v>-9.9299999999998807</c:v>
                </c:pt>
                <c:pt idx="669">
                  <c:v>-9.9399999999998805</c:v>
                </c:pt>
                <c:pt idx="670">
                  <c:v>-9.9499999999998803</c:v>
                </c:pt>
                <c:pt idx="671">
                  <c:v>-9.9599999999998801</c:v>
                </c:pt>
                <c:pt idx="672">
                  <c:v>-9.9699999999998798</c:v>
                </c:pt>
                <c:pt idx="673">
                  <c:v>-9.9799999999998796</c:v>
                </c:pt>
                <c:pt idx="674">
                  <c:v>-9.9899999999998794</c:v>
                </c:pt>
                <c:pt idx="675">
                  <c:v>-9.9999999999998792</c:v>
                </c:pt>
                <c:pt idx="676">
                  <c:v>-10.0099999999999</c:v>
                </c:pt>
                <c:pt idx="677">
                  <c:v>-10.0199999999999</c:v>
                </c:pt>
                <c:pt idx="678">
                  <c:v>-10.0299999999999</c:v>
                </c:pt>
                <c:pt idx="679">
                  <c:v>-10.0399999999999</c:v>
                </c:pt>
                <c:pt idx="680">
                  <c:v>-10.049999999999899</c:v>
                </c:pt>
                <c:pt idx="681">
                  <c:v>-10.059999999999899</c:v>
                </c:pt>
                <c:pt idx="682">
                  <c:v>-10.069999999999901</c:v>
                </c:pt>
                <c:pt idx="683">
                  <c:v>-10.079999999999901</c:v>
                </c:pt>
                <c:pt idx="684">
                  <c:v>-10.0899999999999</c:v>
                </c:pt>
                <c:pt idx="685">
                  <c:v>-10.0999999999999</c:v>
                </c:pt>
                <c:pt idx="686">
                  <c:v>-10.1099999999999</c:v>
                </c:pt>
                <c:pt idx="687">
                  <c:v>-10.1199999999999</c:v>
                </c:pt>
                <c:pt idx="688">
                  <c:v>-10.219999999999899</c:v>
                </c:pt>
                <c:pt idx="689">
                  <c:v>-10.229999999999899</c:v>
                </c:pt>
                <c:pt idx="690">
                  <c:v>-10.239999999999901</c:v>
                </c:pt>
                <c:pt idx="691">
                  <c:v>-10.249999999999901</c:v>
                </c:pt>
                <c:pt idx="692">
                  <c:v>-10.2599999999999</c:v>
                </c:pt>
                <c:pt idx="693">
                  <c:v>-10.2699999999999</c:v>
                </c:pt>
                <c:pt idx="694">
                  <c:v>-10.2799999999999</c:v>
                </c:pt>
                <c:pt idx="695">
                  <c:v>-10.2899999999999</c:v>
                </c:pt>
                <c:pt idx="696">
                  <c:v>-10.299999999999899</c:v>
                </c:pt>
                <c:pt idx="697">
                  <c:v>-10.309999999999899</c:v>
                </c:pt>
                <c:pt idx="698">
                  <c:v>-10.319999999999901</c:v>
                </c:pt>
                <c:pt idx="699">
                  <c:v>-10.329999999999901</c:v>
                </c:pt>
                <c:pt idx="700">
                  <c:v>-10.3399999999999</c:v>
                </c:pt>
                <c:pt idx="701">
                  <c:v>-10.3499999999999</c:v>
                </c:pt>
                <c:pt idx="702">
                  <c:v>-10.3599999999999</c:v>
                </c:pt>
                <c:pt idx="703">
                  <c:v>-10.3699999999999</c:v>
                </c:pt>
                <c:pt idx="704">
                  <c:v>-10.3799999999999</c:v>
                </c:pt>
                <c:pt idx="705">
                  <c:v>-10.389999999999899</c:v>
                </c:pt>
                <c:pt idx="706">
                  <c:v>-10.399999999999901</c:v>
                </c:pt>
                <c:pt idx="707">
                  <c:v>-10.409999999999901</c:v>
                </c:pt>
                <c:pt idx="708">
                  <c:v>-10.5099999999999</c:v>
                </c:pt>
                <c:pt idx="709">
                  <c:v>-10.5199999999999</c:v>
                </c:pt>
                <c:pt idx="710">
                  <c:v>-10.5299999999999</c:v>
                </c:pt>
                <c:pt idx="711">
                  <c:v>-10.5399999999999</c:v>
                </c:pt>
                <c:pt idx="712">
                  <c:v>-10.549999999999899</c:v>
                </c:pt>
                <c:pt idx="713">
                  <c:v>-10.559999999999899</c:v>
                </c:pt>
                <c:pt idx="714">
                  <c:v>-10.569999999999901</c:v>
                </c:pt>
                <c:pt idx="715">
                  <c:v>-10.579999999999901</c:v>
                </c:pt>
                <c:pt idx="716">
                  <c:v>-10.5899999999999</c:v>
                </c:pt>
                <c:pt idx="717">
                  <c:v>-10.5999999999999</c:v>
                </c:pt>
                <c:pt idx="718">
                  <c:v>-10.6099999999999</c:v>
                </c:pt>
                <c:pt idx="719">
                  <c:v>-10.6199999999999</c:v>
                </c:pt>
                <c:pt idx="720">
                  <c:v>-10.6299999999999</c:v>
                </c:pt>
                <c:pt idx="721">
                  <c:v>-10.639999999999899</c:v>
                </c:pt>
                <c:pt idx="722">
                  <c:v>-10.649999999999901</c:v>
                </c:pt>
                <c:pt idx="723">
                  <c:v>-10.659999999999901</c:v>
                </c:pt>
                <c:pt idx="724">
                  <c:v>-10.6699999999999</c:v>
                </c:pt>
                <c:pt idx="725">
                  <c:v>-10.6799999999999</c:v>
                </c:pt>
                <c:pt idx="726">
                  <c:v>-10.6899999999999</c:v>
                </c:pt>
                <c:pt idx="727">
                  <c:v>-10.6999999999999</c:v>
                </c:pt>
                <c:pt idx="728">
                  <c:v>-10.7099999999999</c:v>
                </c:pt>
                <c:pt idx="729">
                  <c:v>-10.719999999999899</c:v>
                </c:pt>
                <c:pt idx="730">
                  <c:v>-10.729999999999899</c:v>
                </c:pt>
                <c:pt idx="731">
                  <c:v>-10.739999999999901</c:v>
                </c:pt>
                <c:pt idx="732">
                  <c:v>-10.749999999999901</c:v>
                </c:pt>
                <c:pt idx="733">
                  <c:v>-10.7599999999999</c:v>
                </c:pt>
                <c:pt idx="734">
                  <c:v>-10.7699999999999</c:v>
                </c:pt>
                <c:pt idx="735">
                  <c:v>-10.7799999999999</c:v>
                </c:pt>
                <c:pt idx="736">
                  <c:v>-10.7899999999999</c:v>
                </c:pt>
                <c:pt idx="737">
                  <c:v>-10.799999999999899</c:v>
                </c:pt>
                <c:pt idx="738">
                  <c:v>-10.809999999999899</c:v>
                </c:pt>
                <c:pt idx="739">
                  <c:v>-10.819999999999901</c:v>
                </c:pt>
                <c:pt idx="740">
                  <c:v>-10.829999999999901</c:v>
                </c:pt>
                <c:pt idx="741">
                  <c:v>-10.8399999999999</c:v>
                </c:pt>
                <c:pt idx="742">
                  <c:v>-10.8499999999999</c:v>
                </c:pt>
                <c:pt idx="743">
                  <c:v>-10.8599999999999</c:v>
                </c:pt>
                <c:pt idx="744">
                  <c:v>-10.8699999999999</c:v>
                </c:pt>
                <c:pt idx="745">
                  <c:v>-10.8799999999999</c:v>
                </c:pt>
                <c:pt idx="746">
                  <c:v>-10.889999999999899</c:v>
                </c:pt>
                <c:pt idx="747">
                  <c:v>-10.899999999999901</c:v>
                </c:pt>
                <c:pt idx="748">
                  <c:v>-10.909999999999901</c:v>
                </c:pt>
                <c:pt idx="749">
                  <c:v>-10.9199999999999</c:v>
                </c:pt>
                <c:pt idx="750">
                  <c:v>-10.9299999999999</c:v>
                </c:pt>
                <c:pt idx="751">
                  <c:v>-10.9399999999999</c:v>
                </c:pt>
                <c:pt idx="752">
                  <c:v>-10.9499999999999</c:v>
                </c:pt>
                <c:pt idx="753">
                  <c:v>-10.9599999999999</c:v>
                </c:pt>
                <c:pt idx="754">
                  <c:v>-10.969999999999899</c:v>
                </c:pt>
                <c:pt idx="755">
                  <c:v>-10.979999999999899</c:v>
                </c:pt>
                <c:pt idx="756">
                  <c:v>-10.989999999999901</c:v>
                </c:pt>
                <c:pt idx="757">
                  <c:v>-10.999999999999901</c:v>
                </c:pt>
                <c:pt idx="758">
                  <c:v>-11.0099999999999</c:v>
                </c:pt>
                <c:pt idx="759">
                  <c:v>-11.0199999999999</c:v>
                </c:pt>
                <c:pt idx="760">
                  <c:v>-11.0299999999999</c:v>
                </c:pt>
                <c:pt idx="761">
                  <c:v>-11.0399999999999</c:v>
                </c:pt>
                <c:pt idx="762">
                  <c:v>-11.049999999999899</c:v>
                </c:pt>
                <c:pt idx="763">
                  <c:v>-11.059999999999899</c:v>
                </c:pt>
                <c:pt idx="764">
                  <c:v>-11.069999999999901</c:v>
                </c:pt>
                <c:pt idx="765">
                  <c:v>-11.1699999999999</c:v>
                </c:pt>
                <c:pt idx="766">
                  <c:v>-11.1799999999999</c:v>
                </c:pt>
                <c:pt idx="767">
                  <c:v>-11.1899999999999</c:v>
                </c:pt>
                <c:pt idx="768">
                  <c:v>-11.1999999999999</c:v>
                </c:pt>
                <c:pt idx="769">
                  <c:v>-11.2099999999999</c:v>
                </c:pt>
                <c:pt idx="770">
                  <c:v>-11.219999999999899</c:v>
                </c:pt>
                <c:pt idx="771">
                  <c:v>-11.229999999999899</c:v>
                </c:pt>
                <c:pt idx="772">
                  <c:v>-11.239999999999901</c:v>
                </c:pt>
                <c:pt idx="773">
                  <c:v>-11.249999999999901</c:v>
                </c:pt>
                <c:pt idx="774">
                  <c:v>-11.2599999999999</c:v>
                </c:pt>
                <c:pt idx="775">
                  <c:v>-11.2699999999999</c:v>
                </c:pt>
                <c:pt idx="776">
                  <c:v>-11.2799999999999</c:v>
                </c:pt>
                <c:pt idx="777">
                  <c:v>-11.2899999999999</c:v>
                </c:pt>
                <c:pt idx="778">
                  <c:v>-11.299999999999899</c:v>
                </c:pt>
                <c:pt idx="779">
                  <c:v>-11.309999999999899</c:v>
                </c:pt>
                <c:pt idx="780">
                  <c:v>-11.319999999999901</c:v>
                </c:pt>
                <c:pt idx="781">
                  <c:v>-11.329999999999901</c:v>
                </c:pt>
                <c:pt idx="782">
                  <c:v>-11.3399999999999</c:v>
                </c:pt>
                <c:pt idx="783">
                  <c:v>-11.3499999999999</c:v>
                </c:pt>
                <c:pt idx="784">
                  <c:v>-11.3599999999999</c:v>
                </c:pt>
                <c:pt idx="785">
                  <c:v>-11.4599999999999</c:v>
                </c:pt>
                <c:pt idx="786">
                  <c:v>-11.469999999999899</c:v>
                </c:pt>
                <c:pt idx="787">
                  <c:v>-11.479999999999899</c:v>
                </c:pt>
                <c:pt idx="788">
                  <c:v>-11.489999999999901</c:v>
                </c:pt>
                <c:pt idx="789">
                  <c:v>-11.499999999999901</c:v>
                </c:pt>
                <c:pt idx="790">
                  <c:v>-11.5099999999999</c:v>
                </c:pt>
                <c:pt idx="791">
                  <c:v>-11.5199999999999</c:v>
                </c:pt>
                <c:pt idx="792">
                  <c:v>-11.5299999999999</c:v>
                </c:pt>
                <c:pt idx="793">
                  <c:v>-11.5399999999999</c:v>
                </c:pt>
                <c:pt idx="794">
                  <c:v>-11.549999999999899</c:v>
                </c:pt>
                <c:pt idx="795">
                  <c:v>-11.559999999999899</c:v>
                </c:pt>
                <c:pt idx="796">
                  <c:v>-11.569999999999901</c:v>
                </c:pt>
                <c:pt idx="797">
                  <c:v>-11.579999999999901</c:v>
                </c:pt>
                <c:pt idx="798">
                  <c:v>-11.5899999999999</c:v>
                </c:pt>
                <c:pt idx="799">
                  <c:v>-11.5999999999999</c:v>
                </c:pt>
                <c:pt idx="800">
                  <c:v>-11.6099999999999</c:v>
                </c:pt>
                <c:pt idx="801">
                  <c:v>-11.6199999999999</c:v>
                </c:pt>
                <c:pt idx="802">
                  <c:v>-11.6299999999999</c:v>
                </c:pt>
                <c:pt idx="803">
                  <c:v>-11.639999999999899</c:v>
                </c:pt>
                <c:pt idx="804">
                  <c:v>-11.649999999999901</c:v>
                </c:pt>
                <c:pt idx="805">
                  <c:v>-11.659999999999901</c:v>
                </c:pt>
                <c:pt idx="806">
                  <c:v>-11.6699999999999</c:v>
                </c:pt>
                <c:pt idx="807">
                  <c:v>-11.6799999999999</c:v>
                </c:pt>
                <c:pt idx="808">
                  <c:v>-11.6899999999999</c:v>
                </c:pt>
                <c:pt idx="809">
                  <c:v>-11.6999999999999</c:v>
                </c:pt>
                <c:pt idx="810">
                  <c:v>-11.7099999999998</c:v>
                </c:pt>
                <c:pt idx="811">
                  <c:v>-11.7199999999998</c:v>
                </c:pt>
                <c:pt idx="812">
                  <c:v>-11.7299999999998</c:v>
                </c:pt>
                <c:pt idx="813">
                  <c:v>-11.739999999999799</c:v>
                </c:pt>
                <c:pt idx="814">
                  <c:v>-11.749999999999799</c:v>
                </c:pt>
                <c:pt idx="815">
                  <c:v>-11.759999999999801</c:v>
                </c:pt>
                <c:pt idx="816">
                  <c:v>-11.769999999999801</c:v>
                </c:pt>
                <c:pt idx="817">
                  <c:v>-11.7799999999998</c:v>
                </c:pt>
                <c:pt idx="818">
                  <c:v>-11.7899999999998</c:v>
                </c:pt>
                <c:pt idx="819">
                  <c:v>-11.7999999999998</c:v>
                </c:pt>
                <c:pt idx="820">
                  <c:v>-11.8099999999998</c:v>
                </c:pt>
                <c:pt idx="821">
                  <c:v>-11.8199999999998</c:v>
                </c:pt>
                <c:pt idx="822">
                  <c:v>-11.829999999999799</c:v>
                </c:pt>
                <c:pt idx="823">
                  <c:v>-11.839999999999799</c:v>
                </c:pt>
                <c:pt idx="824">
                  <c:v>-11.849999999999801</c:v>
                </c:pt>
                <c:pt idx="825">
                  <c:v>-11.8599999999998</c:v>
                </c:pt>
                <c:pt idx="826">
                  <c:v>-11.8699999999998</c:v>
                </c:pt>
                <c:pt idx="827">
                  <c:v>-11.8799999999998</c:v>
                </c:pt>
                <c:pt idx="828">
                  <c:v>-11.8899999999998</c:v>
                </c:pt>
                <c:pt idx="829">
                  <c:v>-11.8999999999998</c:v>
                </c:pt>
                <c:pt idx="830">
                  <c:v>-11.909999999999799</c:v>
                </c:pt>
                <c:pt idx="831">
                  <c:v>-11.919999999999799</c:v>
                </c:pt>
                <c:pt idx="832">
                  <c:v>-11.929999999999801</c:v>
                </c:pt>
                <c:pt idx="833">
                  <c:v>-11.939999999999801</c:v>
                </c:pt>
                <c:pt idx="834">
                  <c:v>-11.9499999999998</c:v>
                </c:pt>
                <c:pt idx="835">
                  <c:v>-11.9599999999998</c:v>
                </c:pt>
                <c:pt idx="836">
                  <c:v>-11.9699999999998</c:v>
                </c:pt>
                <c:pt idx="837">
                  <c:v>-11.9799999999998</c:v>
                </c:pt>
                <c:pt idx="838">
                  <c:v>-11.989999999999799</c:v>
                </c:pt>
                <c:pt idx="839">
                  <c:v>-11.999999999999799</c:v>
                </c:pt>
                <c:pt idx="840">
                  <c:v>-12.009999999999801</c:v>
                </c:pt>
                <c:pt idx="841">
                  <c:v>-12.019999999999801</c:v>
                </c:pt>
                <c:pt idx="842">
                  <c:v>-12.1199999999998</c:v>
                </c:pt>
                <c:pt idx="843">
                  <c:v>-12.1299999999998</c:v>
                </c:pt>
                <c:pt idx="844">
                  <c:v>-12.1399999999998</c:v>
                </c:pt>
                <c:pt idx="845">
                  <c:v>-12.1499999999998</c:v>
                </c:pt>
                <c:pt idx="846">
                  <c:v>-12.159999999999799</c:v>
                </c:pt>
                <c:pt idx="847">
                  <c:v>-12.169999999999799</c:v>
                </c:pt>
                <c:pt idx="848">
                  <c:v>-12.179999999999801</c:v>
                </c:pt>
                <c:pt idx="849">
                  <c:v>-12.189999999999801</c:v>
                </c:pt>
                <c:pt idx="850">
                  <c:v>-12.1999999999998</c:v>
                </c:pt>
                <c:pt idx="851">
                  <c:v>-12.2099999999998</c:v>
                </c:pt>
                <c:pt idx="852">
                  <c:v>-12.2199999999998</c:v>
                </c:pt>
                <c:pt idx="853">
                  <c:v>-12.2299999999998</c:v>
                </c:pt>
                <c:pt idx="854">
                  <c:v>-12.239999999999799</c:v>
                </c:pt>
                <c:pt idx="855">
                  <c:v>-12.249999999999799</c:v>
                </c:pt>
                <c:pt idx="856">
                  <c:v>-12.259999999999801</c:v>
                </c:pt>
                <c:pt idx="857">
                  <c:v>-12.269999999999801</c:v>
                </c:pt>
                <c:pt idx="858">
                  <c:v>-12.2799999999998</c:v>
                </c:pt>
                <c:pt idx="859">
                  <c:v>-12.2899999999998</c:v>
                </c:pt>
                <c:pt idx="860">
                  <c:v>-12.2999999999998</c:v>
                </c:pt>
                <c:pt idx="861">
                  <c:v>-12.3099999999998</c:v>
                </c:pt>
                <c:pt idx="862">
                  <c:v>-12.409999999999799</c:v>
                </c:pt>
                <c:pt idx="863">
                  <c:v>-12.419999999999799</c:v>
                </c:pt>
                <c:pt idx="864">
                  <c:v>-12.429999999999801</c:v>
                </c:pt>
                <c:pt idx="865">
                  <c:v>-12.439999999999801</c:v>
                </c:pt>
                <c:pt idx="866">
                  <c:v>-12.4499999999998</c:v>
                </c:pt>
                <c:pt idx="867">
                  <c:v>-12.4599999999998</c:v>
                </c:pt>
                <c:pt idx="868">
                  <c:v>-12.4699999999998</c:v>
                </c:pt>
                <c:pt idx="869">
                  <c:v>-12.4799999999998</c:v>
                </c:pt>
                <c:pt idx="870">
                  <c:v>-12.489999999999799</c:v>
                </c:pt>
                <c:pt idx="871">
                  <c:v>-12.499999999999799</c:v>
                </c:pt>
                <c:pt idx="872">
                  <c:v>-12.509999999999801</c:v>
                </c:pt>
                <c:pt idx="873">
                  <c:v>-12.519999999999801</c:v>
                </c:pt>
                <c:pt idx="874">
                  <c:v>-12.5299999999998</c:v>
                </c:pt>
                <c:pt idx="875">
                  <c:v>-12.5399999999998</c:v>
                </c:pt>
                <c:pt idx="876">
                  <c:v>-12.5499999999998</c:v>
                </c:pt>
                <c:pt idx="877">
                  <c:v>-12.5599999999998</c:v>
                </c:pt>
                <c:pt idx="878">
                  <c:v>-12.5699999999998</c:v>
                </c:pt>
                <c:pt idx="879">
                  <c:v>-12.579999999999799</c:v>
                </c:pt>
                <c:pt idx="880">
                  <c:v>-12.589999999999799</c:v>
                </c:pt>
                <c:pt idx="881">
                  <c:v>-12.599999999999801</c:v>
                </c:pt>
                <c:pt idx="882">
                  <c:v>-12.6099999999998</c:v>
                </c:pt>
                <c:pt idx="883">
                  <c:v>-12.6199999999998</c:v>
                </c:pt>
                <c:pt idx="884">
                  <c:v>-12.6299999999998</c:v>
                </c:pt>
                <c:pt idx="885">
                  <c:v>-12.6399999999998</c:v>
                </c:pt>
                <c:pt idx="886">
                  <c:v>-12.6499999999998</c:v>
                </c:pt>
                <c:pt idx="887">
                  <c:v>-12.659999999999799</c:v>
                </c:pt>
                <c:pt idx="888">
                  <c:v>-12.669999999999799</c:v>
                </c:pt>
                <c:pt idx="889">
                  <c:v>-12.679999999999801</c:v>
                </c:pt>
                <c:pt idx="890">
                  <c:v>-12.689999999999801</c:v>
                </c:pt>
                <c:pt idx="891">
                  <c:v>-12.6999999999998</c:v>
                </c:pt>
                <c:pt idx="892">
                  <c:v>-12.7099999999998</c:v>
                </c:pt>
                <c:pt idx="893">
                  <c:v>-12.7199999999998</c:v>
                </c:pt>
                <c:pt idx="894">
                  <c:v>-12.7299999999998</c:v>
                </c:pt>
                <c:pt idx="895">
                  <c:v>-12.739999999999799</c:v>
                </c:pt>
                <c:pt idx="896">
                  <c:v>-12.749999999999799</c:v>
                </c:pt>
                <c:pt idx="897">
                  <c:v>-12.759999999999801</c:v>
                </c:pt>
                <c:pt idx="898">
                  <c:v>-12.769999999999801</c:v>
                </c:pt>
                <c:pt idx="899">
                  <c:v>-12.7799999999998</c:v>
                </c:pt>
                <c:pt idx="900">
                  <c:v>-12.7899999999998</c:v>
                </c:pt>
                <c:pt idx="901">
                  <c:v>-12.7999999999998</c:v>
                </c:pt>
                <c:pt idx="902">
                  <c:v>-12.8099999999998</c:v>
                </c:pt>
                <c:pt idx="903">
                  <c:v>-12.8199999999998</c:v>
                </c:pt>
                <c:pt idx="904">
                  <c:v>-12.829999999999799</c:v>
                </c:pt>
                <c:pt idx="905">
                  <c:v>-12.839999999999799</c:v>
                </c:pt>
                <c:pt idx="906">
                  <c:v>-12.849999999999801</c:v>
                </c:pt>
                <c:pt idx="907">
                  <c:v>-12.8599999999998</c:v>
                </c:pt>
                <c:pt idx="908">
                  <c:v>-12.8699999999998</c:v>
                </c:pt>
                <c:pt idx="909">
                  <c:v>-12.8799999999998</c:v>
                </c:pt>
                <c:pt idx="910">
                  <c:v>-12.8899999999998</c:v>
                </c:pt>
                <c:pt idx="911">
                  <c:v>-12.8999999999998</c:v>
                </c:pt>
                <c:pt idx="912">
                  <c:v>-12.909999999999799</c:v>
                </c:pt>
                <c:pt idx="913">
                  <c:v>-12.919999999999799</c:v>
                </c:pt>
                <c:pt idx="914">
                  <c:v>-12.929999999999801</c:v>
                </c:pt>
                <c:pt idx="915">
                  <c:v>-12.939999999999801</c:v>
                </c:pt>
                <c:pt idx="916">
                  <c:v>-12.9499999999998</c:v>
                </c:pt>
                <c:pt idx="917">
                  <c:v>-12.9599999999998</c:v>
                </c:pt>
                <c:pt idx="918">
                  <c:v>-12.9699999999998</c:v>
                </c:pt>
                <c:pt idx="919">
                  <c:v>-13.0699999999998</c:v>
                </c:pt>
                <c:pt idx="920">
                  <c:v>-13.079999999999799</c:v>
                </c:pt>
                <c:pt idx="921">
                  <c:v>-13.089999999999799</c:v>
                </c:pt>
                <c:pt idx="922">
                  <c:v>-13.099999999999801</c:v>
                </c:pt>
                <c:pt idx="923">
                  <c:v>-13.1099999999998</c:v>
                </c:pt>
                <c:pt idx="924">
                  <c:v>-13.1199999999998</c:v>
                </c:pt>
                <c:pt idx="925">
                  <c:v>-13.1299999999998</c:v>
                </c:pt>
                <c:pt idx="926">
                  <c:v>-13.1399999999998</c:v>
                </c:pt>
                <c:pt idx="927">
                  <c:v>-13.1499999999998</c:v>
                </c:pt>
                <c:pt idx="928">
                  <c:v>-13.159999999999799</c:v>
                </c:pt>
                <c:pt idx="929">
                  <c:v>-13.169999999999799</c:v>
                </c:pt>
                <c:pt idx="930">
                  <c:v>-13.179999999999801</c:v>
                </c:pt>
                <c:pt idx="931">
                  <c:v>-13.189999999999801</c:v>
                </c:pt>
                <c:pt idx="932">
                  <c:v>-13.1999999999998</c:v>
                </c:pt>
                <c:pt idx="933">
                  <c:v>-13.2099999999998</c:v>
                </c:pt>
                <c:pt idx="934">
                  <c:v>-13.2199999999998</c:v>
                </c:pt>
                <c:pt idx="935">
                  <c:v>-13.2299999999998</c:v>
                </c:pt>
                <c:pt idx="936">
                  <c:v>-13.239999999999799</c:v>
                </c:pt>
                <c:pt idx="937">
                  <c:v>-13.249999999999799</c:v>
                </c:pt>
                <c:pt idx="938">
                  <c:v>-13.259999999999801</c:v>
                </c:pt>
                <c:pt idx="939">
                  <c:v>-13.3599999999998</c:v>
                </c:pt>
                <c:pt idx="940">
                  <c:v>-13.3699999999998</c:v>
                </c:pt>
                <c:pt idx="941">
                  <c:v>-13.3799999999998</c:v>
                </c:pt>
                <c:pt idx="942">
                  <c:v>-13.3899999999998</c:v>
                </c:pt>
                <c:pt idx="943">
                  <c:v>-13.3999999999998</c:v>
                </c:pt>
                <c:pt idx="944">
                  <c:v>-13.409999999999799</c:v>
                </c:pt>
                <c:pt idx="945">
                  <c:v>-13.419999999999799</c:v>
                </c:pt>
                <c:pt idx="946">
                  <c:v>-13.429999999999801</c:v>
                </c:pt>
                <c:pt idx="947">
                  <c:v>-13.439999999999801</c:v>
                </c:pt>
                <c:pt idx="948">
                  <c:v>-13.4499999999998</c:v>
                </c:pt>
                <c:pt idx="949">
                  <c:v>-13.4599999999998</c:v>
                </c:pt>
                <c:pt idx="950">
                  <c:v>-13.4699999999998</c:v>
                </c:pt>
                <c:pt idx="951">
                  <c:v>-13.4799999999998</c:v>
                </c:pt>
                <c:pt idx="952">
                  <c:v>-13.489999999999799</c:v>
                </c:pt>
                <c:pt idx="953">
                  <c:v>-13.499999999999799</c:v>
                </c:pt>
                <c:pt idx="954">
                  <c:v>-13.509999999999801</c:v>
                </c:pt>
                <c:pt idx="955">
                  <c:v>-13.519999999999801</c:v>
                </c:pt>
                <c:pt idx="956">
                  <c:v>-13.5299999999998</c:v>
                </c:pt>
                <c:pt idx="957">
                  <c:v>-13.5399999999998</c:v>
                </c:pt>
                <c:pt idx="958">
                  <c:v>-13.5499999999998</c:v>
                </c:pt>
                <c:pt idx="959">
                  <c:v>-13.5599999999998</c:v>
                </c:pt>
                <c:pt idx="960">
                  <c:v>-13.5699999999998</c:v>
                </c:pt>
                <c:pt idx="961">
                  <c:v>-13.579999999999799</c:v>
                </c:pt>
                <c:pt idx="962">
                  <c:v>-13.589999999999799</c:v>
                </c:pt>
                <c:pt idx="963">
                  <c:v>-13.599999999999801</c:v>
                </c:pt>
                <c:pt idx="964">
                  <c:v>-13.6099999999998</c:v>
                </c:pt>
                <c:pt idx="965">
                  <c:v>-13.6199999999998</c:v>
                </c:pt>
                <c:pt idx="966">
                  <c:v>-13.6299999999998</c:v>
                </c:pt>
                <c:pt idx="967">
                  <c:v>-13.6399999999998</c:v>
                </c:pt>
                <c:pt idx="968">
                  <c:v>-13.6499999999998</c:v>
                </c:pt>
                <c:pt idx="969">
                  <c:v>-13.659999999999799</c:v>
                </c:pt>
                <c:pt idx="970">
                  <c:v>-13.669999999999799</c:v>
                </c:pt>
                <c:pt idx="971">
                  <c:v>-13.679999999999801</c:v>
                </c:pt>
                <c:pt idx="972">
                  <c:v>-13.689999999999801</c:v>
                </c:pt>
                <c:pt idx="973">
                  <c:v>-13.6999999999998</c:v>
                </c:pt>
                <c:pt idx="974">
                  <c:v>-13.7099999999998</c:v>
                </c:pt>
                <c:pt idx="975">
                  <c:v>-13.7199999999998</c:v>
                </c:pt>
                <c:pt idx="976">
                  <c:v>-13.7299999999998</c:v>
                </c:pt>
                <c:pt idx="977">
                  <c:v>-13.739999999999799</c:v>
                </c:pt>
                <c:pt idx="978">
                  <c:v>-13.749999999999799</c:v>
                </c:pt>
                <c:pt idx="979">
                  <c:v>-13.759999999999801</c:v>
                </c:pt>
                <c:pt idx="980">
                  <c:v>-13.769999999999801</c:v>
                </c:pt>
                <c:pt idx="981">
                  <c:v>-13.7799999999998</c:v>
                </c:pt>
                <c:pt idx="982">
                  <c:v>-13.7899999999998</c:v>
                </c:pt>
                <c:pt idx="983">
                  <c:v>-13.7999999999998</c:v>
                </c:pt>
                <c:pt idx="984">
                  <c:v>-13.8099999999998</c:v>
                </c:pt>
                <c:pt idx="985">
                  <c:v>-13.8199999999998</c:v>
                </c:pt>
                <c:pt idx="986">
                  <c:v>-13.829999999999799</c:v>
                </c:pt>
                <c:pt idx="987">
                  <c:v>-13.839999999999799</c:v>
                </c:pt>
                <c:pt idx="988">
                  <c:v>-13.849999999999801</c:v>
                </c:pt>
                <c:pt idx="989">
                  <c:v>-13.8599999999998</c:v>
                </c:pt>
                <c:pt idx="990">
                  <c:v>-13.8699999999998</c:v>
                </c:pt>
                <c:pt idx="991">
                  <c:v>-13.8799999999998</c:v>
                </c:pt>
                <c:pt idx="992">
                  <c:v>-13.8899999999998</c:v>
                </c:pt>
                <c:pt idx="993">
                  <c:v>-13.8999999999998</c:v>
                </c:pt>
                <c:pt idx="994">
                  <c:v>-13.909999999999799</c:v>
                </c:pt>
                <c:pt idx="995">
                  <c:v>-13.919999999999799</c:v>
                </c:pt>
                <c:pt idx="996">
                  <c:v>-14.019999999999801</c:v>
                </c:pt>
                <c:pt idx="997">
                  <c:v>-14.0299999999998</c:v>
                </c:pt>
                <c:pt idx="998">
                  <c:v>-14.0399999999998</c:v>
                </c:pt>
                <c:pt idx="999">
                  <c:v>-14.0499999999998</c:v>
                </c:pt>
                <c:pt idx="1000">
                  <c:v>-14.0599999999998</c:v>
                </c:pt>
                <c:pt idx="1001">
                  <c:v>-14.0699999999998</c:v>
                </c:pt>
                <c:pt idx="1002">
                  <c:v>-14.079999999999799</c:v>
                </c:pt>
                <c:pt idx="1003">
                  <c:v>-14.089999999999799</c:v>
                </c:pt>
                <c:pt idx="1004">
                  <c:v>-14.099999999999801</c:v>
                </c:pt>
                <c:pt idx="1005">
                  <c:v>-14.1099999999998</c:v>
                </c:pt>
                <c:pt idx="1006">
                  <c:v>-14.1199999999998</c:v>
                </c:pt>
                <c:pt idx="1007">
                  <c:v>-14.1299999999998</c:v>
                </c:pt>
                <c:pt idx="1008">
                  <c:v>-14.1399999999998</c:v>
                </c:pt>
                <c:pt idx="1009">
                  <c:v>-14.1499999999998</c:v>
                </c:pt>
                <c:pt idx="1010">
                  <c:v>-14.159999999999799</c:v>
                </c:pt>
                <c:pt idx="1011">
                  <c:v>-14.169999999999799</c:v>
                </c:pt>
                <c:pt idx="1012">
                  <c:v>-14.179999999999801</c:v>
                </c:pt>
                <c:pt idx="1013">
                  <c:v>-14.189999999999801</c:v>
                </c:pt>
                <c:pt idx="1014">
                  <c:v>-14.1999999999998</c:v>
                </c:pt>
                <c:pt idx="1015">
                  <c:v>-14.2099999999998</c:v>
                </c:pt>
                <c:pt idx="1016">
                  <c:v>-14.3099999999998</c:v>
                </c:pt>
                <c:pt idx="1017">
                  <c:v>-14.3199999999998</c:v>
                </c:pt>
                <c:pt idx="1018">
                  <c:v>-14.329999999999799</c:v>
                </c:pt>
                <c:pt idx="1019">
                  <c:v>-14.339999999999799</c:v>
                </c:pt>
                <c:pt idx="1020">
                  <c:v>-14.349999999999801</c:v>
                </c:pt>
                <c:pt idx="1021">
                  <c:v>-14.3599999999998</c:v>
                </c:pt>
                <c:pt idx="1022">
                  <c:v>-14.3699999999998</c:v>
                </c:pt>
                <c:pt idx="1023">
                  <c:v>-14.3799999999998</c:v>
                </c:pt>
                <c:pt idx="1024">
                  <c:v>-14.3899999999998</c:v>
                </c:pt>
                <c:pt idx="1025">
                  <c:v>-14.3999999999998</c:v>
                </c:pt>
                <c:pt idx="1026">
                  <c:v>-14.409999999999799</c:v>
                </c:pt>
                <c:pt idx="1027">
                  <c:v>-14.419999999999799</c:v>
                </c:pt>
                <c:pt idx="1028">
                  <c:v>-14.429999999999801</c:v>
                </c:pt>
                <c:pt idx="1029">
                  <c:v>-14.439999999999801</c:v>
                </c:pt>
                <c:pt idx="1030">
                  <c:v>-14.4499999999998</c:v>
                </c:pt>
                <c:pt idx="1031">
                  <c:v>-14.4599999999998</c:v>
                </c:pt>
                <c:pt idx="1032">
                  <c:v>-14.4699999999998</c:v>
                </c:pt>
                <c:pt idx="1033">
                  <c:v>-14.4799999999998</c:v>
                </c:pt>
                <c:pt idx="1034">
                  <c:v>-14.489999999999799</c:v>
                </c:pt>
                <c:pt idx="1035">
                  <c:v>-14.499999999999799</c:v>
                </c:pt>
                <c:pt idx="1036">
                  <c:v>-14.509999999999801</c:v>
                </c:pt>
                <c:pt idx="1037">
                  <c:v>-14.519999999999801</c:v>
                </c:pt>
                <c:pt idx="1038">
                  <c:v>-14.5299999999998</c:v>
                </c:pt>
                <c:pt idx="1039">
                  <c:v>-14.5399999999998</c:v>
                </c:pt>
                <c:pt idx="1040">
                  <c:v>-14.5499999999998</c:v>
                </c:pt>
                <c:pt idx="1041">
                  <c:v>-14.5599999999998</c:v>
                </c:pt>
                <c:pt idx="1042">
                  <c:v>-14.5699999999998</c:v>
                </c:pt>
                <c:pt idx="1043">
                  <c:v>-14.579999999999799</c:v>
                </c:pt>
                <c:pt idx="1044">
                  <c:v>-14.589999999999799</c:v>
                </c:pt>
                <c:pt idx="1045">
                  <c:v>-14.599999999999801</c:v>
                </c:pt>
                <c:pt idx="1046">
                  <c:v>-14.6099999999998</c:v>
                </c:pt>
                <c:pt idx="1047">
                  <c:v>-14.6199999999998</c:v>
                </c:pt>
                <c:pt idx="1048">
                  <c:v>-14.6299999999998</c:v>
                </c:pt>
                <c:pt idx="1049">
                  <c:v>-14.6399999999998</c:v>
                </c:pt>
                <c:pt idx="1050">
                  <c:v>-14.6499999999998</c:v>
                </c:pt>
                <c:pt idx="1051">
                  <c:v>-14.659999999999799</c:v>
                </c:pt>
                <c:pt idx="1052">
                  <c:v>-14.669999999999799</c:v>
                </c:pt>
                <c:pt idx="1053">
                  <c:v>-14.679999999999801</c:v>
                </c:pt>
                <c:pt idx="1054">
                  <c:v>-14.689999999999801</c:v>
                </c:pt>
                <c:pt idx="1055">
                  <c:v>-14.6999999999998</c:v>
                </c:pt>
                <c:pt idx="1056">
                  <c:v>-14.7099999999998</c:v>
                </c:pt>
                <c:pt idx="1057">
                  <c:v>-14.7199999999998</c:v>
                </c:pt>
                <c:pt idx="1058">
                  <c:v>-14.7299999999998</c:v>
                </c:pt>
                <c:pt idx="1059">
                  <c:v>-14.739999999999799</c:v>
                </c:pt>
                <c:pt idx="1060">
                  <c:v>-14.749999999999799</c:v>
                </c:pt>
                <c:pt idx="1061">
                  <c:v>-14.759999999999801</c:v>
                </c:pt>
                <c:pt idx="1062">
                  <c:v>-14.769999999999801</c:v>
                </c:pt>
                <c:pt idx="1063">
                  <c:v>-14.7799999999998</c:v>
                </c:pt>
                <c:pt idx="1064">
                  <c:v>-14.7899999999998</c:v>
                </c:pt>
                <c:pt idx="1065">
                  <c:v>-14.7999999999998</c:v>
                </c:pt>
                <c:pt idx="1066">
                  <c:v>-14.8099999999998</c:v>
                </c:pt>
                <c:pt idx="1067">
                  <c:v>-14.8199999999998</c:v>
                </c:pt>
                <c:pt idx="1068">
                  <c:v>-14.829999999999799</c:v>
                </c:pt>
                <c:pt idx="1069">
                  <c:v>-14.839999999999799</c:v>
                </c:pt>
                <c:pt idx="1070">
                  <c:v>-14.849999999999801</c:v>
                </c:pt>
                <c:pt idx="1071">
                  <c:v>-14.8599999999998</c:v>
                </c:pt>
                <c:pt idx="1072">
                  <c:v>-14.8699999999998</c:v>
                </c:pt>
                <c:pt idx="1073">
                  <c:v>-14.9699999999998</c:v>
                </c:pt>
                <c:pt idx="1074">
                  <c:v>-14.9799999999998</c:v>
                </c:pt>
                <c:pt idx="1075">
                  <c:v>-14.989999999999799</c:v>
                </c:pt>
                <c:pt idx="1076">
                  <c:v>-14.999999999999799</c:v>
                </c:pt>
                <c:pt idx="1077">
                  <c:v>-15.009999999999801</c:v>
                </c:pt>
                <c:pt idx="1078">
                  <c:v>-15.019999999999801</c:v>
                </c:pt>
                <c:pt idx="1079">
                  <c:v>-15.0299999999998</c:v>
                </c:pt>
                <c:pt idx="1080">
                  <c:v>-15.0399999999998</c:v>
                </c:pt>
                <c:pt idx="1081">
                  <c:v>-15.0499999999998</c:v>
                </c:pt>
                <c:pt idx="1082">
                  <c:v>-15.0599999999998</c:v>
                </c:pt>
                <c:pt idx="1083">
                  <c:v>-15.0699999999998</c:v>
                </c:pt>
                <c:pt idx="1084">
                  <c:v>-15.079999999999799</c:v>
                </c:pt>
                <c:pt idx="1085">
                  <c:v>-15.089999999999799</c:v>
                </c:pt>
                <c:pt idx="1086">
                  <c:v>-15.099999999999801</c:v>
                </c:pt>
                <c:pt idx="1087">
                  <c:v>-15.1099999999998</c:v>
                </c:pt>
                <c:pt idx="1088">
                  <c:v>-15.1199999999998</c:v>
                </c:pt>
                <c:pt idx="1089">
                  <c:v>-15.1299999999998</c:v>
                </c:pt>
                <c:pt idx="1090">
                  <c:v>-15.1399999999998</c:v>
                </c:pt>
                <c:pt idx="1091">
                  <c:v>-15.1499999999998</c:v>
                </c:pt>
                <c:pt idx="1092">
                  <c:v>-15.159999999999799</c:v>
                </c:pt>
                <c:pt idx="1093">
                  <c:v>-15.259999999999801</c:v>
                </c:pt>
                <c:pt idx="1094">
                  <c:v>-15.269999999999801</c:v>
                </c:pt>
                <c:pt idx="1095">
                  <c:v>-15.2799999999998</c:v>
                </c:pt>
                <c:pt idx="1096">
                  <c:v>-15.2899999999998</c:v>
                </c:pt>
                <c:pt idx="1097">
                  <c:v>-15.2999999999998</c:v>
                </c:pt>
                <c:pt idx="1098">
                  <c:v>-15.3099999999998</c:v>
                </c:pt>
                <c:pt idx="1099">
                  <c:v>-15.3199999999998</c:v>
                </c:pt>
                <c:pt idx="1100">
                  <c:v>-15.329999999999799</c:v>
                </c:pt>
                <c:pt idx="1101">
                  <c:v>-15.339999999999799</c:v>
                </c:pt>
                <c:pt idx="1102">
                  <c:v>-15.349999999999801</c:v>
                </c:pt>
                <c:pt idx="1103">
                  <c:v>-15.3599999999998</c:v>
                </c:pt>
                <c:pt idx="1104">
                  <c:v>-15.3699999999998</c:v>
                </c:pt>
                <c:pt idx="1105">
                  <c:v>-15.3799999999998</c:v>
                </c:pt>
                <c:pt idx="1106">
                  <c:v>-15.3899999999998</c:v>
                </c:pt>
                <c:pt idx="1107">
                  <c:v>-15.3999999999998</c:v>
                </c:pt>
                <c:pt idx="1108">
                  <c:v>-15.409999999999799</c:v>
                </c:pt>
                <c:pt idx="1109">
                  <c:v>-15.419999999999799</c:v>
                </c:pt>
                <c:pt idx="1110">
                  <c:v>-15.429999999999801</c:v>
                </c:pt>
                <c:pt idx="1111">
                  <c:v>-15.439999999999801</c:v>
                </c:pt>
                <c:pt idx="1112">
                  <c:v>-15.4499999999998</c:v>
                </c:pt>
                <c:pt idx="1113">
                  <c:v>-15.4599999999998</c:v>
                </c:pt>
                <c:pt idx="1114">
                  <c:v>-15.4699999999998</c:v>
                </c:pt>
                <c:pt idx="1115">
                  <c:v>-15.4799999999998</c:v>
                </c:pt>
                <c:pt idx="1116">
                  <c:v>-15.489999999999799</c:v>
                </c:pt>
                <c:pt idx="1117">
                  <c:v>-15.499999999999799</c:v>
                </c:pt>
                <c:pt idx="1118">
                  <c:v>-15.509999999999801</c:v>
                </c:pt>
                <c:pt idx="1119">
                  <c:v>-15.519999999999801</c:v>
                </c:pt>
                <c:pt idx="1120">
                  <c:v>-15.5299999999998</c:v>
                </c:pt>
                <c:pt idx="1121">
                  <c:v>-15.5399999999998</c:v>
                </c:pt>
                <c:pt idx="1122">
                  <c:v>-15.5499999999998</c:v>
                </c:pt>
                <c:pt idx="1123">
                  <c:v>-15.5599999999998</c:v>
                </c:pt>
                <c:pt idx="1124">
                  <c:v>-15.5699999999998</c:v>
                </c:pt>
                <c:pt idx="1125">
                  <c:v>-15.579999999999799</c:v>
                </c:pt>
                <c:pt idx="1126">
                  <c:v>-15.589999999999799</c:v>
                </c:pt>
                <c:pt idx="1127">
                  <c:v>-15.599999999999801</c:v>
                </c:pt>
                <c:pt idx="1128">
                  <c:v>-15.6099999999998</c:v>
                </c:pt>
                <c:pt idx="1129">
                  <c:v>-15.6199999999998</c:v>
                </c:pt>
                <c:pt idx="1130">
                  <c:v>-15.6299999999998</c:v>
                </c:pt>
                <c:pt idx="1131">
                  <c:v>-15.6399999999998</c:v>
                </c:pt>
                <c:pt idx="1132">
                  <c:v>-15.6499999999998</c:v>
                </c:pt>
                <c:pt idx="1133">
                  <c:v>-15.659999999999799</c:v>
                </c:pt>
                <c:pt idx="1134">
                  <c:v>-15.669999999999799</c:v>
                </c:pt>
                <c:pt idx="1135">
                  <c:v>-15.679999999999801</c:v>
                </c:pt>
                <c:pt idx="1136">
                  <c:v>-15.689999999999801</c:v>
                </c:pt>
                <c:pt idx="1137">
                  <c:v>-15.6999999999998</c:v>
                </c:pt>
                <c:pt idx="1138">
                  <c:v>-15.7099999999998</c:v>
                </c:pt>
                <c:pt idx="1139">
                  <c:v>-15.7199999999998</c:v>
                </c:pt>
                <c:pt idx="1140">
                  <c:v>-15.7299999999998</c:v>
                </c:pt>
                <c:pt idx="1141">
                  <c:v>-15.739999999999799</c:v>
                </c:pt>
                <c:pt idx="1142">
                  <c:v>-15.749999999999799</c:v>
                </c:pt>
                <c:pt idx="1143">
                  <c:v>-15.759999999999801</c:v>
                </c:pt>
                <c:pt idx="1144">
                  <c:v>-15.769999999999801</c:v>
                </c:pt>
                <c:pt idx="1145">
                  <c:v>-15.7799999999998</c:v>
                </c:pt>
                <c:pt idx="1146">
                  <c:v>-15.7899999999998</c:v>
                </c:pt>
                <c:pt idx="1147">
                  <c:v>-15.7999999999998</c:v>
                </c:pt>
                <c:pt idx="1148">
                  <c:v>-15.8099999999998</c:v>
                </c:pt>
                <c:pt idx="1149">
                  <c:v>-15.8199999999998</c:v>
                </c:pt>
                <c:pt idx="1150">
                  <c:v>-15.919999999999799</c:v>
                </c:pt>
                <c:pt idx="1151">
                  <c:v>-15.929999999999801</c:v>
                </c:pt>
                <c:pt idx="1152">
                  <c:v>-15.939999999999801</c:v>
                </c:pt>
                <c:pt idx="1153">
                  <c:v>-15.9499999999998</c:v>
                </c:pt>
                <c:pt idx="1154">
                  <c:v>-15.9599999999998</c:v>
                </c:pt>
                <c:pt idx="1155">
                  <c:v>-15.9699999999998</c:v>
                </c:pt>
                <c:pt idx="1156">
                  <c:v>-15.9799999999998</c:v>
                </c:pt>
                <c:pt idx="1157">
                  <c:v>-15.989999999999799</c:v>
                </c:pt>
                <c:pt idx="1158">
                  <c:v>-15.999999999999799</c:v>
                </c:pt>
                <c:pt idx="1159">
                  <c:v>-16.009999999999799</c:v>
                </c:pt>
                <c:pt idx="1160">
                  <c:v>-16.019999999999801</c:v>
                </c:pt>
                <c:pt idx="1161">
                  <c:v>-16.029999999999799</c:v>
                </c:pt>
                <c:pt idx="1162">
                  <c:v>-16.0399999999998</c:v>
                </c:pt>
                <c:pt idx="1163">
                  <c:v>-16.049999999999802</c:v>
                </c:pt>
                <c:pt idx="1164">
                  <c:v>-16.0599999999998</c:v>
                </c:pt>
                <c:pt idx="1165">
                  <c:v>-16.069999999999801</c:v>
                </c:pt>
                <c:pt idx="1166">
                  <c:v>-16.079999999999799</c:v>
                </c:pt>
                <c:pt idx="1167">
                  <c:v>-16.089999999999801</c:v>
                </c:pt>
                <c:pt idx="1168">
                  <c:v>-16.099999999999799</c:v>
                </c:pt>
                <c:pt idx="1169">
                  <c:v>-16.1099999999998</c:v>
                </c:pt>
                <c:pt idx="1170">
                  <c:v>-16.209999999999798</c:v>
                </c:pt>
                <c:pt idx="1171">
                  <c:v>-16.2199999999998</c:v>
                </c:pt>
                <c:pt idx="1172">
                  <c:v>-16.229999999999801</c:v>
                </c:pt>
                <c:pt idx="1173">
                  <c:v>-16.239999999999799</c:v>
                </c:pt>
                <c:pt idx="1174">
                  <c:v>-16.249999999999801</c:v>
                </c:pt>
                <c:pt idx="1175">
                  <c:v>-16.259999999999799</c:v>
                </c:pt>
                <c:pt idx="1176">
                  <c:v>-16.269999999999801</c:v>
                </c:pt>
                <c:pt idx="1177">
                  <c:v>-16.279999999999799</c:v>
                </c:pt>
                <c:pt idx="1178">
                  <c:v>-16.2899999999998</c:v>
                </c:pt>
                <c:pt idx="1179">
                  <c:v>-16.299999999999802</c:v>
                </c:pt>
                <c:pt idx="1180">
                  <c:v>-16.3099999999998</c:v>
                </c:pt>
                <c:pt idx="1181">
                  <c:v>-16.319999999999801</c:v>
                </c:pt>
                <c:pt idx="1182">
                  <c:v>-16.329999999999799</c:v>
                </c:pt>
                <c:pt idx="1183">
                  <c:v>-16.339999999999801</c:v>
                </c:pt>
                <c:pt idx="1184">
                  <c:v>-16.349999999999799</c:v>
                </c:pt>
                <c:pt idx="1185">
                  <c:v>-16.3599999999998</c:v>
                </c:pt>
                <c:pt idx="1186">
                  <c:v>-16.369999999999798</c:v>
                </c:pt>
                <c:pt idx="1187">
                  <c:v>-16.3799999999998</c:v>
                </c:pt>
                <c:pt idx="1188">
                  <c:v>-16.389999999999802</c:v>
                </c:pt>
                <c:pt idx="1189">
                  <c:v>-16.3999999999998</c:v>
                </c:pt>
                <c:pt idx="1190">
                  <c:v>-16.409999999999801</c:v>
                </c:pt>
                <c:pt idx="1191">
                  <c:v>-16.419999999999799</c:v>
                </c:pt>
                <c:pt idx="1192">
                  <c:v>-16.429999999999801</c:v>
                </c:pt>
                <c:pt idx="1193">
                  <c:v>-16.439999999999799</c:v>
                </c:pt>
                <c:pt idx="1194">
                  <c:v>-16.4499999999998</c:v>
                </c:pt>
                <c:pt idx="1195">
                  <c:v>-16.459999999999798</c:v>
                </c:pt>
                <c:pt idx="1196">
                  <c:v>-16.4699999999998</c:v>
                </c:pt>
                <c:pt idx="1197">
                  <c:v>-16.479999999999801</c:v>
                </c:pt>
                <c:pt idx="1198">
                  <c:v>-16.489999999999799</c:v>
                </c:pt>
                <c:pt idx="1199">
                  <c:v>-16.499999999999801</c:v>
                </c:pt>
                <c:pt idx="1200">
                  <c:v>-16.509999999999799</c:v>
                </c:pt>
                <c:pt idx="1201">
                  <c:v>-16.519999999999801</c:v>
                </c:pt>
                <c:pt idx="1202">
                  <c:v>-16.529999999999799</c:v>
                </c:pt>
                <c:pt idx="1203">
                  <c:v>-16.5399999999998</c:v>
                </c:pt>
                <c:pt idx="1204">
                  <c:v>-16.549999999999802</c:v>
                </c:pt>
                <c:pt idx="1205">
                  <c:v>-16.5599999999998</c:v>
                </c:pt>
                <c:pt idx="1206">
                  <c:v>-16.569999999999801</c:v>
                </c:pt>
                <c:pt idx="1207">
                  <c:v>-16.579999999999799</c:v>
                </c:pt>
                <c:pt idx="1208">
                  <c:v>-16.5899999999999</c:v>
                </c:pt>
                <c:pt idx="1209">
                  <c:v>-16.599999999999898</c:v>
                </c:pt>
                <c:pt idx="1210">
                  <c:v>-16.6099999999999</c:v>
                </c:pt>
                <c:pt idx="1211">
                  <c:v>-16.619999999999902</c:v>
                </c:pt>
                <c:pt idx="1212">
                  <c:v>-16.6299999999999</c:v>
                </c:pt>
                <c:pt idx="1213">
                  <c:v>-16.639999999999901</c:v>
                </c:pt>
                <c:pt idx="1214">
                  <c:v>-16.649999999999899</c:v>
                </c:pt>
                <c:pt idx="1215">
                  <c:v>-16.659999999999901</c:v>
                </c:pt>
                <c:pt idx="1216">
                  <c:v>-16.669999999999899</c:v>
                </c:pt>
                <c:pt idx="1217">
                  <c:v>-16.6799999999999</c:v>
                </c:pt>
                <c:pt idx="1218">
                  <c:v>-16.689999999999898</c:v>
                </c:pt>
                <c:pt idx="1219">
                  <c:v>-16.6999999999999</c:v>
                </c:pt>
                <c:pt idx="1220">
                  <c:v>-16.709999999999901</c:v>
                </c:pt>
                <c:pt idx="1221">
                  <c:v>-16.719999999999899</c:v>
                </c:pt>
                <c:pt idx="1222">
                  <c:v>-16.729999999999901</c:v>
                </c:pt>
                <c:pt idx="1223">
                  <c:v>-16.739999999999899</c:v>
                </c:pt>
                <c:pt idx="1224">
                  <c:v>-16.749999999999901</c:v>
                </c:pt>
                <c:pt idx="1225">
                  <c:v>-16.759999999999899</c:v>
                </c:pt>
                <c:pt idx="1226">
                  <c:v>-16.7699999999999</c:v>
                </c:pt>
                <c:pt idx="1227">
                  <c:v>-16.869999999999902</c:v>
                </c:pt>
                <c:pt idx="1228">
                  <c:v>-16.8799999999999</c:v>
                </c:pt>
                <c:pt idx="1229">
                  <c:v>-16.889999999999901</c:v>
                </c:pt>
                <c:pt idx="1230">
                  <c:v>-16.899999999999899</c:v>
                </c:pt>
                <c:pt idx="1231">
                  <c:v>-16.909999999999901</c:v>
                </c:pt>
                <c:pt idx="1232">
                  <c:v>-16.919999999999899</c:v>
                </c:pt>
                <c:pt idx="1233">
                  <c:v>-16.9299999999999</c:v>
                </c:pt>
                <c:pt idx="1234">
                  <c:v>-16.939999999999898</c:v>
                </c:pt>
                <c:pt idx="1235">
                  <c:v>-16.9499999999999</c:v>
                </c:pt>
                <c:pt idx="1236">
                  <c:v>-16.959999999999901</c:v>
                </c:pt>
                <c:pt idx="1237">
                  <c:v>-16.969999999999899</c:v>
                </c:pt>
                <c:pt idx="1238">
                  <c:v>-16.979999999999901</c:v>
                </c:pt>
                <c:pt idx="1239">
                  <c:v>-16.989999999999899</c:v>
                </c:pt>
                <c:pt idx="1240">
                  <c:v>-16.999999999999901</c:v>
                </c:pt>
                <c:pt idx="1241">
                  <c:v>-17.009999999999899</c:v>
                </c:pt>
                <c:pt idx="1242">
                  <c:v>-17.0199999999999</c:v>
                </c:pt>
                <c:pt idx="1243">
                  <c:v>-17.029999999999902</c:v>
                </c:pt>
                <c:pt idx="1244">
                  <c:v>-17.0399999999999</c:v>
                </c:pt>
                <c:pt idx="1245">
                  <c:v>-17.049999999999901</c:v>
                </c:pt>
                <c:pt idx="1246">
                  <c:v>-17.059999999999899</c:v>
                </c:pt>
                <c:pt idx="1247">
                  <c:v>-17.159999999999901</c:v>
                </c:pt>
                <c:pt idx="1248">
                  <c:v>-17.169999999999899</c:v>
                </c:pt>
                <c:pt idx="1249">
                  <c:v>-17.1799999999999</c:v>
                </c:pt>
                <c:pt idx="1250">
                  <c:v>-17.189999999999898</c:v>
                </c:pt>
                <c:pt idx="1251">
                  <c:v>-17.1999999999999</c:v>
                </c:pt>
                <c:pt idx="1252">
                  <c:v>-17.209999999999901</c:v>
                </c:pt>
                <c:pt idx="1253">
                  <c:v>-17.219999999999899</c:v>
                </c:pt>
                <c:pt idx="1254">
                  <c:v>-17.229999999999901</c:v>
                </c:pt>
                <c:pt idx="1255">
                  <c:v>-17.239999999999899</c:v>
                </c:pt>
                <c:pt idx="1256">
                  <c:v>-17.249999999999901</c:v>
                </c:pt>
                <c:pt idx="1257">
                  <c:v>-17.259999999999899</c:v>
                </c:pt>
                <c:pt idx="1258">
                  <c:v>-17.2699999999999</c:v>
                </c:pt>
                <c:pt idx="1259">
                  <c:v>-17.279999999999902</c:v>
                </c:pt>
                <c:pt idx="1260">
                  <c:v>-17.2899999999999</c:v>
                </c:pt>
                <c:pt idx="1261">
                  <c:v>-17.299999999999901</c:v>
                </c:pt>
                <c:pt idx="1262">
                  <c:v>-17.309999999999899</c:v>
                </c:pt>
                <c:pt idx="1263">
                  <c:v>-17.319999999999901</c:v>
                </c:pt>
                <c:pt idx="1264">
                  <c:v>-17.329999999999899</c:v>
                </c:pt>
                <c:pt idx="1265">
                  <c:v>-17.3399999999999</c:v>
                </c:pt>
                <c:pt idx="1266">
                  <c:v>-17.349999999999898</c:v>
                </c:pt>
                <c:pt idx="1267">
                  <c:v>-17.3599999999999</c:v>
                </c:pt>
                <c:pt idx="1268">
                  <c:v>-17.369999999999902</c:v>
                </c:pt>
                <c:pt idx="1269">
                  <c:v>-17.3799999999999</c:v>
                </c:pt>
                <c:pt idx="1270">
                  <c:v>-17.389999999999901</c:v>
                </c:pt>
                <c:pt idx="1271">
                  <c:v>-17.399999999999899</c:v>
                </c:pt>
                <c:pt idx="1272">
                  <c:v>-17.41</c:v>
                </c:pt>
                <c:pt idx="1273">
                  <c:v>-17.420000000000002</c:v>
                </c:pt>
                <c:pt idx="1274">
                  <c:v>-17.43</c:v>
                </c:pt>
                <c:pt idx="1275">
                  <c:v>-17.440000000000001</c:v>
                </c:pt>
                <c:pt idx="1276">
                  <c:v>-17.45</c:v>
                </c:pt>
                <c:pt idx="1277">
                  <c:v>-17.46</c:v>
                </c:pt>
                <c:pt idx="1278">
                  <c:v>-17.47</c:v>
                </c:pt>
                <c:pt idx="1279">
                  <c:v>-17.48</c:v>
                </c:pt>
                <c:pt idx="1280">
                  <c:v>-17.489999999999998</c:v>
                </c:pt>
                <c:pt idx="1281">
                  <c:v>-17.5</c:v>
                </c:pt>
                <c:pt idx="1282">
                  <c:v>-17.510000000000002</c:v>
                </c:pt>
                <c:pt idx="1283">
                  <c:v>-17.52</c:v>
                </c:pt>
                <c:pt idx="1284">
                  <c:v>-17.53</c:v>
                </c:pt>
                <c:pt idx="1285">
                  <c:v>-17.54</c:v>
                </c:pt>
                <c:pt idx="1286">
                  <c:v>-17.55</c:v>
                </c:pt>
                <c:pt idx="1287">
                  <c:v>-17.559999999999999</c:v>
                </c:pt>
                <c:pt idx="1288">
                  <c:v>-17.57</c:v>
                </c:pt>
                <c:pt idx="1289">
                  <c:v>-17.579999999999998</c:v>
                </c:pt>
                <c:pt idx="1290">
                  <c:v>-17.59</c:v>
                </c:pt>
                <c:pt idx="1291">
                  <c:v>-17.600000000000001</c:v>
                </c:pt>
                <c:pt idx="1292">
                  <c:v>-17.61</c:v>
                </c:pt>
                <c:pt idx="1293">
                  <c:v>-17.62</c:v>
                </c:pt>
                <c:pt idx="1294">
                  <c:v>-17.63</c:v>
                </c:pt>
                <c:pt idx="1295">
                  <c:v>-17.64</c:v>
                </c:pt>
                <c:pt idx="1296">
                  <c:v>-17.649999999999999</c:v>
                </c:pt>
                <c:pt idx="1297">
                  <c:v>-17.66</c:v>
                </c:pt>
                <c:pt idx="1298">
                  <c:v>-17.670000000000002</c:v>
                </c:pt>
                <c:pt idx="1299">
                  <c:v>-17.68</c:v>
                </c:pt>
                <c:pt idx="1300">
                  <c:v>-17.690000000000001</c:v>
                </c:pt>
                <c:pt idx="1301">
                  <c:v>-17.7</c:v>
                </c:pt>
                <c:pt idx="1302">
                  <c:v>-17.71</c:v>
                </c:pt>
                <c:pt idx="1303">
                  <c:v>-17.72</c:v>
                </c:pt>
                <c:pt idx="1304">
                  <c:v>-17.82</c:v>
                </c:pt>
                <c:pt idx="1305">
                  <c:v>-17.829999999999998</c:v>
                </c:pt>
                <c:pt idx="1306">
                  <c:v>-16.829999999999998</c:v>
                </c:pt>
                <c:pt idx="1307">
                  <c:v>-16.84</c:v>
                </c:pt>
                <c:pt idx="1308">
                  <c:v>-16.850000000000001</c:v>
                </c:pt>
                <c:pt idx="1309">
                  <c:v>-16.86</c:v>
                </c:pt>
                <c:pt idx="1310">
                  <c:v>-16.87</c:v>
                </c:pt>
                <c:pt idx="1311">
                  <c:v>-16.88</c:v>
                </c:pt>
                <c:pt idx="1312">
                  <c:v>-16.89</c:v>
                </c:pt>
                <c:pt idx="1313">
                  <c:v>-16.899999999999999</c:v>
                </c:pt>
                <c:pt idx="1314">
                  <c:v>-16.91</c:v>
                </c:pt>
                <c:pt idx="1315">
                  <c:v>-16.920000000000002</c:v>
                </c:pt>
                <c:pt idx="1316">
                  <c:v>-16.93</c:v>
                </c:pt>
                <c:pt idx="1317">
                  <c:v>-16.940000000000001</c:v>
                </c:pt>
                <c:pt idx="1318">
                  <c:v>-16.95</c:v>
                </c:pt>
                <c:pt idx="1319">
                  <c:v>-16.96</c:v>
                </c:pt>
                <c:pt idx="1320">
                  <c:v>-16.97</c:v>
                </c:pt>
                <c:pt idx="1321">
                  <c:v>-16.98</c:v>
                </c:pt>
                <c:pt idx="1322">
                  <c:v>-16.989999999999998</c:v>
                </c:pt>
                <c:pt idx="1323">
                  <c:v>-17</c:v>
                </c:pt>
                <c:pt idx="1324">
                  <c:v>-17.010000000000002</c:v>
                </c:pt>
                <c:pt idx="1325">
                  <c:v>-17.02</c:v>
                </c:pt>
                <c:pt idx="1326">
                  <c:v>-17.12</c:v>
                </c:pt>
                <c:pt idx="1327">
                  <c:v>-17.13</c:v>
                </c:pt>
                <c:pt idx="1328">
                  <c:v>-17.14</c:v>
                </c:pt>
                <c:pt idx="1329">
                  <c:v>-17.149999999999999</c:v>
                </c:pt>
                <c:pt idx="1330">
                  <c:v>-17.16</c:v>
                </c:pt>
                <c:pt idx="1331">
                  <c:v>-17.170000000000002</c:v>
                </c:pt>
                <c:pt idx="1332">
                  <c:v>-17.18</c:v>
                </c:pt>
                <c:pt idx="1333">
                  <c:v>-17.190000000000001</c:v>
                </c:pt>
                <c:pt idx="1334">
                  <c:v>-17.2</c:v>
                </c:pt>
                <c:pt idx="1335">
                  <c:v>-17.21</c:v>
                </c:pt>
                <c:pt idx="1336">
                  <c:v>-17.22</c:v>
                </c:pt>
                <c:pt idx="1337">
                  <c:v>-17.2300000000001</c:v>
                </c:pt>
                <c:pt idx="1338">
                  <c:v>-17.240000000000101</c:v>
                </c:pt>
                <c:pt idx="1339">
                  <c:v>-17.250000000000099</c:v>
                </c:pt>
                <c:pt idx="1340">
                  <c:v>-17.260000000000101</c:v>
                </c:pt>
                <c:pt idx="1341">
                  <c:v>-17.270000000000099</c:v>
                </c:pt>
                <c:pt idx="1342">
                  <c:v>-17.280000000000101</c:v>
                </c:pt>
                <c:pt idx="1343">
                  <c:v>-17.290000000000099</c:v>
                </c:pt>
                <c:pt idx="1344">
                  <c:v>-17.3000000000001</c:v>
                </c:pt>
                <c:pt idx="1345">
                  <c:v>-17.310000000000102</c:v>
                </c:pt>
                <c:pt idx="1346">
                  <c:v>-17.3200000000001</c:v>
                </c:pt>
                <c:pt idx="1347">
                  <c:v>-17.330000000000101</c:v>
                </c:pt>
                <c:pt idx="1348">
                  <c:v>-17.340000000000099</c:v>
                </c:pt>
                <c:pt idx="1349">
                  <c:v>-17.350000000000101</c:v>
                </c:pt>
                <c:pt idx="1350">
                  <c:v>-17.360000000000099</c:v>
                </c:pt>
                <c:pt idx="1351">
                  <c:v>-17.3700000000001</c:v>
                </c:pt>
                <c:pt idx="1352">
                  <c:v>-17.380000000000098</c:v>
                </c:pt>
                <c:pt idx="1353">
                  <c:v>-17.3900000000001</c:v>
                </c:pt>
                <c:pt idx="1354">
                  <c:v>-17.400000000000102</c:v>
                </c:pt>
                <c:pt idx="1355">
                  <c:v>-17.4100000000001</c:v>
                </c:pt>
                <c:pt idx="1356">
                  <c:v>-17.420000000000101</c:v>
                </c:pt>
                <c:pt idx="1357">
                  <c:v>-17.430000000000099</c:v>
                </c:pt>
                <c:pt idx="1358">
                  <c:v>-17.440000000000101</c:v>
                </c:pt>
                <c:pt idx="1359">
                  <c:v>-17.450000000000099</c:v>
                </c:pt>
                <c:pt idx="1360">
                  <c:v>-17.4600000000001</c:v>
                </c:pt>
                <c:pt idx="1361">
                  <c:v>-17.470000000000098</c:v>
                </c:pt>
                <c:pt idx="1362">
                  <c:v>-17.4800000000001</c:v>
                </c:pt>
                <c:pt idx="1363">
                  <c:v>-17.490000000000101</c:v>
                </c:pt>
                <c:pt idx="1364">
                  <c:v>-17.500000000000099</c:v>
                </c:pt>
                <c:pt idx="1365">
                  <c:v>-17.510000000000101</c:v>
                </c:pt>
                <c:pt idx="1366">
                  <c:v>-17.520000000000099</c:v>
                </c:pt>
                <c:pt idx="1367">
                  <c:v>-17.530000000000101</c:v>
                </c:pt>
                <c:pt idx="1368">
                  <c:v>-17.540000000000099</c:v>
                </c:pt>
                <c:pt idx="1369">
                  <c:v>-17.5500000000001</c:v>
                </c:pt>
                <c:pt idx="1370">
                  <c:v>-17.560000000000102</c:v>
                </c:pt>
                <c:pt idx="1371">
                  <c:v>-17.5700000000001</c:v>
                </c:pt>
                <c:pt idx="1372">
                  <c:v>-17.580000000000101</c:v>
                </c:pt>
                <c:pt idx="1373">
                  <c:v>-17.590000000000099</c:v>
                </c:pt>
                <c:pt idx="1374">
                  <c:v>-17.600000000000101</c:v>
                </c:pt>
                <c:pt idx="1375">
                  <c:v>-17.610000000000099</c:v>
                </c:pt>
                <c:pt idx="1376">
                  <c:v>-17.6200000000001</c:v>
                </c:pt>
                <c:pt idx="1377">
                  <c:v>-17.630000000000098</c:v>
                </c:pt>
                <c:pt idx="1378">
                  <c:v>-17.6400000000001</c:v>
                </c:pt>
                <c:pt idx="1379">
                  <c:v>-17.650000000000102</c:v>
                </c:pt>
                <c:pt idx="1380">
                  <c:v>-17.6600000000001</c:v>
                </c:pt>
                <c:pt idx="1381">
                  <c:v>-17.670000000000101</c:v>
                </c:pt>
                <c:pt idx="1382">
                  <c:v>-17.680000000000099</c:v>
                </c:pt>
                <c:pt idx="1383">
                  <c:v>-17.690000000000101</c:v>
                </c:pt>
                <c:pt idx="1384">
                  <c:v>-17.700000000000099</c:v>
                </c:pt>
                <c:pt idx="1385">
                  <c:v>-17.7100000000001</c:v>
                </c:pt>
                <c:pt idx="1386">
                  <c:v>-17.720000000000098</c:v>
                </c:pt>
                <c:pt idx="1387">
                  <c:v>-17.7300000000001</c:v>
                </c:pt>
                <c:pt idx="1388">
                  <c:v>-17.740000000000101</c:v>
                </c:pt>
                <c:pt idx="1389">
                  <c:v>-17.750000000000099</c:v>
                </c:pt>
                <c:pt idx="1390">
                  <c:v>-17.760000000000101</c:v>
                </c:pt>
                <c:pt idx="1391">
                  <c:v>-17.770000000000099</c:v>
                </c:pt>
                <c:pt idx="1392">
                  <c:v>-17.780000000000101</c:v>
                </c:pt>
                <c:pt idx="1393">
                  <c:v>-17.790000000000099</c:v>
                </c:pt>
                <c:pt idx="1394">
                  <c:v>-17.8000000000001</c:v>
                </c:pt>
                <c:pt idx="1395">
                  <c:v>-17.810000000000102</c:v>
                </c:pt>
                <c:pt idx="1396">
                  <c:v>-17.8200000000001</c:v>
                </c:pt>
                <c:pt idx="1397">
                  <c:v>-17.830000000000101</c:v>
                </c:pt>
                <c:pt idx="1398">
                  <c:v>-17.840000000000099</c:v>
                </c:pt>
                <c:pt idx="1399">
                  <c:v>-17.850000000000101</c:v>
                </c:pt>
                <c:pt idx="1400">
                  <c:v>-17.860000000000099</c:v>
                </c:pt>
                <c:pt idx="1401">
                  <c:v>-17.8700000000002</c:v>
                </c:pt>
                <c:pt idx="1402">
                  <c:v>-17.880000000000202</c:v>
                </c:pt>
                <c:pt idx="1403">
                  <c:v>-17.8900000000002</c:v>
                </c:pt>
                <c:pt idx="1404">
                  <c:v>-17.900000000000201</c:v>
                </c:pt>
                <c:pt idx="1405">
                  <c:v>-17.910000000000199</c:v>
                </c:pt>
                <c:pt idx="1406">
                  <c:v>-17.920000000000201</c:v>
                </c:pt>
                <c:pt idx="1407">
                  <c:v>-16.920000000000201</c:v>
                </c:pt>
                <c:pt idx="1408">
                  <c:v>-16.930000000000199</c:v>
                </c:pt>
                <c:pt idx="1409">
                  <c:v>-16.9400000000002</c:v>
                </c:pt>
                <c:pt idx="1410">
                  <c:v>-16.950000000000198</c:v>
                </c:pt>
                <c:pt idx="1411">
                  <c:v>-16.9600000000002</c:v>
                </c:pt>
                <c:pt idx="1412">
                  <c:v>-16.970000000000201</c:v>
                </c:pt>
                <c:pt idx="1413">
                  <c:v>-16.980000000000199</c:v>
                </c:pt>
                <c:pt idx="1414">
                  <c:v>-16.990000000000201</c:v>
                </c:pt>
                <c:pt idx="1415">
                  <c:v>-17.000000000000199</c:v>
                </c:pt>
                <c:pt idx="1416">
                  <c:v>-17.010000000000201</c:v>
                </c:pt>
                <c:pt idx="1417">
                  <c:v>-17.020000000000199</c:v>
                </c:pt>
                <c:pt idx="1418">
                  <c:v>-17.0300000000002</c:v>
                </c:pt>
                <c:pt idx="1419">
                  <c:v>-17.040000000000202</c:v>
                </c:pt>
                <c:pt idx="1420">
                  <c:v>-17.0500000000002</c:v>
                </c:pt>
                <c:pt idx="1421">
                  <c:v>-17.060000000000201</c:v>
                </c:pt>
                <c:pt idx="1422">
                  <c:v>-17.070000000000199</c:v>
                </c:pt>
                <c:pt idx="1423">
                  <c:v>-17.080000000000201</c:v>
                </c:pt>
                <c:pt idx="1424">
                  <c:v>-17.090000000000199</c:v>
                </c:pt>
                <c:pt idx="1425">
                  <c:v>-17.1000000000002</c:v>
                </c:pt>
                <c:pt idx="1426">
                  <c:v>-17.110000000000198</c:v>
                </c:pt>
                <c:pt idx="1427">
                  <c:v>-17.1200000000002</c:v>
                </c:pt>
                <c:pt idx="1428">
                  <c:v>-17.130000000000202</c:v>
                </c:pt>
                <c:pt idx="1429">
                  <c:v>-17.1400000000002</c:v>
                </c:pt>
                <c:pt idx="1430">
                  <c:v>-17.150000000000201</c:v>
                </c:pt>
                <c:pt idx="1431">
                  <c:v>-17.160000000000199</c:v>
                </c:pt>
                <c:pt idx="1432">
                  <c:v>-17.170000000000201</c:v>
                </c:pt>
                <c:pt idx="1433">
                  <c:v>-17.180000000000199</c:v>
                </c:pt>
                <c:pt idx="1434">
                  <c:v>-17.1900000000002</c:v>
                </c:pt>
                <c:pt idx="1435">
                  <c:v>-17.200000000000198</c:v>
                </c:pt>
                <c:pt idx="1436">
                  <c:v>-17.2100000000002</c:v>
                </c:pt>
                <c:pt idx="1437">
                  <c:v>-17.220000000000201</c:v>
                </c:pt>
                <c:pt idx="1438">
                  <c:v>-17.230000000000199</c:v>
                </c:pt>
                <c:pt idx="1439">
                  <c:v>-17.240000000000201</c:v>
                </c:pt>
                <c:pt idx="1440">
                  <c:v>-17.250000000000199</c:v>
                </c:pt>
                <c:pt idx="1441">
                  <c:v>-17.260000000000201</c:v>
                </c:pt>
                <c:pt idx="1442">
                  <c:v>-17.270000000000199</c:v>
                </c:pt>
                <c:pt idx="1443">
                  <c:v>-17.2800000000002</c:v>
                </c:pt>
                <c:pt idx="1444">
                  <c:v>-17.290000000000202</c:v>
                </c:pt>
                <c:pt idx="1445">
                  <c:v>-17.3000000000002</c:v>
                </c:pt>
                <c:pt idx="1446">
                  <c:v>-17.310000000000201</c:v>
                </c:pt>
                <c:pt idx="1447">
                  <c:v>-17.320000000000199</c:v>
                </c:pt>
                <c:pt idx="1448">
                  <c:v>-17.330000000000201</c:v>
                </c:pt>
                <c:pt idx="1449">
                  <c:v>-17.340000000000199</c:v>
                </c:pt>
                <c:pt idx="1450">
                  <c:v>-17.3500000000002</c:v>
                </c:pt>
                <c:pt idx="1451">
                  <c:v>-17.360000000000198</c:v>
                </c:pt>
                <c:pt idx="1452">
                  <c:v>-17.3700000000002</c:v>
                </c:pt>
                <c:pt idx="1453">
                  <c:v>-17.380000000000202</c:v>
                </c:pt>
                <c:pt idx="1454">
                  <c:v>-17.3900000000002</c:v>
                </c:pt>
                <c:pt idx="1455">
                  <c:v>-17.400000000000201</c:v>
                </c:pt>
                <c:pt idx="1456">
                  <c:v>-17.410000000000199</c:v>
                </c:pt>
                <c:pt idx="1457">
                  <c:v>-17.420000000000201</c:v>
                </c:pt>
                <c:pt idx="1458">
                  <c:v>-17.430000000000199</c:v>
                </c:pt>
                <c:pt idx="1459">
                  <c:v>-17.4400000000002</c:v>
                </c:pt>
                <c:pt idx="1460">
                  <c:v>-17.450000000000198</c:v>
                </c:pt>
                <c:pt idx="1461">
                  <c:v>-17.4600000000002</c:v>
                </c:pt>
                <c:pt idx="1462">
                  <c:v>-17.470000000000201</c:v>
                </c:pt>
                <c:pt idx="1463">
                  <c:v>-17.480000000000199</c:v>
                </c:pt>
                <c:pt idx="1464">
                  <c:v>-17.580000000000201</c:v>
                </c:pt>
                <c:pt idx="1465">
                  <c:v>-17.590000000000199</c:v>
                </c:pt>
                <c:pt idx="1466">
                  <c:v>-17.6000000000003</c:v>
                </c:pt>
                <c:pt idx="1467">
                  <c:v>-17.610000000000301</c:v>
                </c:pt>
                <c:pt idx="1468">
                  <c:v>-17.620000000000299</c:v>
                </c:pt>
                <c:pt idx="1469">
                  <c:v>-17.630000000000301</c:v>
                </c:pt>
                <c:pt idx="1470">
                  <c:v>-17.640000000000299</c:v>
                </c:pt>
                <c:pt idx="1471">
                  <c:v>-17.650000000000301</c:v>
                </c:pt>
                <c:pt idx="1472">
                  <c:v>-17.660000000000299</c:v>
                </c:pt>
                <c:pt idx="1473">
                  <c:v>-17.6700000000003</c:v>
                </c:pt>
                <c:pt idx="1474">
                  <c:v>-17.680000000000302</c:v>
                </c:pt>
                <c:pt idx="1475">
                  <c:v>-17.6900000000003</c:v>
                </c:pt>
                <c:pt idx="1476">
                  <c:v>-17.700000000000301</c:v>
                </c:pt>
                <c:pt idx="1477">
                  <c:v>-17.710000000000299</c:v>
                </c:pt>
                <c:pt idx="1478">
                  <c:v>-17.720000000000301</c:v>
                </c:pt>
                <c:pt idx="1479">
                  <c:v>-17.730000000000299</c:v>
                </c:pt>
                <c:pt idx="1480">
                  <c:v>-17.7400000000003</c:v>
                </c:pt>
                <c:pt idx="1481">
                  <c:v>-17.750000000000298</c:v>
                </c:pt>
                <c:pt idx="1482">
                  <c:v>-17.7600000000003</c:v>
                </c:pt>
                <c:pt idx="1483">
                  <c:v>-17.770000000000302</c:v>
                </c:pt>
                <c:pt idx="1484">
                  <c:v>-17.7800000000003</c:v>
                </c:pt>
                <c:pt idx="1485">
                  <c:v>-17.790000000000301</c:v>
                </c:pt>
                <c:pt idx="1486">
                  <c:v>-17.800000000000299</c:v>
                </c:pt>
                <c:pt idx="1487">
                  <c:v>-17.810000000000301</c:v>
                </c:pt>
                <c:pt idx="1488">
                  <c:v>-17.820000000000299</c:v>
                </c:pt>
                <c:pt idx="1489">
                  <c:v>-17.8300000000003</c:v>
                </c:pt>
                <c:pt idx="1490">
                  <c:v>-17.840000000000298</c:v>
                </c:pt>
                <c:pt idx="1491">
                  <c:v>-17.8500000000003</c:v>
                </c:pt>
                <c:pt idx="1492">
                  <c:v>-17.860000000000301</c:v>
                </c:pt>
                <c:pt idx="1493">
                  <c:v>-17.870000000000299</c:v>
                </c:pt>
                <c:pt idx="1494">
                  <c:v>-17.880000000000301</c:v>
                </c:pt>
                <c:pt idx="1495">
                  <c:v>-17.890000000000299</c:v>
                </c:pt>
                <c:pt idx="1496">
                  <c:v>-17.900000000000301</c:v>
                </c:pt>
                <c:pt idx="1497">
                  <c:v>-17.910000000000299</c:v>
                </c:pt>
                <c:pt idx="1498">
                  <c:v>-17.9200000000003</c:v>
                </c:pt>
                <c:pt idx="1499">
                  <c:v>-17.930000000000302</c:v>
                </c:pt>
                <c:pt idx="1500">
                  <c:v>-17.9400000000003</c:v>
                </c:pt>
                <c:pt idx="1501">
                  <c:v>-17.950000000000301</c:v>
                </c:pt>
                <c:pt idx="1502">
                  <c:v>-17.960000000000299</c:v>
                </c:pt>
                <c:pt idx="1503">
                  <c:v>-17.970000000000301</c:v>
                </c:pt>
                <c:pt idx="1504">
                  <c:v>-17.980000000000299</c:v>
                </c:pt>
                <c:pt idx="1505">
                  <c:v>-17.9900000000003</c:v>
                </c:pt>
                <c:pt idx="1506">
                  <c:v>-18.000000000000298</c:v>
                </c:pt>
                <c:pt idx="1507">
                  <c:v>-18.0100000000003</c:v>
                </c:pt>
                <c:pt idx="1508">
                  <c:v>-18.020000000000302</c:v>
                </c:pt>
                <c:pt idx="1509">
                  <c:v>-18.0300000000003</c:v>
                </c:pt>
                <c:pt idx="1510">
                  <c:v>-18.040000000000301</c:v>
                </c:pt>
                <c:pt idx="1511">
                  <c:v>-18.050000000000299</c:v>
                </c:pt>
                <c:pt idx="1512">
                  <c:v>-18.060000000000301</c:v>
                </c:pt>
                <c:pt idx="1513">
                  <c:v>-18.070000000000299</c:v>
                </c:pt>
                <c:pt idx="1514">
                  <c:v>-17.070000000000299</c:v>
                </c:pt>
                <c:pt idx="1515">
                  <c:v>-17.0800000000003</c:v>
                </c:pt>
                <c:pt idx="1516">
                  <c:v>-17.090000000000298</c:v>
                </c:pt>
                <c:pt idx="1517">
                  <c:v>-17.1000000000003</c:v>
                </c:pt>
                <c:pt idx="1518">
                  <c:v>-17.110000000000301</c:v>
                </c:pt>
                <c:pt idx="1519">
                  <c:v>-17.120000000000299</c:v>
                </c:pt>
                <c:pt idx="1520">
                  <c:v>-17.130000000000301</c:v>
                </c:pt>
                <c:pt idx="1521">
                  <c:v>-17.140000000000299</c:v>
                </c:pt>
                <c:pt idx="1522">
                  <c:v>-17.150000000000301</c:v>
                </c:pt>
                <c:pt idx="1523">
                  <c:v>-17.160000000000299</c:v>
                </c:pt>
                <c:pt idx="1524">
                  <c:v>-17.1700000000003</c:v>
                </c:pt>
                <c:pt idx="1525">
                  <c:v>-17.180000000000302</c:v>
                </c:pt>
                <c:pt idx="1526">
                  <c:v>-17.1900000000003</c:v>
                </c:pt>
                <c:pt idx="1527">
                  <c:v>-17.200000000000301</c:v>
                </c:pt>
                <c:pt idx="1528">
                  <c:v>-17.210000000000299</c:v>
                </c:pt>
                <c:pt idx="1529">
                  <c:v>-17.220000000000301</c:v>
                </c:pt>
                <c:pt idx="1530">
                  <c:v>-17.230000000000299</c:v>
                </c:pt>
                <c:pt idx="1531">
                  <c:v>-17.2400000000004</c:v>
                </c:pt>
                <c:pt idx="1532">
                  <c:v>-17.340000000000401</c:v>
                </c:pt>
                <c:pt idx="1533">
                  <c:v>-17.350000000000399</c:v>
                </c:pt>
                <c:pt idx="1534">
                  <c:v>-17.450000000000401</c:v>
                </c:pt>
                <c:pt idx="1535">
                  <c:v>-17.460000000000399</c:v>
                </c:pt>
                <c:pt idx="1536">
                  <c:v>-17.4700000000004</c:v>
                </c:pt>
                <c:pt idx="1537">
                  <c:v>-17.570000000000402</c:v>
                </c:pt>
                <c:pt idx="1538">
                  <c:v>-17.5800000000004</c:v>
                </c:pt>
                <c:pt idx="1539">
                  <c:v>-17.680000000000401</c:v>
                </c:pt>
                <c:pt idx="1540">
                  <c:v>-17.690000000000399</c:v>
                </c:pt>
                <c:pt idx="1541">
                  <c:v>-17.790000000000401</c:v>
                </c:pt>
                <c:pt idx="1542">
                  <c:v>-17.800000000000399</c:v>
                </c:pt>
                <c:pt idx="1543">
                  <c:v>-17.9000000000004</c:v>
                </c:pt>
                <c:pt idx="1544">
                  <c:v>-17.910000000000402</c:v>
                </c:pt>
                <c:pt idx="1545">
                  <c:v>-18.010000000000399</c:v>
                </c:pt>
                <c:pt idx="1546">
                  <c:v>-18.020000000000401</c:v>
                </c:pt>
                <c:pt idx="1547">
                  <c:v>-18.120000000000399</c:v>
                </c:pt>
                <c:pt idx="1548">
                  <c:v>-18.1300000000004</c:v>
                </c:pt>
                <c:pt idx="1549">
                  <c:v>-18.230000000000398</c:v>
                </c:pt>
                <c:pt idx="1550">
                  <c:v>-18.2400000000004</c:v>
                </c:pt>
                <c:pt idx="1551">
                  <c:v>-18.340000000000401</c:v>
                </c:pt>
                <c:pt idx="1552">
                  <c:v>-18.350000000000399</c:v>
                </c:pt>
                <c:pt idx="1553">
                  <c:v>-18.450000000000401</c:v>
                </c:pt>
                <c:pt idx="1554">
                  <c:v>-18.460000000000399</c:v>
                </c:pt>
                <c:pt idx="1555">
                  <c:v>-18.5600000000004</c:v>
                </c:pt>
                <c:pt idx="1556">
                  <c:v>-18.570000000000402</c:v>
                </c:pt>
                <c:pt idx="1557">
                  <c:v>-18.6700000000004</c:v>
                </c:pt>
                <c:pt idx="1558">
                  <c:v>-18.680000000000401</c:v>
                </c:pt>
                <c:pt idx="1559">
                  <c:v>-18.780000000000399</c:v>
                </c:pt>
                <c:pt idx="1560">
                  <c:v>-18.790000000000401</c:v>
                </c:pt>
                <c:pt idx="1561">
                  <c:v>-18.890000000000398</c:v>
                </c:pt>
                <c:pt idx="1562">
                  <c:v>-18.9000000000004</c:v>
                </c:pt>
                <c:pt idx="1563">
                  <c:v>-18.910000000000402</c:v>
                </c:pt>
                <c:pt idx="1564">
                  <c:v>-18.9200000000004</c:v>
                </c:pt>
                <c:pt idx="1565">
                  <c:v>-19.020000000000401</c:v>
                </c:pt>
                <c:pt idx="1566">
                  <c:v>-19.030000000000399</c:v>
                </c:pt>
                <c:pt idx="1567">
                  <c:v>-19.040000000000401</c:v>
                </c:pt>
                <c:pt idx="1568">
                  <c:v>-18.040000000000401</c:v>
                </c:pt>
                <c:pt idx="1569">
                  <c:v>-18.050000000000399</c:v>
                </c:pt>
                <c:pt idx="1570">
                  <c:v>-18.0600000000004</c:v>
                </c:pt>
                <c:pt idx="1571">
                  <c:v>-18.070000000000402</c:v>
                </c:pt>
                <c:pt idx="1572">
                  <c:v>-18.0800000000004</c:v>
                </c:pt>
                <c:pt idx="1573">
                  <c:v>-18.090000000000401</c:v>
                </c:pt>
                <c:pt idx="1574">
                  <c:v>-18.100000000000399</c:v>
                </c:pt>
                <c:pt idx="1575">
                  <c:v>-18.110000000000401</c:v>
                </c:pt>
                <c:pt idx="1576">
                  <c:v>-18.120000000000399</c:v>
                </c:pt>
                <c:pt idx="1577">
                  <c:v>-18.1300000000004</c:v>
                </c:pt>
                <c:pt idx="1578">
                  <c:v>-18.140000000000398</c:v>
                </c:pt>
                <c:pt idx="1579">
                  <c:v>-18.1500000000004</c:v>
                </c:pt>
                <c:pt idx="1580">
                  <c:v>-18.160000000000402</c:v>
                </c:pt>
                <c:pt idx="1581">
                  <c:v>-18.1700000000004</c:v>
                </c:pt>
                <c:pt idx="1582">
                  <c:v>-18.180000000000401</c:v>
                </c:pt>
                <c:pt idx="1583">
                  <c:v>-18.190000000000399</c:v>
                </c:pt>
                <c:pt idx="1584">
                  <c:v>-18.200000000000401</c:v>
                </c:pt>
                <c:pt idx="1585">
                  <c:v>-18.210000000000399</c:v>
                </c:pt>
                <c:pt idx="1586">
                  <c:v>-18.2200000000004</c:v>
                </c:pt>
                <c:pt idx="1587">
                  <c:v>-18.230000000000398</c:v>
                </c:pt>
                <c:pt idx="1588">
                  <c:v>-18.2400000000004</c:v>
                </c:pt>
                <c:pt idx="1589">
                  <c:v>-18.250000000000401</c:v>
                </c:pt>
                <c:pt idx="1590">
                  <c:v>-18.260000000000399</c:v>
                </c:pt>
                <c:pt idx="1591">
                  <c:v>-18.270000000000401</c:v>
                </c:pt>
                <c:pt idx="1592">
                  <c:v>-18.280000000000399</c:v>
                </c:pt>
                <c:pt idx="1593">
                  <c:v>-18.290000000000401</c:v>
                </c:pt>
                <c:pt idx="1594">
                  <c:v>-18.300000000000399</c:v>
                </c:pt>
                <c:pt idx="1595">
                  <c:v>-18.3100000000004</c:v>
                </c:pt>
                <c:pt idx="1596">
                  <c:v>-18.320000000000402</c:v>
                </c:pt>
                <c:pt idx="1597">
                  <c:v>-18.3300000000004</c:v>
                </c:pt>
                <c:pt idx="1598">
                  <c:v>-18.340000000000501</c:v>
                </c:pt>
                <c:pt idx="1599">
                  <c:v>-18.350000000000499</c:v>
                </c:pt>
                <c:pt idx="1600">
                  <c:v>-17.350000000000499</c:v>
                </c:pt>
                <c:pt idx="1601">
                  <c:v>-17.3600000000005</c:v>
                </c:pt>
                <c:pt idx="1602">
                  <c:v>-17.370000000000498</c:v>
                </c:pt>
                <c:pt idx="1603">
                  <c:v>-17.3800000000005</c:v>
                </c:pt>
                <c:pt idx="1604">
                  <c:v>-17.390000000000502</c:v>
                </c:pt>
                <c:pt idx="1605">
                  <c:v>-17.4000000000005</c:v>
                </c:pt>
                <c:pt idx="1606">
                  <c:v>-17.410000000000501</c:v>
                </c:pt>
                <c:pt idx="1607">
                  <c:v>-17.420000000000499</c:v>
                </c:pt>
                <c:pt idx="1608">
                  <c:v>-17.430000000000501</c:v>
                </c:pt>
                <c:pt idx="1609">
                  <c:v>-17.440000000000499</c:v>
                </c:pt>
                <c:pt idx="1610">
                  <c:v>-17.4500000000005</c:v>
                </c:pt>
                <c:pt idx="1611">
                  <c:v>-17.460000000000498</c:v>
                </c:pt>
                <c:pt idx="1612">
                  <c:v>-17.4700000000005</c:v>
                </c:pt>
                <c:pt idx="1613">
                  <c:v>-17.480000000000501</c:v>
                </c:pt>
                <c:pt idx="1614">
                  <c:v>-17.490000000000499</c:v>
                </c:pt>
                <c:pt idx="1615">
                  <c:v>-17.500000000000501</c:v>
                </c:pt>
                <c:pt idx="1616">
                  <c:v>-17.510000000000499</c:v>
                </c:pt>
                <c:pt idx="1617">
                  <c:v>-17.520000000000501</c:v>
                </c:pt>
                <c:pt idx="1618">
                  <c:v>-17.530000000000499</c:v>
                </c:pt>
                <c:pt idx="1619">
                  <c:v>-17.5400000000005</c:v>
                </c:pt>
                <c:pt idx="1620">
                  <c:v>-17.550000000000502</c:v>
                </c:pt>
                <c:pt idx="1621">
                  <c:v>-17.5600000000005</c:v>
                </c:pt>
                <c:pt idx="1622">
                  <c:v>-17.570000000000501</c:v>
                </c:pt>
                <c:pt idx="1623">
                  <c:v>-17.580000000000499</c:v>
                </c:pt>
                <c:pt idx="1624">
                  <c:v>-17.590000000000501</c:v>
                </c:pt>
                <c:pt idx="1625">
                  <c:v>-17.600000000000499</c:v>
                </c:pt>
                <c:pt idx="1626">
                  <c:v>-17.6100000000005</c:v>
                </c:pt>
                <c:pt idx="1627">
                  <c:v>-17.620000000000498</c:v>
                </c:pt>
                <c:pt idx="1628">
                  <c:v>-17.6300000000005</c:v>
                </c:pt>
                <c:pt idx="1629">
                  <c:v>-17.640000000000502</c:v>
                </c:pt>
                <c:pt idx="1630">
                  <c:v>-17.6500000000005</c:v>
                </c:pt>
                <c:pt idx="1631">
                  <c:v>-17.660000000000501</c:v>
                </c:pt>
                <c:pt idx="1632">
                  <c:v>-17.670000000000499</c:v>
                </c:pt>
                <c:pt idx="1633">
                  <c:v>-17.680000000000501</c:v>
                </c:pt>
                <c:pt idx="1634">
                  <c:v>-16.680000000000501</c:v>
                </c:pt>
                <c:pt idx="1635">
                  <c:v>-16.690000000000499</c:v>
                </c:pt>
                <c:pt idx="1636">
                  <c:v>-16.7000000000005</c:v>
                </c:pt>
                <c:pt idx="1637">
                  <c:v>-16.710000000000498</c:v>
                </c:pt>
                <c:pt idx="1638">
                  <c:v>-16.7200000000005</c:v>
                </c:pt>
                <c:pt idx="1639">
                  <c:v>-16.730000000000501</c:v>
                </c:pt>
                <c:pt idx="1640">
                  <c:v>-16.740000000000499</c:v>
                </c:pt>
                <c:pt idx="1641">
                  <c:v>-16.750000000000501</c:v>
                </c:pt>
                <c:pt idx="1642">
                  <c:v>-16.760000000000499</c:v>
                </c:pt>
                <c:pt idx="1643">
                  <c:v>-16.770000000000501</c:v>
                </c:pt>
                <c:pt idx="1644">
                  <c:v>-16.780000000000499</c:v>
                </c:pt>
                <c:pt idx="1645">
                  <c:v>-16.7900000000005</c:v>
                </c:pt>
                <c:pt idx="1646">
                  <c:v>-16.800000000000502</c:v>
                </c:pt>
                <c:pt idx="1647">
                  <c:v>-16.8100000000005</c:v>
                </c:pt>
                <c:pt idx="1648">
                  <c:v>-16.820000000000501</c:v>
                </c:pt>
                <c:pt idx="1649">
                  <c:v>-16.830000000000499</c:v>
                </c:pt>
                <c:pt idx="1650">
                  <c:v>-16.840000000000501</c:v>
                </c:pt>
                <c:pt idx="1651">
                  <c:v>-16.850000000000499</c:v>
                </c:pt>
                <c:pt idx="1652">
                  <c:v>-16.8600000000005</c:v>
                </c:pt>
                <c:pt idx="1653">
                  <c:v>-16.870000000000498</c:v>
                </c:pt>
                <c:pt idx="1654">
                  <c:v>-16.8800000000005</c:v>
                </c:pt>
                <c:pt idx="1655">
                  <c:v>-16.890000000000502</c:v>
                </c:pt>
                <c:pt idx="1656">
                  <c:v>-16.9000000000005</c:v>
                </c:pt>
                <c:pt idx="1657">
                  <c:v>-16.910000000000501</c:v>
                </c:pt>
                <c:pt idx="1658">
                  <c:v>-16.920000000000499</c:v>
                </c:pt>
                <c:pt idx="1659">
                  <c:v>-16.930000000000501</c:v>
                </c:pt>
                <c:pt idx="1660">
                  <c:v>-16.940000000000499</c:v>
                </c:pt>
                <c:pt idx="1661">
                  <c:v>-16.9500000000005</c:v>
                </c:pt>
                <c:pt idx="1662">
                  <c:v>-16.960000000000498</c:v>
                </c:pt>
                <c:pt idx="1663">
                  <c:v>-16.970000000000599</c:v>
                </c:pt>
                <c:pt idx="1664">
                  <c:v>-16.980000000000601</c:v>
                </c:pt>
                <c:pt idx="1665">
                  <c:v>-16.990000000000599</c:v>
                </c:pt>
                <c:pt idx="1666">
                  <c:v>-15.990000000000601</c:v>
                </c:pt>
                <c:pt idx="1667">
                  <c:v>-16.0000000000006</c:v>
                </c:pt>
                <c:pt idx="1668">
                  <c:v>-16.010000000000598</c:v>
                </c:pt>
                <c:pt idx="1669">
                  <c:v>-16.0200000000006</c:v>
                </c:pt>
                <c:pt idx="1670">
                  <c:v>-16.030000000000602</c:v>
                </c:pt>
                <c:pt idx="1671">
                  <c:v>-16.0400000000006</c:v>
                </c:pt>
                <c:pt idx="1672">
                  <c:v>-16.050000000000601</c:v>
                </c:pt>
                <c:pt idx="1673">
                  <c:v>-16.060000000000599</c:v>
                </c:pt>
                <c:pt idx="1674">
                  <c:v>-16.070000000000601</c:v>
                </c:pt>
                <c:pt idx="1675">
                  <c:v>-16.080000000000599</c:v>
                </c:pt>
                <c:pt idx="1676">
                  <c:v>-16.0900000000006</c:v>
                </c:pt>
                <c:pt idx="1677">
                  <c:v>-16.100000000000598</c:v>
                </c:pt>
                <c:pt idx="1678">
                  <c:v>-16.1100000000006</c:v>
                </c:pt>
                <c:pt idx="1679">
                  <c:v>-16.120000000000601</c:v>
                </c:pt>
                <c:pt idx="1680">
                  <c:v>-16.130000000000599</c:v>
                </c:pt>
                <c:pt idx="1681">
                  <c:v>-16.140000000000601</c:v>
                </c:pt>
                <c:pt idx="1682">
                  <c:v>-16.150000000000599</c:v>
                </c:pt>
                <c:pt idx="1683">
                  <c:v>-16.160000000000601</c:v>
                </c:pt>
                <c:pt idx="1684">
                  <c:v>-16.170000000000599</c:v>
                </c:pt>
                <c:pt idx="1685">
                  <c:v>-16.1800000000006</c:v>
                </c:pt>
                <c:pt idx="1686">
                  <c:v>-16.190000000000602</c:v>
                </c:pt>
                <c:pt idx="1687">
                  <c:v>-16.2000000000006</c:v>
                </c:pt>
                <c:pt idx="1688">
                  <c:v>-16.210000000000601</c:v>
                </c:pt>
                <c:pt idx="1689">
                  <c:v>-16.220000000000599</c:v>
                </c:pt>
                <c:pt idx="1690">
                  <c:v>-16.230000000000601</c:v>
                </c:pt>
                <c:pt idx="1691">
                  <c:v>-16.240000000000599</c:v>
                </c:pt>
                <c:pt idx="1692">
                  <c:v>-16.2500000000006</c:v>
                </c:pt>
                <c:pt idx="1693">
                  <c:v>-16.260000000000598</c:v>
                </c:pt>
                <c:pt idx="1694">
                  <c:v>-16.2700000000006</c:v>
                </c:pt>
                <c:pt idx="1695">
                  <c:v>-16.280000000000602</c:v>
                </c:pt>
                <c:pt idx="1696">
                  <c:v>-16.2900000000006</c:v>
                </c:pt>
                <c:pt idx="1697">
                  <c:v>-16.300000000000601</c:v>
                </c:pt>
                <c:pt idx="1698">
                  <c:v>-15.300000000000599</c:v>
                </c:pt>
                <c:pt idx="1699">
                  <c:v>-15.310000000000599</c:v>
                </c:pt>
                <c:pt idx="1700">
                  <c:v>-15.320000000000601</c:v>
                </c:pt>
                <c:pt idx="1701">
                  <c:v>-15.3300000000006</c:v>
                </c:pt>
                <c:pt idx="1702">
                  <c:v>-15.3400000000006</c:v>
                </c:pt>
                <c:pt idx="1703">
                  <c:v>-15.3500000000006</c:v>
                </c:pt>
                <c:pt idx="1704">
                  <c:v>-15.3600000000006</c:v>
                </c:pt>
                <c:pt idx="1705">
                  <c:v>-15.3700000000006</c:v>
                </c:pt>
                <c:pt idx="1706">
                  <c:v>-15.380000000000599</c:v>
                </c:pt>
                <c:pt idx="1707">
                  <c:v>-15.390000000000599</c:v>
                </c:pt>
                <c:pt idx="1708">
                  <c:v>-15.400000000000601</c:v>
                </c:pt>
                <c:pt idx="1709">
                  <c:v>-15.410000000000601</c:v>
                </c:pt>
                <c:pt idx="1710">
                  <c:v>-15.4200000000006</c:v>
                </c:pt>
                <c:pt idx="1711">
                  <c:v>-15.4300000000006</c:v>
                </c:pt>
                <c:pt idx="1712">
                  <c:v>-15.4400000000006</c:v>
                </c:pt>
                <c:pt idx="1713">
                  <c:v>-15.4500000000006</c:v>
                </c:pt>
                <c:pt idx="1714">
                  <c:v>-15.460000000000599</c:v>
                </c:pt>
                <c:pt idx="1715">
                  <c:v>-15.470000000000599</c:v>
                </c:pt>
                <c:pt idx="1716">
                  <c:v>-15.480000000000601</c:v>
                </c:pt>
                <c:pt idx="1717">
                  <c:v>-15.490000000000601</c:v>
                </c:pt>
                <c:pt idx="1718">
                  <c:v>-15.5000000000006</c:v>
                </c:pt>
                <c:pt idx="1719">
                  <c:v>-15.5100000000006</c:v>
                </c:pt>
                <c:pt idx="1720">
                  <c:v>-15.5200000000006</c:v>
                </c:pt>
                <c:pt idx="1721">
                  <c:v>-15.5300000000006</c:v>
                </c:pt>
                <c:pt idx="1722">
                  <c:v>-15.5400000000006</c:v>
                </c:pt>
                <c:pt idx="1723">
                  <c:v>-15.550000000000599</c:v>
                </c:pt>
                <c:pt idx="1724">
                  <c:v>-15.560000000000599</c:v>
                </c:pt>
                <c:pt idx="1725">
                  <c:v>-15.570000000000601</c:v>
                </c:pt>
                <c:pt idx="1726">
                  <c:v>-15.5800000000006</c:v>
                </c:pt>
                <c:pt idx="1727">
                  <c:v>-15.5900000000006</c:v>
                </c:pt>
                <c:pt idx="1728">
                  <c:v>-15.6000000000006</c:v>
                </c:pt>
                <c:pt idx="1729">
                  <c:v>-15.6100000000006</c:v>
                </c:pt>
                <c:pt idx="1730">
                  <c:v>-14.6100000000006</c:v>
                </c:pt>
                <c:pt idx="1731">
                  <c:v>-14.6200000000006</c:v>
                </c:pt>
                <c:pt idx="1732">
                  <c:v>-14.630000000000599</c:v>
                </c:pt>
                <c:pt idx="1733">
                  <c:v>-14.640000000000599</c:v>
                </c:pt>
                <c:pt idx="1734">
                  <c:v>-14.650000000000601</c:v>
                </c:pt>
                <c:pt idx="1735">
                  <c:v>-14.660000000000601</c:v>
                </c:pt>
                <c:pt idx="1736">
                  <c:v>-14.6700000000006</c:v>
                </c:pt>
                <c:pt idx="1737">
                  <c:v>-14.6800000000006</c:v>
                </c:pt>
                <c:pt idx="1738">
                  <c:v>-14.6900000000006</c:v>
                </c:pt>
                <c:pt idx="1739">
                  <c:v>-14.7000000000006</c:v>
                </c:pt>
                <c:pt idx="1740">
                  <c:v>-14.710000000000599</c:v>
                </c:pt>
                <c:pt idx="1741">
                  <c:v>-14.720000000000599</c:v>
                </c:pt>
                <c:pt idx="1742">
                  <c:v>-14.730000000000601</c:v>
                </c:pt>
                <c:pt idx="1743">
                  <c:v>-14.740000000000601</c:v>
                </c:pt>
                <c:pt idx="1744">
                  <c:v>-14.7500000000006</c:v>
                </c:pt>
                <c:pt idx="1745">
                  <c:v>-14.7600000000006</c:v>
                </c:pt>
                <c:pt idx="1746">
                  <c:v>-14.7700000000006</c:v>
                </c:pt>
                <c:pt idx="1747">
                  <c:v>-14.7800000000006</c:v>
                </c:pt>
                <c:pt idx="1748">
                  <c:v>-14.7900000000006</c:v>
                </c:pt>
                <c:pt idx="1749">
                  <c:v>-14.800000000000599</c:v>
                </c:pt>
                <c:pt idx="1750">
                  <c:v>-14.810000000000599</c:v>
                </c:pt>
                <c:pt idx="1751">
                  <c:v>-14.820000000000601</c:v>
                </c:pt>
                <c:pt idx="1752">
                  <c:v>-14.8300000000006</c:v>
                </c:pt>
                <c:pt idx="1753">
                  <c:v>-14.8400000000006</c:v>
                </c:pt>
                <c:pt idx="1754">
                  <c:v>-14.8500000000006</c:v>
                </c:pt>
                <c:pt idx="1755">
                  <c:v>-14.8600000000006</c:v>
                </c:pt>
                <c:pt idx="1756">
                  <c:v>-14.8700000000006</c:v>
                </c:pt>
                <c:pt idx="1757">
                  <c:v>-14.880000000000599</c:v>
                </c:pt>
                <c:pt idx="1758">
                  <c:v>-14.890000000000599</c:v>
                </c:pt>
                <c:pt idx="1759">
                  <c:v>-14.900000000000601</c:v>
                </c:pt>
                <c:pt idx="1760">
                  <c:v>-14.910000000000601</c:v>
                </c:pt>
                <c:pt idx="1761">
                  <c:v>-14.9200000000006</c:v>
                </c:pt>
                <c:pt idx="1762">
                  <c:v>-13.9200000000006</c:v>
                </c:pt>
                <c:pt idx="1763">
                  <c:v>-13.9300000000006</c:v>
                </c:pt>
                <c:pt idx="1764">
                  <c:v>-13.9400000000006</c:v>
                </c:pt>
                <c:pt idx="1765">
                  <c:v>-13.9500000000006</c:v>
                </c:pt>
                <c:pt idx="1766">
                  <c:v>-13.960000000000599</c:v>
                </c:pt>
                <c:pt idx="1767">
                  <c:v>-13.970000000000599</c:v>
                </c:pt>
                <c:pt idx="1768">
                  <c:v>-13.980000000000601</c:v>
                </c:pt>
                <c:pt idx="1769">
                  <c:v>-13.990000000000601</c:v>
                </c:pt>
                <c:pt idx="1770">
                  <c:v>-14.0000000000006</c:v>
                </c:pt>
                <c:pt idx="1771">
                  <c:v>-14.0100000000006</c:v>
                </c:pt>
                <c:pt idx="1772">
                  <c:v>-14.0200000000006</c:v>
                </c:pt>
                <c:pt idx="1773">
                  <c:v>-14.0300000000006</c:v>
                </c:pt>
                <c:pt idx="1774">
                  <c:v>-14.0400000000006</c:v>
                </c:pt>
                <c:pt idx="1775">
                  <c:v>-14.050000000000599</c:v>
                </c:pt>
                <c:pt idx="1776">
                  <c:v>-14.060000000000599</c:v>
                </c:pt>
                <c:pt idx="1777">
                  <c:v>-14.070000000000601</c:v>
                </c:pt>
                <c:pt idx="1778">
                  <c:v>-14.0800000000006</c:v>
                </c:pt>
                <c:pt idx="1779">
                  <c:v>-14.0900000000006</c:v>
                </c:pt>
                <c:pt idx="1780">
                  <c:v>-14.1000000000006</c:v>
                </c:pt>
                <c:pt idx="1781">
                  <c:v>-14.1100000000006</c:v>
                </c:pt>
                <c:pt idx="1782">
                  <c:v>-14.1200000000006</c:v>
                </c:pt>
                <c:pt idx="1783">
                  <c:v>-14.130000000000599</c:v>
                </c:pt>
                <c:pt idx="1784">
                  <c:v>-14.140000000000599</c:v>
                </c:pt>
                <c:pt idx="1785">
                  <c:v>-14.150000000000601</c:v>
                </c:pt>
                <c:pt idx="1786">
                  <c:v>-14.160000000000601</c:v>
                </c:pt>
                <c:pt idx="1787">
                  <c:v>-14.1700000000006</c:v>
                </c:pt>
                <c:pt idx="1788">
                  <c:v>-14.1800000000006</c:v>
                </c:pt>
                <c:pt idx="1789">
                  <c:v>-14.1900000000006</c:v>
                </c:pt>
                <c:pt idx="1790">
                  <c:v>-14.2000000000006</c:v>
                </c:pt>
                <c:pt idx="1791">
                  <c:v>-14.210000000000599</c:v>
                </c:pt>
                <c:pt idx="1792">
                  <c:v>-14.220000000000599</c:v>
                </c:pt>
                <c:pt idx="1793">
                  <c:v>-14.230000000000601</c:v>
                </c:pt>
                <c:pt idx="1794">
                  <c:v>-13.230000000000601</c:v>
                </c:pt>
                <c:pt idx="1795">
                  <c:v>-13.240000000000601</c:v>
                </c:pt>
                <c:pt idx="1796">
                  <c:v>-13.2500000000006</c:v>
                </c:pt>
                <c:pt idx="1797">
                  <c:v>-13.2600000000006</c:v>
                </c:pt>
                <c:pt idx="1798">
                  <c:v>-13.2700000000006</c:v>
                </c:pt>
                <c:pt idx="1799">
                  <c:v>-13.2800000000006</c:v>
                </c:pt>
                <c:pt idx="1800">
                  <c:v>-13.2900000000006</c:v>
                </c:pt>
                <c:pt idx="1801">
                  <c:v>-13.300000000000599</c:v>
                </c:pt>
                <c:pt idx="1802">
                  <c:v>-13.310000000000599</c:v>
                </c:pt>
                <c:pt idx="1803">
                  <c:v>-13.320000000000601</c:v>
                </c:pt>
                <c:pt idx="1804">
                  <c:v>-13.3300000000006</c:v>
                </c:pt>
                <c:pt idx="1805">
                  <c:v>-13.3400000000006</c:v>
                </c:pt>
                <c:pt idx="1806">
                  <c:v>-13.3500000000006</c:v>
                </c:pt>
                <c:pt idx="1807">
                  <c:v>-13.3600000000006</c:v>
                </c:pt>
                <c:pt idx="1808">
                  <c:v>-13.3700000000006</c:v>
                </c:pt>
                <c:pt idx="1809">
                  <c:v>-13.380000000000599</c:v>
                </c:pt>
                <c:pt idx="1810">
                  <c:v>-13.390000000000599</c:v>
                </c:pt>
                <c:pt idx="1811">
                  <c:v>-13.400000000000601</c:v>
                </c:pt>
                <c:pt idx="1812">
                  <c:v>-13.410000000000601</c:v>
                </c:pt>
                <c:pt idx="1813">
                  <c:v>-13.4200000000006</c:v>
                </c:pt>
                <c:pt idx="1814">
                  <c:v>-13.4300000000006</c:v>
                </c:pt>
                <c:pt idx="1815">
                  <c:v>-13.4400000000006</c:v>
                </c:pt>
                <c:pt idx="1816">
                  <c:v>-13.4500000000006</c:v>
                </c:pt>
                <c:pt idx="1817">
                  <c:v>-13.460000000000599</c:v>
                </c:pt>
                <c:pt idx="1818">
                  <c:v>-13.470000000000599</c:v>
                </c:pt>
                <c:pt idx="1819">
                  <c:v>-13.480000000000601</c:v>
                </c:pt>
                <c:pt idx="1820">
                  <c:v>-13.490000000000601</c:v>
                </c:pt>
                <c:pt idx="1821">
                  <c:v>-13.5000000000006</c:v>
                </c:pt>
                <c:pt idx="1822">
                  <c:v>-13.5100000000006</c:v>
                </c:pt>
                <c:pt idx="1823">
                  <c:v>-13.5200000000006</c:v>
                </c:pt>
                <c:pt idx="1824">
                  <c:v>-13.5300000000006</c:v>
                </c:pt>
                <c:pt idx="1825">
                  <c:v>-13.5400000000006</c:v>
                </c:pt>
                <c:pt idx="1826">
                  <c:v>-12.5400000000006</c:v>
                </c:pt>
                <c:pt idx="1827">
                  <c:v>-12.550000000000599</c:v>
                </c:pt>
                <c:pt idx="1828">
                  <c:v>-12.560000000000599</c:v>
                </c:pt>
                <c:pt idx="1829">
                  <c:v>-12.570000000000601</c:v>
                </c:pt>
                <c:pt idx="1830">
                  <c:v>-12.5800000000006</c:v>
                </c:pt>
                <c:pt idx="1831">
                  <c:v>-12.5900000000006</c:v>
                </c:pt>
                <c:pt idx="1832">
                  <c:v>-12.6000000000006</c:v>
                </c:pt>
                <c:pt idx="1833">
                  <c:v>-12.6100000000006</c:v>
                </c:pt>
                <c:pt idx="1834">
                  <c:v>-12.6200000000006</c:v>
                </c:pt>
                <c:pt idx="1835">
                  <c:v>-12.630000000000599</c:v>
                </c:pt>
                <c:pt idx="1836">
                  <c:v>-12.640000000000599</c:v>
                </c:pt>
                <c:pt idx="1837">
                  <c:v>-12.650000000000601</c:v>
                </c:pt>
                <c:pt idx="1838">
                  <c:v>-12.660000000000601</c:v>
                </c:pt>
                <c:pt idx="1839">
                  <c:v>-12.6700000000006</c:v>
                </c:pt>
                <c:pt idx="1840">
                  <c:v>-12.6800000000006</c:v>
                </c:pt>
                <c:pt idx="1841">
                  <c:v>-12.6900000000006</c:v>
                </c:pt>
                <c:pt idx="1842">
                  <c:v>-12.7000000000006</c:v>
                </c:pt>
                <c:pt idx="1843">
                  <c:v>-12.710000000000599</c:v>
                </c:pt>
                <c:pt idx="1844">
                  <c:v>-12.720000000000599</c:v>
                </c:pt>
                <c:pt idx="1845">
                  <c:v>-12.730000000000601</c:v>
                </c:pt>
                <c:pt idx="1846">
                  <c:v>-12.740000000000601</c:v>
                </c:pt>
                <c:pt idx="1847">
                  <c:v>-12.7500000000006</c:v>
                </c:pt>
                <c:pt idx="1848">
                  <c:v>-12.7600000000006</c:v>
                </c:pt>
                <c:pt idx="1849">
                  <c:v>-12.7700000000006</c:v>
                </c:pt>
                <c:pt idx="1850">
                  <c:v>-12.7800000000006</c:v>
                </c:pt>
                <c:pt idx="1851">
                  <c:v>-12.7900000000006</c:v>
                </c:pt>
                <c:pt idx="1852">
                  <c:v>-12.800000000000599</c:v>
                </c:pt>
                <c:pt idx="1853">
                  <c:v>-12.810000000000599</c:v>
                </c:pt>
                <c:pt idx="1854">
                  <c:v>-12.820000000000601</c:v>
                </c:pt>
                <c:pt idx="1855">
                  <c:v>-12.8300000000006</c:v>
                </c:pt>
                <c:pt idx="1856">
                  <c:v>-12.8400000000006</c:v>
                </c:pt>
                <c:pt idx="1857">
                  <c:v>-12.8500000000006</c:v>
                </c:pt>
                <c:pt idx="1858">
                  <c:v>-11.8500000000006</c:v>
                </c:pt>
                <c:pt idx="1859">
                  <c:v>-11.8600000000006</c:v>
                </c:pt>
                <c:pt idx="1860">
                  <c:v>-11.8700000000006</c:v>
                </c:pt>
                <c:pt idx="1861">
                  <c:v>-11.880000000000599</c:v>
                </c:pt>
                <c:pt idx="1862">
                  <c:v>-11.890000000000599</c:v>
                </c:pt>
                <c:pt idx="1863">
                  <c:v>-11.900000000000601</c:v>
                </c:pt>
                <c:pt idx="1864">
                  <c:v>-11.910000000000601</c:v>
                </c:pt>
                <c:pt idx="1865">
                  <c:v>-11.9200000000006</c:v>
                </c:pt>
                <c:pt idx="1866">
                  <c:v>-11.9300000000006</c:v>
                </c:pt>
                <c:pt idx="1867">
                  <c:v>-11.9400000000006</c:v>
                </c:pt>
                <c:pt idx="1868">
                  <c:v>-11.9500000000006</c:v>
                </c:pt>
                <c:pt idx="1869">
                  <c:v>-11.960000000000599</c:v>
                </c:pt>
                <c:pt idx="1870">
                  <c:v>-11.970000000000599</c:v>
                </c:pt>
                <c:pt idx="1871">
                  <c:v>-11.980000000000601</c:v>
                </c:pt>
                <c:pt idx="1872">
                  <c:v>-11.990000000000601</c:v>
                </c:pt>
                <c:pt idx="1873">
                  <c:v>-12.0000000000006</c:v>
                </c:pt>
                <c:pt idx="1874">
                  <c:v>-12.0100000000006</c:v>
                </c:pt>
                <c:pt idx="1875">
                  <c:v>-12.0200000000006</c:v>
                </c:pt>
                <c:pt idx="1876">
                  <c:v>-12.0300000000006</c:v>
                </c:pt>
                <c:pt idx="1877">
                  <c:v>-12.0400000000006</c:v>
                </c:pt>
                <c:pt idx="1878">
                  <c:v>-12.050000000000599</c:v>
                </c:pt>
                <c:pt idx="1879">
                  <c:v>-12.060000000000599</c:v>
                </c:pt>
                <c:pt idx="1880">
                  <c:v>-12.070000000000601</c:v>
                </c:pt>
                <c:pt idx="1881">
                  <c:v>-12.0800000000006</c:v>
                </c:pt>
                <c:pt idx="1882">
                  <c:v>-12.0900000000006</c:v>
                </c:pt>
                <c:pt idx="1883">
                  <c:v>-12.1000000000006</c:v>
                </c:pt>
                <c:pt idx="1884">
                  <c:v>-12.1100000000006</c:v>
                </c:pt>
                <c:pt idx="1885">
                  <c:v>-12.1200000000006</c:v>
                </c:pt>
                <c:pt idx="1886">
                  <c:v>-12.130000000000599</c:v>
                </c:pt>
                <c:pt idx="1887">
                  <c:v>-12.140000000000599</c:v>
                </c:pt>
                <c:pt idx="1888">
                  <c:v>-12.150000000000601</c:v>
                </c:pt>
                <c:pt idx="1889">
                  <c:v>-12.160000000000601</c:v>
                </c:pt>
                <c:pt idx="1890">
                  <c:v>-11.160000000000601</c:v>
                </c:pt>
                <c:pt idx="1891">
                  <c:v>-11.1700000000006</c:v>
                </c:pt>
                <c:pt idx="1892">
                  <c:v>-11.1800000000006</c:v>
                </c:pt>
                <c:pt idx="1893">
                  <c:v>-11.1900000000006</c:v>
                </c:pt>
                <c:pt idx="1894">
                  <c:v>-11.2000000000006</c:v>
                </c:pt>
                <c:pt idx="1895">
                  <c:v>-11.210000000000599</c:v>
                </c:pt>
                <c:pt idx="1896">
                  <c:v>-11.220000000000599</c:v>
                </c:pt>
                <c:pt idx="1897">
                  <c:v>-11.230000000000601</c:v>
                </c:pt>
                <c:pt idx="1898">
                  <c:v>-11.240000000000601</c:v>
                </c:pt>
                <c:pt idx="1899">
                  <c:v>-11.2500000000006</c:v>
                </c:pt>
                <c:pt idx="1900">
                  <c:v>-11.2600000000006</c:v>
                </c:pt>
                <c:pt idx="1901">
                  <c:v>-11.2700000000006</c:v>
                </c:pt>
                <c:pt idx="1902">
                  <c:v>-11.2800000000006</c:v>
                </c:pt>
                <c:pt idx="1903">
                  <c:v>-11.2900000000006</c:v>
                </c:pt>
                <c:pt idx="1904">
                  <c:v>-11.300000000000599</c:v>
                </c:pt>
                <c:pt idx="1905">
                  <c:v>-11.310000000000599</c:v>
                </c:pt>
                <c:pt idx="1906">
                  <c:v>-11.320000000000601</c:v>
                </c:pt>
                <c:pt idx="1907">
                  <c:v>-11.3300000000006</c:v>
                </c:pt>
                <c:pt idx="1908">
                  <c:v>-11.3400000000006</c:v>
                </c:pt>
                <c:pt idx="1909">
                  <c:v>-11.3500000000006</c:v>
                </c:pt>
                <c:pt idx="1910">
                  <c:v>-11.3600000000006</c:v>
                </c:pt>
                <c:pt idx="1911">
                  <c:v>-11.3700000000006</c:v>
                </c:pt>
                <c:pt idx="1912">
                  <c:v>-11.380000000000599</c:v>
                </c:pt>
                <c:pt idx="1913">
                  <c:v>-11.390000000000599</c:v>
                </c:pt>
                <c:pt idx="1914">
                  <c:v>-11.400000000000601</c:v>
                </c:pt>
                <c:pt idx="1915">
                  <c:v>-11.410000000000601</c:v>
                </c:pt>
                <c:pt idx="1916">
                  <c:v>-11.4200000000006</c:v>
                </c:pt>
                <c:pt idx="1917">
                  <c:v>-11.4300000000006</c:v>
                </c:pt>
                <c:pt idx="1918">
                  <c:v>-11.4400000000006</c:v>
                </c:pt>
                <c:pt idx="1919">
                  <c:v>-11.4500000000006</c:v>
                </c:pt>
                <c:pt idx="1920">
                  <c:v>-11.460000000000599</c:v>
                </c:pt>
                <c:pt idx="1921">
                  <c:v>-11.470000000000599</c:v>
                </c:pt>
                <c:pt idx="1922">
                  <c:v>-10.470000000000599</c:v>
                </c:pt>
                <c:pt idx="1923">
                  <c:v>-10.480000000000601</c:v>
                </c:pt>
                <c:pt idx="1924">
                  <c:v>-10.490000000000601</c:v>
                </c:pt>
                <c:pt idx="1925">
                  <c:v>-10.5000000000006</c:v>
                </c:pt>
                <c:pt idx="1926">
                  <c:v>-10.5100000000006</c:v>
                </c:pt>
                <c:pt idx="1927">
                  <c:v>-10.5200000000006</c:v>
                </c:pt>
                <c:pt idx="1928">
                  <c:v>-10.5300000000006</c:v>
                </c:pt>
                <c:pt idx="1929">
                  <c:v>-10.5400000000006</c:v>
                </c:pt>
                <c:pt idx="1930">
                  <c:v>-10.550000000000599</c:v>
                </c:pt>
                <c:pt idx="1931">
                  <c:v>-10.560000000000599</c:v>
                </c:pt>
                <c:pt idx="1932">
                  <c:v>-10.570000000000601</c:v>
                </c:pt>
                <c:pt idx="1933">
                  <c:v>-10.5800000000006</c:v>
                </c:pt>
                <c:pt idx="1934">
                  <c:v>-10.5900000000006</c:v>
                </c:pt>
                <c:pt idx="1935">
                  <c:v>-10.6000000000006</c:v>
                </c:pt>
                <c:pt idx="1936">
                  <c:v>-10.6100000000006</c:v>
                </c:pt>
                <c:pt idx="1937">
                  <c:v>-10.6200000000006</c:v>
                </c:pt>
                <c:pt idx="1938">
                  <c:v>-10.630000000000599</c:v>
                </c:pt>
                <c:pt idx="1939">
                  <c:v>-10.640000000000599</c:v>
                </c:pt>
                <c:pt idx="1940">
                  <c:v>-10.650000000000601</c:v>
                </c:pt>
                <c:pt idx="1941">
                  <c:v>-10.660000000000601</c:v>
                </c:pt>
                <c:pt idx="1942">
                  <c:v>-10.6700000000006</c:v>
                </c:pt>
                <c:pt idx="1943">
                  <c:v>-10.6800000000006</c:v>
                </c:pt>
                <c:pt idx="1944">
                  <c:v>-10.6900000000006</c:v>
                </c:pt>
                <c:pt idx="1945">
                  <c:v>-10.7000000000006</c:v>
                </c:pt>
                <c:pt idx="1946">
                  <c:v>-10.7100000000005</c:v>
                </c:pt>
                <c:pt idx="1947">
                  <c:v>-10.7200000000005</c:v>
                </c:pt>
                <c:pt idx="1948">
                  <c:v>-10.7300000000005</c:v>
                </c:pt>
                <c:pt idx="1949">
                  <c:v>-10.740000000000499</c:v>
                </c:pt>
                <c:pt idx="1950">
                  <c:v>-10.750000000000499</c:v>
                </c:pt>
                <c:pt idx="1951">
                  <c:v>-10.760000000000501</c:v>
                </c:pt>
                <c:pt idx="1952">
                  <c:v>-10.770000000000501</c:v>
                </c:pt>
                <c:pt idx="1953">
                  <c:v>-10.7800000000005</c:v>
                </c:pt>
                <c:pt idx="1954">
                  <c:v>-9.78000000000055</c:v>
                </c:pt>
                <c:pt idx="1955">
                  <c:v>-9.7900000000005498</c:v>
                </c:pt>
                <c:pt idx="1956">
                  <c:v>-9.8000000000005496</c:v>
                </c:pt>
                <c:pt idx="1957">
                  <c:v>-9.8100000000005494</c:v>
                </c:pt>
                <c:pt idx="1958">
                  <c:v>-9.8200000000005492</c:v>
                </c:pt>
                <c:pt idx="1959">
                  <c:v>-9.8300000000005507</c:v>
                </c:pt>
                <c:pt idx="1960">
                  <c:v>-9.8400000000005505</c:v>
                </c:pt>
                <c:pt idx="1961">
                  <c:v>-9.8500000000005503</c:v>
                </c:pt>
                <c:pt idx="1962">
                  <c:v>-9.8600000000005501</c:v>
                </c:pt>
                <c:pt idx="1963">
                  <c:v>-9.8700000000005499</c:v>
                </c:pt>
                <c:pt idx="1964">
                  <c:v>-9.8800000000005497</c:v>
                </c:pt>
                <c:pt idx="1965">
                  <c:v>-9.8900000000005495</c:v>
                </c:pt>
                <c:pt idx="1966">
                  <c:v>-9.9000000000005492</c:v>
                </c:pt>
                <c:pt idx="1967">
                  <c:v>-9.9100000000005508</c:v>
                </c:pt>
                <c:pt idx="1968">
                  <c:v>-9.9200000000005506</c:v>
                </c:pt>
                <c:pt idx="1969">
                  <c:v>-9.9300000000005504</c:v>
                </c:pt>
                <c:pt idx="1970">
                  <c:v>-9.9400000000005395</c:v>
                </c:pt>
                <c:pt idx="1971">
                  <c:v>-9.9500000000005393</c:v>
                </c:pt>
                <c:pt idx="1972">
                  <c:v>-9.9600000000005409</c:v>
                </c:pt>
                <c:pt idx="1973">
                  <c:v>-9.9700000000005407</c:v>
                </c:pt>
                <c:pt idx="1974">
                  <c:v>-9.9800000000005404</c:v>
                </c:pt>
                <c:pt idx="1975">
                  <c:v>-9.9900000000005402</c:v>
                </c:pt>
                <c:pt idx="1976">
                  <c:v>-10.000000000000499</c:v>
                </c:pt>
                <c:pt idx="1977">
                  <c:v>-10.010000000000501</c:v>
                </c:pt>
                <c:pt idx="1978">
                  <c:v>-10.020000000000501</c:v>
                </c:pt>
                <c:pt idx="1979">
                  <c:v>-10.0300000000005</c:v>
                </c:pt>
                <c:pt idx="1980">
                  <c:v>-10.0400000000005</c:v>
                </c:pt>
                <c:pt idx="1981">
                  <c:v>-10.0500000000005</c:v>
                </c:pt>
                <c:pt idx="1982">
                  <c:v>-10.0600000000005</c:v>
                </c:pt>
                <c:pt idx="1983">
                  <c:v>-10.070000000000499</c:v>
                </c:pt>
                <c:pt idx="1984">
                  <c:v>-10.080000000000499</c:v>
                </c:pt>
                <c:pt idx="1985">
                  <c:v>-10.090000000000501</c:v>
                </c:pt>
                <c:pt idx="1986">
                  <c:v>-9.0900000000005399</c:v>
                </c:pt>
                <c:pt idx="1987">
                  <c:v>-9.1000000000005397</c:v>
                </c:pt>
                <c:pt idx="1988">
                  <c:v>-9.1100000000005394</c:v>
                </c:pt>
                <c:pt idx="1989">
                  <c:v>-9.1200000000005392</c:v>
                </c:pt>
                <c:pt idx="1990">
                  <c:v>-9.1300000000005408</c:v>
                </c:pt>
                <c:pt idx="1991">
                  <c:v>-9.1400000000005406</c:v>
                </c:pt>
                <c:pt idx="1992">
                  <c:v>-9.1500000000005404</c:v>
                </c:pt>
                <c:pt idx="1993">
                  <c:v>-9.1600000000005402</c:v>
                </c:pt>
                <c:pt idx="1994">
                  <c:v>-9.1700000000005399</c:v>
                </c:pt>
                <c:pt idx="1995">
                  <c:v>-9.1800000000005397</c:v>
                </c:pt>
                <c:pt idx="1996">
                  <c:v>-9.1900000000005395</c:v>
                </c:pt>
                <c:pt idx="1997">
                  <c:v>-9.2000000000005393</c:v>
                </c:pt>
                <c:pt idx="1998">
                  <c:v>-9.2100000000005409</c:v>
                </c:pt>
                <c:pt idx="1999">
                  <c:v>-9.2200000000005407</c:v>
                </c:pt>
                <c:pt idx="2000">
                  <c:v>-9.2300000000005404</c:v>
                </c:pt>
                <c:pt idx="2001">
                  <c:v>-9.2400000000005402</c:v>
                </c:pt>
                <c:pt idx="2002">
                  <c:v>-9.3400000000005399</c:v>
                </c:pt>
                <c:pt idx="2003">
                  <c:v>-9.4400000000005395</c:v>
                </c:pt>
                <c:pt idx="2004">
                  <c:v>-9.5400000000005392</c:v>
                </c:pt>
                <c:pt idx="2005">
                  <c:v>-9.5500000000005407</c:v>
                </c:pt>
                <c:pt idx="2006">
                  <c:v>-9.6500000000005404</c:v>
                </c:pt>
                <c:pt idx="2007">
                  <c:v>-9.75000000000054</c:v>
                </c:pt>
                <c:pt idx="2008">
                  <c:v>-9.8500000000005397</c:v>
                </c:pt>
                <c:pt idx="2009">
                  <c:v>-9.9500000000005393</c:v>
                </c:pt>
                <c:pt idx="2010">
                  <c:v>-10.0500000000005</c:v>
                </c:pt>
                <c:pt idx="2011">
                  <c:v>-10.1500000000005</c:v>
                </c:pt>
                <c:pt idx="2012">
                  <c:v>-10.250000000000499</c:v>
                </c:pt>
                <c:pt idx="2013">
                  <c:v>-10.350000000000501</c:v>
                </c:pt>
                <c:pt idx="2014">
                  <c:v>-10.4500000000005</c:v>
                </c:pt>
                <c:pt idx="2015">
                  <c:v>-10.5500000000005</c:v>
                </c:pt>
                <c:pt idx="2016">
                  <c:v>-10.6500000000005</c:v>
                </c:pt>
                <c:pt idx="2017">
                  <c:v>-10.750000000000499</c:v>
                </c:pt>
                <c:pt idx="2018">
                  <c:v>-10.850000000000501</c:v>
                </c:pt>
                <c:pt idx="2019">
                  <c:v>-10.9500000000005</c:v>
                </c:pt>
                <c:pt idx="2020">
                  <c:v>-11.0500000000005</c:v>
                </c:pt>
                <c:pt idx="2021">
                  <c:v>-11.1500000000005</c:v>
                </c:pt>
                <c:pt idx="2022">
                  <c:v>-11.160000000000499</c:v>
                </c:pt>
                <c:pt idx="2023">
                  <c:v>-11.260000000000501</c:v>
                </c:pt>
                <c:pt idx="2024">
                  <c:v>-11.3600000000005</c:v>
                </c:pt>
                <c:pt idx="2025">
                  <c:v>-11.4600000000005</c:v>
                </c:pt>
                <c:pt idx="2026">
                  <c:v>-11.4700000000005</c:v>
                </c:pt>
                <c:pt idx="2027">
                  <c:v>-11.570000000000499</c:v>
                </c:pt>
                <c:pt idx="2028">
                  <c:v>-11.670000000000501</c:v>
                </c:pt>
                <c:pt idx="2029">
                  <c:v>-11.680000000000501</c:v>
                </c:pt>
                <c:pt idx="2030">
                  <c:v>-11.7800000000005</c:v>
                </c:pt>
                <c:pt idx="2031">
                  <c:v>-11.8800000000005</c:v>
                </c:pt>
                <c:pt idx="2032">
                  <c:v>-11.8900000000005</c:v>
                </c:pt>
                <c:pt idx="2033">
                  <c:v>-11.990000000000499</c:v>
                </c:pt>
                <c:pt idx="2034">
                  <c:v>-12.090000000000501</c:v>
                </c:pt>
                <c:pt idx="2035">
                  <c:v>-12.100000000000501</c:v>
                </c:pt>
                <c:pt idx="2036">
                  <c:v>-12.2000000000005</c:v>
                </c:pt>
                <c:pt idx="2037">
                  <c:v>-12.3000000000005</c:v>
                </c:pt>
                <c:pt idx="2038">
                  <c:v>-12.3100000000005</c:v>
                </c:pt>
                <c:pt idx="2039">
                  <c:v>-12.410000000000499</c:v>
                </c:pt>
                <c:pt idx="2040">
                  <c:v>-12.510000000000501</c:v>
                </c:pt>
                <c:pt idx="2041">
                  <c:v>-12.520000000000501</c:v>
                </c:pt>
                <c:pt idx="2042">
                  <c:v>-12.6200000000005</c:v>
                </c:pt>
                <c:pt idx="2043">
                  <c:v>-12.7200000000005</c:v>
                </c:pt>
                <c:pt idx="2044">
                  <c:v>-12.7300000000005</c:v>
                </c:pt>
                <c:pt idx="2045">
                  <c:v>-12.830000000000499</c:v>
                </c:pt>
                <c:pt idx="2046">
                  <c:v>-12.930000000000501</c:v>
                </c:pt>
                <c:pt idx="2047">
                  <c:v>-12.9400000000005</c:v>
                </c:pt>
                <c:pt idx="2048">
                  <c:v>-13.0400000000005</c:v>
                </c:pt>
                <c:pt idx="2049">
                  <c:v>-13.1400000000005</c:v>
                </c:pt>
                <c:pt idx="2050">
                  <c:v>-13.1500000000005</c:v>
                </c:pt>
                <c:pt idx="2051">
                  <c:v>-13.250000000000499</c:v>
                </c:pt>
                <c:pt idx="2052">
                  <c:v>-13.350000000000501</c:v>
                </c:pt>
                <c:pt idx="2053">
                  <c:v>-13.3600000000005</c:v>
                </c:pt>
                <c:pt idx="2054">
                  <c:v>-13.4600000000005</c:v>
                </c:pt>
                <c:pt idx="2055">
                  <c:v>-13.5600000000005</c:v>
                </c:pt>
                <c:pt idx="2056">
                  <c:v>-13.570000000000499</c:v>
                </c:pt>
                <c:pt idx="2057">
                  <c:v>-13.670000000000501</c:v>
                </c:pt>
                <c:pt idx="2058">
                  <c:v>-13.770000000000501</c:v>
                </c:pt>
                <c:pt idx="2059">
                  <c:v>-13.7800000000005</c:v>
                </c:pt>
                <c:pt idx="2060">
                  <c:v>-13.8800000000005</c:v>
                </c:pt>
                <c:pt idx="2061">
                  <c:v>-13.9800000000005</c:v>
                </c:pt>
                <c:pt idx="2062">
                  <c:v>-14.080000000000499</c:v>
                </c:pt>
                <c:pt idx="2063">
                  <c:v>-14.090000000000501</c:v>
                </c:pt>
                <c:pt idx="2064">
                  <c:v>-14.1900000000005</c:v>
                </c:pt>
                <c:pt idx="2065">
                  <c:v>-14.2000000000005</c:v>
                </c:pt>
                <c:pt idx="2066">
                  <c:v>-14.2100000000005</c:v>
                </c:pt>
                <c:pt idx="2067">
                  <c:v>-14.3100000000005</c:v>
                </c:pt>
                <c:pt idx="2068">
                  <c:v>-14.320000000000499</c:v>
                </c:pt>
                <c:pt idx="2069">
                  <c:v>-14.330000000000499</c:v>
                </c:pt>
                <c:pt idx="2070">
                  <c:v>-14.340000000000501</c:v>
                </c:pt>
                <c:pt idx="2071">
                  <c:v>-14.350000000000501</c:v>
                </c:pt>
                <c:pt idx="2072">
                  <c:v>-14.4500000000005</c:v>
                </c:pt>
                <c:pt idx="2073">
                  <c:v>-14.5500000000005</c:v>
                </c:pt>
                <c:pt idx="2074">
                  <c:v>-14.5600000000005</c:v>
                </c:pt>
                <c:pt idx="2075">
                  <c:v>-14.570000000000499</c:v>
                </c:pt>
                <c:pt idx="2076">
                  <c:v>-14.580000000000499</c:v>
                </c:pt>
                <c:pt idx="2077">
                  <c:v>-14.590000000000501</c:v>
                </c:pt>
                <c:pt idx="2078">
                  <c:v>-14.600000000000501</c:v>
                </c:pt>
                <c:pt idx="2079">
                  <c:v>-14.7000000000005</c:v>
                </c:pt>
                <c:pt idx="2080">
                  <c:v>-14.8000000000005</c:v>
                </c:pt>
                <c:pt idx="2081">
                  <c:v>-14.9000000000005</c:v>
                </c:pt>
                <c:pt idx="2082">
                  <c:v>-14.910000000000499</c:v>
                </c:pt>
                <c:pt idx="2083">
                  <c:v>-15.010000000000501</c:v>
                </c:pt>
                <c:pt idx="2084">
                  <c:v>-15.1100000000005</c:v>
                </c:pt>
                <c:pt idx="2085">
                  <c:v>-15.1200000000005</c:v>
                </c:pt>
                <c:pt idx="2086">
                  <c:v>-15.2200000000005</c:v>
                </c:pt>
                <c:pt idx="2087">
                  <c:v>-15.320000000000499</c:v>
                </c:pt>
                <c:pt idx="2088">
                  <c:v>-15.330000000000499</c:v>
                </c:pt>
                <c:pt idx="2089">
                  <c:v>-15.430000000000501</c:v>
                </c:pt>
                <c:pt idx="2090">
                  <c:v>-15.5300000000005</c:v>
                </c:pt>
                <c:pt idx="2091">
                  <c:v>-15.5400000000005</c:v>
                </c:pt>
                <c:pt idx="2092">
                  <c:v>-15.6400000000005</c:v>
                </c:pt>
                <c:pt idx="2093">
                  <c:v>-15.740000000000499</c:v>
                </c:pt>
                <c:pt idx="2094">
                  <c:v>-15.750000000000499</c:v>
                </c:pt>
                <c:pt idx="2095">
                  <c:v>-15.850000000000501</c:v>
                </c:pt>
                <c:pt idx="2096">
                  <c:v>-15.9500000000005</c:v>
                </c:pt>
                <c:pt idx="2097">
                  <c:v>-15.9600000000005</c:v>
                </c:pt>
                <c:pt idx="2098">
                  <c:v>-16.0600000000005</c:v>
                </c:pt>
                <c:pt idx="2099">
                  <c:v>-16.160000000000501</c:v>
                </c:pt>
                <c:pt idx="2100">
                  <c:v>-16.170000000000499</c:v>
                </c:pt>
                <c:pt idx="2101">
                  <c:v>-16.270000000000501</c:v>
                </c:pt>
                <c:pt idx="2102">
                  <c:v>-16.370000000000498</c:v>
                </c:pt>
                <c:pt idx="2103">
                  <c:v>-16.3800000000005</c:v>
                </c:pt>
                <c:pt idx="2104">
                  <c:v>-16.480000000000501</c:v>
                </c:pt>
                <c:pt idx="2105">
                  <c:v>-16.580000000000499</c:v>
                </c:pt>
                <c:pt idx="2106">
                  <c:v>-16.590000000000501</c:v>
                </c:pt>
                <c:pt idx="2107">
                  <c:v>-16.690000000000499</c:v>
                </c:pt>
                <c:pt idx="2108">
                  <c:v>-16.7900000000005</c:v>
                </c:pt>
                <c:pt idx="2109">
                  <c:v>-16.800000000000502</c:v>
                </c:pt>
                <c:pt idx="2110">
                  <c:v>-16.9000000000005</c:v>
                </c:pt>
                <c:pt idx="2111">
                  <c:v>-17.000000000000501</c:v>
                </c:pt>
                <c:pt idx="2112">
                  <c:v>-17.010000000000499</c:v>
                </c:pt>
                <c:pt idx="2113">
                  <c:v>-17.1100000000005</c:v>
                </c:pt>
                <c:pt idx="2114">
                  <c:v>-17.210000000000498</c:v>
                </c:pt>
                <c:pt idx="2115">
                  <c:v>-17.2200000000005</c:v>
                </c:pt>
                <c:pt idx="2116">
                  <c:v>-17.230000000000501</c:v>
                </c:pt>
                <c:pt idx="2117">
                  <c:v>-17.330000000000499</c:v>
                </c:pt>
                <c:pt idx="2118">
                  <c:v>-17.340000000000501</c:v>
                </c:pt>
                <c:pt idx="2119">
                  <c:v>-17.350000000000499</c:v>
                </c:pt>
                <c:pt idx="2120">
                  <c:v>-17.3600000000005</c:v>
                </c:pt>
                <c:pt idx="2121">
                  <c:v>-17.460000000000498</c:v>
                </c:pt>
                <c:pt idx="2122">
                  <c:v>-17.5600000000005</c:v>
                </c:pt>
                <c:pt idx="2123">
                  <c:v>-17.660000000000501</c:v>
                </c:pt>
                <c:pt idx="2124">
                  <c:v>-17.670000000000499</c:v>
                </c:pt>
                <c:pt idx="2125">
                  <c:v>-17.7700000000006</c:v>
                </c:pt>
                <c:pt idx="2126">
                  <c:v>-17.870000000000601</c:v>
                </c:pt>
                <c:pt idx="2127">
                  <c:v>-17.970000000000599</c:v>
                </c:pt>
                <c:pt idx="2128">
                  <c:v>-18.070000000000601</c:v>
                </c:pt>
                <c:pt idx="2129">
                  <c:v>-18.170000000000599</c:v>
                </c:pt>
                <c:pt idx="2130">
                  <c:v>-18.2700000000006</c:v>
                </c:pt>
                <c:pt idx="2131">
                  <c:v>-18.370000000000601</c:v>
                </c:pt>
                <c:pt idx="2132">
                  <c:v>-18.470000000000599</c:v>
                </c:pt>
                <c:pt idx="2133">
                  <c:v>-18.570000000000601</c:v>
                </c:pt>
                <c:pt idx="2134">
                  <c:v>-18.670000000000599</c:v>
                </c:pt>
                <c:pt idx="2135">
                  <c:v>-18.7700000000006</c:v>
                </c:pt>
                <c:pt idx="2136">
                  <c:v>-18.870000000000601</c:v>
                </c:pt>
                <c:pt idx="2137">
                  <c:v>-18.970000000000599</c:v>
                </c:pt>
                <c:pt idx="2138">
                  <c:v>-19.070000000000601</c:v>
                </c:pt>
                <c:pt idx="2139">
                  <c:v>-19.170000000000599</c:v>
                </c:pt>
                <c:pt idx="2140">
                  <c:v>-19.2700000000006</c:v>
                </c:pt>
                <c:pt idx="2141">
                  <c:v>-19.370000000000601</c:v>
                </c:pt>
                <c:pt idx="2142">
                  <c:v>-19.380000000000599</c:v>
                </c:pt>
                <c:pt idx="2143">
                  <c:v>-19.480000000000601</c:v>
                </c:pt>
                <c:pt idx="2144">
                  <c:v>-19.580000000000599</c:v>
                </c:pt>
                <c:pt idx="2145">
                  <c:v>-19.5900000000006</c:v>
                </c:pt>
                <c:pt idx="2146">
                  <c:v>-19.600000000000598</c:v>
                </c:pt>
                <c:pt idx="2147">
                  <c:v>-19.6100000000006</c:v>
                </c:pt>
                <c:pt idx="2148">
                  <c:v>-19.710000000000601</c:v>
                </c:pt>
                <c:pt idx="2149">
                  <c:v>-19.810000000000599</c:v>
                </c:pt>
                <c:pt idx="2150">
                  <c:v>-19.820000000000601</c:v>
                </c:pt>
                <c:pt idx="2151">
                  <c:v>-19.920000000000599</c:v>
                </c:pt>
                <c:pt idx="2152">
                  <c:v>-20.0200000000006</c:v>
                </c:pt>
                <c:pt idx="2153">
                  <c:v>-20.030000000000602</c:v>
                </c:pt>
                <c:pt idx="2154">
                  <c:v>-20.130000000000599</c:v>
                </c:pt>
                <c:pt idx="2155">
                  <c:v>-20.230000000000601</c:v>
                </c:pt>
                <c:pt idx="2156">
                  <c:v>-20.240000000000599</c:v>
                </c:pt>
                <c:pt idx="2157">
                  <c:v>-20.3400000000006</c:v>
                </c:pt>
                <c:pt idx="2158">
                  <c:v>-20.440000000000602</c:v>
                </c:pt>
                <c:pt idx="2159">
                  <c:v>-20.4500000000006</c:v>
                </c:pt>
                <c:pt idx="2160">
                  <c:v>-20.550000000000601</c:v>
                </c:pt>
                <c:pt idx="2161">
                  <c:v>-20.650000000000599</c:v>
                </c:pt>
                <c:pt idx="2162">
                  <c:v>-20.660000000000601</c:v>
                </c:pt>
                <c:pt idx="2163">
                  <c:v>-20.760000000000598</c:v>
                </c:pt>
                <c:pt idx="2164">
                  <c:v>-20.8600000000006</c:v>
                </c:pt>
                <c:pt idx="2165">
                  <c:v>-20.870000000000601</c:v>
                </c:pt>
                <c:pt idx="2166">
                  <c:v>-20.970000000000599</c:v>
                </c:pt>
                <c:pt idx="2167">
                  <c:v>-21.070000000000601</c:v>
                </c:pt>
                <c:pt idx="2168">
                  <c:v>-21.080000000000599</c:v>
                </c:pt>
                <c:pt idx="2169">
                  <c:v>-21.1800000000006</c:v>
                </c:pt>
                <c:pt idx="2170">
                  <c:v>-21.280000000000602</c:v>
                </c:pt>
                <c:pt idx="2171">
                  <c:v>-21.2900000000006</c:v>
                </c:pt>
                <c:pt idx="2172">
                  <c:v>-21.390000000000601</c:v>
                </c:pt>
                <c:pt idx="2173">
                  <c:v>-21.490000000000599</c:v>
                </c:pt>
                <c:pt idx="2174">
                  <c:v>-21.5000000000006</c:v>
                </c:pt>
                <c:pt idx="2175">
                  <c:v>-21.600000000000598</c:v>
                </c:pt>
                <c:pt idx="2176">
                  <c:v>-21.7000000000006</c:v>
                </c:pt>
                <c:pt idx="2177">
                  <c:v>-21.710000000000601</c:v>
                </c:pt>
                <c:pt idx="2178">
                  <c:v>-21.810000000000599</c:v>
                </c:pt>
                <c:pt idx="2179">
                  <c:v>-21.910000000000601</c:v>
                </c:pt>
                <c:pt idx="2180">
                  <c:v>-21.920000000000599</c:v>
                </c:pt>
                <c:pt idx="2181">
                  <c:v>-22.0200000000006</c:v>
                </c:pt>
                <c:pt idx="2182">
                  <c:v>-22.120000000000601</c:v>
                </c:pt>
                <c:pt idx="2183">
                  <c:v>-22.220000000000599</c:v>
                </c:pt>
                <c:pt idx="2184">
                  <c:v>-22.230000000000601</c:v>
                </c:pt>
                <c:pt idx="2185">
                  <c:v>-22.330000000000599</c:v>
                </c:pt>
                <c:pt idx="2186">
                  <c:v>-22.4300000000006</c:v>
                </c:pt>
                <c:pt idx="2187">
                  <c:v>-22.440000000000602</c:v>
                </c:pt>
                <c:pt idx="2188">
                  <c:v>-22.4500000000006</c:v>
                </c:pt>
                <c:pt idx="2189">
                  <c:v>-22.460000000000601</c:v>
                </c:pt>
                <c:pt idx="2190">
                  <c:v>-22.470000000000599</c:v>
                </c:pt>
                <c:pt idx="2191">
                  <c:v>-22.480000000000601</c:v>
                </c:pt>
                <c:pt idx="2192">
                  <c:v>-22.580000000000599</c:v>
                </c:pt>
                <c:pt idx="2193">
                  <c:v>-22.6800000000007</c:v>
                </c:pt>
                <c:pt idx="2194">
                  <c:v>-22.690000000000701</c:v>
                </c:pt>
                <c:pt idx="2195">
                  <c:v>-22.790000000000699</c:v>
                </c:pt>
                <c:pt idx="2196">
                  <c:v>-22.8900000000007</c:v>
                </c:pt>
                <c:pt idx="2197">
                  <c:v>-22.900000000000698</c:v>
                </c:pt>
                <c:pt idx="2198">
                  <c:v>-23.0000000000007</c:v>
                </c:pt>
                <c:pt idx="2199">
                  <c:v>-23.100000000000701</c:v>
                </c:pt>
                <c:pt idx="2200">
                  <c:v>-23.200000000000699</c:v>
                </c:pt>
                <c:pt idx="2201">
                  <c:v>-23.210000000000701</c:v>
                </c:pt>
                <c:pt idx="2202">
                  <c:v>-23.310000000000699</c:v>
                </c:pt>
                <c:pt idx="2203">
                  <c:v>-23.4100000000007</c:v>
                </c:pt>
                <c:pt idx="2204">
                  <c:v>-23.420000000000702</c:v>
                </c:pt>
                <c:pt idx="2205">
                  <c:v>-23.520000000000699</c:v>
                </c:pt>
                <c:pt idx="2206">
                  <c:v>-23.620000000000701</c:v>
                </c:pt>
                <c:pt idx="2207">
                  <c:v>-23.630000000000699</c:v>
                </c:pt>
                <c:pt idx="2208">
                  <c:v>-23.7300000000007</c:v>
                </c:pt>
                <c:pt idx="2209">
                  <c:v>-23.830000000000702</c:v>
                </c:pt>
                <c:pt idx="2210">
                  <c:v>-23.8400000000007</c:v>
                </c:pt>
                <c:pt idx="2211">
                  <c:v>-23.940000000000701</c:v>
                </c:pt>
                <c:pt idx="2212">
                  <c:v>-24.040000000000699</c:v>
                </c:pt>
                <c:pt idx="2213">
                  <c:v>-24.050000000000701</c:v>
                </c:pt>
                <c:pt idx="2214">
                  <c:v>-24.150000000000698</c:v>
                </c:pt>
                <c:pt idx="2215">
                  <c:v>-24.2500000000007</c:v>
                </c:pt>
                <c:pt idx="2216">
                  <c:v>-24.260000000000701</c:v>
                </c:pt>
                <c:pt idx="2217">
                  <c:v>-24.360000000000699</c:v>
                </c:pt>
                <c:pt idx="2218">
                  <c:v>-24.460000000000701</c:v>
                </c:pt>
                <c:pt idx="2219">
                  <c:v>-24.470000000000699</c:v>
                </c:pt>
                <c:pt idx="2220">
                  <c:v>-24.5700000000007</c:v>
                </c:pt>
                <c:pt idx="2221">
                  <c:v>-24.670000000000702</c:v>
                </c:pt>
                <c:pt idx="2222">
                  <c:v>-24.6800000000007</c:v>
                </c:pt>
                <c:pt idx="2223">
                  <c:v>-24.780000000000701</c:v>
                </c:pt>
                <c:pt idx="2224">
                  <c:v>-24.880000000000699</c:v>
                </c:pt>
                <c:pt idx="2225">
                  <c:v>-24.8900000000007</c:v>
                </c:pt>
                <c:pt idx="2226">
                  <c:v>-24.990000000000698</c:v>
                </c:pt>
                <c:pt idx="2227">
                  <c:v>-25.0900000000007</c:v>
                </c:pt>
                <c:pt idx="2228">
                  <c:v>-25.100000000000701</c:v>
                </c:pt>
                <c:pt idx="2229">
                  <c:v>-25.200000000000699</c:v>
                </c:pt>
                <c:pt idx="2230">
                  <c:v>-25.300000000000701</c:v>
                </c:pt>
                <c:pt idx="2231">
                  <c:v>-25.310000000000699</c:v>
                </c:pt>
                <c:pt idx="2232">
                  <c:v>-25.4100000000007</c:v>
                </c:pt>
                <c:pt idx="2233">
                  <c:v>-25.510000000000701</c:v>
                </c:pt>
                <c:pt idx="2234">
                  <c:v>-25.520000000000699</c:v>
                </c:pt>
                <c:pt idx="2235">
                  <c:v>-25.530000000000701</c:v>
                </c:pt>
                <c:pt idx="2236">
                  <c:v>-25.630000000000699</c:v>
                </c:pt>
                <c:pt idx="2237">
                  <c:v>-25.7300000000007</c:v>
                </c:pt>
                <c:pt idx="2238">
                  <c:v>-25.830000000000702</c:v>
                </c:pt>
                <c:pt idx="2239">
                  <c:v>-25.9300000000007</c:v>
                </c:pt>
                <c:pt idx="2240">
                  <c:v>-26.030000000000701</c:v>
                </c:pt>
                <c:pt idx="2241">
                  <c:v>-26.130000000000699</c:v>
                </c:pt>
                <c:pt idx="2242">
                  <c:v>-26.2300000000007</c:v>
                </c:pt>
                <c:pt idx="2243">
                  <c:v>-26.330000000000702</c:v>
                </c:pt>
                <c:pt idx="2244">
                  <c:v>-26.4300000000007</c:v>
                </c:pt>
                <c:pt idx="2245">
                  <c:v>-26.530000000000701</c:v>
                </c:pt>
                <c:pt idx="2246">
                  <c:v>-26.630000000000699</c:v>
                </c:pt>
                <c:pt idx="2247">
                  <c:v>-26.7300000000007</c:v>
                </c:pt>
                <c:pt idx="2248">
                  <c:v>-26.830000000000702</c:v>
                </c:pt>
                <c:pt idx="2249">
                  <c:v>-26.9300000000007</c:v>
                </c:pt>
                <c:pt idx="2250">
                  <c:v>-27.030000000000701</c:v>
                </c:pt>
                <c:pt idx="2251">
                  <c:v>-27.040000000000699</c:v>
                </c:pt>
                <c:pt idx="2252">
                  <c:v>-27.050000000000701</c:v>
                </c:pt>
                <c:pt idx="2253">
                  <c:v>-27.060000000000699</c:v>
                </c:pt>
                <c:pt idx="2254">
                  <c:v>-27.0700000000007</c:v>
                </c:pt>
                <c:pt idx="2255">
                  <c:v>-27.080000000000702</c:v>
                </c:pt>
                <c:pt idx="2256">
                  <c:v>-27.0900000000007</c:v>
                </c:pt>
                <c:pt idx="2257">
                  <c:v>-27.100000000000701</c:v>
                </c:pt>
                <c:pt idx="2258">
                  <c:v>-27.110000000000699</c:v>
                </c:pt>
                <c:pt idx="2259">
                  <c:v>-27.120000000000701</c:v>
                </c:pt>
                <c:pt idx="2260">
                  <c:v>-27.130000000000699</c:v>
                </c:pt>
                <c:pt idx="2261">
                  <c:v>-27.1400000000008</c:v>
                </c:pt>
                <c:pt idx="2262">
                  <c:v>-27.150000000000801</c:v>
                </c:pt>
                <c:pt idx="2263">
                  <c:v>-27.1600000000008</c:v>
                </c:pt>
                <c:pt idx="2264">
                  <c:v>-27.170000000000801</c:v>
                </c:pt>
                <c:pt idx="2265">
                  <c:v>-27.180000000000799</c:v>
                </c:pt>
                <c:pt idx="2266">
                  <c:v>-27.190000000000801</c:v>
                </c:pt>
                <c:pt idx="2267">
                  <c:v>-26.190000000000801</c:v>
                </c:pt>
                <c:pt idx="2268">
                  <c:v>-26.200000000000799</c:v>
                </c:pt>
                <c:pt idx="2269">
                  <c:v>-26.2100000000008</c:v>
                </c:pt>
                <c:pt idx="2270">
                  <c:v>-26.220000000000802</c:v>
                </c:pt>
                <c:pt idx="2271">
                  <c:v>-26.2300000000008</c:v>
                </c:pt>
                <c:pt idx="2272">
                  <c:v>-26.240000000000801</c:v>
                </c:pt>
                <c:pt idx="2273">
                  <c:v>-26.250000000000799</c:v>
                </c:pt>
                <c:pt idx="2274">
                  <c:v>-26.260000000000801</c:v>
                </c:pt>
                <c:pt idx="2275">
                  <c:v>-26.270000000000799</c:v>
                </c:pt>
                <c:pt idx="2276">
                  <c:v>-26.2800000000008</c:v>
                </c:pt>
                <c:pt idx="2277">
                  <c:v>-26.290000000000799</c:v>
                </c:pt>
                <c:pt idx="2278">
                  <c:v>-26.3000000000008</c:v>
                </c:pt>
                <c:pt idx="2279">
                  <c:v>-26.310000000000802</c:v>
                </c:pt>
                <c:pt idx="2280">
                  <c:v>-26.3200000000008</c:v>
                </c:pt>
                <c:pt idx="2281">
                  <c:v>-26.330000000000801</c:v>
                </c:pt>
                <c:pt idx="2282">
                  <c:v>-26.340000000000799</c:v>
                </c:pt>
                <c:pt idx="2283">
                  <c:v>-26.350000000000801</c:v>
                </c:pt>
                <c:pt idx="2284">
                  <c:v>-26.360000000000799</c:v>
                </c:pt>
                <c:pt idx="2285">
                  <c:v>-26.3700000000008</c:v>
                </c:pt>
                <c:pt idx="2286">
                  <c:v>-26.380000000000798</c:v>
                </c:pt>
                <c:pt idx="2287">
                  <c:v>-26.3900000000008</c:v>
                </c:pt>
                <c:pt idx="2288">
                  <c:v>-26.400000000000801</c:v>
                </c:pt>
                <c:pt idx="2289">
                  <c:v>-26.4100000000008</c:v>
                </c:pt>
                <c:pt idx="2290">
                  <c:v>-26.420000000000801</c:v>
                </c:pt>
                <c:pt idx="2291">
                  <c:v>-26.430000000000799</c:v>
                </c:pt>
                <c:pt idx="2292">
                  <c:v>-26.440000000000801</c:v>
                </c:pt>
                <c:pt idx="2293">
                  <c:v>-26.450000000000799</c:v>
                </c:pt>
                <c:pt idx="2294">
                  <c:v>-26.4600000000008</c:v>
                </c:pt>
                <c:pt idx="2295">
                  <c:v>-26.470000000000802</c:v>
                </c:pt>
                <c:pt idx="2296">
                  <c:v>-26.4800000000008</c:v>
                </c:pt>
                <c:pt idx="2297">
                  <c:v>-26.490000000000801</c:v>
                </c:pt>
                <c:pt idx="2298">
                  <c:v>-26.500000000000799</c:v>
                </c:pt>
                <c:pt idx="2299">
                  <c:v>-26.510000000000801</c:v>
                </c:pt>
                <c:pt idx="2300">
                  <c:v>-26.520000000000799</c:v>
                </c:pt>
                <c:pt idx="2301">
                  <c:v>-26.5300000000008</c:v>
                </c:pt>
                <c:pt idx="2302">
                  <c:v>-26.540000000000799</c:v>
                </c:pt>
                <c:pt idx="2303">
                  <c:v>-26.5500000000008</c:v>
                </c:pt>
                <c:pt idx="2304">
                  <c:v>-26.560000000000802</c:v>
                </c:pt>
                <c:pt idx="2305">
                  <c:v>-26.5700000000008</c:v>
                </c:pt>
                <c:pt idx="2306">
                  <c:v>-26.580000000000801</c:v>
                </c:pt>
                <c:pt idx="2307">
                  <c:v>-26.590000000000799</c:v>
                </c:pt>
                <c:pt idx="2308">
                  <c:v>-26.600000000000801</c:v>
                </c:pt>
                <c:pt idx="2309">
                  <c:v>-26.610000000000799</c:v>
                </c:pt>
                <c:pt idx="2310">
                  <c:v>-26.6200000000008</c:v>
                </c:pt>
                <c:pt idx="2311">
                  <c:v>-26.630000000000798</c:v>
                </c:pt>
                <c:pt idx="2312">
                  <c:v>-26.6400000000008</c:v>
                </c:pt>
                <c:pt idx="2313">
                  <c:v>-26.650000000000801</c:v>
                </c:pt>
                <c:pt idx="2314">
                  <c:v>-26.6600000000008</c:v>
                </c:pt>
                <c:pt idx="2315">
                  <c:v>-26.670000000000801</c:v>
                </c:pt>
                <c:pt idx="2316">
                  <c:v>-26.680000000000799</c:v>
                </c:pt>
                <c:pt idx="2317">
                  <c:v>-26.690000000000801</c:v>
                </c:pt>
                <c:pt idx="2318">
                  <c:v>-26.700000000000799</c:v>
                </c:pt>
                <c:pt idx="2319">
                  <c:v>-26.7100000000008</c:v>
                </c:pt>
                <c:pt idx="2320">
                  <c:v>-26.720000000000802</c:v>
                </c:pt>
                <c:pt idx="2321">
                  <c:v>-26.8200000000008</c:v>
                </c:pt>
                <c:pt idx="2322">
                  <c:v>-26.830000000000801</c:v>
                </c:pt>
                <c:pt idx="2323">
                  <c:v>-26.840000000000799</c:v>
                </c:pt>
                <c:pt idx="2324">
                  <c:v>-26.850000000000801</c:v>
                </c:pt>
                <c:pt idx="2325">
                  <c:v>-26.860000000000799</c:v>
                </c:pt>
                <c:pt idx="2326">
                  <c:v>-26.9600000000009</c:v>
                </c:pt>
                <c:pt idx="2327">
                  <c:v>-27.060000000000901</c:v>
                </c:pt>
                <c:pt idx="2328">
                  <c:v>-27.070000000000899</c:v>
                </c:pt>
                <c:pt idx="2329">
                  <c:v>-27.170000000000901</c:v>
                </c:pt>
                <c:pt idx="2330">
                  <c:v>-27.270000000000898</c:v>
                </c:pt>
                <c:pt idx="2331">
                  <c:v>-27.3700000000009</c:v>
                </c:pt>
                <c:pt idx="2332">
                  <c:v>-27.380000000000901</c:v>
                </c:pt>
                <c:pt idx="2333">
                  <c:v>-27.390000000000899</c:v>
                </c:pt>
                <c:pt idx="2334">
                  <c:v>-27.400000000000901</c:v>
                </c:pt>
                <c:pt idx="2335">
                  <c:v>-27.410000000000899</c:v>
                </c:pt>
                <c:pt idx="2336">
                  <c:v>-27.420000000000901</c:v>
                </c:pt>
                <c:pt idx="2337">
                  <c:v>-27.430000000000899</c:v>
                </c:pt>
                <c:pt idx="2338">
                  <c:v>-27.4400000000009</c:v>
                </c:pt>
                <c:pt idx="2339">
                  <c:v>-27.450000000000902</c:v>
                </c:pt>
                <c:pt idx="2340">
                  <c:v>-27.4600000000009</c:v>
                </c:pt>
                <c:pt idx="2341">
                  <c:v>-27.470000000000901</c:v>
                </c:pt>
                <c:pt idx="2342">
                  <c:v>-27.480000000000899</c:v>
                </c:pt>
                <c:pt idx="2343">
                  <c:v>-27.490000000000901</c:v>
                </c:pt>
                <c:pt idx="2344">
                  <c:v>-27.500000000000899</c:v>
                </c:pt>
                <c:pt idx="2345">
                  <c:v>-27.5100000000009</c:v>
                </c:pt>
                <c:pt idx="2346">
                  <c:v>-27.520000000000898</c:v>
                </c:pt>
                <c:pt idx="2347">
                  <c:v>-27.5300000000009</c:v>
                </c:pt>
                <c:pt idx="2348">
                  <c:v>-27.540000000000902</c:v>
                </c:pt>
                <c:pt idx="2349">
                  <c:v>-27.5500000000009</c:v>
                </c:pt>
                <c:pt idx="2350">
                  <c:v>-27.560000000000901</c:v>
                </c:pt>
                <c:pt idx="2351">
                  <c:v>-27.570000000000899</c:v>
                </c:pt>
                <c:pt idx="2352">
                  <c:v>-27.580000000000901</c:v>
                </c:pt>
                <c:pt idx="2353">
                  <c:v>-27.590000000000899</c:v>
                </c:pt>
                <c:pt idx="2354">
                  <c:v>-27.6000000000009</c:v>
                </c:pt>
                <c:pt idx="2355">
                  <c:v>-27.610000000000898</c:v>
                </c:pt>
                <c:pt idx="2356">
                  <c:v>-27.6200000000009</c:v>
                </c:pt>
                <c:pt idx="2357">
                  <c:v>-27.630000000000901</c:v>
                </c:pt>
                <c:pt idx="2358">
                  <c:v>-27.640000000000899</c:v>
                </c:pt>
                <c:pt idx="2359">
                  <c:v>-27.650000000000901</c:v>
                </c:pt>
                <c:pt idx="2360">
                  <c:v>-27.660000000000899</c:v>
                </c:pt>
                <c:pt idx="2361">
                  <c:v>-27.670000000000901</c:v>
                </c:pt>
                <c:pt idx="2362">
                  <c:v>-27.680000000000899</c:v>
                </c:pt>
                <c:pt idx="2363">
                  <c:v>-27.6900000000009</c:v>
                </c:pt>
                <c:pt idx="2364">
                  <c:v>-27.700000000000902</c:v>
                </c:pt>
                <c:pt idx="2365">
                  <c:v>-26.700000000000902</c:v>
                </c:pt>
                <c:pt idx="2366">
                  <c:v>-26.7100000000009</c:v>
                </c:pt>
                <c:pt idx="2367">
                  <c:v>-26.720000000000901</c:v>
                </c:pt>
                <c:pt idx="2368">
                  <c:v>-26.730000000000899</c:v>
                </c:pt>
                <c:pt idx="2369">
                  <c:v>-26.740000000000901</c:v>
                </c:pt>
                <c:pt idx="2370">
                  <c:v>-26.750000000000899</c:v>
                </c:pt>
                <c:pt idx="2371">
                  <c:v>-26.7600000000009</c:v>
                </c:pt>
                <c:pt idx="2372">
                  <c:v>-26.770000000000898</c:v>
                </c:pt>
                <c:pt idx="2373">
                  <c:v>-26.7800000000009</c:v>
                </c:pt>
                <c:pt idx="2374">
                  <c:v>-26.790000000000902</c:v>
                </c:pt>
                <c:pt idx="2375">
                  <c:v>-26.8000000000009</c:v>
                </c:pt>
                <c:pt idx="2376">
                  <c:v>-26.810000000000901</c:v>
                </c:pt>
                <c:pt idx="2377">
                  <c:v>-26.820000000000899</c:v>
                </c:pt>
                <c:pt idx="2378">
                  <c:v>-26.830000000000901</c:v>
                </c:pt>
                <c:pt idx="2379">
                  <c:v>-26.840000000000899</c:v>
                </c:pt>
                <c:pt idx="2380">
                  <c:v>-26.8500000000009</c:v>
                </c:pt>
                <c:pt idx="2381">
                  <c:v>-26.860000000000898</c:v>
                </c:pt>
                <c:pt idx="2382">
                  <c:v>-26.8700000000009</c:v>
                </c:pt>
                <c:pt idx="2383">
                  <c:v>-26.880000000000901</c:v>
                </c:pt>
                <c:pt idx="2384">
                  <c:v>-26.890000000000899</c:v>
                </c:pt>
                <c:pt idx="2385">
                  <c:v>-26.900000000000901</c:v>
                </c:pt>
                <c:pt idx="2386">
                  <c:v>-26.910000000000899</c:v>
                </c:pt>
                <c:pt idx="2387">
                  <c:v>-26.920000000000901</c:v>
                </c:pt>
                <c:pt idx="2388">
                  <c:v>-26.930000000000899</c:v>
                </c:pt>
                <c:pt idx="2389">
                  <c:v>-26.9400000000009</c:v>
                </c:pt>
                <c:pt idx="2390">
                  <c:v>-26.950000000000902</c:v>
                </c:pt>
                <c:pt idx="2391">
                  <c:v>-26.9600000000009</c:v>
                </c:pt>
                <c:pt idx="2392">
                  <c:v>-26.970000000001001</c:v>
                </c:pt>
                <c:pt idx="2393">
                  <c:v>-26.980000000000999</c:v>
                </c:pt>
                <c:pt idx="2394">
                  <c:v>-26.990000000001</c:v>
                </c:pt>
                <c:pt idx="2395">
                  <c:v>-27.000000000000998</c:v>
                </c:pt>
                <c:pt idx="2396">
                  <c:v>-27.010000000001</c:v>
                </c:pt>
                <c:pt idx="2397">
                  <c:v>-27.020000000001001</c:v>
                </c:pt>
                <c:pt idx="2398">
                  <c:v>-27.030000000000999</c:v>
                </c:pt>
                <c:pt idx="2399">
                  <c:v>-27.040000000001001</c:v>
                </c:pt>
                <c:pt idx="2400">
                  <c:v>-27.050000000000999</c:v>
                </c:pt>
                <c:pt idx="2401">
                  <c:v>-27.060000000001001</c:v>
                </c:pt>
                <c:pt idx="2402">
                  <c:v>-27.070000000000999</c:v>
                </c:pt>
                <c:pt idx="2403">
                  <c:v>-27.080000000001</c:v>
                </c:pt>
                <c:pt idx="2404">
                  <c:v>-27.090000000001002</c:v>
                </c:pt>
                <c:pt idx="2405">
                  <c:v>-27.100000000001</c:v>
                </c:pt>
                <c:pt idx="2406">
                  <c:v>-27.110000000001001</c:v>
                </c:pt>
                <c:pt idx="2407">
                  <c:v>-27.120000000000999</c:v>
                </c:pt>
                <c:pt idx="2408">
                  <c:v>-27.130000000001001</c:v>
                </c:pt>
                <c:pt idx="2409">
                  <c:v>-27.140000000000999</c:v>
                </c:pt>
                <c:pt idx="2410">
                  <c:v>-27.150000000001</c:v>
                </c:pt>
                <c:pt idx="2411">
                  <c:v>-27.160000000000998</c:v>
                </c:pt>
                <c:pt idx="2412">
                  <c:v>-27.170000000001</c:v>
                </c:pt>
                <c:pt idx="2413">
                  <c:v>-27.180000000001002</c:v>
                </c:pt>
                <c:pt idx="2414">
                  <c:v>-27.190000000001</c:v>
                </c:pt>
                <c:pt idx="2415">
                  <c:v>-27.200000000001001</c:v>
                </c:pt>
                <c:pt idx="2416">
                  <c:v>-27.210000000000999</c:v>
                </c:pt>
                <c:pt idx="2417">
                  <c:v>-27.220000000001001</c:v>
                </c:pt>
                <c:pt idx="2418">
                  <c:v>-27.230000000000999</c:v>
                </c:pt>
                <c:pt idx="2419">
                  <c:v>-27.330000000001</c:v>
                </c:pt>
                <c:pt idx="2420">
                  <c:v>-27.340000000001002</c:v>
                </c:pt>
                <c:pt idx="2421">
                  <c:v>-27.350000000001</c:v>
                </c:pt>
                <c:pt idx="2422">
                  <c:v>-27.360000000001001</c:v>
                </c:pt>
                <c:pt idx="2423">
                  <c:v>-27.370000000000999</c:v>
                </c:pt>
                <c:pt idx="2424">
                  <c:v>-27.380000000001001</c:v>
                </c:pt>
                <c:pt idx="2425">
                  <c:v>-27.390000000000999</c:v>
                </c:pt>
                <c:pt idx="2426">
                  <c:v>-27.400000000001</c:v>
                </c:pt>
                <c:pt idx="2427">
                  <c:v>-27.410000000000998</c:v>
                </c:pt>
                <c:pt idx="2428">
                  <c:v>-27.420000000001</c:v>
                </c:pt>
                <c:pt idx="2429">
                  <c:v>-27.430000000001002</c:v>
                </c:pt>
                <c:pt idx="2430">
                  <c:v>-27.440000000001</c:v>
                </c:pt>
                <c:pt idx="2431">
                  <c:v>-27.450000000001001</c:v>
                </c:pt>
                <c:pt idx="2432">
                  <c:v>-27.460000000000999</c:v>
                </c:pt>
                <c:pt idx="2433">
                  <c:v>-27.470000000001001</c:v>
                </c:pt>
                <c:pt idx="2434">
                  <c:v>-27.480000000000999</c:v>
                </c:pt>
                <c:pt idx="2435">
                  <c:v>-27.490000000001</c:v>
                </c:pt>
                <c:pt idx="2436">
                  <c:v>-27.500000000000998</c:v>
                </c:pt>
                <c:pt idx="2437">
                  <c:v>-27.510000000001</c:v>
                </c:pt>
                <c:pt idx="2438">
                  <c:v>-27.520000000001001</c:v>
                </c:pt>
                <c:pt idx="2439">
                  <c:v>-27.530000000000999</c:v>
                </c:pt>
                <c:pt idx="2440">
                  <c:v>-27.540000000001001</c:v>
                </c:pt>
                <c:pt idx="2441">
                  <c:v>-27.550000000000999</c:v>
                </c:pt>
                <c:pt idx="2442">
                  <c:v>-27.560000000001001</c:v>
                </c:pt>
                <c:pt idx="2443">
                  <c:v>-27.570000000000999</c:v>
                </c:pt>
                <c:pt idx="2444">
                  <c:v>-27.580000000001</c:v>
                </c:pt>
                <c:pt idx="2445">
                  <c:v>-27.590000000001002</c:v>
                </c:pt>
                <c:pt idx="2446">
                  <c:v>-27.600000000001</c:v>
                </c:pt>
                <c:pt idx="2447">
                  <c:v>-27.610000000001001</c:v>
                </c:pt>
                <c:pt idx="2448">
                  <c:v>-27.620000000000999</c:v>
                </c:pt>
                <c:pt idx="2449">
                  <c:v>-27.630000000001001</c:v>
                </c:pt>
                <c:pt idx="2450">
                  <c:v>-27.640000000000999</c:v>
                </c:pt>
                <c:pt idx="2451">
                  <c:v>-27.650000000001</c:v>
                </c:pt>
                <c:pt idx="2452">
                  <c:v>-27.660000000000998</c:v>
                </c:pt>
                <c:pt idx="2453">
                  <c:v>-27.670000000001</c:v>
                </c:pt>
                <c:pt idx="2454">
                  <c:v>-26.670000000001</c:v>
                </c:pt>
                <c:pt idx="2455">
                  <c:v>-26.680000000001002</c:v>
                </c:pt>
                <c:pt idx="2456">
                  <c:v>-26.690000000001</c:v>
                </c:pt>
                <c:pt idx="2457">
                  <c:v>-26.700000000001101</c:v>
                </c:pt>
                <c:pt idx="2458">
                  <c:v>-26.710000000001099</c:v>
                </c:pt>
                <c:pt idx="2459">
                  <c:v>-26.7200000000011</c:v>
                </c:pt>
                <c:pt idx="2460">
                  <c:v>-26.730000000001102</c:v>
                </c:pt>
                <c:pt idx="2461">
                  <c:v>-26.7400000000011</c:v>
                </c:pt>
                <c:pt idx="2462">
                  <c:v>-26.750000000001101</c:v>
                </c:pt>
                <c:pt idx="2463">
                  <c:v>-26.760000000001099</c:v>
                </c:pt>
                <c:pt idx="2464">
                  <c:v>-26.770000000001101</c:v>
                </c:pt>
                <c:pt idx="2465">
                  <c:v>-26.780000000001099</c:v>
                </c:pt>
                <c:pt idx="2466">
                  <c:v>-26.7900000000011</c:v>
                </c:pt>
                <c:pt idx="2467">
                  <c:v>-26.800000000001098</c:v>
                </c:pt>
                <c:pt idx="2468">
                  <c:v>-26.8100000000011</c:v>
                </c:pt>
                <c:pt idx="2469">
                  <c:v>-26.820000000001102</c:v>
                </c:pt>
                <c:pt idx="2470">
                  <c:v>-26.8300000000011</c:v>
                </c:pt>
                <c:pt idx="2471">
                  <c:v>-26.840000000001101</c:v>
                </c:pt>
                <c:pt idx="2472">
                  <c:v>-26.850000000001099</c:v>
                </c:pt>
                <c:pt idx="2473">
                  <c:v>-26.860000000001101</c:v>
                </c:pt>
                <c:pt idx="2474">
                  <c:v>-26.870000000001099</c:v>
                </c:pt>
                <c:pt idx="2475">
                  <c:v>-26.8800000000011</c:v>
                </c:pt>
                <c:pt idx="2476">
                  <c:v>-26.890000000001098</c:v>
                </c:pt>
                <c:pt idx="2477">
                  <c:v>-26.9000000000011</c:v>
                </c:pt>
                <c:pt idx="2478">
                  <c:v>-26.910000000001101</c:v>
                </c:pt>
                <c:pt idx="2479">
                  <c:v>-26.920000000001099</c:v>
                </c:pt>
                <c:pt idx="2480">
                  <c:v>-26.930000000001101</c:v>
                </c:pt>
                <c:pt idx="2481">
                  <c:v>-26.940000000001099</c:v>
                </c:pt>
                <c:pt idx="2482">
                  <c:v>-26.950000000001101</c:v>
                </c:pt>
                <c:pt idx="2483">
                  <c:v>-26.960000000001099</c:v>
                </c:pt>
                <c:pt idx="2484">
                  <c:v>-26.9700000000011</c:v>
                </c:pt>
                <c:pt idx="2485">
                  <c:v>-26.980000000001102</c:v>
                </c:pt>
                <c:pt idx="2486">
                  <c:v>-26.9900000000011</c:v>
                </c:pt>
                <c:pt idx="2487">
                  <c:v>-27.000000000001101</c:v>
                </c:pt>
                <c:pt idx="2488">
                  <c:v>-27.010000000001099</c:v>
                </c:pt>
                <c:pt idx="2489">
                  <c:v>-27.020000000001101</c:v>
                </c:pt>
                <c:pt idx="2490">
                  <c:v>-27.030000000001099</c:v>
                </c:pt>
                <c:pt idx="2491">
                  <c:v>-27.0400000000011</c:v>
                </c:pt>
                <c:pt idx="2492">
                  <c:v>-27.050000000001098</c:v>
                </c:pt>
                <c:pt idx="2493">
                  <c:v>-27.0600000000011</c:v>
                </c:pt>
                <c:pt idx="2494">
                  <c:v>-27.070000000001102</c:v>
                </c:pt>
                <c:pt idx="2495">
                  <c:v>-27.0800000000011</c:v>
                </c:pt>
                <c:pt idx="2496">
                  <c:v>-27.090000000001101</c:v>
                </c:pt>
                <c:pt idx="2497">
                  <c:v>-27.100000000001099</c:v>
                </c:pt>
                <c:pt idx="2498">
                  <c:v>-27.110000000001101</c:v>
                </c:pt>
                <c:pt idx="2499">
                  <c:v>-27.120000000001099</c:v>
                </c:pt>
                <c:pt idx="2500">
                  <c:v>-27.1300000000011</c:v>
                </c:pt>
                <c:pt idx="2501">
                  <c:v>-27.140000000001098</c:v>
                </c:pt>
                <c:pt idx="2502">
                  <c:v>-27.1500000000011</c:v>
                </c:pt>
                <c:pt idx="2503">
                  <c:v>-27.160000000001101</c:v>
                </c:pt>
                <c:pt idx="2504">
                  <c:v>-27.170000000001099</c:v>
                </c:pt>
                <c:pt idx="2505">
                  <c:v>-27.180000000001101</c:v>
                </c:pt>
                <c:pt idx="2506">
                  <c:v>-27.190000000001099</c:v>
                </c:pt>
                <c:pt idx="2507">
                  <c:v>-27.200000000001101</c:v>
                </c:pt>
                <c:pt idx="2508">
                  <c:v>-27.210000000001099</c:v>
                </c:pt>
                <c:pt idx="2509">
                  <c:v>-27.2200000000011</c:v>
                </c:pt>
                <c:pt idx="2510">
                  <c:v>-27.230000000001102</c:v>
                </c:pt>
                <c:pt idx="2511">
                  <c:v>-27.2400000000011</c:v>
                </c:pt>
                <c:pt idx="2512">
                  <c:v>-27.250000000001101</c:v>
                </c:pt>
                <c:pt idx="2513">
                  <c:v>-27.260000000001099</c:v>
                </c:pt>
                <c:pt idx="2514">
                  <c:v>-27.270000000001101</c:v>
                </c:pt>
                <c:pt idx="2515">
                  <c:v>-27.280000000001099</c:v>
                </c:pt>
                <c:pt idx="2516">
                  <c:v>-27.2900000000011</c:v>
                </c:pt>
                <c:pt idx="2517">
                  <c:v>-27.300000000001098</c:v>
                </c:pt>
                <c:pt idx="2518">
                  <c:v>-27.3100000000011</c:v>
                </c:pt>
                <c:pt idx="2519">
                  <c:v>-27.320000000001102</c:v>
                </c:pt>
                <c:pt idx="2520">
                  <c:v>-27.3300000000011</c:v>
                </c:pt>
                <c:pt idx="2521">
                  <c:v>-27.340000000001201</c:v>
                </c:pt>
                <c:pt idx="2522">
                  <c:v>-27.350000000001199</c:v>
                </c:pt>
                <c:pt idx="2523">
                  <c:v>-27.3600000000012</c:v>
                </c:pt>
                <c:pt idx="2524">
                  <c:v>-27.370000000001198</c:v>
                </c:pt>
                <c:pt idx="2525">
                  <c:v>-27.3800000000012</c:v>
                </c:pt>
                <c:pt idx="2526">
                  <c:v>-27.390000000001201</c:v>
                </c:pt>
                <c:pt idx="2527">
                  <c:v>-27.400000000001199</c:v>
                </c:pt>
                <c:pt idx="2528">
                  <c:v>-27.410000000001201</c:v>
                </c:pt>
                <c:pt idx="2529">
                  <c:v>-27.420000000001199</c:v>
                </c:pt>
                <c:pt idx="2530">
                  <c:v>-27.430000000001201</c:v>
                </c:pt>
                <c:pt idx="2531">
                  <c:v>-27.440000000001199</c:v>
                </c:pt>
                <c:pt idx="2532">
                  <c:v>-27.4500000000012</c:v>
                </c:pt>
                <c:pt idx="2533">
                  <c:v>-27.460000000001202</c:v>
                </c:pt>
                <c:pt idx="2534">
                  <c:v>-27.4700000000012</c:v>
                </c:pt>
                <c:pt idx="2535">
                  <c:v>-27.480000000001201</c:v>
                </c:pt>
                <c:pt idx="2536">
                  <c:v>-27.490000000001199</c:v>
                </c:pt>
                <c:pt idx="2537">
                  <c:v>-27.500000000001201</c:v>
                </c:pt>
                <c:pt idx="2538">
                  <c:v>-27.510000000001199</c:v>
                </c:pt>
                <c:pt idx="2539">
                  <c:v>-27.5200000000012</c:v>
                </c:pt>
                <c:pt idx="2540">
                  <c:v>-27.530000000001198</c:v>
                </c:pt>
                <c:pt idx="2541">
                  <c:v>-27.5400000000012</c:v>
                </c:pt>
                <c:pt idx="2542">
                  <c:v>-26.5400000000012</c:v>
                </c:pt>
                <c:pt idx="2543">
                  <c:v>-26.550000000001202</c:v>
                </c:pt>
                <c:pt idx="2544">
                  <c:v>-26.5600000000012</c:v>
                </c:pt>
                <c:pt idx="2545">
                  <c:v>-26.570000000001201</c:v>
                </c:pt>
                <c:pt idx="2546">
                  <c:v>-26.580000000001199</c:v>
                </c:pt>
                <c:pt idx="2547">
                  <c:v>-26.590000000001201</c:v>
                </c:pt>
                <c:pt idx="2548">
                  <c:v>-26.600000000001199</c:v>
                </c:pt>
                <c:pt idx="2549">
                  <c:v>-26.6100000000012</c:v>
                </c:pt>
                <c:pt idx="2550">
                  <c:v>-26.620000000001198</c:v>
                </c:pt>
                <c:pt idx="2551">
                  <c:v>-26.6300000000012</c:v>
                </c:pt>
                <c:pt idx="2552">
                  <c:v>-26.640000000001201</c:v>
                </c:pt>
                <c:pt idx="2553">
                  <c:v>-26.650000000001199</c:v>
                </c:pt>
                <c:pt idx="2554">
                  <c:v>-26.660000000001201</c:v>
                </c:pt>
                <c:pt idx="2555">
                  <c:v>-26.670000000001199</c:v>
                </c:pt>
                <c:pt idx="2556">
                  <c:v>-26.680000000001201</c:v>
                </c:pt>
                <c:pt idx="2557">
                  <c:v>-26.690000000001199</c:v>
                </c:pt>
                <c:pt idx="2558">
                  <c:v>-26.7000000000012</c:v>
                </c:pt>
                <c:pt idx="2559">
                  <c:v>-26.710000000001202</c:v>
                </c:pt>
                <c:pt idx="2560">
                  <c:v>-26.7200000000012</c:v>
                </c:pt>
                <c:pt idx="2561">
                  <c:v>-26.730000000001201</c:v>
                </c:pt>
                <c:pt idx="2562">
                  <c:v>-26.740000000001199</c:v>
                </c:pt>
                <c:pt idx="2563">
                  <c:v>-26.750000000001201</c:v>
                </c:pt>
                <c:pt idx="2564">
                  <c:v>-26.760000000001199</c:v>
                </c:pt>
                <c:pt idx="2565">
                  <c:v>-26.7700000000012</c:v>
                </c:pt>
                <c:pt idx="2566">
                  <c:v>-26.780000000001198</c:v>
                </c:pt>
                <c:pt idx="2567">
                  <c:v>-26.7900000000012</c:v>
                </c:pt>
                <c:pt idx="2568">
                  <c:v>-26.800000000001202</c:v>
                </c:pt>
                <c:pt idx="2569">
                  <c:v>-26.8100000000012</c:v>
                </c:pt>
                <c:pt idx="2570">
                  <c:v>-26.820000000001201</c:v>
                </c:pt>
                <c:pt idx="2571">
                  <c:v>-26.830000000001199</c:v>
                </c:pt>
                <c:pt idx="2572">
                  <c:v>-26.840000000001201</c:v>
                </c:pt>
                <c:pt idx="2573">
                  <c:v>-26.850000000001199</c:v>
                </c:pt>
                <c:pt idx="2574">
                  <c:v>-26.8600000000012</c:v>
                </c:pt>
                <c:pt idx="2575">
                  <c:v>-26.870000000001198</c:v>
                </c:pt>
                <c:pt idx="2576">
                  <c:v>-26.8800000000012</c:v>
                </c:pt>
                <c:pt idx="2577">
                  <c:v>-26.890000000001201</c:v>
                </c:pt>
                <c:pt idx="2578">
                  <c:v>-26.900000000001199</c:v>
                </c:pt>
                <c:pt idx="2579">
                  <c:v>-26.910000000001201</c:v>
                </c:pt>
                <c:pt idx="2580">
                  <c:v>-26.920000000001199</c:v>
                </c:pt>
                <c:pt idx="2581">
                  <c:v>-26.930000000001201</c:v>
                </c:pt>
                <c:pt idx="2582">
                  <c:v>-26.940000000001199</c:v>
                </c:pt>
                <c:pt idx="2583">
                  <c:v>-26.9500000000012</c:v>
                </c:pt>
                <c:pt idx="2584">
                  <c:v>-26.960000000001202</c:v>
                </c:pt>
                <c:pt idx="2585">
                  <c:v>-26.9700000000012</c:v>
                </c:pt>
                <c:pt idx="2586">
                  <c:v>-26.980000000001301</c:v>
                </c:pt>
                <c:pt idx="2587">
                  <c:v>-26.990000000001299</c:v>
                </c:pt>
                <c:pt idx="2588">
                  <c:v>-27.0000000000013</c:v>
                </c:pt>
                <c:pt idx="2589">
                  <c:v>-27.010000000001298</c:v>
                </c:pt>
                <c:pt idx="2590">
                  <c:v>-27.0200000000013</c:v>
                </c:pt>
                <c:pt idx="2591">
                  <c:v>-27.030000000001301</c:v>
                </c:pt>
                <c:pt idx="2592">
                  <c:v>-27.040000000001299</c:v>
                </c:pt>
                <c:pt idx="2593">
                  <c:v>-27.050000000001301</c:v>
                </c:pt>
                <c:pt idx="2594">
                  <c:v>-27.060000000001299</c:v>
                </c:pt>
                <c:pt idx="2595">
                  <c:v>-27.070000000001301</c:v>
                </c:pt>
                <c:pt idx="2596">
                  <c:v>-27.080000000001299</c:v>
                </c:pt>
                <c:pt idx="2597">
                  <c:v>-27.0900000000013</c:v>
                </c:pt>
                <c:pt idx="2598">
                  <c:v>-27.100000000001302</c:v>
                </c:pt>
                <c:pt idx="2599">
                  <c:v>-27.1100000000013</c:v>
                </c:pt>
                <c:pt idx="2600">
                  <c:v>-27.120000000001301</c:v>
                </c:pt>
                <c:pt idx="2601">
                  <c:v>-27.130000000001299</c:v>
                </c:pt>
                <c:pt idx="2602">
                  <c:v>-27.140000000001301</c:v>
                </c:pt>
                <c:pt idx="2603">
                  <c:v>-27.150000000001299</c:v>
                </c:pt>
                <c:pt idx="2604">
                  <c:v>-27.1600000000013</c:v>
                </c:pt>
                <c:pt idx="2605">
                  <c:v>-27.170000000001298</c:v>
                </c:pt>
                <c:pt idx="2606">
                  <c:v>-27.1800000000013</c:v>
                </c:pt>
                <c:pt idx="2607">
                  <c:v>-27.190000000001302</c:v>
                </c:pt>
                <c:pt idx="2608">
                  <c:v>-27.2000000000013</c:v>
                </c:pt>
                <c:pt idx="2609">
                  <c:v>-27.210000000001301</c:v>
                </c:pt>
                <c:pt idx="2610">
                  <c:v>-27.220000000001299</c:v>
                </c:pt>
                <c:pt idx="2611">
                  <c:v>-27.230000000001301</c:v>
                </c:pt>
                <c:pt idx="2612">
                  <c:v>-27.240000000001299</c:v>
                </c:pt>
                <c:pt idx="2613">
                  <c:v>-27.2500000000013</c:v>
                </c:pt>
                <c:pt idx="2614">
                  <c:v>-27.260000000001298</c:v>
                </c:pt>
                <c:pt idx="2615">
                  <c:v>-27.2700000000013</c:v>
                </c:pt>
                <c:pt idx="2616">
                  <c:v>-27.280000000001301</c:v>
                </c:pt>
                <c:pt idx="2617">
                  <c:v>-27.290000000001299</c:v>
                </c:pt>
                <c:pt idx="2618">
                  <c:v>-27.300000000001301</c:v>
                </c:pt>
                <c:pt idx="2619">
                  <c:v>-27.310000000001299</c:v>
                </c:pt>
                <c:pt idx="2620">
                  <c:v>-27.320000000001301</c:v>
                </c:pt>
                <c:pt idx="2621">
                  <c:v>-27.330000000001299</c:v>
                </c:pt>
                <c:pt idx="2622">
                  <c:v>-27.3400000000013</c:v>
                </c:pt>
                <c:pt idx="2623">
                  <c:v>-27.350000000001302</c:v>
                </c:pt>
                <c:pt idx="2624">
                  <c:v>-27.3600000000013</c:v>
                </c:pt>
                <c:pt idx="2625">
                  <c:v>-27.370000000001301</c:v>
                </c:pt>
                <c:pt idx="2626">
                  <c:v>-27.380000000001299</c:v>
                </c:pt>
                <c:pt idx="2627">
                  <c:v>-27.390000000001301</c:v>
                </c:pt>
                <c:pt idx="2628">
                  <c:v>-27.400000000001299</c:v>
                </c:pt>
                <c:pt idx="2629">
                  <c:v>-27.4100000000013</c:v>
                </c:pt>
                <c:pt idx="2630">
                  <c:v>-26.4100000000013</c:v>
                </c:pt>
                <c:pt idx="2631">
                  <c:v>-26.420000000001298</c:v>
                </c:pt>
                <c:pt idx="2632">
                  <c:v>-26.4300000000013</c:v>
                </c:pt>
                <c:pt idx="2633">
                  <c:v>-26.440000000001302</c:v>
                </c:pt>
                <c:pt idx="2634">
                  <c:v>-26.4500000000013</c:v>
                </c:pt>
                <c:pt idx="2635">
                  <c:v>-26.460000000001301</c:v>
                </c:pt>
                <c:pt idx="2636">
                  <c:v>-26.470000000001299</c:v>
                </c:pt>
                <c:pt idx="2637">
                  <c:v>-26.480000000001301</c:v>
                </c:pt>
                <c:pt idx="2638">
                  <c:v>-26.490000000001299</c:v>
                </c:pt>
                <c:pt idx="2639">
                  <c:v>-26.5000000000013</c:v>
                </c:pt>
                <c:pt idx="2640">
                  <c:v>-26.510000000001298</c:v>
                </c:pt>
                <c:pt idx="2641">
                  <c:v>-26.5200000000013</c:v>
                </c:pt>
                <c:pt idx="2642">
                  <c:v>-26.530000000001301</c:v>
                </c:pt>
                <c:pt idx="2643">
                  <c:v>-26.540000000001299</c:v>
                </c:pt>
                <c:pt idx="2644">
                  <c:v>-26.550000000001301</c:v>
                </c:pt>
                <c:pt idx="2645">
                  <c:v>-26.560000000001299</c:v>
                </c:pt>
                <c:pt idx="2646">
                  <c:v>-26.570000000001301</c:v>
                </c:pt>
                <c:pt idx="2647">
                  <c:v>-26.580000000001299</c:v>
                </c:pt>
                <c:pt idx="2648">
                  <c:v>-26.5900000000013</c:v>
                </c:pt>
                <c:pt idx="2649">
                  <c:v>-26.600000000001302</c:v>
                </c:pt>
                <c:pt idx="2650">
                  <c:v>-26.6100000000013</c:v>
                </c:pt>
                <c:pt idx="2651">
                  <c:v>-26.620000000001401</c:v>
                </c:pt>
                <c:pt idx="2652">
                  <c:v>-26.630000000001399</c:v>
                </c:pt>
                <c:pt idx="2653">
                  <c:v>-26.6400000000014</c:v>
                </c:pt>
                <c:pt idx="2654">
                  <c:v>-26.650000000001398</c:v>
                </c:pt>
                <c:pt idx="2655">
                  <c:v>-26.6600000000014</c:v>
                </c:pt>
                <c:pt idx="2656">
                  <c:v>-26.670000000001401</c:v>
                </c:pt>
                <c:pt idx="2657">
                  <c:v>-26.680000000001399</c:v>
                </c:pt>
                <c:pt idx="2658">
                  <c:v>-26.690000000001401</c:v>
                </c:pt>
                <c:pt idx="2659">
                  <c:v>-26.700000000001399</c:v>
                </c:pt>
                <c:pt idx="2660">
                  <c:v>-26.710000000001401</c:v>
                </c:pt>
                <c:pt idx="2661">
                  <c:v>-26.720000000001399</c:v>
                </c:pt>
                <c:pt idx="2662">
                  <c:v>-26.7300000000014</c:v>
                </c:pt>
                <c:pt idx="2663">
                  <c:v>-26.740000000001402</c:v>
                </c:pt>
                <c:pt idx="2664">
                  <c:v>-26.7500000000014</c:v>
                </c:pt>
                <c:pt idx="2665">
                  <c:v>-26.760000000001401</c:v>
                </c:pt>
                <c:pt idx="2666">
                  <c:v>-26.770000000001399</c:v>
                </c:pt>
                <c:pt idx="2667">
                  <c:v>-26.780000000001401</c:v>
                </c:pt>
                <c:pt idx="2668">
                  <c:v>-26.790000000001399</c:v>
                </c:pt>
                <c:pt idx="2669">
                  <c:v>-26.8000000000014</c:v>
                </c:pt>
                <c:pt idx="2670">
                  <c:v>-26.810000000001398</c:v>
                </c:pt>
                <c:pt idx="2671">
                  <c:v>-26.8200000000014</c:v>
                </c:pt>
                <c:pt idx="2672">
                  <c:v>-26.830000000001402</c:v>
                </c:pt>
                <c:pt idx="2673">
                  <c:v>-26.8400000000014</c:v>
                </c:pt>
                <c:pt idx="2674">
                  <c:v>-26.850000000001401</c:v>
                </c:pt>
                <c:pt idx="2675">
                  <c:v>-26.860000000001399</c:v>
                </c:pt>
                <c:pt idx="2676">
                  <c:v>-26.870000000001401</c:v>
                </c:pt>
                <c:pt idx="2677">
                  <c:v>-26.880000000001399</c:v>
                </c:pt>
                <c:pt idx="2678">
                  <c:v>-26.8900000000014</c:v>
                </c:pt>
                <c:pt idx="2679">
                  <c:v>-26.900000000001398</c:v>
                </c:pt>
                <c:pt idx="2680">
                  <c:v>-26.9100000000014</c:v>
                </c:pt>
                <c:pt idx="2681">
                  <c:v>-26.920000000001401</c:v>
                </c:pt>
                <c:pt idx="2682">
                  <c:v>-26.930000000001399</c:v>
                </c:pt>
                <c:pt idx="2683">
                  <c:v>-26.940000000001401</c:v>
                </c:pt>
                <c:pt idx="2684">
                  <c:v>-26.950000000001399</c:v>
                </c:pt>
                <c:pt idx="2685">
                  <c:v>-26.960000000001401</c:v>
                </c:pt>
                <c:pt idx="2686">
                  <c:v>-26.970000000001399</c:v>
                </c:pt>
                <c:pt idx="2687">
                  <c:v>-26.9800000000014</c:v>
                </c:pt>
                <c:pt idx="2688">
                  <c:v>-26.990000000001402</c:v>
                </c:pt>
                <c:pt idx="2689">
                  <c:v>-27.0000000000014</c:v>
                </c:pt>
                <c:pt idx="2690">
                  <c:v>-27.010000000001401</c:v>
                </c:pt>
                <c:pt idx="2691">
                  <c:v>-27.020000000001399</c:v>
                </c:pt>
                <c:pt idx="2692">
                  <c:v>-27.030000000001401</c:v>
                </c:pt>
                <c:pt idx="2693">
                  <c:v>-27.040000000001399</c:v>
                </c:pt>
                <c:pt idx="2694">
                  <c:v>-27.0500000000014</c:v>
                </c:pt>
                <c:pt idx="2695">
                  <c:v>-27.060000000001398</c:v>
                </c:pt>
                <c:pt idx="2696">
                  <c:v>-27.0700000000014</c:v>
                </c:pt>
                <c:pt idx="2697">
                  <c:v>-27.080000000001402</c:v>
                </c:pt>
                <c:pt idx="2698">
                  <c:v>-27.0900000000014</c:v>
                </c:pt>
                <c:pt idx="2699">
                  <c:v>-27.100000000001401</c:v>
                </c:pt>
                <c:pt idx="2700">
                  <c:v>-27.110000000001399</c:v>
                </c:pt>
                <c:pt idx="2701">
                  <c:v>-27.120000000001401</c:v>
                </c:pt>
                <c:pt idx="2702">
                  <c:v>-27.130000000001399</c:v>
                </c:pt>
                <c:pt idx="2703">
                  <c:v>-27.1400000000014</c:v>
                </c:pt>
                <c:pt idx="2704">
                  <c:v>-27.150000000001398</c:v>
                </c:pt>
                <c:pt idx="2705">
                  <c:v>-27.1600000000014</c:v>
                </c:pt>
                <c:pt idx="2706">
                  <c:v>-27.170000000001401</c:v>
                </c:pt>
                <c:pt idx="2707">
                  <c:v>-27.180000000001399</c:v>
                </c:pt>
                <c:pt idx="2708">
                  <c:v>-27.190000000001401</c:v>
                </c:pt>
                <c:pt idx="2709">
                  <c:v>-27.200000000001399</c:v>
                </c:pt>
                <c:pt idx="2710">
                  <c:v>-27.210000000001401</c:v>
                </c:pt>
                <c:pt idx="2711">
                  <c:v>-27.220000000001399</c:v>
                </c:pt>
                <c:pt idx="2712">
                  <c:v>-27.2300000000014</c:v>
                </c:pt>
                <c:pt idx="2713">
                  <c:v>-27.240000000001402</c:v>
                </c:pt>
                <c:pt idx="2714">
                  <c:v>-27.250000000001499</c:v>
                </c:pt>
                <c:pt idx="2715">
                  <c:v>-27.260000000001501</c:v>
                </c:pt>
                <c:pt idx="2716">
                  <c:v>-27.270000000001499</c:v>
                </c:pt>
                <c:pt idx="2717">
                  <c:v>-27.2800000000015</c:v>
                </c:pt>
                <c:pt idx="2718">
                  <c:v>-26.2800000000015</c:v>
                </c:pt>
                <c:pt idx="2719">
                  <c:v>-26.290000000001498</c:v>
                </c:pt>
                <c:pt idx="2720">
                  <c:v>-26.3000000000015</c:v>
                </c:pt>
                <c:pt idx="2721">
                  <c:v>-26.310000000001502</c:v>
                </c:pt>
                <c:pt idx="2722">
                  <c:v>-26.3200000000015</c:v>
                </c:pt>
                <c:pt idx="2723">
                  <c:v>-26.330000000001501</c:v>
                </c:pt>
                <c:pt idx="2724">
                  <c:v>-26.340000000001499</c:v>
                </c:pt>
                <c:pt idx="2725">
                  <c:v>-26.350000000001501</c:v>
                </c:pt>
                <c:pt idx="2726">
                  <c:v>-26.360000000001499</c:v>
                </c:pt>
                <c:pt idx="2727">
                  <c:v>-26.3700000000015</c:v>
                </c:pt>
                <c:pt idx="2728">
                  <c:v>-26.380000000001498</c:v>
                </c:pt>
                <c:pt idx="2729">
                  <c:v>-26.3900000000015</c:v>
                </c:pt>
                <c:pt idx="2730">
                  <c:v>-26.400000000001501</c:v>
                </c:pt>
                <c:pt idx="2731">
                  <c:v>-26.410000000001499</c:v>
                </c:pt>
                <c:pt idx="2732">
                  <c:v>-26.420000000001501</c:v>
                </c:pt>
                <c:pt idx="2733">
                  <c:v>-26.430000000001499</c:v>
                </c:pt>
                <c:pt idx="2734">
                  <c:v>-26.440000000001501</c:v>
                </c:pt>
                <c:pt idx="2735">
                  <c:v>-26.450000000001499</c:v>
                </c:pt>
                <c:pt idx="2736">
                  <c:v>-26.4600000000015</c:v>
                </c:pt>
                <c:pt idx="2737">
                  <c:v>-26.470000000001502</c:v>
                </c:pt>
                <c:pt idx="2738">
                  <c:v>-26.4800000000015</c:v>
                </c:pt>
                <c:pt idx="2739">
                  <c:v>-26.490000000001501</c:v>
                </c:pt>
                <c:pt idx="2740">
                  <c:v>-26.500000000001499</c:v>
                </c:pt>
                <c:pt idx="2741">
                  <c:v>-26.510000000001501</c:v>
                </c:pt>
                <c:pt idx="2742">
                  <c:v>-26.520000000001499</c:v>
                </c:pt>
                <c:pt idx="2743">
                  <c:v>-26.5300000000015</c:v>
                </c:pt>
                <c:pt idx="2744">
                  <c:v>-26.540000000001498</c:v>
                </c:pt>
                <c:pt idx="2745">
                  <c:v>-26.5500000000015</c:v>
                </c:pt>
                <c:pt idx="2746">
                  <c:v>-26.560000000001502</c:v>
                </c:pt>
                <c:pt idx="2747">
                  <c:v>-26.5700000000015</c:v>
                </c:pt>
                <c:pt idx="2748">
                  <c:v>-26.580000000001501</c:v>
                </c:pt>
                <c:pt idx="2749">
                  <c:v>-26.590000000001499</c:v>
                </c:pt>
                <c:pt idx="2750">
                  <c:v>-26.600000000001501</c:v>
                </c:pt>
                <c:pt idx="2751">
                  <c:v>-26.610000000001499</c:v>
                </c:pt>
                <c:pt idx="2752">
                  <c:v>-26.6200000000015</c:v>
                </c:pt>
                <c:pt idx="2753">
                  <c:v>-26.630000000001498</c:v>
                </c:pt>
                <c:pt idx="2754">
                  <c:v>-26.6400000000015</c:v>
                </c:pt>
                <c:pt idx="2755">
                  <c:v>-26.650000000001501</c:v>
                </c:pt>
                <c:pt idx="2756">
                  <c:v>-26.660000000001499</c:v>
                </c:pt>
                <c:pt idx="2757">
                  <c:v>-26.670000000001501</c:v>
                </c:pt>
                <c:pt idx="2758">
                  <c:v>-26.680000000001499</c:v>
                </c:pt>
                <c:pt idx="2759">
                  <c:v>-26.690000000001501</c:v>
                </c:pt>
                <c:pt idx="2760">
                  <c:v>-26.700000000001499</c:v>
                </c:pt>
                <c:pt idx="2761">
                  <c:v>-26.7100000000015</c:v>
                </c:pt>
                <c:pt idx="2762">
                  <c:v>-26.720000000001502</c:v>
                </c:pt>
                <c:pt idx="2763">
                  <c:v>-26.7300000000015</c:v>
                </c:pt>
                <c:pt idx="2764">
                  <c:v>-26.740000000001501</c:v>
                </c:pt>
                <c:pt idx="2765">
                  <c:v>-26.750000000001499</c:v>
                </c:pt>
                <c:pt idx="2766">
                  <c:v>-26.760000000001501</c:v>
                </c:pt>
                <c:pt idx="2767">
                  <c:v>-26.770000000001499</c:v>
                </c:pt>
                <c:pt idx="2768">
                  <c:v>-26.7800000000015</c:v>
                </c:pt>
                <c:pt idx="2769">
                  <c:v>-26.790000000001498</c:v>
                </c:pt>
                <c:pt idx="2770">
                  <c:v>-26.8000000000015</c:v>
                </c:pt>
                <c:pt idx="2771">
                  <c:v>-26.810000000001502</c:v>
                </c:pt>
                <c:pt idx="2772">
                  <c:v>-26.8200000000015</c:v>
                </c:pt>
                <c:pt idx="2773">
                  <c:v>-26.830000000001501</c:v>
                </c:pt>
                <c:pt idx="2774">
                  <c:v>-26.840000000001499</c:v>
                </c:pt>
                <c:pt idx="2775">
                  <c:v>-26.850000000001501</c:v>
                </c:pt>
                <c:pt idx="2776">
                  <c:v>-26.860000000001499</c:v>
                </c:pt>
                <c:pt idx="2777">
                  <c:v>-26.8700000000015</c:v>
                </c:pt>
                <c:pt idx="2778">
                  <c:v>-26.880000000001498</c:v>
                </c:pt>
                <c:pt idx="2779">
                  <c:v>-26.890000000001599</c:v>
                </c:pt>
                <c:pt idx="2780">
                  <c:v>-26.900000000001601</c:v>
                </c:pt>
                <c:pt idx="2781">
                  <c:v>-26.910000000001599</c:v>
                </c:pt>
                <c:pt idx="2782">
                  <c:v>-26.9200000000016</c:v>
                </c:pt>
                <c:pt idx="2783">
                  <c:v>-26.930000000001598</c:v>
                </c:pt>
                <c:pt idx="2784">
                  <c:v>-26.9400000000016</c:v>
                </c:pt>
                <c:pt idx="2785">
                  <c:v>-26.950000000001602</c:v>
                </c:pt>
                <c:pt idx="2786">
                  <c:v>-26.9600000000016</c:v>
                </c:pt>
                <c:pt idx="2787">
                  <c:v>-26.970000000001601</c:v>
                </c:pt>
                <c:pt idx="2788">
                  <c:v>-26.980000000001599</c:v>
                </c:pt>
                <c:pt idx="2789">
                  <c:v>-26.990000000001601</c:v>
                </c:pt>
                <c:pt idx="2790">
                  <c:v>-27.000000000001599</c:v>
                </c:pt>
                <c:pt idx="2791">
                  <c:v>-27.0100000000016</c:v>
                </c:pt>
                <c:pt idx="2792">
                  <c:v>-27.020000000001598</c:v>
                </c:pt>
                <c:pt idx="2793">
                  <c:v>-27.0300000000016</c:v>
                </c:pt>
                <c:pt idx="2794">
                  <c:v>-27.040000000001601</c:v>
                </c:pt>
                <c:pt idx="2795">
                  <c:v>-27.050000000001599</c:v>
                </c:pt>
                <c:pt idx="2796">
                  <c:v>-27.060000000001601</c:v>
                </c:pt>
                <c:pt idx="2797">
                  <c:v>-27.070000000001599</c:v>
                </c:pt>
                <c:pt idx="2798">
                  <c:v>-27.080000000001601</c:v>
                </c:pt>
                <c:pt idx="2799">
                  <c:v>-27.090000000001599</c:v>
                </c:pt>
                <c:pt idx="2800">
                  <c:v>-27.1000000000016</c:v>
                </c:pt>
                <c:pt idx="2801">
                  <c:v>-27.110000000001602</c:v>
                </c:pt>
                <c:pt idx="2802">
                  <c:v>-27.1200000000016</c:v>
                </c:pt>
                <c:pt idx="2803">
                  <c:v>-27.130000000001601</c:v>
                </c:pt>
                <c:pt idx="2804">
                  <c:v>-27.140000000001599</c:v>
                </c:pt>
                <c:pt idx="2805">
                  <c:v>-27.150000000001601</c:v>
                </c:pt>
                <c:pt idx="2806">
                  <c:v>-26.150000000001601</c:v>
                </c:pt>
                <c:pt idx="2807">
                  <c:v>-26.160000000001599</c:v>
                </c:pt>
                <c:pt idx="2808">
                  <c:v>-26.1700000000016</c:v>
                </c:pt>
                <c:pt idx="2809">
                  <c:v>-26.180000000001598</c:v>
                </c:pt>
                <c:pt idx="2810">
                  <c:v>-26.1900000000016</c:v>
                </c:pt>
                <c:pt idx="2811">
                  <c:v>-26.200000000001602</c:v>
                </c:pt>
                <c:pt idx="2812">
                  <c:v>-26.2100000000016</c:v>
                </c:pt>
                <c:pt idx="2813">
                  <c:v>-26.220000000001601</c:v>
                </c:pt>
                <c:pt idx="2814">
                  <c:v>-26.230000000001599</c:v>
                </c:pt>
                <c:pt idx="2815">
                  <c:v>-26.240000000001601</c:v>
                </c:pt>
                <c:pt idx="2816">
                  <c:v>-26.250000000001599</c:v>
                </c:pt>
                <c:pt idx="2817">
                  <c:v>-26.2600000000016</c:v>
                </c:pt>
                <c:pt idx="2818">
                  <c:v>-26.270000000001598</c:v>
                </c:pt>
                <c:pt idx="2819">
                  <c:v>-26.2800000000016</c:v>
                </c:pt>
                <c:pt idx="2820">
                  <c:v>-26.290000000001601</c:v>
                </c:pt>
                <c:pt idx="2821">
                  <c:v>-26.300000000001599</c:v>
                </c:pt>
                <c:pt idx="2822">
                  <c:v>-26.310000000001601</c:v>
                </c:pt>
                <c:pt idx="2823">
                  <c:v>-26.320000000001599</c:v>
                </c:pt>
                <c:pt idx="2824">
                  <c:v>-26.330000000001601</c:v>
                </c:pt>
                <c:pt idx="2825">
                  <c:v>-26.340000000001599</c:v>
                </c:pt>
                <c:pt idx="2826">
                  <c:v>-26.3500000000016</c:v>
                </c:pt>
                <c:pt idx="2827">
                  <c:v>-26.360000000001602</c:v>
                </c:pt>
                <c:pt idx="2828">
                  <c:v>-26.3700000000016</c:v>
                </c:pt>
                <c:pt idx="2829">
                  <c:v>-26.380000000001601</c:v>
                </c:pt>
                <c:pt idx="2830">
                  <c:v>-26.390000000001599</c:v>
                </c:pt>
                <c:pt idx="2831">
                  <c:v>-26.400000000001601</c:v>
                </c:pt>
                <c:pt idx="2832">
                  <c:v>-26.410000000001599</c:v>
                </c:pt>
                <c:pt idx="2833">
                  <c:v>-26.4200000000016</c:v>
                </c:pt>
                <c:pt idx="2834">
                  <c:v>-26.430000000001598</c:v>
                </c:pt>
                <c:pt idx="2835">
                  <c:v>-26.4400000000016</c:v>
                </c:pt>
                <c:pt idx="2836">
                  <c:v>-26.450000000001602</c:v>
                </c:pt>
                <c:pt idx="2837">
                  <c:v>-26.4600000000016</c:v>
                </c:pt>
                <c:pt idx="2838">
                  <c:v>-26.470000000001601</c:v>
                </c:pt>
                <c:pt idx="2839">
                  <c:v>-26.480000000001599</c:v>
                </c:pt>
                <c:pt idx="2840">
                  <c:v>-26.490000000001601</c:v>
                </c:pt>
                <c:pt idx="2841">
                  <c:v>-26.500000000001599</c:v>
                </c:pt>
                <c:pt idx="2842">
                  <c:v>-26.5100000000016</c:v>
                </c:pt>
                <c:pt idx="2843">
                  <c:v>-26.520000000001598</c:v>
                </c:pt>
                <c:pt idx="2844">
                  <c:v>-26.530000000001699</c:v>
                </c:pt>
                <c:pt idx="2845">
                  <c:v>-26.540000000001701</c:v>
                </c:pt>
                <c:pt idx="2846">
                  <c:v>-26.550000000001699</c:v>
                </c:pt>
                <c:pt idx="2847">
                  <c:v>-26.5600000000017</c:v>
                </c:pt>
                <c:pt idx="2848">
                  <c:v>-26.570000000001698</c:v>
                </c:pt>
                <c:pt idx="2849">
                  <c:v>-26.5800000000017</c:v>
                </c:pt>
                <c:pt idx="2850">
                  <c:v>-26.590000000001702</c:v>
                </c:pt>
                <c:pt idx="2851">
                  <c:v>-26.6000000000017</c:v>
                </c:pt>
                <c:pt idx="2852">
                  <c:v>-26.610000000001701</c:v>
                </c:pt>
                <c:pt idx="2853">
                  <c:v>-26.620000000001699</c:v>
                </c:pt>
                <c:pt idx="2854">
                  <c:v>-26.630000000001701</c:v>
                </c:pt>
                <c:pt idx="2855">
                  <c:v>-26.640000000001699</c:v>
                </c:pt>
                <c:pt idx="2856">
                  <c:v>-26.6500000000017</c:v>
                </c:pt>
                <c:pt idx="2857">
                  <c:v>-26.660000000001698</c:v>
                </c:pt>
                <c:pt idx="2858">
                  <c:v>-26.6700000000017</c:v>
                </c:pt>
                <c:pt idx="2859">
                  <c:v>-26.680000000001701</c:v>
                </c:pt>
                <c:pt idx="2860">
                  <c:v>-26.690000000001699</c:v>
                </c:pt>
                <c:pt idx="2861">
                  <c:v>-26.700000000001701</c:v>
                </c:pt>
                <c:pt idx="2862">
                  <c:v>-26.710000000001699</c:v>
                </c:pt>
                <c:pt idx="2863">
                  <c:v>-26.720000000001701</c:v>
                </c:pt>
                <c:pt idx="2864">
                  <c:v>-26.730000000001699</c:v>
                </c:pt>
                <c:pt idx="2865">
                  <c:v>-26.7400000000017</c:v>
                </c:pt>
                <c:pt idx="2866">
                  <c:v>-26.750000000001702</c:v>
                </c:pt>
                <c:pt idx="2867">
                  <c:v>-26.7600000000017</c:v>
                </c:pt>
                <c:pt idx="2868">
                  <c:v>-26.770000000001701</c:v>
                </c:pt>
                <c:pt idx="2869">
                  <c:v>-26.780000000001699</c:v>
                </c:pt>
                <c:pt idx="2870">
                  <c:v>-26.790000000001701</c:v>
                </c:pt>
                <c:pt idx="2871">
                  <c:v>-26.800000000001699</c:v>
                </c:pt>
                <c:pt idx="2872">
                  <c:v>-26.8100000000017</c:v>
                </c:pt>
                <c:pt idx="2873">
                  <c:v>-26.820000000001698</c:v>
                </c:pt>
                <c:pt idx="2874">
                  <c:v>-26.8300000000017</c:v>
                </c:pt>
                <c:pt idx="2875">
                  <c:v>-26.840000000001702</c:v>
                </c:pt>
                <c:pt idx="2876">
                  <c:v>-26.8500000000017</c:v>
                </c:pt>
                <c:pt idx="2877">
                  <c:v>-26.860000000001701</c:v>
                </c:pt>
                <c:pt idx="2878">
                  <c:v>-26.870000000001699</c:v>
                </c:pt>
                <c:pt idx="2879">
                  <c:v>-26.880000000001701</c:v>
                </c:pt>
                <c:pt idx="2880">
                  <c:v>-26.890000000001699</c:v>
                </c:pt>
                <c:pt idx="2881">
                  <c:v>-26.9000000000017</c:v>
                </c:pt>
                <c:pt idx="2882">
                  <c:v>-26.910000000001698</c:v>
                </c:pt>
                <c:pt idx="2883">
                  <c:v>-26.9200000000017</c:v>
                </c:pt>
                <c:pt idx="2884">
                  <c:v>-26.930000000001701</c:v>
                </c:pt>
                <c:pt idx="2885">
                  <c:v>-26.940000000001699</c:v>
                </c:pt>
                <c:pt idx="2886">
                  <c:v>-26.950000000001701</c:v>
                </c:pt>
                <c:pt idx="2887">
                  <c:v>-26.960000000001699</c:v>
                </c:pt>
                <c:pt idx="2888">
                  <c:v>-26.970000000001701</c:v>
                </c:pt>
                <c:pt idx="2889">
                  <c:v>-26.980000000001699</c:v>
                </c:pt>
                <c:pt idx="2890">
                  <c:v>-26.9900000000017</c:v>
                </c:pt>
                <c:pt idx="2891">
                  <c:v>-27.000000000001702</c:v>
                </c:pt>
                <c:pt idx="2892">
                  <c:v>-27.0100000000017</c:v>
                </c:pt>
                <c:pt idx="2893">
                  <c:v>-27.020000000001701</c:v>
                </c:pt>
                <c:pt idx="2894">
                  <c:v>-26.020000000001701</c:v>
                </c:pt>
                <c:pt idx="2895">
                  <c:v>-26.030000000001699</c:v>
                </c:pt>
                <c:pt idx="2896">
                  <c:v>-26.040000000001701</c:v>
                </c:pt>
                <c:pt idx="2897">
                  <c:v>-26.050000000001699</c:v>
                </c:pt>
                <c:pt idx="2898">
                  <c:v>-26.0600000000017</c:v>
                </c:pt>
                <c:pt idx="2899">
                  <c:v>-26.070000000001698</c:v>
                </c:pt>
                <c:pt idx="2900">
                  <c:v>-26.0800000000017</c:v>
                </c:pt>
                <c:pt idx="2901">
                  <c:v>-26.090000000001702</c:v>
                </c:pt>
                <c:pt idx="2902">
                  <c:v>-26.1000000000017</c:v>
                </c:pt>
                <c:pt idx="2903">
                  <c:v>-26.110000000001701</c:v>
                </c:pt>
                <c:pt idx="2904">
                  <c:v>-26.120000000001699</c:v>
                </c:pt>
                <c:pt idx="2905">
                  <c:v>-26.130000000001701</c:v>
                </c:pt>
                <c:pt idx="2906">
                  <c:v>-26.140000000001699</c:v>
                </c:pt>
                <c:pt idx="2907">
                  <c:v>-26.1500000000017</c:v>
                </c:pt>
                <c:pt idx="2908">
                  <c:v>-26.160000000001698</c:v>
                </c:pt>
                <c:pt idx="2909">
                  <c:v>-26.170000000001799</c:v>
                </c:pt>
                <c:pt idx="2910">
                  <c:v>-26.180000000001801</c:v>
                </c:pt>
                <c:pt idx="2911">
                  <c:v>-26.190000000001799</c:v>
                </c:pt>
                <c:pt idx="2912">
                  <c:v>-26.200000000001801</c:v>
                </c:pt>
                <c:pt idx="2913">
                  <c:v>-26.210000000001799</c:v>
                </c:pt>
                <c:pt idx="2914">
                  <c:v>-26.2200000000018</c:v>
                </c:pt>
                <c:pt idx="2915">
                  <c:v>-26.230000000001802</c:v>
                </c:pt>
                <c:pt idx="2916">
                  <c:v>-26.2400000000018</c:v>
                </c:pt>
                <c:pt idx="2917">
                  <c:v>-26.250000000001801</c:v>
                </c:pt>
                <c:pt idx="2918">
                  <c:v>-26.260000000001799</c:v>
                </c:pt>
                <c:pt idx="2919">
                  <c:v>-26.270000000001801</c:v>
                </c:pt>
                <c:pt idx="2920">
                  <c:v>-26.280000000001799</c:v>
                </c:pt>
                <c:pt idx="2921">
                  <c:v>-26.2900000000018</c:v>
                </c:pt>
                <c:pt idx="2922">
                  <c:v>-26.300000000001798</c:v>
                </c:pt>
                <c:pt idx="2923">
                  <c:v>-26.3100000000018</c:v>
                </c:pt>
                <c:pt idx="2924">
                  <c:v>-26.320000000001802</c:v>
                </c:pt>
                <c:pt idx="2925">
                  <c:v>-26.3300000000018</c:v>
                </c:pt>
                <c:pt idx="2926">
                  <c:v>-26.340000000001801</c:v>
                </c:pt>
                <c:pt idx="2927">
                  <c:v>-26.350000000001799</c:v>
                </c:pt>
                <c:pt idx="2928">
                  <c:v>-26.360000000001801</c:v>
                </c:pt>
                <c:pt idx="2929">
                  <c:v>-26.370000000001799</c:v>
                </c:pt>
                <c:pt idx="2930">
                  <c:v>-26.3800000000018</c:v>
                </c:pt>
                <c:pt idx="2931">
                  <c:v>-26.390000000001798</c:v>
                </c:pt>
                <c:pt idx="2932">
                  <c:v>-26.4000000000018</c:v>
                </c:pt>
                <c:pt idx="2933">
                  <c:v>-26.410000000001801</c:v>
                </c:pt>
                <c:pt idx="2934">
                  <c:v>-26.420000000001799</c:v>
                </c:pt>
                <c:pt idx="2935">
                  <c:v>-26.430000000001801</c:v>
                </c:pt>
                <c:pt idx="2936">
                  <c:v>-26.440000000001799</c:v>
                </c:pt>
                <c:pt idx="2937">
                  <c:v>-26.450000000001801</c:v>
                </c:pt>
                <c:pt idx="2938">
                  <c:v>-26.460000000001799</c:v>
                </c:pt>
                <c:pt idx="2939">
                  <c:v>-26.4700000000018</c:v>
                </c:pt>
                <c:pt idx="2940">
                  <c:v>-26.480000000001802</c:v>
                </c:pt>
                <c:pt idx="2941">
                  <c:v>-26.4900000000018</c:v>
                </c:pt>
                <c:pt idx="2942">
                  <c:v>-26.500000000001801</c:v>
                </c:pt>
                <c:pt idx="2943">
                  <c:v>-26.510000000001799</c:v>
                </c:pt>
                <c:pt idx="2944">
                  <c:v>-26.520000000001801</c:v>
                </c:pt>
                <c:pt idx="2945">
                  <c:v>-26.530000000001799</c:v>
                </c:pt>
                <c:pt idx="2946">
                  <c:v>-26.5400000000018</c:v>
                </c:pt>
                <c:pt idx="2947">
                  <c:v>-26.550000000001798</c:v>
                </c:pt>
                <c:pt idx="2948">
                  <c:v>-26.5600000000018</c:v>
                </c:pt>
                <c:pt idx="2949">
                  <c:v>-26.570000000001802</c:v>
                </c:pt>
                <c:pt idx="2950">
                  <c:v>-26.5800000000018</c:v>
                </c:pt>
                <c:pt idx="2951">
                  <c:v>-26.590000000001801</c:v>
                </c:pt>
                <c:pt idx="2952">
                  <c:v>-26.600000000001799</c:v>
                </c:pt>
                <c:pt idx="2953">
                  <c:v>-26.610000000001801</c:v>
                </c:pt>
                <c:pt idx="2954">
                  <c:v>-26.620000000001799</c:v>
                </c:pt>
                <c:pt idx="2955">
                  <c:v>-26.6300000000018</c:v>
                </c:pt>
                <c:pt idx="2956">
                  <c:v>-26.640000000001798</c:v>
                </c:pt>
                <c:pt idx="2957">
                  <c:v>-26.6500000000018</c:v>
                </c:pt>
                <c:pt idx="2958">
                  <c:v>-26.660000000001801</c:v>
                </c:pt>
                <c:pt idx="2959">
                  <c:v>-26.670000000001799</c:v>
                </c:pt>
                <c:pt idx="2960">
                  <c:v>-26.680000000001801</c:v>
                </c:pt>
                <c:pt idx="2961">
                  <c:v>-26.690000000001799</c:v>
                </c:pt>
                <c:pt idx="2962">
                  <c:v>-26.700000000001801</c:v>
                </c:pt>
                <c:pt idx="2963">
                  <c:v>-26.710000000001799</c:v>
                </c:pt>
                <c:pt idx="2964">
                  <c:v>-26.7200000000018</c:v>
                </c:pt>
                <c:pt idx="2965">
                  <c:v>-26.730000000001802</c:v>
                </c:pt>
                <c:pt idx="2966">
                  <c:v>-26.7400000000018</c:v>
                </c:pt>
                <c:pt idx="2967">
                  <c:v>-26.750000000001801</c:v>
                </c:pt>
                <c:pt idx="2968">
                  <c:v>-26.760000000001799</c:v>
                </c:pt>
                <c:pt idx="2969">
                  <c:v>-26.770000000001801</c:v>
                </c:pt>
                <c:pt idx="2970">
                  <c:v>-26.780000000001799</c:v>
                </c:pt>
                <c:pt idx="2971">
                  <c:v>-26.7900000000018</c:v>
                </c:pt>
                <c:pt idx="2972">
                  <c:v>-26.800000000001798</c:v>
                </c:pt>
                <c:pt idx="2973">
                  <c:v>-26.810000000001899</c:v>
                </c:pt>
                <c:pt idx="2974">
                  <c:v>-26.820000000001901</c:v>
                </c:pt>
                <c:pt idx="2975">
                  <c:v>-26.830000000001899</c:v>
                </c:pt>
                <c:pt idx="2976">
                  <c:v>-26.840000000001901</c:v>
                </c:pt>
                <c:pt idx="2977">
                  <c:v>-26.850000000001899</c:v>
                </c:pt>
                <c:pt idx="2978">
                  <c:v>-26.8600000000019</c:v>
                </c:pt>
                <c:pt idx="2979">
                  <c:v>-26.870000000001902</c:v>
                </c:pt>
                <c:pt idx="2980">
                  <c:v>-26.8800000000019</c:v>
                </c:pt>
                <c:pt idx="2981">
                  <c:v>-26.890000000001901</c:v>
                </c:pt>
                <c:pt idx="2982">
                  <c:v>-25.890000000001901</c:v>
                </c:pt>
                <c:pt idx="2983">
                  <c:v>-25.900000000001899</c:v>
                </c:pt>
                <c:pt idx="2984">
                  <c:v>-25.910000000001901</c:v>
                </c:pt>
                <c:pt idx="2985">
                  <c:v>-25.920000000001899</c:v>
                </c:pt>
                <c:pt idx="2986">
                  <c:v>-25.9300000000019</c:v>
                </c:pt>
                <c:pt idx="2987">
                  <c:v>-25.940000000001898</c:v>
                </c:pt>
                <c:pt idx="2988">
                  <c:v>-25.9500000000019</c:v>
                </c:pt>
                <c:pt idx="2989">
                  <c:v>-25.960000000001902</c:v>
                </c:pt>
                <c:pt idx="2990">
                  <c:v>-25.9700000000019</c:v>
                </c:pt>
                <c:pt idx="2991">
                  <c:v>-25.980000000001901</c:v>
                </c:pt>
                <c:pt idx="2992">
                  <c:v>-25.990000000001899</c:v>
                </c:pt>
                <c:pt idx="2993">
                  <c:v>-26.000000000001901</c:v>
                </c:pt>
                <c:pt idx="2994">
                  <c:v>-26.010000000001899</c:v>
                </c:pt>
                <c:pt idx="2995">
                  <c:v>-26.0200000000019</c:v>
                </c:pt>
                <c:pt idx="2996">
                  <c:v>-26.030000000001898</c:v>
                </c:pt>
                <c:pt idx="2997">
                  <c:v>-26.0400000000019</c:v>
                </c:pt>
                <c:pt idx="2998">
                  <c:v>-26.050000000001901</c:v>
                </c:pt>
                <c:pt idx="2999">
                  <c:v>-26.060000000001899</c:v>
                </c:pt>
                <c:pt idx="3000">
                  <c:v>-26.070000000001901</c:v>
                </c:pt>
                <c:pt idx="3001">
                  <c:v>-26.080000000001899</c:v>
                </c:pt>
                <c:pt idx="3002">
                  <c:v>-26.090000000001901</c:v>
                </c:pt>
                <c:pt idx="3003">
                  <c:v>-26.100000000001899</c:v>
                </c:pt>
                <c:pt idx="3004">
                  <c:v>-26.1100000000019</c:v>
                </c:pt>
                <c:pt idx="3005">
                  <c:v>-26.120000000001902</c:v>
                </c:pt>
                <c:pt idx="3006">
                  <c:v>-26.1300000000019</c:v>
                </c:pt>
                <c:pt idx="3007">
                  <c:v>-26.140000000001901</c:v>
                </c:pt>
                <c:pt idx="3008">
                  <c:v>-26.150000000001899</c:v>
                </c:pt>
                <c:pt idx="3009">
                  <c:v>-26.160000000001901</c:v>
                </c:pt>
                <c:pt idx="3010">
                  <c:v>-26.170000000001899</c:v>
                </c:pt>
                <c:pt idx="3011">
                  <c:v>-26.1800000000019</c:v>
                </c:pt>
                <c:pt idx="3012">
                  <c:v>-26.190000000001898</c:v>
                </c:pt>
                <c:pt idx="3013">
                  <c:v>-26.2000000000019</c:v>
                </c:pt>
                <c:pt idx="3014">
                  <c:v>-26.210000000001902</c:v>
                </c:pt>
                <c:pt idx="3015">
                  <c:v>-26.2200000000019</c:v>
                </c:pt>
                <c:pt idx="3016">
                  <c:v>-26.230000000001901</c:v>
                </c:pt>
                <c:pt idx="3017">
                  <c:v>-26.240000000001899</c:v>
                </c:pt>
                <c:pt idx="3018">
                  <c:v>-26.250000000001901</c:v>
                </c:pt>
                <c:pt idx="3019">
                  <c:v>-26.260000000001899</c:v>
                </c:pt>
                <c:pt idx="3020">
                  <c:v>-26.2700000000019</c:v>
                </c:pt>
                <c:pt idx="3021">
                  <c:v>-26.280000000001898</c:v>
                </c:pt>
                <c:pt idx="3022">
                  <c:v>-26.2900000000019</c:v>
                </c:pt>
                <c:pt idx="3023">
                  <c:v>-26.300000000001901</c:v>
                </c:pt>
                <c:pt idx="3024">
                  <c:v>-26.310000000001899</c:v>
                </c:pt>
                <c:pt idx="3025">
                  <c:v>-26.320000000001901</c:v>
                </c:pt>
                <c:pt idx="3026">
                  <c:v>-26.330000000001899</c:v>
                </c:pt>
                <c:pt idx="3027">
                  <c:v>-26.340000000001901</c:v>
                </c:pt>
                <c:pt idx="3028">
                  <c:v>-26.350000000001899</c:v>
                </c:pt>
                <c:pt idx="3029">
                  <c:v>-26.3600000000019</c:v>
                </c:pt>
                <c:pt idx="3030">
                  <c:v>-26.370000000001902</c:v>
                </c:pt>
                <c:pt idx="3031">
                  <c:v>-26.3800000000019</c:v>
                </c:pt>
                <c:pt idx="3032">
                  <c:v>-26.390000000001901</c:v>
                </c:pt>
                <c:pt idx="3033">
                  <c:v>-26.400000000001899</c:v>
                </c:pt>
                <c:pt idx="3034">
                  <c:v>-26.410000000001901</c:v>
                </c:pt>
                <c:pt idx="3035">
                  <c:v>-26.420000000001899</c:v>
                </c:pt>
                <c:pt idx="3036">
                  <c:v>-26.4300000000019</c:v>
                </c:pt>
                <c:pt idx="3037">
                  <c:v>-26.440000000001898</c:v>
                </c:pt>
                <c:pt idx="3038">
                  <c:v>-26.450000000001999</c:v>
                </c:pt>
                <c:pt idx="3039">
                  <c:v>-26.460000000002001</c:v>
                </c:pt>
                <c:pt idx="3040">
                  <c:v>-26.470000000001999</c:v>
                </c:pt>
                <c:pt idx="3041">
                  <c:v>-26.480000000002001</c:v>
                </c:pt>
                <c:pt idx="3042">
                  <c:v>-26.490000000001999</c:v>
                </c:pt>
                <c:pt idx="3043">
                  <c:v>-26.500000000002</c:v>
                </c:pt>
                <c:pt idx="3044">
                  <c:v>-26.510000000002002</c:v>
                </c:pt>
                <c:pt idx="3045">
                  <c:v>-26.520000000002</c:v>
                </c:pt>
                <c:pt idx="3046">
                  <c:v>-26.530000000002001</c:v>
                </c:pt>
                <c:pt idx="3047">
                  <c:v>-26.540000000001999</c:v>
                </c:pt>
                <c:pt idx="3048">
                  <c:v>-26.550000000002001</c:v>
                </c:pt>
                <c:pt idx="3049">
                  <c:v>-26.560000000001999</c:v>
                </c:pt>
                <c:pt idx="3050">
                  <c:v>-26.570000000002</c:v>
                </c:pt>
                <c:pt idx="3051">
                  <c:v>-26.580000000001998</c:v>
                </c:pt>
                <c:pt idx="3052">
                  <c:v>-26.590000000002</c:v>
                </c:pt>
                <c:pt idx="3053">
                  <c:v>-26.600000000002002</c:v>
                </c:pt>
                <c:pt idx="3054">
                  <c:v>-26.610000000002</c:v>
                </c:pt>
                <c:pt idx="3055">
                  <c:v>-26.620000000002001</c:v>
                </c:pt>
                <c:pt idx="3056">
                  <c:v>-26.630000000001999</c:v>
                </c:pt>
                <c:pt idx="3057">
                  <c:v>-26.640000000002001</c:v>
                </c:pt>
                <c:pt idx="3058">
                  <c:v>-26.650000000001999</c:v>
                </c:pt>
                <c:pt idx="3059">
                  <c:v>-26.660000000002</c:v>
                </c:pt>
                <c:pt idx="3060">
                  <c:v>-26.670000000001998</c:v>
                </c:pt>
                <c:pt idx="3061">
                  <c:v>-26.680000000002</c:v>
                </c:pt>
                <c:pt idx="3062">
                  <c:v>-26.690000000002001</c:v>
                </c:pt>
                <c:pt idx="3063">
                  <c:v>-26.700000000001999</c:v>
                </c:pt>
                <c:pt idx="3064">
                  <c:v>-26.710000000002001</c:v>
                </c:pt>
                <c:pt idx="3065">
                  <c:v>-26.720000000001999</c:v>
                </c:pt>
                <c:pt idx="3066">
                  <c:v>-26.730000000002001</c:v>
                </c:pt>
                <c:pt idx="3067">
                  <c:v>-26.740000000001999</c:v>
                </c:pt>
                <c:pt idx="3068">
                  <c:v>-26.750000000002</c:v>
                </c:pt>
                <c:pt idx="3069">
                  <c:v>-26.760000000002002</c:v>
                </c:pt>
                <c:pt idx="3070">
                  <c:v>-25.760000000002002</c:v>
                </c:pt>
                <c:pt idx="3071">
                  <c:v>-25.770000000002</c:v>
                </c:pt>
                <c:pt idx="3072">
                  <c:v>-25.780000000002001</c:v>
                </c:pt>
                <c:pt idx="3073">
                  <c:v>-25.790000000001999</c:v>
                </c:pt>
                <c:pt idx="3074">
                  <c:v>-25.800000000002001</c:v>
                </c:pt>
                <c:pt idx="3075">
                  <c:v>-25.810000000001999</c:v>
                </c:pt>
                <c:pt idx="3076">
                  <c:v>-25.820000000002</c:v>
                </c:pt>
                <c:pt idx="3077">
                  <c:v>-25.830000000001998</c:v>
                </c:pt>
                <c:pt idx="3078">
                  <c:v>-25.840000000002</c:v>
                </c:pt>
                <c:pt idx="3079">
                  <c:v>-25.850000000002002</c:v>
                </c:pt>
                <c:pt idx="3080">
                  <c:v>-25.860000000002</c:v>
                </c:pt>
                <c:pt idx="3081">
                  <c:v>-25.870000000002001</c:v>
                </c:pt>
                <c:pt idx="3082">
                  <c:v>-25.880000000001999</c:v>
                </c:pt>
                <c:pt idx="3083">
                  <c:v>-25.890000000002001</c:v>
                </c:pt>
                <c:pt idx="3084">
                  <c:v>-25.900000000001999</c:v>
                </c:pt>
                <c:pt idx="3085">
                  <c:v>-25.910000000002</c:v>
                </c:pt>
                <c:pt idx="3086">
                  <c:v>-25.920000000001998</c:v>
                </c:pt>
                <c:pt idx="3087">
                  <c:v>-25.930000000002</c:v>
                </c:pt>
                <c:pt idx="3088">
                  <c:v>-25.940000000002001</c:v>
                </c:pt>
                <c:pt idx="3089">
                  <c:v>-25.950000000001999</c:v>
                </c:pt>
                <c:pt idx="3090">
                  <c:v>-25.960000000002001</c:v>
                </c:pt>
                <c:pt idx="3091">
                  <c:v>-25.970000000001999</c:v>
                </c:pt>
                <c:pt idx="3092">
                  <c:v>-25.980000000002001</c:v>
                </c:pt>
                <c:pt idx="3093">
                  <c:v>-25.990000000001999</c:v>
                </c:pt>
                <c:pt idx="3094">
                  <c:v>-26.000000000002</c:v>
                </c:pt>
                <c:pt idx="3095">
                  <c:v>-26.010000000002002</c:v>
                </c:pt>
                <c:pt idx="3096">
                  <c:v>-26.020000000002</c:v>
                </c:pt>
                <c:pt idx="3097">
                  <c:v>-26.030000000002001</c:v>
                </c:pt>
                <c:pt idx="3098">
                  <c:v>-26.040000000001999</c:v>
                </c:pt>
                <c:pt idx="3099">
                  <c:v>-26.050000000002001</c:v>
                </c:pt>
                <c:pt idx="3100">
                  <c:v>-26.060000000001999</c:v>
                </c:pt>
                <c:pt idx="3101">
                  <c:v>-26.070000000002</c:v>
                </c:pt>
                <c:pt idx="3102">
                  <c:v>-26.080000000001998</c:v>
                </c:pt>
                <c:pt idx="3103">
                  <c:v>-26.0900000000021</c:v>
                </c:pt>
                <c:pt idx="3104">
                  <c:v>-26.100000000002101</c:v>
                </c:pt>
                <c:pt idx="3105">
                  <c:v>-26.110000000002099</c:v>
                </c:pt>
                <c:pt idx="3106">
                  <c:v>-26.120000000002101</c:v>
                </c:pt>
                <c:pt idx="3107">
                  <c:v>-26.130000000002099</c:v>
                </c:pt>
                <c:pt idx="3108">
                  <c:v>-26.1400000000021</c:v>
                </c:pt>
                <c:pt idx="3109">
                  <c:v>-26.150000000002098</c:v>
                </c:pt>
                <c:pt idx="3110">
                  <c:v>-26.1600000000021</c:v>
                </c:pt>
                <c:pt idx="3111">
                  <c:v>-26.170000000002101</c:v>
                </c:pt>
                <c:pt idx="3112">
                  <c:v>-26.180000000002099</c:v>
                </c:pt>
                <c:pt idx="3113">
                  <c:v>-26.190000000002101</c:v>
                </c:pt>
                <c:pt idx="3114">
                  <c:v>-26.200000000002099</c:v>
                </c:pt>
                <c:pt idx="3115">
                  <c:v>-26.210000000002101</c:v>
                </c:pt>
                <c:pt idx="3116">
                  <c:v>-26.220000000002099</c:v>
                </c:pt>
                <c:pt idx="3117">
                  <c:v>-26.2300000000021</c:v>
                </c:pt>
                <c:pt idx="3118">
                  <c:v>-26.240000000002102</c:v>
                </c:pt>
                <c:pt idx="3119">
                  <c:v>-26.2500000000021</c:v>
                </c:pt>
                <c:pt idx="3120">
                  <c:v>-26.260000000002101</c:v>
                </c:pt>
                <c:pt idx="3121">
                  <c:v>-26.270000000002099</c:v>
                </c:pt>
                <c:pt idx="3122">
                  <c:v>-26.280000000002101</c:v>
                </c:pt>
                <c:pt idx="3123">
                  <c:v>-26.290000000002099</c:v>
                </c:pt>
                <c:pt idx="3124">
                  <c:v>-26.3000000000021</c:v>
                </c:pt>
                <c:pt idx="3125">
                  <c:v>-26.310000000002098</c:v>
                </c:pt>
                <c:pt idx="3126">
                  <c:v>-26.3200000000021</c:v>
                </c:pt>
                <c:pt idx="3127">
                  <c:v>-26.330000000002102</c:v>
                </c:pt>
                <c:pt idx="3128">
                  <c:v>-26.3400000000021</c:v>
                </c:pt>
                <c:pt idx="3129">
                  <c:v>-26.350000000002101</c:v>
                </c:pt>
                <c:pt idx="3130">
                  <c:v>-26.360000000002099</c:v>
                </c:pt>
                <c:pt idx="3131">
                  <c:v>-26.370000000002101</c:v>
                </c:pt>
                <c:pt idx="3132">
                  <c:v>-26.380000000002099</c:v>
                </c:pt>
                <c:pt idx="3133">
                  <c:v>-26.3900000000021</c:v>
                </c:pt>
                <c:pt idx="3134">
                  <c:v>-26.400000000002098</c:v>
                </c:pt>
                <c:pt idx="3135">
                  <c:v>-26.4100000000021</c:v>
                </c:pt>
                <c:pt idx="3136">
                  <c:v>-26.420000000002101</c:v>
                </c:pt>
                <c:pt idx="3137">
                  <c:v>-26.430000000002099</c:v>
                </c:pt>
                <c:pt idx="3138">
                  <c:v>-26.440000000002101</c:v>
                </c:pt>
                <c:pt idx="3139">
                  <c:v>-26.450000000002099</c:v>
                </c:pt>
                <c:pt idx="3140">
                  <c:v>-26.460000000002101</c:v>
                </c:pt>
                <c:pt idx="3141">
                  <c:v>-26.470000000002099</c:v>
                </c:pt>
                <c:pt idx="3142">
                  <c:v>-26.4800000000021</c:v>
                </c:pt>
                <c:pt idx="3143">
                  <c:v>-26.490000000002102</c:v>
                </c:pt>
                <c:pt idx="3144">
                  <c:v>-26.5000000000021</c:v>
                </c:pt>
                <c:pt idx="3145">
                  <c:v>-26.510000000002101</c:v>
                </c:pt>
                <c:pt idx="3146">
                  <c:v>-26.520000000002099</c:v>
                </c:pt>
                <c:pt idx="3147">
                  <c:v>-26.530000000002101</c:v>
                </c:pt>
                <c:pt idx="3148">
                  <c:v>-26.540000000002099</c:v>
                </c:pt>
                <c:pt idx="3149">
                  <c:v>-26.5500000000021</c:v>
                </c:pt>
                <c:pt idx="3150">
                  <c:v>-26.560000000002098</c:v>
                </c:pt>
                <c:pt idx="3151">
                  <c:v>-26.5700000000021</c:v>
                </c:pt>
                <c:pt idx="3152">
                  <c:v>-26.580000000002102</c:v>
                </c:pt>
                <c:pt idx="3153">
                  <c:v>-26.5900000000021</c:v>
                </c:pt>
                <c:pt idx="3154">
                  <c:v>-26.600000000002101</c:v>
                </c:pt>
                <c:pt idx="3155">
                  <c:v>-26.610000000002099</c:v>
                </c:pt>
                <c:pt idx="3156">
                  <c:v>-26.620000000002101</c:v>
                </c:pt>
                <c:pt idx="3157">
                  <c:v>-26.630000000002099</c:v>
                </c:pt>
                <c:pt idx="3158">
                  <c:v>-25.630000000002099</c:v>
                </c:pt>
                <c:pt idx="3159">
                  <c:v>-25.6400000000021</c:v>
                </c:pt>
                <c:pt idx="3160">
                  <c:v>-25.650000000002098</c:v>
                </c:pt>
                <c:pt idx="3161">
                  <c:v>-25.6600000000021</c:v>
                </c:pt>
                <c:pt idx="3162">
                  <c:v>-25.670000000002101</c:v>
                </c:pt>
                <c:pt idx="3163">
                  <c:v>-25.680000000002099</c:v>
                </c:pt>
                <c:pt idx="3164">
                  <c:v>-25.690000000002101</c:v>
                </c:pt>
                <c:pt idx="3165">
                  <c:v>-25.700000000002099</c:v>
                </c:pt>
                <c:pt idx="3166">
                  <c:v>-25.710000000002101</c:v>
                </c:pt>
                <c:pt idx="3167">
                  <c:v>-25.720000000002099</c:v>
                </c:pt>
                <c:pt idx="3168">
                  <c:v>-25.7300000000022</c:v>
                </c:pt>
                <c:pt idx="3169">
                  <c:v>-25.740000000002201</c:v>
                </c:pt>
                <c:pt idx="3170">
                  <c:v>-25.750000000002199</c:v>
                </c:pt>
                <c:pt idx="3171">
                  <c:v>-25.760000000002201</c:v>
                </c:pt>
                <c:pt idx="3172">
                  <c:v>-25.770000000002199</c:v>
                </c:pt>
                <c:pt idx="3173">
                  <c:v>-25.7800000000022</c:v>
                </c:pt>
                <c:pt idx="3174">
                  <c:v>-25.790000000002198</c:v>
                </c:pt>
                <c:pt idx="3175">
                  <c:v>-25.8000000000022</c:v>
                </c:pt>
                <c:pt idx="3176">
                  <c:v>-25.810000000002201</c:v>
                </c:pt>
                <c:pt idx="3177">
                  <c:v>-25.820000000002199</c:v>
                </c:pt>
                <c:pt idx="3178">
                  <c:v>-25.830000000002201</c:v>
                </c:pt>
                <c:pt idx="3179">
                  <c:v>-25.840000000002199</c:v>
                </c:pt>
                <c:pt idx="3180">
                  <c:v>-25.850000000002201</c:v>
                </c:pt>
                <c:pt idx="3181">
                  <c:v>-25.860000000002199</c:v>
                </c:pt>
                <c:pt idx="3182">
                  <c:v>-25.8700000000022</c:v>
                </c:pt>
                <c:pt idx="3183">
                  <c:v>-25.880000000002202</c:v>
                </c:pt>
                <c:pt idx="3184">
                  <c:v>-25.8900000000022</c:v>
                </c:pt>
                <c:pt idx="3185">
                  <c:v>-25.900000000002201</c:v>
                </c:pt>
                <c:pt idx="3186">
                  <c:v>-25.910000000002199</c:v>
                </c:pt>
                <c:pt idx="3187">
                  <c:v>-25.920000000002201</c:v>
                </c:pt>
                <c:pt idx="3188">
                  <c:v>-25.930000000002199</c:v>
                </c:pt>
                <c:pt idx="3189">
                  <c:v>-25.9400000000022</c:v>
                </c:pt>
                <c:pt idx="3190">
                  <c:v>-25.950000000002198</c:v>
                </c:pt>
                <c:pt idx="3191">
                  <c:v>-25.9600000000022</c:v>
                </c:pt>
                <c:pt idx="3192">
                  <c:v>-25.970000000002202</c:v>
                </c:pt>
                <c:pt idx="3193">
                  <c:v>-25.9800000000022</c:v>
                </c:pt>
                <c:pt idx="3194">
                  <c:v>-25.990000000002201</c:v>
                </c:pt>
                <c:pt idx="3195">
                  <c:v>-26.000000000002199</c:v>
                </c:pt>
                <c:pt idx="3196">
                  <c:v>-26.010000000002201</c:v>
                </c:pt>
                <c:pt idx="3197">
                  <c:v>-26.020000000002199</c:v>
                </c:pt>
                <c:pt idx="3198">
                  <c:v>-26.0300000000022</c:v>
                </c:pt>
                <c:pt idx="3199">
                  <c:v>-26.040000000002198</c:v>
                </c:pt>
                <c:pt idx="3200">
                  <c:v>-26.0500000000022</c:v>
                </c:pt>
                <c:pt idx="3201">
                  <c:v>-26.060000000002201</c:v>
                </c:pt>
                <c:pt idx="3202">
                  <c:v>-26.070000000002199</c:v>
                </c:pt>
                <c:pt idx="3203">
                  <c:v>-26.080000000002201</c:v>
                </c:pt>
                <c:pt idx="3204">
                  <c:v>-26.090000000002199</c:v>
                </c:pt>
                <c:pt idx="3205">
                  <c:v>-26.100000000002201</c:v>
                </c:pt>
                <c:pt idx="3206">
                  <c:v>-26.110000000002199</c:v>
                </c:pt>
                <c:pt idx="3207">
                  <c:v>-26.1200000000022</c:v>
                </c:pt>
                <c:pt idx="3208">
                  <c:v>-26.130000000002202</c:v>
                </c:pt>
                <c:pt idx="3209">
                  <c:v>-26.1400000000022</c:v>
                </c:pt>
                <c:pt idx="3210">
                  <c:v>-26.150000000002201</c:v>
                </c:pt>
                <c:pt idx="3211">
                  <c:v>-26.160000000002199</c:v>
                </c:pt>
                <c:pt idx="3212">
                  <c:v>-26.170000000002201</c:v>
                </c:pt>
                <c:pt idx="3213">
                  <c:v>-26.180000000002199</c:v>
                </c:pt>
                <c:pt idx="3214">
                  <c:v>-26.1900000000022</c:v>
                </c:pt>
                <c:pt idx="3215">
                  <c:v>-26.200000000002198</c:v>
                </c:pt>
                <c:pt idx="3216">
                  <c:v>-26.2100000000022</c:v>
                </c:pt>
                <c:pt idx="3217">
                  <c:v>-26.220000000002202</c:v>
                </c:pt>
                <c:pt idx="3218">
                  <c:v>-26.2300000000022</c:v>
                </c:pt>
                <c:pt idx="3219">
                  <c:v>-26.240000000002201</c:v>
                </c:pt>
                <c:pt idx="3220">
                  <c:v>-26.250000000002199</c:v>
                </c:pt>
                <c:pt idx="3221">
                  <c:v>-26.260000000002201</c:v>
                </c:pt>
                <c:pt idx="3222">
                  <c:v>-26.270000000002199</c:v>
                </c:pt>
                <c:pt idx="3223">
                  <c:v>-26.2800000000022</c:v>
                </c:pt>
                <c:pt idx="3224">
                  <c:v>-26.290000000002198</c:v>
                </c:pt>
                <c:pt idx="3225">
                  <c:v>-26.3000000000022</c:v>
                </c:pt>
                <c:pt idx="3226">
                  <c:v>-26.310000000002201</c:v>
                </c:pt>
                <c:pt idx="3227">
                  <c:v>-26.320000000002199</c:v>
                </c:pt>
                <c:pt idx="3228">
                  <c:v>-26.330000000002201</c:v>
                </c:pt>
                <c:pt idx="3229">
                  <c:v>-26.340000000002199</c:v>
                </c:pt>
                <c:pt idx="3230">
                  <c:v>-26.350000000002201</c:v>
                </c:pt>
                <c:pt idx="3231">
                  <c:v>-26.360000000002199</c:v>
                </c:pt>
                <c:pt idx="3232">
                  <c:v>-26.3700000000023</c:v>
                </c:pt>
                <c:pt idx="3233">
                  <c:v>-26.380000000002301</c:v>
                </c:pt>
                <c:pt idx="3234">
                  <c:v>-26.390000000002299</c:v>
                </c:pt>
                <c:pt idx="3235">
                  <c:v>-26.400000000002301</c:v>
                </c:pt>
                <c:pt idx="3236">
                  <c:v>-26.410000000002299</c:v>
                </c:pt>
                <c:pt idx="3237">
                  <c:v>-26.4200000000023</c:v>
                </c:pt>
                <c:pt idx="3238">
                  <c:v>-26.430000000002298</c:v>
                </c:pt>
                <c:pt idx="3239">
                  <c:v>-26.4400000000023</c:v>
                </c:pt>
                <c:pt idx="3240">
                  <c:v>-26.450000000002301</c:v>
                </c:pt>
                <c:pt idx="3241">
                  <c:v>-26.460000000002299</c:v>
                </c:pt>
                <c:pt idx="3242">
                  <c:v>-26.470000000002301</c:v>
                </c:pt>
                <c:pt idx="3243">
                  <c:v>-26.480000000002299</c:v>
                </c:pt>
                <c:pt idx="3244">
                  <c:v>-26.490000000002301</c:v>
                </c:pt>
                <c:pt idx="3245">
                  <c:v>-26.500000000002299</c:v>
                </c:pt>
                <c:pt idx="3246">
                  <c:v>-25.500000000002299</c:v>
                </c:pt>
                <c:pt idx="3247">
                  <c:v>-25.5100000000023</c:v>
                </c:pt>
                <c:pt idx="3248">
                  <c:v>-25.520000000002302</c:v>
                </c:pt>
                <c:pt idx="3249">
                  <c:v>-25.5300000000023</c:v>
                </c:pt>
                <c:pt idx="3250">
                  <c:v>-25.540000000002301</c:v>
                </c:pt>
                <c:pt idx="3251">
                  <c:v>-25.550000000002299</c:v>
                </c:pt>
                <c:pt idx="3252">
                  <c:v>-25.560000000002301</c:v>
                </c:pt>
                <c:pt idx="3253">
                  <c:v>-25.570000000002299</c:v>
                </c:pt>
                <c:pt idx="3254">
                  <c:v>-25.5800000000023</c:v>
                </c:pt>
                <c:pt idx="3255">
                  <c:v>-25.590000000002298</c:v>
                </c:pt>
                <c:pt idx="3256">
                  <c:v>-25.6000000000023</c:v>
                </c:pt>
                <c:pt idx="3257">
                  <c:v>-25.610000000002302</c:v>
                </c:pt>
                <c:pt idx="3258">
                  <c:v>-25.6200000000023</c:v>
                </c:pt>
                <c:pt idx="3259">
                  <c:v>-25.630000000002301</c:v>
                </c:pt>
                <c:pt idx="3260">
                  <c:v>-25.640000000002299</c:v>
                </c:pt>
                <c:pt idx="3261">
                  <c:v>-25.650000000002301</c:v>
                </c:pt>
                <c:pt idx="3262">
                  <c:v>-25.660000000002299</c:v>
                </c:pt>
                <c:pt idx="3263">
                  <c:v>-25.6700000000023</c:v>
                </c:pt>
                <c:pt idx="3264">
                  <c:v>-25.680000000002298</c:v>
                </c:pt>
                <c:pt idx="3265">
                  <c:v>-25.6900000000023</c:v>
                </c:pt>
                <c:pt idx="3266">
                  <c:v>-25.700000000002301</c:v>
                </c:pt>
                <c:pt idx="3267">
                  <c:v>-25.710000000002299</c:v>
                </c:pt>
                <c:pt idx="3268">
                  <c:v>-25.720000000002301</c:v>
                </c:pt>
                <c:pt idx="3269">
                  <c:v>-25.730000000002299</c:v>
                </c:pt>
                <c:pt idx="3270">
                  <c:v>-25.740000000002301</c:v>
                </c:pt>
                <c:pt idx="3271">
                  <c:v>-25.750000000002299</c:v>
                </c:pt>
                <c:pt idx="3272">
                  <c:v>-25.7600000000023</c:v>
                </c:pt>
                <c:pt idx="3273">
                  <c:v>-25.770000000002302</c:v>
                </c:pt>
                <c:pt idx="3274">
                  <c:v>-25.7800000000023</c:v>
                </c:pt>
                <c:pt idx="3275">
                  <c:v>-25.790000000002301</c:v>
                </c:pt>
                <c:pt idx="3276">
                  <c:v>-25.800000000002299</c:v>
                </c:pt>
                <c:pt idx="3277">
                  <c:v>-25.810000000002301</c:v>
                </c:pt>
                <c:pt idx="3278">
                  <c:v>-25.820000000002299</c:v>
                </c:pt>
                <c:pt idx="3279">
                  <c:v>-25.8300000000023</c:v>
                </c:pt>
                <c:pt idx="3280">
                  <c:v>-25.840000000002298</c:v>
                </c:pt>
                <c:pt idx="3281">
                  <c:v>-25.8500000000023</c:v>
                </c:pt>
                <c:pt idx="3282">
                  <c:v>-25.860000000002302</c:v>
                </c:pt>
                <c:pt idx="3283">
                  <c:v>-25.8700000000023</c:v>
                </c:pt>
                <c:pt idx="3284">
                  <c:v>-25.880000000002301</c:v>
                </c:pt>
                <c:pt idx="3285">
                  <c:v>-25.890000000002299</c:v>
                </c:pt>
                <c:pt idx="3286">
                  <c:v>-25.900000000002301</c:v>
                </c:pt>
                <c:pt idx="3287">
                  <c:v>-25.910000000002299</c:v>
                </c:pt>
                <c:pt idx="3288">
                  <c:v>-25.9200000000023</c:v>
                </c:pt>
                <c:pt idx="3289">
                  <c:v>-25.930000000002298</c:v>
                </c:pt>
                <c:pt idx="3290">
                  <c:v>-25.9400000000023</c:v>
                </c:pt>
                <c:pt idx="3291">
                  <c:v>-25.950000000002301</c:v>
                </c:pt>
                <c:pt idx="3292">
                  <c:v>-25.960000000002299</c:v>
                </c:pt>
                <c:pt idx="3293">
                  <c:v>-25.970000000002301</c:v>
                </c:pt>
                <c:pt idx="3294">
                  <c:v>-25.980000000002299</c:v>
                </c:pt>
                <c:pt idx="3295">
                  <c:v>-25.990000000002301</c:v>
                </c:pt>
                <c:pt idx="3296">
                  <c:v>-26.000000000002299</c:v>
                </c:pt>
                <c:pt idx="3297">
                  <c:v>-26.0100000000024</c:v>
                </c:pt>
                <c:pt idx="3298">
                  <c:v>-26.020000000002401</c:v>
                </c:pt>
                <c:pt idx="3299">
                  <c:v>-26.030000000002399</c:v>
                </c:pt>
                <c:pt idx="3300">
                  <c:v>-26.040000000002401</c:v>
                </c:pt>
                <c:pt idx="3301">
                  <c:v>-26.050000000002399</c:v>
                </c:pt>
                <c:pt idx="3302">
                  <c:v>-26.0600000000024</c:v>
                </c:pt>
                <c:pt idx="3303">
                  <c:v>-26.070000000002398</c:v>
                </c:pt>
                <c:pt idx="3304">
                  <c:v>-26.0800000000024</c:v>
                </c:pt>
                <c:pt idx="3305">
                  <c:v>-26.090000000002401</c:v>
                </c:pt>
                <c:pt idx="3306">
                  <c:v>-26.1000000000024</c:v>
                </c:pt>
                <c:pt idx="3307">
                  <c:v>-26.110000000002401</c:v>
                </c:pt>
                <c:pt idx="3308">
                  <c:v>-26.120000000002399</c:v>
                </c:pt>
                <c:pt idx="3309">
                  <c:v>-26.130000000002401</c:v>
                </c:pt>
                <c:pt idx="3310">
                  <c:v>-26.140000000002399</c:v>
                </c:pt>
                <c:pt idx="3311">
                  <c:v>-26.1500000000024</c:v>
                </c:pt>
                <c:pt idx="3312">
                  <c:v>-26.160000000002398</c:v>
                </c:pt>
                <c:pt idx="3313">
                  <c:v>-26.1700000000024</c:v>
                </c:pt>
                <c:pt idx="3314">
                  <c:v>-26.180000000002401</c:v>
                </c:pt>
                <c:pt idx="3315">
                  <c:v>-26.190000000002399</c:v>
                </c:pt>
                <c:pt idx="3316">
                  <c:v>-26.200000000002401</c:v>
                </c:pt>
                <c:pt idx="3317">
                  <c:v>-26.210000000002399</c:v>
                </c:pt>
                <c:pt idx="3318">
                  <c:v>-26.2200000000024</c:v>
                </c:pt>
                <c:pt idx="3319">
                  <c:v>-26.230000000002399</c:v>
                </c:pt>
                <c:pt idx="3320">
                  <c:v>-26.2400000000024</c:v>
                </c:pt>
                <c:pt idx="3321">
                  <c:v>-26.250000000002402</c:v>
                </c:pt>
                <c:pt idx="3322">
                  <c:v>-26.2600000000024</c:v>
                </c:pt>
                <c:pt idx="3323">
                  <c:v>-26.270000000002401</c:v>
                </c:pt>
                <c:pt idx="3324">
                  <c:v>-26.280000000002399</c:v>
                </c:pt>
                <c:pt idx="3325">
                  <c:v>-26.290000000002401</c:v>
                </c:pt>
                <c:pt idx="3326">
                  <c:v>-26.300000000002399</c:v>
                </c:pt>
                <c:pt idx="3327">
                  <c:v>-26.3100000000024</c:v>
                </c:pt>
                <c:pt idx="3328">
                  <c:v>-26.320000000002398</c:v>
                </c:pt>
                <c:pt idx="3329">
                  <c:v>-26.3300000000024</c:v>
                </c:pt>
                <c:pt idx="3330">
                  <c:v>-26.340000000002401</c:v>
                </c:pt>
                <c:pt idx="3331">
                  <c:v>-26.3500000000024</c:v>
                </c:pt>
                <c:pt idx="3332">
                  <c:v>-26.360000000002401</c:v>
                </c:pt>
                <c:pt idx="3333">
                  <c:v>-26.370000000002399</c:v>
                </c:pt>
                <c:pt idx="3334">
                  <c:v>-25.370000000002399</c:v>
                </c:pt>
                <c:pt idx="3335">
                  <c:v>-25.380000000002401</c:v>
                </c:pt>
                <c:pt idx="3336">
                  <c:v>-25.390000000002399</c:v>
                </c:pt>
                <c:pt idx="3337">
                  <c:v>-25.4000000000024</c:v>
                </c:pt>
                <c:pt idx="3338">
                  <c:v>-25.410000000002398</c:v>
                </c:pt>
                <c:pt idx="3339">
                  <c:v>-25.4200000000024</c:v>
                </c:pt>
                <c:pt idx="3340">
                  <c:v>-25.430000000002401</c:v>
                </c:pt>
                <c:pt idx="3341">
                  <c:v>-25.440000000002399</c:v>
                </c:pt>
                <c:pt idx="3342">
                  <c:v>-25.450000000002401</c:v>
                </c:pt>
                <c:pt idx="3343">
                  <c:v>-25.460000000002399</c:v>
                </c:pt>
                <c:pt idx="3344">
                  <c:v>-25.4700000000024</c:v>
                </c:pt>
                <c:pt idx="3345">
                  <c:v>-25.480000000002399</c:v>
                </c:pt>
                <c:pt idx="3346">
                  <c:v>-25.4900000000024</c:v>
                </c:pt>
                <c:pt idx="3347">
                  <c:v>-25.500000000002402</c:v>
                </c:pt>
                <c:pt idx="3348">
                  <c:v>-25.5100000000024</c:v>
                </c:pt>
                <c:pt idx="3349">
                  <c:v>-25.520000000002401</c:v>
                </c:pt>
                <c:pt idx="3350">
                  <c:v>-25.530000000002399</c:v>
                </c:pt>
                <c:pt idx="3351">
                  <c:v>-25.540000000002401</c:v>
                </c:pt>
                <c:pt idx="3352">
                  <c:v>-25.550000000002399</c:v>
                </c:pt>
                <c:pt idx="3353">
                  <c:v>-25.5600000000024</c:v>
                </c:pt>
                <c:pt idx="3354">
                  <c:v>-25.570000000002398</c:v>
                </c:pt>
                <c:pt idx="3355">
                  <c:v>-25.5800000000024</c:v>
                </c:pt>
                <c:pt idx="3356">
                  <c:v>-25.590000000002401</c:v>
                </c:pt>
                <c:pt idx="3357">
                  <c:v>-25.6000000000024</c:v>
                </c:pt>
                <c:pt idx="3358">
                  <c:v>-25.610000000002401</c:v>
                </c:pt>
                <c:pt idx="3359">
                  <c:v>-25.620000000002399</c:v>
                </c:pt>
                <c:pt idx="3360">
                  <c:v>-25.630000000002401</c:v>
                </c:pt>
                <c:pt idx="3361">
                  <c:v>-25.640000000002399</c:v>
                </c:pt>
                <c:pt idx="3362">
                  <c:v>-25.6500000000025</c:v>
                </c:pt>
                <c:pt idx="3363">
                  <c:v>-25.660000000002501</c:v>
                </c:pt>
                <c:pt idx="3364">
                  <c:v>-25.670000000002499</c:v>
                </c:pt>
                <c:pt idx="3365">
                  <c:v>-25.680000000002501</c:v>
                </c:pt>
                <c:pt idx="3366">
                  <c:v>-25.690000000002499</c:v>
                </c:pt>
                <c:pt idx="3367">
                  <c:v>-25.7000000000025</c:v>
                </c:pt>
                <c:pt idx="3368">
                  <c:v>-25.710000000002498</c:v>
                </c:pt>
                <c:pt idx="3369">
                  <c:v>-25.7200000000025</c:v>
                </c:pt>
                <c:pt idx="3370">
                  <c:v>-25.730000000002502</c:v>
                </c:pt>
                <c:pt idx="3371">
                  <c:v>-25.7400000000025</c:v>
                </c:pt>
                <c:pt idx="3372">
                  <c:v>-25.750000000002501</c:v>
                </c:pt>
                <c:pt idx="3373">
                  <c:v>-25.760000000002499</c:v>
                </c:pt>
                <c:pt idx="3374">
                  <c:v>-25.770000000002501</c:v>
                </c:pt>
                <c:pt idx="3375">
                  <c:v>-25.780000000002499</c:v>
                </c:pt>
                <c:pt idx="3376">
                  <c:v>-25.7900000000025</c:v>
                </c:pt>
                <c:pt idx="3377">
                  <c:v>-25.800000000002498</c:v>
                </c:pt>
                <c:pt idx="3378">
                  <c:v>-25.8100000000025</c:v>
                </c:pt>
                <c:pt idx="3379">
                  <c:v>-25.820000000002501</c:v>
                </c:pt>
                <c:pt idx="3380">
                  <c:v>-25.830000000002499</c:v>
                </c:pt>
                <c:pt idx="3381">
                  <c:v>-25.840000000002501</c:v>
                </c:pt>
                <c:pt idx="3382">
                  <c:v>-25.850000000002499</c:v>
                </c:pt>
                <c:pt idx="3383">
                  <c:v>-25.860000000002501</c:v>
                </c:pt>
                <c:pt idx="3384">
                  <c:v>-25.870000000002499</c:v>
                </c:pt>
                <c:pt idx="3385">
                  <c:v>-25.8800000000025</c:v>
                </c:pt>
                <c:pt idx="3386">
                  <c:v>-25.890000000002502</c:v>
                </c:pt>
                <c:pt idx="3387">
                  <c:v>-25.9000000000025</c:v>
                </c:pt>
                <c:pt idx="3388">
                  <c:v>-25.910000000002501</c:v>
                </c:pt>
                <c:pt idx="3389">
                  <c:v>-25.920000000002499</c:v>
                </c:pt>
                <c:pt idx="3390">
                  <c:v>-25.930000000002501</c:v>
                </c:pt>
                <c:pt idx="3391">
                  <c:v>-25.940000000002499</c:v>
                </c:pt>
                <c:pt idx="3392">
                  <c:v>-25.9500000000025</c:v>
                </c:pt>
                <c:pt idx="3393">
                  <c:v>-25.960000000002498</c:v>
                </c:pt>
                <c:pt idx="3394">
                  <c:v>-25.9700000000025</c:v>
                </c:pt>
                <c:pt idx="3395">
                  <c:v>-25.980000000002502</c:v>
                </c:pt>
                <c:pt idx="3396">
                  <c:v>-25.9900000000025</c:v>
                </c:pt>
                <c:pt idx="3397">
                  <c:v>-26.000000000002501</c:v>
                </c:pt>
                <c:pt idx="3398">
                  <c:v>-26.010000000002499</c:v>
                </c:pt>
                <c:pt idx="3399">
                  <c:v>-26.020000000002501</c:v>
                </c:pt>
                <c:pt idx="3400">
                  <c:v>-26.030000000002499</c:v>
                </c:pt>
                <c:pt idx="3401">
                  <c:v>-26.0400000000025</c:v>
                </c:pt>
                <c:pt idx="3402">
                  <c:v>-26.050000000002498</c:v>
                </c:pt>
                <c:pt idx="3403">
                  <c:v>-26.0600000000025</c:v>
                </c:pt>
                <c:pt idx="3404">
                  <c:v>-26.070000000002501</c:v>
                </c:pt>
                <c:pt idx="3405">
                  <c:v>-26.080000000002499</c:v>
                </c:pt>
                <c:pt idx="3406">
                  <c:v>-26.090000000002501</c:v>
                </c:pt>
                <c:pt idx="3407">
                  <c:v>-26.100000000002499</c:v>
                </c:pt>
                <c:pt idx="3408">
                  <c:v>-26.110000000002501</c:v>
                </c:pt>
                <c:pt idx="3409">
                  <c:v>-26.120000000002499</c:v>
                </c:pt>
                <c:pt idx="3410">
                  <c:v>-26.1300000000025</c:v>
                </c:pt>
                <c:pt idx="3411">
                  <c:v>-26.140000000002502</c:v>
                </c:pt>
                <c:pt idx="3412">
                  <c:v>-26.1500000000025</c:v>
                </c:pt>
                <c:pt idx="3413">
                  <c:v>-26.160000000002501</c:v>
                </c:pt>
                <c:pt idx="3414">
                  <c:v>-26.170000000002499</c:v>
                </c:pt>
                <c:pt idx="3415">
                  <c:v>-26.180000000002501</c:v>
                </c:pt>
                <c:pt idx="3416">
                  <c:v>-26.190000000002499</c:v>
                </c:pt>
                <c:pt idx="3417">
                  <c:v>-26.2000000000025</c:v>
                </c:pt>
                <c:pt idx="3418">
                  <c:v>-26.210000000002498</c:v>
                </c:pt>
                <c:pt idx="3419">
                  <c:v>-26.2200000000025</c:v>
                </c:pt>
                <c:pt idx="3420">
                  <c:v>-26.230000000002502</c:v>
                </c:pt>
                <c:pt idx="3421">
                  <c:v>-26.2400000000025</c:v>
                </c:pt>
                <c:pt idx="3422">
                  <c:v>-25.2400000000025</c:v>
                </c:pt>
                <c:pt idx="3423">
                  <c:v>-25.250000000002501</c:v>
                </c:pt>
                <c:pt idx="3424">
                  <c:v>-25.260000000002499</c:v>
                </c:pt>
                <c:pt idx="3425">
                  <c:v>-25.270000000002501</c:v>
                </c:pt>
                <c:pt idx="3426">
                  <c:v>-25.280000000002499</c:v>
                </c:pt>
                <c:pt idx="3427">
                  <c:v>-25.2900000000026</c:v>
                </c:pt>
                <c:pt idx="3428">
                  <c:v>-25.300000000002601</c:v>
                </c:pt>
                <c:pt idx="3429">
                  <c:v>-25.310000000002599</c:v>
                </c:pt>
                <c:pt idx="3430">
                  <c:v>-25.320000000002601</c:v>
                </c:pt>
                <c:pt idx="3431">
                  <c:v>-25.330000000002599</c:v>
                </c:pt>
                <c:pt idx="3432">
                  <c:v>-25.3400000000026</c:v>
                </c:pt>
                <c:pt idx="3433">
                  <c:v>-25.350000000002598</c:v>
                </c:pt>
                <c:pt idx="3434">
                  <c:v>-25.3600000000026</c:v>
                </c:pt>
                <c:pt idx="3435">
                  <c:v>-25.370000000002602</c:v>
                </c:pt>
                <c:pt idx="3436">
                  <c:v>-25.3800000000026</c:v>
                </c:pt>
                <c:pt idx="3437">
                  <c:v>-25.390000000002601</c:v>
                </c:pt>
                <c:pt idx="3438">
                  <c:v>-25.400000000002599</c:v>
                </c:pt>
                <c:pt idx="3439">
                  <c:v>-25.410000000002601</c:v>
                </c:pt>
                <c:pt idx="3440">
                  <c:v>-25.420000000002599</c:v>
                </c:pt>
                <c:pt idx="3441">
                  <c:v>-25.4300000000026</c:v>
                </c:pt>
                <c:pt idx="3442">
                  <c:v>-25.440000000002598</c:v>
                </c:pt>
                <c:pt idx="3443">
                  <c:v>-25.4500000000026</c:v>
                </c:pt>
                <c:pt idx="3444">
                  <c:v>-25.460000000002601</c:v>
                </c:pt>
                <c:pt idx="3445">
                  <c:v>-25.470000000002599</c:v>
                </c:pt>
                <c:pt idx="3446">
                  <c:v>-25.480000000002601</c:v>
                </c:pt>
                <c:pt idx="3447">
                  <c:v>-25.490000000002599</c:v>
                </c:pt>
                <c:pt idx="3448">
                  <c:v>-25.500000000002601</c:v>
                </c:pt>
                <c:pt idx="3449">
                  <c:v>-25.510000000002599</c:v>
                </c:pt>
                <c:pt idx="3450">
                  <c:v>-25.5200000000026</c:v>
                </c:pt>
                <c:pt idx="3451">
                  <c:v>-25.530000000002602</c:v>
                </c:pt>
                <c:pt idx="3452">
                  <c:v>-25.5400000000026</c:v>
                </c:pt>
                <c:pt idx="3453">
                  <c:v>-25.550000000002601</c:v>
                </c:pt>
                <c:pt idx="3454">
                  <c:v>-25.560000000002599</c:v>
                </c:pt>
                <c:pt idx="3455">
                  <c:v>-25.570000000002601</c:v>
                </c:pt>
                <c:pt idx="3456">
                  <c:v>-25.580000000002599</c:v>
                </c:pt>
                <c:pt idx="3457">
                  <c:v>-25.5900000000026</c:v>
                </c:pt>
                <c:pt idx="3458">
                  <c:v>-25.600000000002598</c:v>
                </c:pt>
                <c:pt idx="3459">
                  <c:v>-25.6100000000026</c:v>
                </c:pt>
                <c:pt idx="3460">
                  <c:v>-25.620000000002602</c:v>
                </c:pt>
                <c:pt idx="3461">
                  <c:v>-25.6300000000026</c:v>
                </c:pt>
                <c:pt idx="3462">
                  <c:v>-25.640000000002601</c:v>
                </c:pt>
                <c:pt idx="3463">
                  <c:v>-25.650000000002599</c:v>
                </c:pt>
                <c:pt idx="3464">
                  <c:v>-25.660000000002601</c:v>
                </c:pt>
                <c:pt idx="3465">
                  <c:v>-25.670000000002599</c:v>
                </c:pt>
                <c:pt idx="3466">
                  <c:v>-25.6800000000026</c:v>
                </c:pt>
                <c:pt idx="3467">
                  <c:v>-25.690000000002598</c:v>
                </c:pt>
                <c:pt idx="3468">
                  <c:v>-25.7000000000026</c:v>
                </c:pt>
                <c:pt idx="3469">
                  <c:v>-25.710000000002601</c:v>
                </c:pt>
                <c:pt idx="3470">
                  <c:v>-25.720000000002599</c:v>
                </c:pt>
                <c:pt idx="3471">
                  <c:v>-25.730000000002601</c:v>
                </c:pt>
                <c:pt idx="3472">
                  <c:v>-25.740000000002599</c:v>
                </c:pt>
                <c:pt idx="3473">
                  <c:v>-25.750000000002601</c:v>
                </c:pt>
                <c:pt idx="3474">
                  <c:v>-25.760000000002599</c:v>
                </c:pt>
                <c:pt idx="3475">
                  <c:v>-25.7700000000026</c:v>
                </c:pt>
                <c:pt idx="3476">
                  <c:v>-25.780000000002602</c:v>
                </c:pt>
                <c:pt idx="3477">
                  <c:v>-25.7900000000026</c:v>
                </c:pt>
                <c:pt idx="3478">
                  <c:v>-25.800000000002601</c:v>
                </c:pt>
                <c:pt idx="3479">
                  <c:v>-25.810000000002599</c:v>
                </c:pt>
                <c:pt idx="3480">
                  <c:v>-25.820000000002601</c:v>
                </c:pt>
                <c:pt idx="3481">
                  <c:v>-25.830000000002599</c:v>
                </c:pt>
                <c:pt idx="3482">
                  <c:v>-25.8400000000026</c:v>
                </c:pt>
                <c:pt idx="3483">
                  <c:v>-25.850000000002598</c:v>
                </c:pt>
                <c:pt idx="3484">
                  <c:v>-25.8600000000026</c:v>
                </c:pt>
                <c:pt idx="3485">
                  <c:v>-25.870000000002602</c:v>
                </c:pt>
                <c:pt idx="3486">
                  <c:v>-25.8800000000026</c:v>
                </c:pt>
                <c:pt idx="3487">
                  <c:v>-25.890000000002601</c:v>
                </c:pt>
                <c:pt idx="3488">
                  <c:v>-25.900000000002599</c:v>
                </c:pt>
                <c:pt idx="3489">
                  <c:v>-25.910000000002601</c:v>
                </c:pt>
                <c:pt idx="3490">
                  <c:v>-25.920000000002599</c:v>
                </c:pt>
                <c:pt idx="3491">
                  <c:v>-25.9300000000027</c:v>
                </c:pt>
                <c:pt idx="3492">
                  <c:v>-25.940000000002701</c:v>
                </c:pt>
                <c:pt idx="3493">
                  <c:v>-25.950000000002699</c:v>
                </c:pt>
                <c:pt idx="3494">
                  <c:v>-25.960000000002701</c:v>
                </c:pt>
                <c:pt idx="3495">
                  <c:v>-25.970000000002699</c:v>
                </c:pt>
                <c:pt idx="3496">
                  <c:v>-25.9800000000027</c:v>
                </c:pt>
                <c:pt idx="3497">
                  <c:v>-25.990000000002698</c:v>
                </c:pt>
                <c:pt idx="3498">
                  <c:v>-26.0000000000027</c:v>
                </c:pt>
                <c:pt idx="3499">
                  <c:v>-26.010000000002702</c:v>
                </c:pt>
                <c:pt idx="3500">
                  <c:v>-26.0200000000027</c:v>
                </c:pt>
                <c:pt idx="3501">
                  <c:v>-26.030000000002701</c:v>
                </c:pt>
                <c:pt idx="3502">
                  <c:v>-26.040000000002699</c:v>
                </c:pt>
                <c:pt idx="3503">
                  <c:v>-26.050000000002701</c:v>
                </c:pt>
                <c:pt idx="3504">
                  <c:v>-26.060000000002699</c:v>
                </c:pt>
                <c:pt idx="3505">
                  <c:v>-26.0700000000027</c:v>
                </c:pt>
                <c:pt idx="3506">
                  <c:v>-26.080000000002698</c:v>
                </c:pt>
                <c:pt idx="3507">
                  <c:v>-26.0900000000027</c:v>
                </c:pt>
                <c:pt idx="3508">
                  <c:v>-26.100000000002701</c:v>
                </c:pt>
                <c:pt idx="3509">
                  <c:v>-26.110000000002699</c:v>
                </c:pt>
                <c:pt idx="3510">
                  <c:v>-25.110000000002699</c:v>
                </c:pt>
                <c:pt idx="3511">
                  <c:v>-25.120000000002701</c:v>
                </c:pt>
                <c:pt idx="3512">
                  <c:v>-25.130000000002699</c:v>
                </c:pt>
                <c:pt idx="3513">
                  <c:v>-25.140000000002701</c:v>
                </c:pt>
                <c:pt idx="3514">
                  <c:v>-25.150000000002699</c:v>
                </c:pt>
                <c:pt idx="3515">
                  <c:v>-25.1600000000027</c:v>
                </c:pt>
                <c:pt idx="3516">
                  <c:v>-25.170000000002702</c:v>
                </c:pt>
                <c:pt idx="3517">
                  <c:v>-25.1800000000027</c:v>
                </c:pt>
                <c:pt idx="3518">
                  <c:v>-25.190000000002701</c:v>
                </c:pt>
                <c:pt idx="3519">
                  <c:v>-25.200000000002699</c:v>
                </c:pt>
                <c:pt idx="3520">
                  <c:v>-25.210000000002701</c:v>
                </c:pt>
                <c:pt idx="3521">
                  <c:v>-25.220000000002699</c:v>
                </c:pt>
                <c:pt idx="3522">
                  <c:v>-25.2300000000027</c:v>
                </c:pt>
                <c:pt idx="3523">
                  <c:v>-25.240000000002698</c:v>
                </c:pt>
                <c:pt idx="3524">
                  <c:v>-25.2500000000027</c:v>
                </c:pt>
                <c:pt idx="3525">
                  <c:v>-25.260000000002702</c:v>
                </c:pt>
                <c:pt idx="3526">
                  <c:v>-25.2700000000027</c:v>
                </c:pt>
                <c:pt idx="3527">
                  <c:v>-25.280000000002701</c:v>
                </c:pt>
                <c:pt idx="3528">
                  <c:v>-25.290000000002699</c:v>
                </c:pt>
                <c:pt idx="3529">
                  <c:v>-25.300000000002701</c:v>
                </c:pt>
                <c:pt idx="3530">
                  <c:v>-25.310000000002699</c:v>
                </c:pt>
                <c:pt idx="3531">
                  <c:v>-25.3200000000027</c:v>
                </c:pt>
                <c:pt idx="3532">
                  <c:v>-25.330000000002698</c:v>
                </c:pt>
                <c:pt idx="3533">
                  <c:v>-25.3400000000027</c:v>
                </c:pt>
                <c:pt idx="3534">
                  <c:v>-25.350000000002701</c:v>
                </c:pt>
                <c:pt idx="3535">
                  <c:v>-25.360000000002699</c:v>
                </c:pt>
                <c:pt idx="3536">
                  <c:v>-25.370000000002701</c:v>
                </c:pt>
                <c:pt idx="3537">
                  <c:v>-25.380000000002699</c:v>
                </c:pt>
                <c:pt idx="3538">
                  <c:v>-25.390000000002701</c:v>
                </c:pt>
                <c:pt idx="3539">
                  <c:v>-25.400000000002699</c:v>
                </c:pt>
                <c:pt idx="3540">
                  <c:v>-25.4100000000027</c:v>
                </c:pt>
                <c:pt idx="3541">
                  <c:v>-25.420000000002702</c:v>
                </c:pt>
                <c:pt idx="3542">
                  <c:v>-25.4300000000027</c:v>
                </c:pt>
                <c:pt idx="3543">
                  <c:v>-25.440000000002701</c:v>
                </c:pt>
                <c:pt idx="3544">
                  <c:v>-25.450000000002699</c:v>
                </c:pt>
                <c:pt idx="3545">
                  <c:v>-25.460000000002701</c:v>
                </c:pt>
                <c:pt idx="3546">
                  <c:v>-25.470000000002699</c:v>
                </c:pt>
                <c:pt idx="3547">
                  <c:v>-25.4800000000027</c:v>
                </c:pt>
                <c:pt idx="3548">
                  <c:v>-25.490000000002698</c:v>
                </c:pt>
                <c:pt idx="3549">
                  <c:v>-25.5000000000027</c:v>
                </c:pt>
                <c:pt idx="3550">
                  <c:v>-25.510000000002702</c:v>
                </c:pt>
                <c:pt idx="3551">
                  <c:v>-25.5200000000027</c:v>
                </c:pt>
                <c:pt idx="3552">
                  <c:v>-25.530000000002701</c:v>
                </c:pt>
                <c:pt idx="3553">
                  <c:v>-25.540000000002699</c:v>
                </c:pt>
                <c:pt idx="3554">
                  <c:v>-25.550000000002701</c:v>
                </c:pt>
                <c:pt idx="3555">
                  <c:v>-25.560000000002699</c:v>
                </c:pt>
                <c:pt idx="3556">
                  <c:v>-25.5700000000028</c:v>
                </c:pt>
                <c:pt idx="3557">
                  <c:v>-25.580000000002801</c:v>
                </c:pt>
                <c:pt idx="3558">
                  <c:v>-25.590000000002799</c:v>
                </c:pt>
                <c:pt idx="3559">
                  <c:v>-25.600000000002801</c:v>
                </c:pt>
                <c:pt idx="3560">
                  <c:v>-25.610000000002799</c:v>
                </c:pt>
                <c:pt idx="3561">
                  <c:v>-25.620000000002801</c:v>
                </c:pt>
                <c:pt idx="3562">
                  <c:v>-25.630000000002799</c:v>
                </c:pt>
                <c:pt idx="3563">
                  <c:v>-25.6400000000028</c:v>
                </c:pt>
                <c:pt idx="3564">
                  <c:v>-25.650000000002802</c:v>
                </c:pt>
                <c:pt idx="3565">
                  <c:v>-25.6600000000028</c:v>
                </c:pt>
                <c:pt idx="3566">
                  <c:v>-25.670000000002801</c:v>
                </c:pt>
                <c:pt idx="3567">
                  <c:v>-25.680000000002799</c:v>
                </c:pt>
                <c:pt idx="3568">
                  <c:v>-25.690000000002801</c:v>
                </c:pt>
                <c:pt idx="3569">
                  <c:v>-25.700000000002799</c:v>
                </c:pt>
                <c:pt idx="3570">
                  <c:v>-25.7100000000028</c:v>
                </c:pt>
                <c:pt idx="3571">
                  <c:v>-25.720000000002798</c:v>
                </c:pt>
                <c:pt idx="3572">
                  <c:v>-25.7300000000028</c:v>
                </c:pt>
                <c:pt idx="3573">
                  <c:v>-25.740000000002802</c:v>
                </c:pt>
                <c:pt idx="3574">
                  <c:v>-25.7500000000028</c:v>
                </c:pt>
                <c:pt idx="3575">
                  <c:v>-25.760000000002801</c:v>
                </c:pt>
                <c:pt idx="3576">
                  <c:v>-25.770000000002799</c:v>
                </c:pt>
                <c:pt idx="3577">
                  <c:v>-25.780000000002801</c:v>
                </c:pt>
                <c:pt idx="3578">
                  <c:v>-25.790000000002799</c:v>
                </c:pt>
                <c:pt idx="3579">
                  <c:v>-25.8000000000028</c:v>
                </c:pt>
                <c:pt idx="3580">
                  <c:v>-25.810000000002798</c:v>
                </c:pt>
                <c:pt idx="3581">
                  <c:v>-25.8200000000028</c:v>
                </c:pt>
                <c:pt idx="3582">
                  <c:v>-25.830000000002801</c:v>
                </c:pt>
                <c:pt idx="3583">
                  <c:v>-25.840000000002799</c:v>
                </c:pt>
                <c:pt idx="3584">
                  <c:v>-25.850000000002801</c:v>
                </c:pt>
                <c:pt idx="3585">
                  <c:v>-25.860000000002799</c:v>
                </c:pt>
                <c:pt idx="3586">
                  <c:v>-25.870000000002801</c:v>
                </c:pt>
                <c:pt idx="3587">
                  <c:v>-25.880000000002799</c:v>
                </c:pt>
                <c:pt idx="3588">
                  <c:v>-25.8900000000028</c:v>
                </c:pt>
                <c:pt idx="3589">
                  <c:v>-25.900000000002802</c:v>
                </c:pt>
                <c:pt idx="3590">
                  <c:v>-25.9100000000028</c:v>
                </c:pt>
                <c:pt idx="3591">
                  <c:v>-25.920000000002801</c:v>
                </c:pt>
                <c:pt idx="3592">
                  <c:v>-25.930000000002799</c:v>
                </c:pt>
                <c:pt idx="3593">
                  <c:v>-25.940000000002801</c:v>
                </c:pt>
                <c:pt idx="3594">
                  <c:v>-25.950000000002799</c:v>
                </c:pt>
                <c:pt idx="3595">
                  <c:v>-25.9600000000028</c:v>
                </c:pt>
                <c:pt idx="3596">
                  <c:v>-25.970000000002798</c:v>
                </c:pt>
                <c:pt idx="3597">
                  <c:v>-25.9800000000028</c:v>
                </c:pt>
                <c:pt idx="3598">
                  <c:v>-24.9800000000028</c:v>
                </c:pt>
                <c:pt idx="3599">
                  <c:v>-24.990000000002802</c:v>
                </c:pt>
                <c:pt idx="3600">
                  <c:v>-25.0000000000028</c:v>
                </c:pt>
                <c:pt idx="3601">
                  <c:v>-25.010000000002801</c:v>
                </c:pt>
                <c:pt idx="3602">
                  <c:v>-25.020000000002799</c:v>
                </c:pt>
                <c:pt idx="3603">
                  <c:v>-25.030000000002801</c:v>
                </c:pt>
                <c:pt idx="3604">
                  <c:v>-25.040000000002799</c:v>
                </c:pt>
                <c:pt idx="3605">
                  <c:v>-25.0500000000028</c:v>
                </c:pt>
                <c:pt idx="3606">
                  <c:v>-25.060000000002798</c:v>
                </c:pt>
                <c:pt idx="3607">
                  <c:v>-25.0700000000028</c:v>
                </c:pt>
                <c:pt idx="3608">
                  <c:v>-25.080000000002801</c:v>
                </c:pt>
                <c:pt idx="3609">
                  <c:v>-25.090000000002799</c:v>
                </c:pt>
                <c:pt idx="3610">
                  <c:v>-25.100000000002801</c:v>
                </c:pt>
                <c:pt idx="3611">
                  <c:v>-25.110000000002799</c:v>
                </c:pt>
                <c:pt idx="3612">
                  <c:v>-25.120000000002801</c:v>
                </c:pt>
                <c:pt idx="3613">
                  <c:v>-25.130000000002799</c:v>
                </c:pt>
                <c:pt idx="3614">
                  <c:v>-25.1400000000028</c:v>
                </c:pt>
                <c:pt idx="3615">
                  <c:v>-25.150000000002802</c:v>
                </c:pt>
                <c:pt idx="3616">
                  <c:v>-25.1600000000028</c:v>
                </c:pt>
                <c:pt idx="3617">
                  <c:v>-25.170000000002801</c:v>
                </c:pt>
                <c:pt idx="3618">
                  <c:v>-25.180000000002799</c:v>
                </c:pt>
                <c:pt idx="3619">
                  <c:v>-25.190000000002801</c:v>
                </c:pt>
                <c:pt idx="3620">
                  <c:v>-25.200000000002799</c:v>
                </c:pt>
                <c:pt idx="3621">
                  <c:v>-25.2100000000029</c:v>
                </c:pt>
                <c:pt idx="3622">
                  <c:v>-25.220000000002901</c:v>
                </c:pt>
                <c:pt idx="3623">
                  <c:v>-25.230000000002899</c:v>
                </c:pt>
                <c:pt idx="3624">
                  <c:v>-25.240000000002901</c:v>
                </c:pt>
                <c:pt idx="3625">
                  <c:v>-25.250000000002899</c:v>
                </c:pt>
                <c:pt idx="3626">
                  <c:v>-25.260000000002901</c:v>
                </c:pt>
                <c:pt idx="3627">
                  <c:v>-25.270000000002899</c:v>
                </c:pt>
                <c:pt idx="3628">
                  <c:v>-25.2800000000029</c:v>
                </c:pt>
                <c:pt idx="3629">
                  <c:v>-25.290000000002902</c:v>
                </c:pt>
                <c:pt idx="3630">
                  <c:v>-25.3000000000029</c:v>
                </c:pt>
                <c:pt idx="3631">
                  <c:v>-25.310000000002901</c:v>
                </c:pt>
                <c:pt idx="3632">
                  <c:v>-25.320000000002899</c:v>
                </c:pt>
                <c:pt idx="3633">
                  <c:v>-25.330000000002901</c:v>
                </c:pt>
                <c:pt idx="3634">
                  <c:v>-25.340000000002899</c:v>
                </c:pt>
                <c:pt idx="3635">
                  <c:v>-25.3500000000029</c:v>
                </c:pt>
                <c:pt idx="3636">
                  <c:v>-25.360000000002898</c:v>
                </c:pt>
                <c:pt idx="3637">
                  <c:v>-25.3700000000029</c:v>
                </c:pt>
                <c:pt idx="3638">
                  <c:v>-25.380000000002902</c:v>
                </c:pt>
                <c:pt idx="3639">
                  <c:v>-25.3900000000029</c:v>
                </c:pt>
                <c:pt idx="3640">
                  <c:v>-25.400000000002901</c:v>
                </c:pt>
                <c:pt idx="3641">
                  <c:v>-25.410000000002899</c:v>
                </c:pt>
                <c:pt idx="3642">
                  <c:v>-25.420000000002901</c:v>
                </c:pt>
                <c:pt idx="3643">
                  <c:v>-25.430000000002899</c:v>
                </c:pt>
                <c:pt idx="3644">
                  <c:v>-25.4400000000029</c:v>
                </c:pt>
                <c:pt idx="3645">
                  <c:v>-25.450000000002898</c:v>
                </c:pt>
                <c:pt idx="3646">
                  <c:v>-25.4600000000029</c:v>
                </c:pt>
                <c:pt idx="3647">
                  <c:v>-25.470000000002901</c:v>
                </c:pt>
                <c:pt idx="3648">
                  <c:v>-25.480000000002899</c:v>
                </c:pt>
                <c:pt idx="3649">
                  <c:v>-25.490000000002901</c:v>
                </c:pt>
                <c:pt idx="3650">
                  <c:v>-25.500000000002899</c:v>
                </c:pt>
                <c:pt idx="3651">
                  <c:v>-25.510000000002901</c:v>
                </c:pt>
                <c:pt idx="3652">
                  <c:v>-25.520000000002899</c:v>
                </c:pt>
                <c:pt idx="3653">
                  <c:v>-25.5300000000029</c:v>
                </c:pt>
                <c:pt idx="3654">
                  <c:v>-25.540000000002902</c:v>
                </c:pt>
                <c:pt idx="3655">
                  <c:v>-25.5500000000029</c:v>
                </c:pt>
                <c:pt idx="3656">
                  <c:v>-25.560000000002901</c:v>
                </c:pt>
                <c:pt idx="3657">
                  <c:v>-25.570000000002899</c:v>
                </c:pt>
                <c:pt idx="3658">
                  <c:v>-25.580000000002901</c:v>
                </c:pt>
                <c:pt idx="3659">
                  <c:v>-25.590000000002899</c:v>
                </c:pt>
                <c:pt idx="3660">
                  <c:v>-25.6000000000029</c:v>
                </c:pt>
                <c:pt idx="3661">
                  <c:v>-25.610000000002898</c:v>
                </c:pt>
                <c:pt idx="3662">
                  <c:v>-25.6200000000029</c:v>
                </c:pt>
                <c:pt idx="3663">
                  <c:v>-25.630000000002902</c:v>
                </c:pt>
                <c:pt idx="3664">
                  <c:v>-25.6400000000029</c:v>
                </c:pt>
                <c:pt idx="3665">
                  <c:v>-25.650000000002901</c:v>
                </c:pt>
                <c:pt idx="3666">
                  <c:v>-25.660000000002899</c:v>
                </c:pt>
                <c:pt idx="3667">
                  <c:v>-25.670000000002901</c:v>
                </c:pt>
                <c:pt idx="3668">
                  <c:v>-25.680000000002899</c:v>
                </c:pt>
                <c:pt idx="3669">
                  <c:v>-25.6900000000029</c:v>
                </c:pt>
                <c:pt idx="3670">
                  <c:v>-25.700000000002898</c:v>
                </c:pt>
                <c:pt idx="3671">
                  <c:v>-25.7100000000029</c:v>
                </c:pt>
                <c:pt idx="3672">
                  <c:v>-25.720000000002901</c:v>
                </c:pt>
                <c:pt idx="3673">
                  <c:v>-25.730000000002899</c:v>
                </c:pt>
                <c:pt idx="3674">
                  <c:v>-25.740000000002901</c:v>
                </c:pt>
                <c:pt idx="3675">
                  <c:v>-25.750000000002899</c:v>
                </c:pt>
                <c:pt idx="3676">
                  <c:v>-25.760000000002901</c:v>
                </c:pt>
                <c:pt idx="3677">
                  <c:v>-25.770000000002899</c:v>
                </c:pt>
                <c:pt idx="3678">
                  <c:v>-25.7800000000029</c:v>
                </c:pt>
                <c:pt idx="3679">
                  <c:v>-25.790000000002902</c:v>
                </c:pt>
                <c:pt idx="3680">
                  <c:v>-25.8000000000029</c:v>
                </c:pt>
                <c:pt idx="3681">
                  <c:v>-25.810000000002901</c:v>
                </c:pt>
                <c:pt idx="3682">
                  <c:v>-25.820000000002899</c:v>
                </c:pt>
                <c:pt idx="3683">
                  <c:v>-25.830000000002901</c:v>
                </c:pt>
                <c:pt idx="3684">
                  <c:v>-25.840000000002899</c:v>
                </c:pt>
                <c:pt idx="3685">
                  <c:v>-25.850000000003</c:v>
                </c:pt>
                <c:pt idx="3686">
                  <c:v>-24.850000000003</c:v>
                </c:pt>
                <c:pt idx="3687">
                  <c:v>-24.860000000003001</c:v>
                </c:pt>
                <c:pt idx="3688">
                  <c:v>-24.870000000002999</c:v>
                </c:pt>
                <c:pt idx="3689">
                  <c:v>-24.880000000003001</c:v>
                </c:pt>
                <c:pt idx="3690">
                  <c:v>-24.890000000002999</c:v>
                </c:pt>
                <c:pt idx="3691">
                  <c:v>-24.900000000003001</c:v>
                </c:pt>
                <c:pt idx="3692">
                  <c:v>-24.910000000002999</c:v>
                </c:pt>
                <c:pt idx="3693">
                  <c:v>-24.920000000003</c:v>
                </c:pt>
                <c:pt idx="3694">
                  <c:v>-24.930000000003002</c:v>
                </c:pt>
                <c:pt idx="3695">
                  <c:v>-24.940000000003</c:v>
                </c:pt>
                <c:pt idx="3696">
                  <c:v>-24.950000000003001</c:v>
                </c:pt>
                <c:pt idx="3697">
                  <c:v>-24.960000000002999</c:v>
                </c:pt>
                <c:pt idx="3698">
                  <c:v>-24.970000000003001</c:v>
                </c:pt>
                <c:pt idx="3699">
                  <c:v>-24.980000000002999</c:v>
                </c:pt>
                <c:pt idx="3700">
                  <c:v>-24.990000000003</c:v>
                </c:pt>
                <c:pt idx="3701">
                  <c:v>-25.000000000002998</c:v>
                </c:pt>
                <c:pt idx="3702">
                  <c:v>-25.010000000003</c:v>
                </c:pt>
                <c:pt idx="3703">
                  <c:v>-25.020000000003002</c:v>
                </c:pt>
                <c:pt idx="3704">
                  <c:v>-25.030000000003</c:v>
                </c:pt>
                <c:pt idx="3705">
                  <c:v>-25.040000000003001</c:v>
                </c:pt>
                <c:pt idx="3706">
                  <c:v>-25.050000000002999</c:v>
                </c:pt>
                <c:pt idx="3707">
                  <c:v>-25.060000000003001</c:v>
                </c:pt>
                <c:pt idx="3708">
                  <c:v>-25.070000000002999</c:v>
                </c:pt>
                <c:pt idx="3709">
                  <c:v>-25.080000000003</c:v>
                </c:pt>
                <c:pt idx="3710">
                  <c:v>-25.090000000002998</c:v>
                </c:pt>
                <c:pt idx="3711">
                  <c:v>-25.100000000003</c:v>
                </c:pt>
                <c:pt idx="3712">
                  <c:v>-25.110000000003001</c:v>
                </c:pt>
                <c:pt idx="3713">
                  <c:v>-25.120000000002999</c:v>
                </c:pt>
                <c:pt idx="3714">
                  <c:v>-25.130000000003001</c:v>
                </c:pt>
                <c:pt idx="3715">
                  <c:v>-25.140000000002999</c:v>
                </c:pt>
                <c:pt idx="3716">
                  <c:v>-25.150000000003001</c:v>
                </c:pt>
                <c:pt idx="3717">
                  <c:v>-25.160000000002999</c:v>
                </c:pt>
                <c:pt idx="3718">
                  <c:v>-25.170000000003</c:v>
                </c:pt>
                <c:pt idx="3719">
                  <c:v>-25.180000000003002</c:v>
                </c:pt>
                <c:pt idx="3720">
                  <c:v>-25.190000000003</c:v>
                </c:pt>
                <c:pt idx="3721">
                  <c:v>-25.200000000003001</c:v>
                </c:pt>
                <c:pt idx="3722">
                  <c:v>-25.210000000002999</c:v>
                </c:pt>
                <c:pt idx="3723">
                  <c:v>-25.220000000003001</c:v>
                </c:pt>
                <c:pt idx="3724">
                  <c:v>-25.230000000002999</c:v>
                </c:pt>
                <c:pt idx="3725">
                  <c:v>-25.240000000003</c:v>
                </c:pt>
                <c:pt idx="3726">
                  <c:v>-25.250000000002998</c:v>
                </c:pt>
                <c:pt idx="3727">
                  <c:v>-25.260000000003</c:v>
                </c:pt>
                <c:pt idx="3728">
                  <c:v>-25.270000000003002</c:v>
                </c:pt>
                <c:pt idx="3729">
                  <c:v>-25.280000000003</c:v>
                </c:pt>
                <c:pt idx="3730">
                  <c:v>-25.290000000003001</c:v>
                </c:pt>
                <c:pt idx="3731">
                  <c:v>-25.300000000002999</c:v>
                </c:pt>
                <c:pt idx="3732">
                  <c:v>-25.310000000003001</c:v>
                </c:pt>
                <c:pt idx="3733">
                  <c:v>-25.320000000002999</c:v>
                </c:pt>
                <c:pt idx="3734">
                  <c:v>-25.330000000003</c:v>
                </c:pt>
                <c:pt idx="3735">
                  <c:v>-25.340000000002998</c:v>
                </c:pt>
                <c:pt idx="3736">
                  <c:v>-25.350000000003</c:v>
                </c:pt>
                <c:pt idx="3737">
                  <c:v>-25.360000000003001</c:v>
                </c:pt>
                <c:pt idx="3738">
                  <c:v>-25.370000000002999</c:v>
                </c:pt>
                <c:pt idx="3739">
                  <c:v>-25.380000000003001</c:v>
                </c:pt>
                <c:pt idx="3740">
                  <c:v>-25.390000000002999</c:v>
                </c:pt>
                <c:pt idx="3741">
                  <c:v>-25.400000000003001</c:v>
                </c:pt>
                <c:pt idx="3742">
                  <c:v>-25.410000000002999</c:v>
                </c:pt>
                <c:pt idx="3743">
                  <c:v>-25.420000000003</c:v>
                </c:pt>
                <c:pt idx="3744">
                  <c:v>-25.430000000003002</c:v>
                </c:pt>
                <c:pt idx="3745">
                  <c:v>-25.440000000003</c:v>
                </c:pt>
                <c:pt idx="3746">
                  <c:v>-25.450000000003001</c:v>
                </c:pt>
                <c:pt idx="3747">
                  <c:v>-25.460000000002999</c:v>
                </c:pt>
                <c:pt idx="3748">
                  <c:v>-25.470000000003001</c:v>
                </c:pt>
                <c:pt idx="3749">
                  <c:v>-25.480000000002999</c:v>
                </c:pt>
                <c:pt idx="3750">
                  <c:v>-25.4900000000031</c:v>
                </c:pt>
                <c:pt idx="3751">
                  <c:v>-25.500000000003102</c:v>
                </c:pt>
                <c:pt idx="3752">
                  <c:v>-25.5100000000031</c:v>
                </c:pt>
                <c:pt idx="3753">
                  <c:v>-25.520000000003101</c:v>
                </c:pt>
                <c:pt idx="3754">
                  <c:v>-25.530000000003099</c:v>
                </c:pt>
                <c:pt idx="3755">
                  <c:v>-25.540000000003101</c:v>
                </c:pt>
                <c:pt idx="3756">
                  <c:v>-25.550000000003099</c:v>
                </c:pt>
                <c:pt idx="3757">
                  <c:v>-25.5600000000031</c:v>
                </c:pt>
                <c:pt idx="3758">
                  <c:v>-25.570000000003098</c:v>
                </c:pt>
                <c:pt idx="3759">
                  <c:v>-25.5800000000031</c:v>
                </c:pt>
                <c:pt idx="3760">
                  <c:v>-25.590000000003101</c:v>
                </c:pt>
                <c:pt idx="3761">
                  <c:v>-25.600000000003099</c:v>
                </c:pt>
                <c:pt idx="3762">
                  <c:v>-25.610000000003101</c:v>
                </c:pt>
                <c:pt idx="3763">
                  <c:v>-25.620000000003099</c:v>
                </c:pt>
                <c:pt idx="3764">
                  <c:v>-25.630000000003101</c:v>
                </c:pt>
                <c:pt idx="3765">
                  <c:v>-25.640000000003099</c:v>
                </c:pt>
                <c:pt idx="3766">
                  <c:v>-25.6500000000031</c:v>
                </c:pt>
                <c:pt idx="3767">
                  <c:v>-25.660000000003102</c:v>
                </c:pt>
                <c:pt idx="3768">
                  <c:v>-25.6700000000031</c:v>
                </c:pt>
                <c:pt idx="3769">
                  <c:v>-25.680000000003101</c:v>
                </c:pt>
                <c:pt idx="3770">
                  <c:v>-25.690000000003099</c:v>
                </c:pt>
                <c:pt idx="3771">
                  <c:v>-25.700000000003101</c:v>
                </c:pt>
                <c:pt idx="3772">
                  <c:v>-25.710000000003099</c:v>
                </c:pt>
                <c:pt idx="3773">
                  <c:v>-25.7200000000031</c:v>
                </c:pt>
                <c:pt idx="3774">
                  <c:v>-24.7200000000031</c:v>
                </c:pt>
                <c:pt idx="3775">
                  <c:v>-24.730000000003098</c:v>
                </c:pt>
                <c:pt idx="3776">
                  <c:v>-24.7400000000031</c:v>
                </c:pt>
                <c:pt idx="3777">
                  <c:v>-24.750000000003102</c:v>
                </c:pt>
                <c:pt idx="3778">
                  <c:v>-24.7600000000031</c:v>
                </c:pt>
                <c:pt idx="3779">
                  <c:v>-24.770000000003101</c:v>
                </c:pt>
                <c:pt idx="3780">
                  <c:v>-24.780000000003099</c:v>
                </c:pt>
                <c:pt idx="3781">
                  <c:v>-24.790000000003101</c:v>
                </c:pt>
                <c:pt idx="3782">
                  <c:v>-24.800000000003099</c:v>
                </c:pt>
                <c:pt idx="3783">
                  <c:v>-24.8100000000031</c:v>
                </c:pt>
                <c:pt idx="3784">
                  <c:v>-24.820000000003098</c:v>
                </c:pt>
                <c:pt idx="3785">
                  <c:v>-24.8300000000031</c:v>
                </c:pt>
                <c:pt idx="3786">
                  <c:v>-24.840000000003101</c:v>
                </c:pt>
                <c:pt idx="3787">
                  <c:v>-24.850000000003099</c:v>
                </c:pt>
                <c:pt idx="3788">
                  <c:v>-24.860000000003101</c:v>
                </c:pt>
                <c:pt idx="3789">
                  <c:v>-24.870000000003099</c:v>
                </c:pt>
                <c:pt idx="3790">
                  <c:v>-24.880000000003101</c:v>
                </c:pt>
                <c:pt idx="3791">
                  <c:v>-24.890000000003099</c:v>
                </c:pt>
                <c:pt idx="3792">
                  <c:v>-24.9000000000031</c:v>
                </c:pt>
                <c:pt idx="3793">
                  <c:v>-24.910000000003102</c:v>
                </c:pt>
                <c:pt idx="3794">
                  <c:v>-24.9200000000031</c:v>
                </c:pt>
                <c:pt idx="3795">
                  <c:v>-24.930000000003101</c:v>
                </c:pt>
                <c:pt idx="3796">
                  <c:v>-24.940000000003099</c:v>
                </c:pt>
                <c:pt idx="3797">
                  <c:v>-24.950000000003101</c:v>
                </c:pt>
                <c:pt idx="3798">
                  <c:v>-24.960000000003099</c:v>
                </c:pt>
                <c:pt idx="3799">
                  <c:v>-24.9700000000031</c:v>
                </c:pt>
                <c:pt idx="3800">
                  <c:v>-24.980000000003098</c:v>
                </c:pt>
                <c:pt idx="3801">
                  <c:v>-24.9900000000031</c:v>
                </c:pt>
                <c:pt idx="3802">
                  <c:v>-25.000000000003102</c:v>
                </c:pt>
                <c:pt idx="3803">
                  <c:v>-25.0100000000031</c:v>
                </c:pt>
                <c:pt idx="3804">
                  <c:v>-25.020000000003101</c:v>
                </c:pt>
                <c:pt idx="3805">
                  <c:v>-25.030000000003099</c:v>
                </c:pt>
                <c:pt idx="3806">
                  <c:v>-25.040000000003101</c:v>
                </c:pt>
                <c:pt idx="3807">
                  <c:v>-25.050000000003099</c:v>
                </c:pt>
                <c:pt idx="3808">
                  <c:v>-25.0600000000031</c:v>
                </c:pt>
                <c:pt idx="3809">
                  <c:v>-25.070000000003098</c:v>
                </c:pt>
                <c:pt idx="3810">
                  <c:v>-25.0800000000031</c:v>
                </c:pt>
                <c:pt idx="3811">
                  <c:v>-25.090000000003101</c:v>
                </c:pt>
                <c:pt idx="3812">
                  <c:v>-25.100000000003099</c:v>
                </c:pt>
                <c:pt idx="3813">
                  <c:v>-25.110000000003101</c:v>
                </c:pt>
                <c:pt idx="3814">
                  <c:v>-25.120000000003099</c:v>
                </c:pt>
                <c:pt idx="3815">
                  <c:v>-25.1300000000032</c:v>
                </c:pt>
                <c:pt idx="3816">
                  <c:v>-25.140000000003202</c:v>
                </c:pt>
                <c:pt idx="3817">
                  <c:v>-25.1500000000032</c:v>
                </c:pt>
                <c:pt idx="3818">
                  <c:v>-25.160000000003201</c:v>
                </c:pt>
                <c:pt idx="3819">
                  <c:v>-25.170000000003199</c:v>
                </c:pt>
                <c:pt idx="3820">
                  <c:v>-25.180000000003201</c:v>
                </c:pt>
                <c:pt idx="3821">
                  <c:v>-25.190000000003199</c:v>
                </c:pt>
                <c:pt idx="3822">
                  <c:v>-25.2000000000032</c:v>
                </c:pt>
                <c:pt idx="3823">
                  <c:v>-25.210000000003198</c:v>
                </c:pt>
                <c:pt idx="3824">
                  <c:v>-25.2200000000032</c:v>
                </c:pt>
                <c:pt idx="3825">
                  <c:v>-25.230000000003201</c:v>
                </c:pt>
                <c:pt idx="3826">
                  <c:v>-25.240000000003199</c:v>
                </c:pt>
                <c:pt idx="3827">
                  <c:v>-25.250000000003201</c:v>
                </c:pt>
                <c:pt idx="3828">
                  <c:v>-25.260000000003199</c:v>
                </c:pt>
                <c:pt idx="3829">
                  <c:v>-25.270000000003201</c:v>
                </c:pt>
                <c:pt idx="3830">
                  <c:v>-25.280000000003199</c:v>
                </c:pt>
                <c:pt idx="3831">
                  <c:v>-25.2900000000032</c:v>
                </c:pt>
                <c:pt idx="3832">
                  <c:v>-25.300000000003202</c:v>
                </c:pt>
                <c:pt idx="3833">
                  <c:v>-25.3100000000032</c:v>
                </c:pt>
                <c:pt idx="3834">
                  <c:v>-25.320000000003201</c:v>
                </c:pt>
                <c:pt idx="3835">
                  <c:v>-25.330000000003199</c:v>
                </c:pt>
                <c:pt idx="3836">
                  <c:v>-25.340000000003201</c:v>
                </c:pt>
                <c:pt idx="3837">
                  <c:v>-25.350000000003199</c:v>
                </c:pt>
                <c:pt idx="3838">
                  <c:v>-25.3600000000032</c:v>
                </c:pt>
                <c:pt idx="3839">
                  <c:v>-25.370000000003198</c:v>
                </c:pt>
                <c:pt idx="3840">
                  <c:v>-25.3800000000032</c:v>
                </c:pt>
                <c:pt idx="3841">
                  <c:v>-25.390000000003202</c:v>
                </c:pt>
                <c:pt idx="3842">
                  <c:v>-25.4000000000032</c:v>
                </c:pt>
                <c:pt idx="3843">
                  <c:v>-25.410000000003201</c:v>
                </c:pt>
                <c:pt idx="3844">
                  <c:v>-25.420000000003199</c:v>
                </c:pt>
                <c:pt idx="3845">
                  <c:v>-25.430000000003201</c:v>
                </c:pt>
                <c:pt idx="3846">
                  <c:v>-25.440000000003199</c:v>
                </c:pt>
                <c:pt idx="3847">
                  <c:v>-25.4500000000032</c:v>
                </c:pt>
                <c:pt idx="3848">
                  <c:v>-25.460000000003198</c:v>
                </c:pt>
                <c:pt idx="3849">
                  <c:v>-25.4700000000032</c:v>
                </c:pt>
                <c:pt idx="3850">
                  <c:v>-25.480000000003201</c:v>
                </c:pt>
                <c:pt idx="3851">
                  <c:v>-25.490000000003199</c:v>
                </c:pt>
                <c:pt idx="3852">
                  <c:v>-25.500000000003201</c:v>
                </c:pt>
                <c:pt idx="3853">
                  <c:v>-25.510000000003199</c:v>
                </c:pt>
                <c:pt idx="3854">
                  <c:v>-25.520000000003201</c:v>
                </c:pt>
                <c:pt idx="3855">
                  <c:v>-25.530000000003199</c:v>
                </c:pt>
                <c:pt idx="3856">
                  <c:v>-25.5400000000032</c:v>
                </c:pt>
                <c:pt idx="3857">
                  <c:v>-25.550000000003202</c:v>
                </c:pt>
                <c:pt idx="3858">
                  <c:v>-25.5600000000032</c:v>
                </c:pt>
                <c:pt idx="3859">
                  <c:v>-25.570000000003201</c:v>
                </c:pt>
                <c:pt idx="3860">
                  <c:v>-25.580000000003199</c:v>
                </c:pt>
                <c:pt idx="3861">
                  <c:v>-25.590000000003201</c:v>
                </c:pt>
                <c:pt idx="3862">
                  <c:v>-25.600000000003199</c:v>
                </c:pt>
                <c:pt idx="3863">
                  <c:v>-25.6100000000032</c:v>
                </c:pt>
                <c:pt idx="3864">
                  <c:v>-25.620000000003198</c:v>
                </c:pt>
                <c:pt idx="3865">
                  <c:v>-25.6300000000032</c:v>
                </c:pt>
                <c:pt idx="3866">
                  <c:v>-25.640000000003202</c:v>
                </c:pt>
                <c:pt idx="3867">
                  <c:v>-25.6500000000032</c:v>
                </c:pt>
                <c:pt idx="3868">
                  <c:v>-25.660000000003201</c:v>
                </c:pt>
                <c:pt idx="3869">
                  <c:v>-25.670000000003199</c:v>
                </c:pt>
                <c:pt idx="3870">
                  <c:v>-25.680000000003201</c:v>
                </c:pt>
                <c:pt idx="3871">
                  <c:v>-25.690000000003199</c:v>
                </c:pt>
                <c:pt idx="3872">
                  <c:v>-24.690000000003199</c:v>
                </c:pt>
                <c:pt idx="3873">
                  <c:v>-24.7000000000032</c:v>
                </c:pt>
                <c:pt idx="3874">
                  <c:v>-24.710000000003198</c:v>
                </c:pt>
                <c:pt idx="3875">
                  <c:v>-24.7200000000032</c:v>
                </c:pt>
                <c:pt idx="3876">
                  <c:v>-24.730000000003201</c:v>
                </c:pt>
                <c:pt idx="3877">
                  <c:v>-24.740000000003199</c:v>
                </c:pt>
                <c:pt idx="3878">
                  <c:v>-24.750000000003201</c:v>
                </c:pt>
                <c:pt idx="3879">
                  <c:v>-24.760000000003199</c:v>
                </c:pt>
                <c:pt idx="3880">
                  <c:v>-24.7700000000033</c:v>
                </c:pt>
                <c:pt idx="3881">
                  <c:v>-24.780000000003302</c:v>
                </c:pt>
                <c:pt idx="3882">
                  <c:v>-24.7900000000033</c:v>
                </c:pt>
                <c:pt idx="3883">
                  <c:v>-24.800000000003301</c:v>
                </c:pt>
                <c:pt idx="3884">
                  <c:v>-24.810000000003299</c:v>
                </c:pt>
                <c:pt idx="3885">
                  <c:v>-24.820000000003301</c:v>
                </c:pt>
                <c:pt idx="3886">
                  <c:v>-24.830000000003299</c:v>
                </c:pt>
                <c:pt idx="3887">
                  <c:v>-24.8400000000033</c:v>
                </c:pt>
                <c:pt idx="3888">
                  <c:v>-24.850000000003298</c:v>
                </c:pt>
                <c:pt idx="3889">
                  <c:v>-24.8600000000033</c:v>
                </c:pt>
                <c:pt idx="3890">
                  <c:v>-24.870000000003301</c:v>
                </c:pt>
                <c:pt idx="3891">
                  <c:v>-24.880000000003299</c:v>
                </c:pt>
                <c:pt idx="3892">
                  <c:v>-24.890000000003301</c:v>
                </c:pt>
                <c:pt idx="3893">
                  <c:v>-24.900000000003299</c:v>
                </c:pt>
                <c:pt idx="3894">
                  <c:v>-24.910000000003301</c:v>
                </c:pt>
                <c:pt idx="3895">
                  <c:v>-24.920000000003299</c:v>
                </c:pt>
                <c:pt idx="3896">
                  <c:v>-24.9300000000033</c:v>
                </c:pt>
                <c:pt idx="3897">
                  <c:v>-24.940000000003302</c:v>
                </c:pt>
                <c:pt idx="3898">
                  <c:v>-24.9500000000033</c:v>
                </c:pt>
                <c:pt idx="3899">
                  <c:v>-24.960000000003301</c:v>
                </c:pt>
                <c:pt idx="3900">
                  <c:v>-24.970000000003299</c:v>
                </c:pt>
                <c:pt idx="3901">
                  <c:v>-24.980000000003301</c:v>
                </c:pt>
                <c:pt idx="3902">
                  <c:v>-24.990000000003299</c:v>
                </c:pt>
                <c:pt idx="3903">
                  <c:v>-25.0000000000033</c:v>
                </c:pt>
                <c:pt idx="3904">
                  <c:v>-25.010000000003298</c:v>
                </c:pt>
                <c:pt idx="3905">
                  <c:v>-25.0200000000033</c:v>
                </c:pt>
                <c:pt idx="3906">
                  <c:v>-25.030000000003302</c:v>
                </c:pt>
                <c:pt idx="3907">
                  <c:v>-25.0400000000033</c:v>
                </c:pt>
                <c:pt idx="3908">
                  <c:v>-25.050000000003301</c:v>
                </c:pt>
                <c:pt idx="3909">
                  <c:v>-25.060000000003299</c:v>
                </c:pt>
                <c:pt idx="3910">
                  <c:v>-25.070000000003301</c:v>
                </c:pt>
                <c:pt idx="3911">
                  <c:v>-25.080000000003299</c:v>
                </c:pt>
                <c:pt idx="3912">
                  <c:v>-25.0900000000033</c:v>
                </c:pt>
                <c:pt idx="3913">
                  <c:v>-25.100000000003298</c:v>
                </c:pt>
                <c:pt idx="3914">
                  <c:v>-25.1100000000033</c:v>
                </c:pt>
                <c:pt idx="3915">
                  <c:v>-25.120000000003301</c:v>
                </c:pt>
                <c:pt idx="3916">
                  <c:v>-25.130000000003299</c:v>
                </c:pt>
                <c:pt idx="3917">
                  <c:v>-25.140000000003301</c:v>
                </c:pt>
                <c:pt idx="3918">
                  <c:v>-25.150000000003299</c:v>
                </c:pt>
                <c:pt idx="3919">
                  <c:v>-25.160000000003301</c:v>
                </c:pt>
                <c:pt idx="3920">
                  <c:v>-25.170000000003299</c:v>
                </c:pt>
                <c:pt idx="3921">
                  <c:v>-25.1800000000033</c:v>
                </c:pt>
                <c:pt idx="3922">
                  <c:v>-25.190000000003302</c:v>
                </c:pt>
                <c:pt idx="3923">
                  <c:v>-25.2000000000033</c:v>
                </c:pt>
                <c:pt idx="3924">
                  <c:v>-25.210000000003301</c:v>
                </c:pt>
                <c:pt idx="3925">
                  <c:v>-25.220000000003299</c:v>
                </c:pt>
                <c:pt idx="3926">
                  <c:v>-25.230000000003301</c:v>
                </c:pt>
                <c:pt idx="3927">
                  <c:v>-25.240000000003299</c:v>
                </c:pt>
                <c:pt idx="3928">
                  <c:v>-25.2500000000033</c:v>
                </c:pt>
                <c:pt idx="3929">
                  <c:v>-25.260000000003298</c:v>
                </c:pt>
                <c:pt idx="3930">
                  <c:v>-25.2700000000033</c:v>
                </c:pt>
                <c:pt idx="3931">
                  <c:v>-25.280000000003302</c:v>
                </c:pt>
                <c:pt idx="3932">
                  <c:v>-25.2900000000033</c:v>
                </c:pt>
                <c:pt idx="3933">
                  <c:v>-25.300000000003301</c:v>
                </c:pt>
                <c:pt idx="3934">
                  <c:v>-25.310000000003299</c:v>
                </c:pt>
                <c:pt idx="3935">
                  <c:v>-25.320000000003301</c:v>
                </c:pt>
                <c:pt idx="3936">
                  <c:v>-25.330000000003299</c:v>
                </c:pt>
                <c:pt idx="3937">
                  <c:v>-25.3400000000033</c:v>
                </c:pt>
                <c:pt idx="3938">
                  <c:v>-25.350000000003298</c:v>
                </c:pt>
                <c:pt idx="3939">
                  <c:v>-25.3600000000033</c:v>
                </c:pt>
                <c:pt idx="3940">
                  <c:v>-25.370000000003301</c:v>
                </c:pt>
                <c:pt idx="3941">
                  <c:v>-25.380000000003299</c:v>
                </c:pt>
                <c:pt idx="3942">
                  <c:v>-25.390000000003301</c:v>
                </c:pt>
                <c:pt idx="3943">
                  <c:v>-25.400000000003299</c:v>
                </c:pt>
                <c:pt idx="3944">
                  <c:v>-25.4100000000034</c:v>
                </c:pt>
                <c:pt idx="3945">
                  <c:v>-25.420000000003402</c:v>
                </c:pt>
                <c:pt idx="3946">
                  <c:v>-25.4300000000034</c:v>
                </c:pt>
                <c:pt idx="3947">
                  <c:v>-25.440000000003401</c:v>
                </c:pt>
                <c:pt idx="3948">
                  <c:v>-25.450000000003399</c:v>
                </c:pt>
                <c:pt idx="3949">
                  <c:v>-25.460000000003401</c:v>
                </c:pt>
                <c:pt idx="3950">
                  <c:v>-25.470000000003399</c:v>
                </c:pt>
                <c:pt idx="3951">
                  <c:v>-25.4800000000034</c:v>
                </c:pt>
                <c:pt idx="3952">
                  <c:v>-25.490000000003398</c:v>
                </c:pt>
                <c:pt idx="3953">
                  <c:v>-25.5000000000034</c:v>
                </c:pt>
                <c:pt idx="3954">
                  <c:v>-25.510000000003402</c:v>
                </c:pt>
                <c:pt idx="3955">
                  <c:v>-25.5200000000034</c:v>
                </c:pt>
                <c:pt idx="3956">
                  <c:v>-25.530000000003401</c:v>
                </c:pt>
                <c:pt idx="3957">
                  <c:v>-25.540000000003399</c:v>
                </c:pt>
                <c:pt idx="3958">
                  <c:v>-25.550000000003401</c:v>
                </c:pt>
                <c:pt idx="3959">
                  <c:v>-25.560000000003399</c:v>
                </c:pt>
                <c:pt idx="3960">
                  <c:v>-25.5700000000034</c:v>
                </c:pt>
                <c:pt idx="3961">
                  <c:v>-25.580000000003398</c:v>
                </c:pt>
                <c:pt idx="3962">
                  <c:v>-25.5900000000034</c:v>
                </c:pt>
                <c:pt idx="3963">
                  <c:v>-25.600000000003401</c:v>
                </c:pt>
                <c:pt idx="3964">
                  <c:v>-25.610000000003399</c:v>
                </c:pt>
                <c:pt idx="3965">
                  <c:v>-25.620000000003401</c:v>
                </c:pt>
                <c:pt idx="3966">
                  <c:v>-24.620000000003401</c:v>
                </c:pt>
                <c:pt idx="3967">
                  <c:v>-24.630000000003399</c:v>
                </c:pt>
                <c:pt idx="3968">
                  <c:v>-24.640000000003401</c:v>
                </c:pt>
                <c:pt idx="3969">
                  <c:v>-24.650000000003399</c:v>
                </c:pt>
                <c:pt idx="3970">
                  <c:v>-24.6600000000034</c:v>
                </c:pt>
                <c:pt idx="3971">
                  <c:v>-24.670000000003402</c:v>
                </c:pt>
                <c:pt idx="3972">
                  <c:v>-24.6800000000034</c:v>
                </c:pt>
                <c:pt idx="3973">
                  <c:v>-24.690000000003401</c:v>
                </c:pt>
                <c:pt idx="3974">
                  <c:v>-24.700000000003399</c:v>
                </c:pt>
                <c:pt idx="3975">
                  <c:v>-24.710000000003401</c:v>
                </c:pt>
                <c:pt idx="3976">
                  <c:v>-24.720000000003399</c:v>
                </c:pt>
                <c:pt idx="3977">
                  <c:v>-24.7300000000034</c:v>
                </c:pt>
                <c:pt idx="3978">
                  <c:v>-24.740000000003398</c:v>
                </c:pt>
                <c:pt idx="3979">
                  <c:v>-24.7500000000034</c:v>
                </c:pt>
                <c:pt idx="3980">
                  <c:v>-24.760000000003402</c:v>
                </c:pt>
                <c:pt idx="3981">
                  <c:v>-24.7700000000034</c:v>
                </c:pt>
                <c:pt idx="3982">
                  <c:v>-24.780000000003401</c:v>
                </c:pt>
                <c:pt idx="3983">
                  <c:v>-24.790000000003399</c:v>
                </c:pt>
                <c:pt idx="3984">
                  <c:v>-24.800000000003401</c:v>
                </c:pt>
                <c:pt idx="3985">
                  <c:v>-24.810000000003399</c:v>
                </c:pt>
                <c:pt idx="3986">
                  <c:v>-24.8200000000034</c:v>
                </c:pt>
                <c:pt idx="3987">
                  <c:v>-24.830000000003398</c:v>
                </c:pt>
                <c:pt idx="3988">
                  <c:v>-24.8400000000034</c:v>
                </c:pt>
                <c:pt idx="3989">
                  <c:v>-24.850000000003401</c:v>
                </c:pt>
                <c:pt idx="3990">
                  <c:v>-24.860000000003399</c:v>
                </c:pt>
                <c:pt idx="3991">
                  <c:v>-24.870000000003401</c:v>
                </c:pt>
                <c:pt idx="3992">
                  <c:v>-24.880000000003399</c:v>
                </c:pt>
                <c:pt idx="3993">
                  <c:v>-24.890000000003401</c:v>
                </c:pt>
                <c:pt idx="3994">
                  <c:v>-24.900000000003399</c:v>
                </c:pt>
                <c:pt idx="3995">
                  <c:v>-24.9100000000034</c:v>
                </c:pt>
                <c:pt idx="3996">
                  <c:v>-24.920000000003402</c:v>
                </c:pt>
                <c:pt idx="3997">
                  <c:v>-24.9300000000034</c:v>
                </c:pt>
                <c:pt idx="3998">
                  <c:v>-24.940000000003401</c:v>
                </c:pt>
                <c:pt idx="3999">
                  <c:v>-24.950000000003399</c:v>
                </c:pt>
                <c:pt idx="4000">
                  <c:v>-24.960000000003401</c:v>
                </c:pt>
                <c:pt idx="4001">
                  <c:v>-24.970000000003399</c:v>
                </c:pt>
                <c:pt idx="4002">
                  <c:v>-25.0700000000034</c:v>
                </c:pt>
                <c:pt idx="4003">
                  <c:v>-25.080000000003398</c:v>
                </c:pt>
                <c:pt idx="4004">
                  <c:v>-25.0900000000034</c:v>
                </c:pt>
                <c:pt idx="4005">
                  <c:v>-25.100000000003401</c:v>
                </c:pt>
                <c:pt idx="4006">
                  <c:v>-25.110000000003399</c:v>
                </c:pt>
                <c:pt idx="4007">
                  <c:v>-25.120000000003401</c:v>
                </c:pt>
                <c:pt idx="4008">
                  <c:v>-25.130000000003399</c:v>
                </c:pt>
                <c:pt idx="4009">
                  <c:v>-25.1400000000035</c:v>
                </c:pt>
                <c:pt idx="4010">
                  <c:v>-25.150000000003502</c:v>
                </c:pt>
                <c:pt idx="4011">
                  <c:v>-25.1600000000035</c:v>
                </c:pt>
                <c:pt idx="4012">
                  <c:v>-25.170000000003501</c:v>
                </c:pt>
                <c:pt idx="4013">
                  <c:v>-25.180000000003499</c:v>
                </c:pt>
                <c:pt idx="4014">
                  <c:v>-25.190000000003501</c:v>
                </c:pt>
                <c:pt idx="4015">
                  <c:v>-25.200000000003499</c:v>
                </c:pt>
                <c:pt idx="4016">
                  <c:v>-25.2100000000035</c:v>
                </c:pt>
                <c:pt idx="4017">
                  <c:v>-25.220000000003498</c:v>
                </c:pt>
                <c:pt idx="4018">
                  <c:v>-25.2300000000035</c:v>
                </c:pt>
                <c:pt idx="4019">
                  <c:v>-25.240000000003501</c:v>
                </c:pt>
                <c:pt idx="4020">
                  <c:v>-25.250000000003499</c:v>
                </c:pt>
                <c:pt idx="4021">
                  <c:v>-25.260000000003501</c:v>
                </c:pt>
                <c:pt idx="4022">
                  <c:v>-25.270000000003499</c:v>
                </c:pt>
                <c:pt idx="4023">
                  <c:v>-25.280000000003501</c:v>
                </c:pt>
                <c:pt idx="4024">
                  <c:v>-25.290000000003499</c:v>
                </c:pt>
                <c:pt idx="4025">
                  <c:v>-25.3000000000035</c:v>
                </c:pt>
                <c:pt idx="4026">
                  <c:v>-25.310000000003502</c:v>
                </c:pt>
                <c:pt idx="4027">
                  <c:v>-25.3200000000035</c:v>
                </c:pt>
                <c:pt idx="4028">
                  <c:v>-25.330000000003501</c:v>
                </c:pt>
                <c:pt idx="4029">
                  <c:v>-25.340000000003499</c:v>
                </c:pt>
                <c:pt idx="4030">
                  <c:v>-25.350000000003501</c:v>
                </c:pt>
                <c:pt idx="4031">
                  <c:v>-25.360000000003499</c:v>
                </c:pt>
                <c:pt idx="4032">
                  <c:v>-25.3700000000035</c:v>
                </c:pt>
                <c:pt idx="4033">
                  <c:v>-25.380000000003498</c:v>
                </c:pt>
                <c:pt idx="4034">
                  <c:v>-25.3900000000035</c:v>
                </c:pt>
                <c:pt idx="4035">
                  <c:v>-25.400000000003502</c:v>
                </c:pt>
                <c:pt idx="4036">
                  <c:v>-25.4100000000035</c:v>
                </c:pt>
                <c:pt idx="4037">
                  <c:v>-25.420000000003501</c:v>
                </c:pt>
                <c:pt idx="4038">
                  <c:v>-25.430000000003499</c:v>
                </c:pt>
                <c:pt idx="4039">
                  <c:v>-25.440000000003501</c:v>
                </c:pt>
                <c:pt idx="4040">
                  <c:v>-25.450000000003499</c:v>
                </c:pt>
                <c:pt idx="4041">
                  <c:v>-25.4600000000035</c:v>
                </c:pt>
                <c:pt idx="4042">
                  <c:v>-25.470000000003498</c:v>
                </c:pt>
                <c:pt idx="4043">
                  <c:v>-25.4800000000035</c:v>
                </c:pt>
                <c:pt idx="4044">
                  <c:v>-25.490000000003501</c:v>
                </c:pt>
                <c:pt idx="4045">
                  <c:v>-25.500000000003499</c:v>
                </c:pt>
                <c:pt idx="4046">
                  <c:v>-25.510000000003501</c:v>
                </c:pt>
                <c:pt idx="4047">
                  <c:v>-25.520000000003499</c:v>
                </c:pt>
                <c:pt idx="4048">
                  <c:v>-25.530000000003501</c:v>
                </c:pt>
                <c:pt idx="4049">
                  <c:v>-25.540000000003499</c:v>
                </c:pt>
                <c:pt idx="4050">
                  <c:v>-25.5500000000035</c:v>
                </c:pt>
                <c:pt idx="4051">
                  <c:v>-25.560000000003502</c:v>
                </c:pt>
                <c:pt idx="4052">
                  <c:v>-25.5700000000035</c:v>
                </c:pt>
                <c:pt idx="4053">
                  <c:v>-25.580000000003501</c:v>
                </c:pt>
                <c:pt idx="4054">
                  <c:v>-25.590000000003499</c:v>
                </c:pt>
                <c:pt idx="4055">
                  <c:v>-24.590000000003499</c:v>
                </c:pt>
                <c:pt idx="4056">
                  <c:v>-24.600000000003501</c:v>
                </c:pt>
                <c:pt idx="4057">
                  <c:v>-24.610000000003499</c:v>
                </c:pt>
                <c:pt idx="4058">
                  <c:v>-24.6200000000035</c:v>
                </c:pt>
                <c:pt idx="4059">
                  <c:v>-24.630000000003498</c:v>
                </c:pt>
                <c:pt idx="4060">
                  <c:v>-24.6400000000035</c:v>
                </c:pt>
                <c:pt idx="4061">
                  <c:v>-24.650000000003502</c:v>
                </c:pt>
                <c:pt idx="4062">
                  <c:v>-24.6600000000035</c:v>
                </c:pt>
                <c:pt idx="4063">
                  <c:v>-24.670000000003501</c:v>
                </c:pt>
                <c:pt idx="4064">
                  <c:v>-24.680000000003499</c:v>
                </c:pt>
                <c:pt idx="4065">
                  <c:v>-24.690000000003501</c:v>
                </c:pt>
                <c:pt idx="4066">
                  <c:v>-24.700000000003499</c:v>
                </c:pt>
                <c:pt idx="4067">
                  <c:v>-24.7100000000035</c:v>
                </c:pt>
                <c:pt idx="4068">
                  <c:v>-24.720000000003498</c:v>
                </c:pt>
                <c:pt idx="4069">
                  <c:v>-24.7300000000035</c:v>
                </c:pt>
                <c:pt idx="4070">
                  <c:v>-24.740000000003501</c:v>
                </c:pt>
                <c:pt idx="4071">
                  <c:v>-24.750000000003499</c:v>
                </c:pt>
                <c:pt idx="4072">
                  <c:v>-24.760000000003501</c:v>
                </c:pt>
                <c:pt idx="4073">
                  <c:v>-24.770000000003499</c:v>
                </c:pt>
                <c:pt idx="4074">
                  <c:v>-24.7800000000036</c:v>
                </c:pt>
                <c:pt idx="4075">
                  <c:v>-24.790000000003602</c:v>
                </c:pt>
                <c:pt idx="4076">
                  <c:v>-24.8000000000036</c:v>
                </c:pt>
                <c:pt idx="4077">
                  <c:v>-24.810000000003601</c:v>
                </c:pt>
                <c:pt idx="4078">
                  <c:v>-24.820000000003599</c:v>
                </c:pt>
                <c:pt idx="4079">
                  <c:v>-24.830000000003601</c:v>
                </c:pt>
                <c:pt idx="4080">
                  <c:v>-24.840000000003599</c:v>
                </c:pt>
                <c:pt idx="4081">
                  <c:v>-24.8500000000036</c:v>
                </c:pt>
                <c:pt idx="4082">
                  <c:v>-24.860000000003598</c:v>
                </c:pt>
                <c:pt idx="4083">
                  <c:v>-24.8700000000036</c:v>
                </c:pt>
                <c:pt idx="4084">
                  <c:v>-24.880000000003601</c:v>
                </c:pt>
                <c:pt idx="4085">
                  <c:v>-24.890000000003599</c:v>
                </c:pt>
                <c:pt idx="4086">
                  <c:v>-24.900000000003601</c:v>
                </c:pt>
                <c:pt idx="4087">
                  <c:v>-24.910000000003599</c:v>
                </c:pt>
                <c:pt idx="4088">
                  <c:v>-24.920000000003601</c:v>
                </c:pt>
                <c:pt idx="4089">
                  <c:v>-24.930000000003599</c:v>
                </c:pt>
                <c:pt idx="4090">
                  <c:v>-24.9400000000036</c:v>
                </c:pt>
                <c:pt idx="4091">
                  <c:v>-24.950000000003602</c:v>
                </c:pt>
                <c:pt idx="4092">
                  <c:v>-24.9600000000036</c:v>
                </c:pt>
                <c:pt idx="4093">
                  <c:v>-24.970000000003601</c:v>
                </c:pt>
                <c:pt idx="4094">
                  <c:v>-24.980000000003599</c:v>
                </c:pt>
                <c:pt idx="4095">
                  <c:v>-24.990000000003601</c:v>
                </c:pt>
                <c:pt idx="4096">
                  <c:v>-25.000000000003599</c:v>
                </c:pt>
                <c:pt idx="4097">
                  <c:v>-25.0100000000036</c:v>
                </c:pt>
                <c:pt idx="4098">
                  <c:v>-25.020000000003598</c:v>
                </c:pt>
                <c:pt idx="4099">
                  <c:v>-25.0300000000036</c:v>
                </c:pt>
                <c:pt idx="4100">
                  <c:v>-25.040000000003602</c:v>
                </c:pt>
                <c:pt idx="4101">
                  <c:v>-25.0500000000036</c:v>
                </c:pt>
                <c:pt idx="4102">
                  <c:v>-25.060000000003601</c:v>
                </c:pt>
                <c:pt idx="4103">
                  <c:v>-25.070000000003599</c:v>
                </c:pt>
                <c:pt idx="4104">
                  <c:v>-25.080000000003601</c:v>
                </c:pt>
                <c:pt idx="4105">
                  <c:v>-25.090000000003599</c:v>
                </c:pt>
                <c:pt idx="4106">
                  <c:v>-25.1000000000036</c:v>
                </c:pt>
                <c:pt idx="4107">
                  <c:v>-25.110000000003598</c:v>
                </c:pt>
                <c:pt idx="4108">
                  <c:v>-25.1200000000036</c:v>
                </c:pt>
                <c:pt idx="4109">
                  <c:v>-25.130000000003601</c:v>
                </c:pt>
                <c:pt idx="4110">
                  <c:v>-25.140000000003599</c:v>
                </c:pt>
                <c:pt idx="4111">
                  <c:v>-25.150000000003601</c:v>
                </c:pt>
                <c:pt idx="4112">
                  <c:v>-25.160000000003599</c:v>
                </c:pt>
                <c:pt idx="4113">
                  <c:v>-25.170000000003601</c:v>
                </c:pt>
                <c:pt idx="4114">
                  <c:v>-25.180000000003599</c:v>
                </c:pt>
                <c:pt idx="4115">
                  <c:v>-25.1900000000036</c:v>
                </c:pt>
                <c:pt idx="4116">
                  <c:v>-25.200000000003602</c:v>
                </c:pt>
                <c:pt idx="4117">
                  <c:v>-25.2100000000036</c:v>
                </c:pt>
                <c:pt idx="4118">
                  <c:v>-25.220000000003601</c:v>
                </c:pt>
                <c:pt idx="4119">
                  <c:v>-25.230000000003599</c:v>
                </c:pt>
                <c:pt idx="4120">
                  <c:v>-25.240000000003601</c:v>
                </c:pt>
                <c:pt idx="4121">
                  <c:v>-25.250000000003599</c:v>
                </c:pt>
                <c:pt idx="4122">
                  <c:v>-25.2600000000036</c:v>
                </c:pt>
                <c:pt idx="4123">
                  <c:v>-25.270000000003598</c:v>
                </c:pt>
                <c:pt idx="4124">
                  <c:v>-25.2800000000036</c:v>
                </c:pt>
                <c:pt idx="4125">
                  <c:v>-25.290000000003602</c:v>
                </c:pt>
                <c:pt idx="4126">
                  <c:v>-25.3000000000036</c:v>
                </c:pt>
                <c:pt idx="4127">
                  <c:v>-25.310000000003601</c:v>
                </c:pt>
                <c:pt idx="4128">
                  <c:v>-25.320000000003599</c:v>
                </c:pt>
                <c:pt idx="4129">
                  <c:v>-25.330000000003601</c:v>
                </c:pt>
                <c:pt idx="4130">
                  <c:v>-25.340000000003599</c:v>
                </c:pt>
                <c:pt idx="4131">
                  <c:v>-25.3500000000036</c:v>
                </c:pt>
                <c:pt idx="4132">
                  <c:v>-25.360000000003598</c:v>
                </c:pt>
                <c:pt idx="4133">
                  <c:v>-25.3700000000036</c:v>
                </c:pt>
                <c:pt idx="4134">
                  <c:v>-25.380000000003601</c:v>
                </c:pt>
                <c:pt idx="4135">
                  <c:v>-25.390000000003599</c:v>
                </c:pt>
                <c:pt idx="4136">
                  <c:v>-25.400000000003601</c:v>
                </c:pt>
                <c:pt idx="4137">
                  <c:v>-25.410000000003599</c:v>
                </c:pt>
                <c:pt idx="4138">
                  <c:v>-25.4200000000037</c:v>
                </c:pt>
                <c:pt idx="4139">
                  <c:v>-25.430000000003702</c:v>
                </c:pt>
                <c:pt idx="4140">
                  <c:v>-25.4400000000037</c:v>
                </c:pt>
                <c:pt idx="4141">
                  <c:v>-25.450000000003701</c:v>
                </c:pt>
                <c:pt idx="4142">
                  <c:v>-25.460000000003699</c:v>
                </c:pt>
                <c:pt idx="4143">
                  <c:v>-24.460000000003699</c:v>
                </c:pt>
                <c:pt idx="4144">
                  <c:v>-24.470000000003701</c:v>
                </c:pt>
                <c:pt idx="4145">
                  <c:v>-24.480000000003699</c:v>
                </c:pt>
                <c:pt idx="4146">
                  <c:v>-24.4900000000037</c:v>
                </c:pt>
                <c:pt idx="4147">
                  <c:v>-24.500000000003698</c:v>
                </c:pt>
                <c:pt idx="4148">
                  <c:v>-24.5100000000037</c:v>
                </c:pt>
                <c:pt idx="4149">
                  <c:v>-24.520000000003702</c:v>
                </c:pt>
                <c:pt idx="4150">
                  <c:v>-24.5300000000037</c:v>
                </c:pt>
                <c:pt idx="4151">
                  <c:v>-24.540000000003701</c:v>
                </c:pt>
                <c:pt idx="4152">
                  <c:v>-24.550000000003699</c:v>
                </c:pt>
                <c:pt idx="4153">
                  <c:v>-24.560000000003701</c:v>
                </c:pt>
                <c:pt idx="4154">
                  <c:v>-24.570000000003699</c:v>
                </c:pt>
                <c:pt idx="4155">
                  <c:v>-24.5800000000037</c:v>
                </c:pt>
                <c:pt idx="4156">
                  <c:v>-24.590000000003698</c:v>
                </c:pt>
                <c:pt idx="4157">
                  <c:v>-24.6000000000037</c:v>
                </c:pt>
                <c:pt idx="4158">
                  <c:v>-24.610000000003701</c:v>
                </c:pt>
                <c:pt idx="4159">
                  <c:v>-24.620000000003699</c:v>
                </c:pt>
                <c:pt idx="4160">
                  <c:v>-24.630000000003701</c:v>
                </c:pt>
                <c:pt idx="4161">
                  <c:v>-24.640000000003699</c:v>
                </c:pt>
                <c:pt idx="4162">
                  <c:v>-24.650000000003701</c:v>
                </c:pt>
                <c:pt idx="4163">
                  <c:v>-24.660000000003699</c:v>
                </c:pt>
                <c:pt idx="4164">
                  <c:v>-24.6700000000037</c:v>
                </c:pt>
                <c:pt idx="4165">
                  <c:v>-24.680000000003702</c:v>
                </c:pt>
                <c:pt idx="4166">
                  <c:v>-24.6900000000037</c:v>
                </c:pt>
                <c:pt idx="4167">
                  <c:v>-24.700000000003701</c:v>
                </c:pt>
                <c:pt idx="4168">
                  <c:v>-24.710000000003699</c:v>
                </c:pt>
                <c:pt idx="4169">
                  <c:v>-24.720000000003701</c:v>
                </c:pt>
                <c:pt idx="4170">
                  <c:v>-24.730000000003699</c:v>
                </c:pt>
                <c:pt idx="4171">
                  <c:v>-24.7400000000037</c:v>
                </c:pt>
                <c:pt idx="4172">
                  <c:v>-24.750000000003698</c:v>
                </c:pt>
                <c:pt idx="4173">
                  <c:v>-24.7600000000037</c:v>
                </c:pt>
                <c:pt idx="4174">
                  <c:v>-24.770000000003702</c:v>
                </c:pt>
                <c:pt idx="4175">
                  <c:v>-24.7800000000037</c:v>
                </c:pt>
                <c:pt idx="4176">
                  <c:v>-24.790000000003701</c:v>
                </c:pt>
                <c:pt idx="4177">
                  <c:v>-24.800000000003699</c:v>
                </c:pt>
                <c:pt idx="4178">
                  <c:v>-24.810000000003701</c:v>
                </c:pt>
                <c:pt idx="4179">
                  <c:v>-24.820000000003699</c:v>
                </c:pt>
                <c:pt idx="4180">
                  <c:v>-24.8300000000037</c:v>
                </c:pt>
                <c:pt idx="4181">
                  <c:v>-24.840000000003698</c:v>
                </c:pt>
                <c:pt idx="4182">
                  <c:v>-24.8500000000037</c:v>
                </c:pt>
                <c:pt idx="4183">
                  <c:v>-24.860000000003701</c:v>
                </c:pt>
                <c:pt idx="4184">
                  <c:v>-24.870000000003699</c:v>
                </c:pt>
                <c:pt idx="4185">
                  <c:v>-24.880000000003701</c:v>
                </c:pt>
                <c:pt idx="4186">
                  <c:v>-24.890000000003699</c:v>
                </c:pt>
                <c:pt idx="4187">
                  <c:v>-24.900000000003701</c:v>
                </c:pt>
                <c:pt idx="4188">
                  <c:v>-24.910000000003699</c:v>
                </c:pt>
                <c:pt idx="4189">
                  <c:v>-24.9200000000037</c:v>
                </c:pt>
                <c:pt idx="4190">
                  <c:v>-24.930000000003702</c:v>
                </c:pt>
                <c:pt idx="4191">
                  <c:v>-24.9400000000037</c:v>
                </c:pt>
                <c:pt idx="4192">
                  <c:v>-24.950000000003701</c:v>
                </c:pt>
                <c:pt idx="4193">
                  <c:v>-24.960000000003699</c:v>
                </c:pt>
                <c:pt idx="4194">
                  <c:v>-24.970000000003701</c:v>
                </c:pt>
                <c:pt idx="4195">
                  <c:v>-24.980000000003699</c:v>
                </c:pt>
                <c:pt idx="4196">
                  <c:v>-24.9900000000037</c:v>
                </c:pt>
                <c:pt idx="4197">
                  <c:v>-25.000000000003698</c:v>
                </c:pt>
                <c:pt idx="4198">
                  <c:v>-25.0100000000037</c:v>
                </c:pt>
                <c:pt idx="4199">
                  <c:v>-25.020000000003702</c:v>
                </c:pt>
                <c:pt idx="4200">
                  <c:v>-25.0300000000037</c:v>
                </c:pt>
                <c:pt idx="4201">
                  <c:v>-25.040000000003701</c:v>
                </c:pt>
                <c:pt idx="4202">
                  <c:v>-25.050000000003699</c:v>
                </c:pt>
                <c:pt idx="4203">
                  <c:v>-25.0600000000038</c:v>
                </c:pt>
                <c:pt idx="4204">
                  <c:v>-25.070000000003802</c:v>
                </c:pt>
                <c:pt idx="4205">
                  <c:v>-25.0800000000038</c:v>
                </c:pt>
                <c:pt idx="4206">
                  <c:v>-25.090000000003801</c:v>
                </c:pt>
                <c:pt idx="4207">
                  <c:v>-25.100000000003799</c:v>
                </c:pt>
                <c:pt idx="4208">
                  <c:v>-25.110000000003801</c:v>
                </c:pt>
                <c:pt idx="4209">
                  <c:v>-25.120000000003799</c:v>
                </c:pt>
                <c:pt idx="4210">
                  <c:v>-25.1300000000038</c:v>
                </c:pt>
                <c:pt idx="4211">
                  <c:v>-25.140000000003798</c:v>
                </c:pt>
                <c:pt idx="4212">
                  <c:v>-25.1500000000038</c:v>
                </c:pt>
                <c:pt idx="4213">
                  <c:v>-25.160000000003802</c:v>
                </c:pt>
                <c:pt idx="4214">
                  <c:v>-25.1700000000038</c:v>
                </c:pt>
                <c:pt idx="4215">
                  <c:v>-25.180000000003801</c:v>
                </c:pt>
                <c:pt idx="4216">
                  <c:v>-25.190000000003799</c:v>
                </c:pt>
                <c:pt idx="4217">
                  <c:v>-25.200000000003801</c:v>
                </c:pt>
                <c:pt idx="4218">
                  <c:v>-25.210000000003799</c:v>
                </c:pt>
                <c:pt idx="4219">
                  <c:v>-25.2200000000038</c:v>
                </c:pt>
                <c:pt idx="4220">
                  <c:v>-25.230000000003798</c:v>
                </c:pt>
                <c:pt idx="4221">
                  <c:v>-25.2400000000038</c:v>
                </c:pt>
                <c:pt idx="4222">
                  <c:v>-25.250000000003801</c:v>
                </c:pt>
                <c:pt idx="4223">
                  <c:v>-25.260000000003799</c:v>
                </c:pt>
                <c:pt idx="4224">
                  <c:v>-25.270000000003801</c:v>
                </c:pt>
                <c:pt idx="4225">
                  <c:v>-25.280000000003799</c:v>
                </c:pt>
                <c:pt idx="4226">
                  <c:v>-25.290000000003801</c:v>
                </c:pt>
                <c:pt idx="4227">
                  <c:v>-25.300000000003799</c:v>
                </c:pt>
                <c:pt idx="4228">
                  <c:v>-25.3100000000038</c:v>
                </c:pt>
                <c:pt idx="4229">
                  <c:v>-25.320000000003802</c:v>
                </c:pt>
                <c:pt idx="4230">
                  <c:v>-25.3300000000038</c:v>
                </c:pt>
                <c:pt idx="4231">
                  <c:v>-24.3300000000038</c:v>
                </c:pt>
                <c:pt idx="4232">
                  <c:v>-24.340000000003801</c:v>
                </c:pt>
                <c:pt idx="4233">
                  <c:v>-24.350000000003799</c:v>
                </c:pt>
                <c:pt idx="4234">
                  <c:v>-24.360000000003801</c:v>
                </c:pt>
                <c:pt idx="4235">
                  <c:v>-24.370000000003799</c:v>
                </c:pt>
                <c:pt idx="4236">
                  <c:v>-24.3800000000038</c:v>
                </c:pt>
                <c:pt idx="4237">
                  <c:v>-24.390000000003798</c:v>
                </c:pt>
                <c:pt idx="4238">
                  <c:v>-24.4000000000038</c:v>
                </c:pt>
                <c:pt idx="4239">
                  <c:v>-24.410000000003802</c:v>
                </c:pt>
                <c:pt idx="4240">
                  <c:v>-24.4200000000038</c:v>
                </c:pt>
                <c:pt idx="4241">
                  <c:v>-24.430000000003801</c:v>
                </c:pt>
                <c:pt idx="4242">
                  <c:v>-24.440000000003799</c:v>
                </c:pt>
                <c:pt idx="4243">
                  <c:v>-24.450000000003801</c:v>
                </c:pt>
                <c:pt idx="4244">
                  <c:v>-24.460000000003799</c:v>
                </c:pt>
                <c:pt idx="4245">
                  <c:v>-24.4700000000038</c:v>
                </c:pt>
                <c:pt idx="4246">
                  <c:v>-24.480000000003798</c:v>
                </c:pt>
                <c:pt idx="4247">
                  <c:v>-24.4900000000038</c:v>
                </c:pt>
                <c:pt idx="4248">
                  <c:v>-24.500000000003801</c:v>
                </c:pt>
                <c:pt idx="4249">
                  <c:v>-24.510000000003799</c:v>
                </c:pt>
                <c:pt idx="4250">
                  <c:v>-24.520000000003801</c:v>
                </c:pt>
                <c:pt idx="4251">
                  <c:v>-24.530000000003799</c:v>
                </c:pt>
                <c:pt idx="4252">
                  <c:v>-24.540000000003801</c:v>
                </c:pt>
                <c:pt idx="4253">
                  <c:v>-24.550000000003799</c:v>
                </c:pt>
                <c:pt idx="4254">
                  <c:v>-24.5600000000038</c:v>
                </c:pt>
                <c:pt idx="4255">
                  <c:v>-24.570000000003802</c:v>
                </c:pt>
                <c:pt idx="4256">
                  <c:v>-24.5800000000038</c:v>
                </c:pt>
                <c:pt idx="4257">
                  <c:v>-24.590000000003801</c:v>
                </c:pt>
                <c:pt idx="4258">
                  <c:v>-24.600000000003799</c:v>
                </c:pt>
                <c:pt idx="4259">
                  <c:v>-24.610000000003801</c:v>
                </c:pt>
                <c:pt idx="4260">
                  <c:v>-24.620000000003799</c:v>
                </c:pt>
                <c:pt idx="4261">
                  <c:v>-24.6300000000038</c:v>
                </c:pt>
                <c:pt idx="4262">
                  <c:v>-24.640000000003798</c:v>
                </c:pt>
                <c:pt idx="4263">
                  <c:v>-24.6500000000038</c:v>
                </c:pt>
                <c:pt idx="4264">
                  <c:v>-24.660000000003802</c:v>
                </c:pt>
                <c:pt idx="4265">
                  <c:v>-24.6700000000038</c:v>
                </c:pt>
                <c:pt idx="4266">
                  <c:v>-24.680000000003801</c:v>
                </c:pt>
                <c:pt idx="4267">
                  <c:v>-24.690000000003799</c:v>
                </c:pt>
                <c:pt idx="4268">
                  <c:v>-24.7000000000039</c:v>
                </c:pt>
                <c:pt idx="4269">
                  <c:v>-24.710000000003902</c:v>
                </c:pt>
                <c:pt idx="4270">
                  <c:v>-24.7200000000039</c:v>
                </c:pt>
                <c:pt idx="4271">
                  <c:v>-24.730000000003901</c:v>
                </c:pt>
                <c:pt idx="4272">
                  <c:v>-24.740000000003899</c:v>
                </c:pt>
                <c:pt idx="4273">
                  <c:v>-24.750000000003901</c:v>
                </c:pt>
                <c:pt idx="4274">
                  <c:v>-24.760000000003899</c:v>
                </c:pt>
                <c:pt idx="4275">
                  <c:v>-24.7700000000039</c:v>
                </c:pt>
                <c:pt idx="4276">
                  <c:v>-24.780000000003898</c:v>
                </c:pt>
                <c:pt idx="4277">
                  <c:v>-24.7900000000039</c:v>
                </c:pt>
                <c:pt idx="4278">
                  <c:v>-24.800000000003902</c:v>
                </c:pt>
                <c:pt idx="4279">
                  <c:v>-24.8100000000039</c:v>
                </c:pt>
                <c:pt idx="4280">
                  <c:v>-24.820000000003901</c:v>
                </c:pt>
                <c:pt idx="4281">
                  <c:v>-24.830000000003899</c:v>
                </c:pt>
                <c:pt idx="4282">
                  <c:v>-24.840000000003901</c:v>
                </c:pt>
                <c:pt idx="4283">
                  <c:v>-24.850000000003899</c:v>
                </c:pt>
                <c:pt idx="4284">
                  <c:v>-24.8600000000039</c:v>
                </c:pt>
                <c:pt idx="4285">
                  <c:v>-24.870000000003898</c:v>
                </c:pt>
                <c:pt idx="4286">
                  <c:v>-24.8800000000039</c:v>
                </c:pt>
                <c:pt idx="4287">
                  <c:v>-24.890000000003901</c:v>
                </c:pt>
                <c:pt idx="4288">
                  <c:v>-24.900000000003899</c:v>
                </c:pt>
                <c:pt idx="4289">
                  <c:v>-24.910000000003901</c:v>
                </c:pt>
                <c:pt idx="4290">
                  <c:v>-24.920000000003899</c:v>
                </c:pt>
                <c:pt idx="4291">
                  <c:v>-24.930000000003901</c:v>
                </c:pt>
                <c:pt idx="4292">
                  <c:v>-24.940000000003899</c:v>
                </c:pt>
                <c:pt idx="4293">
                  <c:v>-24.9500000000039</c:v>
                </c:pt>
                <c:pt idx="4294">
                  <c:v>-24.960000000003902</c:v>
                </c:pt>
                <c:pt idx="4295">
                  <c:v>-24.9700000000039</c:v>
                </c:pt>
                <c:pt idx="4296">
                  <c:v>-24.980000000003901</c:v>
                </c:pt>
                <c:pt idx="4297">
                  <c:v>-24.990000000003899</c:v>
                </c:pt>
                <c:pt idx="4298">
                  <c:v>-25.000000000003901</c:v>
                </c:pt>
                <c:pt idx="4299">
                  <c:v>-25.010000000003899</c:v>
                </c:pt>
                <c:pt idx="4300">
                  <c:v>-25.0200000000039</c:v>
                </c:pt>
                <c:pt idx="4301">
                  <c:v>-25.030000000003898</c:v>
                </c:pt>
                <c:pt idx="4302">
                  <c:v>-25.0400000000039</c:v>
                </c:pt>
                <c:pt idx="4303">
                  <c:v>-25.050000000003902</c:v>
                </c:pt>
                <c:pt idx="4304">
                  <c:v>-25.0600000000039</c:v>
                </c:pt>
                <c:pt idx="4305">
                  <c:v>-25.070000000003901</c:v>
                </c:pt>
                <c:pt idx="4306">
                  <c:v>-25.080000000003899</c:v>
                </c:pt>
                <c:pt idx="4307">
                  <c:v>-25.090000000003901</c:v>
                </c:pt>
                <c:pt idx="4308">
                  <c:v>-25.100000000003899</c:v>
                </c:pt>
                <c:pt idx="4309">
                  <c:v>-25.1100000000039</c:v>
                </c:pt>
                <c:pt idx="4310">
                  <c:v>-25.120000000003898</c:v>
                </c:pt>
                <c:pt idx="4311">
                  <c:v>-25.1300000000039</c:v>
                </c:pt>
                <c:pt idx="4312">
                  <c:v>-25.140000000003901</c:v>
                </c:pt>
                <c:pt idx="4313">
                  <c:v>-25.150000000003899</c:v>
                </c:pt>
                <c:pt idx="4314">
                  <c:v>-25.160000000003901</c:v>
                </c:pt>
                <c:pt idx="4315">
                  <c:v>-25.170000000003899</c:v>
                </c:pt>
                <c:pt idx="4316">
                  <c:v>-25.180000000003901</c:v>
                </c:pt>
                <c:pt idx="4317">
                  <c:v>-25.190000000003899</c:v>
                </c:pt>
                <c:pt idx="4318">
                  <c:v>-25.2000000000039</c:v>
                </c:pt>
                <c:pt idx="4319">
                  <c:v>-24.2000000000039</c:v>
                </c:pt>
                <c:pt idx="4320">
                  <c:v>-24.210000000003902</c:v>
                </c:pt>
                <c:pt idx="4321">
                  <c:v>-24.2200000000039</c:v>
                </c:pt>
                <c:pt idx="4322">
                  <c:v>-24.230000000003901</c:v>
                </c:pt>
                <c:pt idx="4323">
                  <c:v>-24.240000000003899</c:v>
                </c:pt>
                <c:pt idx="4324">
                  <c:v>-24.250000000003901</c:v>
                </c:pt>
                <c:pt idx="4325">
                  <c:v>-24.260000000003899</c:v>
                </c:pt>
                <c:pt idx="4326">
                  <c:v>-24.2700000000039</c:v>
                </c:pt>
                <c:pt idx="4327">
                  <c:v>-24.280000000003898</c:v>
                </c:pt>
                <c:pt idx="4328">
                  <c:v>-24.2900000000039</c:v>
                </c:pt>
                <c:pt idx="4329">
                  <c:v>-24.300000000003902</c:v>
                </c:pt>
                <c:pt idx="4330">
                  <c:v>-24.3100000000039</c:v>
                </c:pt>
                <c:pt idx="4331">
                  <c:v>-24.320000000003901</c:v>
                </c:pt>
                <c:pt idx="4332">
                  <c:v>-24.330000000003899</c:v>
                </c:pt>
                <c:pt idx="4333">
                  <c:v>-24.340000000004</c:v>
                </c:pt>
                <c:pt idx="4334">
                  <c:v>-24.350000000004002</c:v>
                </c:pt>
                <c:pt idx="4335">
                  <c:v>-24.360000000004</c:v>
                </c:pt>
                <c:pt idx="4336">
                  <c:v>-24.370000000004001</c:v>
                </c:pt>
                <c:pt idx="4337">
                  <c:v>-24.380000000003999</c:v>
                </c:pt>
                <c:pt idx="4338">
                  <c:v>-24.390000000004001</c:v>
                </c:pt>
                <c:pt idx="4339">
                  <c:v>-24.400000000003999</c:v>
                </c:pt>
                <c:pt idx="4340">
                  <c:v>-24.410000000004</c:v>
                </c:pt>
                <c:pt idx="4341">
                  <c:v>-24.420000000003999</c:v>
                </c:pt>
                <c:pt idx="4342">
                  <c:v>-24.430000000004</c:v>
                </c:pt>
                <c:pt idx="4343">
                  <c:v>-24.440000000004002</c:v>
                </c:pt>
                <c:pt idx="4344">
                  <c:v>-24.450000000004</c:v>
                </c:pt>
                <c:pt idx="4345">
                  <c:v>-24.460000000004001</c:v>
                </c:pt>
                <c:pt idx="4346">
                  <c:v>-24.470000000003999</c:v>
                </c:pt>
                <c:pt idx="4347">
                  <c:v>-24.480000000004001</c:v>
                </c:pt>
                <c:pt idx="4348">
                  <c:v>-24.490000000003999</c:v>
                </c:pt>
                <c:pt idx="4349">
                  <c:v>-24.500000000004</c:v>
                </c:pt>
                <c:pt idx="4350">
                  <c:v>-24.510000000003998</c:v>
                </c:pt>
                <c:pt idx="4351">
                  <c:v>-24.520000000004</c:v>
                </c:pt>
                <c:pt idx="4352">
                  <c:v>-24.530000000004001</c:v>
                </c:pt>
                <c:pt idx="4353">
                  <c:v>-24.540000000004</c:v>
                </c:pt>
                <c:pt idx="4354">
                  <c:v>-24.550000000004001</c:v>
                </c:pt>
                <c:pt idx="4355">
                  <c:v>-24.560000000003999</c:v>
                </c:pt>
                <c:pt idx="4356">
                  <c:v>-24.570000000004001</c:v>
                </c:pt>
                <c:pt idx="4357">
                  <c:v>-24.580000000003999</c:v>
                </c:pt>
                <c:pt idx="4358">
                  <c:v>-24.590000000004</c:v>
                </c:pt>
                <c:pt idx="4359">
                  <c:v>-24.600000000004002</c:v>
                </c:pt>
                <c:pt idx="4360">
                  <c:v>-24.610000000004</c:v>
                </c:pt>
                <c:pt idx="4361">
                  <c:v>-24.620000000004001</c:v>
                </c:pt>
                <c:pt idx="4362">
                  <c:v>-24.630000000003999</c:v>
                </c:pt>
                <c:pt idx="4363">
                  <c:v>-24.640000000004001</c:v>
                </c:pt>
                <c:pt idx="4364">
                  <c:v>-24.650000000003999</c:v>
                </c:pt>
                <c:pt idx="4365">
                  <c:v>-24.660000000004</c:v>
                </c:pt>
                <c:pt idx="4366">
                  <c:v>-24.670000000003999</c:v>
                </c:pt>
                <c:pt idx="4367">
                  <c:v>-24.680000000004</c:v>
                </c:pt>
                <c:pt idx="4368">
                  <c:v>-24.690000000004002</c:v>
                </c:pt>
                <c:pt idx="4369">
                  <c:v>-24.700000000004</c:v>
                </c:pt>
                <c:pt idx="4370">
                  <c:v>-24.710000000004001</c:v>
                </c:pt>
                <c:pt idx="4371">
                  <c:v>-24.720000000003999</c:v>
                </c:pt>
                <c:pt idx="4372">
                  <c:v>-24.730000000004001</c:v>
                </c:pt>
                <c:pt idx="4373">
                  <c:v>-24.740000000003999</c:v>
                </c:pt>
                <c:pt idx="4374">
                  <c:v>-24.750000000004</c:v>
                </c:pt>
                <c:pt idx="4375">
                  <c:v>-24.760000000003998</c:v>
                </c:pt>
                <c:pt idx="4376">
                  <c:v>-24.770000000004</c:v>
                </c:pt>
                <c:pt idx="4377">
                  <c:v>-24.780000000004001</c:v>
                </c:pt>
                <c:pt idx="4378">
                  <c:v>-24.790000000004</c:v>
                </c:pt>
                <c:pt idx="4379">
                  <c:v>-24.800000000004001</c:v>
                </c:pt>
                <c:pt idx="4380">
                  <c:v>-24.810000000003999</c:v>
                </c:pt>
                <c:pt idx="4381">
                  <c:v>-24.820000000004001</c:v>
                </c:pt>
                <c:pt idx="4382">
                  <c:v>-24.830000000003999</c:v>
                </c:pt>
                <c:pt idx="4383">
                  <c:v>-24.840000000004</c:v>
                </c:pt>
                <c:pt idx="4384">
                  <c:v>-24.850000000004002</c:v>
                </c:pt>
                <c:pt idx="4385">
                  <c:v>-24.860000000004</c:v>
                </c:pt>
                <c:pt idx="4386">
                  <c:v>-24.870000000004001</c:v>
                </c:pt>
                <c:pt idx="4387">
                  <c:v>-24.880000000003999</c:v>
                </c:pt>
                <c:pt idx="4388">
                  <c:v>-24.890000000004001</c:v>
                </c:pt>
                <c:pt idx="4389">
                  <c:v>-24.900000000003999</c:v>
                </c:pt>
                <c:pt idx="4390">
                  <c:v>-24.910000000004</c:v>
                </c:pt>
                <c:pt idx="4391">
                  <c:v>-24.920000000003999</c:v>
                </c:pt>
                <c:pt idx="4392">
                  <c:v>-24.930000000004</c:v>
                </c:pt>
                <c:pt idx="4393">
                  <c:v>-24.940000000004002</c:v>
                </c:pt>
                <c:pt idx="4394">
                  <c:v>-24.950000000004</c:v>
                </c:pt>
                <c:pt idx="4395">
                  <c:v>-24.960000000004001</c:v>
                </c:pt>
                <c:pt idx="4396">
                  <c:v>-24.970000000003999</c:v>
                </c:pt>
                <c:pt idx="4397">
                  <c:v>-24.9800000000041</c:v>
                </c:pt>
                <c:pt idx="4398">
                  <c:v>-24.990000000004098</c:v>
                </c:pt>
                <c:pt idx="4399">
                  <c:v>-25.0000000000041</c:v>
                </c:pt>
                <c:pt idx="4400">
                  <c:v>-25.010000000004101</c:v>
                </c:pt>
                <c:pt idx="4401">
                  <c:v>-25.020000000004099</c:v>
                </c:pt>
                <c:pt idx="4402">
                  <c:v>-25.030000000004101</c:v>
                </c:pt>
                <c:pt idx="4403">
                  <c:v>-25.040000000004099</c:v>
                </c:pt>
                <c:pt idx="4404">
                  <c:v>-25.050000000004101</c:v>
                </c:pt>
                <c:pt idx="4405">
                  <c:v>-25.060000000004099</c:v>
                </c:pt>
                <c:pt idx="4406">
                  <c:v>-25.0700000000041</c:v>
                </c:pt>
                <c:pt idx="4407">
                  <c:v>-24.0700000000041</c:v>
                </c:pt>
                <c:pt idx="4408">
                  <c:v>-24.080000000004102</c:v>
                </c:pt>
                <c:pt idx="4409">
                  <c:v>-24.0900000000041</c:v>
                </c:pt>
                <c:pt idx="4410">
                  <c:v>-24.100000000004101</c:v>
                </c:pt>
                <c:pt idx="4411">
                  <c:v>-24.110000000004099</c:v>
                </c:pt>
                <c:pt idx="4412">
                  <c:v>-24.120000000004101</c:v>
                </c:pt>
                <c:pt idx="4413">
                  <c:v>-24.130000000004099</c:v>
                </c:pt>
                <c:pt idx="4414">
                  <c:v>-24.1400000000041</c:v>
                </c:pt>
                <c:pt idx="4415">
                  <c:v>-24.150000000004098</c:v>
                </c:pt>
                <c:pt idx="4416">
                  <c:v>-24.1600000000041</c:v>
                </c:pt>
                <c:pt idx="4417">
                  <c:v>-24.170000000004102</c:v>
                </c:pt>
                <c:pt idx="4418">
                  <c:v>-24.1800000000041</c:v>
                </c:pt>
                <c:pt idx="4419">
                  <c:v>-24.190000000004101</c:v>
                </c:pt>
                <c:pt idx="4420">
                  <c:v>-24.200000000004099</c:v>
                </c:pt>
                <c:pt idx="4421">
                  <c:v>-24.210000000004101</c:v>
                </c:pt>
                <c:pt idx="4422">
                  <c:v>-24.220000000004099</c:v>
                </c:pt>
                <c:pt idx="4423">
                  <c:v>-24.2300000000041</c:v>
                </c:pt>
                <c:pt idx="4424">
                  <c:v>-24.240000000004098</c:v>
                </c:pt>
                <c:pt idx="4425">
                  <c:v>-24.2500000000041</c:v>
                </c:pt>
                <c:pt idx="4426">
                  <c:v>-24.260000000004101</c:v>
                </c:pt>
                <c:pt idx="4427">
                  <c:v>-24.270000000004099</c:v>
                </c:pt>
                <c:pt idx="4428">
                  <c:v>-24.280000000004101</c:v>
                </c:pt>
                <c:pt idx="4429">
                  <c:v>-24.290000000004099</c:v>
                </c:pt>
                <c:pt idx="4430">
                  <c:v>-24.300000000004101</c:v>
                </c:pt>
                <c:pt idx="4431">
                  <c:v>-24.310000000004099</c:v>
                </c:pt>
                <c:pt idx="4432">
                  <c:v>-24.3200000000041</c:v>
                </c:pt>
                <c:pt idx="4433">
                  <c:v>-24.330000000004102</c:v>
                </c:pt>
                <c:pt idx="4434">
                  <c:v>-24.3400000000041</c:v>
                </c:pt>
                <c:pt idx="4435">
                  <c:v>-24.350000000004101</c:v>
                </c:pt>
                <c:pt idx="4436">
                  <c:v>-24.360000000004099</c:v>
                </c:pt>
                <c:pt idx="4437">
                  <c:v>-24.370000000004101</c:v>
                </c:pt>
                <c:pt idx="4438">
                  <c:v>-24.380000000004099</c:v>
                </c:pt>
                <c:pt idx="4439">
                  <c:v>-24.3900000000041</c:v>
                </c:pt>
                <c:pt idx="4440">
                  <c:v>-24.400000000004098</c:v>
                </c:pt>
                <c:pt idx="4441">
                  <c:v>-24.4100000000041</c:v>
                </c:pt>
                <c:pt idx="4442">
                  <c:v>-24.420000000004102</c:v>
                </c:pt>
                <c:pt idx="4443">
                  <c:v>-24.4300000000041</c:v>
                </c:pt>
                <c:pt idx="4444">
                  <c:v>-24.440000000004101</c:v>
                </c:pt>
                <c:pt idx="4445">
                  <c:v>-24.450000000004099</c:v>
                </c:pt>
                <c:pt idx="4446">
                  <c:v>-24.460000000004101</c:v>
                </c:pt>
                <c:pt idx="4447">
                  <c:v>-24.470000000004099</c:v>
                </c:pt>
                <c:pt idx="4448">
                  <c:v>-24.4800000000041</c:v>
                </c:pt>
                <c:pt idx="4449">
                  <c:v>-24.490000000004098</c:v>
                </c:pt>
                <c:pt idx="4450">
                  <c:v>-24.5000000000041</c:v>
                </c:pt>
                <c:pt idx="4451">
                  <c:v>-24.510000000004101</c:v>
                </c:pt>
                <c:pt idx="4452">
                  <c:v>-24.520000000004099</c:v>
                </c:pt>
                <c:pt idx="4453">
                  <c:v>-24.530000000004101</c:v>
                </c:pt>
                <c:pt idx="4454">
                  <c:v>-24.540000000004099</c:v>
                </c:pt>
                <c:pt idx="4455">
                  <c:v>-24.550000000004101</c:v>
                </c:pt>
                <c:pt idx="4456">
                  <c:v>-24.560000000004099</c:v>
                </c:pt>
                <c:pt idx="4457">
                  <c:v>-24.5700000000041</c:v>
                </c:pt>
                <c:pt idx="4458">
                  <c:v>-24.580000000004102</c:v>
                </c:pt>
                <c:pt idx="4459">
                  <c:v>-24.5900000000041</c:v>
                </c:pt>
                <c:pt idx="4460">
                  <c:v>-24.600000000004101</c:v>
                </c:pt>
                <c:pt idx="4461">
                  <c:v>-24.610000000004099</c:v>
                </c:pt>
                <c:pt idx="4462">
                  <c:v>-24.6200000000042</c:v>
                </c:pt>
                <c:pt idx="4463">
                  <c:v>-24.630000000004198</c:v>
                </c:pt>
                <c:pt idx="4464">
                  <c:v>-24.6400000000042</c:v>
                </c:pt>
                <c:pt idx="4465">
                  <c:v>-24.650000000004201</c:v>
                </c:pt>
                <c:pt idx="4466">
                  <c:v>-24.660000000004199</c:v>
                </c:pt>
                <c:pt idx="4467">
                  <c:v>-24.670000000004201</c:v>
                </c:pt>
                <c:pt idx="4468">
                  <c:v>-24.680000000004199</c:v>
                </c:pt>
                <c:pt idx="4469">
                  <c:v>-24.690000000004201</c:v>
                </c:pt>
                <c:pt idx="4470">
                  <c:v>-24.700000000004199</c:v>
                </c:pt>
                <c:pt idx="4471">
                  <c:v>-24.7100000000042</c:v>
                </c:pt>
                <c:pt idx="4472">
                  <c:v>-24.720000000004202</c:v>
                </c:pt>
                <c:pt idx="4473">
                  <c:v>-24.7300000000042</c:v>
                </c:pt>
                <c:pt idx="4474">
                  <c:v>-24.740000000004201</c:v>
                </c:pt>
                <c:pt idx="4475">
                  <c:v>-24.750000000004199</c:v>
                </c:pt>
                <c:pt idx="4476">
                  <c:v>-24.760000000004201</c:v>
                </c:pt>
                <c:pt idx="4477">
                  <c:v>-24.770000000004199</c:v>
                </c:pt>
                <c:pt idx="4478">
                  <c:v>-24.7800000000042</c:v>
                </c:pt>
                <c:pt idx="4479">
                  <c:v>-24.790000000004198</c:v>
                </c:pt>
                <c:pt idx="4480">
                  <c:v>-24.8000000000042</c:v>
                </c:pt>
                <c:pt idx="4481">
                  <c:v>-24.810000000004202</c:v>
                </c:pt>
                <c:pt idx="4482">
                  <c:v>-24.8200000000042</c:v>
                </c:pt>
                <c:pt idx="4483">
                  <c:v>-24.830000000004201</c:v>
                </c:pt>
                <c:pt idx="4484">
                  <c:v>-24.840000000004199</c:v>
                </c:pt>
                <c:pt idx="4485">
                  <c:v>-24.850000000004201</c:v>
                </c:pt>
                <c:pt idx="4486">
                  <c:v>-24.860000000004199</c:v>
                </c:pt>
                <c:pt idx="4487">
                  <c:v>-24.8700000000042</c:v>
                </c:pt>
                <c:pt idx="4488">
                  <c:v>-24.880000000004198</c:v>
                </c:pt>
                <c:pt idx="4489">
                  <c:v>-24.8900000000042</c:v>
                </c:pt>
                <c:pt idx="4490">
                  <c:v>-24.900000000004201</c:v>
                </c:pt>
                <c:pt idx="4491">
                  <c:v>-24.910000000004199</c:v>
                </c:pt>
                <c:pt idx="4492">
                  <c:v>-24.920000000004201</c:v>
                </c:pt>
                <c:pt idx="4493">
                  <c:v>-24.930000000004199</c:v>
                </c:pt>
                <c:pt idx="4494">
                  <c:v>-24.940000000004201</c:v>
                </c:pt>
                <c:pt idx="4495">
                  <c:v>-23.940000000004201</c:v>
                </c:pt>
                <c:pt idx="4496">
                  <c:v>-23.950000000004199</c:v>
                </c:pt>
                <c:pt idx="4497">
                  <c:v>-23.9600000000042</c:v>
                </c:pt>
                <c:pt idx="4498">
                  <c:v>-23.970000000004202</c:v>
                </c:pt>
                <c:pt idx="4499">
                  <c:v>-23.9800000000042</c:v>
                </c:pt>
                <c:pt idx="4500">
                  <c:v>-23.990000000004201</c:v>
                </c:pt>
                <c:pt idx="4501">
                  <c:v>-24.000000000004199</c:v>
                </c:pt>
                <c:pt idx="4502">
                  <c:v>-24.010000000004201</c:v>
                </c:pt>
                <c:pt idx="4503">
                  <c:v>-24.020000000004199</c:v>
                </c:pt>
                <c:pt idx="4504">
                  <c:v>-24.0300000000042</c:v>
                </c:pt>
                <c:pt idx="4505">
                  <c:v>-24.040000000004198</c:v>
                </c:pt>
                <c:pt idx="4506">
                  <c:v>-24.0500000000042</c:v>
                </c:pt>
                <c:pt idx="4507">
                  <c:v>-24.060000000004202</c:v>
                </c:pt>
                <c:pt idx="4508">
                  <c:v>-24.0700000000042</c:v>
                </c:pt>
                <c:pt idx="4509">
                  <c:v>-24.080000000004201</c:v>
                </c:pt>
                <c:pt idx="4510">
                  <c:v>-24.090000000004199</c:v>
                </c:pt>
                <c:pt idx="4511">
                  <c:v>-24.100000000004201</c:v>
                </c:pt>
                <c:pt idx="4512">
                  <c:v>-24.110000000004199</c:v>
                </c:pt>
                <c:pt idx="4513">
                  <c:v>-24.1200000000042</c:v>
                </c:pt>
                <c:pt idx="4514">
                  <c:v>-24.130000000004198</c:v>
                </c:pt>
                <c:pt idx="4515">
                  <c:v>-24.1400000000042</c:v>
                </c:pt>
                <c:pt idx="4516">
                  <c:v>-24.150000000004201</c:v>
                </c:pt>
                <c:pt idx="4517">
                  <c:v>-24.160000000004199</c:v>
                </c:pt>
                <c:pt idx="4518">
                  <c:v>-24.170000000004201</c:v>
                </c:pt>
                <c:pt idx="4519">
                  <c:v>-24.180000000004199</c:v>
                </c:pt>
                <c:pt idx="4520">
                  <c:v>-24.190000000004201</c:v>
                </c:pt>
                <c:pt idx="4521">
                  <c:v>-24.200000000004199</c:v>
                </c:pt>
                <c:pt idx="4522">
                  <c:v>-24.2100000000042</c:v>
                </c:pt>
                <c:pt idx="4523">
                  <c:v>-24.220000000004202</c:v>
                </c:pt>
                <c:pt idx="4524">
                  <c:v>-24.2300000000042</c:v>
                </c:pt>
                <c:pt idx="4525">
                  <c:v>-24.240000000004201</c:v>
                </c:pt>
                <c:pt idx="4526">
                  <c:v>-24.250000000004199</c:v>
                </c:pt>
                <c:pt idx="4527">
                  <c:v>-24.2600000000043</c:v>
                </c:pt>
                <c:pt idx="4528">
                  <c:v>-24.270000000004298</c:v>
                </c:pt>
                <c:pt idx="4529">
                  <c:v>-24.2800000000043</c:v>
                </c:pt>
                <c:pt idx="4530">
                  <c:v>-24.290000000004301</c:v>
                </c:pt>
                <c:pt idx="4531">
                  <c:v>-24.300000000004299</c:v>
                </c:pt>
                <c:pt idx="4532">
                  <c:v>-24.310000000004301</c:v>
                </c:pt>
                <c:pt idx="4533">
                  <c:v>-24.320000000004299</c:v>
                </c:pt>
                <c:pt idx="4534">
                  <c:v>-24.330000000004301</c:v>
                </c:pt>
                <c:pt idx="4535">
                  <c:v>-24.340000000004299</c:v>
                </c:pt>
                <c:pt idx="4536">
                  <c:v>-24.3500000000043</c:v>
                </c:pt>
                <c:pt idx="4537">
                  <c:v>-24.360000000004302</c:v>
                </c:pt>
                <c:pt idx="4538">
                  <c:v>-24.3700000000043</c:v>
                </c:pt>
                <c:pt idx="4539">
                  <c:v>-24.380000000004301</c:v>
                </c:pt>
                <c:pt idx="4540">
                  <c:v>-24.390000000004299</c:v>
                </c:pt>
                <c:pt idx="4541">
                  <c:v>-24.400000000004301</c:v>
                </c:pt>
                <c:pt idx="4542">
                  <c:v>-24.410000000004299</c:v>
                </c:pt>
                <c:pt idx="4543">
                  <c:v>-24.4200000000043</c:v>
                </c:pt>
                <c:pt idx="4544">
                  <c:v>-24.430000000004298</c:v>
                </c:pt>
                <c:pt idx="4545">
                  <c:v>-24.4400000000043</c:v>
                </c:pt>
                <c:pt idx="4546">
                  <c:v>-24.450000000004302</c:v>
                </c:pt>
                <c:pt idx="4547">
                  <c:v>-24.4600000000043</c:v>
                </c:pt>
                <c:pt idx="4548">
                  <c:v>-24.470000000004301</c:v>
                </c:pt>
                <c:pt idx="4549">
                  <c:v>-24.480000000004299</c:v>
                </c:pt>
                <c:pt idx="4550">
                  <c:v>-24.490000000004301</c:v>
                </c:pt>
                <c:pt idx="4551">
                  <c:v>-24.500000000004299</c:v>
                </c:pt>
                <c:pt idx="4552">
                  <c:v>-24.5100000000043</c:v>
                </c:pt>
                <c:pt idx="4553">
                  <c:v>-24.520000000004298</c:v>
                </c:pt>
                <c:pt idx="4554">
                  <c:v>-24.5300000000043</c:v>
                </c:pt>
                <c:pt idx="4555">
                  <c:v>-24.540000000004301</c:v>
                </c:pt>
                <c:pt idx="4556">
                  <c:v>-24.550000000004299</c:v>
                </c:pt>
                <c:pt idx="4557">
                  <c:v>-24.560000000004301</c:v>
                </c:pt>
                <c:pt idx="4558">
                  <c:v>-24.570000000004299</c:v>
                </c:pt>
                <c:pt idx="4559">
                  <c:v>-24.580000000004301</c:v>
                </c:pt>
                <c:pt idx="4560">
                  <c:v>-24.590000000004299</c:v>
                </c:pt>
                <c:pt idx="4561">
                  <c:v>-24.6000000000043</c:v>
                </c:pt>
                <c:pt idx="4562">
                  <c:v>-24.610000000004302</c:v>
                </c:pt>
                <c:pt idx="4563">
                  <c:v>-24.6200000000043</c:v>
                </c:pt>
                <c:pt idx="4564">
                  <c:v>-24.630000000004301</c:v>
                </c:pt>
                <c:pt idx="4565">
                  <c:v>-24.640000000004299</c:v>
                </c:pt>
                <c:pt idx="4566">
                  <c:v>-24.650000000004301</c:v>
                </c:pt>
                <c:pt idx="4567">
                  <c:v>-24.660000000004299</c:v>
                </c:pt>
                <c:pt idx="4568">
                  <c:v>-24.6700000000043</c:v>
                </c:pt>
                <c:pt idx="4569">
                  <c:v>-24.680000000004298</c:v>
                </c:pt>
                <c:pt idx="4570">
                  <c:v>-24.6900000000043</c:v>
                </c:pt>
                <c:pt idx="4571">
                  <c:v>-24.700000000004302</c:v>
                </c:pt>
                <c:pt idx="4572">
                  <c:v>-24.7100000000043</c:v>
                </c:pt>
                <c:pt idx="4573">
                  <c:v>-24.720000000004301</c:v>
                </c:pt>
                <c:pt idx="4574">
                  <c:v>-24.730000000004299</c:v>
                </c:pt>
                <c:pt idx="4575">
                  <c:v>-24.740000000004301</c:v>
                </c:pt>
                <c:pt idx="4576">
                  <c:v>-24.750000000004299</c:v>
                </c:pt>
                <c:pt idx="4577">
                  <c:v>-24.7600000000043</c:v>
                </c:pt>
                <c:pt idx="4578">
                  <c:v>-24.770000000004298</c:v>
                </c:pt>
                <c:pt idx="4579">
                  <c:v>-24.7800000000043</c:v>
                </c:pt>
                <c:pt idx="4580">
                  <c:v>-24.790000000004301</c:v>
                </c:pt>
                <c:pt idx="4581">
                  <c:v>-24.800000000004299</c:v>
                </c:pt>
                <c:pt idx="4582">
                  <c:v>-24.810000000004301</c:v>
                </c:pt>
                <c:pt idx="4583">
                  <c:v>-23.810000000004301</c:v>
                </c:pt>
                <c:pt idx="4584">
                  <c:v>-23.820000000004299</c:v>
                </c:pt>
                <c:pt idx="4585">
                  <c:v>-23.830000000004301</c:v>
                </c:pt>
                <c:pt idx="4586">
                  <c:v>-23.840000000004299</c:v>
                </c:pt>
                <c:pt idx="4587">
                  <c:v>-23.8500000000043</c:v>
                </c:pt>
                <c:pt idx="4588">
                  <c:v>-23.860000000004302</c:v>
                </c:pt>
                <c:pt idx="4589">
                  <c:v>-23.8700000000043</c:v>
                </c:pt>
                <c:pt idx="4590">
                  <c:v>-23.880000000004301</c:v>
                </c:pt>
                <c:pt idx="4591">
                  <c:v>-23.890000000004299</c:v>
                </c:pt>
                <c:pt idx="4592">
                  <c:v>-23.9000000000044</c:v>
                </c:pt>
                <c:pt idx="4593">
                  <c:v>-23.910000000004398</c:v>
                </c:pt>
                <c:pt idx="4594">
                  <c:v>-23.9200000000044</c:v>
                </c:pt>
                <c:pt idx="4595">
                  <c:v>-23.930000000004402</c:v>
                </c:pt>
                <c:pt idx="4596">
                  <c:v>-23.9400000000044</c:v>
                </c:pt>
                <c:pt idx="4597">
                  <c:v>-23.950000000004401</c:v>
                </c:pt>
                <c:pt idx="4598">
                  <c:v>-23.960000000004399</c:v>
                </c:pt>
                <c:pt idx="4599">
                  <c:v>-23.970000000004401</c:v>
                </c:pt>
                <c:pt idx="4600">
                  <c:v>-23.980000000004399</c:v>
                </c:pt>
                <c:pt idx="4601">
                  <c:v>-23.9900000000044</c:v>
                </c:pt>
                <c:pt idx="4602">
                  <c:v>-24.000000000004398</c:v>
                </c:pt>
                <c:pt idx="4603">
                  <c:v>-24.0100000000044</c:v>
                </c:pt>
                <c:pt idx="4604">
                  <c:v>-24.020000000004401</c:v>
                </c:pt>
                <c:pt idx="4605">
                  <c:v>-24.030000000004399</c:v>
                </c:pt>
                <c:pt idx="4606">
                  <c:v>-24.040000000004401</c:v>
                </c:pt>
                <c:pt idx="4607">
                  <c:v>-24.050000000004399</c:v>
                </c:pt>
                <c:pt idx="4608">
                  <c:v>-24.060000000004401</c:v>
                </c:pt>
                <c:pt idx="4609">
                  <c:v>-24.070000000004399</c:v>
                </c:pt>
                <c:pt idx="4610">
                  <c:v>-24.0800000000044</c:v>
                </c:pt>
                <c:pt idx="4611">
                  <c:v>-24.090000000004402</c:v>
                </c:pt>
                <c:pt idx="4612">
                  <c:v>-24.1000000000044</c:v>
                </c:pt>
                <c:pt idx="4613">
                  <c:v>-24.110000000004401</c:v>
                </c:pt>
                <c:pt idx="4614">
                  <c:v>-24.120000000004399</c:v>
                </c:pt>
                <c:pt idx="4615">
                  <c:v>-24.130000000004401</c:v>
                </c:pt>
                <c:pt idx="4616">
                  <c:v>-24.140000000004399</c:v>
                </c:pt>
                <c:pt idx="4617">
                  <c:v>-24.1500000000044</c:v>
                </c:pt>
                <c:pt idx="4618">
                  <c:v>-24.160000000004398</c:v>
                </c:pt>
                <c:pt idx="4619">
                  <c:v>-24.1700000000044</c:v>
                </c:pt>
                <c:pt idx="4620">
                  <c:v>-24.180000000004402</c:v>
                </c:pt>
                <c:pt idx="4621">
                  <c:v>-24.1900000000044</c:v>
                </c:pt>
                <c:pt idx="4622">
                  <c:v>-24.200000000004401</c:v>
                </c:pt>
                <c:pt idx="4623">
                  <c:v>-24.210000000004399</c:v>
                </c:pt>
                <c:pt idx="4624">
                  <c:v>-24.220000000004401</c:v>
                </c:pt>
                <c:pt idx="4625">
                  <c:v>-24.230000000004399</c:v>
                </c:pt>
                <c:pt idx="4626">
                  <c:v>-24.2400000000044</c:v>
                </c:pt>
                <c:pt idx="4627">
                  <c:v>-24.250000000004398</c:v>
                </c:pt>
                <c:pt idx="4628">
                  <c:v>-24.2600000000044</c:v>
                </c:pt>
                <c:pt idx="4629">
                  <c:v>-24.270000000004401</c:v>
                </c:pt>
                <c:pt idx="4630">
                  <c:v>-24.280000000004399</c:v>
                </c:pt>
                <c:pt idx="4631">
                  <c:v>-24.290000000004401</c:v>
                </c:pt>
                <c:pt idx="4632">
                  <c:v>-24.300000000004399</c:v>
                </c:pt>
                <c:pt idx="4633">
                  <c:v>-24.310000000004401</c:v>
                </c:pt>
                <c:pt idx="4634">
                  <c:v>-24.320000000004399</c:v>
                </c:pt>
                <c:pt idx="4635">
                  <c:v>-24.3300000000044</c:v>
                </c:pt>
                <c:pt idx="4636">
                  <c:v>-24.340000000004402</c:v>
                </c:pt>
                <c:pt idx="4637">
                  <c:v>-24.3500000000044</c:v>
                </c:pt>
                <c:pt idx="4638">
                  <c:v>-24.360000000004401</c:v>
                </c:pt>
                <c:pt idx="4639">
                  <c:v>-24.370000000004399</c:v>
                </c:pt>
                <c:pt idx="4640">
                  <c:v>-24.380000000004401</c:v>
                </c:pt>
                <c:pt idx="4641">
                  <c:v>-24.390000000004399</c:v>
                </c:pt>
                <c:pt idx="4642">
                  <c:v>-24.4000000000044</c:v>
                </c:pt>
                <c:pt idx="4643">
                  <c:v>-24.410000000004398</c:v>
                </c:pt>
                <c:pt idx="4644">
                  <c:v>-24.4200000000044</c:v>
                </c:pt>
                <c:pt idx="4645">
                  <c:v>-24.430000000004402</c:v>
                </c:pt>
                <c:pt idx="4646">
                  <c:v>-24.4400000000044</c:v>
                </c:pt>
                <c:pt idx="4647">
                  <c:v>-24.450000000004401</c:v>
                </c:pt>
                <c:pt idx="4648">
                  <c:v>-24.460000000004399</c:v>
                </c:pt>
                <c:pt idx="4649">
                  <c:v>-24.470000000004401</c:v>
                </c:pt>
                <c:pt idx="4650">
                  <c:v>-24.480000000004399</c:v>
                </c:pt>
                <c:pt idx="4651">
                  <c:v>-24.4900000000044</c:v>
                </c:pt>
                <c:pt idx="4652">
                  <c:v>-24.500000000004398</c:v>
                </c:pt>
                <c:pt idx="4653">
                  <c:v>-24.5100000000044</c:v>
                </c:pt>
                <c:pt idx="4654">
                  <c:v>-24.520000000004401</c:v>
                </c:pt>
                <c:pt idx="4655">
                  <c:v>-24.530000000004399</c:v>
                </c:pt>
                <c:pt idx="4656">
                  <c:v>-24.5400000000045</c:v>
                </c:pt>
                <c:pt idx="4657">
                  <c:v>-24.550000000004498</c:v>
                </c:pt>
                <c:pt idx="4658">
                  <c:v>-24.5600000000045</c:v>
                </c:pt>
                <c:pt idx="4659">
                  <c:v>-24.570000000004502</c:v>
                </c:pt>
                <c:pt idx="4660">
                  <c:v>-24.5800000000045</c:v>
                </c:pt>
                <c:pt idx="4661">
                  <c:v>-24.590000000004501</c:v>
                </c:pt>
                <c:pt idx="4662">
                  <c:v>-24.600000000004499</c:v>
                </c:pt>
                <c:pt idx="4663">
                  <c:v>-24.610000000004501</c:v>
                </c:pt>
                <c:pt idx="4664">
                  <c:v>-24.620000000004499</c:v>
                </c:pt>
                <c:pt idx="4665">
                  <c:v>-24.6300000000045</c:v>
                </c:pt>
                <c:pt idx="4666">
                  <c:v>-24.640000000004498</c:v>
                </c:pt>
                <c:pt idx="4667">
                  <c:v>-24.6500000000045</c:v>
                </c:pt>
                <c:pt idx="4668">
                  <c:v>-24.660000000004501</c:v>
                </c:pt>
                <c:pt idx="4669">
                  <c:v>-24.670000000004499</c:v>
                </c:pt>
                <c:pt idx="4670">
                  <c:v>-24.680000000004501</c:v>
                </c:pt>
                <c:pt idx="4671">
                  <c:v>-23.680000000004501</c:v>
                </c:pt>
                <c:pt idx="4672">
                  <c:v>-23.690000000004499</c:v>
                </c:pt>
                <c:pt idx="4673">
                  <c:v>-23.700000000004501</c:v>
                </c:pt>
                <c:pt idx="4674">
                  <c:v>-23.710000000004499</c:v>
                </c:pt>
                <c:pt idx="4675">
                  <c:v>-23.7200000000045</c:v>
                </c:pt>
                <c:pt idx="4676">
                  <c:v>-23.730000000004502</c:v>
                </c:pt>
                <c:pt idx="4677">
                  <c:v>-23.7400000000045</c:v>
                </c:pt>
                <c:pt idx="4678">
                  <c:v>-23.750000000004501</c:v>
                </c:pt>
                <c:pt idx="4679">
                  <c:v>-23.760000000004499</c:v>
                </c:pt>
                <c:pt idx="4680">
                  <c:v>-23.770000000004501</c:v>
                </c:pt>
                <c:pt idx="4681">
                  <c:v>-23.780000000004499</c:v>
                </c:pt>
                <c:pt idx="4682">
                  <c:v>-23.7900000000045</c:v>
                </c:pt>
                <c:pt idx="4683">
                  <c:v>-23.800000000004498</c:v>
                </c:pt>
                <c:pt idx="4684">
                  <c:v>-23.8100000000045</c:v>
                </c:pt>
                <c:pt idx="4685">
                  <c:v>-23.820000000004502</c:v>
                </c:pt>
                <c:pt idx="4686">
                  <c:v>-23.8300000000045</c:v>
                </c:pt>
                <c:pt idx="4687">
                  <c:v>-23.840000000004501</c:v>
                </c:pt>
                <c:pt idx="4688">
                  <c:v>-23.850000000004499</c:v>
                </c:pt>
                <c:pt idx="4689">
                  <c:v>-23.860000000004501</c:v>
                </c:pt>
                <c:pt idx="4690">
                  <c:v>-23.870000000004499</c:v>
                </c:pt>
                <c:pt idx="4691">
                  <c:v>-23.8800000000045</c:v>
                </c:pt>
                <c:pt idx="4692">
                  <c:v>-23.890000000004498</c:v>
                </c:pt>
                <c:pt idx="4693">
                  <c:v>-23.9000000000045</c:v>
                </c:pt>
                <c:pt idx="4694">
                  <c:v>-23.910000000004501</c:v>
                </c:pt>
                <c:pt idx="4695">
                  <c:v>-23.920000000004499</c:v>
                </c:pt>
                <c:pt idx="4696">
                  <c:v>-23.930000000004501</c:v>
                </c:pt>
                <c:pt idx="4697">
                  <c:v>-23.940000000004499</c:v>
                </c:pt>
                <c:pt idx="4698">
                  <c:v>-23.950000000004501</c:v>
                </c:pt>
                <c:pt idx="4699">
                  <c:v>-23.960000000004499</c:v>
                </c:pt>
                <c:pt idx="4700">
                  <c:v>-23.9700000000045</c:v>
                </c:pt>
                <c:pt idx="4701">
                  <c:v>-23.980000000004502</c:v>
                </c:pt>
                <c:pt idx="4702">
                  <c:v>-23.9900000000045</c:v>
                </c:pt>
                <c:pt idx="4703">
                  <c:v>-24.000000000004501</c:v>
                </c:pt>
                <c:pt idx="4704">
                  <c:v>-24.010000000004499</c:v>
                </c:pt>
                <c:pt idx="4705">
                  <c:v>-24.020000000004501</c:v>
                </c:pt>
                <c:pt idx="4706">
                  <c:v>-24.030000000004499</c:v>
                </c:pt>
                <c:pt idx="4707">
                  <c:v>-24.0400000000045</c:v>
                </c:pt>
                <c:pt idx="4708">
                  <c:v>-24.050000000004498</c:v>
                </c:pt>
                <c:pt idx="4709">
                  <c:v>-24.0600000000045</c:v>
                </c:pt>
                <c:pt idx="4710">
                  <c:v>-24.070000000004502</c:v>
                </c:pt>
                <c:pt idx="4711">
                  <c:v>-24.0800000000045</c:v>
                </c:pt>
                <c:pt idx="4712">
                  <c:v>-24.090000000004501</c:v>
                </c:pt>
                <c:pt idx="4713">
                  <c:v>-24.100000000004499</c:v>
                </c:pt>
                <c:pt idx="4714">
                  <c:v>-24.110000000004501</c:v>
                </c:pt>
                <c:pt idx="4715">
                  <c:v>-24.120000000004499</c:v>
                </c:pt>
                <c:pt idx="4716">
                  <c:v>-24.1300000000045</c:v>
                </c:pt>
                <c:pt idx="4717">
                  <c:v>-24.140000000004498</c:v>
                </c:pt>
                <c:pt idx="4718">
                  <c:v>-24.1500000000045</c:v>
                </c:pt>
                <c:pt idx="4719">
                  <c:v>-24.160000000004501</c:v>
                </c:pt>
                <c:pt idx="4720">
                  <c:v>-24.170000000004499</c:v>
                </c:pt>
                <c:pt idx="4721">
                  <c:v>-24.1800000000046</c:v>
                </c:pt>
                <c:pt idx="4722">
                  <c:v>-24.190000000004598</c:v>
                </c:pt>
                <c:pt idx="4723">
                  <c:v>-24.2000000000046</c:v>
                </c:pt>
                <c:pt idx="4724">
                  <c:v>-24.210000000004602</c:v>
                </c:pt>
                <c:pt idx="4725">
                  <c:v>-24.2200000000046</c:v>
                </c:pt>
                <c:pt idx="4726">
                  <c:v>-24.230000000004601</c:v>
                </c:pt>
                <c:pt idx="4727">
                  <c:v>-24.240000000004599</c:v>
                </c:pt>
                <c:pt idx="4728">
                  <c:v>-24.250000000004601</c:v>
                </c:pt>
                <c:pt idx="4729">
                  <c:v>-24.260000000004599</c:v>
                </c:pt>
                <c:pt idx="4730">
                  <c:v>-24.2700000000046</c:v>
                </c:pt>
                <c:pt idx="4731">
                  <c:v>-24.280000000004598</c:v>
                </c:pt>
                <c:pt idx="4732">
                  <c:v>-24.2900000000046</c:v>
                </c:pt>
                <c:pt idx="4733">
                  <c:v>-24.300000000004601</c:v>
                </c:pt>
                <c:pt idx="4734">
                  <c:v>-24.310000000004599</c:v>
                </c:pt>
                <c:pt idx="4735">
                  <c:v>-24.320000000004601</c:v>
                </c:pt>
                <c:pt idx="4736">
                  <c:v>-24.330000000004599</c:v>
                </c:pt>
                <c:pt idx="4737">
                  <c:v>-24.340000000004601</c:v>
                </c:pt>
                <c:pt idx="4738">
                  <c:v>-24.350000000004599</c:v>
                </c:pt>
                <c:pt idx="4739">
                  <c:v>-24.3600000000046</c:v>
                </c:pt>
                <c:pt idx="4740">
                  <c:v>-24.370000000004602</c:v>
                </c:pt>
                <c:pt idx="4741">
                  <c:v>-24.3800000000046</c:v>
                </c:pt>
                <c:pt idx="4742">
                  <c:v>-24.390000000004601</c:v>
                </c:pt>
                <c:pt idx="4743">
                  <c:v>-24.400000000004599</c:v>
                </c:pt>
                <c:pt idx="4744">
                  <c:v>-24.410000000004601</c:v>
                </c:pt>
                <c:pt idx="4745">
                  <c:v>-24.420000000004599</c:v>
                </c:pt>
                <c:pt idx="4746">
                  <c:v>-24.4300000000046</c:v>
                </c:pt>
                <c:pt idx="4747">
                  <c:v>-24.440000000004598</c:v>
                </c:pt>
                <c:pt idx="4748">
                  <c:v>-24.4500000000046</c:v>
                </c:pt>
                <c:pt idx="4749">
                  <c:v>-24.460000000004602</c:v>
                </c:pt>
                <c:pt idx="4750">
                  <c:v>-24.4700000000046</c:v>
                </c:pt>
                <c:pt idx="4751">
                  <c:v>-24.480000000004601</c:v>
                </c:pt>
                <c:pt idx="4752">
                  <c:v>-24.490000000004599</c:v>
                </c:pt>
                <c:pt idx="4753">
                  <c:v>-24.500000000004601</c:v>
                </c:pt>
                <c:pt idx="4754">
                  <c:v>-24.510000000004599</c:v>
                </c:pt>
                <c:pt idx="4755">
                  <c:v>-24.5200000000046</c:v>
                </c:pt>
                <c:pt idx="4756">
                  <c:v>-24.530000000004598</c:v>
                </c:pt>
                <c:pt idx="4757">
                  <c:v>-24.5400000000046</c:v>
                </c:pt>
                <c:pt idx="4758">
                  <c:v>-24.550000000004601</c:v>
                </c:pt>
                <c:pt idx="4759">
                  <c:v>-23.550000000004601</c:v>
                </c:pt>
                <c:pt idx="4760">
                  <c:v>-23.560000000004599</c:v>
                </c:pt>
                <c:pt idx="4761">
                  <c:v>-23.570000000004601</c:v>
                </c:pt>
                <c:pt idx="4762">
                  <c:v>-23.580000000004599</c:v>
                </c:pt>
                <c:pt idx="4763">
                  <c:v>-23.590000000004601</c:v>
                </c:pt>
                <c:pt idx="4764">
                  <c:v>-23.600000000004599</c:v>
                </c:pt>
                <c:pt idx="4765">
                  <c:v>-23.6100000000046</c:v>
                </c:pt>
                <c:pt idx="4766">
                  <c:v>-23.620000000004602</c:v>
                </c:pt>
                <c:pt idx="4767">
                  <c:v>-23.6300000000046</c:v>
                </c:pt>
                <c:pt idx="4768">
                  <c:v>-23.640000000004601</c:v>
                </c:pt>
                <c:pt idx="4769">
                  <c:v>-23.650000000004599</c:v>
                </c:pt>
                <c:pt idx="4770">
                  <c:v>-23.660000000004601</c:v>
                </c:pt>
                <c:pt idx="4771">
                  <c:v>-23.670000000004599</c:v>
                </c:pt>
                <c:pt idx="4772">
                  <c:v>-23.6800000000046</c:v>
                </c:pt>
                <c:pt idx="4773">
                  <c:v>-23.690000000004598</c:v>
                </c:pt>
                <c:pt idx="4774">
                  <c:v>-23.7000000000046</c:v>
                </c:pt>
                <c:pt idx="4775">
                  <c:v>-23.710000000004602</c:v>
                </c:pt>
                <c:pt idx="4776">
                  <c:v>-23.7200000000046</c:v>
                </c:pt>
                <c:pt idx="4777">
                  <c:v>-23.730000000004601</c:v>
                </c:pt>
                <c:pt idx="4778">
                  <c:v>-23.740000000004599</c:v>
                </c:pt>
                <c:pt idx="4779">
                  <c:v>-23.750000000004601</c:v>
                </c:pt>
                <c:pt idx="4780">
                  <c:v>-23.760000000004599</c:v>
                </c:pt>
                <c:pt idx="4781">
                  <c:v>-23.7700000000046</c:v>
                </c:pt>
                <c:pt idx="4782">
                  <c:v>-23.780000000004598</c:v>
                </c:pt>
                <c:pt idx="4783">
                  <c:v>-23.7900000000046</c:v>
                </c:pt>
                <c:pt idx="4784">
                  <c:v>-23.800000000004601</c:v>
                </c:pt>
                <c:pt idx="4785">
                  <c:v>-23.810000000004599</c:v>
                </c:pt>
                <c:pt idx="4786">
                  <c:v>-23.820000000004701</c:v>
                </c:pt>
                <c:pt idx="4787">
                  <c:v>-23.830000000004699</c:v>
                </c:pt>
                <c:pt idx="4788">
                  <c:v>-23.8400000000047</c:v>
                </c:pt>
                <c:pt idx="4789">
                  <c:v>-23.850000000004702</c:v>
                </c:pt>
                <c:pt idx="4790">
                  <c:v>-23.8600000000047</c:v>
                </c:pt>
                <c:pt idx="4791">
                  <c:v>-23.870000000004701</c:v>
                </c:pt>
                <c:pt idx="4792">
                  <c:v>-23.880000000004699</c:v>
                </c:pt>
                <c:pt idx="4793">
                  <c:v>-23.890000000004701</c:v>
                </c:pt>
                <c:pt idx="4794">
                  <c:v>-23.900000000004699</c:v>
                </c:pt>
                <c:pt idx="4795">
                  <c:v>-23.9100000000047</c:v>
                </c:pt>
                <c:pt idx="4796">
                  <c:v>-23.920000000004698</c:v>
                </c:pt>
                <c:pt idx="4797">
                  <c:v>-23.9300000000047</c:v>
                </c:pt>
                <c:pt idx="4798">
                  <c:v>-23.940000000004702</c:v>
                </c:pt>
                <c:pt idx="4799">
                  <c:v>-23.9500000000047</c:v>
                </c:pt>
                <c:pt idx="4800">
                  <c:v>-23.960000000004701</c:v>
                </c:pt>
                <c:pt idx="4801">
                  <c:v>-23.970000000004699</c:v>
                </c:pt>
                <c:pt idx="4802">
                  <c:v>-23.980000000004701</c:v>
                </c:pt>
                <c:pt idx="4803">
                  <c:v>-23.990000000004699</c:v>
                </c:pt>
                <c:pt idx="4804">
                  <c:v>-24.0000000000047</c:v>
                </c:pt>
                <c:pt idx="4805">
                  <c:v>-24.010000000004698</c:v>
                </c:pt>
                <c:pt idx="4806">
                  <c:v>-24.0200000000047</c:v>
                </c:pt>
                <c:pt idx="4807">
                  <c:v>-24.030000000004701</c:v>
                </c:pt>
                <c:pt idx="4808">
                  <c:v>-24.040000000004699</c:v>
                </c:pt>
                <c:pt idx="4809">
                  <c:v>-24.050000000004701</c:v>
                </c:pt>
                <c:pt idx="4810">
                  <c:v>-24.060000000004699</c:v>
                </c:pt>
                <c:pt idx="4811">
                  <c:v>-24.070000000004701</c:v>
                </c:pt>
                <c:pt idx="4812">
                  <c:v>-24.080000000004699</c:v>
                </c:pt>
                <c:pt idx="4813">
                  <c:v>-24.0900000000047</c:v>
                </c:pt>
                <c:pt idx="4814">
                  <c:v>-24.100000000004702</c:v>
                </c:pt>
                <c:pt idx="4815">
                  <c:v>-24.1100000000047</c:v>
                </c:pt>
                <c:pt idx="4816">
                  <c:v>-24.120000000004701</c:v>
                </c:pt>
                <c:pt idx="4817">
                  <c:v>-24.130000000004699</c:v>
                </c:pt>
                <c:pt idx="4818">
                  <c:v>-24.140000000004701</c:v>
                </c:pt>
                <c:pt idx="4819">
                  <c:v>-24.150000000004699</c:v>
                </c:pt>
                <c:pt idx="4820">
                  <c:v>-24.1600000000047</c:v>
                </c:pt>
                <c:pt idx="4821">
                  <c:v>-24.170000000004698</c:v>
                </c:pt>
                <c:pt idx="4822">
                  <c:v>-24.1800000000047</c:v>
                </c:pt>
                <c:pt idx="4823">
                  <c:v>-24.190000000004702</c:v>
                </c:pt>
                <c:pt idx="4824">
                  <c:v>-24.2000000000047</c:v>
                </c:pt>
                <c:pt idx="4825">
                  <c:v>-24.210000000004701</c:v>
                </c:pt>
                <c:pt idx="4826">
                  <c:v>-24.220000000004699</c:v>
                </c:pt>
                <c:pt idx="4827">
                  <c:v>-24.230000000004701</c:v>
                </c:pt>
                <c:pt idx="4828">
                  <c:v>-24.240000000004699</c:v>
                </c:pt>
                <c:pt idx="4829">
                  <c:v>-24.2500000000047</c:v>
                </c:pt>
                <c:pt idx="4830">
                  <c:v>-24.260000000004698</c:v>
                </c:pt>
                <c:pt idx="4831">
                  <c:v>-24.2700000000047</c:v>
                </c:pt>
                <c:pt idx="4832">
                  <c:v>-24.280000000004701</c:v>
                </c:pt>
                <c:pt idx="4833">
                  <c:v>-24.290000000004699</c:v>
                </c:pt>
                <c:pt idx="4834">
                  <c:v>-24.300000000004701</c:v>
                </c:pt>
                <c:pt idx="4835">
                  <c:v>-24.310000000004699</c:v>
                </c:pt>
                <c:pt idx="4836">
                  <c:v>-24.320000000004701</c:v>
                </c:pt>
                <c:pt idx="4837">
                  <c:v>-24.330000000004699</c:v>
                </c:pt>
                <c:pt idx="4838">
                  <c:v>-24.3400000000047</c:v>
                </c:pt>
                <c:pt idx="4839">
                  <c:v>-24.350000000004702</c:v>
                </c:pt>
                <c:pt idx="4840">
                  <c:v>-24.3600000000047</c:v>
                </c:pt>
                <c:pt idx="4841">
                  <c:v>-24.370000000004701</c:v>
                </c:pt>
                <c:pt idx="4842">
                  <c:v>-24.380000000004699</c:v>
                </c:pt>
                <c:pt idx="4843">
                  <c:v>-24.390000000004701</c:v>
                </c:pt>
                <c:pt idx="4844">
                  <c:v>-24.400000000004699</c:v>
                </c:pt>
                <c:pt idx="4845">
                  <c:v>-24.4100000000047</c:v>
                </c:pt>
                <c:pt idx="4846">
                  <c:v>-24.420000000004698</c:v>
                </c:pt>
                <c:pt idx="4847">
                  <c:v>-23.420000000004698</c:v>
                </c:pt>
                <c:pt idx="4848">
                  <c:v>-23.4300000000047</c:v>
                </c:pt>
                <c:pt idx="4849">
                  <c:v>-23.440000000004702</c:v>
                </c:pt>
                <c:pt idx="4850">
                  <c:v>-23.4500000000047</c:v>
                </c:pt>
                <c:pt idx="4851">
                  <c:v>-23.460000000004801</c:v>
                </c:pt>
                <c:pt idx="4852">
                  <c:v>-23.470000000004799</c:v>
                </c:pt>
                <c:pt idx="4853">
                  <c:v>-23.4800000000048</c:v>
                </c:pt>
                <c:pt idx="4854">
                  <c:v>-23.490000000004802</c:v>
                </c:pt>
                <c:pt idx="4855">
                  <c:v>-23.5000000000048</c:v>
                </c:pt>
                <c:pt idx="4856">
                  <c:v>-23.510000000004801</c:v>
                </c:pt>
                <c:pt idx="4857">
                  <c:v>-23.520000000004799</c:v>
                </c:pt>
                <c:pt idx="4858">
                  <c:v>-23.530000000004801</c:v>
                </c:pt>
                <c:pt idx="4859">
                  <c:v>-23.540000000004799</c:v>
                </c:pt>
                <c:pt idx="4860">
                  <c:v>-23.5500000000048</c:v>
                </c:pt>
                <c:pt idx="4861">
                  <c:v>-23.560000000004798</c:v>
                </c:pt>
                <c:pt idx="4862">
                  <c:v>-23.5700000000048</c:v>
                </c:pt>
                <c:pt idx="4863">
                  <c:v>-23.580000000004802</c:v>
                </c:pt>
                <c:pt idx="4864">
                  <c:v>-23.5900000000048</c:v>
                </c:pt>
                <c:pt idx="4865">
                  <c:v>-23.600000000004801</c:v>
                </c:pt>
                <c:pt idx="4866">
                  <c:v>-23.610000000004799</c:v>
                </c:pt>
                <c:pt idx="4867">
                  <c:v>-23.620000000004801</c:v>
                </c:pt>
                <c:pt idx="4868">
                  <c:v>-23.630000000004799</c:v>
                </c:pt>
                <c:pt idx="4869">
                  <c:v>-23.6400000000048</c:v>
                </c:pt>
                <c:pt idx="4870">
                  <c:v>-23.650000000004798</c:v>
                </c:pt>
                <c:pt idx="4871">
                  <c:v>-23.6600000000048</c:v>
                </c:pt>
                <c:pt idx="4872">
                  <c:v>-23.670000000004801</c:v>
                </c:pt>
                <c:pt idx="4873">
                  <c:v>-23.680000000004799</c:v>
                </c:pt>
                <c:pt idx="4874">
                  <c:v>-23.690000000004801</c:v>
                </c:pt>
                <c:pt idx="4875">
                  <c:v>-23.700000000004799</c:v>
                </c:pt>
                <c:pt idx="4876">
                  <c:v>-23.710000000004801</c:v>
                </c:pt>
                <c:pt idx="4877">
                  <c:v>-23.720000000004799</c:v>
                </c:pt>
                <c:pt idx="4878">
                  <c:v>-23.7300000000048</c:v>
                </c:pt>
                <c:pt idx="4879">
                  <c:v>-23.740000000004802</c:v>
                </c:pt>
                <c:pt idx="4880">
                  <c:v>-23.7500000000048</c:v>
                </c:pt>
                <c:pt idx="4881">
                  <c:v>-23.760000000004801</c:v>
                </c:pt>
                <c:pt idx="4882">
                  <c:v>-23.770000000004799</c:v>
                </c:pt>
                <c:pt idx="4883">
                  <c:v>-23.780000000004801</c:v>
                </c:pt>
                <c:pt idx="4884">
                  <c:v>-23.790000000004799</c:v>
                </c:pt>
                <c:pt idx="4885">
                  <c:v>-23.8000000000048</c:v>
                </c:pt>
                <c:pt idx="4886">
                  <c:v>-23.810000000004798</c:v>
                </c:pt>
                <c:pt idx="4887">
                  <c:v>-23.8200000000048</c:v>
                </c:pt>
                <c:pt idx="4888">
                  <c:v>-23.830000000004802</c:v>
                </c:pt>
                <c:pt idx="4889">
                  <c:v>-23.8400000000048</c:v>
                </c:pt>
                <c:pt idx="4890">
                  <c:v>-23.850000000004801</c:v>
                </c:pt>
                <c:pt idx="4891">
                  <c:v>-23.860000000004799</c:v>
                </c:pt>
                <c:pt idx="4892">
                  <c:v>-23.870000000004801</c:v>
                </c:pt>
                <c:pt idx="4893">
                  <c:v>-23.880000000004799</c:v>
                </c:pt>
                <c:pt idx="4894">
                  <c:v>-23.8900000000048</c:v>
                </c:pt>
                <c:pt idx="4895">
                  <c:v>-23.900000000004798</c:v>
                </c:pt>
                <c:pt idx="4896">
                  <c:v>-23.9100000000048</c:v>
                </c:pt>
                <c:pt idx="4897">
                  <c:v>-23.920000000004801</c:v>
                </c:pt>
                <c:pt idx="4898">
                  <c:v>-23.930000000004799</c:v>
                </c:pt>
                <c:pt idx="4899">
                  <c:v>-23.940000000004801</c:v>
                </c:pt>
                <c:pt idx="4900">
                  <c:v>-23.950000000004799</c:v>
                </c:pt>
                <c:pt idx="4901">
                  <c:v>-23.960000000004801</c:v>
                </c:pt>
                <c:pt idx="4902">
                  <c:v>-23.970000000004799</c:v>
                </c:pt>
                <c:pt idx="4903">
                  <c:v>-23.9800000000048</c:v>
                </c:pt>
                <c:pt idx="4904">
                  <c:v>-23.990000000004802</c:v>
                </c:pt>
                <c:pt idx="4905">
                  <c:v>-24.0000000000048</c:v>
                </c:pt>
                <c:pt idx="4906">
                  <c:v>-24.010000000004801</c:v>
                </c:pt>
                <c:pt idx="4907">
                  <c:v>-24.020000000004799</c:v>
                </c:pt>
                <c:pt idx="4908">
                  <c:v>-24.030000000004801</c:v>
                </c:pt>
                <c:pt idx="4909">
                  <c:v>-24.040000000004799</c:v>
                </c:pt>
                <c:pt idx="4910">
                  <c:v>-24.0500000000048</c:v>
                </c:pt>
                <c:pt idx="4911">
                  <c:v>-24.060000000004798</c:v>
                </c:pt>
                <c:pt idx="4912">
                  <c:v>-24.0700000000048</c:v>
                </c:pt>
                <c:pt idx="4913">
                  <c:v>-24.080000000004802</c:v>
                </c:pt>
                <c:pt idx="4914">
                  <c:v>-24.0900000000048</c:v>
                </c:pt>
                <c:pt idx="4915">
                  <c:v>-24.100000000004901</c:v>
                </c:pt>
                <c:pt idx="4916">
                  <c:v>-24.110000000004899</c:v>
                </c:pt>
                <c:pt idx="4917">
                  <c:v>-24.1200000000049</c:v>
                </c:pt>
                <c:pt idx="4918">
                  <c:v>-24.130000000004902</c:v>
                </c:pt>
                <c:pt idx="4919">
                  <c:v>-24.1400000000049</c:v>
                </c:pt>
                <c:pt idx="4920">
                  <c:v>-24.150000000004901</c:v>
                </c:pt>
                <c:pt idx="4921">
                  <c:v>-24.160000000004899</c:v>
                </c:pt>
                <c:pt idx="4922">
                  <c:v>-24.170000000004901</c:v>
                </c:pt>
                <c:pt idx="4923">
                  <c:v>-24.180000000004899</c:v>
                </c:pt>
                <c:pt idx="4924">
                  <c:v>-24.1900000000049</c:v>
                </c:pt>
                <c:pt idx="4925">
                  <c:v>-24.200000000004898</c:v>
                </c:pt>
                <c:pt idx="4926">
                  <c:v>-24.2100000000049</c:v>
                </c:pt>
                <c:pt idx="4927">
                  <c:v>-24.220000000004902</c:v>
                </c:pt>
                <c:pt idx="4928">
                  <c:v>-24.2300000000049</c:v>
                </c:pt>
                <c:pt idx="4929">
                  <c:v>-24.240000000004901</c:v>
                </c:pt>
                <c:pt idx="4930">
                  <c:v>-24.250000000004899</c:v>
                </c:pt>
                <c:pt idx="4931">
                  <c:v>-24.260000000004901</c:v>
                </c:pt>
                <c:pt idx="4932">
                  <c:v>-24.270000000004899</c:v>
                </c:pt>
                <c:pt idx="4933">
                  <c:v>-24.2800000000049</c:v>
                </c:pt>
                <c:pt idx="4934">
                  <c:v>-24.290000000004898</c:v>
                </c:pt>
                <c:pt idx="4935">
                  <c:v>-23.290000000004898</c:v>
                </c:pt>
                <c:pt idx="4936">
                  <c:v>-23.3000000000049</c:v>
                </c:pt>
                <c:pt idx="4937">
                  <c:v>-23.310000000004901</c:v>
                </c:pt>
                <c:pt idx="4938">
                  <c:v>-23.320000000004899</c:v>
                </c:pt>
                <c:pt idx="4939">
                  <c:v>-23.330000000004901</c:v>
                </c:pt>
                <c:pt idx="4940">
                  <c:v>-23.340000000004899</c:v>
                </c:pt>
                <c:pt idx="4941">
                  <c:v>-23.350000000004901</c:v>
                </c:pt>
                <c:pt idx="4942">
                  <c:v>-23.360000000004899</c:v>
                </c:pt>
                <c:pt idx="4943">
                  <c:v>-23.3700000000049</c:v>
                </c:pt>
                <c:pt idx="4944">
                  <c:v>-23.380000000004902</c:v>
                </c:pt>
                <c:pt idx="4945">
                  <c:v>-23.3900000000049</c:v>
                </c:pt>
                <c:pt idx="4946">
                  <c:v>-23.400000000004901</c:v>
                </c:pt>
                <c:pt idx="4947">
                  <c:v>-23.410000000004899</c:v>
                </c:pt>
                <c:pt idx="4948">
                  <c:v>-23.420000000004901</c:v>
                </c:pt>
                <c:pt idx="4949">
                  <c:v>-23.430000000004899</c:v>
                </c:pt>
                <c:pt idx="4950">
                  <c:v>-23.4400000000049</c:v>
                </c:pt>
                <c:pt idx="4951">
                  <c:v>-23.450000000004898</c:v>
                </c:pt>
                <c:pt idx="4952">
                  <c:v>-23.4600000000049</c:v>
                </c:pt>
                <c:pt idx="4953">
                  <c:v>-23.470000000004902</c:v>
                </c:pt>
                <c:pt idx="4954">
                  <c:v>-23.4800000000049</c:v>
                </c:pt>
                <c:pt idx="4955">
                  <c:v>-23.490000000004901</c:v>
                </c:pt>
                <c:pt idx="4956">
                  <c:v>-23.500000000004899</c:v>
                </c:pt>
                <c:pt idx="4957">
                  <c:v>-23.510000000004901</c:v>
                </c:pt>
                <c:pt idx="4958">
                  <c:v>-23.520000000004899</c:v>
                </c:pt>
                <c:pt idx="4959">
                  <c:v>-23.5300000000049</c:v>
                </c:pt>
                <c:pt idx="4960">
                  <c:v>-23.540000000004898</c:v>
                </c:pt>
                <c:pt idx="4961">
                  <c:v>-23.5500000000049</c:v>
                </c:pt>
                <c:pt idx="4962">
                  <c:v>-23.560000000004901</c:v>
                </c:pt>
                <c:pt idx="4963">
                  <c:v>-23.570000000004899</c:v>
                </c:pt>
                <c:pt idx="4964">
                  <c:v>-23.580000000004901</c:v>
                </c:pt>
                <c:pt idx="4965">
                  <c:v>-23.590000000004899</c:v>
                </c:pt>
                <c:pt idx="4966">
                  <c:v>-23.600000000004901</c:v>
                </c:pt>
                <c:pt idx="4967">
                  <c:v>-23.610000000004899</c:v>
                </c:pt>
                <c:pt idx="4968">
                  <c:v>-23.6200000000049</c:v>
                </c:pt>
                <c:pt idx="4969">
                  <c:v>-23.630000000004902</c:v>
                </c:pt>
                <c:pt idx="4970">
                  <c:v>-23.6400000000049</c:v>
                </c:pt>
                <c:pt idx="4971">
                  <c:v>-23.650000000004901</c:v>
                </c:pt>
                <c:pt idx="4972">
                  <c:v>-23.660000000004899</c:v>
                </c:pt>
                <c:pt idx="4973">
                  <c:v>-23.670000000004901</c:v>
                </c:pt>
                <c:pt idx="4974">
                  <c:v>-23.680000000004899</c:v>
                </c:pt>
                <c:pt idx="4975">
                  <c:v>-23.6900000000049</c:v>
                </c:pt>
                <c:pt idx="4976">
                  <c:v>-23.700000000004898</c:v>
                </c:pt>
                <c:pt idx="4977">
                  <c:v>-23.7100000000049</c:v>
                </c:pt>
                <c:pt idx="4978">
                  <c:v>-23.720000000004902</c:v>
                </c:pt>
                <c:pt idx="4979">
                  <c:v>-23.7300000000049</c:v>
                </c:pt>
                <c:pt idx="4980">
                  <c:v>-23.740000000005001</c:v>
                </c:pt>
                <c:pt idx="4981">
                  <c:v>-23.750000000004999</c:v>
                </c:pt>
                <c:pt idx="4982">
                  <c:v>-23.760000000005</c:v>
                </c:pt>
                <c:pt idx="4983">
                  <c:v>-23.770000000004998</c:v>
                </c:pt>
                <c:pt idx="4984">
                  <c:v>-23.780000000005</c:v>
                </c:pt>
                <c:pt idx="4985">
                  <c:v>-23.790000000005001</c:v>
                </c:pt>
                <c:pt idx="4986">
                  <c:v>-23.800000000004999</c:v>
                </c:pt>
                <c:pt idx="4987">
                  <c:v>-23.810000000005001</c:v>
                </c:pt>
                <c:pt idx="4988">
                  <c:v>-23.820000000004999</c:v>
                </c:pt>
                <c:pt idx="4989">
                  <c:v>-23.830000000005001</c:v>
                </c:pt>
                <c:pt idx="4990">
                  <c:v>-23.840000000004999</c:v>
                </c:pt>
                <c:pt idx="4991">
                  <c:v>-23.850000000005</c:v>
                </c:pt>
                <c:pt idx="4992">
                  <c:v>-23.860000000005002</c:v>
                </c:pt>
                <c:pt idx="4993">
                  <c:v>-23.870000000005</c:v>
                </c:pt>
                <c:pt idx="4994">
                  <c:v>-23.880000000005001</c:v>
                </c:pt>
                <c:pt idx="4995">
                  <c:v>-23.890000000004999</c:v>
                </c:pt>
                <c:pt idx="4996">
                  <c:v>-23.900000000005001</c:v>
                </c:pt>
                <c:pt idx="4997">
                  <c:v>-23.910000000004999</c:v>
                </c:pt>
                <c:pt idx="4998">
                  <c:v>-23.920000000005</c:v>
                </c:pt>
                <c:pt idx="4999">
                  <c:v>-23.930000000004998</c:v>
                </c:pt>
                <c:pt idx="5000">
                  <c:v>-23.940000000005</c:v>
                </c:pt>
                <c:pt idx="5001">
                  <c:v>-23.950000000005002</c:v>
                </c:pt>
                <c:pt idx="5002">
                  <c:v>-23.960000000005</c:v>
                </c:pt>
                <c:pt idx="5003">
                  <c:v>-23.970000000005001</c:v>
                </c:pt>
                <c:pt idx="5004">
                  <c:v>-23.980000000004999</c:v>
                </c:pt>
                <c:pt idx="5005">
                  <c:v>-23.990000000005001</c:v>
                </c:pt>
                <c:pt idx="5006">
                  <c:v>-24.000000000004999</c:v>
                </c:pt>
                <c:pt idx="5007">
                  <c:v>-24.010000000005</c:v>
                </c:pt>
                <c:pt idx="5008">
                  <c:v>-24.020000000004998</c:v>
                </c:pt>
                <c:pt idx="5009">
                  <c:v>-24.030000000005</c:v>
                </c:pt>
                <c:pt idx="5010">
                  <c:v>-24.040000000005001</c:v>
                </c:pt>
                <c:pt idx="5011">
                  <c:v>-24.050000000004999</c:v>
                </c:pt>
                <c:pt idx="5012">
                  <c:v>-24.060000000005001</c:v>
                </c:pt>
                <c:pt idx="5013">
                  <c:v>-24.070000000004999</c:v>
                </c:pt>
                <c:pt idx="5014">
                  <c:v>-24.080000000005001</c:v>
                </c:pt>
                <c:pt idx="5015">
                  <c:v>-24.090000000004999</c:v>
                </c:pt>
                <c:pt idx="5016">
                  <c:v>-24.100000000005</c:v>
                </c:pt>
                <c:pt idx="5017">
                  <c:v>-24.110000000005002</c:v>
                </c:pt>
                <c:pt idx="5018">
                  <c:v>-24.120000000005</c:v>
                </c:pt>
                <c:pt idx="5019">
                  <c:v>-24.130000000005001</c:v>
                </c:pt>
                <c:pt idx="5020">
                  <c:v>-24.140000000004999</c:v>
                </c:pt>
                <c:pt idx="5021">
                  <c:v>-24.150000000005001</c:v>
                </c:pt>
                <c:pt idx="5022">
                  <c:v>-24.160000000004999</c:v>
                </c:pt>
                <c:pt idx="5023">
                  <c:v>-23.160000000004999</c:v>
                </c:pt>
                <c:pt idx="5024">
                  <c:v>-23.170000000005</c:v>
                </c:pt>
                <c:pt idx="5025">
                  <c:v>-23.180000000004998</c:v>
                </c:pt>
                <c:pt idx="5026">
                  <c:v>-23.190000000005</c:v>
                </c:pt>
                <c:pt idx="5027">
                  <c:v>-23.200000000005002</c:v>
                </c:pt>
                <c:pt idx="5028">
                  <c:v>-23.210000000005</c:v>
                </c:pt>
                <c:pt idx="5029">
                  <c:v>-23.220000000005001</c:v>
                </c:pt>
                <c:pt idx="5030">
                  <c:v>-23.230000000004999</c:v>
                </c:pt>
                <c:pt idx="5031">
                  <c:v>-23.240000000005001</c:v>
                </c:pt>
                <c:pt idx="5032">
                  <c:v>-23.250000000004999</c:v>
                </c:pt>
                <c:pt idx="5033">
                  <c:v>-23.260000000005</c:v>
                </c:pt>
                <c:pt idx="5034">
                  <c:v>-23.270000000004998</c:v>
                </c:pt>
                <c:pt idx="5035">
                  <c:v>-23.280000000005</c:v>
                </c:pt>
                <c:pt idx="5036">
                  <c:v>-23.290000000005001</c:v>
                </c:pt>
                <c:pt idx="5037">
                  <c:v>-23.300000000004999</c:v>
                </c:pt>
                <c:pt idx="5038">
                  <c:v>-23.310000000005001</c:v>
                </c:pt>
                <c:pt idx="5039">
                  <c:v>-23.320000000004999</c:v>
                </c:pt>
                <c:pt idx="5040">
                  <c:v>-23.330000000005001</c:v>
                </c:pt>
                <c:pt idx="5041">
                  <c:v>-23.340000000004999</c:v>
                </c:pt>
                <c:pt idx="5042">
                  <c:v>-23.350000000005</c:v>
                </c:pt>
                <c:pt idx="5043">
                  <c:v>-23.360000000005002</c:v>
                </c:pt>
                <c:pt idx="5044">
                  <c:v>-23.370000000005</c:v>
                </c:pt>
                <c:pt idx="5045">
                  <c:v>-23.380000000005101</c:v>
                </c:pt>
                <c:pt idx="5046">
                  <c:v>-23.390000000005099</c:v>
                </c:pt>
                <c:pt idx="5047">
                  <c:v>-23.4000000000051</c:v>
                </c:pt>
                <c:pt idx="5048">
                  <c:v>-23.410000000005098</c:v>
                </c:pt>
                <c:pt idx="5049">
                  <c:v>-23.4200000000051</c:v>
                </c:pt>
                <c:pt idx="5050">
                  <c:v>-23.430000000005101</c:v>
                </c:pt>
                <c:pt idx="5051">
                  <c:v>-23.440000000005099</c:v>
                </c:pt>
                <c:pt idx="5052">
                  <c:v>-23.450000000005101</c:v>
                </c:pt>
                <c:pt idx="5053">
                  <c:v>-23.460000000005099</c:v>
                </c:pt>
                <c:pt idx="5054">
                  <c:v>-23.470000000005101</c:v>
                </c:pt>
                <c:pt idx="5055">
                  <c:v>-23.480000000005099</c:v>
                </c:pt>
                <c:pt idx="5056">
                  <c:v>-23.4900000000051</c:v>
                </c:pt>
                <c:pt idx="5057">
                  <c:v>-23.500000000005102</c:v>
                </c:pt>
                <c:pt idx="5058">
                  <c:v>-23.5100000000051</c:v>
                </c:pt>
                <c:pt idx="5059">
                  <c:v>-23.520000000005101</c:v>
                </c:pt>
                <c:pt idx="5060">
                  <c:v>-23.530000000005099</c:v>
                </c:pt>
                <c:pt idx="5061">
                  <c:v>-23.540000000005101</c:v>
                </c:pt>
                <c:pt idx="5062">
                  <c:v>-23.550000000005099</c:v>
                </c:pt>
                <c:pt idx="5063">
                  <c:v>-23.5600000000051</c:v>
                </c:pt>
                <c:pt idx="5064">
                  <c:v>-23.570000000005098</c:v>
                </c:pt>
                <c:pt idx="5065">
                  <c:v>-23.5800000000051</c:v>
                </c:pt>
                <c:pt idx="5066">
                  <c:v>-23.590000000005102</c:v>
                </c:pt>
                <c:pt idx="5067">
                  <c:v>-23.6000000000051</c:v>
                </c:pt>
                <c:pt idx="5068">
                  <c:v>-23.610000000005101</c:v>
                </c:pt>
                <c:pt idx="5069">
                  <c:v>-23.620000000005099</c:v>
                </c:pt>
                <c:pt idx="5070">
                  <c:v>-23.630000000005101</c:v>
                </c:pt>
                <c:pt idx="5071">
                  <c:v>-23.640000000005099</c:v>
                </c:pt>
                <c:pt idx="5072">
                  <c:v>-23.6500000000051</c:v>
                </c:pt>
                <c:pt idx="5073">
                  <c:v>-23.660000000005098</c:v>
                </c:pt>
                <c:pt idx="5074">
                  <c:v>-23.6700000000051</c:v>
                </c:pt>
                <c:pt idx="5075">
                  <c:v>-23.680000000005101</c:v>
                </c:pt>
                <c:pt idx="5076">
                  <c:v>-23.690000000005099</c:v>
                </c:pt>
                <c:pt idx="5077">
                  <c:v>-23.700000000005101</c:v>
                </c:pt>
                <c:pt idx="5078">
                  <c:v>-23.710000000005099</c:v>
                </c:pt>
                <c:pt idx="5079">
                  <c:v>-23.720000000005101</c:v>
                </c:pt>
                <c:pt idx="5080">
                  <c:v>-23.730000000005099</c:v>
                </c:pt>
                <c:pt idx="5081">
                  <c:v>-23.7400000000051</c:v>
                </c:pt>
                <c:pt idx="5082">
                  <c:v>-23.750000000005102</c:v>
                </c:pt>
                <c:pt idx="5083">
                  <c:v>-23.7600000000051</c:v>
                </c:pt>
                <c:pt idx="5084">
                  <c:v>-23.770000000005101</c:v>
                </c:pt>
                <c:pt idx="5085">
                  <c:v>-23.780000000005099</c:v>
                </c:pt>
                <c:pt idx="5086">
                  <c:v>-23.790000000005101</c:v>
                </c:pt>
                <c:pt idx="5087">
                  <c:v>-23.800000000005099</c:v>
                </c:pt>
                <c:pt idx="5088">
                  <c:v>-23.8100000000051</c:v>
                </c:pt>
                <c:pt idx="5089">
                  <c:v>-23.820000000005098</c:v>
                </c:pt>
                <c:pt idx="5090">
                  <c:v>-23.8300000000051</c:v>
                </c:pt>
                <c:pt idx="5091">
                  <c:v>-23.840000000005102</c:v>
                </c:pt>
                <c:pt idx="5092">
                  <c:v>-23.8500000000051</c:v>
                </c:pt>
                <c:pt idx="5093">
                  <c:v>-23.860000000005101</c:v>
                </c:pt>
                <c:pt idx="5094">
                  <c:v>-23.870000000005099</c:v>
                </c:pt>
                <c:pt idx="5095">
                  <c:v>-23.880000000005101</c:v>
                </c:pt>
                <c:pt idx="5096">
                  <c:v>-23.890000000005099</c:v>
                </c:pt>
                <c:pt idx="5097">
                  <c:v>-23.9000000000051</c:v>
                </c:pt>
                <c:pt idx="5098">
                  <c:v>-23.910000000005098</c:v>
                </c:pt>
                <c:pt idx="5099">
                  <c:v>-23.9200000000051</c:v>
                </c:pt>
                <c:pt idx="5100">
                  <c:v>-23.930000000005101</c:v>
                </c:pt>
                <c:pt idx="5101">
                  <c:v>-23.940000000005099</c:v>
                </c:pt>
                <c:pt idx="5102">
                  <c:v>-23.950000000005101</c:v>
                </c:pt>
                <c:pt idx="5103">
                  <c:v>-23.960000000005099</c:v>
                </c:pt>
                <c:pt idx="5104">
                  <c:v>-23.970000000005101</c:v>
                </c:pt>
                <c:pt idx="5105">
                  <c:v>-23.980000000005099</c:v>
                </c:pt>
                <c:pt idx="5106">
                  <c:v>-23.9900000000051</c:v>
                </c:pt>
                <c:pt idx="5107">
                  <c:v>-24.000000000005102</c:v>
                </c:pt>
                <c:pt idx="5108">
                  <c:v>-24.0100000000051</c:v>
                </c:pt>
                <c:pt idx="5109">
                  <c:v>-24.020000000005201</c:v>
                </c:pt>
                <c:pt idx="5110">
                  <c:v>-24.030000000005199</c:v>
                </c:pt>
                <c:pt idx="5111">
                  <c:v>-23.030000000005199</c:v>
                </c:pt>
                <c:pt idx="5112">
                  <c:v>-23.0400000000052</c:v>
                </c:pt>
                <c:pt idx="5113">
                  <c:v>-23.050000000005198</c:v>
                </c:pt>
                <c:pt idx="5114">
                  <c:v>-23.0600000000052</c:v>
                </c:pt>
                <c:pt idx="5115">
                  <c:v>-23.070000000005201</c:v>
                </c:pt>
                <c:pt idx="5116">
                  <c:v>-23.080000000005199</c:v>
                </c:pt>
                <c:pt idx="5117">
                  <c:v>-23.090000000005201</c:v>
                </c:pt>
                <c:pt idx="5118">
                  <c:v>-23.100000000005199</c:v>
                </c:pt>
                <c:pt idx="5119">
                  <c:v>-23.110000000005201</c:v>
                </c:pt>
                <c:pt idx="5120">
                  <c:v>-23.120000000005199</c:v>
                </c:pt>
                <c:pt idx="5121">
                  <c:v>-23.1300000000052</c:v>
                </c:pt>
                <c:pt idx="5122">
                  <c:v>-23.140000000005202</c:v>
                </c:pt>
                <c:pt idx="5123">
                  <c:v>-23.1500000000052</c:v>
                </c:pt>
                <c:pt idx="5124">
                  <c:v>-23.160000000005201</c:v>
                </c:pt>
                <c:pt idx="5125">
                  <c:v>-23.170000000005199</c:v>
                </c:pt>
                <c:pt idx="5126">
                  <c:v>-23.180000000005201</c:v>
                </c:pt>
                <c:pt idx="5127">
                  <c:v>-23.190000000005199</c:v>
                </c:pt>
                <c:pt idx="5128">
                  <c:v>-23.2000000000052</c:v>
                </c:pt>
                <c:pt idx="5129">
                  <c:v>-23.210000000005198</c:v>
                </c:pt>
                <c:pt idx="5130">
                  <c:v>-23.2200000000052</c:v>
                </c:pt>
                <c:pt idx="5131">
                  <c:v>-23.230000000005202</c:v>
                </c:pt>
                <c:pt idx="5132">
                  <c:v>-23.2400000000052</c:v>
                </c:pt>
                <c:pt idx="5133">
                  <c:v>-23.250000000005201</c:v>
                </c:pt>
                <c:pt idx="5134">
                  <c:v>-23.260000000005199</c:v>
                </c:pt>
                <c:pt idx="5135">
                  <c:v>-23.270000000005201</c:v>
                </c:pt>
                <c:pt idx="5136">
                  <c:v>-23.280000000005199</c:v>
                </c:pt>
                <c:pt idx="5137">
                  <c:v>-23.2900000000052</c:v>
                </c:pt>
                <c:pt idx="5138">
                  <c:v>-23.300000000005198</c:v>
                </c:pt>
                <c:pt idx="5139">
                  <c:v>-23.3100000000052</c:v>
                </c:pt>
                <c:pt idx="5140">
                  <c:v>-23.320000000005201</c:v>
                </c:pt>
                <c:pt idx="5141">
                  <c:v>-23.330000000005199</c:v>
                </c:pt>
                <c:pt idx="5142">
                  <c:v>-23.340000000005201</c:v>
                </c:pt>
                <c:pt idx="5143">
                  <c:v>-23.350000000005199</c:v>
                </c:pt>
                <c:pt idx="5144">
                  <c:v>-23.360000000005201</c:v>
                </c:pt>
                <c:pt idx="5145">
                  <c:v>-23.370000000005199</c:v>
                </c:pt>
                <c:pt idx="5146">
                  <c:v>-23.3800000000052</c:v>
                </c:pt>
                <c:pt idx="5147">
                  <c:v>-23.390000000005202</c:v>
                </c:pt>
                <c:pt idx="5148">
                  <c:v>-23.4000000000052</c:v>
                </c:pt>
                <c:pt idx="5149">
                  <c:v>-23.410000000005201</c:v>
                </c:pt>
                <c:pt idx="5150">
                  <c:v>-23.420000000005199</c:v>
                </c:pt>
                <c:pt idx="5151">
                  <c:v>-23.430000000005201</c:v>
                </c:pt>
                <c:pt idx="5152">
                  <c:v>-23.440000000005199</c:v>
                </c:pt>
                <c:pt idx="5153">
                  <c:v>-23.4500000000052</c:v>
                </c:pt>
                <c:pt idx="5154">
                  <c:v>-23.460000000005198</c:v>
                </c:pt>
                <c:pt idx="5155">
                  <c:v>-23.4700000000052</c:v>
                </c:pt>
                <c:pt idx="5156">
                  <c:v>-23.480000000005202</c:v>
                </c:pt>
                <c:pt idx="5157">
                  <c:v>-23.4900000000052</c:v>
                </c:pt>
                <c:pt idx="5158">
                  <c:v>-23.500000000005201</c:v>
                </c:pt>
                <c:pt idx="5159">
                  <c:v>-23.510000000005199</c:v>
                </c:pt>
                <c:pt idx="5160">
                  <c:v>-23.520000000005201</c:v>
                </c:pt>
                <c:pt idx="5161">
                  <c:v>-23.530000000005199</c:v>
                </c:pt>
                <c:pt idx="5162">
                  <c:v>-23.5400000000052</c:v>
                </c:pt>
                <c:pt idx="5163">
                  <c:v>-23.550000000005198</c:v>
                </c:pt>
                <c:pt idx="5164">
                  <c:v>-23.5600000000052</c:v>
                </c:pt>
                <c:pt idx="5165">
                  <c:v>-23.570000000005201</c:v>
                </c:pt>
                <c:pt idx="5166">
                  <c:v>-23.580000000005199</c:v>
                </c:pt>
                <c:pt idx="5167">
                  <c:v>-23.590000000005201</c:v>
                </c:pt>
                <c:pt idx="5168">
                  <c:v>-23.600000000005199</c:v>
                </c:pt>
                <c:pt idx="5169">
                  <c:v>-23.610000000005201</c:v>
                </c:pt>
                <c:pt idx="5170">
                  <c:v>-23.620000000005199</c:v>
                </c:pt>
                <c:pt idx="5171">
                  <c:v>-23.6300000000052</c:v>
                </c:pt>
                <c:pt idx="5172">
                  <c:v>-23.640000000005202</c:v>
                </c:pt>
                <c:pt idx="5173">
                  <c:v>-23.6500000000052</c:v>
                </c:pt>
                <c:pt idx="5174">
                  <c:v>-23.660000000005301</c:v>
                </c:pt>
                <c:pt idx="5175">
                  <c:v>-23.670000000005299</c:v>
                </c:pt>
                <c:pt idx="5176">
                  <c:v>-23.6800000000053</c:v>
                </c:pt>
                <c:pt idx="5177">
                  <c:v>-23.690000000005298</c:v>
                </c:pt>
                <c:pt idx="5178">
                  <c:v>-23.7000000000053</c:v>
                </c:pt>
                <c:pt idx="5179">
                  <c:v>-23.710000000005302</c:v>
                </c:pt>
                <c:pt idx="5180">
                  <c:v>-23.7200000000053</c:v>
                </c:pt>
                <c:pt idx="5181">
                  <c:v>-23.730000000005301</c:v>
                </c:pt>
                <c:pt idx="5182">
                  <c:v>-23.740000000005299</c:v>
                </c:pt>
                <c:pt idx="5183">
                  <c:v>-23.750000000005301</c:v>
                </c:pt>
                <c:pt idx="5184">
                  <c:v>-23.760000000005299</c:v>
                </c:pt>
                <c:pt idx="5185">
                  <c:v>-23.7700000000053</c:v>
                </c:pt>
                <c:pt idx="5186">
                  <c:v>-23.780000000005298</c:v>
                </c:pt>
                <c:pt idx="5187">
                  <c:v>-23.7900000000053</c:v>
                </c:pt>
                <c:pt idx="5188">
                  <c:v>-23.800000000005301</c:v>
                </c:pt>
                <c:pt idx="5189">
                  <c:v>-23.810000000005299</c:v>
                </c:pt>
                <c:pt idx="5190">
                  <c:v>-23.820000000005301</c:v>
                </c:pt>
                <c:pt idx="5191">
                  <c:v>-23.830000000005299</c:v>
                </c:pt>
                <c:pt idx="5192">
                  <c:v>-23.840000000005301</c:v>
                </c:pt>
                <c:pt idx="5193">
                  <c:v>-23.850000000005299</c:v>
                </c:pt>
                <c:pt idx="5194">
                  <c:v>-23.8600000000053</c:v>
                </c:pt>
                <c:pt idx="5195">
                  <c:v>-23.870000000005302</c:v>
                </c:pt>
                <c:pt idx="5196">
                  <c:v>-23.8800000000053</c:v>
                </c:pt>
                <c:pt idx="5197">
                  <c:v>-23.890000000005301</c:v>
                </c:pt>
                <c:pt idx="5198">
                  <c:v>-23.900000000005299</c:v>
                </c:pt>
                <c:pt idx="5199">
                  <c:v>-22.900000000005299</c:v>
                </c:pt>
                <c:pt idx="5200">
                  <c:v>-22.910000000005301</c:v>
                </c:pt>
                <c:pt idx="5201">
                  <c:v>-22.920000000005299</c:v>
                </c:pt>
                <c:pt idx="5202">
                  <c:v>-22.9300000000053</c:v>
                </c:pt>
                <c:pt idx="5203">
                  <c:v>-22.940000000005298</c:v>
                </c:pt>
                <c:pt idx="5204">
                  <c:v>-22.9500000000053</c:v>
                </c:pt>
                <c:pt idx="5205">
                  <c:v>-22.960000000005302</c:v>
                </c:pt>
                <c:pt idx="5206">
                  <c:v>-22.9700000000053</c:v>
                </c:pt>
                <c:pt idx="5207">
                  <c:v>-22.980000000005301</c:v>
                </c:pt>
                <c:pt idx="5208">
                  <c:v>-22.990000000005299</c:v>
                </c:pt>
                <c:pt idx="5209">
                  <c:v>-23.000000000005301</c:v>
                </c:pt>
                <c:pt idx="5210">
                  <c:v>-23.010000000005299</c:v>
                </c:pt>
                <c:pt idx="5211">
                  <c:v>-23.0200000000053</c:v>
                </c:pt>
                <c:pt idx="5212">
                  <c:v>-23.030000000005298</c:v>
                </c:pt>
                <c:pt idx="5213">
                  <c:v>-23.0400000000053</c:v>
                </c:pt>
                <c:pt idx="5214">
                  <c:v>-23.050000000005301</c:v>
                </c:pt>
                <c:pt idx="5215">
                  <c:v>-23.060000000005299</c:v>
                </c:pt>
                <c:pt idx="5216">
                  <c:v>-23.070000000005301</c:v>
                </c:pt>
                <c:pt idx="5217">
                  <c:v>-23.080000000005299</c:v>
                </c:pt>
                <c:pt idx="5218">
                  <c:v>-23.090000000005301</c:v>
                </c:pt>
                <c:pt idx="5219">
                  <c:v>-23.100000000005299</c:v>
                </c:pt>
                <c:pt idx="5220">
                  <c:v>-23.1100000000053</c:v>
                </c:pt>
                <c:pt idx="5221">
                  <c:v>-23.120000000005302</c:v>
                </c:pt>
                <c:pt idx="5222">
                  <c:v>-23.1300000000053</c:v>
                </c:pt>
                <c:pt idx="5223">
                  <c:v>-23.140000000005301</c:v>
                </c:pt>
                <c:pt idx="5224">
                  <c:v>-23.150000000005299</c:v>
                </c:pt>
                <c:pt idx="5225">
                  <c:v>-23.160000000005301</c:v>
                </c:pt>
                <c:pt idx="5226">
                  <c:v>-23.170000000005299</c:v>
                </c:pt>
                <c:pt idx="5227">
                  <c:v>-23.1800000000053</c:v>
                </c:pt>
                <c:pt idx="5228">
                  <c:v>-23.190000000005298</c:v>
                </c:pt>
                <c:pt idx="5229">
                  <c:v>-23.2000000000053</c:v>
                </c:pt>
                <c:pt idx="5230">
                  <c:v>-23.210000000005302</c:v>
                </c:pt>
                <c:pt idx="5231">
                  <c:v>-23.2200000000053</c:v>
                </c:pt>
                <c:pt idx="5232">
                  <c:v>-23.230000000005301</c:v>
                </c:pt>
                <c:pt idx="5233">
                  <c:v>-23.240000000005299</c:v>
                </c:pt>
                <c:pt idx="5234">
                  <c:v>-23.250000000005301</c:v>
                </c:pt>
                <c:pt idx="5235">
                  <c:v>-23.260000000005299</c:v>
                </c:pt>
                <c:pt idx="5236">
                  <c:v>-23.2700000000053</c:v>
                </c:pt>
                <c:pt idx="5237">
                  <c:v>-23.280000000005298</c:v>
                </c:pt>
                <c:pt idx="5238">
                  <c:v>-23.290000000005399</c:v>
                </c:pt>
                <c:pt idx="5239">
                  <c:v>-23.300000000005401</c:v>
                </c:pt>
                <c:pt idx="5240">
                  <c:v>-23.310000000005399</c:v>
                </c:pt>
                <c:pt idx="5241">
                  <c:v>-23.3200000000054</c:v>
                </c:pt>
                <c:pt idx="5242">
                  <c:v>-23.330000000005398</c:v>
                </c:pt>
                <c:pt idx="5243">
                  <c:v>-23.3400000000054</c:v>
                </c:pt>
                <c:pt idx="5244">
                  <c:v>-23.350000000005402</c:v>
                </c:pt>
                <c:pt idx="5245">
                  <c:v>-23.3600000000054</c:v>
                </c:pt>
                <c:pt idx="5246">
                  <c:v>-23.370000000005401</c:v>
                </c:pt>
                <c:pt idx="5247">
                  <c:v>-23.380000000005399</c:v>
                </c:pt>
                <c:pt idx="5248">
                  <c:v>-23.390000000005401</c:v>
                </c:pt>
                <c:pt idx="5249">
                  <c:v>-23.400000000005399</c:v>
                </c:pt>
                <c:pt idx="5250">
                  <c:v>-23.4100000000054</c:v>
                </c:pt>
                <c:pt idx="5251">
                  <c:v>-23.420000000005398</c:v>
                </c:pt>
                <c:pt idx="5252">
                  <c:v>-23.4300000000054</c:v>
                </c:pt>
                <c:pt idx="5253">
                  <c:v>-23.440000000005401</c:v>
                </c:pt>
                <c:pt idx="5254">
                  <c:v>-23.450000000005399</c:v>
                </c:pt>
                <c:pt idx="5255">
                  <c:v>-23.460000000005401</c:v>
                </c:pt>
                <c:pt idx="5256">
                  <c:v>-23.470000000005399</c:v>
                </c:pt>
                <c:pt idx="5257">
                  <c:v>-23.480000000005401</c:v>
                </c:pt>
                <c:pt idx="5258">
                  <c:v>-23.490000000005399</c:v>
                </c:pt>
                <c:pt idx="5259">
                  <c:v>-23.5000000000054</c:v>
                </c:pt>
                <c:pt idx="5260">
                  <c:v>-23.510000000005402</c:v>
                </c:pt>
                <c:pt idx="5261">
                  <c:v>-23.5200000000054</c:v>
                </c:pt>
                <c:pt idx="5262">
                  <c:v>-23.530000000005401</c:v>
                </c:pt>
                <c:pt idx="5263">
                  <c:v>-23.540000000005399</c:v>
                </c:pt>
                <c:pt idx="5264">
                  <c:v>-23.550000000005401</c:v>
                </c:pt>
                <c:pt idx="5265">
                  <c:v>-23.560000000005399</c:v>
                </c:pt>
                <c:pt idx="5266">
                  <c:v>-23.5700000000054</c:v>
                </c:pt>
                <c:pt idx="5267">
                  <c:v>-23.580000000005398</c:v>
                </c:pt>
                <c:pt idx="5268">
                  <c:v>-23.5900000000054</c:v>
                </c:pt>
                <c:pt idx="5269">
                  <c:v>-23.600000000005402</c:v>
                </c:pt>
                <c:pt idx="5270">
                  <c:v>-23.6100000000054</c:v>
                </c:pt>
                <c:pt idx="5271">
                  <c:v>-23.620000000005401</c:v>
                </c:pt>
                <c:pt idx="5272">
                  <c:v>-23.630000000005399</c:v>
                </c:pt>
                <c:pt idx="5273">
                  <c:v>-23.640000000005401</c:v>
                </c:pt>
                <c:pt idx="5274">
                  <c:v>-23.650000000005399</c:v>
                </c:pt>
                <c:pt idx="5275">
                  <c:v>-23.6600000000054</c:v>
                </c:pt>
                <c:pt idx="5276">
                  <c:v>-23.670000000005398</c:v>
                </c:pt>
                <c:pt idx="5277">
                  <c:v>-23.6800000000054</c:v>
                </c:pt>
                <c:pt idx="5278">
                  <c:v>-23.690000000005401</c:v>
                </c:pt>
                <c:pt idx="5279">
                  <c:v>-23.700000000005399</c:v>
                </c:pt>
                <c:pt idx="5280">
                  <c:v>-23.710000000005401</c:v>
                </c:pt>
                <c:pt idx="5281">
                  <c:v>-23.720000000005399</c:v>
                </c:pt>
                <c:pt idx="5282">
                  <c:v>-23.730000000005401</c:v>
                </c:pt>
                <c:pt idx="5283">
                  <c:v>-23.740000000005399</c:v>
                </c:pt>
                <c:pt idx="5284">
                  <c:v>-23.7500000000054</c:v>
                </c:pt>
                <c:pt idx="5285">
                  <c:v>-23.760000000005402</c:v>
                </c:pt>
                <c:pt idx="5286">
                  <c:v>-23.7700000000054</c:v>
                </c:pt>
                <c:pt idx="5287">
                  <c:v>-22.7700000000054</c:v>
                </c:pt>
                <c:pt idx="5288">
                  <c:v>-22.780000000005401</c:v>
                </c:pt>
                <c:pt idx="5289">
                  <c:v>-22.790000000005399</c:v>
                </c:pt>
                <c:pt idx="5290">
                  <c:v>-22.800000000005401</c:v>
                </c:pt>
                <c:pt idx="5291">
                  <c:v>-22.810000000005399</c:v>
                </c:pt>
                <c:pt idx="5292">
                  <c:v>-22.8200000000054</c:v>
                </c:pt>
                <c:pt idx="5293">
                  <c:v>-22.830000000005398</c:v>
                </c:pt>
                <c:pt idx="5294">
                  <c:v>-22.8400000000054</c:v>
                </c:pt>
                <c:pt idx="5295">
                  <c:v>-22.850000000005402</c:v>
                </c:pt>
                <c:pt idx="5296">
                  <c:v>-22.8600000000054</c:v>
                </c:pt>
                <c:pt idx="5297">
                  <c:v>-22.870000000005401</c:v>
                </c:pt>
                <c:pt idx="5298">
                  <c:v>-22.880000000005399</c:v>
                </c:pt>
                <c:pt idx="5299">
                  <c:v>-22.890000000005401</c:v>
                </c:pt>
                <c:pt idx="5300">
                  <c:v>-22.900000000005399</c:v>
                </c:pt>
                <c:pt idx="5301">
                  <c:v>-22.9100000000054</c:v>
                </c:pt>
                <c:pt idx="5302">
                  <c:v>-22.920000000005398</c:v>
                </c:pt>
                <c:pt idx="5303">
                  <c:v>-22.930000000005499</c:v>
                </c:pt>
                <c:pt idx="5304">
                  <c:v>-22.940000000005501</c:v>
                </c:pt>
                <c:pt idx="5305">
                  <c:v>-22.950000000005499</c:v>
                </c:pt>
                <c:pt idx="5306">
                  <c:v>-22.9600000000055</c:v>
                </c:pt>
                <c:pt idx="5307">
                  <c:v>-22.970000000005498</c:v>
                </c:pt>
                <c:pt idx="5308">
                  <c:v>-22.9800000000055</c:v>
                </c:pt>
                <c:pt idx="5309">
                  <c:v>-22.990000000005502</c:v>
                </c:pt>
                <c:pt idx="5310">
                  <c:v>-23.0000000000055</c:v>
                </c:pt>
                <c:pt idx="5311">
                  <c:v>-23.010000000005501</c:v>
                </c:pt>
                <c:pt idx="5312">
                  <c:v>-23.020000000005499</c:v>
                </c:pt>
                <c:pt idx="5313">
                  <c:v>-23.030000000005501</c:v>
                </c:pt>
                <c:pt idx="5314">
                  <c:v>-23.040000000005499</c:v>
                </c:pt>
                <c:pt idx="5315">
                  <c:v>-23.0500000000055</c:v>
                </c:pt>
                <c:pt idx="5316">
                  <c:v>-23.060000000005498</c:v>
                </c:pt>
                <c:pt idx="5317">
                  <c:v>-23.0700000000055</c:v>
                </c:pt>
                <c:pt idx="5318">
                  <c:v>-23.080000000005501</c:v>
                </c:pt>
                <c:pt idx="5319">
                  <c:v>-23.090000000005499</c:v>
                </c:pt>
                <c:pt idx="5320">
                  <c:v>-23.100000000005501</c:v>
                </c:pt>
                <c:pt idx="5321">
                  <c:v>-23.110000000005499</c:v>
                </c:pt>
                <c:pt idx="5322">
                  <c:v>-23.120000000005501</c:v>
                </c:pt>
                <c:pt idx="5323">
                  <c:v>-23.130000000005499</c:v>
                </c:pt>
                <c:pt idx="5324">
                  <c:v>-23.1400000000055</c:v>
                </c:pt>
                <c:pt idx="5325">
                  <c:v>-23.150000000005502</c:v>
                </c:pt>
                <c:pt idx="5326">
                  <c:v>-23.1600000000055</c:v>
                </c:pt>
                <c:pt idx="5327">
                  <c:v>-23.170000000005501</c:v>
                </c:pt>
                <c:pt idx="5328">
                  <c:v>-23.180000000005499</c:v>
                </c:pt>
                <c:pt idx="5329">
                  <c:v>-23.190000000005501</c:v>
                </c:pt>
                <c:pt idx="5330">
                  <c:v>-23.200000000005499</c:v>
                </c:pt>
                <c:pt idx="5331">
                  <c:v>-23.2100000000055</c:v>
                </c:pt>
                <c:pt idx="5332">
                  <c:v>-23.220000000005498</c:v>
                </c:pt>
                <c:pt idx="5333">
                  <c:v>-23.2300000000055</c:v>
                </c:pt>
                <c:pt idx="5334">
                  <c:v>-23.240000000005502</c:v>
                </c:pt>
                <c:pt idx="5335">
                  <c:v>-23.2500000000055</c:v>
                </c:pt>
                <c:pt idx="5336">
                  <c:v>-23.260000000005501</c:v>
                </c:pt>
                <c:pt idx="5337">
                  <c:v>-23.270000000005499</c:v>
                </c:pt>
                <c:pt idx="5338">
                  <c:v>-23.280000000005501</c:v>
                </c:pt>
                <c:pt idx="5339">
                  <c:v>-23.290000000005499</c:v>
                </c:pt>
                <c:pt idx="5340">
                  <c:v>-23.3000000000055</c:v>
                </c:pt>
                <c:pt idx="5341">
                  <c:v>-23.310000000005498</c:v>
                </c:pt>
                <c:pt idx="5342">
                  <c:v>-23.3200000000055</c:v>
                </c:pt>
                <c:pt idx="5343">
                  <c:v>-23.330000000005501</c:v>
                </c:pt>
                <c:pt idx="5344">
                  <c:v>-23.340000000005499</c:v>
                </c:pt>
                <c:pt idx="5345">
                  <c:v>-23.350000000005501</c:v>
                </c:pt>
                <c:pt idx="5346">
                  <c:v>-23.360000000005499</c:v>
                </c:pt>
                <c:pt idx="5347">
                  <c:v>-23.370000000005501</c:v>
                </c:pt>
                <c:pt idx="5348">
                  <c:v>-23.380000000005499</c:v>
                </c:pt>
                <c:pt idx="5349">
                  <c:v>-23.3900000000055</c:v>
                </c:pt>
                <c:pt idx="5350">
                  <c:v>-23.400000000005502</c:v>
                </c:pt>
                <c:pt idx="5351">
                  <c:v>-23.4100000000055</c:v>
                </c:pt>
                <c:pt idx="5352">
                  <c:v>-23.420000000005501</c:v>
                </c:pt>
                <c:pt idx="5353">
                  <c:v>-23.430000000005499</c:v>
                </c:pt>
                <c:pt idx="5354">
                  <c:v>-23.440000000005501</c:v>
                </c:pt>
                <c:pt idx="5355">
                  <c:v>-23.450000000005499</c:v>
                </c:pt>
                <c:pt idx="5356">
                  <c:v>-23.4600000000055</c:v>
                </c:pt>
                <c:pt idx="5357">
                  <c:v>-23.470000000005498</c:v>
                </c:pt>
                <c:pt idx="5358">
                  <c:v>-23.4800000000055</c:v>
                </c:pt>
                <c:pt idx="5359">
                  <c:v>-23.490000000005502</c:v>
                </c:pt>
                <c:pt idx="5360">
                  <c:v>-23.5000000000055</c:v>
                </c:pt>
                <c:pt idx="5361">
                  <c:v>-23.510000000005501</c:v>
                </c:pt>
                <c:pt idx="5362">
                  <c:v>-23.520000000005499</c:v>
                </c:pt>
                <c:pt idx="5363">
                  <c:v>-23.530000000005501</c:v>
                </c:pt>
                <c:pt idx="5364">
                  <c:v>-23.540000000005499</c:v>
                </c:pt>
                <c:pt idx="5365">
                  <c:v>-23.5500000000055</c:v>
                </c:pt>
                <c:pt idx="5366">
                  <c:v>-23.560000000005498</c:v>
                </c:pt>
                <c:pt idx="5367">
                  <c:v>-23.570000000005599</c:v>
                </c:pt>
                <c:pt idx="5368">
                  <c:v>-23.580000000005601</c:v>
                </c:pt>
                <c:pt idx="5369">
                  <c:v>-23.590000000005599</c:v>
                </c:pt>
                <c:pt idx="5370">
                  <c:v>-23.6000000000056</c:v>
                </c:pt>
                <c:pt idx="5371">
                  <c:v>-23.610000000005599</c:v>
                </c:pt>
                <c:pt idx="5372">
                  <c:v>-23.6200000000056</c:v>
                </c:pt>
                <c:pt idx="5373">
                  <c:v>-23.630000000005602</c:v>
                </c:pt>
                <c:pt idx="5374">
                  <c:v>-23.6400000000056</c:v>
                </c:pt>
                <c:pt idx="5375">
                  <c:v>-22.6400000000056</c:v>
                </c:pt>
                <c:pt idx="5376">
                  <c:v>-22.650000000005601</c:v>
                </c:pt>
                <c:pt idx="5377">
                  <c:v>-22.660000000005599</c:v>
                </c:pt>
                <c:pt idx="5378">
                  <c:v>-22.670000000005601</c:v>
                </c:pt>
                <c:pt idx="5379">
                  <c:v>-22.680000000005599</c:v>
                </c:pt>
                <c:pt idx="5380">
                  <c:v>-22.6900000000056</c:v>
                </c:pt>
                <c:pt idx="5381">
                  <c:v>-22.700000000005598</c:v>
                </c:pt>
                <c:pt idx="5382">
                  <c:v>-22.7100000000056</c:v>
                </c:pt>
                <c:pt idx="5383">
                  <c:v>-22.720000000005601</c:v>
                </c:pt>
                <c:pt idx="5384">
                  <c:v>-22.7300000000056</c:v>
                </c:pt>
                <c:pt idx="5385">
                  <c:v>-22.740000000005601</c:v>
                </c:pt>
                <c:pt idx="5386">
                  <c:v>-22.750000000005599</c:v>
                </c:pt>
                <c:pt idx="5387">
                  <c:v>-22.760000000005601</c:v>
                </c:pt>
                <c:pt idx="5388">
                  <c:v>-22.770000000005599</c:v>
                </c:pt>
                <c:pt idx="5389">
                  <c:v>-22.7800000000056</c:v>
                </c:pt>
                <c:pt idx="5390">
                  <c:v>-22.790000000005598</c:v>
                </c:pt>
                <c:pt idx="5391">
                  <c:v>-22.8000000000056</c:v>
                </c:pt>
                <c:pt idx="5392">
                  <c:v>-22.810000000005601</c:v>
                </c:pt>
                <c:pt idx="5393">
                  <c:v>-22.820000000005599</c:v>
                </c:pt>
                <c:pt idx="5394">
                  <c:v>-22.830000000005601</c:v>
                </c:pt>
                <c:pt idx="5395">
                  <c:v>-22.840000000005599</c:v>
                </c:pt>
                <c:pt idx="5396">
                  <c:v>-22.8500000000056</c:v>
                </c:pt>
                <c:pt idx="5397">
                  <c:v>-22.860000000005599</c:v>
                </c:pt>
                <c:pt idx="5398">
                  <c:v>-22.8700000000056</c:v>
                </c:pt>
                <c:pt idx="5399">
                  <c:v>-22.880000000005602</c:v>
                </c:pt>
                <c:pt idx="5400">
                  <c:v>-22.8900000000056</c:v>
                </c:pt>
                <c:pt idx="5401">
                  <c:v>-22.900000000005601</c:v>
                </c:pt>
                <c:pt idx="5402">
                  <c:v>-22.910000000005599</c:v>
                </c:pt>
                <c:pt idx="5403">
                  <c:v>-22.920000000005601</c:v>
                </c:pt>
                <c:pt idx="5404">
                  <c:v>-22.930000000005599</c:v>
                </c:pt>
                <c:pt idx="5405">
                  <c:v>-22.9400000000056</c:v>
                </c:pt>
                <c:pt idx="5406">
                  <c:v>-22.950000000005598</c:v>
                </c:pt>
                <c:pt idx="5407">
                  <c:v>-22.9600000000056</c:v>
                </c:pt>
                <c:pt idx="5408">
                  <c:v>-22.970000000005601</c:v>
                </c:pt>
                <c:pt idx="5409">
                  <c:v>-22.9800000000056</c:v>
                </c:pt>
                <c:pt idx="5410">
                  <c:v>-22.990000000005601</c:v>
                </c:pt>
                <c:pt idx="5411">
                  <c:v>-23.000000000005599</c:v>
                </c:pt>
                <c:pt idx="5412">
                  <c:v>-23.010000000005601</c:v>
                </c:pt>
                <c:pt idx="5413">
                  <c:v>-23.020000000005599</c:v>
                </c:pt>
                <c:pt idx="5414">
                  <c:v>-23.0300000000056</c:v>
                </c:pt>
                <c:pt idx="5415">
                  <c:v>-23.040000000005598</c:v>
                </c:pt>
                <c:pt idx="5416">
                  <c:v>-23.0500000000056</c:v>
                </c:pt>
                <c:pt idx="5417">
                  <c:v>-23.060000000005601</c:v>
                </c:pt>
                <c:pt idx="5418">
                  <c:v>-23.070000000005599</c:v>
                </c:pt>
                <c:pt idx="5419">
                  <c:v>-23.080000000005601</c:v>
                </c:pt>
                <c:pt idx="5420">
                  <c:v>-23.090000000005599</c:v>
                </c:pt>
                <c:pt idx="5421">
                  <c:v>-23.1000000000056</c:v>
                </c:pt>
                <c:pt idx="5422">
                  <c:v>-23.110000000005599</c:v>
                </c:pt>
                <c:pt idx="5423">
                  <c:v>-23.1200000000056</c:v>
                </c:pt>
                <c:pt idx="5424">
                  <c:v>-23.130000000005602</c:v>
                </c:pt>
                <c:pt idx="5425">
                  <c:v>-23.1400000000056</c:v>
                </c:pt>
                <c:pt idx="5426">
                  <c:v>-23.150000000005601</c:v>
                </c:pt>
                <c:pt idx="5427">
                  <c:v>-23.160000000005599</c:v>
                </c:pt>
                <c:pt idx="5428">
                  <c:v>-23.170000000005601</c:v>
                </c:pt>
                <c:pt idx="5429">
                  <c:v>-23.180000000005599</c:v>
                </c:pt>
                <c:pt idx="5430">
                  <c:v>-23.1900000000056</c:v>
                </c:pt>
                <c:pt idx="5431">
                  <c:v>-23.200000000005598</c:v>
                </c:pt>
                <c:pt idx="5432">
                  <c:v>-23.210000000005699</c:v>
                </c:pt>
                <c:pt idx="5433">
                  <c:v>-23.220000000005701</c:v>
                </c:pt>
                <c:pt idx="5434">
                  <c:v>-23.230000000005699</c:v>
                </c:pt>
                <c:pt idx="5435">
                  <c:v>-23.240000000005701</c:v>
                </c:pt>
                <c:pt idx="5436">
                  <c:v>-23.250000000005699</c:v>
                </c:pt>
                <c:pt idx="5437">
                  <c:v>-23.2600000000057</c:v>
                </c:pt>
                <c:pt idx="5438">
                  <c:v>-23.270000000005702</c:v>
                </c:pt>
                <c:pt idx="5439">
                  <c:v>-23.2800000000057</c:v>
                </c:pt>
                <c:pt idx="5440">
                  <c:v>-23.290000000005701</c:v>
                </c:pt>
                <c:pt idx="5441">
                  <c:v>-23.300000000005699</c:v>
                </c:pt>
                <c:pt idx="5442">
                  <c:v>-23.310000000005701</c:v>
                </c:pt>
                <c:pt idx="5443">
                  <c:v>-23.320000000005699</c:v>
                </c:pt>
                <c:pt idx="5444">
                  <c:v>-23.3300000000057</c:v>
                </c:pt>
                <c:pt idx="5445">
                  <c:v>-23.340000000005698</c:v>
                </c:pt>
                <c:pt idx="5446">
                  <c:v>-23.3500000000057</c:v>
                </c:pt>
                <c:pt idx="5447">
                  <c:v>-23.360000000005702</c:v>
                </c:pt>
                <c:pt idx="5448">
                  <c:v>-23.3700000000057</c:v>
                </c:pt>
                <c:pt idx="5449">
                  <c:v>-23.380000000005701</c:v>
                </c:pt>
                <c:pt idx="5450">
                  <c:v>-23.390000000005699</c:v>
                </c:pt>
                <c:pt idx="5451">
                  <c:v>-23.400000000005701</c:v>
                </c:pt>
                <c:pt idx="5452">
                  <c:v>-23.410000000005699</c:v>
                </c:pt>
                <c:pt idx="5453">
                  <c:v>-23.4200000000057</c:v>
                </c:pt>
                <c:pt idx="5454">
                  <c:v>-23.430000000005698</c:v>
                </c:pt>
                <c:pt idx="5455">
                  <c:v>-23.4400000000057</c:v>
                </c:pt>
                <c:pt idx="5456">
                  <c:v>-23.450000000005701</c:v>
                </c:pt>
                <c:pt idx="5457">
                  <c:v>-23.460000000005699</c:v>
                </c:pt>
                <c:pt idx="5458">
                  <c:v>-23.470000000005701</c:v>
                </c:pt>
                <c:pt idx="5459">
                  <c:v>-23.480000000005699</c:v>
                </c:pt>
                <c:pt idx="5460">
                  <c:v>-23.490000000005701</c:v>
                </c:pt>
                <c:pt idx="5461">
                  <c:v>-23.500000000005699</c:v>
                </c:pt>
                <c:pt idx="5462">
                  <c:v>-23.5100000000057</c:v>
                </c:pt>
                <c:pt idx="5463">
                  <c:v>-22.5100000000057</c:v>
                </c:pt>
                <c:pt idx="5464">
                  <c:v>-22.520000000005702</c:v>
                </c:pt>
                <c:pt idx="5465">
                  <c:v>-22.5300000000057</c:v>
                </c:pt>
                <c:pt idx="5466">
                  <c:v>-22.540000000005701</c:v>
                </c:pt>
                <c:pt idx="5467">
                  <c:v>-22.550000000005699</c:v>
                </c:pt>
                <c:pt idx="5468">
                  <c:v>-22.560000000005701</c:v>
                </c:pt>
                <c:pt idx="5469">
                  <c:v>-22.570000000005699</c:v>
                </c:pt>
                <c:pt idx="5470">
                  <c:v>-22.5800000000057</c:v>
                </c:pt>
                <c:pt idx="5471">
                  <c:v>-22.590000000005698</c:v>
                </c:pt>
                <c:pt idx="5472">
                  <c:v>-22.6000000000057</c:v>
                </c:pt>
                <c:pt idx="5473">
                  <c:v>-22.610000000005702</c:v>
                </c:pt>
                <c:pt idx="5474">
                  <c:v>-22.6200000000057</c:v>
                </c:pt>
                <c:pt idx="5475">
                  <c:v>-22.630000000005701</c:v>
                </c:pt>
                <c:pt idx="5476">
                  <c:v>-22.640000000005699</c:v>
                </c:pt>
                <c:pt idx="5477">
                  <c:v>-22.650000000005701</c:v>
                </c:pt>
                <c:pt idx="5478">
                  <c:v>-22.660000000005699</c:v>
                </c:pt>
                <c:pt idx="5479">
                  <c:v>-22.6700000000057</c:v>
                </c:pt>
                <c:pt idx="5480">
                  <c:v>-22.680000000005698</c:v>
                </c:pt>
                <c:pt idx="5481">
                  <c:v>-22.6900000000057</c:v>
                </c:pt>
                <c:pt idx="5482">
                  <c:v>-22.700000000005701</c:v>
                </c:pt>
                <c:pt idx="5483">
                  <c:v>-22.710000000005699</c:v>
                </c:pt>
                <c:pt idx="5484">
                  <c:v>-22.720000000005701</c:v>
                </c:pt>
                <c:pt idx="5485">
                  <c:v>-22.730000000005699</c:v>
                </c:pt>
                <c:pt idx="5486">
                  <c:v>-22.740000000005701</c:v>
                </c:pt>
                <c:pt idx="5487">
                  <c:v>-22.750000000005699</c:v>
                </c:pt>
                <c:pt idx="5488">
                  <c:v>-22.7600000000057</c:v>
                </c:pt>
                <c:pt idx="5489">
                  <c:v>-22.770000000005702</c:v>
                </c:pt>
                <c:pt idx="5490">
                  <c:v>-22.7800000000057</c:v>
                </c:pt>
                <c:pt idx="5491">
                  <c:v>-22.790000000005701</c:v>
                </c:pt>
                <c:pt idx="5492">
                  <c:v>-22.800000000005699</c:v>
                </c:pt>
                <c:pt idx="5493">
                  <c:v>-22.810000000005701</c:v>
                </c:pt>
                <c:pt idx="5494">
                  <c:v>-22.820000000005699</c:v>
                </c:pt>
                <c:pt idx="5495">
                  <c:v>-22.8300000000057</c:v>
                </c:pt>
                <c:pt idx="5496">
                  <c:v>-22.840000000005698</c:v>
                </c:pt>
                <c:pt idx="5497">
                  <c:v>-22.850000000005799</c:v>
                </c:pt>
                <c:pt idx="5498">
                  <c:v>-22.860000000005801</c:v>
                </c:pt>
                <c:pt idx="5499">
                  <c:v>-22.870000000005799</c:v>
                </c:pt>
                <c:pt idx="5500">
                  <c:v>-22.880000000005801</c:v>
                </c:pt>
                <c:pt idx="5501">
                  <c:v>-22.890000000005799</c:v>
                </c:pt>
                <c:pt idx="5502">
                  <c:v>-22.9000000000058</c:v>
                </c:pt>
                <c:pt idx="5503">
                  <c:v>-22.910000000005802</c:v>
                </c:pt>
                <c:pt idx="5504">
                  <c:v>-22.9200000000058</c:v>
                </c:pt>
                <c:pt idx="5505">
                  <c:v>-22.930000000005801</c:v>
                </c:pt>
                <c:pt idx="5506">
                  <c:v>-22.940000000005799</c:v>
                </c:pt>
                <c:pt idx="5507">
                  <c:v>-22.950000000005801</c:v>
                </c:pt>
                <c:pt idx="5508">
                  <c:v>-22.960000000005799</c:v>
                </c:pt>
                <c:pt idx="5509">
                  <c:v>-22.9700000000058</c:v>
                </c:pt>
                <c:pt idx="5510">
                  <c:v>-22.980000000005798</c:v>
                </c:pt>
                <c:pt idx="5511">
                  <c:v>-22.9900000000058</c:v>
                </c:pt>
                <c:pt idx="5512">
                  <c:v>-23.000000000005802</c:v>
                </c:pt>
                <c:pt idx="5513">
                  <c:v>-23.0100000000058</c:v>
                </c:pt>
                <c:pt idx="5514">
                  <c:v>-23.020000000005801</c:v>
                </c:pt>
                <c:pt idx="5515">
                  <c:v>-23.030000000005799</c:v>
                </c:pt>
                <c:pt idx="5516">
                  <c:v>-23.040000000005801</c:v>
                </c:pt>
                <c:pt idx="5517">
                  <c:v>-23.050000000005799</c:v>
                </c:pt>
                <c:pt idx="5518">
                  <c:v>-23.0600000000058</c:v>
                </c:pt>
                <c:pt idx="5519">
                  <c:v>-23.070000000005798</c:v>
                </c:pt>
                <c:pt idx="5520">
                  <c:v>-23.0800000000058</c:v>
                </c:pt>
                <c:pt idx="5521">
                  <c:v>-23.090000000005801</c:v>
                </c:pt>
                <c:pt idx="5522">
                  <c:v>-23.100000000005799</c:v>
                </c:pt>
                <c:pt idx="5523">
                  <c:v>-23.110000000005801</c:v>
                </c:pt>
                <c:pt idx="5524">
                  <c:v>-23.120000000005799</c:v>
                </c:pt>
                <c:pt idx="5525">
                  <c:v>-23.130000000005801</c:v>
                </c:pt>
                <c:pt idx="5526">
                  <c:v>-23.140000000005799</c:v>
                </c:pt>
                <c:pt idx="5527">
                  <c:v>-23.1500000000058</c:v>
                </c:pt>
                <c:pt idx="5528">
                  <c:v>-23.160000000005802</c:v>
                </c:pt>
                <c:pt idx="5529">
                  <c:v>-23.1700000000058</c:v>
                </c:pt>
                <c:pt idx="5530">
                  <c:v>-23.180000000005801</c:v>
                </c:pt>
                <c:pt idx="5531">
                  <c:v>-23.190000000005799</c:v>
                </c:pt>
                <c:pt idx="5532">
                  <c:v>-23.200000000005801</c:v>
                </c:pt>
                <c:pt idx="5533">
                  <c:v>-23.210000000005799</c:v>
                </c:pt>
                <c:pt idx="5534">
                  <c:v>-23.2200000000058</c:v>
                </c:pt>
                <c:pt idx="5535">
                  <c:v>-23.230000000005798</c:v>
                </c:pt>
                <c:pt idx="5536">
                  <c:v>-23.2400000000058</c:v>
                </c:pt>
                <c:pt idx="5537">
                  <c:v>-23.250000000005802</c:v>
                </c:pt>
                <c:pt idx="5538">
                  <c:v>-23.2600000000058</c:v>
                </c:pt>
                <c:pt idx="5539">
                  <c:v>-23.270000000005801</c:v>
                </c:pt>
                <c:pt idx="5540">
                  <c:v>-23.280000000005799</c:v>
                </c:pt>
                <c:pt idx="5541">
                  <c:v>-23.290000000005801</c:v>
                </c:pt>
                <c:pt idx="5542">
                  <c:v>-23.300000000005799</c:v>
                </c:pt>
                <c:pt idx="5543">
                  <c:v>-23.3100000000058</c:v>
                </c:pt>
                <c:pt idx="5544">
                  <c:v>-23.320000000005798</c:v>
                </c:pt>
                <c:pt idx="5545">
                  <c:v>-23.3300000000058</c:v>
                </c:pt>
                <c:pt idx="5546">
                  <c:v>-23.340000000005801</c:v>
                </c:pt>
                <c:pt idx="5547">
                  <c:v>-23.350000000005799</c:v>
                </c:pt>
                <c:pt idx="5548">
                  <c:v>-23.360000000005801</c:v>
                </c:pt>
                <c:pt idx="5549">
                  <c:v>-23.370000000005799</c:v>
                </c:pt>
                <c:pt idx="5550">
                  <c:v>-23.380000000005801</c:v>
                </c:pt>
                <c:pt idx="5551">
                  <c:v>-22.380000000005801</c:v>
                </c:pt>
                <c:pt idx="5552">
                  <c:v>-22.390000000005799</c:v>
                </c:pt>
                <c:pt idx="5553">
                  <c:v>-22.4000000000058</c:v>
                </c:pt>
                <c:pt idx="5554">
                  <c:v>-22.410000000005802</c:v>
                </c:pt>
                <c:pt idx="5555">
                  <c:v>-22.4200000000058</c:v>
                </c:pt>
                <c:pt idx="5556">
                  <c:v>-22.430000000005801</c:v>
                </c:pt>
                <c:pt idx="5557">
                  <c:v>-22.440000000005799</c:v>
                </c:pt>
                <c:pt idx="5558">
                  <c:v>-22.450000000005801</c:v>
                </c:pt>
                <c:pt idx="5559">
                  <c:v>-22.460000000005799</c:v>
                </c:pt>
                <c:pt idx="5560">
                  <c:v>-22.4700000000058</c:v>
                </c:pt>
                <c:pt idx="5561">
                  <c:v>-22.480000000005798</c:v>
                </c:pt>
                <c:pt idx="5562">
                  <c:v>-22.490000000005899</c:v>
                </c:pt>
                <c:pt idx="5563">
                  <c:v>-22.500000000005901</c:v>
                </c:pt>
                <c:pt idx="5564">
                  <c:v>-22.510000000005899</c:v>
                </c:pt>
                <c:pt idx="5565">
                  <c:v>-22.520000000005901</c:v>
                </c:pt>
                <c:pt idx="5566">
                  <c:v>-22.530000000005899</c:v>
                </c:pt>
                <c:pt idx="5567">
                  <c:v>-22.5400000000059</c:v>
                </c:pt>
                <c:pt idx="5568">
                  <c:v>-22.550000000005902</c:v>
                </c:pt>
                <c:pt idx="5569">
                  <c:v>-22.5600000000059</c:v>
                </c:pt>
                <c:pt idx="5570">
                  <c:v>-22.570000000005901</c:v>
                </c:pt>
                <c:pt idx="5571">
                  <c:v>-22.580000000005899</c:v>
                </c:pt>
                <c:pt idx="5572">
                  <c:v>-22.590000000005901</c:v>
                </c:pt>
                <c:pt idx="5573">
                  <c:v>-22.600000000005899</c:v>
                </c:pt>
                <c:pt idx="5574">
                  <c:v>-22.6100000000059</c:v>
                </c:pt>
                <c:pt idx="5575">
                  <c:v>-22.620000000005898</c:v>
                </c:pt>
                <c:pt idx="5576">
                  <c:v>-22.6300000000059</c:v>
                </c:pt>
                <c:pt idx="5577">
                  <c:v>-22.640000000005902</c:v>
                </c:pt>
                <c:pt idx="5578">
                  <c:v>-22.6500000000059</c:v>
                </c:pt>
                <c:pt idx="5579">
                  <c:v>-22.660000000005901</c:v>
                </c:pt>
                <c:pt idx="5580">
                  <c:v>-22.670000000005899</c:v>
                </c:pt>
                <c:pt idx="5581">
                  <c:v>-22.680000000005901</c:v>
                </c:pt>
                <c:pt idx="5582">
                  <c:v>-22.690000000005899</c:v>
                </c:pt>
                <c:pt idx="5583">
                  <c:v>-22.7000000000059</c:v>
                </c:pt>
                <c:pt idx="5584">
                  <c:v>-22.710000000005898</c:v>
                </c:pt>
                <c:pt idx="5585">
                  <c:v>-22.7200000000059</c:v>
                </c:pt>
                <c:pt idx="5586">
                  <c:v>-22.730000000005901</c:v>
                </c:pt>
                <c:pt idx="5587">
                  <c:v>-22.740000000005899</c:v>
                </c:pt>
                <c:pt idx="5588">
                  <c:v>-22.750000000005901</c:v>
                </c:pt>
                <c:pt idx="5589">
                  <c:v>-22.760000000005899</c:v>
                </c:pt>
                <c:pt idx="5590">
                  <c:v>-22.770000000005901</c:v>
                </c:pt>
                <c:pt idx="5591">
                  <c:v>-22.780000000005899</c:v>
                </c:pt>
                <c:pt idx="5592">
                  <c:v>-22.7900000000059</c:v>
                </c:pt>
                <c:pt idx="5593">
                  <c:v>-22.800000000005902</c:v>
                </c:pt>
                <c:pt idx="5594">
                  <c:v>-22.8100000000059</c:v>
                </c:pt>
                <c:pt idx="5595">
                  <c:v>-22.820000000005901</c:v>
                </c:pt>
                <c:pt idx="5596">
                  <c:v>-22.830000000005899</c:v>
                </c:pt>
                <c:pt idx="5597">
                  <c:v>-22.840000000005901</c:v>
                </c:pt>
                <c:pt idx="5598">
                  <c:v>-22.850000000005899</c:v>
                </c:pt>
                <c:pt idx="5599">
                  <c:v>-22.8600000000059</c:v>
                </c:pt>
                <c:pt idx="5600">
                  <c:v>-22.870000000005898</c:v>
                </c:pt>
                <c:pt idx="5601">
                  <c:v>-22.8800000000059</c:v>
                </c:pt>
                <c:pt idx="5602">
                  <c:v>-22.890000000005902</c:v>
                </c:pt>
                <c:pt idx="5603">
                  <c:v>-22.9000000000059</c:v>
                </c:pt>
                <c:pt idx="5604">
                  <c:v>-22.910000000005901</c:v>
                </c:pt>
                <c:pt idx="5605">
                  <c:v>-22.920000000005899</c:v>
                </c:pt>
                <c:pt idx="5606">
                  <c:v>-22.930000000005901</c:v>
                </c:pt>
                <c:pt idx="5607">
                  <c:v>-22.940000000005899</c:v>
                </c:pt>
                <c:pt idx="5608">
                  <c:v>-22.9500000000059</c:v>
                </c:pt>
                <c:pt idx="5609">
                  <c:v>-22.960000000005898</c:v>
                </c:pt>
                <c:pt idx="5610">
                  <c:v>-22.9700000000059</c:v>
                </c:pt>
                <c:pt idx="5611">
                  <c:v>-22.980000000005901</c:v>
                </c:pt>
                <c:pt idx="5612">
                  <c:v>-22.990000000005899</c:v>
                </c:pt>
                <c:pt idx="5613">
                  <c:v>-23.000000000005901</c:v>
                </c:pt>
                <c:pt idx="5614">
                  <c:v>-23.010000000005899</c:v>
                </c:pt>
                <c:pt idx="5615">
                  <c:v>-23.020000000005901</c:v>
                </c:pt>
                <c:pt idx="5616">
                  <c:v>-23.030000000005899</c:v>
                </c:pt>
                <c:pt idx="5617">
                  <c:v>-23.0400000000059</c:v>
                </c:pt>
                <c:pt idx="5618">
                  <c:v>-23.050000000005902</c:v>
                </c:pt>
                <c:pt idx="5619">
                  <c:v>-23.0600000000059</c:v>
                </c:pt>
                <c:pt idx="5620">
                  <c:v>-23.070000000005901</c:v>
                </c:pt>
                <c:pt idx="5621">
                  <c:v>-23.080000000005899</c:v>
                </c:pt>
                <c:pt idx="5622">
                  <c:v>-23.090000000005901</c:v>
                </c:pt>
                <c:pt idx="5623">
                  <c:v>-23.100000000005899</c:v>
                </c:pt>
                <c:pt idx="5624">
                  <c:v>-23.1100000000059</c:v>
                </c:pt>
                <c:pt idx="5625">
                  <c:v>-23.120000000005898</c:v>
                </c:pt>
                <c:pt idx="5626">
                  <c:v>-23.130000000006</c:v>
                </c:pt>
                <c:pt idx="5627">
                  <c:v>-23.140000000006001</c:v>
                </c:pt>
                <c:pt idx="5628">
                  <c:v>-23.150000000005999</c:v>
                </c:pt>
                <c:pt idx="5629">
                  <c:v>-23.160000000006001</c:v>
                </c:pt>
                <c:pt idx="5630">
                  <c:v>-23.170000000005999</c:v>
                </c:pt>
                <c:pt idx="5631">
                  <c:v>-23.180000000006</c:v>
                </c:pt>
                <c:pt idx="5632">
                  <c:v>-23.190000000005998</c:v>
                </c:pt>
                <c:pt idx="5633">
                  <c:v>-23.200000000006</c:v>
                </c:pt>
                <c:pt idx="5634">
                  <c:v>-23.210000000006001</c:v>
                </c:pt>
                <c:pt idx="5635">
                  <c:v>-23.220000000005999</c:v>
                </c:pt>
                <c:pt idx="5636">
                  <c:v>-23.230000000006001</c:v>
                </c:pt>
                <c:pt idx="5637">
                  <c:v>-23.240000000005999</c:v>
                </c:pt>
                <c:pt idx="5638">
                  <c:v>-23.250000000006001</c:v>
                </c:pt>
                <c:pt idx="5639">
                  <c:v>-22.250000000006001</c:v>
                </c:pt>
                <c:pt idx="5640">
                  <c:v>-22.260000000005999</c:v>
                </c:pt>
                <c:pt idx="5641">
                  <c:v>-22.270000000006</c:v>
                </c:pt>
                <c:pt idx="5642">
                  <c:v>-22.280000000006002</c:v>
                </c:pt>
                <c:pt idx="5643">
                  <c:v>-22.290000000006</c:v>
                </c:pt>
                <c:pt idx="5644">
                  <c:v>-22.300000000006001</c:v>
                </c:pt>
                <c:pt idx="5645">
                  <c:v>-22.310000000005999</c:v>
                </c:pt>
                <c:pt idx="5646">
                  <c:v>-22.320000000006001</c:v>
                </c:pt>
                <c:pt idx="5647">
                  <c:v>-22.330000000005999</c:v>
                </c:pt>
                <c:pt idx="5648">
                  <c:v>-22.340000000006</c:v>
                </c:pt>
                <c:pt idx="5649">
                  <c:v>-22.350000000005998</c:v>
                </c:pt>
                <c:pt idx="5650">
                  <c:v>-22.360000000006</c:v>
                </c:pt>
                <c:pt idx="5651">
                  <c:v>-22.370000000006002</c:v>
                </c:pt>
                <c:pt idx="5652">
                  <c:v>-22.380000000006</c:v>
                </c:pt>
                <c:pt idx="5653">
                  <c:v>-22.390000000006001</c:v>
                </c:pt>
                <c:pt idx="5654">
                  <c:v>-22.400000000005999</c:v>
                </c:pt>
                <c:pt idx="5655">
                  <c:v>-22.410000000006001</c:v>
                </c:pt>
                <c:pt idx="5656">
                  <c:v>-22.420000000005999</c:v>
                </c:pt>
                <c:pt idx="5657">
                  <c:v>-22.430000000006</c:v>
                </c:pt>
                <c:pt idx="5658">
                  <c:v>-22.440000000005998</c:v>
                </c:pt>
                <c:pt idx="5659">
                  <c:v>-22.450000000006</c:v>
                </c:pt>
                <c:pt idx="5660">
                  <c:v>-22.460000000006001</c:v>
                </c:pt>
                <c:pt idx="5661">
                  <c:v>-22.470000000005999</c:v>
                </c:pt>
                <c:pt idx="5662">
                  <c:v>-22.480000000006001</c:v>
                </c:pt>
                <c:pt idx="5663">
                  <c:v>-22.490000000005999</c:v>
                </c:pt>
                <c:pt idx="5664">
                  <c:v>-22.500000000006001</c:v>
                </c:pt>
                <c:pt idx="5665">
                  <c:v>-22.510000000005999</c:v>
                </c:pt>
                <c:pt idx="5666">
                  <c:v>-22.520000000006</c:v>
                </c:pt>
                <c:pt idx="5667">
                  <c:v>-22.530000000006002</c:v>
                </c:pt>
                <c:pt idx="5668">
                  <c:v>-22.540000000006</c:v>
                </c:pt>
                <c:pt idx="5669">
                  <c:v>-22.550000000006001</c:v>
                </c:pt>
                <c:pt idx="5670">
                  <c:v>-22.560000000005999</c:v>
                </c:pt>
                <c:pt idx="5671">
                  <c:v>-22.570000000006001</c:v>
                </c:pt>
                <c:pt idx="5672">
                  <c:v>-22.580000000005999</c:v>
                </c:pt>
                <c:pt idx="5673">
                  <c:v>-22.590000000006</c:v>
                </c:pt>
                <c:pt idx="5674">
                  <c:v>-22.600000000005998</c:v>
                </c:pt>
                <c:pt idx="5675">
                  <c:v>-22.610000000006</c:v>
                </c:pt>
                <c:pt idx="5676">
                  <c:v>-22.620000000006002</c:v>
                </c:pt>
                <c:pt idx="5677">
                  <c:v>-22.630000000006</c:v>
                </c:pt>
                <c:pt idx="5678">
                  <c:v>-22.640000000006001</c:v>
                </c:pt>
                <c:pt idx="5679">
                  <c:v>-22.650000000005999</c:v>
                </c:pt>
                <c:pt idx="5680">
                  <c:v>-22.660000000006001</c:v>
                </c:pt>
                <c:pt idx="5681">
                  <c:v>-22.670000000005999</c:v>
                </c:pt>
                <c:pt idx="5682">
                  <c:v>-22.680000000006</c:v>
                </c:pt>
                <c:pt idx="5683">
                  <c:v>-22.690000000005998</c:v>
                </c:pt>
                <c:pt idx="5684">
                  <c:v>-22.700000000006</c:v>
                </c:pt>
                <c:pt idx="5685">
                  <c:v>-22.710000000006001</c:v>
                </c:pt>
                <c:pt idx="5686">
                  <c:v>-22.720000000005999</c:v>
                </c:pt>
                <c:pt idx="5687">
                  <c:v>-22.730000000006001</c:v>
                </c:pt>
                <c:pt idx="5688">
                  <c:v>-22.740000000005999</c:v>
                </c:pt>
                <c:pt idx="5689">
                  <c:v>-22.750000000006001</c:v>
                </c:pt>
                <c:pt idx="5690">
                  <c:v>-22.760000000005999</c:v>
                </c:pt>
                <c:pt idx="5691">
                  <c:v>-22.7700000000061</c:v>
                </c:pt>
                <c:pt idx="5692">
                  <c:v>-22.780000000006101</c:v>
                </c:pt>
                <c:pt idx="5693">
                  <c:v>-22.790000000006099</c:v>
                </c:pt>
                <c:pt idx="5694">
                  <c:v>-22.800000000006101</c:v>
                </c:pt>
                <c:pt idx="5695">
                  <c:v>-22.810000000006099</c:v>
                </c:pt>
                <c:pt idx="5696">
                  <c:v>-22.8200000000061</c:v>
                </c:pt>
                <c:pt idx="5697">
                  <c:v>-22.830000000006098</c:v>
                </c:pt>
                <c:pt idx="5698">
                  <c:v>-22.8400000000061</c:v>
                </c:pt>
                <c:pt idx="5699">
                  <c:v>-22.850000000006101</c:v>
                </c:pt>
                <c:pt idx="5700">
                  <c:v>-22.860000000006099</c:v>
                </c:pt>
                <c:pt idx="5701">
                  <c:v>-22.870000000006101</c:v>
                </c:pt>
                <c:pt idx="5702">
                  <c:v>-22.880000000006099</c:v>
                </c:pt>
                <c:pt idx="5703">
                  <c:v>-22.890000000006101</c:v>
                </c:pt>
                <c:pt idx="5704">
                  <c:v>-22.900000000006099</c:v>
                </c:pt>
                <c:pt idx="5705">
                  <c:v>-22.9100000000061</c:v>
                </c:pt>
                <c:pt idx="5706">
                  <c:v>-22.920000000006102</c:v>
                </c:pt>
                <c:pt idx="5707">
                  <c:v>-22.9300000000061</c:v>
                </c:pt>
                <c:pt idx="5708">
                  <c:v>-22.940000000006101</c:v>
                </c:pt>
                <c:pt idx="5709">
                  <c:v>-22.950000000006099</c:v>
                </c:pt>
                <c:pt idx="5710">
                  <c:v>-22.960000000006101</c:v>
                </c:pt>
                <c:pt idx="5711">
                  <c:v>-22.970000000006099</c:v>
                </c:pt>
                <c:pt idx="5712">
                  <c:v>-22.9800000000061</c:v>
                </c:pt>
                <c:pt idx="5713">
                  <c:v>-22.990000000006098</c:v>
                </c:pt>
                <c:pt idx="5714">
                  <c:v>-23.0000000000061</c:v>
                </c:pt>
                <c:pt idx="5715">
                  <c:v>-23.010000000006102</c:v>
                </c:pt>
                <c:pt idx="5716">
                  <c:v>-23.0200000000061</c:v>
                </c:pt>
                <c:pt idx="5717">
                  <c:v>-23.030000000006101</c:v>
                </c:pt>
                <c:pt idx="5718">
                  <c:v>-23.040000000006099</c:v>
                </c:pt>
                <c:pt idx="5719">
                  <c:v>-23.050000000006101</c:v>
                </c:pt>
                <c:pt idx="5720">
                  <c:v>-23.060000000006099</c:v>
                </c:pt>
                <c:pt idx="5721">
                  <c:v>-23.0700000000061</c:v>
                </c:pt>
                <c:pt idx="5722">
                  <c:v>-23.080000000006098</c:v>
                </c:pt>
                <c:pt idx="5723">
                  <c:v>-23.0900000000061</c:v>
                </c:pt>
                <c:pt idx="5724">
                  <c:v>-23.100000000006101</c:v>
                </c:pt>
                <c:pt idx="5725">
                  <c:v>-23.110000000006099</c:v>
                </c:pt>
                <c:pt idx="5726">
                  <c:v>-23.120000000006101</c:v>
                </c:pt>
                <c:pt idx="5727">
                  <c:v>-22.120000000006101</c:v>
                </c:pt>
                <c:pt idx="5728">
                  <c:v>-22.130000000006099</c:v>
                </c:pt>
                <c:pt idx="5729">
                  <c:v>-22.140000000006101</c:v>
                </c:pt>
                <c:pt idx="5730">
                  <c:v>-22.150000000006099</c:v>
                </c:pt>
                <c:pt idx="5731">
                  <c:v>-22.1600000000061</c:v>
                </c:pt>
                <c:pt idx="5732">
                  <c:v>-22.170000000006102</c:v>
                </c:pt>
                <c:pt idx="5733">
                  <c:v>-22.1800000000061</c:v>
                </c:pt>
                <c:pt idx="5734">
                  <c:v>-22.190000000006101</c:v>
                </c:pt>
                <c:pt idx="5735">
                  <c:v>-22.200000000006099</c:v>
                </c:pt>
                <c:pt idx="5736">
                  <c:v>-22.210000000006101</c:v>
                </c:pt>
                <c:pt idx="5737">
                  <c:v>-22.220000000006099</c:v>
                </c:pt>
                <c:pt idx="5738">
                  <c:v>-22.2300000000061</c:v>
                </c:pt>
                <c:pt idx="5739">
                  <c:v>-22.240000000006098</c:v>
                </c:pt>
                <c:pt idx="5740">
                  <c:v>-22.2500000000061</c:v>
                </c:pt>
                <c:pt idx="5741">
                  <c:v>-22.260000000006102</c:v>
                </c:pt>
                <c:pt idx="5742">
                  <c:v>-22.2700000000061</c:v>
                </c:pt>
                <c:pt idx="5743">
                  <c:v>-22.280000000006101</c:v>
                </c:pt>
                <c:pt idx="5744">
                  <c:v>-22.290000000006099</c:v>
                </c:pt>
                <c:pt idx="5745">
                  <c:v>-22.300000000006101</c:v>
                </c:pt>
                <c:pt idx="5746">
                  <c:v>-22.310000000006099</c:v>
                </c:pt>
                <c:pt idx="5747">
                  <c:v>-22.3200000000061</c:v>
                </c:pt>
                <c:pt idx="5748">
                  <c:v>-22.330000000006098</c:v>
                </c:pt>
                <c:pt idx="5749">
                  <c:v>-22.3400000000061</c:v>
                </c:pt>
                <c:pt idx="5750">
                  <c:v>-22.350000000006101</c:v>
                </c:pt>
                <c:pt idx="5751">
                  <c:v>-22.360000000006099</c:v>
                </c:pt>
                <c:pt idx="5752">
                  <c:v>-22.370000000006101</c:v>
                </c:pt>
                <c:pt idx="5753">
                  <c:v>-22.380000000006099</c:v>
                </c:pt>
                <c:pt idx="5754">
                  <c:v>-22.390000000006101</c:v>
                </c:pt>
                <c:pt idx="5755">
                  <c:v>-22.400000000006099</c:v>
                </c:pt>
                <c:pt idx="5756">
                  <c:v>-22.4100000000062</c:v>
                </c:pt>
                <c:pt idx="5757">
                  <c:v>-22.420000000006201</c:v>
                </c:pt>
                <c:pt idx="5758">
                  <c:v>-22.430000000006199</c:v>
                </c:pt>
                <c:pt idx="5759">
                  <c:v>-22.440000000006201</c:v>
                </c:pt>
                <c:pt idx="5760">
                  <c:v>-22.450000000006199</c:v>
                </c:pt>
                <c:pt idx="5761">
                  <c:v>-22.4600000000062</c:v>
                </c:pt>
                <c:pt idx="5762">
                  <c:v>-22.470000000006198</c:v>
                </c:pt>
                <c:pt idx="5763">
                  <c:v>-22.4800000000062</c:v>
                </c:pt>
                <c:pt idx="5764">
                  <c:v>-22.490000000006201</c:v>
                </c:pt>
                <c:pt idx="5765">
                  <c:v>-22.500000000006199</c:v>
                </c:pt>
                <c:pt idx="5766">
                  <c:v>-22.510000000006201</c:v>
                </c:pt>
                <c:pt idx="5767">
                  <c:v>-22.520000000006199</c:v>
                </c:pt>
                <c:pt idx="5768">
                  <c:v>-22.530000000006201</c:v>
                </c:pt>
                <c:pt idx="5769">
                  <c:v>-22.540000000006199</c:v>
                </c:pt>
                <c:pt idx="5770">
                  <c:v>-22.5500000000062</c:v>
                </c:pt>
                <c:pt idx="5771">
                  <c:v>-22.560000000006202</c:v>
                </c:pt>
                <c:pt idx="5772">
                  <c:v>-22.5700000000062</c:v>
                </c:pt>
                <c:pt idx="5773">
                  <c:v>-22.580000000006201</c:v>
                </c:pt>
                <c:pt idx="5774">
                  <c:v>-22.590000000006199</c:v>
                </c:pt>
                <c:pt idx="5775">
                  <c:v>-22.600000000006201</c:v>
                </c:pt>
                <c:pt idx="5776">
                  <c:v>-22.610000000006199</c:v>
                </c:pt>
                <c:pt idx="5777">
                  <c:v>-22.6200000000062</c:v>
                </c:pt>
                <c:pt idx="5778">
                  <c:v>-22.630000000006198</c:v>
                </c:pt>
                <c:pt idx="5779">
                  <c:v>-22.6400000000062</c:v>
                </c:pt>
                <c:pt idx="5780">
                  <c:v>-22.650000000006202</c:v>
                </c:pt>
                <c:pt idx="5781">
                  <c:v>-22.6600000000062</c:v>
                </c:pt>
                <c:pt idx="5782">
                  <c:v>-22.670000000006201</c:v>
                </c:pt>
                <c:pt idx="5783">
                  <c:v>-22.680000000006199</c:v>
                </c:pt>
                <c:pt idx="5784">
                  <c:v>-22.690000000006201</c:v>
                </c:pt>
                <c:pt idx="5785">
                  <c:v>-22.700000000006199</c:v>
                </c:pt>
                <c:pt idx="5786">
                  <c:v>-22.7100000000062</c:v>
                </c:pt>
                <c:pt idx="5787">
                  <c:v>-22.720000000006198</c:v>
                </c:pt>
                <c:pt idx="5788">
                  <c:v>-22.7300000000062</c:v>
                </c:pt>
                <c:pt idx="5789">
                  <c:v>-22.740000000006201</c:v>
                </c:pt>
                <c:pt idx="5790">
                  <c:v>-22.750000000006199</c:v>
                </c:pt>
                <c:pt idx="5791">
                  <c:v>-22.760000000006201</c:v>
                </c:pt>
                <c:pt idx="5792">
                  <c:v>-22.770000000006199</c:v>
                </c:pt>
                <c:pt idx="5793">
                  <c:v>-22.780000000006201</c:v>
                </c:pt>
                <c:pt idx="5794">
                  <c:v>-22.790000000006199</c:v>
                </c:pt>
                <c:pt idx="5795">
                  <c:v>-22.8000000000062</c:v>
                </c:pt>
                <c:pt idx="5796">
                  <c:v>-22.810000000006202</c:v>
                </c:pt>
                <c:pt idx="5797">
                  <c:v>-22.8200000000062</c:v>
                </c:pt>
                <c:pt idx="5798">
                  <c:v>-22.830000000006201</c:v>
                </c:pt>
                <c:pt idx="5799">
                  <c:v>-22.840000000006199</c:v>
                </c:pt>
                <c:pt idx="5800">
                  <c:v>-22.850000000006201</c:v>
                </c:pt>
                <c:pt idx="5801">
                  <c:v>-22.860000000006199</c:v>
                </c:pt>
                <c:pt idx="5802">
                  <c:v>-22.8700000000062</c:v>
                </c:pt>
                <c:pt idx="5803">
                  <c:v>-22.880000000006198</c:v>
                </c:pt>
                <c:pt idx="5804">
                  <c:v>-22.8900000000062</c:v>
                </c:pt>
                <c:pt idx="5805">
                  <c:v>-22.900000000006202</c:v>
                </c:pt>
                <c:pt idx="5806">
                  <c:v>-22.9100000000062</c:v>
                </c:pt>
                <c:pt idx="5807">
                  <c:v>-22.920000000006201</c:v>
                </c:pt>
                <c:pt idx="5808">
                  <c:v>-22.930000000006199</c:v>
                </c:pt>
                <c:pt idx="5809">
                  <c:v>-22.940000000006201</c:v>
                </c:pt>
                <c:pt idx="5810">
                  <c:v>-22.950000000006199</c:v>
                </c:pt>
                <c:pt idx="5811">
                  <c:v>-22.9600000000062</c:v>
                </c:pt>
                <c:pt idx="5812">
                  <c:v>-22.970000000006198</c:v>
                </c:pt>
                <c:pt idx="5813">
                  <c:v>-22.9800000000062</c:v>
                </c:pt>
                <c:pt idx="5814">
                  <c:v>-22.990000000006201</c:v>
                </c:pt>
                <c:pt idx="5815">
                  <c:v>-21.990000000006201</c:v>
                </c:pt>
                <c:pt idx="5816">
                  <c:v>-22.000000000006199</c:v>
                </c:pt>
                <c:pt idx="5817">
                  <c:v>-22.010000000006201</c:v>
                </c:pt>
                <c:pt idx="5818">
                  <c:v>-22.020000000006199</c:v>
                </c:pt>
                <c:pt idx="5819">
                  <c:v>-22.030000000006201</c:v>
                </c:pt>
                <c:pt idx="5820">
                  <c:v>-22.040000000006199</c:v>
                </c:pt>
                <c:pt idx="5821">
                  <c:v>-22.0500000000063</c:v>
                </c:pt>
                <c:pt idx="5822">
                  <c:v>-22.060000000006301</c:v>
                </c:pt>
                <c:pt idx="5823">
                  <c:v>-22.070000000006299</c:v>
                </c:pt>
                <c:pt idx="5824">
                  <c:v>-22.080000000006301</c:v>
                </c:pt>
                <c:pt idx="5825">
                  <c:v>-22.090000000006299</c:v>
                </c:pt>
                <c:pt idx="5826">
                  <c:v>-22.1000000000063</c:v>
                </c:pt>
                <c:pt idx="5827">
                  <c:v>-22.110000000006298</c:v>
                </c:pt>
                <c:pt idx="5828">
                  <c:v>-22.1200000000063</c:v>
                </c:pt>
                <c:pt idx="5829">
                  <c:v>-22.130000000006302</c:v>
                </c:pt>
                <c:pt idx="5830">
                  <c:v>-22.1400000000063</c:v>
                </c:pt>
                <c:pt idx="5831">
                  <c:v>-22.150000000006301</c:v>
                </c:pt>
                <c:pt idx="5832">
                  <c:v>-22.160000000006299</c:v>
                </c:pt>
                <c:pt idx="5833">
                  <c:v>-22.170000000006301</c:v>
                </c:pt>
                <c:pt idx="5834">
                  <c:v>-22.180000000006299</c:v>
                </c:pt>
                <c:pt idx="5835">
                  <c:v>-22.1900000000063</c:v>
                </c:pt>
                <c:pt idx="5836">
                  <c:v>-22.200000000006298</c:v>
                </c:pt>
                <c:pt idx="5837">
                  <c:v>-22.2100000000063</c:v>
                </c:pt>
                <c:pt idx="5838">
                  <c:v>-22.220000000006301</c:v>
                </c:pt>
                <c:pt idx="5839">
                  <c:v>-22.230000000006299</c:v>
                </c:pt>
                <c:pt idx="5840">
                  <c:v>-22.240000000006301</c:v>
                </c:pt>
                <c:pt idx="5841">
                  <c:v>-22.250000000006299</c:v>
                </c:pt>
                <c:pt idx="5842">
                  <c:v>-22.260000000006301</c:v>
                </c:pt>
                <c:pt idx="5843">
                  <c:v>-22.270000000006299</c:v>
                </c:pt>
                <c:pt idx="5844">
                  <c:v>-22.2800000000063</c:v>
                </c:pt>
                <c:pt idx="5845">
                  <c:v>-22.290000000006302</c:v>
                </c:pt>
                <c:pt idx="5846">
                  <c:v>-22.3000000000063</c:v>
                </c:pt>
                <c:pt idx="5847">
                  <c:v>-22.310000000006301</c:v>
                </c:pt>
                <c:pt idx="5848">
                  <c:v>-22.320000000006299</c:v>
                </c:pt>
                <c:pt idx="5849">
                  <c:v>-22.330000000006301</c:v>
                </c:pt>
                <c:pt idx="5850">
                  <c:v>-22.340000000006299</c:v>
                </c:pt>
                <c:pt idx="5851">
                  <c:v>-22.3500000000063</c:v>
                </c:pt>
                <c:pt idx="5852">
                  <c:v>-22.360000000006298</c:v>
                </c:pt>
                <c:pt idx="5853">
                  <c:v>-22.3700000000063</c:v>
                </c:pt>
                <c:pt idx="5854">
                  <c:v>-22.380000000006302</c:v>
                </c:pt>
                <c:pt idx="5855">
                  <c:v>-22.3900000000063</c:v>
                </c:pt>
                <c:pt idx="5856">
                  <c:v>-22.400000000006301</c:v>
                </c:pt>
                <c:pt idx="5857">
                  <c:v>-22.410000000006299</c:v>
                </c:pt>
                <c:pt idx="5858">
                  <c:v>-22.420000000006301</c:v>
                </c:pt>
                <c:pt idx="5859">
                  <c:v>-22.430000000006299</c:v>
                </c:pt>
                <c:pt idx="5860">
                  <c:v>-22.4400000000063</c:v>
                </c:pt>
                <c:pt idx="5861">
                  <c:v>-22.450000000006298</c:v>
                </c:pt>
                <c:pt idx="5862">
                  <c:v>-22.4600000000063</c:v>
                </c:pt>
                <c:pt idx="5863">
                  <c:v>-22.470000000006301</c:v>
                </c:pt>
                <c:pt idx="5864">
                  <c:v>-22.480000000006299</c:v>
                </c:pt>
                <c:pt idx="5865">
                  <c:v>-22.490000000006301</c:v>
                </c:pt>
                <c:pt idx="5866">
                  <c:v>-22.500000000006299</c:v>
                </c:pt>
                <c:pt idx="5867">
                  <c:v>-22.510000000006301</c:v>
                </c:pt>
                <c:pt idx="5868">
                  <c:v>-22.520000000006299</c:v>
                </c:pt>
                <c:pt idx="5869">
                  <c:v>-22.5300000000063</c:v>
                </c:pt>
                <c:pt idx="5870">
                  <c:v>-22.540000000006302</c:v>
                </c:pt>
                <c:pt idx="5871">
                  <c:v>-22.5500000000063</c:v>
                </c:pt>
                <c:pt idx="5872">
                  <c:v>-22.560000000006301</c:v>
                </c:pt>
                <c:pt idx="5873">
                  <c:v>-22.570000000006299</c:v>
                </c:pt>
                <c:pt idx="5874">
                  <c:v>-22.580000000006301</c:v>
                </c:pt>
                <c:pt idx="5875">
                  <c:v>-22.590000000006299</c:v>
                </c:pt>
                <c:pt idx="5876">
                  <c:v>-22.6000000000063</c:v>
                </c:pt>
                <c:pt idx="5877">
                  <c:v>-22.610000000006298</c:v>
                </c:pt>
                <c:pt idx="5878">
                  <c:v>-22.6200000000063</c:v>
                </c:pt>
                <c:pt idx="5879">
                  <c:v>-22.630000000006302</c:v>
                </c:pt>
                <c:pt idx="5880">
                  <c:v>-22.6400000000063</c:v>
                </c:pt>
                <c:pt idx="5881">
                  <c:v>-22.650000000006301</c:v>
                </c:pt>
                <c:pt idx="5882">
                  <c:v>-22.660000000006299</c:v>
                </c:pt>
                <c:pt idx="5883">
                  <c:v>-22.670000000006301</c:v>
                </c:pt>
                <c:pt idx="5884">
                  <c:v>-22.680000000006299</c:v>
                </c:pt>
                <c:pt idx="5885">
                  <c:v>-22.6900000000064</c:v>
                </c:pt>
                <c:pt idx="5886">
                  <c:v>-22.700000000006401</c:v>
                </c:pt>
                <c:pt idx="5887">
                  <c:v>-22.710000000006399</c:v>
                </c:pt>
                <c:pt idx="5888">
                  <c:v>-22.720000000006401</c:v>
                </c:pt>
                <c:pt idx="5889">
                  <c:v>-22.730000000006399</c:v>
                </c:pt>
                <c:pt idx="5890">
                  <c:v>-22.7400000000064</c:v>
                </c:pt>
                <c:pt idx="5891">
                  <c:v>-22.750000000006398</c:v>
                </c:pt>
                <c:pt idx="5892">
                  <c:v>-22.7600000000064</c:v>
                </c:pt>
                <c:pt idx="5893">
                  <c:v>-22.770000000006402</c:v>
                </c:pt>
                <c:pt idx="5894">
                  <c:v>-22.7800000000064</c:v>
                </c:pt>
                <c:pt idx="5895">
                  <c:v>-22.790000000006401</c:v>
                </c:pt>
                <c:pt idx="5896">
                  <c:v>-22.800000000006399</c:v>
                </c:pt>
                <c:pt idx="5897">
                  <c:v>-22.810000000006401</c:v>
                </c:pt>
                <c:pt idx="5898">
                  <c:v>-22.820000000006399</c:v>
                </c:pt>
                <c:pt idx="5899">
                  <c:v>-22.8300000000064</c:v>
                </c:pt>
                <c:pt idx="5900">
                  <c:v>-22.840000000006398</c:v>
                </c:pt>
                <c:pt idx="5901">
                  <c:v>-22.8500000000064</c:v>
                </c:pt>
                <c:pt idx="5902">
                  <c:v>-22.860000000006401</c:v>
                </c:pt>
                <c:pt idx="5903">
                  <c:v>-21.860000000006401</c:v>
                </c:pt>
                <c:pt idx="5904">
                  <c:v>-21.870000000006399</c:v>
                </c:pt>
                <c:pt idx="5905">
                  <c:v>-21.880000000006401</c:v>
                </c:pt>
                <c:pt idx="5906">
                  <c:v>-21.890000000006399</c:v>
                </c:pt>
                <c:pt idx="5907">
                  <c:v>-21.900000000006401</c:v>
                </c:pt>
                <c:pt idx="5908">
                  <c:v>-21.910000000006399</c:v>
                </c:pt>
                <c:pt idx="5909">
                  <c:v>-21.9200000000064</c:v>
                </c:pt>
                <c:pt idx="5910">
                  <c:v>-21.930000000006402</c:v>
                </c:pt>
                <c:pt idx="5911">
                  <c:v>-21.9400000000064</c:v>
                </c:pt>
                <c:pt idx="5912">
                  <c:v>-21.950000000006401</c:v>
                </c:pt>
                <c:pt idx="5913">
                  <c:v>-21.960000000006399</c:v>
                </c:pt>
                <c:pt idx="5914">
                  <c:v>-21.970000000006401</c:v>
                </c:pt>
                <c:pt idx="5915">
                  <c:v>-21.980000000006399</c:v>
                </c:pt>
                <c:pt idx="5916">
                  <c:v>-21.9900000000064</c:v>
                </c:pt>
                <c:pt idx="5917">
                  <c:v>-22.000000000006398</c:v>
                </c:pt>
                <c:pt idx="5918">
                  <c:v>-22.0100000000064</c:v>
                </c:pt>
                <c:pt idx="5919">
                  <c:v>-22.020000000006402</c:v>
                </c:pt>
                <c:pt idx="5920">
                  <c:v>-22.0300000000064</c:v>
                </c:pt>
                <c:pt idx="5921">
                  <c:v>-22.040000000006401</c:v>
                </c:pt>
                <c:pt idx="5922">
                  <c:v>-22.050000000006399</c:v>
                </c:pt>
                <c:pt idx="5923">
                  <c:v>-22.060000000006401</c:v>
                </c:pt>
                <c:pt idx="5924">
                  <c:v>-22.070000000006399</c:v>
                </c:pt>
                <c:pt idx="5925">
                  <c:v>-22.0800000000064</c:v>
                </c:pt>
                <c:pt idx="5926">
                  <c:v>-22.090000000006398</c:v>
                </c:pt>
                <c:pt idx="5927">
                  <c:v>-22.1000000000064</c:v>
                </c:pt>
                <c:pt idx="5928">
                  <c:v>-22.110000000006401</c:v>
                </c:pt>
                <c:pt idx="5929">
                  <c:v>-22.120000000006399</c:v>
                </c:pt>
                <c:pt idx="5930">
                  <c:v>-22.130000000006401</c:v>
                </c:pt>
                <c:pt idx="5931">
                  <c:v>-22.140000000006399</c:v>
                </c:pt>
                <c:pt idx="5932">
                  <c:v>-22.150000000006401</c:v>
                </c:pt>
                <c:pt idx="5933">
                  <c:v>-22.160000000006399</c:v>
                </c:pt>
                <c:pt idx="5934">
                  <c:v>-22.1700000000064</c:v>
                </c:pt>
                <c:pt idx="5935">
                  <c:v>-22.180000000006402</c:v>
                </c:pt>
                <c:pt idx="5936">
                  <c:v>-22.1900000000064</c:v>
                </c:pt>
                <c:pt idx="5937">
                  <c:v>-22.200000000006401</c:v>
                </c:pt>
                <c:pt idx="5938">
                  <c:v>-22.210000000006399</c:v>
                </c:pt>
                <c:pt idx="5939">
                  <c:v>-22.220000000006401</c:v>
                </c:pt>
                <c:pt idx="5940">
                  <c:v>-22.230000000006399</c:v>
                </c:pt>
                <c:pt idx="5941">
                  <c:v>-22.2400000000064</c:v>
                </c:pt>
                <c:pt idx="5942">
                  <c:v>-22.250000000006398</c:v>
                </c:pt>
                <c:pt idx="5943">
                  <c:v>-22.2600000000064</c:v>
                </c:pt>
                <c:pt idx="5944">
                  <c:v>-22.270000000006402</c:v>
                </c:pt>
                <c:pt idx="5945">
                  <c:v>-22.2800000000064</c:v>
                </c:pt>
                <c:pt idx="5946">
                  <c:v>-22.290000000006401</c:v>
                </c:pt>
                <c:pt idx="5947">
                  <c:v>-22.300000000006399</c:v>
                </c:pt>
                <c:pt idx="5948">
                  <c:v>-22.310000000006401</c:v>
                </c:pt>
                <c:pt idx="5949">
                  <c:v>-22.320000000006399</c:v>
                </c:pt>
                <c:pt idx="5950">
                  <c:v>-22.3300000000065</c:v>
                </c:pt>
                <c:pt idx="5951">
                  <c:v>-22.340000000006501</c:v>
                </c:pt>
                <c:pt idx="5952">
                  <c:v>-22.350000000006499</c:v>
                </c:pt>
                <c:pt idx="5953">
                  <c:v>-22.360000000006501</c:v>
                </c:pt>
                <c:pt idx="5954">
                  <c:v>-22.370000000006499</c:v>
                </c:pt>
                <c:pt idx="5955">
                  <c:v>-22.3800000000065</c:v>
                </c:pt>
                <c:pt idx="5956">
                  <c:v>-22.390000000006498</c:v>
                </c:pt>
                <c:pt idx="5957">
                  <c:v>-22.4000000000065</c:v>
                </c:pt>
                <c:pt idx="5958">
                  <c:v>-22.410000000006502</c:v>
                </c:pt>
                <c:pt idx="5959">
                  <c:v>-22.4200000000065</c:v>
                </c:pt>
                <c:pt idx="5960">
                  <c:v>-22.430000000006501</c:v>
                </c:pt>
                <c:pt idx="5961">
                  <c:v>-22.440000000006499</c:v>
                </c:pt>
                <c:pt idx="5962">
                  <c:v>-22.450000000006501</c:v>
                </c:pt>
                <c:pt idx="5963">
                  <c:v>-22.460000000006499</c:v>
                </c:pt>
                <c:pt idx="5964">
                  <c:v>-22.4700000000065</c:v>
                </c:pt>
                <c:pt idx="5965">
                  <c:v>-22.480000000006498</c:v>
                </c:pt>
                <c:pt idx="5966">
                  <c:v>-22.4900000000065</c:v>
                </c:pt>
                <c:pt idx="5967">
                  <c:v>-22.500000000006501</c:v>
                </c:pt>
                <c:pt idx="5968">
                  <c:v>-22.510000000006499</c:v>
                </c:pt>
                <c:pt idx="5969">
                  <c:v>-22.520000000006501</c:v>
                </c:pt>
                <c:pt idx="5970">
                  <c:v>-22.530000000006499</c:v>
                </c:pt>
                <c:pt idx="5971">
                  <c:v>-22.540000000006501</c:v>
                </c:pt>
                <c:pt idx="5972">
                  <c:v>-22.550000000006499</c:v>
                </c:pt>
                <c:pt idx="5973">
                  <c:v>-22.5600000000065</c:v>
                </c:pt>
                <c:pt idx="5974">
                  <c:v>-22.570000000006502</c:v>
                </c:pt>
                <c:pt idx="5975">
                  <c:v>-22.5800000000065</c:v>
                </c:pt>
                <c:pt idx="5976">
                  <c:v>-22.590000000006501</c:v>
                </c:pt>
                <c:pt idx="5977">
                  <c:v>-22.600000000006499</c:v>
                </c:pt>
                <c:pt idx="5978">
                  <c:v>-22.610000000006501</c:v>
                </c:pt>
                <c:pt idx="5979">
                  <c:v>-22.620000000006499</c:v>
                </c:pt>
                <c:pt idx="5980">
                  <c:v>-22.6300000000065</c:v>
                </c:pt>
                <c:pt idx="5981">
                  <c:v>-22.640000000006498</c:v>
                </c:pt>
                <c:pt idx="5982">
                  <c:v>-22.6500000000065</c:v>
                </c:pt>
                <c:pt idx="5983">
                  <c:v>-22.660000000006502</c:v>
                </c:pt>
                <c:pt idx="5984">
                  <c:v>-22.6700000000065</c:v>
                </c:pt>
                <c:pt idx="5985">
                  <c:v>-22.680000000006501</c:v>
                </c:pt>
                <c:pt idx="5986">
                  <c:v>-22.690000000006499</c:v>
                </c:pt>
                <c:pt idx="5987">
                  <c:v>-22.700000000006501</c:v>
                </c:pt>
                <c:pt idx="5988">
                  <c:v>-22.710000000006499</c:v>
                </c:pt>
                <c:pt idx="5989">
                  <c:v>-22.7200000000065</c:v>
                </c:pt>
                <c:pt idx="5990">
                  <c:v>-22.730000000006498</c:v>
                </c:pt>
                <c:pt idx="5991">
                  <c:v>-22.7400000000065</c:v>
                </c:pt>
                <c:pt idx="5992">
                  <c:v>-22.750000000006501</c:v>
                </c:pt>
                <c:pt idx="5993">
                  <c:v>-21.750000000006501</c:v>
                </c:pt>
                <c:pt idx="5994">
                  <c:v>-21.760000000006499</c:v>
                </c:pt>
                <c:pt idx="5995">
                  <c:v>-21.770000000006501</c:v>
                </c:pt>
                <c:pt idx="5996">
                  <c:v>-21.780000000006499</c:v>
                </c:pt>
                <c:pt idx="5997">
                  <c:v>-21.790000000006501</c:v>
                </c:pt>
                <c:pt idx="5998">
                  <c:v>-21.800000000006499</c:v>
                </c:pt>
                <c:pt idx="5999">
                  <c:v>-21.8100000000065</c:v>
                </c:pt>
              </c:numCache>
            </c:numRef>
          </c:yVal>
          <c:smooth val="1"/>
        </c:ser>
        <c:ser>
          <c:idx val="2"/>
          <c:order val="1"/>
          <c:tx>
            <c:v>3 Levels</c:v>
          </c:tx>
          <c:marker>
            <c:symbol val="none"/>
          </c:marker>
          <c:xVal>
            <c:numRef>
              <c:f>Sheet6!$A:$A</c:f>
              <c:numCache>
                <c:formatCode>General</c:formatCode>
                <c:ptCount val="1048576"/>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pt idx="980">
                  <c:v>980</c:v>
                </c:pt>
                <c:pt idx="981">
                  <c:v>981</c:v>
                </c:pt>
                <c:pt idx="982">
                  <c:v>982</c:v>
                </c:pt>
                <c:pt idx="983">
                  <c:v>983</c:v>
                </c:pt>
                <c:pt idx="984">
                  <c:v>984</c:v>
                </c:pt>
                <c:pt idx="985">
                  <c:v>985</c:v>
                </c:pt>
                <c:pt idx="986">
                  <c:v>986</c:v>
                </c:pt>
                <c:pt idx="987">
                  <c:v>987</c:v>
                </c:pt>
                <c:pt idx="988">
                  <c:v>988</c:v>
                </c:pt>
                <c:pt idx="989">
                  <c:v>989</c:v>
                </c:pt>
                <c:pt idx="990">
                  <c:v>990</c:v>
                </c:pt>
                <c:pt idx="991">
                  <c:v>991</c:v>
                </c:pt>
                <c:pt idx="992">
                  <c:v>992</c:v>
                </c:pt>
                <c:pt idx="993">
                  <c:v>993</c:v>
                </c:pt>
                <c:pt idx="994">
                  <c:v>994</c:v>
                </c:pt>
                <c:pt idx="995">
                  <c:v>995</c:v>
                </c:pt>
                <c:pt idx="996">
                  <c:v>996</c:v>
                </c:pt>
                <c:pt idx="997">
                  <c:v>997</c:v>
                </c:pt>
                <c:pt idx="998">
                  <c:v>998</c:v>
                </c:pt>
                <c:pt idx="999">
                  <c:v>999</c:v>
                </c:pt>
                <c:pt idx="1000">
                  <c:v>1000</c:v>
                </c:pt>
                <c:pt idx="1001">
                  <c:v>1001</c:v>
                </c:pt>
                <c:pt idx="1002">
                  <c:v>1002</c:v>
                </c:pt>
                <c:pt idx="1003">
                  <c:v>1003</c:v>
                </c:pt>
                <c:pt idx="1004">
                  <c:v>1004</c:v>
                </c:pt>
                <c:pt idx="1005">
                  <c:v>1005</c:v>
                </c:pt>
                <c:pt idx="1006">
                  <c:v>1006</c:v>
                </c:pt>
                <c:pt idx="1007">
                  <c:v>1007</c:v>
                </c:pt>
                <c:pt idx="1008">
                  <c:v>1008</c:v>
                </c:pt>
                <c:pt idx="1009">
                  <c:v>1009</c:v>
                </c:pt>
                <c:pt idx="1010">
                  <c:v>1010</c:v>
                </c:pt>
                <c:pt idx="1011">
                  <c:v>1011</c:v>
                </c:pt>
                <c:pt idx="1012">
                  <c:v>1012</c:v>
                </c:pt>
                <c:pt idx="1013">
                  <c:v>1013</c:v>
                </c:pt>
                <c:pt idx="1014">
                  <c:v>1014</c:v>
                </c:pt>
                <c:pt idx="1015">
                  <c:v>1015</c:v>
                </c:pt>
                <c:pt idx="1016">
                  <c:v>1016</c:v>
                </c:pt>
                <c:pt idx="1017">
                  <c:v>1017</c:v>
                </c:pt>
                <c:pt idx="1018">
                  <c:v>1018</c:v>
                </c:pt>
                <c:pt idx="1019">
                  <c:v>1019</c:v>
                </c:pt>
                <c:pt idx="1020">
                  <c:v>1020</c:v>
                </c:pt>
                <c:pt idx="1021">
                  <c:v>1021</c:v>
                </c:pt>
                <c:pt idx="1022">
                  <c:v>1022</c:v>
                </c:pt>
                <c:pt idx="1023">
                  <c:v>1023</c:v>
                </c:pt>
                <c:pt idx="1024">
                  <c:v>1024</c:v>
                </c:pt>
                <c:pt idx="1025">
                  <c:v>1025</c:v>
                </c:pt>
                <c:pt idx="1026">
                  <c:v>1026</c:v>
                </c:pt>
                <c:pt idx="1027">
                  <c:v>1027</c:v>
                </c:pt>
                <c:pt idx="1028">
                  <c:v>1028</c:v>
                </c:pt>
                <c:pt idx="1029">
                  <c:v>1029</c:v>
                </c:pt>
                <c:pt idx="1030">
                  <c:v>1030</c:v>
                </c:pt>
                <c:pt idx="1031">
                  <c:v>1031</c:v>
                </c:pt>
                <c:pt idx="1032">
                  <c:v>1032</c:v>
                </c:pt>
                <c:pt idx="1033">
                  <c:v>1033</c:v>
                </c:pt>
                <c:pt idx="1034">
                  <c:v>1034</c:v>
                </c:pt>
                <c:pt idx="1035">
                  <c:v>1035</c:v>
                </c:pt>
                <c:pt idx="1036">
                  <c:v>1036</c:v>
                </c:pt>
                <c:pt idx="1037">
                  <c:v>1037</c:v>
                </c:pt>
                <c:pt idx="1038">
                  <c:v>1038</c:v>
                </c:pt>
                <c:pt idx="1039">
                  <c:v>1039</c:v>
                </c:pt>
                <c:pt idx="1040">
                  <c:v>1040</c:v>
                </c:pt>
                <c:pt idx="1041">
                  <c:v>1041</c:v>
                </c:pt>
                <c:pt idx="1042">
                  <c:v>1042</c:v>
                </c:pt>
                <c:pt idx="1043">
                  <c:v>1043</c:v>
                </c:pt>
                <c:pt idx="1044">
                  <c:v>1044</c:v>
                </c:pt>
                <c:pt idx="1045">
                  <c:v>1045</c:v>
                </c:pt>
                <c:pt idx="1046">
                  <c:v>1046</c:v>
                </c:pt>
                <c:pt idx="1047">
                  <c:v>1047</c:v>
                </c:pt>
                <c:pt idx="1048">
                  <c:v>1048</c:v>
                </c:pt>
                <c:pt idx="1049">
                  <c:v>1049</c:v>
                </c:pt>
                <c:pt idx="1050">
                  <c:v>1050</c:v>
                </c:pt>
                <c:pt idx="1051">
                  <c:v>1051</c:v>
                </c:pt>
                <c:pt idx="1052">
                  <c:v>1052</c:v>
                </c:pt>
                <c:pt idx="1053">
                  <c:v>1053</c:v>
                </c:pt>
                <c:pt idx="1054">
                  <c:v>1054</c:v>
                </c:pt>
                <c:pt idx="1055">
                  <c:v>1055</c:v>
                </c:pt>
                <c:pt idx="1056">
                  <c:v>1056</c:v>
                </c:pt>
                <c:pt idx="1057">
                  <c:v>1057</c:v>
                </c:pt>
                <c:pt idx="1058">
                  <c:v>1058</c:v>
                </c:pt>
                <c:pt idx="1059">
                  <c:v>1059</c:v>
                </c:pt>
                <c:pt idx="1060">
                  <c:v>1060</c:v>
                </c:pt>
                <c:pt idx="1061">
                  <c:v>1061</c:v>
                </c:pt>
                <c:pt idx="1062">
                  <c:v>1062</c:v>
                </c:pt>
                <c:pt idx="1063">
                  <c:v>1063</c:v>
                </c:pt>
                <c:pt idx="1064">
                  <c:v>1064</c:v>
                </c:pt>
                <c:pt idx="1065">
                  <c:v>1065</c:v>
                </c:pt>
                <c:pt idx="1066">
                  <c:v>1066</c:v>
                </c:pt>
                <c:pt idx="1067">
                  <c:v>1067</c:v>
                </c:pt>
                <c:pt idx="1068">
                  <c:v>1068</c:v>
                </c:pt>
                <c:pt idx="1069">
                  <c:v>1069</c:v>
                </c:pt>
                <c:pt idx="1070">
                  <c:v>1070</c:v>
                </c:pt>
                <c:pt idx="1071">
                  <c:v>1071</c:v>
                </c:pt>
                <c:pt idx="1072">
                  <c:v>1072</c:v>
                </c:pt>
                <c:pt idx="1073">
                  <c:v>1073</c:v>
                </c:pt>
                <c:pt idx="1074">
                  <c:v>1074</c:v>
                </c:pt>
                <c:pt idx="1075">
                  <c:v>1075</c:v>
                </c:pt>
                <c:pt idx="1076">
                  <c:v>1076</c:v>
                </c:pt>
                <c:pt idx="1077">
                  <c:v>1077</c:v>
                </c:pt>
                <c:pt idx="1078">
                  <c:v>1078</c:v>
                </c:pt>
                <c:pt idx="1079">
                  <c:v>1079</c:v>
                </c:pt>
                <c:pt idx="1080">
                  <c:v>1080</c:v>
                </c:pt>
                <c:pt idx="1081">
                  <c:v>1081</c:v>
                </c:pt>
                <c:pt idx="1082">
                  <c:v>1082</c:v>
                </c:pt>
                <c:pt idx="1083">
                  <c:v>1083</c:v>
                </c:pt>
                <c:pt idx="1084">
                  <c:v>1084</c:v>
                </c:pt>
                <c:pt idx="1085">
                  <c:v>1085</c:v>
                </c:pt>
                <c:pt idx="1086">
                  <c:v>1086</c:v>
                </c:pt>
                <c:pt idx="1087">
                  <c:v>1087</c:v>
                </c:pt>
                <c:pt idx="1088">
                  <c:v>1088</c:v>
                </c:pt>
                <c:pt idx="1089">
                  <c:v>1089</c:v>
                </c:pt>
                <c:pt idx="1090">
                  <c:v>1090</c:v>
                </c:pt>
                <c:pt idx="1091">
                  <c:v>1091</c:v>
                </c:pt>
                <c:pt idx="1092">
                  <c:v>1092</c:v>
                </c:pt>
                <c:pt idx="1093">
                  <c:v>1093</c:v>
                </c:pt>
                <c:pt idx="1094">
                  <c:v>1094</c:v>
                </c:pt>
                <c:pt idx="1095">
                  <c:v>1095</c:v>
                </c:pt>
                <c:pt idx="1096">
                  <c:v>1096</c:v>
                </c:pt>
                <c:pt idx="1097">
                  <c:v>1097</c:v>
                </c:pt>
                <c:pt idx="1098">
                  <c:v>1098</c:v>
                </c:pt>
                <c:pt idx="1099">
                  <c:v>1099</c:v>
                </c:pt>
                <c:pt idx="1100">
                  <c:v>1100</c:v>
                </c:pt>
                <c:pt idx="1101">
                  <c:v>1101</c:v>
                </c:pt>
                <c:pt idx="1102">
                  <c:v>1102</c:v>
                </c:pt>
                <c:pt idx="1103">
                  <c:v>1103</c:v>
                </c:pt>
                <c:pt idx="1104">
                  <c:v>1104</c:v>
                </c:pt>
                <c:pt idx="1105">
                  <c:v>1105</c:v>
                </c:pt>
                <c:pt idx="1106">
                  <c:v>1106</c:v>
                </c:pt>
                <c:pt idx="1107">
                  <c:v>1107</c:v>
                </c:pt>
                <c:pt idx="1108">
                  <c:v>1108</c:v>
                </c:pt>
                <c:pt idx="1109">
                  <c:v>1109</c:v>
                </c:pt>
                <c:pt idx="1110">
                  <c:v>1110</c:v>
                </c:pt>
                <c:pt idx="1111">
                  <c:v>1111</c:v>
                </c:pt>
                <c:pt idx="1112">
                  <c:v>1112</c:v>
                </c:pt>
                <c:pt idx="1113">
                  <c:v>1113</c:v>
                </c:pt>
                <c:pt idx="1114">
                  <c:v>1114</c:v>
                </c:pt>
                <c:pt idx="1115">
                  <c:v>1115</c:v>
                </c:pt>
                <c:pt idx="1116">
                  <c:v>1116</c:v>
                </c:pt>
                <c:pt idx="1117">
                  <c:v>1117</c:v>
                </c:pt>
                <c:pt idx="1118">
                  <c:v>1118</c:v>
                </c:pt>
                <c:pt idx="1119">
                  <c:v>1119</c:v>
                </c:pt>
                <c:pt idx="1120">
                  <c:v>1120</c:v>
                </c:pt>
                <c:pt idx="1121">
                  <c:v>1121</c:v>
                </c:pt>
                <c:pt idx="1122">
                  <c:v>1122</c:v>
                </c:pt>
                <c:pt idx="1123">
                  <c:v>1123</c:v>
                </c:pt>
                <c:pt idx="1124">
                  <c:v>1124</c:v>
                </c:pt>
                <c:pt idx="1125">
                  <c:v>1125</c:v>
                </c:pt>
                <c:pt idx="1126">
                  <c:v>1126</c:v>
                </c:pt>
                <c:pt idx="1127">
                  <c:v>1127</c:v>
                </c:pt>
                <c:pt idx="1128">
                  <c:v>1128</c:v>
                </c:pt>
                <c:pt idx="1129">
                  <c:v>1129</c:v>
                </c:pt>
                <c:pt idx="1130">
                  <c:v>1130</c:v>
                </c:pt>
                <c:pt idx="1131">
                  <c:v>1131</c:v>
                </c:pt>
                <c:pt idx="1132">
                  <c:v>1132</c:v>
                </c:pt>
                <c:pt idx="1133">
                  <c:v>1133</c:v>
                </c:pt>
                <c:pt idx="1134">
                  <c:v>1134</c:v>
                </c:pt>
                <c:pt idx="1135">
                  <c:v>1135</c:v>
                </c:pt>
                <c:pt idx="1136">
                  <c:v>1136</c:v>
                </c:pt>
                <c:pt idx="1137">
                  <c:v>1137</c:v>
                </c:pt>
                <c:pt idx="1138">
                  <c:v>1138</c:v>
                </c:pt>
                <c:pt idx="1139">
                  <c:v>1139</c:v>
                </c:pt>
                <c:pt idx="1140">
                  <c:v>1140</c:v>
                </c:pt>
                <c:pt idx="1141">
                  <c:v>1141</c:v>
                </c:pt>
                <c:pt idx="1142">
                  <c:v>1142</c:v>
                </c:pt>
                <c:pt idx="1143">
                  <c:v>1143</c:v>
                </c:pt>
                <c:pt idx="1144">
                  <c:v>1144</c:v>
                </c:pt>
                <c:pt idx="1145">
                  <c:v>1145</c:v>
                </c:pt>
                <c:pt idx="1146">
                  <c:v>1146</c:v>
                </c:pt>
                <c:pt idx="1147">
                  <c:v>1147</c:v>
                </c:pt>
                <c:pt idx="1148">
                  <c:v>1148</c:v>
                </c:pt>
                <c:pt idx="1149">
                  <c:v>1149</c:v>
                </c:pt>
                <c:pt idx="1150">
                  <c:v>1150</c:v>
                </c:pt>
                <c:pt idx="1151">
                  <c:v>1151</c:v>
                </c:pt>
                <c:pt idx="1152">
                  <c:v>1152</c:v>
                </c:pt>
                <c:pt idx="1153">
                  <c:v>1153</c:v>
                </c:pt>
                <c:pt idx="1154">
                  <c:v>1154</c:v>
                </c:pt>
                <c:pt idx="1155">
                  <c:v>1155</c:v>
                </c:pt>
                <c:pt idx="1156">
                  <c:v>1156</c:v>
                </c:pt>
                <c:pt idx="1157">
                  <c:v>1157</c:v>
                </c:pt>
                <c:pt idx="1158">
                  <c:v>1158</c:v>
                </c:pt>
                <c:pt idx="1159">
                  <c:v>1159</c:v>
                </c:pt>
                <c:pt idx="1160">
                  <c:v>1160</c:v>
                </c:pt>
                <c:pt idx="1161">
                  <c:v>1161</c:v>
                </c:pt>
                <c:pt idx="1162">
                  <c:v>1162</c:v>
                </c:pt>
                <c:pt idx="1163">
                  <c:v>1163</c:v>
                </c:pt>
                <c:pt idx="1164">
                  <c:v>1164</c:v>
                </c:pt>
                <c:pt idx="1165">
                  <c:v>1165</c:v>
                </c:pt>
                <c:pt idx="1166">
                  <c:v>1166</c:v>
                </c:pt>
                <c:pt idx="1167">
                  <c:v>1167</c:v>
                </c:pt>
                <c:pt idx="1168">
                  <c:v>1168</c:v>
                </c:pt>
                <c:pt idx="1169">
                  <c:v>1169</c:v>
                </c:pt>
                <c:pt idx="1170">
                  <c:v>1170</c:v>
                </c:pt>
                <c:pt idx="1171">
                  <c:v>1171</c:v>
                </c:pt>
                <c:pt idx="1172">
                  <c:v>1172</c:v>
                </c:pt>
                <c:pt idx="1173">
                  <c:v>1173</c:v>
                </c:pt>
                <c:pt idx="1174">
                  <c:v>1174</c:v>
                </c:pt>
                <c:pt idx="1175">
                  <c:v>1175</c:v>
                </c:pt>
                <c:pt idx="1176">
                  <c:v>1176</c:v>
                </c:pt>
                <c:pt idx="1177">
                  <c:v>1177</c:v>
                </c:pt>
                <c:pt idx="1178">
                  <c:v>1178</c:v>
                </c:pt>
                <c:pt idx="1179">
                  <c:v>1179</c:v>
                </c:pt>
                <c:pt idx="1180">
                  <c:v>1180</c:v>
                </c:pt>
                <c:pt idx="1181">
                  <c:v>1181</c:v>
                </c:pt>
                <c:pt idx="1182">
                  <c:v>1182</c:v>
                </c:pt>
                <c:pt idx="1183">
                  <c:v>1183</c:v>
                </c:pt>
                <c:pt idx="1184">
                  <c:v>1184</c:v>
                </c:pt>
                <c:pt idx="1185">
                  <c:v>1185</c:v>
                </c:pt>
                <c:pt idx="1186">
                  <c:v>1186</c:v>
                </c:pt>
                <c:pt idx="1187">
                  <c:v>1187</c:v>
                </c:pt>
                <c:pt idx="1188">
                  <c:v>1188</c:v>
                </c:pt>
                <c:pt idx="1189">
                  <c:v>1189</c:v>
                </c:pt>
                <c:pt idx="1190">
                  <c:v>1190</c:v>
                </c:pt>
                <c:pt idx="1191">
                  <c:v>1191</c:v>
                </c:pt>
                <c:pt idx="1192">
                  <c:v>1192</c:v>
                </c:pt>
                <c:pt idx="1193">
                  <c:v>1193</c:v>
                </c:pt>
                <c:pt idx="1194">
                  <c:v>1194</c:v>
                </c:pt>
                <c:pt idx="1195">
                  <c:v>1195</c:v>
                </c:pt>
                <c:pt idx="1196">
                  <c:v>1196</c:v>
                </c:pt>
                <c:pt idx="1197">
                  <c:v>1197</c:v>
                </c:pt>
                <c:pt idx="1198">
                  <c:v>1198</c:v>
                </c:pt>
                <c:pt idx="1199">
                  <c:v>1199</c:v>
                </c:pt>
                <c:pt idx="1200">
                  <c:v>1200</c:v>
                </c:pt>
                <c:pt idx="1201">
                  <c:v>1201</c:v>
                </c:pt>
                <c:pt idx="1202">
                  <c:v>1202</c:v>
                </c:pt>
                <c:pt idx="1203">
                  <c:v>1203</c:v>
                </c:pt>
                <c:pt idx="1204">
                  <c:v>1204</c:v>
                </c:pt>
                <c:pt idx="1205">
                  <c:v>1205</c:v>
                </c:pt>
                <c:pt idx="1206">
                  <c:v>1206</c:v>
                </c:pt>
                <c:pt idx="1207">
                  <c:v>1207</c:v>
                </c:pt>
                <c:pt idx="1208">
                  <c:v>1208</c:v>
                </c:pt>
                <c:pt idx="1209">
                  <c:v>1209</c:v>
                </c:pt>
                <c:pt idx="1210">
                  <c:v>1210</c:v>
                </c:pt>
                <c:pt idx="1211">
                  <c:v>1211</c:v>
                </c:pt>
                <c:pt idx="1212">
                  <c:v>1212</c:v>
                </c:pt>
                <c:pt idx="1213">
                  <c:v>1213</c:v>
                </c:pt>
                <c:pt idx="1214">
                  <c:v>1214</c:v>
                </c:pt>
                <c:pt idx="1215">
                  <c:v>1215</c:v>
                </c:pt>
                <c:pt idx="1216">
                  <c:v>1216</c:v>
                </c:pt>
                <c:pt idx="1217">
                  <c:v>1217</c:v>
                </c:pt>
                <c:pt idx="1218">
                  <c:v>1218</c:v>
                </c:pt>
                <c:pt idx="1219">
                  <c:v>1219</c:v>
                </c:pt>
                <c:pt idx="1220">
                  <c:v>1220</c:v>
                </c:pt>
                <c:pt idx="1221">
                  <c:v>1221</c:v>
                </c:pt>
                <c:pt idx="1222">
                  <c:v>1222</c:v>
                </c:pt>
                <c:pt idx="1223">
                  <c:v>1223</c:v>
                </c:pt>
                <c:pt idx="1224">
                  <c:v>1224</c:v>
                </c:pt>
                <c:pt idx="1225">
                  <c:v>1225</c:v>
                </c:pt>
                <c:pt idx="1226">
                  <c:v>1226</c:v>
                </c:pt>
                <c:pt idx="1227">
                  <c:v>1227</c:v>
                </c:pt>
                <c:pt idx="1228">
                  <c:v>1228</c:v>
                </c:pt>
                <c:pt idx="1229">
                  <c:v>1229</c:v>
                </c:pt>
                <c:pt idx="1230">
                  <c:v>1230</c:v>
                </c:pt>
                <c:pt idx="1231">
                  <c:v>1231</c:v>
                </c:pt>
                <c:pt idx="1232">
                  <c:v>1232</c:v>
                </c:pt>
                <c:pt idx="1233">
                  <c:v>1233</c:v>
                </c:pt>
                <c:pt idx="1234">
                  <c:v>1234</c:v>
                </c:pt>
                <c:pt idx="1235">
                  <c:v>1235</c:v>
                </c:pt>
                <c:pt idx="1236">
                  <c:v>1236</c:v>
                </c:pt>
                <c:pt idx="1237">
                  <c:v>1237</c:v>
                </c:pt>
                <c:pt idx="1238">
                  <c:v>1238</c:v>
                </c:pt>
                <c:pt idx="1239">
                  <c:v>1239</c:v>
                </c:pt>
                <c:pt idx="1240">
                  <c:v>1240</c:v>
                </c:pt>
                <c:pt idx="1241">
                  <c:v>1241</c:v>
                </c:pt>
                <c:pt idx="1242">
                  <c:v>1242</c:v>
                </c:pt>
                <c:pt idx="1243">
                  <c:v>1243</c:v>
                </c:pt>
                <c:pt idx="1244">
                  <c:v>1244</c:v>
                </c:pt>
                <c:pt idx="1245">
                  <c:v>1245</c:v>
                </c:pt>
                <c:pt idx="1246">
                  <c:v>1246</c:v>
                </c:pt>
                <c:pt idx="1247">
                  <c:v>1247</c:v>
                </c:pt>
                <c:pt idx="1248">
                  <c:v>1248</c:v>
                </c:pt>
                <c:pt idx="1249">
                  <c:v>1249</c:v>
                </c:pt>
                <c:pt idx="1250">
                  <c:v>1250</c:v>
                </c:pt>
                <c:pt idx="1251">
                  <c:v>1251</c:v>
                </c:pt>
                <c:pt idx="1252">
                  <c:v>1252</c:v>
                </c:pt>
                <c:pt idx="1253">
                  <c:v>1253</c:v>
                </c:pt>
                <c:pt idx="1254">
                  <c:v>1254</c:v>
                </c:pt>
                <c:pt idx="1255">
                  <c:v>1255</c:v>
                </c:pt>
                <c:pt idx="1256">
                  <c:v>1256</c:v>
                </c:pt>
                <c:pt idx="1257">
                  <c:v>1257</c:v>
                </c:pt>
                <c:pt idx="1258">
                  <c:v>1258</c:v>
                </c:pt>
                <c:pt idx="1259">
                  <c:v>1259</c:v>
                </c:pt>
                <c:pt idx="1260">
                  <c:v>1260</c:v>
                </c:pt>
                <c:pt idx="1261">
                  <c:v>1261</c:v>
                </c:pt>
                <c:pt idx="1262">
                  <c:v>1262</c:v>
                </c:pt>
                <c:pt idx="1263">
                  <c:v>1263</c:v>
                </c:pt>
                <c:pt idx="1264">
                  <c:v>1264</c:v>
                </c:pt>
                <c:pt idx="1265">
                  <c:v>1265</c:v>
                </c:pt>
                <c:pt idx="1266">
                  <c:v>1266</c:v>
                </c:pt>
                <c:pt idx="1267">
                  <c:v>1267</c:v>
                </c:pt>
                <c:pt idx="1268">
                  <c:v>1268</c:v>
                </c:pt>
                <c:pt idx="1269">
                  <c:v>1269</c:v>
                </c:pt>
                <c:pt idx="1270">
                  <c:v>1270</c:v>
                </c:pt>
                <c:pt idx="1271">
                  <c:v>1271</c:v>
                </c:pt>
                <c:pt idx="1272">
                  <c:v>1272</c:v>
                </c:pt>
                <c:pt idx="1273">
                  <c:v>1273</c:v>
                </c:pt>
                <c:pt idx="1274">
                  <c:v>1274</c:v>
                </c:pt>
                <c:pt idx="1275">
                  <c:v>1275</c:v>
                </c:pt>
                <c:pt idx="1276">
                  <c:v>1276</c:v>
                </c:pt>
                <c:pt idx="1277">
                  <c:v>1277</c:v>
                </c:pt>
                <c:pt idx="1278">
                  <c:v>1278</c:v>
                </c:pt>
                <c:pt idx="1279">
                  <c:v>1279</c:v>
                </c:pt>
                <c:pt idx="1280">
                  <c:v>1280</c:v>
                </c:pt>
                <c:pt idx="1281">
                  <c:v>1281</c:v>
                </c:pt>
                <c:pt idx="1282">
                  <c:v>1282</c:v>
                </c:pt>
                <c:pt idx="1283">
                  <c:v>1283</c:v>
                </c:pt>
                <c:pt idx="1284">
                  <c:v>1284</c:v>
                </c:pt>
                <c:pt idx="1285">
                  <c:v>1285</c:v>
                </c:pt>
                <c:pt idx="1286">
                  <c:v>1286</c:v>
                </c:pt>
                <c:pt idx="1287">
                  <c:v>1287</c:v>
                </c:pt>
                <c:pt idx="1288">
                  <c:v>1288</c:v>
                </c:pt>
                <c:pt idx="1289">
                  <c:v>1289</c:v>
                </c:pt>
                <c:pt idx="1290">
                  <c:v>1290</c:v>
                </c:pt>
                <c:pt idx="1291">
                  <c:v>1291</c:v>
                </c:pt>
                <c:pt idx="1292">
                  <c:v>1292</c:v>
                </c:pt>
                <c:pt idx="1293">
                  <c:v>1293</c:v>
                </c:pt>
                <c:pt idx="1294">
                  <c:v>1294</c:v>
                </c:pt>
                <c:pt idx="1295">
                  <c:v>1295</c:v>
                </c:pt>
                <c:pt idx="1296">
                  <c:v>1296</c:v>
                </c:pt>
                <c:pt idx="1297">
                  <c:v>1297</c:v>
                </c:pt>
                <c:pt idx="1298">
                  <c:v>1298</c:v>
                </c:pt>
                <c:pt idx="1299">
                  <c:v>1299</c:v>
                </c:pt>
                <c:pt idx="1300">
                  <c:v>1300</c:v>
                </c:pt>
                <c:pt idx="1301">
                  <c:v>1301</c:v>
                </c:pt>
                <c:pt idx="1302">
                  <c:v>1302</c:v>
                </c:pt>
                <c:pt idx="1303">
                  <c:v>1303</c:v>
                </c:pt>
                <c:pt idx="1304">
                  <c:v>1304</c:v>
                </c:pt>
                <c:pt idx="1305">
                  <c:v>1305</c:v>
                </c:pt>
                <c:pt idx="1306">
                  <c:v>1306</c:v>
                </c:pt>
                <c:pt idx="1307">
                  <c:v>1307</c:v>
                </c:pt>
                <c:pt idx="1308">
                  <c:v>1308</c:v>
                </c:pt>
                <c:pt idx="1309">
                  <c:v>1309</c:v>
                </c:pt>
                <c:pt idx="1310">
                  <c:v>1310</c:v>
                </c:pt>
                <c:pt idx="1311">
                  <c:v>1311</c:v>
                </c:pt>
                <c:pt idx="1312">
                  <c:v>1312</c:v>
                </c:pt>
                <c:pt idx="1313">
                  <c:v>1313</c:v>
                </c:pt>
                <c:pt idx="1314">
                  <c:v>1314</c:v>
                </c:pt>
                <c:pt idx="1315">
                  <c:v>1315</c:v>
                </c:pt>
                <c:pt idx="1316">
                  <c:v>1316</c:v>
                </c:pt>
                <c:pt idx="1317">
                  <c:v>1317</c:v>
                </c:pt>
                <c:pt idx="1318">
                  <c:v>1318</c:v>
                </c:pt>
                <c:pt idx="1319">
                  <c:v>1319</c:v>
                </c:pt>
                <c:pt idx="1320">
                  <c:v>1320</c:v>
                </c:pt>
                <c:pt idx="1321">
                  <c:v>1321</c:v>
                </c:pt>
                <c:pt idx="1322">
                  <c:v>1322</c:v>
                </c:pt>
                <c:pt idx="1323">
                  <c:v>1323</c:v>
                </c:pt>
                <c:pt idx="1324">
                  <c:v>1324</c:v>
                </c:pt>
                <c:pt idx="1325">
                  <c:v>1325</c:v>
                </c:pt>
                <c:pt idx="1326">
                  <c:v>1326</c:v>
                </c:pt>
                <c:pt idx="1327">
                  <c:v>1327</c:v>
                </c:pt>
                <c:pt idx="1328">
                  <c:v>1328</c:v>
                </c:pt>
                <c:pt idx="1329">
                  <c:v>1329</c:v>
                </c:pt>
                <c:pt idx="1330">
                  <c:v>1330</c:v>
                </c:pt>
                <c:pt idx="1331">
                  <c:v>1331</c:v>
                </c:pt>
                <c:pt idx="1332">
                  <c:v>1332</c:v>
                </c:pt>
                <c:pt idx="1333">
                  <c:v>1333</c:v>
                </c:pt>
                <c:pt idx="1334">
                  <c:v>1334</c:v>
                </c:pt>
                <c:pt idx="1335">
                  <c:v>1335</c:v>
                </c:pt>
                <c:pt idx="1336">
                  <c:v>1336</c:v>
                </c:pt>
                <c:pt idx="1337">
                  <c:v>1337</c:v>
                </c:pt>
                <c:pt idx="1338">
                  <c:v>1338</c:v>
                </c:pt>
                <c:pt idx="1339">
                  <c:v>1339</c:v>
                </c:pt>
                <c:pt idx="1340">
                  <c:v>1340</c:v>
                </c:pt>
                <c:pt idx="1341">
                  <c:v>1341</c:v>
                </c:pt>
                <c:pt idx="1342">
                  <c:v>1342</c:v>
                </c:pt>
                <c:pt idx="1343">
                  <c:v>1343</c:v>
                </c:pt>
                <c:pt idx="1344">
                  <c:v>1344</c:v>
                </c:pt>
                <c:pt idx="1345">
                  <c:v>1345</c:v>
                </c:pt>
                <c:pt idx="1346">
                  <c:v>1346</c:v>
                </c:pt>
                <c:pt idx="1347">
                  <c:v>1347</c:v>
                </c:pt>
                <c:pt idx="1348">
                  <c:v>1348</c:v>
                </c:pt>
                <c:pt idx="1349">
                  <c:v>1349</c:v>
                </c:pt>
                <c:pt idx="1350">
                  <c:v>1350</c:v>
                </c:pt>
                <c:pt idx="1351">
                  <c:v>1351</c:v>
                </c:pt>
                <c:pt idx="1352">
                  <c:v>1352</c:v>
                </c:pt>
                <c:pt idx="1353">
                  <c:v>1353</c:v>
                </c:pt>
                <c:pt idx="1354">
                  <c:v>1354</c:v>
                </c:pt>
                <c:pt idx="1355">
                  <c:v>1355</c:v>
                </c:pt>
                <c:pt idx="1356">
                  <c:v>1356</c:v>
                </c:pt>
                <c:pt idx="1357">
                  <c:v>1357</c:v>
                </c:pt>
                <c:pt idx="1358">
                  <c:v>1358</c:v>
                </c:pt>
                <c:pt idx="1359">
                  <c:v>1359</c:v>
                </c:pt>
                <c:pt idx="1360">
                  <c:v>1360</c:v>
                </c:pt>
                <c:pt idx="1361">
                  <c:v>1361</c:v>
                </c:pt>
                <c:pt idx="1362">
                  <c:v>1362</c:v>
                </c:pt>
                <c:pt idx="1363">
                  <c:v>1363</c:v>
                </c:pt>
                <c:pt idx="1364">
                  <c:v>1364</c:v>
                </c:pt>
                <c:pt idx="1365">
                  <c:v>1365</c:v>
                </c:pt>
                <c:pt idx="1366">
                  <c:v>1366</c:v>
                </c:pt>
                <c:pt idx="1367">
                  <c:v>1367</c:v>
                </c:pt>
                <c:pt idx="1368">
                  <c:v>1368</c:v>
                </c:pt>
                <c:pt idx="1369">
                  <c:v>1369</c:v>
                </c:pt>
                <c:pt idx="1370">
                  <c:v>1370</c:v>
                </c:pt>
                <c:pt idx="1371">
                  <c:v>1371</c:v>
                </c:pt>
                <c:pt idx="1372">
                  <c:v>1372</c:v>
                </c:pt>
                <c:pt idx="1373">
                  <c:v>1373</c:v>
                </c:pt>
                <c:pt idx="1374">
                  <c:v>1374</c:v>
                </c:pt>
                <c:pt idx="1375">
                  <c:v>1375</c:v>
                </c:pt>
                <c:pt idx="1376">
                  <c:v>1376</c:v>
                </c:pt>
                <c:pt idx="1377">
                  <c:v>1377</c:v>
                </c:pt>
                <c:pt idx="1378">
                  <c:v>1378</c:v>
                </c:pt>
                <c:pt idx="1379">
                  <c:v>1379</c:v>
                </c:pt>
                <c:pt idx="1380">
                  <c:v>1380</c:v>
                </c:pt>
                <c:pt idx="1381">
                  <c:v>1381</c:v>
                </c:pt>
                <c:pt idx="1382">
                  <c:v>1382</c:v>
                </c:pt>
                <c:pt idx="1383">
                  <c:v>1383</c:v>
                </c:pt>
                <c:pt idx="1384">
                  <c:v>1384</c:v>
                </c:pt>
                <c:pt idx="1385">
                  <c:v>1385</c:v>
                </c:pt>
                <c:pt idx="1386">
                  <c:v>1386</c:v>
                </c:pt>
                <c:pt idx="1387">
                  <c:v>1387</c:v>
                </c:pt>
                <c:pt idx="1388">
                  <c:v>1388</c:v>
                </c:pt>
                <c:pt idx="1389">
                  <c:v>1389</c:v>
                </c:pt>
                <c:pt idx="1390">
                  <c:v>1390</c:v>
                </c:pt>
                <c:pt idx="1391">
                  <c:v>1391</c:v>
                </c:pt>
                <c:pt idx="1392">
                  <c:v>1392</c:v>
                </c:pt>
                <c:pt idx="1393">
                  <c:v>1393</c:v>
                </c:pt>
                <c:pt idx="1394">
                  <c:v>1394</c:v>
                </c:pt>
                <c:pt idx="1395">
                  <c:v>1395</c:v>
                </c:pt>
                <c:pt idx="1396">
                  <c:v>1396</c:v>
                </c:pt>
                <c:pt idx="1397">
                  <c:v>1397</c:v>
                </c:pt>
                <c:pt idx="1398">
                  <c:v>1398</c:v>
                </c:pt>
                <c:pt idx="1399">
                  <c:v>1399</c:v>
                </c:pt>
                <c:pt idx="1400">
                  <c:v>1400</c:v>
                </c:pt>
                <c:pt idx="1401">
                  <c:v>1401</c:v>
                </c:pt>
                <c:pt idx="1402">
                  <c:v>1402</c:v>
                </c:pt>
                <c:pt idx="1403">
                  <c:v>1403</c:v>
                </c:pt>
                <c:pt idx="1404">
                  <c:v>1404</c:v>
                </c:pt>
                <c:pt idx="1405">
                  <c:v>1405</c:v>
                </c:pt>
                <c:pt idx="1406">
                  <c:v>1406</c:v>
                </c:pt>
                <c:pt idx="1407">
                  <c:v>1407</c:v>
                </c:pt>
                <c:pt idx="1408">
                  <c:v>1408</c:v>
                </c:pt>
                <c:pt idx="1409">
                  <c:v>1409</c:v>
                </c:pt>
                <c:pt idx="1410">
                  <c:v>1410</c:v>
                </c:pt>
                <c:pt idx="1411">
                  <c:v>1411</c:v>
                </c:pt>
                <c:pt idx="1412">
                  <c:v>1412</c:v>
                </c:pt>
                <c:pt idx="1413">
                  <c:v>1413</c:v>
                </c:pt>
                <c:pt idx="1414">
                  <c:v>1414</c:v>
                </c:pt>
                <c:pt idx="1415">
                  <c:v>1415</c:v>
                </c:pt>
                <c:pt idx="1416">
                  <c:v>1416</c:v>
                </c:pt>
                <c:pt idx="1417">
                  <c:v>1417</c:v>
                </c:pt>
                <c:pt idx="1418">
                  <c:v>1418</c:v>
                </c:pt>
                <c:pt idx="1419">
                  <c:v>1419</c:v>
                </c:pt>
                <c:pt idx="1420">
                  <c:v>1420</c:v>
                </c:pt>
                <c:pt idx="1421">
                  <c:v>1421</c:v>
                </c:pt>
                <c:pt idx="1422">
                  <c:v>1422</c:v>
                </c:pt>
                <c:pt idx="1423">
                  <c:v>1423</c:v>
                </c:pt>
                <c:pt idx="1424">
                  <c:v>1424</c:v>
                </c:pt>
                <c:pt idx="1425">
                  <c:v>1425</c:v>
                </c:pt>
                <c:pt idx="1426">
                  <c:v>1426</c:v>
                </c:pt>
                <c:pt idx="1427">
                  <c:v>1427</c:v>
                </c:pt>
                <c:pt idx="1428">
                  <c:v>1428</c:v>
                </c:pt>
                <c:pt idx="1429">
                  <c:v>1429</c:v>
                </c:pt>
                <c:pt idx="1430">
                  <c:v>1430</c:v>
                </c:pt>
                <c:pt idx="1431">
                  <c:v>1431</c:v>
                </c:pt>
                <c:pt idx="1432">
                  <c:v>1432</c:v>
                </c:pt>
                <c:pt idx="1433">
                  <c:v>1433</c:v>
                </c:pt>
                <c:pt idx="1434">
                  <c:v>1434</c:v>
                </c:pt>
                <c:pt idx="1435">
                  <c:v>1435</c:v>
                </c:pt>
                <c:pt idx="1436">
                  <c:v>1436</c:v>
                </c:pt>
                <c:pt idx="1437">
                  <c:v>1437</c:v>
                </c:pt>
                <c:pt idx="1438">
                  <c:v>1438</c:v>
                </c:pt>
                <c:pt idx="1439">
                  <c:v>1439</c:v>
                </c:pt>
                <c:pt idx="1440">
                  <c:v>1440</c:v>
                </c:pt>
                <c:pt idx="1441">
                  <c:v>1441</c:v>
                </c:pt>
                <c:pt idx="1442">
                  <c:v>1442</c:v>
                </c:pt>
                <c:pt idx="1443">
                  <c:v>1443</c:v>
                </c:pt>
                <c:pt idx="1444">
                  <c:v>1444</c:v>
                </c:pt>
                <c:pt idx="1445">
                  <c:v>1445</c:v>
                </c:pt>
                <c:pt idx="1446">
                  <c:v>1446</c:v>
                </c:pt>
                <c:pt idx="1447">
                  <c:v>1447</c:v>
                </c:pt>
                <c:pt idx="1448">
                  <c:v>1448</c:v>
                </c:pt>
                <c:pt idx="1449">
                  <c:v>1449</c:v>
                </c:pt>
                <c:pt idx="1450">
                  <c:v>1450</c:v>
                </c:pt>
                <c:pt idx="1451">
                  <c:v>1451</c:v>
                </c:pt>
                <c:pt idx="1452">
                  <c:v>1452</c:v>
                </c:pt>
                <c:pt idx="1453">
                  <c:v>1453</c:v>
                </c:pt>
                <c:pt idx="1454">
                  <c:v>1454</c:v>
                </c:pt>
                <c:pt idx="1455">
                  <c:v>1455</c:v>
                </c:pt>
                <c:pt idx="1456">
                  <c:v>1456</c:v>
                </c:pt>
                <c:pt idx="1457">
                  <c:v>1457</c:v>
                </c:pt>
                <c:pt idx="1458">
                  <c:v>1458</c:v>
                </c:pt>
                <c:pt idx="1459">
                  <c:v>1459</c:v>
                </c:pt>
                <c:pt idx="1460">
                  <c:v>1460</c:v>
                </c:pt>
                <c:pt idx="1461">
                  <c:v>1461</c:v>
                </c:pt>
                <c:pt idx="1462">
                  <c:v>1462</c:v>
                </c:pt>
                <c:pt idx="1463">
                  <c:v>1463</c:v>
                </c:pt>
                <c:pt idx="1464">
                  <c:v>1464</c:v>
                </c:pt>
                <c:pt idx="1465">
                  <c:v>1465</c:v>
                </c:pt>
                <c:pt idx="1466">
                  <c:v>1466</c:v>
                </c:pt>
                <c:pt idx="1467">
                  <c:v>1467</c:v>
                </c:pt>
                <c:pt idx="1468">
                  <c:v>1468</c:v>
                </c:pt>
                <c:pt idx="1469">
                  <c:v>1469</c:v>
                </c:pt>
                <c:pt idx="1470">
                  <c:v>1470</c:v>
                </c:pt>
                <c:pt idx="1471">
                  <c:v>1471</c:v>
                </c:pt>
                <c:pt idx="1472">
                  <c:v>1472</c:v>
                </c:pt>
                <c:pt idx="1473">
                  <c:v>1473</c:v>
                </c:pt>
                <c:pt idx="1474">
                  <c:v>1474</c:v>
                </c:pt>
                <c:pt idx="1475">
                  <c:v>1475</c:v>
                </c:pt>
                <c:pt idx="1476">
                  <c:v>1476</c:v>
                </c:pt>
                <c:pt idx="1477">
                  <c:v>1477</c:v>
                </c:pt>
                <c:pt idx="1478">
                  <c:v>1478</c:v>
                </c:pt>
                <c:pt idx="1479">
                  <c:v>1479</c:v>
                </c:pt>
                <c:pt idx="1480">
                  <c:v>1480</c:v>
                </c:pt>
                <c:pt idx="1481">
                  <c:v>1481</c:v>
                </c:pt>
                <c:pt idx="1482">
                  <c:v>1482</c:v>
                </c:pt>
                <c:pt idx="1483">
                  <c:v>1483</c:v>
                </c:pt>
                <c:pt idx="1484">
                  <c:v>1484</c:v>
                </c:pt>
                <c:pt idx="1485">
                  <c:v>1485</c:v>
                </c:pt>
                <c:pt idx="1486">
                  <c:v>1486</c:v>
                </c:pt>
                <c:pt idx="1487">
                  <c:v>1487</c:v>
                </c:pt>
                <c:pt idx="1488">
                  <c:v>1488</c:v>
                </c:pt>
                <c:pt idx="1489">
                  <c:v>1489</c:v>
                </c:pt>
                <c:pt idx="1490">
                  <c:v>1490</c:v>
                </c:pt>
                <c:pt idx="1491">
                  <c:v>1491</c:v>
                </c:pt>
                <c:pt idx="1492">
                  <c:v>1492</c:v>
                </c:pt>
                <c:pt idx="1493">
                  <c:v>1493</c:v>
                </c:pt>
                <c:pt idx="1494">
                  <c:v>1494</c:v>
                </c:pt>
                <c:pt idx="1495">
                  <c:v>1495</c:v>
                </c:pt>
                <c:pt idx="1496">
                  <c:v>1496</c:v>
                </c:pt>
                <c:pt idx="1497">
                  <c:v>1497</c:v>
                </c:pt>
                <c:pt idx="1498">
                  <c:v>1498</c:v>
                </c:pt>
                <c:pt idx="1499">
                  <c:v>1499</c:v>
                </c:pt>
                <c:pt idx="1500">
                  <c:v>1500</c:v>
                </c:pt>
                <c:pt idx="1501">
                  <c:v>1501</c:v>
                </c:pt>
                <c:pt idx="1502">
                  <c:v>1502</c:v>
                </c:pt>
                <c:pt idx="1503">
                  <c:v>1503</c:v>
                </c:pt>
                <c:pt idx="1504">
                  <c:v>1504</c:v>
                </c:pt>
                <c:pt idx="1505">
                  <c:v>1505</c:v>
                </c:pt>
                <c:pt idx="1506">
                  <c:v>1506</c:v>
                </c:pt>
                <c:pt idx="1507">
                  <c:v>1507</c:v>
                </c:pt>
                <c:pt idx="1508">
                  <c:v>1508</c:v>
                </c:pt>
                <c:pt idx="1509">
                  <c:v>1509</c:v>
                </c:pt>
                <c:pt idx="1510">
                  <c:v>1510</c:v>
                </c:pt>
                <c:pt idx="1511">
                  <c:v>1511</c:v>
                </c:pt>
                <c:pt idx="1512">
                  <c:v>1512</c:v>
                </c:pt>
                <c:pt idx="1513">
                  <c:v>1513</c:v>
                </c:pt>
                <c:pt idx="1514">
                  <c:v>1514</c:v>
                </c:pt>
                <c:pt idx="1515">
                  <c:v>1515</c:v>
                </c:pt>
                <c:pt idx="1516">
                  <c:v>1516</c:v>
                </c:pt>
                <c:pt idx="1517">
                  <c:v>1517</c:v>
                </c:pt>
                <c:pt idx="1518">
                  <c:v>1518</c:v>
                </c:pt>
                <c:pt idx="1519">
                  <c:v>1519</c:v>
                </c:pt>
                <c:pt idx="1520">
                  <c:v>1520</c:v>
                </c:pt>
                <c:pt idx="1521">
                  <c:v>1521</c:v>
                </c:pt>
                <c:pt idx="1522">
                  <c:v>1522</c:v>
                </c:pt>
                <c:pt idx="1523">
                  <c:v>1523</c:v>
                </c:pt>
                <c:pt idx="1524">
                  <c:v>1524</c:v>
                </c:pt>
                <c:pt idx="1525">
                  <c:v>1525</c:v>
                </c:pt>
                <c:pt idx="1526">
                  <c:v>1526</c:v>
                </c:pt>
                <c:pt idx="1527">
                  <c:v>1527</c:v>
                </c:pt>
                <c:pt idx="1528">
                  <c:v>1528</c:v>
                </c:pt>
                <c:pt idx="1529">
                  <c:v>1529</c:v>
                </c:pt>
                <c:pt idx="1530">
                  <c:v>1530</c:v>
                </c:pt>
                <c:pt idx="1531">
                  <c:v>1531</c:v>
                </c:pt>
                <c:pt idx="1532">
                  <c:v>1532</c:v>
                </c:pt>
                <c:pt idx="1533">
                  <c:v>1533</c:v>
                </c:pt>
                <c:pt idx="1534">
                  <c:v>1534</c:v>
                </c:pt>
                <c:pt idx="1535">
                  <c:v>1535</c:v>
                </c:pt>
                <c:pt idx="1536">
                  <c:v>1536</c:v>
                </c:pt>
                <c:pt idx="1537">
                  <c:v>1537</c:v>
                </c:pt>
                <c:pt idx="1538">
                  <c:v>1538</c:v>
                </c:pt>
                <c:pt idx="1539">
                  <c:v>1539</c:v>
                </c:pt>
                <c:pt idx="1540">
                  <c:v>1540</c:v>
                </c:pt>
                <c:pt idx="1541">
                  <c:v>1541</c:v>
                </c:pt>
                <c:pt idx="1542">
                  <c:v>1542</c:v>
                </c:pt>
                <c:pt idx="1543">
                  <c:v>1543</c:v>
                </c:pt>
                <c:pt idx="1544">
                  <c:v>1544</c:v>
                </c:pt>
                <c:pt idx="1545">
                  <c:v>1545</c:v>
                </c:pt>
                <c:pt idx="1546">
                  <c:v>1546</c:v>
                </c:pt>
                <c:pt idx="1547">
                  <c:v>1547</c:v>
                </c:pt>
                <c:pt idx="1548">
                  <c:v>1548</c:v>
                </c:pt>
                <c:pt idx="1549">
                  <c:v>1549</c:v>
                </c:pt>
                <c:pt idx="1550">
                  <c:v>1550</c:v>
                </c:pt>
                <c:pt idx="1551">
                  <c:v>1551</c:v>
                </c:pt>
                <c:pt idx="1552">
                  <c:v>1552</c:v>
                </c:pt>
                <c:pt idx="1553">
                  <c:v>1553</c:v>
                </c:pt>
                <c:pt idx="1554">
                  <c:v>1554</c:v>
                </c:pt>
                <c:pt idx="1555">
                  <c:v>1555</c:v>
                </c:pt>
                <c:pt idx="1556">
                  <c:v>1556</c:v>
                </c:pt>
                <c:pt idx="1557">
                  <c:v>1557</c:v>
                </c:pt>
                <c:pt idx="1558">
                  <c:v>1558</c:v>
                </c:pt>
                <c:pt idx="1559">
                  <c:v>1559</c:v>
                </c:pt>
                <c:pt idx="1560">
                  <c:v>1560</c:v>
                </c:pt>
                <c:pt idx="1561">
                  <c:v>1561</c:v>
                </c:pt>
                <c:pt idx="1562">
                  <c:v>1562</c:v>
                </c:pt>
                <c:pt idx="1563">
                  <c:v>1563</c:v>
                </c:pt>
                <c:pt idx="1564">
                  <c:v>1564</c:v>
                </c:pt>
                <c:pt idx="1565">
                  <c:v>1565</c:v>
                </c:pt>
                <c:pt idx="1566">
                  <c:v>1566</c:v>
                </c:pt>
                <c:pt idx="1567">
                  <c:v>1567</c:v>
                </c:pt>
                <c:pt idx="1568">
                  <c:v>1568</c:v>
                </c:pt>
                <c:pt idx="1569">
                  <c:v>1569</c:v>
                </c:pt>
                <c:pt idx="1570">
                  <c:v>1570</c:v>
                </c:pt>
                <c:pt idx="1571">
                  <c:v>1571</c:v>
                </c:pt>
                <c:pt idx="1572">
                  <c:v>1572</c:v>
                </c:pt>
                <c:pt idx="1573">
                  <c:v>1573</c:v>
                </c:pt>
                <c:pt idx="1574">
                  <c:v>1574</c:v>
                </c:pt>
                <c:pt idx="1575">
                  <c:v>1575</c:v>
                </c:pt>
                <c:pt idx="1576">
                  <c:v>1576</c:v>
                </c:pt>
                <c:pt idx="1577">
                  <c:v>1577</c:v>
                </c:pt>
                <c:pt idx="1578">
                  <c:v>1578</c:v>
                </c:pt>
                <c:pt idx="1579">
                  <c:v>1579</c:v>
                </c:pt>
                <c:pt idx="1580">
                  <c:v>1580</c:v>
                </c:pt>
                <c:pt idx="1581">
                  <c:v>1581</c:v>
                </c:pt>
                <c:pt idx="1582">
                  <c:v>1582</c:v>
                </c:pt>
                <c:pt idx="1583">
                  <c:v>1583</c:v>
                </c:pt>
                <c:pt idx="1584">
                  <c:v>1584</c:v>
                </c:pt>
                <c:pt idx="1585">
                  <c:v>1585</c:v>
                </c:pt>
                <c:pt idx="1586">
                  <c:v>1586</c:v>
                </c:pt>
                <c:pt idx="1587">
                  <c:v>1587</c:v>
                </c:pt>
                <c:pt idx="1588">
                  <c:v>1588</c:v>
                </c:pt>
                <c:pt idx="1589">
                  <c:v>1589</c:v>
                </c:pt>
                <c:pt idx="1590">
                  <c:v>1590</c:v>
                </c:pt>
                <c:pt idx="1591">
                  <c:v>1591</c:v>
                </c:pt>
                <c:pt idx="1592">
                  <c:v>1592</c:v>
                </c:pt>
                <c:pt idx="1593">
                  <c:v>1593</c:v>
                </c:pt>
                <c:pt idx="1594">
                  <c:v>1594</c:v>
                </c:pt>
                <c:pt idx="1595">
                  <c:v>1595</c:v>
                </c:pt>
                <c:pt idx="1596">
                  <c:v>1596</c:v>
                </c:pt>
                <c:pt idx="1597">
                  <c:v>1597</c:v>
                </c:pt>
                <c:pt idx="1598">
                  <c:v>1598</c:v>
                </c:pt>
                <c:pt idx="1599">
                  <c:v>1599</c:v>
                </c:pt>
                <c:pt idx="1600">
                  <c:v>1600</c:v>
                </c:pt>
                <c:pt idx="1601">
                  <c:v>1601</c:v>
                </c:pt>
                <c:pt idx="1602">
                  <c:v>1602</c:v>
                </c:pt>
                <c:pt idx="1603">
                  <c:v>1603</c:v>
                </c:pt>
                <c:pt idx="1604">
                  <c:v>1604</c:v>
                </c:pt>
                <c:pt idx="1605">
                  <c:v>1605</c:v>
                </c:pt>
                <c:pt idx="1606">
                  <c:v>1606</c:v>
                </c:pt>
                <c:pt idx="1607">
                  <c:v>1607</c:v>
                </c:pt>
                <c:pt idx="1608">
                  <c:v>1608</c:v>
                </c:pt>
                <c:pt idx="1609">
                  <c:v>1609</c:v>
                </c:pt>
                <c:pt idx="1610">
                  <c:v>1610</c:v>
                </c:pt>
                <c:pt idx="1611">
                  <c:v>1611</c:v>
                </c:pt>
                <c:pt idx="1612">
                  <c:v>1612</c:v>
                </c:pt>
                <c:pt idx="1613">
                  <c:v>1613</c:v>
                </c:pt>
                <c:pt idx="1614">
                  <c:v>1614</c:v>
                </c:pt>
                <c:pt idx="1615">
                  <c:v>1615</c:v>
                </c:pt>
                <c:pt idx="1616">
                  <c:v>1616</c:v>
                </c:pt>
                <c:pt idx="1617">
                  <c:v>1617</c:v>
                </c:pt>
                <c:pt idx="1618">
                  <c:v>1618</c:v>
                </c:pt>
                <c:pt idx="1619">
                  <c:v>1619</c:v>
                </c:pt>
                <c:pt idx="1620">
                  <c:v>1620</c:v>
                </c:pt>
                <c:pt idx="1621">
                  <c:v>1621</c:v>
                </c:pt>
                <c:pt idx="1622">
                  <c:v>1622</c:v>
                </c:pt>
                <c:pt idx="1623">
                  <c:v>1623</c:v>
                </c:pt>
                <c:pt idx="1624">
                  <c:v>1624</c:v>
                </c:pt>
                <c:pt idx="1625">
                  <c:v>1625</c:v>
                </c:pt>
                <c:pt idx="1626">
                  <c:v>1626</c:v>
                </c:pt>
                <c:pt idx="1627">
                  <c:v>1627</c:v>
                </c:pt>
                <c:pt idx="1628">
                  <c:v>1628</c:v>
                </c:pt>
                <c:pt idx="1629">
                  <c:v>1629</c:v>
                </c:pt>
                <c:pt idx="1630">
                  <c:v>1630</c:v>
                </c:pt>
                <c:pt idx="1631">
                  <c:v>1631</c:v>
                </c:pt>
                <c:pt idx="1632">
                  <c:v>1632</c:v>
                </c:pt>
                <c:pt idx="1633">
                  <c:v>1633</c:v>
                </c:pt>
                <c:pt idx="1634">
                  <c:v>1634</c:v>
                </c:pt>
                <c:pt idx="1635">
                  <c:v>1635</c:v>
                </c:pt>
                <c:pt idx="1636">
                  <c:v>1636</c:v>
                </c:pt>
                <c:pt idx="1637">
                  <c:v>1637</c:v>
                </c:pt>
                <c:pt idx="1638">
                  <c:v>1638</c:v>
                </c:pt>
                <c:pt idx="1639">
                  <c:v>1639</c:v>
                </c:pt>
                <c:pt idx="1640">
                  <c:v>1640</c:v>
                </c:pt>
                <c:pt idx="1641">
                  <c:v>1641</c:v>
                </c:pt>
                <c:pt idx="1642">
                  <c:v>1642</c:v>
                </c:pt>
                <c:pt idx="1643">
                  <c:v>1643</c:v>
                </c:pt>
                <c:pt idx="1644">
                  <c:v>1644</c:v>
                </c:pt>
                <c:pt idx="1645">
                  <c:v>1645</c:v>
                </c:pt>
                <c:pt idx="1646">
                  <c:v>1646</c:v>
                </c:pt>
                <c:pt idx="1647">
                  <c:v>1647</c:v>
                </c:pt>
                <c:pt idx="1648">
                  <c:v>1648</c:v>
                </c:pt>
                <c:pt idx="1649">
                  <c:v>1649</c:v>
                </c:pt>
                <c:pt idx="1650">
                  <c:v>1650</c:v>
                </c:pt>
                <c:pt idx="1651">
                  <c:v>1651</c:v>
                </c:pt>
                <c:pt idx="1652">
                  <c:v>1652</c:v>
                </c:pt>
                <c:pt idx="1653">
                  <c:v>1653</c:v>
                </c:pt>
                <c:pt idx="1654">
                  <c:v>1654</c:v>
                </c:pt>
                <c:pt idx="1655">
                  <c:v>1655</c:v>
                </c:pt>
                <c:pt idx="1656">
                  <c:v>1656</c:v>
                </c:pt>
                <c:pt idx="1657">
                  <c:v>1657</c:v>
                </c:pt>
                <c:pt idx="1658">
                  <c:v>1658</c:v>
                </c:pt>
                <c:pt idx="1659">
                  <c:v>1659</c:v>
                </c:pt>
                <c:pt idx="1660">
                  <c:v>1660</c:v>
                </c:pt>
                <c:pt idx="1661">
                  <c:v>1661</c:v>
                </c:pt>
                <c:pt idx="1662">
                  <c:v>1662</c:v>
                </c:pt>
                <c:pt idx="1663">
                  <c:v>1663</c:v>
                </c:pt>
                <c:pt idx="1664">
                  <c:v>1664</c:v>
                </c:pt>
                <c:pt idx="1665">
                  <c:v>1665</c:v>
                </c:pt>
                <c:pt idx="1666">
                  <c:v>1666</c:v>
                </c:pt>
                <c:pt idx="1667">
                  <c:v>1667</c:v>
                </c:pt>
                <c:pt idx="1668">
                  <c:v>1668</c:v>
                </c:pt>
                <c:pt idx="1669">
                  <c:v>1669</c:v>
                </c:pt>
                <c:pt idx="1670">
                  <c:v>1670</c:v>
                </c:pt>
                <c:pt idx="1671">
                  <c:v>1671</c:v>
                </c:pt>
                <c:pt idx="1672">
                  <c:v>1672</c:v>
                </c:pt>
                <c:pt idx="1673">
                  <c:v>1673</c:v>
                </c:pt>
                <c:pt idx="1674">
                  <c:v>1674</c:v>
                </c:pt>
                <c:pt idx="1675">
                  <c:v>1675</c:v>
                </c:pt>
                <c:pt idx="1676">
                  <c:v>1676</c:v>
                </c:pt>
                <c:pt idx="1677">
                  <c:v>1677</c:v>
                </c:pt>
                <c:pt idx="1678">
                  <c:v>1678</c:v>
                </c:pt>
                <c:pt idx="1679">
                  <c:v>1679</c:v>
                </c:pt>
                <c:pt idx="1680">
                  <c:v>1680</c:v>
                </c:pt>
                <c:pt idx="1681">
                  <c:v>1681</c:v>
                </c:pt>
                <c:pt idx="1682">
                  <c:v>1682</c:v>
                </c:pt>
                <c:pt idx="1683">
                  <c:v>1683</c:v>
                </c:pt>
                <c:pt idx="1684">
                  <c:v>1684</c:v>
                </c:pt>
                <c:pt idx="1685">
                  <c:v>1685</c:v>
                </c:pt>
                <c:pt idx="1686">
                  <c:v>1686</c:v>
                </c:pt>
                <c:pt idx="1687">
                  <c:v>1687</c:v>
                </c:pt>
                <c:pt idx="1688">
                  <c:v>1688</c:v>
                </c:pt>
                <c:pt idx="1689">
                  <c:v>1689</c:v>
                </c:pt>
                <c:pt idx="1690">
                  <c:v>1690</c:v>
                </c:pt>
                <c:pt idx="1691">
                  <c:v>1691</c:v>
                </c:pt>
                <c:pt idx="1692">
                  <c:v>1692</c:v>
                </c:pt>
                <c:pt idx="1693">
                  <c:v>1693</c:v>
                </c:pt>
                <c:pt idx="1694">
                  <c:v>1694</c:v>
                </c:pt>
                <c:pt idx="1695">
                  <c:v>1695</c:v>
                </c:pt>
                <c:pt idx="1696">
                  <c:v>1696</c:v>
                </c:pt>
                <c:pt idx="1697">
                  <c:v>1697</c:v>
                </c:pt>
                <c:pt idx="1698">
                  <c:v>1698</c:v>
                </c:pt>
                <c:pt idx="1699">
                  <c:v>1699</c:v>
                </c:pt>
                <c:pt idx="1700">
                  <c:v>1700</c:v>
                </c:pt>
                <c:pt idx="1701">
                  <c:v>1701</c:v>
                </c:pt>
                <c:pt idx="1702">
                  <c:v>1702</c:v>
                </c:pt>
                <c:pt idx="1703">
                  <c:v>1703</c:v>
                </c:pt>
                <c:pt idx="1704">
                  <c:v>1704</c:v>
                </c:pt>
                <c:pt idx="1705">
                  <c:v>1705</c:v>
                </c:pt>
                <c:pt idx="1706">
                  <c:v>1706</c:v>
                </c:pt>
                <c:pt idx="1707">
                  <c:v>1707</c:v>
                </c:pt>
                <c:pt idx="1708">
                  <c:v>1708</c:v>
                </c:pt>
                <c:pt idx="1709">
                  <c:v>1709</c:v>
                </c:pt>
                <c:pt idx="1710">
                  <c:v>1710</c:v>
                </c:pt>
                <c:pt idx="1711">
                  <c:v>1711</c:v>
                </c:pt>
                <c:pt idx="1712">
                  <c:v>1712</c:v>
                </c:pt>
                <c:pt idx="1713">
                  <c:v>1713</c:v>
                </c:pt>
                <c:pt idx="1714">
                  <c:v>1714</c:v>
                </c:pt>
                <c:pt idx="1715">
                  <c:v>1715</c:v>
                </c:pt>
                <c:pt idx="1716">
                  <c:v>1716</c:v>
                </c:pt>
                <c:pt idx="1717">
                  <c:v>1717</c:v>
                </c:pt>
                <c:pt idx="1718">
                  <c:v>1718</c:v>
                </c:pt>
                <c:pt idx="1719">
                  <c:v>1719</c:v>
                </c:pt>
                <c:pt idx="1720">
                  <c:v>1720</c:v>
                </c:pt>
                <c:pt idx="1721">
                  <c:v>1721</c:v>
                </c:pt>
                <c:pt idx="1722">
                  <c:v>1722</c:v>
                </c:pt>
                <c:pt idx="1723">
                  <c:v>1723</c:v>
                </c:pt>
                <c:pt idx="1724">
                  <c:v>1724</c:v>
                </c:pt>
                <c:pt idx="1725">
                  <c:v>1725</c:v>
                </c:pt>
                <c:pt idx="1726">
                  <c:v>1726</c:v>
                </c:pt>
                <c:pt idx="1727">
                  <c:v>1727</c:v>
                </c:pt>
                <c:pt idx="1728">
                  <c:v>1728</c:v>
                </c:pt>
                <c:pt idx="1729">
                  <c:v>1729</c:v>
                </c:pt>
                <c:pt idx="1730">
                  <c:v>1730</c:v>
                </c:pt>
                <c:pt idx="1731">
                  <c:v>1731</c:v>
                </c:pt>
                <c:pt idx="1732">
                  <c:v>1732</c:v>
                </c:pt>
                <c:pt idx="1733">
                  <c:v>1733</c:v>
                </c:pt>
                <c:pt idx="1734">
                  <c:v>1734</c:v>
                </c:pt>
                <c:pt idx="1735">
                  <c:v>1735</c:v>
                </c:pt>
                <c:pt idx="1736">
                  <c:v>1736</c:v>
                </c:pt>
                <c:pt idx="1737">
                  <c:v>1737</c:v>
                </c:pt>
                <c:pt idx="1738">
                  <c:v>1738</c:v>
                </c:pt>
                <c:pt idx="1739">
                  <c:v>1739</c:v>
                </c:pt>
                <c:pt idx="1740">
                  <c:v>1740</c:v>
                </c:pt>
                <c:pt idx="1741">
                  <c:v>1741</c:v>
                </c:pt>
                <c:pt idx="1742">
                  <c:v>1742</c:v>
                </c:pt>
                <c:pt idx="1743">
                  <c:v>1743</c:v>
                </c:pt>
                <c:pt idx="1744">
                  <c:v>1744</c:v>
                </c:pt>
                <c:pt idx="1745">
                  <c:v>1745</c:v>
                </c:pt>
                <c:pt idx="1746">
                  <c:v>1746</c:v>
                </c:pt>
                <c:pt idx="1747">
                  <c:v>1747</c:v>
                </c:pt>
                <c:pt idx="1748">
                  <c:v>1748</c:v>
                </c:pt>
                <c:pt idx="1749">
                  <c:v>1749</c:v>
                </c:pt>
                <c:pt idx="1750">
                  <c:v>1750</c:v>
                </c:pt>
                <c:pt idx="1751">
                  <c:v>1751</c:v>
                </c:pt>
                <c:pt idx="1752">
                  <c:v>1752</c:v>
                </c:pt>
                <c:pt idx="1753">
                  <c:v>1753</c:v>
                </c:pt>
                <c:pt idx="1754">
                  <c:v>1754</c:v>
                </c:pt>
                <c:pt idx="1755">
                  <c:v>1755</c:v>
                </c:pt>
                <c:pt idx="1756">
                  <c:v>1756</c:v>
                </c:pt>
                <c:pt idx="1757">
                  <c:v>1757</c:v>
                </c:pt>
                <c:pt idx="1758">
                  <c:v>1758</c:v>
                </c:pt>
                <c:pt idx="1759">
                  <c:v>1759</c:v>
                </c:pt>
                <c:pt idx="1760">
                  <c:v>1760</c:v>
                </c:pt>
                <c:pt idx="1761">
                  <c:v>1761</c:v>
                </c:pt>
                <c:pt idx="1762">
                  <c:v>1762</c:v>
                </c:pt>
                <c:pt idx="1763">
                  <c:v>1763</c:v>
                </c:pt>
                <c:pt idx="1764">
                  <c:v>1764</c:v>
                </c:pt>
                <c:pt idx="1765">
                  <c:v>1765</c:v>
                </c:pt>
                <c:pt idx="1766">
                  <c:v>1766</c:v>
                </c:pt>
                <c:pt idx="1767">
                  <c:v>1767</c:v>
                </c:pt>
                <c:pt idx="1768">
                  <c:v>1768</c:v>
                </c:pt>
                <c:pt idx="1769">
                  <c:v>1769</c:v>
                </c:pt>
                <c:pt idx="1770">
                  <c:v>1770</c:v>
                </c:pt>
                <c:pt idx="1771">
                  <c:v>1771</c:v>
                </c:pt>
                <c:pt idx="1772">
                  <c:v>1772</c:v>
                </c:pt>
                <c:pt idx="1773">
                  <c:v>1773</c:v>
                </c:pt>
                <c:pt idx="1774">
                  <c:v>1774</c:v>
                </c:pt>
                <c:pt idx="1775">
                  <c:v>1775</c:v>
                </c:pt>
                <c:pt idx="1776">
                  <c:v>1776</c:v>
                </c:pt>
                <c:pt idx="1777">
                  <c:v>1777</c:v>
                </c:pt>
                <c:pt idx="1778">
                  <c:v>1778</c:v>
                </c:pt>
                <c:pt idx="1779">
                  <c:v>1779</c:v>
                </c:pt>
                <c:pt idx="1780">
                  <c:v>1780</c:v>
                </c:pt>
                <c:pt idx="1781">
                  <c:v>1781</c:v>
                </c:pt>
                <c:pt idx="1782">
                  <c:v>1782</c:v>
                </c:pt>
                <c:pt idx="1783">
                  <c:v>1783</c:v>
                </c:pt>
                <c:pt idx="1784">
                  <c:v>1784</c:v>
                </c:pt>
                <c:pt idx="1785">
                  <c:v>1785</c:v>
                </c:pt>
                <c:pt idx="1786">
                  <c:v>1786</c:v>
                </c:pt>
                <c:pt idx="1787">
                  <c:v>1787</c:v>
                </c:pt>
                <c:pt idx="1788">
                  <c:v>1788</c:v>
                </c:pt>
                <c:pt idx="1789">
                  <c:v>1789</c:v>
                </c:pt>
                <c:pt idx="1790">
                  <c:v>1790</c:v>
                </c:pt>
                <c:pt idx="1791">
                  <c:v>1791</c:v>
                </c:pt>
                <c:pt idx="1792">
                  <c:v>1792</c:v>
                </c:pt>
                <c:pt idx="1793">
                  <c:v>1793</c:v>
                </c:pt>
                <c:pt idx="1794">
                  <c:v>1794</c:v>
                </c:pt>
                <c:pt idx="1795">
                  <c:v>1795</c:v>
                </c:pt>
                <c:pt idx="1796">
                  <c:v>1796</c:v>
                </c:pt>
                <c:pt idx="1797">
                  <c:v>1797</c:v>
                </c:pt>
                <c:pt idx="1798">
                  <c:v>1798</c:v>
                </c:pt>
                <c:pt idx="1799">
                  <c:v>1799</c:v>
                </c:pt>
                <c:pt idx="1800">
                  <c:v>1800</c:v>
                </c:pt>
                <c:pt idx="1801">
                  <c:v>1801</c:v>
                </c:pt>
                <c:pt idx="1802">
                  <c:v>1802</c:v>
                </c:pt>
                <c:pt idx="1803">
                  <c:v>1803</c:v>
                </c:pt>
                <c:pt idx="1804">
                  <c:v>1804</c:v>
                </c:pt>
                <c:pt idx="1805">
                  <c:v>1805</c:v>
                </c:pt>
                <c:pt idx="1806">
                  <c:v>1806</c:v>
                </c:pt>
                <c:pt idx="1807">
                  <c:v>1807</c:v>
                </c:pt>
                <c:pt idx="1808">
                  <c:v>1808</c:v>
                </c:pt>
                <c:pt idx="1809">
                  <c:v>1809</c:v>
                </c:pt>
                <c:pt idx="1810">
                  <c:v>1810</c:v>
                </c:pt>
                <c:pt idx="1811">
                  <c:v>1811</c:v>
                </c:pt>
                <c:pt idx="1812">
                  <c:v>1812</c:v>
                </c:pt>
                <c:pt idx="1813">
                  <c:v>1813</c:v>
                </c:pt>
                <c:pt idx="1814">
                  <c:v>1814</c:v>
                </c:pt>
                <c:pt idx="1815">
                  <c:v>1815</c:v>
                </c:pt>
                <c:pt idx="1816">
                  <c:v>1816</c:v>
                </c:pt>
                <c:pt idx="1817">
                  <c:v>1817</c:v>
                </c:pt>
                <c:pt idx="1818">
                  <c:v>1818</c:v>
                </c:pt>
                <c:pt idx="1819">
                  <c:v>1819</c:v>
                </c:pt>
                <c:pt idx="1820">
                  <c:v>1820</c:v>
                </c:pt>
                <c:pt idx="1821">
                  <c:v>1821</c:v>
                </c:pt>
                <c:pt idx="1822">
                  <c:v>1822</c:v>
                </c:pt>
                <c:pt idx="1823">
                  <c:v>1823</c:v>
                </c:pt>
                <c:pt idx="1824">
                  <c:v>1824</c:v>
                </c:pt>
                <c:pt idx="1825">
                  <c:v>1825</c:v>
                </c:pt>
                <c:pt idx="1826">
                  <c:v>1826</c:v>
                </c:pt>
                <c:pt idx="1827">
                  <c:v>1827</c:v>
                </c:pt>
                <c:pt idx="1828">
                  <c:v>1828</c:v>
                </c:pt>
                <c:pt idx="1829">
                  <c:v>1829</c:v>
                </c:pt>
                <c:pt idx="1830">
                  <c:v>1830</c:v>
                </c:pt>
                <c:pt idx="1831">
                  <c:v>1831</c:v>
                </c:pt>
                <c:pt idx="1832">
                  <c:v>1832</c:v>
                </c:pt>
                <c:pt idx="1833">
                  <c:v>1833</c:v>
                </c:pt>
                <c:pt idx="1834">
                  <c:v>1834</c:v>
                </c:pt>
                <c:pt idx="1835">
                  <c:v>1835</c:v>
                </c:pt>
                <c:pt idx="1836">
                  <c:v>1836</c:v>
                </c:pt>
                <c:pt idx="1837">
                  <c:v>1837</c:v>
                </c:pt>
                <c:pt idx="1838">
                  <c:v>1838</c:v>
                </c:pt>
                <c:pt idx="1839">
                  <c:v>1839</c:v>
                </c:pt>
                <c:pt idx="1840">
                  <c:v>1840</c:v>
                </c:pt>
                <c:pt idx="1841">
                  <c:v>1841</c:v>
                </c:pt>
                <c:pt idx="1842">
                  <c:v>1842</c:v>
                </c:pt>
                <c:pt idx="1843">
                  <c:v>1843</c:v>
                </c:pt>
                <c:pt idx="1844">
                  <c:v>1844</c:v>
                </c:pt>
                <c:pt idx="1845">
                  <c:v>1845</c:v>
                </c:pt>
                <c:pt idx="1846">
                  <c:v>1846</c:v>
                </c:pt>
                <c:pt idx="1847">
                  <c:v>1847</c:v>
                </c:pt>
                <c:pt idx="1848">
                  <c:v>1848</c:v>
                </c:pt>
                <c:pt idx="1849">
                  <c:v>1849</c:v>
                </c:pt>
                <c:pt idx="1850">
                  <c:v>1850</c:v>
                </c:pt>
                <c:pt idx="1851">
                  <c:v>1851</c:v>
                </c:pt>
                <c:pt idx="1852">
                  <c:v>1852</c:v>
                </c:pt>
                <c:pt idx="1853">
                  <c:v>1853</c:v>
                </c:pt>
                <c:pt idx="1854">
                  <c:v>1854</c:v>
                </c:pt>
                <c:pt idx="1855">
                  <c:v>1855</c:v>
                </c:pt>
                <c:pt idx="1856">
                  <c:v>1856</c:v>
                </c:pt>
                <c:pt idx="1857">
                  <c:v>1857</c:v>
                </c:pt>
                <c:pt idx="1858">
                  <c:v>1858</c:v>
                </c:pt>
                <c:pt idx="1859">
                  <c:v>1859</c:v>
                </c:pt>
                <c:pt idx="1860">
                  <c:v>1860</c:v>
                </c:pt>
                <c:pt idx="1861">
                  <c:v>1861</c:v>
                </c:pt>
                <c:pt idx="1862">
                  <c:v>1862</c:v>
                </c:pt>
                <c:pt idx="1863">
                  <c:v>1863</c:v>
                </c:pt>
                <c:pt idx="1864">
                  <c:v>1864</c:v>
                </c:pt>
                <c:pt idx="1865">
                  <c:v>1865</c:v>
                </c:pt>
                <c:pt idx="1866">
                  <c:v>1866</c:v>
                </c:pt>
                <c:pt idx="1867">
                  <c:v>1867</c:v>
                </c:pt>
                <c:pt idx="1868">
                  <c:v>1868</c:v>
                </c:pt>
                <c:pt idx="1869">
                  <c:v>1869</c:v>
                </c:pt>
                <c:pt idx="1870">
                  <c:v>1870</c:v>
                </c:pt>
                <c:pt idx="1871">
                  <c:v>1871</c:v>
                </c:pt>
                <c:pt idx="1872">
                  <c:v>1872</c:v>
                </c:pt>
                <c:pt idx="1873">
                  <c:v>1873</c:v>
                </c:pt>
                <c:pt idx="1874">
                  <c:v>1874</c:v>
                </c:pt>
                <c:pt idx="1875">
                  <c:v>1875</c:v>
                </c:pt>
                <c:pt idx="1876">
                  <c:v>1876</c:v>
                </c:pt>
                <c:pt idx="1877">
                  <c:v>1877</c:v>
                </c:pt>
                <c:pt idx="1878">
                  <c:v>1878</c:v>
                </c:pt>
                <c:pt idx="1879">
                  <c:v>1879</c:v>
                </c:pt>
                <c:pt idx="1880">
                  <c:v>1880</c:v>
                </c:pt>
                <c:pt idx="1881">
                  <c:v>1881</c:v>
                </c:pt>
                <c:pt idx="1882">
                  <c:v>1882</c:v>
                </c:pt>
                <c:pt idx="1883">
                  <c:v>1883</c:v>
                </c:pt>
                <c:pt idx="1884">
                  <c:v>1884</c:v>
                </c:pt>
                <c:pt idx="1885">
                  <c:v>1885</c:v>
                </c:pt>
                <c:pt idx="1886">
                  <c:v>1886</c:v>
                </c:pt>
                <c:pt idx="1887">
                  <c:v>1887</c:v>
                </c:pt>
                <c:pt idx="1888">
                  <c:v>1888</c:v>
                </c:pt>
                <c:pt idx="1889">
                  <c:v>1889</c:v>
                </c:pt>
                <c:pt idx="1890">
                  <c:v>1890</c:v>
                </c:pt>
                <c:pt idx="1891">
                  <c:v>1891</c:v>
                </c:pt>
                <c:pt idx="1892">
                  <c:v>1892</c:v>
                </c:pt>
                <c:pt idx="1893">
                  <c:v>1893</c:v>
                </c:pt>
                <c:pt idx="1894">
                  <c:v>1894</c:v>
                </c:pt>
                <c:pt idx="1895">
                  <c:v>1895</c:v>
                </c:pt>
                <c:pt idx="1896">
                  <c:v>1896</c:v>
                </c:pt>
                <c:pt idx="1897">
                  <c:v>1897</c:v>
                </c:pt>
                <c:pt idx="1898">
                  <c:v>1898</c:v>
                </c:pt>
                <c:pt idx="1899">
                  <c:v>1899</c:v>
                </c:pt>
                <c:pt idx="1900">
                  <c:v>1900</c:v>
                </c:pt>
                <c:pt idx="1901">
                  <c:v>1901</c:v>
                </c:pt>
                <c:pt idx="1902">
                  <c:v>1902</c:v>
                </c:pt>
                <c:pt idx="1903">
                  <c:v>1903</c:v>
                </c:pt>
                <c:pt idx="1904">
                  <c:v>1904</c:v>
                </c:pt>
                <c:pt idx="1905">
                  <c:v>1905</c:v>
                </c:pt>
                <c:pt idx="1906">
                  <c:v>1906</c:v>
                </c:pt>
                <c:pt idx="1907">
                  <c:v>1907</c:v>
                </c:pt>
                <c:pt idx="1908">
                  <c:v>1908</c:v>
                </c:pt>
                <c:pt idx="1909">
                  <c:v>1909</c:v>
                </c:pt>
                <c:pt idx="1910">
                  <c:v>1910</c:v>
                </c:pt>
                <c:pt idx="1911">
                  <c:v>1911</c:v>
                </c:pt>
                <c:pt idx="1912">
                  <c:v>1912</c:v>
                </c:pt>
                <c:pt idx="1913">
                  <c:v>1913</c:v>
                </c:pt>
                <c:pt idx="1914">
                  <c:v>1914</c:v>
                </c:pt>
                <c:pt idx="1915">
                  <c:v>1915</c:v>
                </c:pt>
                <c:pt idx="1916">
                  <c:v>1916</c:v>
                </c:pt>
                <c:pt idx="1917">
                  <c:v>1917</c:v>
                </c:pt>
                <c:pt idx="1918">
                  <c:v>1918</c:v>
                </c:pt>
                <c:pt idx="1919">
                  <c:v>1919</c:v>
                </c:pt>
                <c:pt idx="1920">
                  <c:v>1920</c:v>
                </c:pt>
                <c:pt idx="1921">
                  <c:v>1921</c:v>
                </c:pt>
                <c:pt idx="1922">
                  <c:v>1922</c:v>
                </c:pt>
                <c:pt idx="1923">
                  <c:v>1923</c:v>
                </c:pt>
                <c:pt idx="1924">
                  <c:v>1924</c:v>
                </c:pt>
                <c:pt idx="1925">
                  <c:v>1925</c:v>
                </c:pt>
                <c:pt idx="1926">
                  <c:v>1926</c:v>
                </c:pt>
                <c:pt idx="1927">
                  <c:v>1927</c:v>
                </c:pt>
                <c:pt idx="1928">
                  <c:v>1928</c:v>
                </c:pt>
                <c:pt idx="1929">
                  <c:v>1929</c:v>
                </c:pt>
                <c:pt idx="1930">
                  <c:v>1930</c:v>
                </c:pt>
                <c:pt idx="1931">
                  <c:v>1931</c:v>
                </c:pt>
                <c:pt idx="1932">
                  <c:v>1932</c:v>
                </c:pt>
                <c:pt idx="1933">
                  <c:v>1933</c:v>
                </c:pt>
                <c:pt idx="1934">
                  <c:v>1934</c:v>
                </c:pt>
                <c:pt idx="1935">
                  <c:v>1935</c:v>
                </c:pt>
                <c:pt idx="1936">
                  <c:v>1936</c:v>
                </c:pt>
                <c:pt idx="1937">
                  <c:v>1937</c:v>
                </c:pt>
                <c:pt idx="1938">
                  <c:v>1938</c:v>
                </c:pt>
                <c:pt idx="1939">
                  <c:v>1939</c:v>
                </c:pt>
                <c:pt idx="1940">
                  <c:v>1940</c:v>
                </c:pt>
                <c:pt idx="1941">
                  <c:v>1941</c:v>
                </c:pt>
                <c:pt idx="1942">
                  <c:v>1942</c:v>
                </c:pt>
                <c:pt idx="1943">
                  <c:v>1943</c:v>
                </c:pt>
                <c:pt idx="1944">
                  <c:v>1944</c:v>
                </c:pt>
                <c:pt idx="1945">
                  <c:v>1945</c:v>
                </c:pt>
                <c:pt idx="1946">
                  <c:v>1946</c:v>
                </c:pt>
                <c:pt idx="1947">
                  <c:v>1947</c:v>
                </c:pt>
                <c:pt idx="1948">
                  <c:v>1948</c:v>
                </c:pt>
                <c:pt idx="1949">
                  <c:v>1949</c:v>
                </c:pt>
                <c:pt idx="1950">
                  <c:v>1950</c:v>
                </c:pt>
                <c:pt idx="1951">
                  <c:v>1951</c:v>
                </c:pt>
                <c:pt idx="1952">
                  <c:v>1952</c:v>
                </c:pt>
                <c:pt idx="1953">
                  <c:v>1953</c:v>
                </c:pt>
                <c:pt idx="1954">
                  <c:v>1954</c:v>
                </c:pt>
                <c:pt idx="1955">
                  <c:v>1955</c:v>
                </c:pt>
                <c:pt idx="1956">
                  <c:v>1956</c:v>
                </c:pt>
                <c:pt idx="1957">
                  <c:v>1957</c:v>
                </c:pt>
                <c:pt idx="1958">
                  <c:v>1958</c:v>
                </c:pt>
                <c:pt idx="1959">
                  <c:v>1959</c:v>
                </c:pt>
                <c:pt idx="1960">
                  <c:v>1960</c:v>
                </c:pt>
                <c:pt idx="1961">
                  <c:v>1961</c:v>
                </c:pt>
                <c:pt idx="1962">
                  <c:v>1962</c:v>
                </c:pt>
                <c:pt idx="1963">
                  <c:v>1963</c:v>
                </c:pt>
                <c:pt idx="1964">
                  <c:v>1964</c:v>
                </c:pt>
                <c:pt idx="1965">
                  <c:v>1965</c:v>
                </c:pt>
                <c:pt idx="1966">
                  <c:v>1966</c:v>
                </c:pt>
                <c:pt idx="1967">
                  <c:v>1967</c:v>
                </c:pt>
                <c:pt idx="1968">
                  <c:v>1968</c:v>
                </c:pt>
                <c:pt idx="1969">
                  <c:v>1969</c:v>
                </c:pt>
                <c:pt idx="1970">
                  <c:v>1970</c:v>
                </c:pt>
                <c:pt idx="1971">
                  <c:v>1971</c:v>
                </c:pt>
                <c:pt idx="1972">
                  <c:v>1972</c:v>
                </c:pt>
                <c:pt idx="1973">
                  <c:v>1973</c:v>
                </c:pt>
                <c:pt idx="1974">
                  <c:v>1974</c:v>
                </c:pt>
                <c:pt idx="1975">
                  <c:v>1975</c:v>
                </c:pt>
                <c:pt idx="1976">
                  <c:v>1976</c:v>
                </c:pt>
                <c:pt idx="1977">
                  <c:v>1977</c:v>
                </c:pt>
                <c:pt idx="1978">
                  <c:v>1978</c:v>
                </c:pt>
                <c:pt idx="1979">
                  <c:v>1979</c:v>
                </c:pt>
                <c:pt idx="1980">
                  <c:v>1980</c:v>
                </c:pt>
                <c:pt idx="1981">
                  <c:v>1981</c:v>
                </c:pt>
                <c:pt idx="1982">
                  <c:v>1982</c:v>
                </c:pt>
                <c:pt idx="1983">
                  <c:v>1983</c:v>
                </c:pt>
                <c:pt idx="1984">
                  <c:v>1984</c:v>
                </c:pt>
                <c:pt idx="1985">
                  <c:v>1985</c:v>
                </c:pt>
                <c:pt idx="1986">
                  <c:v>1986</c:v>
                </c:pt>
                <c:pt idx="1987">
                  <c:v>1987</c:v>
                </c:pt>
                <c:pt idx="1988">
                  <c:v>1988</c:v>
                </c:pt>
                <c:pt idx="1989">
                  <c:v>1989</c:v>
                </c:pt>
                <c:pt idx="1990">
                  <c:v>1990</c:v>
                </c:pt>
                <c:pt idx="1991">
                  <c:v>1991</c:v>
                </c:pt>
                <c:pt idx="1992">
                  <c:v>1992</c:v>
                </c:pt>
                <c:pt idx="1993">
                  <c:v>1993</c:v>
                </c:pt>
                <c:pt idx="1994">
                  <c:v>1994</c:v>
                </c:pt>
                <c:pt idx="1995">
                  <c:v>1995</c:v>
                </c:pt>
                <c:pt idx="1996">
                  <c:v>1996</c:v>
                </c:pt>
                <c:pt idx="1997">
                  <c:v>1997</c:v>
                </c:pt>
                <c:pt idx="1998">
                  <c:v>1998</c:v>
                </c:pt>
                <c:pt idx="1999">
                  <c:v>1999</c:v>
                </c:pt>
                <c:pt idx="2000">
                  <c:v>2000</c:v>
                </c:pt>
                <c:pt idx="2001">
                  <c:v>2001</c:v>
                </c:pt>
                <c:pt idx="2002">
                  <c:v>2002</c:v>
                </c:pt>
                <c:pt idx="2003">
                  <c:v>2003</c:v>
                </c:pt>
                <c:pt idx="2004">
                  <c:v>2004</c:v>
                </c:pt>
                <c:pt idx="2005">
                  <c:v>2005</c:v>
                </c:pt>
                <c:pt idx="2006">
                  <c:v>2006</c:v>
                </c:pt>
                <c:pt idx="2007">
                  <c:v>2007</c:v>
                </c:pt>
                <c:pt idx="2008">
                  <c:v>2008</c:v>
                </c:pt>
                <c:pt idx="2009">
                  <c:v>2009</c:v>
                </c:pt>
                <c:pt idx="2010">
                  <c:v>2010</c:v>
                </c:pt>
                <c:pt idx="2011">
                  <c:v>2011</c:v>
                </c:pt>
                <c:pt idx="2012">
                  <c:v>2012</c:v>
                </c:pt>
                <c:pt idx="2013">
                  <c:v>2013</c:v>
                </c:pt>
                <c:pt idx="2014">
                  <c:v>2014</c:v>
                </c:pt>
                <c:pt idx="2015">
                  <c:v>2015</c:v>
                </c:pt>
                <c:pt idx="2016">
                  <c:v>2016</c:v>
                </c:pt>
                <c:pt idx="2017">
                  <c:v>2017</c:v>
                </c:pt>
                <c:pt idx="2018">
                  <c:v>2018</c:v>
                </c:pt>
                <c:pt idx="2019">
                  <c:v>2019</c:v>
                </c:pt>
                <c:pt idx="2020">
                  <c:v>2020</c:v>
                </c:pt>
                <c:pt idx="2021">
                  <c:v>2021</c:v>
                </c:pt>
                <c:pt idx="2022">
                  <c:v>2022</c:v>
                </c:pt>
                <c:pt idx="2023">
                  <c:v>2023</c:v>
                </c:pt>
                <c:pt idx="2024">
                  <c:v>2024</c:v>
                </c:pt>
                <c:pt idx="2025">
                  <c:v>2025</c:v>
                </c:pt>
                <c:pt idx="2026">
                  <c:v>2026</c:v>
                </c:pt>
                <c:pt idx="2027">
                  <c:v>2027</c:v>
                </c:pt>
                <c:pt idx="2028">
                  <c:v>2028</c:v>
                </c:pt>
                <c:pt idx="2029">
                  <c:v>2029</c:v>
                </c:pt>
                <c:pt idx="2030">
                  <c:v>2030</c:v>
                </c:pt>
                <c:pt idx="2031">
                  <c:v>2031</c:v>
                </c:pt>
                <c:pt idx="2032">
                  <c:v>2032</c:v>
                </c:pt>
                <c:pt idx="2033">
                  <c:v>2033</c:v>
                </c:pt>
                <c:pt idx="2034">
                  <c:v>2034</c:v>
                </c:pt>
                <c:pt idx="2035">
                  <c:v>2035</c:v>
                </c:pt>
                <c:pt idx="2036">
                  <c:v>2036</c:v>
                </c:pt>
                <c:pt idx="2037">
                  <c:v>2037</c:v>
                </c:pt>
                <c:pt idx="2038">
                  <c:v>2038</c:v>
                </c:pt>
                <c:pt idx="2039">
                  <c:v>2039</c:v>
                </c:pt>
                <c:pt idx="2040">
                  <c:v>2040</c:v>
                </c:pt>
                <c:pt idx="2041">
                  <c:v>2041</c:v>
                </c:pt>
                <c:pt idx="2042">
                  <c:v>2042</c:v>
                </c:pt>
                <c:pt idx="2043">
                  <c:v>2043</c:v>
                </c:pt>
                <c:pt idx="2044">
                  <c:v>2044</c:v>
                </c:pt>
                <c:pt idx="2045">
                  <c:v>2045</c:v>
                </c:pt>
                <c:pt idx="2046">
                  <c:v>2046</c:v>
                </c:pt>
                <c:pt idx="2047">
                  <c:v>2047</c:v>
                </c:pt>
                <c:pt idx="2048">
                  <c:v>2048</c:v>
                </c:pt>
                <c:pt idx="2049">
                  <c:v>2049</c:v>
                </c:pt>
                <c:pt idx="2050">
                  <c:v>2050</c:v>
                </c:pt>
                <c:pt idx="2051">
                  <c:v>2051</c:v>
                </c:pt>
                <c:pt idx="2052">
                  <c:v>2052</c:v>
                </c:pt>
                <c:pt idx="2053">
                  <c:v>2053</c:v>
                </c:pt>
                <c:pt idx="2054">
                  <c:v>2054</c:v>
                </c:pt>
                <c:pt idx="2055">
                  <c:v>2055</c:v>
                </c:pt>
                <c:pt idx="2056">
                  <c:v>2056</c:v>
                </c:pt>
                <c:pt idx="2057">
                  <c:v>2057</c:v>
                </c:pt>
                <c:pt idx="2058">
                  <c:v>2058</c:v>
                </c:pt>
                <c:pt idx="2059">
                  <c:v>2059</c:v>
                </c:pt>
                <c:pt idx="2060">
                  <c:v>2060</c:v>
                </c:pt>
                <c:pt idx="2061">
                  <c:v>2061</c:v>
                </c:pt>
                <c:pt idx="2062">
                  <c:v>2062</c:v>
                </c:pt>
                <c:pt idx="2063">
                  <c:v>2063</c:v>
                </c:pt>
                <c:pt idx="2064">
                  <c:v>2064</c:v>
                </c:pt>
                <c:pt idx="2065">
                  <c:v>2065</c:v>
                </c:pt>
                <c:pt idx="2066">
                  <c:v>2066</c:v>
                </c:pt>
                <c:pt idx="2067">
                  <c:v>2067</c:v>
                </c:pt>
                <c:pt idx="2068">
                  <c:v>2068</c:v>
                </c:pt>
                <c:pt idx="2069">
                  <c:v>2069</c:v>
                </c:pt>
                <c:pt idx="2070">
                  <c:v>2070</c:v>
                </c:pt>
                <c:pt idx="2071">
                  <c:v>2071</c:v>
                </c:pt>
                <c:pt idx="2072">
                  <c:v>2072</c:v>
                </c:pt>
                <c:pt idx="2073">
                  <c:v>2073</c:v>
                </c:pt>
                <c:pt idx="2074">
                  <c:v>2074</c:v>
                </c:pt>
                <c:pt idx="2075">
                  <c:v>2075</c:v>
                </c:pt>
                <c:pt idx="2076">
                  <c:v>2076</c:v>
                </c:pt>
                <c:pt idx="2077">
                  <c:v>2077</c:v>
                </c:pt>
                <c:pt idx="2078">
                  <c:v>2078</c:v>
                </c:pt>
                <c:pt idx="2079">
                  <c:v>2079</c:v>
                </c:pt>
                <c:pt idx="2080">
                  <c:v>2080</c:v>
                </c:pt>
                <c:pt idx="2081">
                  <c:v>2081</c:v>
                </c:pt>
                <c:pt idx="2082">
                  <c:v>2082</c:v>
                </c:pt>
                <c:pt idx="2083">
                  <c:v>2083</c:v>
                </c:pt>
                <c:pt idx="2084">
                  <c:v>2084</c:v>
                </c:pt>
                <c:pt idx="2085">
                  <c:v>2085</c:v>
                </c:pt>
                <c:pt idx="2086">
                  <c:v>2086</c:v>
                </c:pt>
                <c:pt idx="2087">
                  <c:v>2087</c:v>
                </c:pt>
                <c:pt idx="2088">
                  <c:v>2088</c:v>
                </c:pt>
                <c:pt idx="2089">
                  <c:v>2089</c:v>
                </c:pt>
                <c:pt idx="2090">
                  <c:v>2090</c:v>
                </c:pt>
                <c:pt idx="2091">
                  <c:v>2091</c:v>
                </c:pt>
                <c:pt idx="2092">
                  <c:v>2092</c:v>
                </c:pt>
                <c:pt idx="2093">
                  <c:v>2093</c:v>
                </c:pt>
                <c:pt idx="2094">
                  <c:v>2094</c:v>
                </c:pt>
                <c:pt idx="2095">
                  <c:v>2095</c:v>
                </c:pt>
                <c:pt idx="2096">
                  <c:v>2096</c:v>
                </c:pt>
                <c:pt idx="2097">
                  <c:v>2097</c:v>
                </c:pt>
                <c:pt idx="2098">
                  <c:v>2098</c:v>
                </c:pt>
                <c:pt idx="2099">
                  <c:v>2099</c:v>
                </c:pt>
                <c:pt idx="2100">
                  <c:v>2100</c:v>
                </c:pt>
                <c:pt idx="2101">
                  <c:v>2101</c:v>
                </c:pt>
                <c:pt idx="2102">
                  <c:v>2102</c:v>
                </c:pt>
                <c:pt idx="2103">
                  <c:v>2103</c:v>
                </c:pt>
                <c:pt idx="2104">
                  <c:v>2104</c:v>
                </c:pt>
                <c:pt idx="2105">
                  <c:v>2105</c:v>
                </c:pt>
                <c:pt idx="2106">
                  <c:v>2106</c:v>
                </c:pt>
                <c:pt idx="2107">
                  <c:v>2107</c:v>
                </c:pt>
                <c:pt idx="2108">
                  <c:v>2108</c:v>
                </c:pt>
                <c:pt idx="2109">
                  <c:v>2109</c:v>
                </c:pt>
                <c:pt idx="2110">
                  <c:v>2110</c:v>
                </c:pt>
                <c:pt idx="2111">
                  <c:v>2111</c:v>
                </c:pt>
                <c:pt idx="2112">
                  <c:v>2112</c:v>
                </c:pt>
                <c:pt idx="2113">
                  <c:v>2113</c:v>
                </c:pt>
                <c:pt idx="2114">
                  <c:v>2114</c:v>
                </c:pt>
                <c:pt idx="2115">
                  <c:v>2115</c:v>
                </c:pt>
                <c:pt idx="2116">
                  <c:v>2116</c:v>
                </c:pt>
                <c:pt idx="2117">
                  <c:v>2117</c:v>
                </c:pt>
                <c:pt idx="2118">
                  <c:v>2118</c:v>
                </c:pt>
                <c:pt idx="2119">
                  <c:v>2119</c:v>
                </c:pt>
                <c:pt idx="2120">
                  <c:v>2120</c:v>
                </c:pt>
                <c:pt idx="2121">
                  <c:v>2121</c:v>
                </c:pt>
                <c:pt idx="2122">
                  <c:v>2122</c:v>
                </c:pt>
                <c:pt idx="2123">
                  <c:v>2123</c:v>
                </c:pt>
                <c:pt idx="2124">
                  <c:v>2124</c:v>
                </c:pt>
                <c:pt idx="2125">
                  <c:v>2125</c:v>
                </c:pt>
                <c:pt idx="2126">
                  <c:v>2126</c:v>
                </c:pt>
                <c:pt idx="2127">
                  <c:v>2127</c:v>
                </c:pt>
                <c:pt idx="2128">
                  <c:v>2128</c:v>
                </c:pt>
                <c:pt idx="2129">
                  <c:v>2129</c:v>
                </c:pt>
                <c:pt idx="2130">
                  <c:v>2130</c:v>
                </c:pt>
                <c:pt idx="2131">
                  <c:v>2131</c:v>
                </c:pt>
                <c:pt idx="2132">
                  <c:v>2132</c:v>
                </c:pt>
                <c:pt idx="2133">
                  <c:v>2133</c:v>
                </c:pt>
                <c:pt idx="2134">
                  <c:v>2134</c:v>
                </c:pt>
                <c:pt idx="2135">
                  <c:v>2135</c:v>
                </c:pt>
                <c:pt idx="2136">
                  <c:v>2136</c:v>
                </c:pt>
                <c:pt idx="2137">
                  <c:v>2137</c:v>
                </c:pt>
                <c:pt idx="2138">
                  <c:v>2138</c:v>
                </c:pt>
                <c:pt idx="2139">
                  <c:v>2139</c:v>
                </c:pt>
                <c:pt idx="2140">
                  <c:v>2140</c:v>
                </c:pt>
                <c:pt idx="2141">
                  <c:v>2141</c:v>
                </c:pt>
                <c:pt idx="2142">
                  <c:v>2142</c:v>
                </c:pt>
                <c:pt idx="2143">
                  <c:v>2143</c:v>
                </c:pt>
                <c:pt idx="2144">
                  <c:v>2144</c:v>
                </c:pt>
                <c:pt idx="2145">
                  <c:v>2145</c:v>
                </c:pt>
                <c:pt idx="2146">
                  <c:v>2146</c:v>
                </c:pt>
                <c:pt idx="2147">
                  <c:v>2147</c:v>
                </c:pt>
                <c:pt idx="2148">
                  <c:v>2148</c:v>
                </c:pt>
                <c:pt idx="2149">
                  <c:v>2149</c:v>
                </c:pt>
                <c:pt idx="2150">
                  <c:v>2150</c:v>
                </c:pt>
                <c:pt idx="2151">
                  <c:v>2151</c:v>
                </c:pt>
                <c:pt idx="2152">
                  <c:v>2152</c:v>
                </c:pt>
                <c:pt idx="2153">
                  <c:v>2153</c:v>
                </c:pt>
                <c:pt idx="2154">
                  <c:v>2154</c:v>
                </c:pt>
                <c:pt idx="2155">
                  <c:v>2155</c:v>
                </c:pt>
                <c:pt idx="2156">
                  <c:v>2156</c:v>
                </c:pt>
                <c:pt idx="2157">
                  <c:v>2157</c:v>
                </c:pt>
                <c:pt idx="2158">
                  <c:v>2158</c:v>
                </c:pt>
                <c:pt idx="2159">
                  <c:v>2159</c:v>
                </c:pt>
                <c:pt idx="2160">
                  <c:v>2160</c:v>
                </c:pt>
                <c:pt idx="2161">
                  <c:v>2161</c:v>
                </c:pt>
                <c:pt idx="2162">
                  <c:v>2162</c:v>
                </c:pt>
                <c:pt idx="2163">
                  <c:v>2163</c:v>
                </c:pt>
                <c:pt idx="2164">
                  <c:v>2164</c:v>
                </c:pt>
                <c:pt idx="2165">
                  <c:v>2165</c:v>
                </c:pt>
                <c:pt idx="2166">
                  <c:v>2166</c:v>
                </c:pt>
                <c:pt idx="2167">
                  <c:v>2167</c:v>
                </c:pt>
                <c:pt idx="2168">
                  <c:v>2168</c:v>
                </c:pt>
                <c:pt idx="2169">
                  <c:v>2169</c:v>
                </c:pt>
                <c:pt idx="2170">
                  <c:v>2170</c:v>
                </c:pt>
                <c:pt idx="2171">
                  <c:v>2171</c:v>
                </c:pt>
                <c:pt idx="2172">
                  <c:v>2172</c:v>
                </c:pt>
                <c:pt idx="2173">
                  <c:v>2173</c:v>
                </c:pt>
                <c:pt idx="2174">
                  <c:v>2174</c:v>
                </c:pt>
                <c:pt idx="2175">
                  <c:v>2175</c:v>
                </c:pt>
                <c:pt idx="2176">
                  <c:v>2176</c:v>
                </c:pt>
                <c:pt idx="2177">
                  <c:v>2177</c:v>
                </c:pt>
                <c:pt idx="2178">
                  <c:v>2178</c:v>
                </c:pt>
                <c:pt idx="2179">
                  <c:v>2179</c:v>
                </c:pt>
                <c:pt idx="2180">
                  <c:v>2180</c:v>
                </c:pt>
                <c:pt idx="2181">
                  <c:v>2181</c:v>
                </c:pt>
                <c:pt idx="2182">
                  <c:v>2182</c:v>
                </c:pt>
                <c:pt idx="2183">
                  <c:v>2183</c:v>
                </c:pt>
                <c:pt idx="2184">
                  <c:v>2184</c:v>
                </c:pt>
                <c:pt idx="2185">
                  <c:v>2185</c:v>
                </c:pt>
                <c:pt idx="2186">
                  <c:v>2186</c:v>
                </c:pt>
                <c:pt idx="2187">
                  <c:v>2187</c:v>
                </c:pt>
                <c:pt idx="2188">
                  <c:v>2188</c:v>
                </c:pt>
                <c:pt idx="2189">
                  <c:v>2189</c:v>
                </c:pt>
                <c:pt idx="2190">
                  <c:v>2190</c:v>
                </c:pt>
                <c:pt idx="2191">
                  <c:v>2191</c:v>
                </c:pt>
                <c:pt idx="2192">
                  <c:v>2192</c:v>
                </c:pt>
                <c:pt idx="2193">
                  <c:v>2193</c:v>
                </c:pt>
                <c:pt idx="2194">
                  <c:v>2194</c:v>
                </c:pt>
                <c:pt idx="2195">
                  <c:v>2195</c:v>
                </c:pt>
                <c:pt idx="2196">
                  <c:v>2196</c:v>
                </c:pt>
                <c:pt idx="2197">
                  <c:v>2197</c:v>
                </c:pt>
                <c:pt idx="2198">
                  <c:v>2198</c:v>
                </c:pt>
                <c:pt idx="2199">
                  <c:v>2199</c:v>
                </c:pt>
                <c:pt idx="2200">
                  <c:v>2200</c:v>
                </c:pt>
                <c:pt idx="2201">
                  <c:v>2201</c:v>
                </c:pt>
                <c:pt idx="2202">
                  <c:v>2202</c:v>
                </c:pt>
                <c:pt idx="2203">
                  <c:v>2203</c:v>
                </c:pt>
                <c:pt idx="2204">
                  <c:v>2204</c:v>
                </c:pt>
                <c:pt idx="2205">
                  <c:v>2205</c:v>
                </c:pt>
                <c:pt idx="2206">
                  <c:v>2206</c:v>
                </c:pt>
                <c:pt idx="2207">
                  <c:v>2207</c:v>
                </c:pt>
                <c:pt idx="2208">
                  <c:v>2208</c:v>
                </c:pt>
                <c:pt idx="2209">
                  <c:v>2209</c:v>
                </c:pt>
                <c:pt idx="2210">
                  <c:v>2210</c:v>
                </c:pt>
                <c:pt idx="2211">
                  <c:v>2211</c:v>
                </c:pt>
                <c:pt idx="2212">
                  <c:v>2212</c:v>
                </c:pt>
                <c:pt idx="2213">
                  <c:v>2213</c:v>
                </c:pt>
                <c:pt idx="2214">
                  <c:v>2214</c:v>
                </c:pt>
                <c:pt idx="2215">
                  <c:v>2215</c:v>
                </c:pt>
                <c:pt idx="2216">
                  <c:v>2216</c:v>
                </c:pt>
                <c:pt idx="2217">
                  <c:v>2217</c:v>
                </c:pt>
                <c:pt idx="2218">
                  <c:v>2218</c:v>
                </c:pt>
                <c:pt idx="2219">
                  <c:v>2219</c:v>
                </c:pt>
                <c:pt idx="2220">
                  <c:v>2220</c:v>
                </c:pt>
                <c:pt idx="2221">
                  <c:v>2221</c:v>
                </c:pt>
                <c:pt idx="2222">
                  <c:v>2222</c:v>
                </c:pt>
                <c:pt idx="2223">
                  <c:v>2223</c:v>
                </c:pt>
                <c:pt idx="2224">
                  <c:v>2224</c:v>
                </c:pt>
                <c:pt idx="2225">
                  <c:v>2225</c:v>
                </c:pt>
                <c:pt idx="2226">
                  <c:v>2226</c:v>
                </c:pt>
                <c:pt idx="2227">
                  <c:v>2227</c:v>
                </c:pt>
                <c:pt idx="2228">
                  <c:v>2228</c:v>
                </c:pt>
                <c:pt idx="2229">
                  <c:v>2229</c:v>
                </c:pt>
                <c:pt idx="2230">
                  <c:v>2230</c:v>
                </c:pt>
                <c:pt idx="2231">
                  <c:v>2231</c:v>
                </c:pt>
                <c:pt idx="2232">
                  <c:v>2232</c:v>
                </c:pt>
                <c:pt idx="2233">
                  <c:v>2233</c:v>
                </c:pt>
                <c:pt idx="2234">
                  <c:v>2234</c:v>
                </c:pt>
                <c:pt idx="2235">
                  <c:v>2235</c:v>
                </c:pt>
                <c:pt idx="2236">
                  <c:v>2236</c:v>
                </c:pt>
                <c:pt idx="2237">
                  <c:v>2237</c:v>
                </c:pt>
                <c:pt idx="2238">
                  <c:v>2238</c:v>
                </c:pt>
                <c:pt idx="2239">
                  <c:v>2239</c:v>
                </c:pt>
                <c:pt idx="2240">
                  <c:v>2240</c:v>
                </c:pt>
                <c:pt idx="2241">
                  <c:v>2241</c:v>
                </c:pt>
                <c:pt idx="2242">
                  <c:v>2242</c:v>
                </c:pt>
                <c:pt idx="2243">
                  <c:v>2243</c:v>
                </c:pt>
                <c:pt idx="2244">
                  <c:v>2244</c:v>
                </c:pt>
                <c:pt idx="2245">
                  <c:v>2245</c:v>
                </c:pt>
                <c:pt idx="2246">
                  <c:v>2246</c:v>
                </c:pt>
                <c:pt idx="2247">
                  <c:v>2247</c:v>
                </c:pt>
                <c:pt idx="2248">
                  <c:v>2248</c:v>
                </c:pt>
                <c:pt idx="2249">
                  <c:v>2249</c:v>
                </c:pt>
                <c:pt idx="2250">
                  <c:v>2250</c:v>
                </c:pt>
                <c:pt idx="2251">
                  <c:v>2251</c:v>
                </c:pt>
                <c:pt idx="2252">
                  <c:v>2252</c:v>
                </c:pt>
                <c:pt idx="2253">
                  <c:v>2253</c:v>
                </c:pt>
                <c:pt idx="2254">
                  <c:v>2254</c:v>
                </c:pt>
                <c:pt idx="2255">
                  <c:v>2255</c:v>
                </c:pt>
                <c:pt idx="2256">
                  <c:v>2256</c:v>
                </c:pt>
                <c:pt idx="2257">
                  <c:v>2257</c:v>
                </c:pt>
                <c:pt idx="2258">
                  <c:v>2258</c:v>
                </c:pt>
                <c:pt idx="2259">
                  <c:v>2259</c:v>
                </c:pt>
                <c:pt idx="2260">
                  <c:v>2260</c:v>
                </c:pt>
                <c:pt idx="2261">
                  <c:v>2261</c:v>
                </c:pt>
                <c:pt idx="2262">
                  <c:v>2262</c:v>
                </c:pt>
                <c:pt idx="2263">
                  <c:v>2263</c:v>
                </c:pt>
                <c:pt idx="2264">
                  <c:v>2264</c:v>
                </c:pt>
                <c:pt idx="2265">
                  <c:v>2265</c:v>
                </c:pt>
                <c:pt idx="2266">
                  <c:v>2266</c:v>
                </c:pt>
                <c:pt idx="2267">
                  <c:v>2267</c:v>
                </c:pt>
                <c:pt idx="2268">
                  <c:v>2268</c:v>
                </c:pt>
                <c:pt idx="2269">
                  <c:v>2269</c:v>
                </c:pt>
                <c:pt idx="2270">
                  <c:v>2270</c:v>
                </c:pt>
                <c:pt idx="2271">
                  <c:v>2271</c:v>
                </c:pt>
                <c:pt idx="2272">
                  <c:v>2272</c:v>
                </c:pt>
                <c:pt idx="2273">
                  <c:v>2273</c:v>
                </c:pt>
                <c:pt idx="2274">
                  <c:v>2274</c:v>
                </c:pt>
                <c:pt idx="2275">
                  <c:v>2275</c:v>
                </c:pt>
                <c:pt idx="2276">
                  <c:v>2276</c:v>
                </c:pt>
                <c:pt idx="2277">
                  <c:v>2277</c:v>
                </c:pt>
                <c:pt idx="2278">
                  <c:v>2278</c:v>
                </c:pt>
                <c:pt idx="2279">
                  <c:v>2279</c:v>
                </c:pt>
                <c:pt idx="2280">
                  <c:v>2280</c:v>
                </c:pt>
                <c:pt idx="2281">
                  <c:v>2281</c:v>
                </c:pt>
                <c:pt idx="2282">
                  <c:v>2282</c:v>
                </c:pt>
                <c:pt idx="2283">
                  <c:v>2283</c:v>
                </c:pt>
                <c:pt idx="2284">
                  <c:v>2284</c:v>
                </c:pt>
                <c:pt idx="2285">
                  <c:v>2285</c:v>
                </c:pt>
                <c:pt idx="2286">
                  <c:v>2286</c:v>
                </c:pt>
                <c:pt idx="2287">
                  <c:v>2287</c:v>
                </c:pt>
                <c:pt idx="2288">
                  <c:v>2288</c:v>
                </c:pt>
                <c:pt idx="2289">
                  <c:v>2289</c:v>
                </c:pt>
                <c:pt idx="2290">
                  <c:v>2290</c:v>
                </c:pt>
                <c:pt idx="2291">
                  <c:v>2291</c:v>
                </c:pt>
                <c:pt idx="2292">
                  <c:v>2292</c:v>
                </c:pt>
                <c:pt idx="2293">
                  <c:v>2293</c:v>
                </c:pt>
                <c:pt idx="2294">
                  <c:v>2294</c:v>
                </c:pt>
                <c:pt idx="2295">
                  <c:v>2295</c:v>
                </c:pt>
                <c:pt idx="2296">
                  <c:v>2296</c:v>
                </c:pt>
                <c:pt idx="2297">
                  <c:v>2297</c:v>
                </c:pt>
                <c:pt idx="2298">
                  <c:v>2298</c:v>
                </c:pt>
                <c:pt idx="2299">
                  <c:v>2299</c:v>
                </c:pt>
                <c:pt idx="2300">
                  <c:v>2300</c:v>
                </c:pt>
                <c:pt idx="2301">
                  <c:v>2301</c:v>
                </c:pt>
                <c:pt idx="2302">
                  <c:v>2302</c:v>
                </c:pt>
                <c:pt idx="2303">
                  <c:v>2303</c:v>
                </c:pt>
                <c:pt idx="2304">
                  <c:v>2304</c:v>
                </c:pt>
                <c:pt idx="2305">
                  <c:v>2305</c:v>
                </c:pt>
                <c:pt idx="2306">
                  <c:v>2306</c:v>
                </c:pt>
                <c:pt idx="2307">
                  <c:v>2307</c:v>
                </c:pt>
                <c:pt idx="2308">
                  <c:v>2308</c:v>
                </c:pt>
                <c:pt idx="2309">
                  <c:v>2309</c:v>
                </c:pt>
                <c:pt idx="2310">
                  <c:v>2310</c:v>
                </c:pt>
                <c:pt idx="2311">
                  <c:v>2311</c:v>
                </c:pt>
                <c:pt idx="2312">
                  <c:v>2312</c:v>
                </c:pt>
                <c:pt idx="2313">
                  <c:v>2313</c:v>
                </c:pt>
                <c:pt idx="2314">
                  <c:v>2314</c:v>
                </c:pt>
                <c:pt idx="2315">
                  <c:v>2315</c:v>
                </c:pt>
                <c:pt idx="2316">
                  <c:v>2316</c:v>
                </c:pt>
                <c:pt idx="2317">
                  <c:v>2317</c:v>
                </c:pt>
                <c:pt idx="2318">
                  <c:v>2318</c:v>
                </c:pt>
                <c:pt idx="2319">
                  <c:v>2319</c:v>
                </c:pt>
                <c:pt idx="2320">
                  <c:v>2320</c:v>
                </c:pt>
                <c:pt idx="2321">
                  <c:v>2321</c:v>
                </c:pt>
                <c:pt idx="2322">
                  <c:v>2322</c:v>
                </c:pt>
                <c:pt idx="2323">
                  <c:v>2323</c:v>
                </c:pt>
                <c:pt idx="2324">
                  <c:v>2324</c:v>
                </c:pt>
                <c:pt idx="2325">
                  <c:v>2325</c:v>
                </c:pt>
                <c:pt idx="2326">
                  <c:v>2326</c:v>
                </c:pt>
                <c:pt idx="2327">
                  <c:v>2327</c:v>
                </c:pt>
                <c:pt idx="2328">
                  <c:v>2328</c:v>
                </c:pt>
                <c:pt idx="2329">
                  <c:v>2329</c:v>
                </c:pt>
                <c:pt idx="2330">
                  <c:v>2330</c:v>
                </c:pt>
                <c:pt idx="2331">
                  <c:v>2331</c:v>
                </c:pt>
                <c:pt idx="2332">
                  <c:v>2332</c:v>
                </c:pt>
                <c:pt idx="2333">
                  <c:v>2333</c:v>
                </c:pt>
                <c:pt idx="2334">
                  <c:v>2334</c:v>
                </c:pt>
                <c:pt idx="2335">
                  <c:v>2335</c:v>
                </c:pt>
                <c:pt idx="2336">
                  <c:v>2336</c:v>
                </c:pt>
                <c:pt idx="2337">
                  <c:v>2337</c:v>
                </c:pt>
                <c:pt idx="2338">
                  <c:v>2338</c:v>
                </c:pt>
                <c:pt idx="2339">
                  <c:v>2339</c:v>
                </c:pt>
                <c:pt idx="2340">
                  <c:v>2340</c:v>
                </c:pt>
                <c:pt idx="2341">
                  <c:v>2341</c:v>
                </c:pt>
                <c:pt idx="2342">
                  <c:v>2342</c:v>
                </c:pt>
                <c:pt idx="2343">
                  <c:v>2343</c:v>
                </c:pt>
                <c:pt idx="2344">
                  <c:v>2344</c:v>
                </c:pt>
                <c:pt idx="2345">
                  <c:v>2345</c:v>
                </c:pt>
                <c:pt idx="2346">
                  <c:v>2346</c:v>
                </c:pt>
                <c:pt idx="2347">
                  <c:v>2347</c:v>
                </c:pt>
                <c:pt idx="2348">
                  <c:v>2348</c:v>
                </c:pt>
                <c:pt idx="2349">
                  <c:v>2349</c:v>
                </c:pt>
                <c:pt idx="2350">
                  <c:v>2350</c:v>
                </c:pt>
                <c:pt idx="2351">
                  <c:v>2351</c:v>
                </c:pt>
                <c:pt idx="2352">
                  <c:v>2352</c:v>
                </c:pt>
                <c:pt idx="2353">
                  <c:v>2353</c:v>
                </c:pt>
                <c:pt idx="2354">
                  <c:v>2354</c:v>
                </c:pt>
                <c:pt idx="2355">
                  <c:v>2355</c:v>
                </c:pt>
                <c:pt idx="2356">
                  <c:v>2356</c:v>
                </c:pt>
                <c:pt idx="2357">
                  <c:v>2357</c:v>
                </c:pt>
                <c:pt idx="2358">
                  <c:v>2358</c:v>
                </c:pt>
                <c:pt idx="2359">
                  <c:v>2359</c:v>
                </c:pt>
                <c:pt idx="2360">
                  <c:v>2360</c:v>
                </c:pt>
                <c:pt idx="2361">
                  <c:v>2361</c:v>
                </c:pt>
                <c:pt idx="2362">
                  <c:v>2362</c:v>
                </c:pt>
                <c:pt idx="2363">
                  <c:v>2363</c:v>
                </c:pt>
                <c:pt idx="2364">
                  <c:v>2364</c:v>
                </c:pt>
                <c:pt idx="2365">
                  <c:v>2365</c:v>
                </c:pt>
                <c:pt idx="2366">
                  <c:v>2366</c:v>
                </c:pt>
                <c:pt idx="2367">
                  <c:v>2367</c:v>
                </c:pt>
                <c:pt idx="2368">
                  <c:v>2368</c:v>
                </c:pt>
                <c:pt idx="2369">
                  <c:v>2369</c:v>
                </c:pt>
                <c:pt idx="2370">
                  <c:v>2370</c:v>
                </c:pt>
                <c:pt idx="2371">
                  <c:v>2371</c:v>
                </c:pt>
                <c:pt idx="2372">
                  <c:v>2372</c:v>
                </c:pt>
                <c:pt idx="2373">
                  <c:v>2373</c:v>
                </c:pt>
                <c:pt idx="2374">
                  <c:v>2374</c:v>
                </c:pt>
                <c:pt idx="2375">
                  <c:v>2375</c:v>
                </c:pt>
                <c:pt idx="2376">
                  <c:v>2376</c:v>
                </c:pt>
                <c:pt idx="2377">
                  <c:v>2377</c:v>
                </c:pt>
                <c:pt idx="2378">
                  <c:v>2378</c:v>
                </c:pt>
                <c:pt idx="2379">
                  <c:v>2379</c:v>
                </c:pt>
                <c:pt idx="2380">
                  <c:v>2380</c:v>
                </c:pt>
                <c:pt idx="2381">
                  <c:v>2381</c:v>
                </c:pt>
                <c:pt idx="2382">
                  <c:v>2382</c:v>
                </c:pt>
                <c:pt idx="2383">
                  <c:v>2383</c:v>
                </c:pt>
                <c:pt idx="2384">
                  <c:v>2384</c:v>
                </c:pt>
                <c:pt idx="2385">
                  <c:v>2385</c:v>
                </c:pt>
                <c:pt idx="2386">
                  <c:v>2386</c:v>
                </c:pt>
                <c:pt idx="2387">
                  <c:v>2387</c:v>
                </c:pt>
                <c:pt idx="2388">
                  <c:v>2388</c:v>
                </c:pt>
                <c:pt idx="2389">
                  <c:v>2389</c:v>
                </c:pt>
                <c:pt idx="2390">
                  <c:v>2390</c:v>
                </c:pt>
                <c:pt idx="2391">
                  <c:v>2391</c:v>
                </c:pt>
                <c:pt idx="2392">
                  <c:v>2392</c:v>
                </c:pt>
                <c:pt idx="2393">
                  <c:v>2393</c:v>
                </c:pt>
                <c:pt idx="2394">
                  <c:v>2394</c:v>
                </c:pt>
                <c:pt idx="2395">
                  <c:v>2395</c:v>
                </c:pt>
                <c:pt idx="2396">
                  <c:v>2396</c:v>
                </c:pt>
                <c:pt idx="2397">
                  <c:v>2397</c:v>
                </c:pt>
                <c:pt idx="2398">
                  <c:v>2398</c:v>
                </c:pt>
                <c:pt idx="2399">
                  <c:v>2399</c:v>
                </c:pt>
                <c:pt idx="2400">
                  <c:v>2400</c:v>
                </c:pt>
                <c:pt idx="2401">
                  <c:v>2401</c:v>
                </c:pt>
                <c:pt idx="2402">
                  <c:v>2402</c:v>
                </c:pt>
                <c:pt idx="2403">
                  <c:v>2403</c:v>
                </c:pt>
                <c:pt idx="2404">
                  <c:v>2404</c:v>
                </c:pt>
                <c:pt idx="2405">
                  <c:v>2405</c:v>
                </c:pt>
                <c:pt idx="2406">
                  <c:v>2406</c:v>
                </c:pt>
                <c:pt idx="2407">
                  <c:v>2407</c:v>
                </c:pt>
                <c:pt idx="2408">
                  <c:v>2408</c:v>
                </c:pt>
                <c:pt idx="2409">
                  <c:v>2409</c:v>
                </c:pt>
                <c:pt idx="2410">
                  <c:v>2410</c:v>
                </c:pt>
                <c:pt idx="2411">
                  <c:v>2411</c:v>
                </c:pt>
                <c:pt idx="2412">
                  <c:v>2412</c:v>
                </c:pt>
                <c:pt idx="2413">
                  <c:v>2413</c:v>
                </c:pt>
                <c:pt idx="2414">
                  <c:v>2414</c:v>
                </c:pt>
                <c:pt idx="2415">
                  <c:v>2415</c:v>
                </c:pt>
                <c:pt idx="2416">
                  <c:v>2416</c:v>
                </c:pt>
                <c:pt idx="2417">
                  <c:v>2417</c:v>
                </c:pt>
                <c:pt idx="2418">
                  <c:v>2418</c:v>
                </c:pt>
                <c:pt idx="2419">
                  <c:v>2419</c:v>
                </c:pt>
                <c:pt idx="2420">
                  <c:v>2420</c:v>
                </c:pt>
                <c:pt idx="2421">
                  <c:v>2421</c:v>
                </c:pt>
                <c:pt idx="2422">
                  <c:v>2422</c:v>
                </c:pt>
                <c:pt idx="2423">
                  <c:v>2423</c:v>
                </c:pt>
                <c:pt idx="2424">
                  <c:v>2424</c:v>
                </c:pt>
                <c:pt idx="2425">
                  <c:v>2425</c:v>
                </c:pt>
                <c:pt idx="2426">
                  <c:v>2426</c:v>
                </c:pt>
                <c:pt idx="2427">
                  <c:v>2427</c:v>
                </c:pt>
                <c:pt idx="2428">
                  <c:v>2428</c:v>
                </c:pt>
                <c:pt idx="2429">
                  <c:v>2429</c:v>
                </c:pt>
                <c:pt idx="2430">
                  <c:v>2430</c:v>
                </c:pt>
                <c:pt idx="2431">
                  <c:v>2431</c:v>
                </c:pt>
                <c:pt idx="2432">
                  <c:v>2432</c:v>
                </c:pt>
                <c:pt idx="2433">
                  <c:v>2433</c:v>
                </c:pt>
                <c:pt idx="2434">
                  <c:v>2434</c:v>
                </c:pt>
                <c:pt idx="2435">
                  <c:v>2435</c:v>
                </c:pt>
                <c:pt idx="2436">
                  <c:v>2436</c:v>
                </c:pt>
                <c:pt idx="2437">
                  <c:v>2437</c:v>
                </c:pt>
                <c:pt idx="2438">
                  <c:v>2438</c:v>
                </c:pt>
                <c:pt idx="2439">
                  <c:v>2439</c:v>
                </c:pt>
                <c:pt idx="2440">
                  <c:v>2440</c:v>
                </c:pt>
                <c:pt idx="2441">
                  <c:v>2441</c:v>
                </c:pt>
                <c:pt idx="2442">
                  <c:v>2442</c:v>
                </c:pt>
                <c:pt idx="2443">
                  <c:v>2443</c:v>
                </c:pt>
                <c:pt idx="2444">
                  <c:v>2444</c:v>
                </c:pt>
                <c:pt idx="2445">
                  <c:v>2445</c:v>
                </c:pt>
                <c:pt idx="2446">
                  <c:v>2446</c:v>
                </c:pt>
                <c:pt idx="2447">
                  <c:v>2447</c:v>
                </c:pt>
                <c:pt idx="2448">
                  <c:v>2448</c:v>
                </c:pt>
                <c:pt idx="2449">
                  <c:v>2449</c:v>
                </c:pt>
                <c:pt idx="2450">
                  <c:v>2450</c:v>
                </c:pt>
                <c:pt idx="2451">
                  <c:v>2451</c:v>
                </c:pt>
                <c:pt idx="2452">
                  <c:v>2452</c:v>
                </c:pt>
                <c:pt idx="2453">
                  <c:v>2453</c:v>
                </c:pt>
                <c:pt idx="2454">
                  <c:v>2454</c:v>
                </c:pt>
                <c:pt idx="2455">
                  <c:v>2455</c:v>
                </c:pt>
                <c:pt idx="2456">
                  <c:v>2456</c:v>
                </c:pt>
                <c:pt idx="2457">
                  <c:v>2457</c:v>
                </c:pt>
                <c:pt idx="2458">
                  <c:v>2458</c:v>
                </c:pt>
                <c:pt idx="2459">
                  <c:v>2459</c:v>
                </c:pt>
                <c:pt idx="2460">
                  <c:v>2460</c:v>
                </c:pt>
                <c:pt idx="2461">
                  <c:v>2461</c:v>
                </c:pt>
                <c:pt idx="2462">
                  <c:v>2462</c:v>
                </c:pt>
                <c:pt idx="2463">
                  <c:v>2463</c:v>
                </c:pt>
                <c:pt idx="2464">
                  <c:v>2464</c:v>
                </c:pt>
                <c:pt idx="2465">
                  <c:v>2465</c:v>
                </c:pt>
                <c:pt idx="2466">
                  <c:v>2466</c:v>
                </c:pt>
                <c:pt idx="2467">
                  <c:v>2467</c:v>
                </c:pt>
                <c:pt idx="2468">
                  <c:v>2468</c:v>
                </c:pt>
                <c:pt idx="2469">
                  <c:v>2469</c:v>
                </c:pt>
                <c:pt idx="2470">
                  <c:v>2470</c:v>
                </c:pt>
                <c:pt idx="2471">
                  <c:v>2471</c:v>
                </c:pt>
                <c:pt idx="2472">
                  <c:v>2472</c:v>
                </c:pt>
                <c:pt idx="2473">
                  <c:v>2473</c:v>
                </c:pt>
                <c:pt idx="2474">
                  <c:v>2474</c:v>
                </c:pt>
                <c:pt idx="2475">
                  <c:v>2475</c:v>
                </c:pt>
                <c:pt idx="2476">
                  <c:v>2476</c:v>
                </c:pt>
                <c:pt idx="2477">
                  <c:v>2477</c:v>
                </c:pt>
                <c:pt idx="2478">
                  <c:v>2478</c:v>
                </c:pt>
                <c:pt idx="2479">
                  <c:v>2479</c:v>
                </c:pt>
                <c:pt idx="2480">
                  <c:v>2480</c:v>
                </c:pt>
                <c:pt idx="2481">
                  <c:v>2481</c:v>
                </c:pt>
                <c:pt idx="2482">
                  <c:v>2482</c:v>
                </c:pt>
                <c:pt idx="2483">
                  <c:v>2483</c:v>
                </c:pt>
                <c:pt idx="2484">
                  <c:v>2484</c:v>
                </c:pt>
                <c:pt idx="2485">
                  <c:v>2485</c:v>
                </c:pt>
                <c:pt idx="2486">
                  <c:v>2486</c:v>
                </c:pt>
                <c:pt idx="2487">
                  <c:v>2487</c:v>
                </c:pt>
                <c:pt idx="2488">
                  <c:v>2488</c:v>
                </c:pt>
                <c:pt idx="2489">
                  <c:v>2489</c:v>
                </c:pt>
                <c:pt idx="2490">
                  <c:v>2490</c:v>
                </c:pt>
                <c:pt idx="2491">
                  <c:v>2491</c:v>
                </c:pt>
                <c:pt idx="2492">
                  <c:v>2492</c:v>
                </c:pt>
                <c:pt idx="2493">
                  <c:v>2493</c:v>
                </c:pt>
                <c:pt idx="2494">
                  <c:v>2494</c:v>
                </c:pt>
                <c:pt idx="2495">
                  <c:v>2495</c:v>
                </c:pt>
                <c:pt idx="2496">
                  <c:v>2496</c:v>
                </c:pt>
                <c:pt idx="2497">
                  <c:v>2497</c:v>
                </c:pt>
                <c:pt idx="2498">
                  <c:v>2498</c:v>
                </c:pt>
                <c:pt idx="2499">
                  <c:v>2499</c:v>
                </c:pt>
                <c:pt idx="2500">
                  <c:v>2500</c:v>
                </c:pt>
                <c:pt idx="2501">
                  <c:v>2501</c:v>
                </c:pt>
                <c:pt idx="2502">
                  <c:v>2502</c:v>
                </c:pt>
                <c:pt idx="2503">
                  <c:v>2503</c:v>
                </c:pt>
                <c:pt idx="2504">
                  <c:v>2504</c:v>
                </c:pt>
                <c:pt idx="2505">
                  <c:v>2505</c:v>
                </c:pt>
                <c:pt idx="2506">
                  <c:v>2506</c:v>
                </c:pt>
                <c:pt idx="2507">
                  <c:v>2507</c:v>
                </c:pt>
                <c:pt idx="2508">
                  <c:v>2508</c:v>
                </c:pt>
                <c:pt idx="2509">
                  <c:v>2509</c:v>
                </c:pt>
                <c:pt idx="2510">
                  <c:v>2510</c:v>
                </c:pt>
                <c:pt idx="2511">
                  <c:v>2511</c:v>
                </c:pt>
                <c:pt idx="2512">
                  <c:v>2512</c:v>
                </c:pt>
                <c:pt idx="2513">
                  <c:v>2513</c:v>
                </c:pt>
                <c:pt idx="2514">
                  <c:v>2514</c:v>
                </c:pt>
                <c:pt idx="2515">
                  <c:v>2515</c:v>
                </c:pt>
                <c:pt idx="2516">
                  <c:v>2516</c:v>
                </c:pt>
                <c:pt idx="2517">
                  <c:v>2517</c:v>
                </c:pt>
                <c:pt idx="2518">
                  <c:v>2518</c:v>
                </c:pt>
                <c:pt idx="2519">
                  <c:v>2519</c:v>
                </c:pt>
                <c:pt idx="2520">
                  <c:v>2520</c:v>
                </c:pt>
                <c:pt idx="2521">
                  <c:v>2521</c:v>
                </c:pt>
                <c:pt idx="2522">
                  <c:v>2522</c:v>
                </c:pt>
                <c:pt idx="2523">
                  <c:v>2523</c:v>
                </c:pt>
                <c:pt idx="2524">
                  <c:v>2524</c:v>
                </c:pt>
                <c:pt idx="2525">
                  <c:v>2525</c:v>
                </c:pt>
                <c:pt idx="2526">
                  <c:v>2526</c:v>
                </c:pt>
                <c:pt idx="2527">
                  <c:v>2527</c:v>
                </c:pt>
                <c:pt idx="2528">
                  <c:v>2528</c:v>
                </c:pt>
                <c:pt idx="2529">
                  <c:v>2529</c:v>
                </c:pt>
                <c:pt idx="2530">
                  <c:v>2530</c:v>
                </c:pt>
                <c:pt idx="2531">
                  <c:v>2531</c:v>
                </c:pt>
                <c:pt idx="2532">
                  <c:v>2532</c:v>
                </c:pt>
                <c:pt idx="2533">
                  <c:v>2533</c:v>
                </c:pt>
                <c:pt idx="2534">
                  <c:v>2534</c:v>
                </c:pt>
                <c:pt idx="2535">
                  <c:v>2535</c:v>
                </c:pt>
                <c:pt idx="2536">
                  <c:v>2536</c:v>
                </c:pt>
                <c:pt idx="2537">
                  <c:v>2537</c:v>
                </c:pt>
                <c:pt idx="2538">
                  <c:v>2538</c:v>
                </c:pt>
                <c:pt idx="2539">
                  <c:v>2539</c:v>
                </c:pt>
                <c:pt idx="2540">
                  <c:v>2540</c:v>
                </c:pt>
                <c:pt idx="2541">
                  <c:v>2541</c:v>
                </c:pt>
                <c:pt idx="2542">
                  <c:v>2542</c:v>
                </c:pt>
                <c:pt idx="2543">
                  <c:v>2543</c:v>
                </c:pt>
                <c:pt idx="2544">
                  <c:v>2544</c:v>
                </c:pt>
                <c:pt idx="2545">
                  <c:v>2545</c:v>
                </c:pt>
                <c:pt idx="2546">
                  <c:v>2546</c:v>
                </c:pt>
                <c:pt idx="2547">
                  <c:v>2547</c:v>
                </c:pt>
                <c:pt idx="2548">
                  <c:v>2548</c:v>
                </c:pt>
                <c:pt idx="2549">
                  <c:v>2549</c:v>
                </c:pt>
                <c:pt idx="2550">
                  <c:v>2550</c:v>
                </c:pt>
                <c:pt idx="2551">
                  <c:v>2551</c:v>
                </c:pt>
                <c:pt idx="2552">
                  <c:v>2552</c:v>
                </c:pt>
                <c:pt idx="2553">
                  <c:v>2553</c:v>
                </c:pt>
                <c:pt idx="2554">
                  <c:v>2554</c:v>
                </c:pt>
                <c:pt idx="2555">
                  <c:v>2555</c:v>
                </c:pt>
                <c:pt idx="2556">
                  <c:v>2556</c:v>
                </c:pt>
                <c:pt idx="2557">
                  <c:v>2557</c:v>
                </c:pt>
                <c:pt idx="2558">
                  <c:v>2558</c:v>
                </c:pt>
                <c:pt idx="2559">
                  <c:v>2559</c:v>
                </c:pt>
                <c:pt idx="2560">
                  <c:v>2560</c:v>
                </c:pt>
                <c:pt idx="2561">
                  <c:v>2561</c:v>
                </c:pt>
                <c:pt idx="2562">
                  <c:v>2562</c:v>
                </c:pt>
                <c:pt idx="2563">
                  <c:v>2563</c:v>
                </c:pt>
                <c:pt idx="2564">
                  <c:v>2564</c:v>
                </c:pt>
                <c:pt idx="2565">
                  <c:v>2565</c:v>
                </c:pt>
                <c:pt idx="2566">
                  <c:v>2566</c:v>
                </c:pt>
                <c:pt idx="2567">
                  <c:v>2567</c:v>
                </c:pt>
                <c:pt idx="2568">
                  <c:v>2568</c:v>
                </c:pt>
                <c:pt idx="2569">
                  <c:v>2569</c:v>
                </c:pt>
                <c:pt idx="2570">
                  <c:v>2570</c:v>
                </c:pt>
                <c:pt idx="2571">
                  <c:v>2571</c:v>
                </c:pt>
                <c:pt idx="2572">
                  <c:v>2572</c:v>
                </c:pt>
                <c:pt idx="2573">
                  <c:v>2573</c:v>
                </c:pt>
                <c:pt idx="2574">
                  <c:v>2574</c:v>
                </c:pt>
                <c:pt idx="2575">
                  <c:v>2575</c:v>
                </c:pt>
                <c:pt idx="2576">
                  <c:v>2576</c:v>
                </c:pt>
                <c:pt idx="2577">
                  <c:v>2577</c:v>
                </c:pt>
                <c:pt idx="2578">
                  <c:v>2578</c:v>
                </c:pt>
                <c:pt idx="2579">
                  <c:v>2579</c:v>
                </c:pt>
                <c:pt idx="2580">
                  <c:v>2580</c:v>
                </c:pt>
                <c:pt idx="2581">
                  <c:v>2581</c:v>
                </c:pt>
                <c:pt idx="2582">
                  <c:v>2582</c:v>
                </c:pt>
                <c:pt idx="2583">
                  <c:v>2583</c:v>
                </c:pt>
                <c:pt idx="2584">
                  <c:v>2584</c:v>
                </c:pt>
                <c:pt idx="2585">
                  <c:v>2585</c:v>
                </c:pt>
                <c:pt idx="2586">
                  <c:v>2586</c:v>
                </c:pt>
                <c:pt idx="2587">
                  <c:v>2587</c:v>
                </c:pt>
                <c:pt idx="2588">
                  <c:v>2588</c:v>
                </c:pt>
                <c:pt idx="2589">
                  <c:v>2589</c:v>
                </c:pt>
                <c:pt idx="2590">
                  <c:v>2590</c:v>
                </c:pt>
                <c:pt idx="2591">
                  <c:v>2591</c:v>
                </c:pt>
                <c:pt idx="2592">
                  <c:v>2592</c:v>
                </c:pt>
                <c:pt idx="2593">
                  <c:v>2593</c:v>
                </c:pt>
                <c:pt idx="2594">
                  <c:v>2594</c:v>
                </c:pt>
                <c:pt idx="2595">
                  <c:v>2595</c:v>
                </c:pt>
                <c:pt idx="2596">
                  <c:v>2596</c:v>
                </c:pt>
                <c:pt idx="2597">
                  <c:v>2597</c:v>
                </c:pt>
                <c:pt idx="2598">
                  <c:v>2598</c:v>
                </c:pt>
                <c:pt idx="2599">
                  <c:v>2599</c:v>
                </c:pt>
                <c:pt idx="2600">
                  <c:v>2600</c:v>
                </c:pt>
                <c:pt idx="2601">
                  <c:v>2601</c:v>
                </c:pt>
                <c:pt idx="2602">
                  <c:v>2602</c:v>
                </c:pt>
                <c:pt idx="2603">
                  <c:v>2603</c:v>
                </c:pt>
                <c:pt idx="2604">
                  <c:v>2604</c:v>
                </c:pt>
                <c:pt idx="2605">
                  <c:v>2605</c:v>
                </c:pt>
                <c:pt idx="2606">
                  <c:v>2606</c:v>
                </c:pt>
                <c:pt idx="2607">
                  <c:v>2607</c:v>
                </c:pt>
                <c:pt idx="2608">
                  <c:v>2608</c:v>
                </c:pt>
                <c:pt idx="2609">
                  <c:v>2609</c:v>
                </c:pt>
                <c:pt idx="2610">
                  <c:v>2610</c:v>
                </c:pt>
                <c:pt idx="2611">
                  <c:v>2611</c:v>
                </c:pt>
                <c:pt idx="2612">
                  <c:v>2612</c:v>
                </c:pt>
                <c:pt idx="2613">
                  <c:v>2613</c:v>
                </c:pt>
                <c:pt idx="2614">
                  <c:v>2614</c:v>
                </c:pt>
                <c:pt idx="2615">
                  <c:v>2615</c:v>
                </c:pt>
                <c:pt idx="2616">
                  <c:v>2616</c:v>
                </c:pt>
                <c:pt idx="2617">
                  <c:v>2617</c:v>
                </c:pt>
                <c:pt idx="2618">
                  <c:v>2618</c:v>
                </c:pt>
                <c:pt idx="2619">
                  <c:v>2619</c:v>
                </c:pt>
                <c:pt idx="2620">
                  <c:v>2620</c:v>
                </c:pt>
                <c:pt idx="2621">
                  <c:v>2621</c:v>
                </c:pt>
                <c:pt idx="2622">
                  <c:v>2622</c:v>
                </c:pt>
                <c:pt idx="2623">
                  <c:v>2623</c:v>
                </c:pt>
                <c:pt idx="2624">
                  <c:v>2624</c:v>
                </c:pt>
                <c:pt idx="2625">
                  <c:v>2625</c:v>
                </c:pt>
                <c:pt idx="2626">
                  <c:v>2626</c:v>
                </c:pt>
                <c:pt idx="2627">
                  <c:v>2627</c:v>
                </c:pt>
                <c:pt idx="2628">
                  <c:v>2628</c:v>
                </c:pt>
                <c:pt idx="2629">
                  <c:v>2629</c:v>
                </c:pt>
                <c:pt idx="2630">
                  <c:v>2630</c:v>
                </c:pt>
                <c:pt idx="2631">
                  <c:v>2631</c:v>
                </c:pt>
                <c:pt idx="2632">
                  <c:v>2632</c:v>
                </c:pt>
                <c:pt idx="2633">
                  <c:v>2633</c:v>
                </c:pt>
                <c:pt idx="2634">
                  <c:v>2634</c:v>
                </c:pt>
                <c:pt idx="2635">
                  <c:v>2635</c:v>
                </c:pt>
                <c:pt idx="2636">
                  <c:v>2636</c:v>
                </c:pt>
                <c:pt idx="2637">
                  <c:v>2637</c:v>
                </c:pt>
                <c:pt idx="2638">
                  <c:v>2638</c:v>
                </c:pt>
                <c:pt idx="2639">
                  <c:v>2639</c:v>
                </c:pt>
                <c:pt idx="2640">
                  <c:v>2640</c:v>
                </c:pt>
                <c:pt idx="2641">
                  <c:v>2641</c:v>
                </c:pt>
                <c:pt idx="2642">
                  <c:v>2642</c:v>
                </c:pt>
                <c:pt idx="2643">
                  <c:v>2643</c:v>
                </c:pt>
                <c:pt idx="2644">
                  <c:v>2644</c:v>
                </c:pt>
                <c:pt idx="2645">
                  <c:v>2645</c:v>
                </c:pt>
                <c:pt idx="2646">
                  <c:v>2646</c:v>
                </c:pt>
                <c:pt idx="2647">
                  <c:v>2647</c:v>
                </c:pt>
                <c:pt idx="2648">
                  <c:v>2648</c:v>
                </c:pt>
                <c:pt idx="2649">
                  <c:v>2649</c:v>
                </c:pt>
                <c:pt idx="2650">
                  <c:v>2650</c:v>
                </c:pt>
                <c:pt idx="2651">
                  <c:v>2651</c:v>
                </c:pt>
                <c:pt idx="2652">
                  <c:v>2652</c:v>
                </c:pt>
                <c:pt idx="2653">
                  <c:v>2653</c:v>
                </c:pt>
                <c:pt idx="2654">
                  <c:v>2654</c:v>
                </c:pt>
                <c:pt idx="2655">
                  <c:v>2655</c:v>
                </c:pt>
                <c:pt idx="2656">
                  <c:v>2656</c:v>
                </c:pt>
                <c:pt idx="2657">
                  <c:v>2657</c:v>
                </c:pt>
                <c:pt idx="2658">
                  <c:v>2658</c:v>
                </c:pt>
                <c:pt idx="2659">
                  <c:v>2659</c:v>
                </c:pt>
                <c:pt idx="2660">
                  <c:v>2660</c:v>
                </c:pt>
                <c:pt idx="2661">
                  <c:v>2661</c:v>
                </c:pt>
                <c:pt idx="2662">
                  <c:v>2662</c:v>
                </c:pt>
                <c:pt idx="2663">
                  <c:v>2663</c:v>
                </c:pt>
                <c:pt idx="2664">
                  <c:v>2664</c:v>
                </c:pt>
                <c:pt idx="2665">
                  <c:v>2665</c:v>
                </c:pt>
                <c:pt idx="2666">
                  <c:v>2666</c:v>
                </c:pt>
                <c:pt idx="2667">
                  <c:v>2667</c:v>
                </c:pt>
                <c:pt idx="2668">
                  <c:v>2668</c:v>
                </c:pt>
                <c:pt idx="2669">
                  <c:v>2669</c:v>
                </c:pt>
                <c:pt idx="2670">
                  <c:v>2670</c:v>
                </c:pt>
                <c:pt idx="2671">
                  <c:v>2671</c:v>
                </c:pt>
                <c:pt idx="2672">
                  <c:v>2672</c:v>
                </c:pt>
                <c:pt idx="2673">
                  <c:v>2673</c:v>
                </c:pt>
                <c:pt idx="2674">
                  <c:v>2674</c:v>
                </c:pt>
                <c:pt idx="2675">
                  <c:v>2675</c:v>
                </c:pt>
                <c:pt idx="2676">
                  <c:v>2676</c:v>
                </c:pt>
                <c:pt idx="2677">
                  <c:v>2677</c:v>
                </c:pt>
                <c:pt idx="2678">
                  <c:v>2678</c:v>
                </c:pt>
                <c:pt idx="2679">
                  <c:v>2679</c:v>
                </c:pt>
                <c:pt idx="2680">
                  <c:v>2680</c:v>
                </c:pt>
                <c:pt idx="2681">
                  <c:v>2681</c:v>
                </c:pt>
                <c:pt idx="2682">
                  <c:v>2682</c:v>
                </c:pt>
                <c:pt idx="2683">
                  <c:v>2683</c:v>
                </c:pt>
                <c:pt idx="2684">
                  <c:v>2684</c:v>
                </c:pt>
                <c:pt idx="2685">
                  <c:v>2685</c:v>
                </c:pt>
                <c:pt idx="2686">
                  <c:v>2686</c:v>
                </c:pt>
                <c:pt idx="2687">
                  <c:v>2687</c:v>
                </c:pt>
                <c:pt idx="2688">
                  <c:v>2688</c:v>
                </c:pt>
                <c:pt idx="2689">
                  <c:v>2689</c:v>
                </c:pt>
                <c:pt idx="2690">
                  <c:v>2690</c:v>
                </c:pt>
                <c:pt idx="2691">
                  <c:v>2691</c:v>
                </c:pt>
                <c:pt idx="2692">
                  <c:v>2692</c:v>
                </c:pt>
                <c:pt idx="2693">
                  <c:v>2693</c:v>
                </c:pt>
                <c:pt idx="2694">
                  <c:v>2694</c:v>
                </c:pt>
                <c:pt idx="2695">
                  <c:v>2695</c:v>
                </c:pt>
                <c:pt idx="2696">
                  <c:v>2696</c:v>
                </c:pt>
                <c:pt idx="2697">
                  <c:v>2697</c:v>
                </c:pt>
                <c:pt idx="2698">
                  <c:v>2698</c:v>
                </c:pt>
                <c:pt idx="2699">
                  <c:v>2699</c:v>
                </c:pt>
                <c:pt idx="2700">
                  <c:v>2700</c:v>
                </c:pt>
                <c:pt idx="2701">
                  <c:v>2701</c:v>
                </c:pt>
                <c:pt idx="2702">
                  <c:v>2702</c:v>
                </c:pt>
                <c:pt idx="2703">
                  <c:v>2703</c:v>
                </c:pt>
                <c:pt idx="2704">
                  <c:v>2704</c:v>
                </c:pt>
                <c:pt idx="2705">
                  <c:v>2705</c:v>
                </c:pt>
                <c:pt idx="2706">
                  <c:v>2706</c:v>
                </c:pt>
                <c:pt idx="2707">
                  <c:v>2707</c:v>
                </c:pt>
                <c:pt idx="2708">
                  <c:v>2708</c:v>
                </c:pt>
                <c:pt idx="2709">
                  <c:v>2709</c:v>
                </c:pt>
                <c:pt idx="2710">
                  <c:v>2710</c:v>
                </c:pt>
                <c:pt idx="2711">
                  <c:v>2711</c:v>
                </c:pt>
                <c:pt idx="2712">
                  <c:v>2712</c:v>
                </c:pt>
                <c:pt idx="2713">
                  <c:v>2713</c:v>
                </c:pt>
                <c:pt idx="2714">
                  <c:v>2714</c:v>
                </c:pt>
                <c:pt idx="2715">
                  <c:v>2715</c:v>
                </c:pt>
                <c:pt idx="2716">
                  <c:v>2716</c:v>
                </c:pt>
                <c:pt idx="2717">
                  <c:v>2717</c:v>
                </c:pt>
                <c:pt idx="2718">
                  <c:v>2718</c:v>
                </c:pt>
                <c:pt idx="2719">
                  <c:v>2719</c:v>
                </c:pt>
                <c:pt idx="2720">
                  <c:v>2720</c:v>
                </c:pt>
                <c:pt idx="2721">
                  <c:v>2721</c:v>
                </c:pt>
                <c:pt idx="2722">
                  <c:v>2722</c:v>
                </c:pt>
                <c:pt idx="2723">
                  <c:v>2723</c:v>
                </c:pt>
                <c:pt idx="2724">
                  <c:v>2724</c:v>
                </c:pt>
                <c:pt idx="2725">
                  <c:v>2725</c:v>
                </c:pt>
                <c:pt idx="2726">
                  <c:v>2726</c:v>
                </c:pt>
                <c:pt idx="2727">
                  <c:v>2727</c:v>
                </c:pt>
                <c:pt idx="2728">
                  <c:v>2728</c:v>
                </c:pt>
                <c:pt idx="2729">
                  <c:v>2729</c:v>
                </c:pt>
                <c:pt idx="2730">
                  <c:v>2730</c:v>
                </c:pt>
                <c:pt idx="2731">
                  <c:v>2731</c:v>
                </c:pt>
                <c:pt idx="2732">
                  <c:v>2732</c:v>
                </c:pt>
                <c:pt idx="2733">
                  <c:v>2733</c:v>
                </c:pt>
                <c:pt idx="2734">
                  <c:v>2734</c:v>
                </c:pt>
                <c:pt idx="2735">
                  <c:v>2735</c:v>
                </c:pt>
                <c:pt idx="2736">
                  <c:v>2736</c:v>
                </c:pt>
                <c:pt idx="2737">
                  <c:v>2737</c:v>
                </c:pt>
                <c:pt idx="2738">
                  <c:v>2738</c:v>
                </c:pt>
                <c:pt idx="2739">
                  <c:v>2739</c:v>
                </c:pt>
                <c:pt idx="2740">
                  <c:v>2740</c:v>
                </c:pt>
                <c:pt idx="2741">
                  <c:v>2741</c:v>
                </c:pt>
                <c:pt idx="2742">
                  <c:v>2742</c:v>
                </c:pt>
                <c:pt idx="2743">
                  <c:v>2743</c:v>
                </c:pt>
                <c:pt idx="2744">
                  <c:v>2744</c:v>
                </c:pt>
                <c:pt idx="2745">
                  <c:v>2745</c:v>
                </c:pt>
                <c:pt idx="2746">
                  <c:v>2746</c:v>
                </c:pt>
                <c:pt idx="2747">
                  <c:v>2747</c:v>
                </c:pt>
                <c:pt idx="2748">
                  <c:v>2748</c:v>
                </c:pt>
                <c:pt idx="2749">
                  <c:v>2749</c:v>
                </c:pt>
                <c:pt idx="2750">
                  <c:v>2750</c:v>
                </c:pt>
                <c:pt idx="2751">
                  <c:v>2751</c:v>
                </c:pt>
                <c:pt idx="2752">
                  <c:v>2752</c:v>
                </c:pt>
                <c:pt idx="2753">
                  <c:v>2753</c:v>
                </c:pt>
                <c:pt idx="2754">
                  <c:v>2754</c:v>
                </c:pt>
                <c:pt idx="2755">
                  <c:v>2755</c:v>
                </c:pt>
                <c:pt idx="2756">
                  <c:v>2756</c:v>
                </c:pt>
                <c:pt idx="2757">
                  <c:v>2757</c:v>
                </c:pt>
                <c:pt idx="2758">
                  <c:v>2758</c:v>
                </c:pt>
                <c:pt idx="2759">
                  <c:v>2759</c:v>
                </c:pt>
                <c:pt idx="2760">
                  <c:v>2760</c:v>
                </c:pt>
                <c:pt idx="2761">
                  <c:v>2761</c:v>
                </c:pt>
                <c:pt idx="2762">
                  <c:v>2762</c:v>
                </c:pt>
                <c:pt idx="2763">
                  <c:v>2763</c:v>
                </c:pt>
                <c:pt idx="2764">
                  <c:v>2764</c:v>
                </c:pt>
                <c:pt idx="2765">
                  <c:v>2765</c:v>
                </c:pt>
                <c:pt idx="2766">
                  <c:v>2766</c:v>
                </c:pt>
                <c:pt idx="2767">
                  <c:v>2767</c:v>
                </c:pt>
                <c:pt idx="2768">
                  <c:v>2768</c:v>
                </c:pt>
                <c:pt idx="2769">
                  <c:v>2769</c:v>
                </c:pt>
                <c:pt idx="2770">
                  <c:v>2770</c:v>
                </c:pt>
                <c:pt idx="2771">
                  <c:v>2771</c:v>
                </c:pt>
                <c:pt idx="2772">
                  <c:v>2772</c:v>
                </c:pt>
                <c:pt idx="2773">
                  <c:v>2773</c:v>
                </c:pt>
                <c:pt idx="2774">
                  <c:v>2774</c:v>
                </c:pt>
                <c:pt idx="2775">
                  <c:v>2775</c:v>
                </c:pt>
                <c:pt idx="2776">
                  <c:v>2776</c:v>
                </c:pt>
                <c:pt idx="2777">
                  <c:v>2777</c:v>
                </c:pt>
                <c:pt idx="2778">
                  <c:v>2778</c:v>
                </c:pt>
                <c:pt idx="2779">
                  <c:v>2779</c:v>
                </c:pt>
                <c:pt idx="2780">
                  <c:v>2780</c:v>
                </c:pt>
                <c:pt idx="2781">
                  <c:v>2781</c:v>
                </c:pt>
                <c:pt idx="2782">
                  <c:v>2782</c:v>
                </c:pt>
                <c:pt idx="2783">
                  <c:v>2783</c:v>
                </c:pt>
                <c:pt idx="2784">
                  <c:v>2784</c:v>
                </c:pt>
                <c:pt idx="2785">
                  <c:v>2785</c:v>
                </c:pt>
                <c:pt idx="2786">
                  <c:v>2786</c:v>
                </c:pt>
                <c:pt idx="2787">
                  <c:v>2787</c:v>
                </c:pt>
                <c:pt idx="2788">
                  <c:v>2788</c:v>
                </c:pt>
                <c:pt idx="2789">
                  <c:v>2789</c:v>
                </c:pt>
                <c:pt idx="2790">
                  <c:v>2790</c:v>
                </c:pt>
                <c:pt idx="2791">
                  <c:v>2791</c:v>
                </c:pt>
                <c:pt idx="2792">
                  <c:v>2792</c:v>
                </c:pt>
                <c:pt idx="2793">
                  <c:v>2793</c:v>
                </c:pt>
                <c:pt idx="2794">
                  <c:v>2794</c:v>
                </c:pt>
                <c:pt idx="2795">
                  <c:v>2795</c:v>
                </c:pt>
                <c:pt idx="2796">
                  <c:v>2796</c:v>
                </c:pt>
                <c:pt idx="2797">
                  <c:v>2797</c:v>
                </c:pt>
                <c:pt idx="2798">
                  <c:v>2798</c:v>
                </c:pt>
                <c:pt idx="2799">
                  <c:v>2799</c:v>
                </c:pt>
                <c:pt idx="2800">
                  <c:v>2800</c:v>
                </c:pt>
                <c:pt idx="2801">
                  <c:v>2801</c:v>
                </c:pt>
                <c:pt idx="2802">
                  <c:v>2802</c:v>
                </c:pt>
                <c:pt idx="2803">
                  <c:v>2803</c:v>
                </c:pt>
                <c:pt idx="2804">
                  <c:v>2804</c:v>
                </c:pt>
                <c:pt idx="2805">
                  <c:v>2805</c:v>
                </c:pt>
                <c:pt idx="2806">
                  <c:v>2806</c:v>
                </c:pt>
                <c:pt idx="2807">
                  <c:v>2807</c:v>
                </c:pt>
                <c:pt idx="2808">
                  <c:v>2808</c:v>
                </c:pt>
                <c:pt idx="2809">
                  <c:v>2809</c:v>
                </c:pt>
                <c:pt idx="2810">
                  <c:v>2810</c:v>
                </c:pt>
                <c:pt idx="2811">
                  <c:v>2811</c:v>
                </c:pt>
                <c:pt idx="2812">
                  <c:v>2812</c:v>
                </c:pt>
                <c:pt idx="2813">
                  <c:v>2813</c:v>
                </c:pt>
                <c:pt idx="2814">
                  <c:v>2814</c:v>
                </c:pt>
                <c:pt idx="2815">
                  <c:v>2815</c:v>
                </c:pt>
                <c:pt idx="2816">
                  <c:v>2816</c:v>
                </c:pt>
                <c:pt idx="2817">
                  <c:v>2817</c:v>
                </c:pt>
                <c:pt idx="2818">
                  <c:v>2818</c:v>
                </c:pt>
                <c:pt idx="2819">
                  <c:v>2819</c:v>
                </c:pt>
                <c:pt idx="2820">
                  <c:v>2820</c:v>
                </c:pt>
                <c:pt idx="2821">
                  <c:v>2821</c:v>
                </c:pt>
                <c:pt idx="2822">
                  <c:v>2822</c:v>
                </c:pt>
                <c:pt idx="2823">
                  <c:v>2823</c:v>
                </c:pt>
                <c:pt idx="2824">
                  <c:v>2824</c:v>
                </c:pt>
                <c:pt idx="2825">
                  <c:v>2825</c:v>
                </c:pt>
                <c:pt idx="2826">
                  <c:v>2826</c:v>
                </c:pt>
                <c:pt idx="2827">
                  <c:v>2827</c:v>
                </c:pt>
                <c:pt idx="2828">
                  <c:v>2828</c:v>
                </c:pt>
                <c:pt idx="2829">
                  <c:v>2829</c:v>
                </c:pt>
                <c:pt idx="2830">
                  <c:v>2830</c:v>
                </c:pt>
                <c:pt idx="2831">
                  <c:v>2831</c:v>
                </c:pt>
                <c:pt idx="2832">
                  <c:v>2832</c:v>
                </c:pt>
                <c:pt idx="2833">
                  <c:v>2833</c:v>
                </c:pt>
                <c:pt idx="2834">
                  <c:v>2834</c:v>
                </c:pt>
                <c:pt idx="2835">
                  <c:v>2835</c:v>
                </c:pt>
                <c:pt idx="2836">
                  <c:v>2836</c:v>
                </c:pt>
                <c:pt idx="2837">
                  <c:v>2837</c:v>
                </c:pt>
                <c:pt idx="2838">
                  <c:v>2838</c:v>
                </c:pt>
                <c:pt idx="2839">
                  <c:v>2839</c:v>
                </c:pt>
                <c:pt idx="2840">
                  <c:v>2840</c:v>
                </c:pt>
                <c:pt idx="2841">
                  <c:v>2841</c:v>
                </c:pt>
                <c:pt idx="2842">
                  <c:v>2842</c:v>
                </c:pt>
                <c:pt idx="2843">
                  <c:v>2843</c:v>
                </c:pt>
                <c:pt idx="2844">
                  <c:v>2844</c:v>
                </c:pt>
                <c:pt idx="2845">
                  <c:v>2845</c:v>
                </c:pt>
                <c:pt idx="2846">
                  <c:v>2846</c:v>
                </c:pt>
                <c:pt idx="2847">
                  <c:v>2847</c:v>
                </c:pt>
                <c:pt idx="2848">
                  <c:v>2848</c:v>
                </c:pt>
                <c:pt idx="2849">
                  <c:v>2849</c:v>
                </c:pt>
                <c:pt idx="2850">
                  <c:v>2850</c:v>
                </c:pt>
                <c:pt idx="2851">
                  <c:v>2851</c:v>
                </c:pt>
                <c:pt idx="2852">
                  <c:v>2852</c:v>
                </c:pt>
                <c:pt idx="2853">
                  <c:v>2853</c:v>
                </c:pt>
                <c:pt idx="2854">
                  <c:v>2854</c:v>
                </c:pt>
                <c:pt idx="2855">
                  <c:v>2855</c:v>
                </c:pt>
                <c:pt idx="2856">
                  <c:v>2856</c:v>
                </c:pt>
                <c:pt idx="2857">
                  <c:v>2857</c:v>
                </c:pt>
                <c:pt idx="2858">
                  <c:v>2858</c:v>
                </c:pt>
                <c:pt idx="2859">
                  <c:v>2859</c:v>
                </c:pt>
                <c:pt idx="2860">
                  <c:v>2860</c:v>
                </c:pt>
                <c:pt idx="2861">
                  <c:v>2861</c:v>
                </c:pt>
                <c:pt idx="2862">
                  <c:v>2862</c:v>
                </c:pt>
                <c:pt idx="2863">
                  <c:v>2863</c:v>
                </c:pt>
                <c:pt idx="2864">
                  <c:v>2864</c:v>
                </c:pt>
                <c:pt idx="2865">
                  <c:v>2865</c:v>
                </c:pt>
                <c:pt idx="2866">
                  <c:v>2866</c:v>
                </c:pt>
                <c:pt idx="2867">
                  <c:v>2867</c:v>
                </c:pt>
                <c:pt idx="2868">
                  <c:v>2868</c:v>
                </c:pt>
                <c:pt idx="2869">
                  <c:v>2869</c:v>
                </c:pt>
                <c:pt idx="2870">
                  <c:v>2870</c:v>
                </c:pt>
                <c:pt idx="2871">
                  <c:v>2871</c:v>
                </c:pt>
                <c:pt idx="2872">
                  <c:v>2872</c:v>
                </c:pt>
                <c:pt idx="2873">
                  <c:v>2873</c:v>
                </c:pt>
                <c:pt idx="2874">
                  <c:v>2874</c:v>
                </c:pt>
                <c:pt idx="2875">
                  <c:v>2875</c:v>
                </c:pt>
                <c:pt idx="2876">
                  <c:v>2876</c:v>
                </c:pt>
                <c:pt idx="2877">
                  <c:v>2877</c:v>
                </c:pt>
                <c:pt idx="2878">
                  <c:v>2878</c:v>
                </c:pt>
                <c:pt idx="2879">
                  <c:v>2879</c:v>
                </c:pt>
                <c:pt idx="2880">
                  <c:v>2880</c:v>
                </c:pt>
                <c:pt idx="2881">
                  <c:v>2881</c:v>
                </c:pt>
                <c:pt idx="2882">
                  <c:v>2882</c:v>
                </c:pt>
                <c:pt idx="2883">
                  <c:v>2883</c:v>
                </c:pt>
                <c:pt idx="2884">
                  <c:v>2884</c:v>
                </c:pt>
                <c:pt idx="2885">
                  <c:v>2885</c:v>
                </c:pt>
                <c:pt idx="2886">
                  <c:v>2886</c:v>
                </c:pt>
                <c:pt idx="2887">
                  <c:v>2887</c:v>
                </c:pt>
                <c:pt idx="2888">
                  <c:v>2888</c:v>
                </c:pt>
                <c:pt idx="2889">
                  <c:v>2889</c:v>
                </c:pt>
                <c:pt idx="2890">
                  <c:v>2890</c:v>
                </c:pt>
                <c:pt idx="2891">
                  <c:v>2891</c:v>
                </c:pt>
                <c:pt idx="2892">
                  <c:v>2892</c:v>
                </c:pt>
                <c:pt idx="2893">
                  <c:v>2893</c:v>
                </c:pt>
                <c:pt idx="2894">
                  <c:v>2894</c:v>
                </c:pt>
                <c:pt idx="2895">
                  <c:v>2895</c:v>
                </c:pt>
                <c:pt idx="2896">
                  <c:v>2896</c:v>
                </c:pt>
                <c:pt idx="2897">
                  <c:v>2897</c:v>
                </c:pt>
                <c:pt idx="2898">
                  <c:v>2898</c:v>
                </c:pt>
                <c:pt idx="2899">
                  <c:v>2899</c:v>
                </c:pt>
                <c:pt idx="2900">
                  <c:v>2900</c:v>
                </c:pt>
                <c:pt idx="2901">
                  <c:v>2901</c:v>
                </c:pt>
                <c:pt idx="2902">
                  <c:v>2902</c:v>
                </c:pt>
                <c:pt idx="2903">
                  <c:v>2903</c:v>
                </c:pt>
                <c:pt idx="2904">
                  <c:v>2904</c:v>
                </c:pt>
                <c:pt idx="2905">
                  <c:v>2905</c:v>
                </c:pt>
                <c:pt idx="2906">
                  <c:v>2906</c:v>
                </c:pt>
                <c:pt idx="2907">
                  <c:v>2907</c:v>
                </c:pt>
                <c:pt idx="2908">
                  <c:v>2908</c:v>
                </c:pt>
                <c:pt idx="2909">
                  <c:v>2909</c:v>
                </c:pt>
                <c:pt idx="2910">
                  <c:v>2910</c:v>
                </c:pt>
                <c:pt idx="2911">
                  <c:v>2911</c:v>
                </c:pt>
                <c:pt idx="2912">
                  <c:v>2912</c:v>
                </c:pt>
                <c:pt idx="2913">
                  <c:v>2913</c:v>
                </c:pt>
                <c:pt idx="2914">
                  <c:v>2914</c:v>
                </c:pt>
                <c:pt idx="2915">
                  <c:v>2915</c:v>
                </c:pt>
                <c:pt idx="2916">
                  <c:v>2916</c:v>
                </c:pt>
                <c:pt idx="2917">
                  <c:v>2917</c:v>
                </c:pt>
                <c:pt idx="2918">
                  <c:v>2918</c:v>
                </c:pt>
                <c:pt idx="2919">
                  <c:v>2919</c:v>
                </c:pt>
                <c:pt idx="2920">
                  <c:v>2920</c:v>
                </c:pt>
                <c:pt idx="2921">
                  <c:v>2921</c:v>
                </c:pt>
                <c:pt idx="2922">
                  <c:v>2922</c:v>
                </c:pt>
                <c:pt idx="2923">
                  <c:v>2923</c:v>
                </c:pt>
                <c:pt idx="2924">
                  <c:v>2924</c:v>
                </c:pt>
                <c:pt idx="2925">
                  <c:v>2925</c:v>
                </c:pt>
                <c:pt idx="2926">
                  <c:v>2926</c:v>
                </c:pt>
                <c:pt idx="2927">
                  <c:v>2927</c:v>
                </c:pt>
                <c:pt idx="2928">
                  <c:v>2928</c:v>
                </c:pt>
                <c:pt idx="2929">
                  <c:v>2929</c:v>
                </c:pt>
                <c:pt idx="2930">
                  <c:v>2930</c:v>
                </c:pt>
                <c:pt idx="2931">
                  <c:v>2931</c:v>
                </c:pt>
                <c:pt idx="2932">
                  <c:v>2932</c:v>
                </c:pt>
                <c:pt idx="2933">
                  <c:v>2933</c:v>
                </c:pt>
                <c:pt idx="2934">
                  <c:v>2934</c:v>
                </c:pt>
                <c:pt idx="2935">
                  <c:v>2935</c:v>
                </c:pt>
                <c:pt idx="2936">
                  <c:v>2936</c:v>
                </c:pt>
                <c:pt idx="2937">
                  <c:v>2937</c:v>
                </c:pt>
                <c:pt idx="2938">
                  <c:v>2938</c:v>
                </c:pt>
                <c:pt idx="2939">
                  <c:v>2939</c:v>
                </c:pt>
                <c:pt idx="2940">
                  <c:v>2940</c:v>
                </c:pt>
                <c:pt idx="2941">
                  <c:v>2941</c:v>
                </c:pt>
                <c:pt idx="2942">
                  <c:v>2942</c:v>
                </c:pt>
                <c:pt idx="2943">
                  <c:v>2943</c:v>
                </c:pt>
                <c:pt idx="2944">
                  <c:v>2944</c:v>
                </c:pt>
                <c:pt idx="2945">
                  <c:v>2945</c:v>
                </c:pt>
                <c:pt idx="2946">
                  <c:v>2946</c:v>
                </c:pt>
                <c:pt idx="2947">
                  <c:v>2947</c:v>
                </c:pt>
                <c:pt idx="2948">
                  <c:v>2948</c:v>
                </c:pt>
                <c:pt idx="2949">
                  <c:v>2949</c:v>
                </c:pt>
                <c:pt idx="2950">
                  <c:v>2950</c:v>
                </c:pt>
                <c:pt idx="2951">
                  <c:v>2951</c:v>
                </c:pt>
                <c:pt idx="2952">
                  <c:v>2952</c:v>
                </c:pt>
                <c:pt idx="2953">
                  <c:v>2953</c:v>
                </c:pt>
                <c:pt idx="2954">
                  <c:v>2954</c:v>
                </c:pt>
                <c:pt idx="2955">
                  <c:v>2955</c:v>
                </c:pt>
                <c:pt idx="2956">
                  <c:v>2956</c:v>
                </c:pt>
                <c:pt idx="2957">
                  <c:v>2957</c:v>
                </c:pt>
                <c:pt idx="2958">
                  <c:v>2958</c:v>
                </c:pt>
                <c:pt idx="2959">
                  <c:v>2959</c:v>
                </c:pt>
                <c:pt idx="2960">
                  <c:v>2960</c:v>
                </c:pt>
                <c:pt idx="2961">
                  <c:v>2961</c:v>
                </c:pt>
                <c:pt idx="2962">
                  <c:v>2962</c:v>
                </c:pt>
                <c:pt idx="2963">
                  <c:v>2963</c:v>
                </c:pt>
                <c:pt idx="2964">
                  <c:v>2964</c:v>
                </c:pt>
                <c:pt idx="2965">
                  <c:v>2965</c:v>
                </c:pt>
                <c:pt idx="2966">
                  <c:v>2966</c:v>
                </c:pt>
                <c:pt idx="2967">
                  <c:v>2967</c:v>
                </c:pt>
                <c:pt idx="2968">
                  <c:v>2968</c:v>
                </c:pt>
                <c:pt idx="2969">
                  <c:v>2969</c:v>
                </c:pt>
                <c:pt idx="2970">
                  <c:v>2970</c:v>
                </c:pt>
                <c:pt idx="2971">
                  <c:v>2971</c:v>
                </c:pt>
                <c:pt idx="2972">
                  <c:v>2972</c:v>
                </c:pt>
                <c:pt idx="2973">
                  <c:v>2973</c:v>
                </c:pt>
                <c:pt idx="2974">
                  <c:v>2974</c:v>
                </c:pt>
                <c:pt idx="2975">
                  <c:v>2975</c:v>
                </c:pt>
                <c:pt idx="2976">
                  <c:v>2976</c:v>
                </c:pt>
                <c:pt idx="2977">
                  <c:v>2977</c:v>
                </c:pt>
                <c:pt idx="2978">
                  <c:v>2978</c:v>
                </c:pt>
                <c:pt idx="2979">
                  <c:v>2979</c:v>
                </c:pt>
                <c:pt idx="2980">
                  <c:v>2980</c:v>
                </c:pt>
                <c:pt idx="2981">
                  <c:v>2981</c:v>
                </c:pt>
                <c:pt idx="2982">
                  <c:v>2982</c:v>
                </c:pt>
                <c:pt idx="2983">
                  <c:v>2983</c:v>
                </c:pt>
                <c:pt idx="2984">
                  <c:v>2984</c:v>
                </c:pt>
                <c:pt idx="2985">
                  <c:v>2985</c:v>
                </c:pt>
                <c:pt idx="2986">
                  <c:v>2986</c:v>
                </c:pt>
                <c:pt idx="2987">
                  <c:v>2987</c:v>
                </c:pt>
                <c:pt idx="2988">
                  <c:v>2988</c:v>
                </c:pt>
                <c:pt idx="2989">
                  <c:v>2989</c:v>
                </c:pt>
                <c:pt idx="2990">
                  <c:v>2990</c:v>
                </c:pt>
                <c:pt idx="2991">
                  <c:v>2991</c:v>
                </c:pt>
                <c:pt idx="2992">
                  <c:v>2992</c:v>
                </c:pt>
                <c:pt idx="2993">
                  <c:v>2993</c:v>
                </c:pt>
                <c:pt idx="2994">
                  <c:v>2994</c:v>
                </c:pt>
                <c:pt idx="2995">
                  <c:v>2995</c:v>
                </c:pt>
                <c:pt idx="2996">
                  <c:v>2996</c:v>
                </c:pt>
                <c:pt idx="2997">
                  <c:v>2997</c:v>
                </c:pt>
                <c:pt idx="2998">
                  <c:v>2998</c:v>
                </c:pt>
                <c:pt idx="2999">
                  <c:v>2999</c:v>
                </c:pt>
                <c:pt idx="3000">
                  <c:v>3000</c:v>
                </c:pt>
                <c:pt idx="3001">
                  <c:v>3001</c:v>
                </c:pt>
                <c:pt idx="3002">
                  <c:v>3002</c:v>
                </c:pt>
                <c:pt idx="3003">
                  <c:v>3003</c:v>
                </c:pt>
                <c:pt idx="3004">
                  <c:v>3004</c:v>
                </c:pt>
                <c:pt idx="3005">
                  <c:v>3005</c:v>
                </c:pt>
                <c:pt idx="3006">
                  <c:v>3006</c:v>
                </c:pt>
                <c:pt idx="3007">
                  <c:v>3007</c:v>
                </c:pt>
                <c:pt idx="3008">
                  <c:v>3008</c:v>
                </c:pt>
                <c:pt idx="3009">
                  <c:v>3009</c:v>
                </c:pt>
                <c:pt idx="3010">
                  <c:v>3010</c:v>
                </c:pt>
                <c:pt idx="3011">
                  <c:v>3011</c:v>
                </c:pt>
                <c:pt idx="3012">
                  <c:v>3012</c:v>
                </c:pt>
                <c:pt idx="3013">
                  <c:v>3013</c:v>
                </c:pt>
                <c:pt idx="3014">
                  <c:v>3014</c:v>
                </c:pt>
                <c:pt idx="3015">
                  <c:v>3015</c:v>
                </c:pt>
                <c:pt idx="3016">
                  <c:v>3016</c:v>
                </c:pt>
                <c:pt idx="3017">
                  <c:v>3017</c:v>
                </c:pt>
                <c:pt idx="3018">
                  <c:v>3018</c:v>
                </c:pt>
                <c:pt idx="3019">
                  <c:v>3019</c:v>
                </c:pt>
                <c:pt idx="3020">
                  <c:v>3020</c:v>
                </c:pt>
                <c:pt idx="3021">
                  <c:v>3021</c:v>
                </c:pt>
                <c:pt idx="3022">
                  <c:v>3022</c:v>
                </c:pt>
                <c:pt idx="3023">
                  <c:v>3023</c:v>
                </c:pt>
                <c:pt idx="3024">
                  <c:v>3024</c:v>
                </c:pt>
                <c:pt idx="3025">
                  <c:v>3025</c:v>
                </c:pt>
                <c:pt idx="3026">
                  <c:v>3026</c:v>
                </c:pt>
                <c:pt idx="3027">
                  <c:v>3027</c:v>
                </c:pt>
                <c:pt idx="3028">
                  <c:v>3028</c:v>
                </c:pt>
                <c:pt idx="3029">
                  <c:v>3029</c:v>
                </c:pt>
                <c:pt idx="3030">
                  <c:v>3030</c:v>
                </c:pt>
                <c:pt idx="3031">
                  <c:v>3031</c:v>
                </c:pt>
                <c:pt idx="3032">
                  <c:v>3032</c:v>
                </c:pt>
                <c:pt idx="3033">
                  <c:v>3033</c:v>
                </c:pt>
                <c:pt idx="3034">
                  <c:v>3034</c:v>
                </c:pt>
                <c:pt idx="3035">
                  <c:v>3035</c:v>
                </c:pt>
                <c:pt idx="3036">
                  <c:v>3036</c:v>
                </c:pt>
                <c:pt idx="3037">
                  <c:v>3037</c:v>
                </c:pt>
                <c:pt idx="3038">
                  <c:v>3038</c:v>
                </c:pt>
                <c:pt idx="3039">
                  <c:v>3039</c:v>
                </c:pt>
                <c:pt idx="3040">
                  <c:v>3040</c:v>
                </c:pt>
                <c:pt idx="3041">
                  <c:v>3041</c:v>
                </c:pt>
                <c:pt idx="3042">
                  <c:v>3042</c:v>
                </c:pt>
                <c:pt idx="3043">
                  <c:v>3043</c:v>
                </c:pt>
                <c:pt idx="3044">
                  <c:v>3044</c:v>
                </c:pt>
                <c:pt idx="3045">
                  <c:v>3045</c:v>
                </c:pt>
                <c:pt idx="3046">
                  <c:v>3046</c:v>
                </c:pt>
                <c:pt idx="3047">
                  <c:v>3047</c:v>
                </c:pt>
                <c:pt idx="3048">
                  <c:v>3048</c:v>
                </c:pt>
                <c:pt idx="3049">
                  <c:v>3049</c:v>
                </c:pt>
                <c:pt idx="3050">
                  <c:v>3050</c:v>
                </c:pt>
                <c:pt idx="3051">
                  <c:v>3051</c:v>
                </c:pt>
                <c:pt idx="3052">
                  <c:v>3052</c:v>
                </c:pt>
                <c:pt idx="3053">
                  <c:v>3053</c:v>
                </c:pt>
                <c:pt idx="3054">
                  <c:v>3054</c:v>
                </c:pt>
                <c:pt idx="3055">
                  <c:v>3055</c:v>
                </c:pt>
                <c:pt idx="3056">
                  <c:v>3056</c:v>
                </c:pt>
                <c:pt idx="3057">
                  <c:v>3057</c:v>
                </c:pt>
                <c:pt idx="3058">
                  <c:v>3058</c:v>
                </c:pt>
                <c:pt idx="3059">
                  <c:v>3059</c:v>
                </c:pt>
                <c:pt idx="3060">
                  <c:v>3060</c:v>
                </c:pt>
                <c:pt idx="3061">
                  <c:v>3061</c:v>
                </c:pt>
                <c:pt idx="3062">
                  <c:v>3062</c:v>
                </c:pt>
                <c:pt idx="3063">
                  <c:v>3063</c:v>
                </c:pt>
                <c:pt idx="3064">
                  <c:v>3064</c:v>
                </c:pt>
                <c:pt idx="3065">
                  <c:v>3065</c:v>
                </c:pt>
                <c:pt idx="3066">
                  <c:v>3066</c:v>
                </c:pt>
                <c:pt idx="3067">
                  <c:v>3067</c:v>
                </c:pt>
                <c:pt idx="3068">
                  <c:v>3068</c:v>
                </c:pt>
                <c:pt idx="3069">
                  <c:v>3069</c:v>
                </c:pt>
                <c:pt idx="3070">
                  <c:v>3070</c:v>
                </c:pt>
                <c:pt idx="3071">
                  <c:v>3071</c:v>
                </c:pt>
                <c:pt idx="3072">
                  <c:v>3072</c:v>
                </c:pt>
                <c:pt idx="3073">
                  <c:v>3073</c:v>
                </c:pt>
                <c:pt idx="3074">
                  <c:v>3074</c:v>
                </c:pt>
                <c:pt idx="3075">
                  <c:v>3075</c:v>
                </c:pt>
                <c:pt idx="3076">
                  <c:v>3076</c:v>
                </c:pt>
                <c:pt idx="3077">
                  <c:v>3077</c:v>
                </c:pt>
                <c:pt idx="3078">
                  <c:v>3078</c:v>
                </c:pt>
                <c:pt idx="3079">
                  <c:v>3079</c:v>
                </c:pt>
                <c:pt idx="3080">
                  <c:v>3080</c:v>
                </c:pt>
                <c:pt idx="3081">
                  <c:v>3081</c:v>
                </c:pt>
                <c:pt idx="3082">
                  <c:v>3082</c:v>
                </c:pt>
                <c:pt idx="3083">
                  <c:v>3083</c:v>
                </c:pt>
                <c:pt idx="3084">
                  <c:v>3084</c:v>
                </c:pt>
                <c:pt idx="3085">
                  <c:v>3085</c:v>
                </c:pt>
                <c:pt idx="3086">
                  <c:v>3086</c:v>
                </c:pt>
                <c:pt idx="3087">
                  <c:v>3087</c:v>
                </c:pt>
                <c:pt idx="3088">
                  <c:v>3088</c:v>
                </c:pt>
                <c:pt idx="3089">
                  <c:v>3089</c:v>
                </c:pt>
                <c:pt idx="3090">
                  <c:v>3090</c:v>
                </c:pt>
                <c:pt idx="3091">
                  <c:v>3091</c:v>
                </c:pt>
                <c:pt idx="3092">
                  <c:v>3092</c:v>
                </c:pt>
                <c:pt idx="3093">
                  <c:v>3093</c:v>
                </c:pt>
                <c:pt idx="3094">
                  <c:v>3094</c:v>
                </c:pt>
                <c:pt idx="3095">
                  <c:v>3095</c:v>
                </c:pt>
                <c:pt idx="3096">
                  <c:v>3096</c:v>
                </c:pt>
                <c:pt idx="3097">
                  <c:v>3097</c:v>
                </c:pt>
                <c:pt idx="3098">
                  <c:v>3098</c:v>
                </c:pt>
                <c:pt idx="3099">
                  <c:v>3099</c:v>
                </c:pt>
                <c:pt idx="3100">
                  <c:v>3100</c:v>
                </c:pt>
                <c:pt idx="3101">
                  <c:v>3101</c:v>
                </c:pt>
                <c:pt idx="3102">
                  <c:v>3102</c:v>
                </c:pt>
                <c:pt idx="3103">
                  <c:v>3103</c:v>
                </c:pt>
                <c:pt idx="3104">
                  <c:v>3104</c:v>
                </c:pt>
                <c:pt idx="3105">
                  <c:v>3105</c:v>
                </c:pt>
                <c:pt idx="3106">
                  <c:v>3106</c:v>
                </c:pt>
                <c:pt idx="3107">
                  <c:v>3107</c:v>
                </c:pt>
                <c:pt idx="3108">
                  <c:v>3108</c:v>
                </c:pt>
                <c:pt idx="3109">
                  <c:v>3109</c:v>
                </c:pt>
                <c:pt idx="3110">
                  <c:v>3110</c:v>
                </c:pt>
                <c:pt idx="3111">
                  <c:v>3111</c:v>
                </c:pt>
                <c:pt idx="3112">
                  <c:v>3112</c:v>
                </c:pt>
                <c:pt idx="3113">
                  <c:v>3113</c:v>
                </c:pt>
                <c:pt idx="3114">
                  <c:v>3114</c:v>
                </c:pt>
                <c:pt idx="3115">
                  <c:v>3115</c:v>
                </c:pt>
                <c:pt idx="3116">
                  <c:v>3116</c:v>
                </c:pt>
                <c:pt idx="3117">
                  <c:v>3117</c:v>
                </c:pt>
                <c:pt idx="3118">
                  <c:v>3118</c:v>
                </c:pt>
                <c:pt idx="3119">
                  <c:v>3119</c:v>
                </c:pt>
                <c:pt idx="3120">
                  <c:v>3120</c:v>
                </c:pt>
                <c:pt idx="3121">
                  <c:v>3121</c:v>
                </c:pt>
                <c:pt idx="3122">
                  <c:v>3122</c:v>
                </c:pt>
                <c:pt idx="3123">
                  <c:v>3123</c:v>
                </c:pt>
                <c:pt idx="3124">
                  <c:v>3124</c:v>
                </c:pt>
                <c:pt idx="3125">
                  <c:v>3125</c:v>
                </c:pt>
                <c:pt idx="3126">
                  <c:v>3126</c:v>
                </c:pt>
                <c:pt idx="3127">
                  <c:v>3127</c:v>
                </c:pt>
                <c:pt idx="3128">
                  <c:v>3128</c:v>
                </c:pt>
                <c:pt idx="3129">
                  <c:v>3129</c:v>
                </c:pt>
                <c:pt idx="3130">
                  <c:v>3130</c:v>
                </c:pt>
                <c:pt idx="3131">
                  <c:v>3131</c:v>
                </c:pt>
                <c:pt idx="3132">
                  <c:v>3132</c:v>
                </c:pt>
                <c:pt idx="3133">
                  <c:v>3133</c:v>
                </c:pt>
                <c:pt idx="3134">
                  <c:v>3134</c:v>
                </c:pt>
                <c:pt idx="3135">
                  <c:v>3135</c:v>
                </c:pt>
                <c:pt idx="3136">
                  <c:v>3136</c:v>
                </c:pt>
                <c:pt idx="3137">
                  <c:v>3137</c:v>
                </c:pt>
                <c:pt idx="3138">
                  <c:v>3138</c:v>
                </c:pt>
                <c:pt idx="3139">
                  <c:v>3139</c:v>
                </c:pt>
                <c:pt idx="3140">
                  <c:v>3140</c:v>
                </c:pt>
                <c:pt idx="3141">
                  <c:v>3141</c:v>
                </c:pt>
                <c:pt idx="3142">
                  <c:v>3142</c:v>
                </c:pt>
                <c:pt idx="3143">
                  <c:v>3143</c:v>
                </c:pt>
                <c:pt idx="3144">
                  <c:v>3144</c:v>
                </c:pt>
                <c:pt idx="3145">
                  <c:v>3145</c:v>
                </c:pt>
                <c:pt idx="3146">
                  <c:v>3146</c:v>
                </c:pt>
                <c:pt idx="3147">
                  <c:v>3147</c:v>
                </c:pt>
                <c:pt idx="3148">
                  <c:v>3148</c:v>
                </c:pt>
                <c:pt idx="3149">
                  <c:v>3149</c:v>
                </c:pt>
                <c:pt idx="3150">
                  <c:v>3150</c:v>
                </c:pt>
                <c:pt idx="3151">
                  <c:v>3151</c:v>
                </c:pt>
                <c:pt idx="3152">
                  <c:v>3152</c:v>
                </c:pt>
                <c:pt idx="3153">
                  <c:v>3153</c:v>
                </c:pt>
                <c:pt idx="3154">
                  <c:v>3154</c:v>
                </c:pt>
                <c:pt idx="3155">
                  <c:v>3155</c:v>
                </c:pt>
                <c:pt idx="3156">
                  <c:v>3156</c:v>
                </c:pt>
                <c:pt idx="3157">
                  <c:v>3157</c:v>
                </c:pt>
                <c:pt idx="3158">
                  <c:v>3158</c:v>
                </c:pt>
                <c:pt idx="3159">
                  <c:v>3159</c:v>
                </c:pt>
                <c:pt idx="3160">
                  <c:v>3160</c:v>
                </c:pt>
                <c:pt idx="3161">
                  <c:v>3161</c:v>
                </c:pt>
                <c:pt idx="3162">
                  <c:v>3162</c:v>
                </c:pt>
                <c:pt idx="3163">
                  <c:v>3163</c:v>
                </c:pt>
                <c:pt idx="3164">
                  <c:v>3164</c:v>
                </c:pt>
                <c:pt idx="3165">
                  <c:v>3165</c:v>
                </c:pt>
                <c:pt idx="3166">
                  <c:v>3166</c:v>
                </c:pt>
                <c:pt idx="3167">
                  <c:v>3167</c:v>
                </c:pt>
                <c:pt idx="3168">
                  <c:v>3168</c:v>
                </c:pt>
                <c:pt idx="3169">
                  <c:v>3169</c:v>
                </c:pt>
                <c:pt idx="3170">
                  <c:v>3170</c:v>
                </c:pt>
                <c:pt idx="3171">
                  <c:v>3171</c:v>
                </c:pt>
                <c:pt idx="3172">
                  <c:v>3172</c:v>
                </c:pt>
                <c:pt idx="3173">
                  <c:v>3173</c:v>
                </c:pt>
                <c:pt idx="3174">
                  <c:v>3174</c:v>
                </c:pt>
                <c:pt idx="3175">
                  <c:v>3175</c:v>
                </c:pt>
                <c:pt idx="3176">
                  <c:v>3176</c:v>
                </c:pt>
                <c:pt idx="3177">
                  <c:v>3177</c:v>
                </c:pt>
                <c:pt idx="3178">
                  <c:v>3178</c:v>
                </c:pt>
                <c:pt idx="3179">
                  <c:v>3179</c:v>
                </c:pt>
                <c:pt idx="3180">
                  <c:v>3180</c:v>
                </c:pt>
                <c:pt idx="3181">
                  <c:v>3181</c:v>
                </c:pt>
                <c:pt idx="3182">
                  <c:v>3182</c:v>
                </c:pt>
                <c:pt idx="3183">
                  <c:v>3183</c:v>
                </c:pt>
                <c:pt idx="3184">
                  <c:v>3184</c:v>
                </c:pt>
                <c:pt idx="3185">
                  <c:v>3185</c:v>
                </c:pt>
                <c:pt idx="3186">
                  <c:v>3186</c:v>
                </c:pt>
                <c:pt idx="3187">
                  <c:v>3187</c:v>
                </c:pt>
                <c:pt idx="3188">
                  <c:v>3188</c:v>
                </c:pt>
                <c:pt idx="3189">
                  <c:v>3189</c:v>
                </c:pt>
                <c:pt idx="3190">
                  <c:v>3190</c:v>
                </c:pt>
                <c:pt idx="3191">
                  <c:v>3191</c:v>
                </c:pt>
                <c:pt idx="3192">
                  <c:v>3192</c:v>
                </c:pt>
                <c:pt idx="3193">
                  <c:v>3193</c:v>
                </c:pt>
                <c:pt idx="3194">
                  <c:v>3194</c:v>
                </c:pt>
                <c:pt idx="3195">
                  <c:v>3195</c:v>
                </c:pt>
                <c:pt idx="3196">
                  <c:v>3196</c:v>
                </c:pt>
                <c:pt idx="3197">
                  <c:v>3197</c:v>
                </c:pt>
                <c:pt idx="3198">
                  <c:v>3198</c:v>
                </c:pt>
                <c:pt idx="3199">
                  <c:v>3199</c:v>
                </c:pt>
                <c:pt idx="3200">
                  <c:v>3200</c:v>
                </c:pt>
                <c:pt idx="3201">
                  <c:v>3201</c:v>
                </c:pt>
                <c:pt idx="3202">
                  <c:v>3202</c:v>
                </c:pt>
                <c:pt idx="3203">
                  <c:v>3203</c:v>
                </c:pt>
                <c:pt idx="3204">
                  <c:v>3204</c:v>
                </c:pt>
                <c:pt idx="3205">
                  <c:v>3205</c:v>
                </c:pt>
                <c:pt idx="3206">
                  <c:v>3206</c:v>
                </c:pt>
                <c:pt idx="3207">
                  <c:v>3207</c:v>
                </c:pt>
                <c:pt idx="3208">
                  <c:v>3208</c:v>
                </c:pt>
                <c:pt idx="3209">
                  <c:v>3209</c:v>
                </c:pt>
                <c:pt idx="3210">
                  <c:v>3210</c:v>
                </c:pt>
                <c:pt idx="3211">
                  <c:v>3211</c:v>
                </c:pt>
                <c:pt idx="3212">
                  <c:v>3212</c:v>
                </c:pt>
                <c:pt idx="3213">
                  <c:v>3213</c:v>
                </c:pt>
                <c:pt idx="3214">
                  <c:v>3214</c:v>
                </c:pt>
                <c:pt idx="3215">
                  <c:v>3215</c:v>
                </c:pt>
                <c:pt idx="3216">
                  <c:v>3216</c:v>
                </c:pt>
                <c:pt idx="3217">
                  <c:v>3217</c:v>
                </c:pt>
                <c:pt idx="3218">
                  <c:v>3218</c:v>
                </c:pt>
                <c:pt idx="3219">
                  <c:v>3219</c:v>
                </c:pt>
                <c:pt idx="3220">
                  <c:v>3220</c:v>
                </c:pt>
                <c:pt idx="3221">
                  <c:v>3221</c:v>
                </c:pt>
                <c:pt idx="3222">
                  <c:v>3222</c:v>
                </c:pt>
                <c:pt idx="3223">
                  <c:v>3223</c:v>
                </c:pt>
                <c:pt idx="3224">
                  <c:v>3224</c:v>
                </c:pt>
                <c:pt idx="3225">
                  <c:v>3225</c:v>
                </c:pt>
                <c:pt idx="3226">
                  <c:v>3226</c:v>
                </c:pt>
                <c:pt idx="3227">
                  <c:v>3227</c:v>
                </c:pt>
                <c:pt idx="3228">
                  <c:v>3228</c:v>
                </c:pt>
                <c:pt idx="3229">
                  <c:v>3229</c:v>
                </c:pt>
                <c:pt idx="3230">
                  <c:v>3230</c:v>
                </c:pt>
                <c:pt idx="3231">
                  <c:v>3231</c:v>
                </c:pt>
                <c:pt idx="3232">
                  <c:v>3232</c:v>
                </c:pt>
                <c:pt idx="3233">
                  <c:v>3233</c:v>
                </c:pt>
                <c:pt idx="3234">
                  <c:v>3234</c:v>
                </c:pt>
                <c:pt idx="3235">
                  <c:v>3235</c:v>
                </c:pt>
                <c:pt idx="3236">
                  <c:v>3236</c:v>
                </c:pt>
                <c:pt idx="3237">
                  <c:v>3237</c:v>
                </c:pt>
                <c:pt idx="3238">
                  <c:v>3238</c:v>
                </c:pt>
                <c:pt idx="3239">
                  <c:v>3239</c:v>
                </c:pt>
                <c:pt idx="3240">
                  <c:v>3240</c:v>
                </c:pt>
                <c:pt idx="3241">
                  <c:v>3241</c:v>
                </c:pt>
                <c:pt idx="3242">
                  <c:v>3242</c:v>
                </c:pt>
                <c:pt idx="3243">
                  <c:v>3243</c:v>
                </c:pt>
                <c:pt idx="3244">
                  <c:v>3244</c:v>
                </c:pt>
                <c:pt idx="3245">
                  <c:v>3245</c:v>
                </c:pt>
                <c:pt idx="3246">
                  <c:v>3246</c:v>
                </c:pt>
                <c:pt idx="3247">
                  <c:v>3247</c:v>
                </c:pt>
                <c:pt idx="3248">
                  <c:v>3248</c:v>
                </c:pt>
                <c:pt idx="3249">
                  <c:v>3249</c:v>
                </c:pt>
                <c:pt idx="3250">
                  <c:v>3250</c:v>
                </c:pt>
                <c:pt idx="3251">
                  <c:v>3251</c:v>
                </c:pt>
                <c:pt idx="3252">
                  <c:v>3252</c:v>
                </c:pt>
                <c:pt idx="3253">
                  <c:v>3253</c:v>
                </c:pt>
                <c:pt idx="3254">
                  <c:v>3254</c:v>
                </c:pt>
                <c:pt idx="3255">
                  <c:v>3255</c:v>
                </c:pt>
                <c:pt idx="3256">
                  <c:v>3256</c:v>
                </c:pt>
                <c:pt idx="3257">
                  <c:v>3257</c:v>
                </c:pt>
                <c:pt idx="3258">
                  <c:v>3258</c:v>
                </c:pt>
                <c:pt idx="3259">
                  <c:v>3259</c:v>
                </c:pt>
                <c:pt idx="3260">
                  <c:v>3260</c:v>
                </c:pt>
                <c:pt idx="3261">
                  <c:v>3261</c:v>
                </c:pt>
                <c:pt idx="3262">
                  <c:v>3262</c:v>
                </c:pt>
                <c:pt idx="3263">
                  <c:v>3263</c:v>
                </c:pt>
                <c:pt idx="3264">
                  <c:v>3264</c:v>
                </c:pt>
                <c:pt idx="3265">
                  <c:v>3265</c:v>
                </c:pt>
                <c:pt idx="3266">
                  <c:v>3266</c:v>
                </c:pt>
                <c:pt idx="3267">
                  <c:v>3267</c:v>
                </c:pt>
                <c:pt idx="3268">
                  <c:v>3268</c:v>
                </c:pt>
                <c:pt idx="3269">
                  <c:v>3269</c:v>
                </c:pt>
                <c:pt idx="3270">
                  <c:v>3270</c:v>
                </c:pt>
                <c:pt idx="3271">
                  <c:v>3271</c:v>
                </c:pt>
                <c:pt idx="3272">
                  <c:v>3272</c:v>
                </c:pt>
                <c:pt idx="3273">
                  <c:v>3273</c:v>
                </c:pt>
                <c:pt idx="3274">
                  <c:v>3274</c:v>
                </c:pt>
                <c:pt idx="3275">
                  <c:v>3275</c:v>
                </c:pt>
                <c:pt idx="3276">
                  <c:v>3276</c:v>
                </c:pt>
                <c:pt idx="3277">
                  <c:v>3277</c:v>
                </c:pt>
                <c:pt idx="3278">
                  <c:v>3278</c:v>
                </c:pt>
                <c:pt idx="3279">
                  <c:v>3279</c:v>
                </c:pt>
                <c:pt idx="3280">
                  <c:v>3280</c:v>
                </c:pt>
                <c:pt idx="3281">
                  <c:v>3281</c:v>
                </c:pt>
                <c:pt idx="3282">
                  <c:v>3282</c:v>
                </c:pt>
                <c:pt idx="3283">
                  <c:v>3283</c:v>
                </c:pt>
                <c:pt idx="3284">
                  <c:v>3284</c:v>
                </c:pt>
                <c:pt idx="3285">
                  <c:v>3285</c:v>
                </c:pt>
                <c:pt idx="3286">
                  <c:v>3286</c:v>
                </c:pt>
                <c:pt idx="3287">
                  <c:v>3287</c:v>
                </c:pt>
                <c:pt idx="3288">
                  <c:v>3288</c:v>
                </c:pt>
                <c:pt idx="3289">
                  <c:v>3289</c:v>
                </c:pt>
                <c:pt idx="3290">
                  <c:v>3290</c:v>
                </c:pt>
                <c:pt idx="3291">
                  <c:v>3291</c:v>
                </c:pt>
                <c:pt idx="3292">
                  <c:v>3292</c:v>
                </c:pt>
                <c:pt idx="3293">
                  <c:v>3293</c:v>
                </c:pt>
                <c:pt idx="3294">
                  <c:v>3294</c:v>
                </c:pt>
                <c:pt idx="3295">
                  <c:v>3295</c:v>
                </c:pt>
                <c:pt idx="3296">
                  <c:v>3296</c:v>
                </c:pt>
                <c:pt idx="3297">
                  <c:v>3297</c:v>
                </c:pt>
                <c:pt idx="3298">
                  <c:v>3298</c:v>
                </c:pt>
                <c:pt idx="3299">
                  <c:v>3299</c:v>
                </c:pt>
                <c:pt idx="3300">
                  <c:v>3300</c:v>
                </c:pt>
                <c:pt idx="3301">
                  <c:v>3301</c:v>
                </c:pt>
                <c:pt idx="3302">
                  <c:v>3302</c:v>
                </c:pt>
                <c:pt idx="3303">
                  <c:v>3303</c:v>
                </c:pt>
                <c:pt idx="3304">
                  <c:v>3304</c:v>
                </c:pt>
                <c:pt idx="3305">
                  <c:v>3305</c:v>
                </c:pt>
                <c:pt idx="3306">
                  <c:v>3306</c:v>
                </c:pt>
                <c:pt idx="3307">
                  <c:v>3307</c:v>
                </c:pt>
                <c:pt idx="3308">
                  <c:v>3308</c:v>
                </c:pt>
                <c:pt idx="3309">
                  <c:v>3309</c:v>
                </c:pt>
                <c:pt idx="3310">
                  <c:v>3310</c:v>
                </c:pt>
                <c:pt idx="3311">
                  <c:v>3311</c:v>
                </c:pt>
                <c:pt idx="3312">
                  <c:v>3312</c:v>
                </c:pt>
                <c:pt idx="3313">
                  <c:v>3313</c:v>
                </c:pt>
                <c:pt idx="3314">
                  <c:v>3314</c:v>
                </c:pt>
                <c:pt idx="3315">
                  <c:v>3315</c:v>
                </c:pt>
                <c:pt idx="3316">
                  <c:v>3316</c:v>
                </c:pt>
                <c:pt idx="3317">
                  <c:v>3317</c:v>
                </c:pt>
                <c:pt idx="3318">
                  <c:v>3318</c:v>
                </c:pt>
                <c:pt idx="3319">
                  <c:v>3319</c:v>
                </c:pt>
                <c:pt idx="3320">
                  <c:v>3320</c:v>
                </c:pt>
                <c:pt idx="3321">
                  <c:v>3321</c:v>
                </c:pt>
                <c:pt idx="3322">
                  <c:v>3322</c:v>
                </c:pt>
                <c:pt idx="3323">
                  <c:v>3323</c:v>
                </c:pt>
                <c:pt idx="3324">
                  <c:v>3324</c:v>
                </c:pt>
                <c:pt idx="3325">
                  <c:v>3325</c:v>
                </c:pt>
                <c:pt idx="3326">
                  <c:v>3326</c:v>
                </c:pt>
                <c:pt idx="3327">
                  <c:v>3327</c:v>
                </c:pt>
                <c:pt idx="3328">
                  <c:v>3328</c:v>
                </c:pt>
                <c:pt idx="3329">
                  <c:v>3329</c:v>
                </c:pt>
                <c:pt idx="3330">
                  <c:v>3330</c:v>
                </c:pt>
                <c:pt idx="3331">
                  <c:v>3331</c:v>
                </c:pt>
                <c:pt idx="3332">
                  <c:v>3332</c:v>
                </c:pt>
                <c:pt idx="3333">
                  <c:v>3333</c:v>
                </c:pt>
                <c:pt idx="3334">
                  <c:v>3334</c:v>
                </c:pt>
                <c:pt idx="3335">
                  <c:v>3335</c:v>
                </c:pt>
                <c:pt idx="3336">
                  <c:v>3336</c:v>
                </c:pt>
                <c:pt idx="3337">
                  <c:v>3337</c:v>
                </c:pt>
                <c:pt idx="3338">
                  <c:v>3338</c:v>
                </c:pt>
                <c:pt idx="3339">
                  <c:v>3339</c:v>
                </c:pt>
                <c:pt idx="3340">
                  <c:v>3340</c:v>
                </c:pt>
                <c:pt idx="3341">
                  <c:v>3341</c:v>
                </c:pt>
                <c:pt idx="3342">
                  <c:v>3342</c:v>
                </c:pt>
                <c:pt idx="3343">
                  <c:v>3343</c:v>
                </c:pt>
                <c:pt idx="3344">
                  <c:v>3344</c:v>
                </c:pt>
                <c:pt idx="3345">
                  <c:v>3345</c:v>
                </c:pt>
                <c:pt idx="3346">
                  <c:v>3346</c:v>
                </c:pt>
                <c:pt idx="3347">
                  <c:v>3347</c:v>
                </c:pt>
                <c:pt idx="3348">
                  <c:v>3348</c:v>
                </c:pt>
                <c:pt idx="3349">
                  <c:v>3349</c:v>
                </c:pt>
                <c:pt idx="3350">
                  <c:v>3350</c:v>
                </c:pt>
                <c:pt idx="3351">
                  <c:v>3351</c:v>
                </c:pt>
                <c:pt idx="3352">
                  <c:v>3352</c:v>
                </c:pt>
                <c:pt idx="3353">
                  <c:v>3353</c:v>
                </c:pt>
                <c:pt idx="3354">
                  <c:v>3354</c:v>
                </c:pt>
                <c:pt idx="3355">
                  <c:v>3355</c:v>
                </c:pt>
                <c:pt idx="3356">
                  <c:v>3356</c:v>
                </c:pt>
                <c:pt idx="3357">
                  <c:v>3357</c:v>
                </c:pt>
                <c:pt idx="3358">
                  <c:v>3358</c:v>
                </c:pt>
                <c:pt idx="3359">
                  <c:v>3359</c:v>
                </c:pt>
                <c:pt idx="3360">
                  <c:v>3360</c:v>
                </c:pt>
                <c:pt idx="3361">
                  <c:v>3361</c:v>
                </c:pt>
                <c:pt idx="3362">
                  <c:v>3362</c:v>
                </c:pt>
                <c:pt idx="3363">
                  <c:v>3363</c:v>
                </c:pt>
                <c:pt idx="3364">
                  <c:v>3364</c:v>
                </c:pt>
                <c:pt idx="3365">
                  <c:v>3365</c:v>
                </c:pt>
                <c:pt idx="3366">
                  <c:v>3366</c:v>
                </c:pt>
                <c:pt idx="3367">
                  <c:v>3367</c:v>
                </c:pt>
                <c:pt idx="3368">
                  <c:v>3368</c:v>
                </c:pt>
                <c:pt idx="3369">
                  <c:v>3369</c:v>
                </c:pt>
                <c:pt idx="3370">
                  <c:v>3370</c:v>
                </c:pt>
                <c:pt idx="3371">
                  <c:v>3371</c:v>
                </c:pt>
                <c:pt idx="3372">
                  <c:v>3372</c:v>
                </c:pt>
                <c:pt idx="3373">
                  <c:v>3373</c:v>
                </c:pt>
                <c:pt idx="3374">
                  <c:v>3374</c:v>
                </c:pt>
                <c:pt idx="3375">
                  <c:v>3375</c:v>
                </c:pt>
                <c:pt idx="3376">
                  <c:v>3376</c:v>
                </c:pt>
                <c:pt idx="3377">
                  <c:v>3377</c:v>
                </c:pt>
                <c:pt idx="3378">
                  <c:v>3378</c:v>
                </c:pt>
                <c:pt idx="3379">
                  <c:v>3379</c:v>
                </c:pt>
                <c:pt idx="3380">
                  <c:v>3380</c:v>
                </c:pt>
                <c:pt idx="3381">
                  <c:v>3381</c:v>
                </c:pt>
                <c:pt idx="3382">
                  <c:v>3382</c:v>
                </c:pt>
                <c:pt idx="3383">
                  <c:v>3383</c:v>
                </c:pt>
                <c:pt idx="3384">
                  <c:v>3384</c:v>
                </c:pt>
                <c:pt idx="3385">
                  <c:v>3385</c:v>
                </c:pt>
                <c:pt idx="3386">
                  <c:v>3386</c:v>
                </c:pt>
                <c:pt idx="3387">
                  <c:v>3387</c:v>
                </c:pt>
                <c:pt idx="3388">
                  <c:v>3388</c:v>
                </c:pt>
                <c:pt idx="3389">
                  <c:v>3389</c:v>
                </c:pt>
                <c:pt idx="3390">
                  <c:v>3390</c:v>
                </c:pt>
                <c:pt idx="3391">
                  <c:v>3391</c:v>
                </c:pt>
                <c:pt idx="3392">
                  <c:v>3392</c:v>
                </c:pt>
                <c:pt idx="3393">
                  <c:v>3393</c:v>
                </c:pt>
                <c:pt idx="3394">
                  <c:v>3394</c:v>
                </c:pt>
                <c:pt idx="3395">
                  <c:v>3395</c:v>
                </c:pt>
                <c:pt idx="3396">
                  <c:v>3396</c:v>
                </c:pt>
                <c:pt idx="3397">
                  <c:v>3397</c:v>
                </c:pt>
                <c:pt idx="3398">
                  <c:v>3398</c:v>
                </c:pt>
                <c:pt idx="3399">
                  <c:v>3399</c:v>
                </c:pt>
                <c:pt idx="3400">
                  <c:v>3400</c:v>
                </c:pt>
                <c:pt idx="3401">
                  <c:v>3401</c:v>
                </c:pt>
                <c:pt idx="3402">
                  <c:v>3402</c:v>
                </c:pt>
                <c:pt idx="3403">
                  <c:v>3403</c:v>
                </c:pt>
                <c:pt idx="3404">
                  <c:v>3404</c:v>
                </c:pt>
                <c:pt idx="3405">
                  <c:v>3405</c:v>
                </c:pt>
                <c:pt idx="3406">
                  <c:v>3406</c:v>
                </c:pt>
                <c:pt idx="3407">
                  <c:v>3407</c:v>
                </c:pt>
                <c:pt idx="3408">
                  <c:v>3408</c:v>
                </c:pt>
                <c:pt idx="3409">
                  <c:v>3409</c:v>
                </c:pt>
                <c:pt idx="3410">
                  <c:v>3410</c:v>
                </c:pt>
                <c:pt idx="3411">
                  <c:v>3411</c:v>
                </c:pt>
                <c:pt idx="3412">
                  <c:v>3412</c:v>
                </c:pt>
                <c:pt idx="3413">
                  <c:v>3413</c:v>
                </c:pt>
                <c:pt idx="3414">
                  <c:v>3414</c:v>
                </c:pt>
                <c:pt idx="3415">
                  <c:v>3415</c:v>
                </c:pt>
                <c:pt idx="3416">
                  <c:v>3416</c:v>
                </c:pt>
                <c:pt idx="3417">
                  <c:v>3417</c:v>
                </c:pt>
                <c:pt idx="3418">
                  <c:v>3418</c:v>
                </c:pt>
                <c:pt idx="3419">
                  <c:v>3419</c:v>
                </c:pt>
                <c:pt idx="3420">
                  <c:v>3420</c:v>
                </c:pt>
                <c:pt idx="3421">
                  <c:v>3421</c:v>
                </c:pt>
                <c:pt idx="3422">
                  <c:v>3422</c:v>
                </c:pt>
                <c:pt idx="3423">
                  <c:v>3423</c:v>
                </c:pt>
                <c:pt idx="3424">
                  <c:v>3424</c:v>
                </c:pt>
                <c:pt idx="3425">
                  <c:v>3425</c:v>
                </c:pt>
                <c:pt idx="3426">
                  <c:v>3426</c:v>
                </c:pt>
                <c:pt idx="3427">
                  <c:v>3427</c:v>
                </c:pt>
                <c:pt idx="3428">
                  <c:v>3428</c:v>
                </c:pt>
                <c:pt idx="3429">
                  <c:v>3429</c:v>
                </c:pt>
                <c:pt idx="3430">
                  <c:v>3430</c:v>
                </c:pt>
                <c:pt idx="3431">
                  <c:v>3431</c:v>
                </c:pt>
                <c:pt idx="3432">
                  <c:v>3432</c:v>
                </c:pt>
                <c:pt idx="3433">
                  <c:v>3433</c:v>
                </c:pt>
                <c:pt idx="3434">
                  <c:v>3434</c:v>
                </c:pt>
                <c:pt idx="3435">
                  <c:v>3435</c:v>
                </c:pt>
                <c:pt idx="3436">
                  <c:v>3436</c:v>
                </c:pt>
                <c:pt idx="3437">
                  <c:v>3437</c:v>
                </c:pt>
                <c:pt idx="3438">
                  <c:v>3438</c:v>
                </c:pt>
                <c:pt idx="3439">
                  <c:v>3439</c:v>
                </c:pt>
                <c:pt idx="3440">
                  <c:v>3440</c:v>
                </c:pt>
                <c:pt idx="3441">
                  <c:v>3441</c:v>
                </c:pt>
                <c:pt idx="3442">
                  <c:v>3442</c:v>
                </c:pt>
                <c:pt idx="3443">
                  <c:v>3443</c:v>
                </c:pt>
                <c:pt idx="3444">
                  <c:v>3444</c:v>
                </c:pt>
                <c:pt idx="3445">
                  <c:v>3445</c:v>
                </c:pt>
                <c:pt idx="3446">
                  <c:v>3446</c:v>
                </c:pt>
                <c:pt idx="3447">
                  <c:v>3447</c:v>
                </c:pt>
                <c:pt idx="3448">
                  <c:v>3448</c:v>
                </c:pt>
                <c:pt idx="3449">
                  <c:v>3449</c:v>
                </c:pt>
                <c:pt idx="3450">
                  <c:v>3450</c:v>
                </c:pt>
                <c:pt idx="3451">
                  <c:v>3451</c:v>
                </c:pt>
                <c:pt idx="3452">
                  <c:v>3452</c:v>
                </c:pt>
                <c:pt idx="3453">
                  <c:v>3453</c:v>
                </c:pt>
                <c:pt idx="3454">
                  <c:v>3454</c:v>
                </c:pt>
                <c:pt idx="3455">
                  <c:v>3455</c:v>
                </c:pt>
                <c:pt idx="3456">
                  <c:v>3456</c:v>
                </c:pt>
                <c:pt idx="3457">
                  <c:v>3457</c:v>
                </c:pt>
                <c:pt idx="3458">
                  <c:v>3458</c:v>
                </c:pt>
                <c:pt idx="3459">
                  <c:v>3459</c:v>
                </c:pt>
                <c:pt idx="3460">
                  <c:v>3460</c:v>
                </c:pt>
                <c:pt idx="3461">
                  <c:v>3461</c:v>
                </c:pt>
                <c:pt idx="3462">
                  <c:v>3462</c:v>
                </c:pt>
                <c:pt idx="3463">
                  <c:v>3463</c:v>
                </c:pt>
                <c:pt idx="3464">
                  <c:v>3464</c:v>
                </c:pt>
                <c:pt idx="3465">
                  <c:v>3465</c:v>
                </c:pt>
                <c:pt idx="3466">
                  <c:v>3466</c:v>
                </c:pt>
                <c:pt idx="3467">
                  <c:v>3467</c:v>
                </c:pt>
                <c:pt idx="3468">
                  <c:v>3468</c:v>
                </c:pt>
                <c:pt idx="3469">
                  <c:v>3469</c:v>
                </c:pt>
                <c:pt idx="3470">
                  <c:v>3470</c:v>
                </c:pt>
                <c:pt idx="3471">
                  <c:v>3471</c:v>
                </c:pt>
                <c:pt idx="3472">
                  <c:v>3472</c:v>
                </c:pt>
                <c:pt idx="3473">
                  <c:v>3473</c:v>
                </c:pt>
                <c:pt idx="3474">
                  <c:v>3474</c:v>
                </c:pt>
                <c:pt idx="3475">
                  <c:v>3475</c:v>
                </c:pt>
                <c:pt idx="3476">
                  <c:v>3476</c:v>
                </c:pt>
                <c:pt idx="3477">
                  <c:v>3477</c:v>
                </c:pt>
                <c:pt idx="3478">
                  <c:v>3478</c:v>
                </c:pt>
                <c:pt idx="3479">
                  <c:v>3479</c:v>
                </c:pt>
                <c:pt idx="3480">
                  <c:v>3480</c:v>
                </c:pt>
                <c:pt idx="3481">
                  <c:v>3481</c:v>
                </c:pt>
                <c:pt idx="3482">
                  <c:v>3482</c:v>
                </c:pt>
                <c:pt idx="3483">
                  <c:v>3483</c:v>
                </c:pt>
                <c:pt idx="3484">
                  <c:v>3484</c:v>
                </c:pt>
                <c:pt idx="3485">
                  <c:v>3485</c:v>
                </c:pt>
                <c:pt idx="3486">
                  <c:v>3486</c:v>
                </c:pt>
                <c:pt idx="3487">
                  <c:v>3487</c:v>
                </c:pt>
                <c:pt idx="3488">
                  <c:v>3488</c:v>
                </c:pt>
                <c:pt idx="3489">
                  <c:v>3489</c:v>
                </c:pt>
                <c:pt idx="3490">
                  <c:v>3490</c:v>
                </c:pt>
                <c:pt idx="3491">
                  <c:v>3491</c:v>
                </c:pt>
                <c:pt idx="3492">
                  <c:v>3492</c:v>
                </c:pt>
                <c:pt idx="3493">
                  <c:v>3493</c:v>
                </c:pt>
                <c:pt idx="3494">
                  <c:v>3494</c:v>
                </c:pt>
                <c:pt idx="3495">
                  <c:v>3495</c:v>
                </c:pt>
                <c:pt idx="3496">
                  <c:v>3496</c:v>
                </c:pt>
                <c:pt idx="3497">
                  <c:v>3497</c:v>
                </c:pt>
                <c:pt idx="3498">
                  <c:v>3498</c:v>
                </c:pt>
                <c:pt idx="3499">
                  <c:v>3499</c:v>
                </c:pt>
                <c:pt idx="3500">
                  <c:v>3500</c:v>
                </c:pt>
                <c:pt idx="3501">
                  <c:v>3501</c:v>
                </c:pt>
                <c:pt idx="3502">
                  <c:v>3502</c:v>
                </c:pt>
                <c:pt idx="3503">
                  <c:v>3503</c:v>
                </c:pt>
                <c:pt idx="3504">
                  <c:v>3504</c:v>
                </c:pt>
                <c:pt idx="3505">
                  <c:v>3505</c:v>
                </c:pt>
                <c:pt idx="3506">
                  <c:v>3506</c:v>
                </c:pt>
                <c:pt idx="3507">
                  <c:v>3507</c:v>
                </c:pt>
                <c:pt idx="3508">
                  <c:v>3508</c:v>
                </c:pt>
                <c:pt idx="3509">
                  <c:v>3509</c:v>
                </c:pt>
                <c:pt idx="3510">
                  <c:v>3510</c:v>
                </c:pt>
                <c:pt idx="3511">
                  <c:v>3511</c:v>
                </c:pt>
                <c:pt idx="3512">
                  <c:v>3512</c:v>
                </c:pt>
                <c:pt idx="3513">
                  <c:v>3513</c:v>
                </c:pt>
                <c:pt idx="3514">
                  <c:v>3514</c:v>
                </c:pt>
                <c:pt idx="3515">
                  <c:v>3515</c:v>
                </c:pt>
                <c:pt idx="3516">
                  <c:v>3516</c:v>
                </c:pt>
                <c:pt idx="3517">
                  <c:v>3517</c:v>
                </c:pt>
                <c:pt idx="3518">
                  <c:v>3518</c:v>
                </c:pt>
                <c:pt idx="3519">
                  <c:v>3519</c:v>
                </c:pt>
                <c:pt idx="3520">
                  <c:v>3520</c:v>
                </c:pt>
                <c:pt idx="3521">
                  <c:v>3521</c:v>
                </c:pt>
                <c:pt idx="3522">
                  <c:v>3522</c:v>
                </c:pt>
                <c:pt idx="3523">
                  <c:v>3523</c:v>
                </c:pt>
                <c:pt idx="3524">
                  <c:v>3524</c:v>
                </c:pt>
                <c:pt idx="3525">
                  <c:v>3525</c:v>
                </c:pt>
                <c:pt idx="3526">
                  <c:v>3526</c:v>
                </c:pt>
                <c:pt idx="3527">
                  <c:v>3527</c:v>
                </c:pt>
                <c:pt idx="3528">
                  <c:v>3528</c:v>
                </c:pt>
                <c:pt idx="3529">
                  <c:v>3529</c:v>
                </c:pt>
                <c:pt idx="3530">
                  <c:v>3530</c:v>
                </c:pt>
                <c:pt idx="3531">
                  <c:v>3531</c:v>
                </c:pt>
                <c:pt idx="3532">
                  <c:v>3532</c:v>
                </c:pt>
                <c:pt idx="3533">
                  <c:v>3533</c:v>
                </c:pt>
                <c:pt idx="3534">
                  <c:v>3534</c:v>
                </c:pt>
                <c:pt idx="3535">
                  <c:v>3535</c:v>
                </c:pt>
                <c:pt idx="3536">
                  <c:v>3536</c:v>
                </c:pt>
                <c:pt idx="3537">
                  <c:v>3537</c:v>
                </c:pt>
                <c:pt idx="3538">
                  <c:v>3538</c:v>
                </c:pt>
                <c:pt idx="3539">
                  <c:v>3539</c:v>
                </c:pt>
                <c:pt idx="3540">
                  <c:v>3540</c:v>
                </c:pt>
                <c:pt idx="3541">
                  <c:v>3541</c:v>
                </c:pt>
                <c:pt idx="3542">
                  <c:v>3542</c:v>
                </c:pt>
                <c:pt idx="3543">
                  <c:v>3543</c:v>
                </c:pt>
                <c:pt idx="3544">
                  <c:v>3544</c:v>
                </c:pt>
                <c:pt idx="3545">
                  <c:v>3545</c:v>
                </c:pt>
                <c:pt idx="3546">
                  <c:v>3546</c:v>
                </c:pt>
                <c:pt idx="3547">
                  <c:v>3547</c:v>
                </c:pt>
                <c:pt idx="3548">
                  <c:v>3548</c:v>
                </c:pt>
                <c:pt idx="3549">
                  <c:v>3549</c:v>
                </c:pt>
                <c:pt idx="3550">
                  <c:v>3550</c:v>
                </c:pt>
                <c:pt idx="3551">
                  <c:v>3551</c:v>
                </c:pt>
                <c:pt idx="3552">
                  <c:v>3552</c:v>
                </c:pt>
                <c:pt idx="3553">
                  <c:v>3553</c:v>
                </c:pt>
                <c:pt idx="3554">
                  <c:v>3554</c:v>
                </c:pt>
                <c:pt idx="3555">
                  <c:v>3555</c:v>
                </c:pt>
                <c:pt idx="3556">
                  <c:v>3556</c:v>
                </c:pt>
                <c:pt idx="3557">
                  <c:v>3557</c:v>
                </c:pt>
                <c:pt idx="3558">
                  <c:v>3558</c:v>
                </c:pt>
                <c:pt idx="3559">
                  <c:v>3559</c:v>
                </c:pt>
                <c:pt idx="3560">
                  <c:v>3560</c:v>
                </c:pt>
                <c:pt idx="3561">
                  <c:v>3561</c:v>
                </c:pt>
                <c:pt idx="3562">
                  <c:v>3562</c:v>
                </c:pt>
                <c:pt idx="3563">
                  <c:v>3563</c:v>
                </c:pt>
                <c:pt idx="3564">
                  <c:v>3564</c:v>
                </c:pt>
                <c:pt idx="3565">
                  <c:v>3565</c:v>
                </c:pt>
                <c:pt idx="3566">
                  <c:v>3566</c:v>
                </c:pt>
                <c:pt idx="3567">
                  <c:v>3567</c:v>
                </c:pt>
                <c:pt idx="3568">
                  <c:v>3568</c:v>
                </c:pt>
                <c:pt idx="3569">
                  <c:v>3569</c:v>
                </c:pt>
                <c:pt idx="3570">
                  <c:v>3570</c:v>
                </c:pt>
                <c:pt idx="3571">
                  <c:v>3571</c:v>
                </c:pt>
                <c:pt idx="3572">
                  <c:v>3572</c:v>
                </c:pt>
                <c:pt idx="3573">
                  <c:v>3573</c:v>
                </c:pt>
                <c:pt idx="3574">
                  <c:v>3574</c:v>
                </c:pt>
                <c:pt idx="3575">
                  <c:v>3575</c:v>
                </c:pt>
                <c:pt idx="3576">
                  <c:v>3576</c:v>
                </c:pt>
                <c:pt idx="3577">
                  <c:v>3577</c:v>
                </c:pt>
                <c:pt idx="3578">
                  <c:v>3578</c:v>
                </c:pt>
                <c:pt idx="3579">
                  <c:v>3579</c:v>
                </c:pt>
                <c:pt idx="3580">
                  <c:v>3580</c:v>
                </c:pt>
                <c:pt idx="3581">
                  <c:v>3581</c:v>
                </c:pt>
                <c:pt idx="3582">
                  <c:v>3582</c:v>
                </c:pt>
                <c:pt idx="3583">
                  <c:v>3583</c:v>
                </c:pt>
                <c:pt idx="3584">
                  <c:v>3584</c:v>
                </c:pt>
                <c:pt idx="3585">
                  <c:v>3585</c:v>
                </c:pt>
                <c:pt idx="3586">
                  <c:v>3586</c:v>
                </c:pt>
                <c:pt idx="3587">
                  <c:v>3587</c:v>
                </c:pt>
                <c:pt idx="3588">
                  <c:v>3588</c:v>
                </c:pt>
                <c:pt idx="3589">
                  <c:v>3589</c:v>
                </c:pt>
                <c:pt idx="3590">
                  <c:v>3590</c:v>
                </c:pt>
                <c:pt idx="3591">
                  <c:v>3591</c:v>
                </c:pt>
                <c:pt idx="3592">
                  <c:v>3592</c:v>
                </c:pt>
                <c:pt idx="3593">
                  <c:v>3593</c:v>
                </c:pt>
                <c:pt idx="3594">
                  <c:v>3594</c:v>
                </c:pt>
                <c:pt idx="3595">
                  <c:v>3595</c:v>
                </c:pt>
                <c:pt idx="3596">
                  <c:v>3596</c:v>
                </c:pt>
                <c:pt idx="3597">
                  <c:v>3597</c:v>
                </c:pt>
                <c:pt idx="3598">
                  <c:v>3598</c:v>
                </c:pt>
                <c:pt idx="3599">
                  <c:v>3599</c:v>
                </c:pt>
                <c:pt idx="3600">
                  <c:v>3600</c:v>
                </c:pt>
                <c:pt idx="3601">
                  <c:v>3601</c:v>
                </c:pt>
                <c:pt idx="3602">
                  <c:v>3602</c:v>
                </c:pt>
                <c:pt idx="3603">
                  <c:v>3603</c:v>
                </c:pt>
                <c:pt idx="3604">
                  <c:v>3604</c:v>
                </c:pt>
                <c:pt idx="3605">
                  <c:v>3605</c:v>
                </c:pt>
                <c:pt idx="3606">
                  <c:v>3606</c:v>
                </c:pt>
                <c:pt idx="3607">
                  <c:v>3607</c:v>
                </c:pt>
                <c:pt idx="3608">
                  <c:v>3608</c:v>
                </c:pt>
                <c:pt idx="3609">
                  <c:v>3609</c:v>
                </c:pt>
                <c:pt idx="3610">
                  <c:v>3610</c:v>
                </c:pt>
                <c:pt idx="3611">
                  <c:v>3611</c:v>
                </c:pt>
                <c:pt idx="3612">
                  <c:v>3612</c:v>
                </c:pt>
                <c:pt idx="3613">
                  <c:v>3613</c:v>
                </c:pt>
                <c:pt idx="3614">
                  <c:v>3614</c:v>
                </c:pt>
                <c:pt idx="3615">
                  <c:v>3615</c:v>
                </c:pt>
                <c:pt idx="3616">
                  <c:v>3616</c:v>
                </c:pt>
                <c:pt idx="3617">
                  <c:v>3617</c:v>
                </c:pt>
                <c:pt idx="3618">
                  <c:v>3618</c:v>
                </c:pt>
                <c:pt idx="3619">
                  <c:v>3619</c:v>
                </c:pt>
                <c:pt idx="3620">
                  <c:v>3620</c:v>
                </c:pt>
                <c:pt idx="3621">
                  <c:v>3621</c:v>
                </c:pt>
                <c:pt idx="3622">
                  <c:v>3622</c:v>
                </c:pt>
                <c:pt idx="3623">
                  <c:v>3623</c:v>
                </c:pt>
                <c:pt idx="3624">
                  <c:v>3624</c:v>
                </c:pt>
                <c:pt idx="3625">
                  <c:v>3625</c:v>
                </c:pt>
                <c:pt idx="3626">
                  <c:v>3626</c:v>
                </c:pt>
                <c:pt idx="3627">
                  <c:v>3627</c:v>
                </c:pt>
                <c:pt idx="3628">
                  <c:v>3628</c:v>
                </c:pt>
                <c:pt idx="3629">
                  <c:v>3629</c:v>
                </c:pt>
                <c:pt idx="3630">
                  <c:v>3630</c:v>
                </c:pt>
                <c:pt idx="3631">
                  <c:v>3631</c:v>
                </c:pt>
                <c:pt idx="3632">
                  <c:v>3632</c:v>
                </c:pt>
                <c:pt idx="3633">
                  <c:v>3633</c:v>
                </c:pt>
                <c:pt idx="3634">
                  <c:v>3634</c:v>
                </c:pt>
                <c:pt idx="3635">
                  <c:v>3635</c:v>
                </c:pt>
                <c:pt idx="3636">
                  <c:v>3636</c:v>
                </c:pt>
                <c:pt idx="3637">
                  <c:v>3637</c:v>
                </c:pt>
                <c:pt idx="3638">
                  <c:v>3638</c:v>
                </c:pt>
                <c:pt idx="3639">
                  <c:v>3639</c:v>
                </c:pt>
                <c:pt idx="3640">
                  <c:v>3640</c:v>
                </c:pt>
                <c:pt idx="3641">
                  <c:v>3641</c:v>
                </c:pt>
                <c:pt idx="3642">
                  <c:v>3642</c:v>
                </c:pt>
                <c:pt idx="3643">
                  <c:v>3643</c:v>
                </c:pt>
                <c:pt idx="3644">
                  <c:v>3644</c:v>
                </c:pt>
                <c:pt idx="3645">
                  <c:v>3645</c:v>
                </c:pt>
                <c:pt idx="3646">
                  <c:v>3646</c:v>
                </c:pt>
                <c:pt idx="3647">
                  <c:v>3647</c:v>
                </c:pt>
                <c:pt idx="3648">
                  <c:v>3648</c:v>
                </c:pt>
                <c:pt idx="3649">
                  <c:v>3649</c:v>
                </c:pt>
                <c:pt idx="3650">
                  <c:v>3650</c:v>
                </c:pt>
                <c:pt idx="3651">
                  <c:v>3651</c:v>
                </c:pt>
                <c:pt idx="3652">
                  <c:v>3652</c:v>
                </c:pt>
                <c:pt idx="3653">
                  <c:v>3653</c:v>
                </c:pt>
                <c:pt idx="3654">
                  <c:v>3654</c:v>
                </c:pt>
                <c:pt idx="3655">
                  <c:v>3655</c:v>
                </c:pt>
                <c:pt idx="3656">
                  <c:v>3656</c:v>
                </c:pt>
                <c:pt idx="3657">
                  <c:v>3657</c:v>
                </c:pt>
                <c:pt idx="3658">
                  <c:v>3658</c:v>
                </c:pt>
                <c:pt idx="3659">
                  <c:v>3659</c:v>
                </c:pt>
                <c:pt idx="3660">
                  <c:v>3660</c:v>
                </c:pt>
                <c:pt idx="3661">
                  <c:v>3661</c:v>
                </c:pt>
                <c:pt idx="3662">
                  <c:v>3662</c:v>
                </c:pt>
                <c:pt idx="3663">
                  <c:v>3663</c:v>
                </c:pt>
                <c:pt idx="3664">
                  <c:v>3664</c:v>
                </c:pt>
                <c:pt idx="3665">
                  <c:v>3665</c:v>
                </c:pt>
                <c:pt idx="3666">
                  <c:v>3666</c:v>
                </c:pt>
                <c:pt idx="3667">
                  <c:v>3667</c:v>
                </c:pt>
                <c:pt idx="3668">
                  <c:v>3668</c:v>
                </c:pt>
                <c:pt idx="3669">
                  <c:v>3669</c:v>
                </c:pt>
                <c:pt idx="3670">
                  <c:v>3670</c:v>
                </c:pt>
                <c:pt idx="3671">
                  <c:v>3671</c:v>
                </c:pt>
                <c:pt idx="3672">
                  <c:v>3672</c:v>
                </c:pt>
                <c:pt idx="3673">
                  <c:v>3673</c:v>
                </c:pt>
                <c:pt idx="3674">
                  <c:v>3674</c:v>
                </c:pt>
                <c:pt idx="3675">
                  <c:v>3675</c:v>
                </c:pt>
                <c:pt idx="3676">
                  <c:v>3676</c:v>
                </c:pt>
                <c:pt idx="3677">
                  <c:v>3677</c:v>
                </c:pt>
                <c:pt idx="3678">
                  <c:v>3678</c:v>
                </c:pt>
                <c:pt idx="3679">
                  <c:v>3679</c:v>
                </c:pt>
                <c:pt idx="3680">
                  <c:v>3680</c:v>
                </c:pt>
                <c:pt idx="3681">
                  <c:v>3681</c:v>
                </c:pt>
                <c:pt idx="3682">
                  <c:v>3682</c:v>
                </c:pt>
                <c:pt idx="3683">
                  <c:v>3683</c:v>
                </c:pt>
                <c:pt idx="3684">
                  <c:v>3684</c:v>
                </c:pt>
                <c:pt idx="3685">
                  <c:v>3685</c:v>
                </c:pt>
                <c:pt idx="3686">
                  <c:v>3686</c:v>
                </c:pt>
                <c:pt idx="3687">
                  <c:v>3687</c:v>
                </c:pt>
                <c:pt idx="3688">
                  <c:v>3688</c:v>
                </c:pt>
                <c:pt idx="3689">
                  <c:v>3689</c:v>
                </c:pt>
                <c:pt idx="3690">
                  <c:v>3690</c:v>
                </c:pt>
                <c:pt idx="3691">
                  <c:v>3691</c:v>
                </c:pt>
                <c:pt idx="3692">
                  <c:v>3692</c:v>
                </c:pt>
                <c:pt idx="3693">
                  <c:v>3693</c:v>
                </c:pt>
                <c:pt idx="3694">
                  <c:v>3694</c:v>
                </c:pt>
                <c:pt idx="3695">
                  <c:v>3695</c:v>
                </c:pt>
                <c:pt idx="3696">
                  <c:v>3696</c:v>
                </c:pt>
                <c:pt idx="3697">
                  <c:v>3697</c:v>
                </c:pt>
                <c:pt idx="3698">
                  <c:v>3698</c:v>
                </c:pt>
                <c:pt idx="3699">
                  <c:v>3699</c:v>
                </c:pt>
                <c:pt idx="3700">
                  <c:v>3700</c:v>
                </c:pt>
                <c:pt idx="3701">
                  <c:v>3701</c:v>
                </c:pt>
                <c:pt idx="3702">
                  <c:v>3702</c:v>
                </c:pt>
                <c:pt idx="3703">
                  <c:v>3703</c:v>
                </c:pt>
                <c:pt idx="3704">
                  <c:v>3704</c:v>
                </c:pt>
                <c:pt idx="3705">
                  <c:v>3705</c:v>
                </c:pt>
                <c:pt idx="3706">
                  <c:v>3706</c:v>
                </c:pt>
                <c:pt idx="3707">
                  <c:v>3707</c:v>
                </c:pt>
                <c:pt idx="3708">
                  <c:v>3708</c:v>
                </c:pt>
                <c:pt idx="3709">
                  <c:v>3709</c:v>
                </c:pt>
                <c:pt idx="3710">
                  <c:v>3710</c:v>
                </c:pt>
                <c:pt idx="3711">
                  <c:v>3711</c:v>
                </c:pt>
                <c:pt idx="3712">
                  <c:v>3712</c:v>
                </c:pt>
                <c:pt idx="3713">
                  <c:v>3713</c:v>
                </c:pt>
                <c:pt idx="3714">
                  <c:v>3714</c:v>
                </c:pt>
                <c:pt idx="3715">
                  <c:v>3715</c:v>
                </c:pt>
                <c:pt idx="3716">
                  <c:v>3716</c:v>
                </c:pt>
                <c:pt idx="3717">
                  <c:v>3717</c:v>
                </c:pt>
                <c:pt idx="3718">
                  <c:v>3718</c:v>
                </c:pt>
                <c:pt idx="3719">
                  <c:v>3719</c:v>
                </c:pt>
                <c:pt idx="3720">
                  <c:v>3720</c:v>
                </c:pt>
                <c:pt idx="3721">
                  <c:v>3721</c:v>
                </c:pt>
                <c:pt idx="3722">
                  <c:v>3722</c:v>
                </c:pt>
                <c:pt idx="3723">
                  <c:v>3723</c:v>
                </c:pt>
                <c:pt idx="3724">
                  <c:v>3724</c:v>
                </c:pt>
                <c:pt idx="3725">
                  <c:v>3725</c:v>
                </c:pt>
                <c:pt idx="3726">
                  <c:v>3726</c:v>
                </c:pt>
                <c:pt idx="3727">
                  <c:v>3727</c:v>
                </c:pt>
                <c:pt idx="3728">
                  <c:v>3728</c:v>
                </c:pt>
                <c:pt idx="3729">
                  <c:v>3729</c:v>
                </c:pt>
                <c:pt idx="3730">
                  <c:v>3730</c:v>
                </c:pt>
                <c:pt idx="3731">
                  <c:v>3731</c:v>
                </c:pt>
                <c:pt idx="3732">
                  <c:v>3732</c:v>
                </c:pt>
                <c:pt idx="3733">
                  <c:v>3733</c:v>
                </c:pt>
                <c:pt idx="3734">
                  <c:v>3734</c:v>
                </c:pt>
                <c:pt idx="3735">
                  <c:v>3735</c:v>
                </c:pt>
                <c:pt idx="3736">
                  <c:v>3736</c:v>
                </c:pt>
                <c:pt idx="3737">
                  <c:v>3737</c:v>
                </c:pt>
                <c:pt idx="3738">
                  <c:v>3738</c:v>
                </c:pt>
                <c:pt idx="3739">
                  <c:v>3739</c:v>
                </c:pt>
                <c:pt idx="3740">
                  <c:v>3740</c:v>
                </c:pt>
                <c:pt idx="3741">
                  <c:v>3741</c:v>
                </c:pt>
                <c:pt idx="3742">
                  <c:v>3742</c:v>
                </c:pt>
                <c:pt idx="3743">
                  <c:v>3743</c:v>
                </c:pt>
                <c:pt idx="3744">
                  <c:v>3744</c:v>
                </c:pt>
                <c:pt idx="3745">
                  <c:v>3745</c:v>
                </c:pt>
                <c:pt idx="3746">
                  <c:v>3746</c:v>
                </c:pt>
                <c:pt idx="3747">
                  <c:v>3747</c:v>
                </c:pt>
                <c:pt idx="3748">
                  <c:v>3748</c:v>
                </c:pt>
                <c:pt idx="3749">
                  <c:v>3749</c:v>
                </c:pt>
                <c:pt idx="3750">
                  <c:v>3750</c:v>
                </c:pt>
                <c:pt idx="3751">
                  <c:v>3751</c:v>
                </c:pt>
                <c:pt idx="3752">
                  <c:v>3752</c:v>
                </c:pt>
                <c:pt idx="3753">
                  <c:v>3753</c:v>
                </c:pt>
                <c:pt idx="3754">
                  <c:v>3754</c:v>
                </c:pt>
                <c:pt idx="3755">
                  <c:v>3755</c:v>
                </c:pt>
                <c:pt idx="3756">
                  <c:v>3756</c:v>
                </c:pt>
                <c:pt idx="3757">
                  <c:v>3757</c:v>
                </c:pt>
                <c:pt idx="3758">
                  <c:v>3758</c:v>
                </c:pt>
                <c:pt idx="3759">
                  <c:v>3759</c:v>
                </c:pt>
                <c:pt idx="3760">
                  <c:v>3760</c:v>
                </c:pt>
                <c:pt idx="3761">
                  <c:v>3761</c:v>
                </c:pt>
                <c:pt idx="3762">
                  <c:v>3762</c:v>
                </c:pt>
                <c:pt idx="3763">
                  <c:v>3763</c:v>
                </c:pt>
                <c:pt idx="3764">
                  <c:v>3764</c:v>
                </c:pt>
                <c:pt idx="3765">
                  <c:v>3765</c:v>
                </c:pt>
                <c:pt idx="3766">
                  <c:v>3766</c:v>
                </c:pt>
                <c:pt idx="3767">
                  <c:v>3767</c:v>
                </c:pt>
                <c:pt idx="3768">
                  <c:v>3768</c:v>
                </c:pt>
                <c:pt idx="3769">
                  <c:v>3769</c:v>
                </c:pt>
                <c:pt idx="3770">
                  <c:v>3770</c:v>
                </c:pt>
                <c:pt idx="3771">
                  <c:v>3771</c:v>
                </c:pt>
                <c:pt idx="3772">
                  <c:v>3772</c:v>
                </c:pt>
                <c:pt idx="3773">
                  <c:v>3773</c:v>
                </c:pt>
                <c:pt idx="3774">
                  <c:v>3774</c:v>
                </c:pt>
                <c:pt idx="3775">
                  <c:v>3775</c:v>
                </c:pt>
                <c:pt idx="3776">
                  <c:v>3776</c:v>
                </c:pt>
                <c:pt idx="3777">
                  <c:v>3777</c:v>
                </c:pt>
                <c:pt idx="3778">
                  <c:v>3778</c:v>
                </c:pt>
                <c:pt idx="3779">
                  <c:v>3779</c:v>
                </c:pt>
                <c:pt idx="3780">
                  <c:v>3780</c:v>
                </c:pt>
                <c:pt idx="3781">
                  <c:v>3781</c:v>
                </c:pt>
                <c:pt idx="3782">
                  <c:v>3782</c:v>
                </c:pt>
                <c:pt idx="3783">
                  <c:v>3783</c:v>
                </c:pt>
                <c:pt idx="3784">
                  <c:v>3784</c:v>
                </c:pt>
                <c:pt idx="3785">
                  <c:v>3785</c:v>
                </c:pt>
                <c:pt idx="3786">
                  <c:v>3786</c:v>
                </c:pt>
                <c:pt idx="3787">
                  <c:v>3787</c:v>
                </c:pt>
                <c:pt idx="3788">
                  <c:v>3788</c:v>
                </c:pt>
                <c:pt idx="3789">
                  <c:v>3789</c:v>
                </c:pt>
                <c:pt idx="3790">
                  <c:v>3790</c:v>
                </c:pt>
                <c:pt idx="3791">
                  <c:v>3791</c:v>
                </c:pt>
                <c:pt idx="3792">
                  <c:v>3792</c:v>
                </c:pt>
                <c:pt idx="3793">
                  <c:v>3793</c:v>
                </c:pt>
                <c:pt idx="3794">
                  <c:v>3794</c:v>
                </c:pt>
                <c:pt idx="3795">
                  <c:v>3795</c:v>
                </c:pt>
                <c:pt idx="3796">
                  <c:v>3796</c:v>
                </c:pt>
                <c:pt idx="3797">
                  <c:v>3797</c:v>
                </c:pt>
                <c:pt idx="3798">
                  <c:v>3798</c:v>
                </c:pt>
                <c:pt idx="3799">
                  <c:v>3799</c:v>
                </c:pt>
                <c:pt idx="3800">
                  <c:v>3800</c:v>
                </c:pt>
                <c:pt idx="3801">
                  <c:v>3801</c:v>
                </c:pt>
                <c:pt idx="3802">
                  <c:v>3802</c:v>
                </c:pt>
                <c:pt idx="3803">
                  <c:v>3803</c:v>
                </c:pt>
                <c:pt idx="3804">
                  <c:v>3804</c:v>
                </c:pt>
                <c:pt idx="3805">
                  <c:v>3805</c:v>
                </c:pt>
                <c:pt idx="3806">
                  <c:v>3806</c:v>
                </c:pt>
                <c:pt idx="3807">
                  <c:v>3807</c:v>
                </c:pt>
                <c:pt idx="3808">
                  <c:v>3808</c:v>
                </c:pt>
                <c:pt idx="3809">
                  <c:v>3809</c:v>
                </c:pt>
                <c:pt idx="3810">
                  <c:v>3810</c:v>
                </c:pt>
                <c:pt idx="3811">
                  <c:v>3811</c:v>
                </c:pt>
                <c:pt idx="3812">
                  <c:v>3812</c:v>
                </c:pt>
                <c:pt idx="3813">
                  <c:v>3813</c:v>
                </c:pt>
                <c:pt idx="3814">
                  <c:v>3814</c:v>
                </c:pt>
                <c:pt idx="3815">
                  <c:v>3815</c:v>
                </c:pt>
                <c:pt idx="3816">
                  <c:v>3816</c:v>
                </c:pt>
                <c:pt idx="3817">
                  <c:v>3817</c:v>
                </c:pt>
                <c:pt idx="3818">
                  <c:v>3818</c:v>
                </c:pt>
                <c:pt idx="3819">
                  <c:v>3819</c:v>
                </c:pt>
                <c:pt idx="3820">
                  <c:v>3820</c:v>
                </c:pt>
                <c:pt idx="3821">
                  <c:v>3821</c:v>
                </c:pt>
                <c:pt idx="3822">
                  <c:v>3822</c:v>
                </c:pt>
                <c:pt idx="3823">
                  <c:v>3823</c:v>
                </c:pt>
                <c:pt idx="3824">
                  <c:v>3824</c:v>
                </c:pt>
                <c:pt idx="3825">
                  <c:v>3825</c:v>
                </c:pt>
                <c:pt idx="3826">
                  <c:v>3826</c:v>
                </c:pt>
                <c:pt idx="3827">
                  <c:v>3827</c:v>
                </c:pt>
                <c:pt idx="3828">
                  <c:v>3828</c:v>
                </c:pt>
                <c:pt idx="3829">
                  <c:v>3829</c:v>
                </c:pt>
                <c:pt idx="3830">
                  <c:v>3830</c:v>
                </c:pt>
                <c:pt idx="3831">
                  <c:v>3831</c:v>
                </c:pt>
                <c:pt idx="3832">
                  <c:v>3832</c:v>
                </c:pt>
                <c:pt idx="3833">
                  <c:v>3833</c:v>
                </c:pt>
                <c:pt idx="3834">
                  <c:v>3834</c:v>
                </c:pt>
                <c:pt idx="3835">
                  <c:v>3835</c:v>
                </c:pt>
                <c:pt idx="3836">
                  <c:v>3836</c:v>
                </c:pt>
                <c:pt idx="3837">
                  <c:v>3837</c:v>
                </c:pt>
                <c:pt idx="3838">
                  <c:v>3838</c:v>
                </c:pt>
                <c:pt idx="3839">
                  <c:v>3839</c:v>
                </c:pt>
                <c:pt idx="3840">
                  <c:v>3840</c:v>
                </c:pt>
                <c:pt idx="3841">
                  <c:v>3841</c:v>
                </c:pt>
                <c:pt idx="3842">
                  <c:v>3842</c:v>
                </c:pt>
                <c:pt idx="3843">
                  <c:v>3843</c:v>
                </c:pt>
                <c:pt idx="3844">
                  <c:v>3844</c:v>
                </c:pt>
                <c:pt idx="3845">
                  <c:v>3845</c:v>
                </c:pt>
                <c:pt idx="3846">
                  <c:v>3846</c:v>
                </c:pt>
                <c:pt idx="3847">
                  <c:v>3847</c:v>
                </c:pt>
                <c:pt idx="3848">
                  <c:v>3848</c:v>
                </c:pt>
                <c:pt idx="3849">
                  <c:v>3849</c:v>
                </c:pt>
                <c:pt idx="3850">
                  <c:v>3850</c:v>
                </c:pt>
                <c:pt idx="3851">
                  <c:v>3851</c:v>
                </c:pt>
                <c:pt idx="3852">
                  <c:v>3852</c:v>
                </c:pt>
                <c:pt idx="3853">
                  <c:v>3853</c:v>
                </c:pt>
                <c:pt idx="3854">
                  <c:v>3854</c:v>
                </c:pt>
                <c:pt idx="3855">
                  <c:v>3855</c:v>
                </c:pt>
                <c:pt idx="3856">
                  <c:v>3856</c:v>
                </c:pt>
                <c:pt idx="3857">
                  <c:v>3857</c:v>
                </c:pt>
                <c:pt idx="3858">
                  <c:v>3858</c:v>
                </c:pt>
                <c:pt idx="3859">
                  <c:v>3859</c:v>
                </c:pt>
                <c:pt idx="3860">
                  <c:v>3860</c:v>
                </c:pt>
                <c:pt idx="3861">
                  <c:v>3861</c:v>
                </c:pt>
                <c:pt idx="3862">
                  <c:v>3862</c:v>
                </c:pt>
                <c:pt idx="3863">
                  <c:v>3863</c:v>
                </c:pt>
                <c:pt idx="3864">
                  <c:v>3864</c:v>
                </c:pt>
                <c:pt idx="3865">
                  <c:v>3865</c:v>
                </c:pt>
                <c:pt idx="3866">
                  <c:v>3866</c:v>
                </c:pt>
                <c:pt idx="3867">
                  <c:v>3867</c:v>
                </c:pt>
                <c:pt idx="3868">
                  <c:v>3868</c:v>
                </c:pt>
                <c:pt idx="3869">
                  <c:v>3869</c:v>
                </c:pt>
                <c:pt idx="3870">
                  <c:v>3870</c:v>
                </c:pt>
                <c:pt idx="3871">
                  <c:v>3871</c:v>
                </c:pt>
                <c:pt idx="3872">
                  <c:v>3872</c:v>
                </c:pt>
                <c:pt idx="3873">
                  <c:v>3873</c:v>
                </c:pt>
                <c:pt idx="3874">
                  <c:v>3874</c:v>
                </c:pt>
                <c:pt idx="3875">
                  <c:v>3875</c:v>
                </c:pt>
                <c:pt idx="3876">
                  <c:v>3876</c:v>
                </c:pt>
                <c:pt idx="3877">
                  <c:v>3877</c:v>
                </c:pt>
                <c:pt idx="3878">
                  <c:v>3878</c:v>
                </c:pt>
                <c:pt idx="3879">
                  <c:v>3879</c:v>
                </c:pt>
                <c:pt idx="3880">
                  <c:v>3880</c:v>
                </c:pt>
                <c:pt idx="3881">
                  <c:v>3881</c:v>
                </c:pt>
                <c:pt idx="3882">
                  <c:v>3882</c:v>
                </c:pt>
                <c:pt idx="3883">
                  <c:v>3883</c:v>
                </c:pt>
                <c:pt idx="3884">
                  <c:v>3884</c:v>
                </c:pt>
                <c:pt idx="3885">
                  <c:v>3885</c:v>
                </c:pt>
                <c:pt idx="3886">
                  <c:v>3886</c:v>
                </c:pt>
                <c:pt idx="3887">
                  <c:v>3887</c:v>
                </c:pt>
                <c:pt idx="3888">
                  <c:v>3888</c:v>
                </c:pt>
                <c:pt idx="3889">
                  <c:v>3889</c:v>
                </c:pt>
                <c:pt idx="3890">
                  <c:v>3890</c:v>
                </c:pt>
                <c:pt idx="3891">
                  <c:v>3891</c:v>
                </c:pt>
                <c:pt idx="3892">
                  <c:v>3892</c:v>
                </c:pt>
                <c:pt idx="3893">
                  <c:v>3893</c:v>
                </c:pt>
                <c:pt idx="3894">
                  <c:v>3894</c:v>
                </c:pt>
                <c:pt idx="3895">
                  <c:v>3895</c:v>
                </c:pt>
                <c:pt idx="3896">
                  <c:v>3896</c:v>
                </c:pt>
                <c:pt idx="3897">
                  <c:v>3897</c:v>
                </c:pt>
                <c:pt idx="3898">
                  <c:v>3898</c:v>
                </c:pt>
                <c:pt idx="3899">
                  <c:v>3899</c:v>
                </c:pt>
                <c:pt idx="3900">
                  <c:v>3900</c:v>
                </c:pt>
                <c:pt idx="3901">
                  <c:v>3901</c:v>
                </c:pt>
                <c:pt idx="3902">
                  <c:v>3902</c:v>
                </c:pt>
                <c:pt idx="3903">
                  <c:v>3903</c:v>
                </c:pt>
                <c:pt idx="3904">
                  <c:v>3904</c:v>
                </c:pt>
                <c:pt idx="3905">
                  <c:v>3905</c:v>
                </c:pt>
                <c:pt idx="3906">
                  <c:v>3906</c:v>
                </c:pt>
                <c:pt idx="3907">
                  <c:v>3907</c:v>
                </c:pt>
                <c:pt idx="3908">
                  <c:v>3908</c:v>
                </c:pt>
                <c:pt idx="3909">
                  <c:v>3909</c:v>
                </c:pt>
                <c:pt idx="3910">
                  <c:v>3910</c:v>
                </c:pt>
                <c:pt idx="3911">
                  <c:v>3911</c:v>
                </c:pt>
                <c:pt idx="3912">
                  <c:v>3912</c:v>
                </c:pt>
                <c:pt idx="3913">
                  <c:v>3913</c:v>
                </c:pt>
                <c:pt idx="3914">
                  <c:v>3914</c:v>
                </c:pt>
                <c:pt idx="3915">
                  <c:v>3915</c:v>
                </c:pt>
                <c:pt idx="3916">
                  <c:v>3916</c:v>
                </c:pt>
                <c:pt idx="3917">
                  <c:v>3917</c:v>
                </c:pt>
                <c:pt idx="3918">
                  <c:v>3918</c:v>
                </c:pt>
                <c:pt idx="3919">
                  <c:v>3919</c:v>
                </c:pt>
                <c:pt idx="3920">
                  <c:v>3920</c:v>
                </c:pt>
                <c:pt idx="3921">
                  <c:v>3921</c:v>
                </c:pt>
                <c:pt idx="3922">
                  <c:v>3922</c:v>
                </c:pt>
                <c:pt idx="3923">
                  <c:v>3923</c:v>
                </c:pt>
                <c:pt idx="3924">
                  <c:v>3924</c:v>
                </c:pt>
                <c:pt idx="3925">
                  <c:v>3925</c:v>
                </c:pt>
                <c:pt idx="3926">
                  <c:v>3926</c:v>
                </c:pt>
                <c:pt idx="3927">
                  <c:v>3927</c:v>
                </c:pt>
                <c:pt idx="3928">
                  <c:v>3928</c:v>
                </c:pt>
                <c:pt idx="3929">
                  <c:v>3929</c:v>
                </c:pt>
                <c:pt idx="3930">
                  <c:v>3930</c:v>
                </c:pt>
                <c:pt idx="3931">
                  <c:v>3931</c:v>
                </c:pt>
                <c:pt idx="3932">
                  <c:v>3932</c:v>
                </c:pt>
                <c:pt idx="3933">
                  <c:v>3933</c:v>
                </c:pt>
                <c:pt idx="3934">
                  <c:v>3934</c:v>
                </c:pt>
                <c:pt idx="3935">
                  <c:v>3935</c:v>
                </c:pt>
                <c:pt idx="3936">
                  <c:v>3936</c:v>
                </c:pt>
                <c:pt idx="3937">
                  <c:v>3937</c:v>
                </c:pt>
                <c:pt idx="3938">
                  <c:v>3938</c:v>
                </c:pt>
                <c:pt idx="3939">
                  <c:v>3939</c:v>
                </c:pt>
                <c:pt idx="3940">
                  <c:v>3940</c:v>
                </c:pt>
                <c:pt idx="3941">
                  <c:v>3941</c:v>
                </c:pt>
                <c:pt idx="3942">
                  <c:v>3942</c:v>
                </c:pt>
                <c:pt idx="3943">
                  <c:v>3943</c:v>
                </c:pt>
                <c:pt idx="3944">
                  <c:v>3944</c:v>
                </c:pt>
                <c:pt idx="3945">
                  <c:v>3945</c:v>
                </c:pt>
                <c:pt idx="3946">
                  <c:v>3946</c:v>
                </c:pt>
                <c:pt idx="3947">
                  <c:v>3947</c:v>
                </c:pt>
                <c:pt idx="3948">
                  <c:v>3948</c:v>
                </c:pt>
                <c:pt idx="3949">
                  <c:v>3949</c:v>
                </c:pt>
                <c:pt idx="3950">
                  <c:v>3950</c:v>
                </c:pt>
                <c:pt idx="3951">
                  <c:v>3951</c:v>
                </c:pt>
                <c:pt idx="3952">
                  <c:v>3952</c:v>
                </c:pt>
                <c:pt idx="3953">
                  <c:v>3953</c:v>
                </c:pt>
                <c:pt idx="3954">
                  <c:v>3954</c:v>
                </c:pt>
                <c:pt idx="3955">
                  <c:v>3955</c:v>
                </c:pt>
                <c:pt idx="3956">
                  <c:v>3956</c:v>
                </c:pt>
                <c:pt idx="3957">
                  <c:v>3957</c:v>
                </c:pt>
                <c:pt idx="3958">
                  <c:v>3958</c:v>
                </c:pt>
                <c:pt idx="3959">
                  <c:v>3959</c:v>
                </c:pt>
                <c:pt idx="3960">
                  <c:v>3960</c:v>
                </c:pt>
                <c:pt idx="3961">
                  <c:v>3961</c:v>
                </c:pt>
                <c:pt idx="3962">
                  <c:v>3962</c:v>
                </c:pt>
                <c:pt idx="3963">
                  <c:v>3963</c:v>
                </c:pt>
                <c:pt idx="3964">
                  <c:v>3964</c:v>
                </c:pt>
                <c:pt idx="3965">
                  <c:v>3965</c:v>
                </c:pt>
                <c:pt idx="3966">
                  <c:v>3966</c:v>
                </c:pt>
                <c:pt idx="3967">
                  <c:v>3967</c:v>
                </c:pt>
                <c:pt idx="3968">
                  <c:v>3968</c:v>
                </c:pt>
                <c:pt idx="3969">
                  <c:v>3969</c:v>
                </c:pt>
                <c:pt idx="3970">
                  <c:v>3970</c:v>
                </c:pt>
                <c:pt idx="3971">
                  <c:v>3971</c:v>
                </c:pt>
                <c:pt idx="3972">
                  <c:v>3972</c:v>
                </c:pt>
                <c:pt idx="3973">
                  <c:v>3973</c:v>
                </c:pt>
                <c:pt idx="3974">
                  <c:v>3974</c:v>
                </c:pt>
                <c:pt idx="3975">
                  <c:v>3975</c:v>
                </c:pt>
                <c:pt idx="3976">
                  <c:v>3976</c:v>
                </c:pt>
                <c:pt idx="3977">
                  <c:v>3977</c:v>
                </c:pt>
                <c:pt idx="3978">
                  <c:v>3978</c:v>
                </c:pt>
                <c:pt idx="3979">
                  <c:v>3979</c:v>
                </c:pt>
                <c:pt idx="3980">
                  <c:v>3980</c:v>
                </c:pt>
                <c:pt idx="3981">
                  <c:v>3981</c:v>
                </c:pt>
                <c:pt idx="3982">
                  <c:v>3982</c:v>
                </c:pt>
                <c:pt idx="3983">
                  <c:v>3983</c:v>
                </c:pt>
                <c:pt idx="3984">
                  <c:v>3984</c:v>
                </c:pt>
                <c:pt idx="3985">
                  <c:v>3985</c:v>
                </c:pt>
                <c:pt idx="3986">
                  <c:v>3986</c:v>
                </c:pt>
                <c:pt idx="3987">
                  <c:v>3987</c:v>
                </c:pt>
                <c:pt idx="3988">
                  <c:v>3988</c:v>
                </c:pt>
                <c:pt idx="3989">
                  <c:v>3989</c:v>
                </c:pt>
                <c:pt idx="3990">
                  <c:v>3990</c:v>
                </c:pt>
                <c:pt idx="3991">
                  <c:v>3991</c:v>
                </c:pt>
                <c:pt idx="3992">
                  <c:v>3992</c:v>
                </c:pt>
                <c:pt idx="3993">
                  <c:v>3993</c:v>
                </c:pt>
                <c:pt idx="3994">
                  <c:v>3994</c:v>
                </c:pt>
                <c:pt idx="3995">
                  <c:v>3995</c:v>
                </c:pt>
                <c:pt idx="3996">
                  <c:v>3996</c:v>
                </c:pt>
                <c:pt idx="3997">
                  <c:v>3997</c:v>
                </c:pt>
                <c:pt idx="3998">
                  <c:v>3998</c:v>
                </c:pt>
                <c:pt idx="3999">
                  <c:v>3999</c:v>
                </c:pt>
                <c:pt idx="4000">
                  <c:v>4000</c:v>
                </c:pt>
                <c:pt idx="4001">
                  <c:v>4001</c:v>
                </c:pt>
                <c:pt idx="4002">
                  <c:v>4002</c:v>
                </c:pt>
                <c:pt idx="4003">
                  <c:v>4003</c:v>
                </c:pt>
                <c:pt idx="4004">
                  <c:v>4004</c:v>
                </c:pt>
                <c:pt idx="4005">
                  <c:v>4005</c:v>
                </c:pt>
                <c:pt idx="4006">
                  <c:v>4006</c:v>
                </c:pt>
                <c:pt idx="4007">
                  <c:v>4007</c:v>
                </c:pt>
                <c:pt idx="4008">
                  <c:v>4008</c:v>
                </c:pt>
                <c:pt idx="4009">
                  <c:v>4009</c:v>
                </c:pt>
                <c:pt idx="4010">
                  <c:v>4010</c:v>
                </c:pt>
                <c:pt idx="4011">
                  <c:v>4011</c:v>
                </c:pt>
                <c:pt idx="4012">
                  <c:v>4012</c:v>
                </c:pt>
                <c:pt idx="4013">
                  <c:v>4013</c:v>
                </c:pt>
                <c:pt idx="4014">
                  <c:v>4014</c:v>
                </c:pt>
                <c:pt idx="4015">
                  <c:v>4015</c:v>
                </c:pt>
                <c:pt idx="4016">
                  <c:v>4016</c:v>
                </c:pt>
                <c:pt idx="4017">
                  <c:v>4017</c:v>
                </c:pt>
                <c:pt idx="4018">
                  <c:v>4018</c:v>
                </c:pt>
                <c:pt idx="4019">
                  <c:v>4019</c:v>
                </c:pt>
                <c:pt idx="4020">
                  <c:v>4020</c:v>
                </c:pt>
                <c:pt idx="4021">
                  <c:v>4021</c:v>
                </c:pt>
                <c:pt idx="4022">
                  <c:v>4022</c:v>
                </c:pt>
                <c:pt idx="4023">
                  <c:v>4023</c:v>
                </c:pt>
                <c:pt idx="4024">
                  <c:v>4024</c:v>
                </c:pt>
                <c:pt idx="4025">
                  <c:v>4025</c:v>
                </c:pt>
                <c:pt idx="4026">
                  <c:v>4026</c:v>
                </c:pt>
                <c:pt idx="4027">
                  <c:v>4027</c:v>
                </c:pt>
                <c:pt idx="4028">
                  <c:v>4028</c:v>
                </c:pt>
                <c:pt idx="4029">
                  <c:v>4029</c:v>
                </c:pt>
                <c:pt idx="4030">
                  <c:v>4030</c:v>
                </c:pt>
                <c:pt idx="4031">
                  <c:v>4031</c:v>
                </c:pt>
                <c:pt idx="4032">
                  <c:v>4032</c:v>
                </c:pt>
                <c:pt idx="4033">
                  <c:v>4033</c:v>
                </c:pt>
                <c:pt idx="4034">
                  <c:v>4034</c:v>
                </c:pt>
                <c:pt idx="4035">
                  <c:v>4035</c:v>
                </c:pt>
                <c:pt idx="4036">
                  <c:v>4036</c:v>
                </c:pt>
                <c:pt idx="4037">
                  <c:v>4037</c:v>
                </c:pt>
                <c:pt idx="4038">
                  <c:v>4038</c:v>
                </c:pt>
                <c:pt idx="4039">
                  <c:v>4039</c:v>
                </c:pt>
                <c:pt idx="4040">
                  <c:v>4040</c:v>
                </c:pt>
                <c:pt idx="4041">
                  <c:v>4041</c:v>
                </c:pt>
                <c:pt idx="4042">
                  <c:v>4042</c:v>
                </c:pt>
                <c:pt idx="4043">
                  <c:v>4043</c:v>
                </c:pt>
                <c:pt idx="4044">
                  <c:v>4044</c:v>
                </c:pt>
                <c:pt idx="4045">
                  <c:v>4045</c:v>
                </c:pt>
                <c:pt idx="4046">
                  <c:v>4046</c:v>
                </c:pt>
                <c:pt idx="4047">
                  <c:v>4047</c:v>
                </c:pt>
                <c:pt idx="4048">
                  <c:v>4048</c:v>
                </c:pt>
                <c:pt idx="4049">
                  <c:v>4049</c:v>
                </c:pt>
                <c:pt idx="4050">
                  <c:v>4050</c:v>
                </c:pt>
                <c:pt idx="4051">
                  <c:v>4051</c:v>
                </c:pt>
                <c:pt idx="4052">
                  <c:v>4052</c:v>
                </c:pt>
                <c:pt idx="4053">
                  <c:v>4053</c:v>
                </c:pt>
                <c:pt idx="4054">
                  <c:v>4054</c:v>
                </c:pt>
                <c:pt idx="4055">
                  <c:v>4055</c:v>
                </c:pt>
                <c:pt idx="4056">
                  <c:v>4056</c:v>
                </c:pt>
                <c:pt idx="4057">
                  <c:v>4057</c:v>
                </c:pt>
                <c:pt idx="4058">
                  <c:v>4058</c:v>
                </c:pt>
                <c:pt idx="4059">
                  <c:v>4059</c:v>
                </c:pt>
                <c:pt idx="4060">
                  <c:v>4060</c:v>
                </c:pt>
                <c:pt idx="4061">
                  <c:v>4061</c:v>
                </c:pt>
                <c:pt idx="4062">
                  <c:v>4062</c:v>
                </c:pt>
                <c:pt idx="4063">
                  <c:v>4063</c:v>
                </c:pt>
                <c:pt idx="4064">
                  <c:v>4064</c:v>
                </c:pt>
                <c:pt idx="4065">
                  <c:v>4065</c:v>
                </c:pt>
                <c:pt idx="4066">
                  <c:v>4066</c:v>
                </c:pt>
                <c:pt idx="4067">
                  <c:v>4067</c:v>
                </c:pt>
                <c:pt idx="4068">
                  <c:v>4068</c:v>
                </c:pt>
                <c:pt idx="4069">
                  <c:v>4069</c:v>
                </c:pt>
                <c:pt idx="4070">
                  <c:v>4070</c:v>
                </c:pt>
                <c:pt idx="4071">
                  <c:v>4071</c:v>
                </c:pt>
                <c:pt idx="4072">
                  <c:v>4072</c:v>
                </c:pt>
                <c:pt idx="4073">
                  <c:v>4073</c:v>
                </c:pt>
                <c:pt idx="4074">
                  <c:v>4074</c:v>
                </c:pt>
                <c:pt idx="4075">
                  <c:v>4075</c:v>
                </c:pt>
                <c:pt idx="4076">
                  <c:v>4076</c:v>
                </c:pt>
                <c:pt idx="4077">
                  <c:v>4077</c:v>
                </c:pt>
                <c:pt idx="4078">
                  <c:v>4078</c:v>
                </c:pt>
                <c:pt idx="4079">
                  <c:v>4079</c:v>
                </c:pt>
                <c:pt idx="4080">
                  <c:v>4080</c:v>
                </c:pt>
                <c:pt idx="4081">
                  <c:v>4081</c:v>
                </c:pt>
                <c:pt idx="4082">
                  <c:v>4082</c:v>
                </c:pt>
                <c:pt idx="4083">
                  <c:v>4083</c:v>
                </c:pt>
                <c:pt idx="4084">
                  <c:v>4084</c:v>
                </c:pt>
                <c:pt idx="4085">
                  <c:v>4085</c:v>
                </c:pt>
                <c:pt idx="4086">
                  <c:v>4086</c:v>
                </c:pt>
                <c:pt idx="4087">
                  <c:v>4087</c:v>
                </c:pt>
                <c:pt idx="4088">
                  <c:v>4088</c:v>
                </c:pt>
                <c:pt idx="4089">
                  <c:v>4089</c:v>
                </c:pt>
                <c:pt idx="4090">
                  <c:v>4090</c:v>
                </c:pt>
                <c:pt idx="4091">
                  <c:v>4091</c:v>
                </c:pt>
                <c:pt idx="4092">
                  <c:v>4092</c:v>
                </c:pt>
                <c:pt idx="4093">
                  <c:v>4093</c:v>
                </c:pt>
                <c:pt idx="4094">
                  <c:v>4094</c:v>
                </c:pt>
                <c:pt idx="4095">
                  <c:v>4095</c:v>
                </c:pt>
                <c:pt idx="4096">
                  <c:v>4096</c:v>
                </c:pt>
                <c:pt idx="4097">
                  <c:v>4097</c:v>
                </c:pt>
                <c:pt idx="4098">
                  <c:v>4098</c:v>
                </c:pt>
                <c:pt idx="4099">
                  <c:v>4099</c:v>
                </c:pt>
                <c:pt idx="4100">
                  <c:v>4100</c:v>
                </c:pt>
                <c:pt idx="4101">
                  <c:v>4101</c:v>
                </c:pt>
                <c:pt idx="4102">
                  <c:v>4102</c:v>
                </c:pt>
                <c:pt idx="4103">
                  <c:v>4103</c:v>
                </c:pt>
                <c:pt idx="4104">
                  <c:v>4104</c:v>
                </c:pt>
                <c:pt idx="4105">
                  <c:v>4105</c:v>
                </c:pt>
                <c:pt idx="4106">
                  <c:v>4106</c:v>
                </c:pt>
                <c:pt idx="4107">
                  <c:v>4107</c:v>
                </c:pt>
                <c:pt idx="4108">
                  <c:v>4108</c:v>
                </c:pt>
                <c:pt idx="4109">
                  <c:v>4109</c:v>
                </c:pt>
                <c:pt idx="4110">
                  <c:v>4110</c:v>
                </c:pt>
                <c:pt idx="4111">
                  <c:v>4111</c:v>
                </c:pt>
                <c:pt idx="4112">
                  <c:v>4112</c:v>
                </c:pt>
                <c:pt idx="4113">
                  <c:v>4113</c:v>
                </c:pt>
                <c:pt idx="4114">
                  <c:v>4114</c:v>
                </c:pt>
                <c:pt idx="4115">
                  <c:v>4115</c:v>
                </c:pt>
                <c:pt idx="4116">
                  <c:v>4116</c:v>
                </c:pt>
                <c:pt idx="4117">
                  <c:v>4117</c:v>
                </c:pt>
                <c:pt idx="4118">
                  <c:v>4118</c:v>
                </c:pt>
                <c:pt idx="4119">
                  <c:v>4119</c:v>
                </c:pt>
                <c:pt idx="4120">
                  <c:v>4120</c:v>
                </c:pt>
                <c:pt idx="4121">
                  <c:v>4121</c:v>
                </c:pt>
                <c:pt idx="4122">
                  <c:v>4122</c:v>
                </c:pt>
                <c:pt idx="4123">
                  <c:v>4123</c:v>
                </c:pt>
                <c:pt idx="4124">
                  <c:v>4124</c:v>
                </c:pt>
                <c:pt idx="4125">
                  <c:v>4125</c:v>
                </c:pt>
                <c:pt idx="4126">
                  <c:v>4126</c:v>
                </c:pt>
                <c:pt idx="4127">
                  <c:v>4127</c:v>
                </c:pt>
                <c:pt idx="4128">
                  <c:v>4128</c:v>
                </c:pt>
                <c:pt idx="4129">
                  <c:v>4129</c:v>
                </c:pt>
                <c:pt idx="4130">
                  <c:v>4130</c:v>
                </c:pt>
                <c:pt idx="4131">
                  <c:v>4131</c:v>
                </c:pt>
                <c:pt idx="4132">
                  <c:v>4132</c:v>
                </c:pt>
                <c:pt idx="4133">
                  <c:v>4133</c:v>
                </c:pt>
                <c:pt idx="4134">
                  <c:v>4134</c:v>
                </c:pt>
                <c:pt idx="4135">
                  <c:v>4135</c:v>
                </c:pt>
                <c:pt idx="4136">
                  <c:v>4136</c:v>
                </c:pt>
                <c:pt idx="4137">
                  <c:v>4137</c:v>
                </c:pt>
                <c:pt idx="4138">
                  <c:v>4138</c:v>
                </c:pt>
                <c:pt idx="4139">
                  <c:v>4139</c:v>
                </c:pt>
                <c:pt idx="4140">
                  <c:v>4140</c:v>
                </c:pt>
                <c:pt idx="4141">
                  <c:v>4141</c:v>
                </c:pt>
                <c:pt idx="4142">
                  <c:v>4142</c:v>
                </c:pt>
                <c:pt idx="4143">
                  <c:v>4143</c:v>
                </c:pt>
                <c:pt idx="4144">
                  <c:v>4144</c:v>
                </c:pt>
                <c:pt idx="4145">
                  <c:v>4145</c:v>
                </c:pt>
                <c:pt idx="4146">
                  <c:v>4146</c:v>
                </c:pt>
                <c:pt idx="4147">
                  <c:v>4147</c:v>
                </c:pt>
                <c:pt idx="4148">
                  <c:v>4148</c:v>
                </c:pt>
                <c:pt idx="4149">
                  <c:v>4149</c:v>
                </c:pt>
                <c:pt idx="4150">
                  <c:v>4150</c:v>
                </c:pt>
                <c:pt idx="4151">
                  <c:v>4151</c:v>
                </c:pt>
                <c:pt idx="4152">
                  <c:v>4152</c:v>
                </c:pt>
                <c:pt idx="4153">
                  <c:v>4153</c:v>
                </c:pt>
                <c:pt idx="4154">
                  <c:v>4154</c:v>
                </c:pt>
                <c:pt idx="4155">
                  <c:v>4155</c:v>
                </c:pt>
                <c:pt idx="4156">
                  <c:v>4156</c:v>
                </c:pt>
                <c:pt idx="4157">
                  <c:v>4157</c:v>
                </c:pt>
                <c:pt idx="4158">
                  <c:v>4158</c:v>
                </c:pt>
                <c:pt idx="4159">
                  <c:v>4159</c:v>
                </c:pt>
                <c:pt idx="4160">
                  <c:v>4160</c:v>
                </c:pt>
                <c:pt idx="4161">
                  <c:v>4161</c:v>
                </c:pt>
                <c:pt idx="4162">
                  <c:v>4162</c:v>
                </c:pt>
                <c:pt idx="4163">
                  <c:v>4163</c:v>
                </c:pt>
                <c:pt idx="4164">
                  <c:v>4164</c:v>
                </c:pt>
                <c:pt idx="4165">
                  <c:v>4165</c:v>
                </c:pt>
                <c:pt idx="4166">
                  <c:v>4166</c:v>
                </c:pt>
                <c:pt idx="4167">
                  <c:v>4167</c:v>
                </c:pt>
                <c:pt idx="4168">
                  <c:v>4168</c:v>
                </c:pt>
                <c:pt idx="4169">
                  <c:v>4169</c:v>
                </c:pt>
                <c:pt idx="4170">
                  <c:v>4170</c:v>
                </c:pt>
                <c:pt idx="4171">
                  <c:v>4171</c:v>
                </c:pt>
                <c:pt idx="4172">
                  <c:v>4172</c:v>
                </c:pt>
                <c:pt idx="4173">
                  <c:v>4173</c:v>
                </c:pt>
                <c:pt idx="4174">
                  <c:v>4174</c:v>
                </c:pt>
                <c:pt idx="4175">
                  <c:v>4175</c:v>
                </c:pt>
                <c:pt idx="4176">
                  <c:v>4176</c:v>
                </c:pt>
                <c:pt idx="4177">
                  <c:v>4177</c:v>
                </c:pt>
                <c:pt idx="4178">
                  <c:v>4178</c:v>
                </c:pt>
                <c:pt idx="4179">
                  <c:v>4179</c:v>
                </c:pt>
                <c:pt idx="4180">
                  <c:v>4180</c:v>
                </c:pt>
                <c:pt idx="4181">
                  <c:v>4181</c:v>
                </c:pt>
                <c:pt idx="4182">
                  <c:v>4182</c:v>
                </c:pt>
                <c:pt idx="4183">
                  <c:v>4183</c:v>
                </c:pt>
                <c:pt idx="4184">
                  <c:v>4184</c:v>
                </c:pt>
                <c:pt idx="4185">
                  <c:v>4185</c:v>
                </c:pt>
                <c:pt idx="4186">
                  <c:v>4186</c:v>
                </c:pt>
                <c:pt idx="4187">
                  <c:v>4187</c:v>
                </c:pt>
                <c:pt idx="4188">
                  <c:v>4188</c:v>
                </c:pt>
                <c:pt idx="4189">
                  <c:v>4189</c:v>
                </c:pt>
                <c:pt idx="4190">
                  <c:v>4190</c:v>
                </c:pt>
                <c:pt idx="4191">
                  <c:v>4191</c:v>
                </c:pt>
                <c:pt idx="4192">
                  <c:v>4192</c:v>
                </c:pt>
                <c:pt idx="4193">
                  <c:v>4193</c:v>
                </c:pt>
                <c:pt idx="4194">
                  <c:v>4194</c:v>
                </c:pt>
                <c:pt idx="4195">
                  <c:v>4195</c:v>
                </c:pt>
                <c:pt idx="4196">
                  <c:v>4196</c:v>
                </c:pt>
                <c:pt idx="4197">
                  <c:v>4197</c:v>
                </c:pt>
                <c:pt idx="4198">
                  <c:v>4198</c:v>
                </c:pt>
                <c:pt idx="4199">
                  <c:v>4199</c:v>
                </c:pt>
                <c:pt idx="4200">
                  <c:v>4200</c:v>
                </c:pt>
                <c:pt idx="4201">
                  <c:v>4201</c:v>
                </c:pt>
                <c:pt idx="4202">
                  <c:v>4202</c:v>
                </c:pt>
                <c:pt idx="4203">
                  <c:v>4203</c:v>
                </c:pt>
                <c:pt idx="4204">
                  <c:v>4204</c:v>
                </c:pt>
                <c:pt idx="4205">
                  <c:v>4205</c:v>
                </c:pt>
                <c:pt idx="4206">
                  <c:v>4206</c:v>
                </c:pt>
                <c:pt idx="4207">
                  <c:v>4207</c:v>
                </c:pt>
                <c:pt idx="4208">
                  <c:v>4208</c:v>
                </c:pt>
                <c:pt idx="4209">
                  <c:v>4209</c:v>
                </c:pt>
                <c:pt idx="4210">
                  <c:v>4210</c:v>
                </c:pt>
                <c:pt idx="4211">
                  <c:v>4211</c:v>
                </c:pt>
                <c:pt idx="4212">
                  <c:v>4212</c:v>
                </c:pt>
                <c:pt idx="4213">
                  <c:v>4213</c:v>
                </c:pt>
                <c:pt idx="4214">
                  <c:v>4214</c:v>
                </c:pt>
                <c:pt idx="4215">
                  <c:v>4215</c:v>
                </c:pt>
                <c:pt idx="4216">
                  <c:v>4216</c:v>
                </c:pt>
                <c:pt idx="4217">
                  <c:v>4217</c:v>
                </c:pt>
                <c:pt idx="4218">
                  <c:v>4218</c:v>
                </c:pt>
                <c:pt idx="4219">
                  <c:v>4219</c:v>
                </c:pt>
                <c:pt idx="4220">
                  <c:v>4220</c:v>
                </c:pt>
                <c:pt idx="4221">
                  <c:v>4221</c:v>
                </c:pt>
                <c:pt idx="4222">
                  <c:v>4222</c:v>
                </c:pt>
                <c:pt idx="4223">
                  <c:v>4223</c:v>
                </c:pt>
                <c:pt idx="4224">
                  <c:v>4224</c:v>
                </c:pt>
                <c:pt idx="4225">
                  <c:v>4225</c:v>
                </c:pt>
                <c:pt idx="4226">
                  <c:v>4226</c:v>
                </c:pt>
                <c:pt idx="4227">
                  <c:v>4227</c:v>
                </c:pt>
                <c:pt idx="4228">
                  <c:v>4228</c:v>
                </c:pt>
                <c:pt idx="4229">
                  <c:v>4229</c:v>
                </c:pt>
                <c:pt idx="4230">
                  <c:v>4230</c:v>
                </c:pt>
                <c:pt idx="4231">
                  <c:v>4231</c:v>
                </c:pt>
                <c:pt idx="4232">
                  <c:v>4232</c:v>
                </c:pt>
                <c:pt idx="4233">
                  <c:v>4233</c:v>
                </c:pt>
                <c:pt idx="4234">
                  <c:v>4234</c:v>
                </c:pt>
                <c:pt idx="4235">
                  <c:v>4235</c:v>
                </c:pt>
                <c:pt idx="4236">
                  <c:v>4236</c:v>
                </c:pt>
                <c:pt idx="4237">
                  <c:v>4237</c:v>
                </c:pt>
                <c:pt idx="4238">
                  <c:v>4238</c:v>
                </c:pt>
                <c:pt idx="4239">
                  <c:v>4239</c:v>
                </c:pt>
                <c:pt idx="4240">
                  <c:v>4240</c:v>
                </c:pt>
                <c:pt idx="4241">
                  <c:v>4241</c:v>
                </c:pt>
                <c:pt idx="4242">
                  <c:v>4242</c:v>
                </c:pt>
                <c:pt idx="4243">
                  <c:v>4243</c:v>
                </c:pt>
                <c:pt idx="4244">
                  <c:v>4244</c:v>
                </c:pt>
                <c:pt idx="4245">
                  <c:v>4245</c:v>
                </c:pt>
                <c:pt idx="4246">
                  <c:v>4246</c:v>
                </c:pt>
                <c:pt idx="4247">
                  <c:v>4247</c:v>
                </c:pt>
                <c:pt idx="4248">
                  <c:v>4248</c:v>
                </c:pt>
                <c:pt idx="4249">
                  <c:v>4249</c:v>
                </c:pt>
                <c:pt idx="4250">
                  <c:v>4250</c:v>
                </c:pt>
                <c:pt idx="4251">
                  <c:v>4251</c:v>
                </c:pt>
                <c:pt idx="4252">
                  <c:v>4252</c:v>
                </c:pt>
                <c:pt idx="4253">
                  <c:v>4253</c:v>
                </c:pt>
                <c:pt idx="4254">
                  <c:v>4254</c:v>
                </c:pt>
                <c:pt idx="4255">
                  <c:v>4255</c:v>
                </c:pt>
                <c:pt idx="4256">
                  <c:v>4256</c:v>
                </c:pt>
                <c:pt idx="4257">
                  <c:v>4257</c:v>
                </c:pt>
                <c:pt idx="4258">
                  <c:v>4258</c:v>
                </c:pt>
                <c:pt idx="4259">
                  <c:v>4259</c:v>
                </c:pt>
                <c:pt idx="4260">
                  <c:v>4260</c:v>
                </c:pt>
                <c:pt idx="4261">
                  <c:v>4261</c:v>
                </c:pt>
                <c:pt idx="4262">
                  <c:v>4262</c:v>
                </c:pt>
                <c:pt idx="4263">
                  <c:v>4263</c:v>
                </c:pt>
                <c:pt idx="4264">
                  <c:v>4264</c:v>
                </c:pt>
                <c:pt idx="4265">
                  <c:v>4265</c:v>
                </c:pt>
                <c:pt idx="4266">
                  <c:v>4266</c:v>
                </c:pt>
                <c:pt idx="4267">
                  <c:v>4267</c:v>
                </c:pt>
                <c:pt idx="4268">
                  <c:v>4268</c:v>
                </c:pt>
                <c:pt idx="4269">
                  <c:v>4269</c:v>
                </c:pt>
                <c:pt idx="4270">
                  <c:v>4270</c:v>
                </c:pt>
                <c:pt idx="4271">
                  <c:v>4271</c:v>
                </c:pt>
                <c:pt idx="4272">
                  <c:v>4272</c:v>
                </c:pt>
                <c:pt idx="4273">
                  <c:v>4273</c:v>
                </c:pt>
                <c:pt idx="4274">
                  <c:v>4274</c:v>
                </c:pt>
                <c:pt idx="4275">
                  <c:v>4275</c:v>
                </c:pt>
                <c:pt idx="4276">
                  <c:v>4276</c:v>
                </c:pt>
                <c:pt idx="4277">
                  <c:v>4277</c:v>
                </c:pt>
                <c:pt idx="4278">
                  <c:v>4278</c:v>
                </c:pt>
                <c:pt idx="4279">
                  <c:v>4279</c:v>
                </c:pt>
                <c:pt idx="4280">
                  <c:v>4280</c:v>
                </c:pt>
                <c:pt idx="4281">
                  <c:v>4281</c:v>
                </c:pt>
                <c:pt idx="4282">
                  <c:v>4282</c:v>
                </c:pt>
                <c:pt idx="4283">
                  <c:v>4283</c:v>
                </c:pt>
                <c:pt idx="4284">
                  <c:v>4284</c:v>
                </c:pt>
                <c:pt idx="4285">
                  <c:v>4285</c:v>
                </c:pt>
                <c:pt idx="4286">
                  <c:v>4286</c:v>
                </c:pt>
                <c:pt idx="4287">
                  <c:v>4287</c:v>
                </c:pt>
                <c:pt idx="4288">
                  <c:v>4288</c:v>
                </c:pt>
                <c:pt idx="4289">
                  <c:v>4289</c:v>
                </c:pt>
                <c:pt idx="4290">
                  <c:v>4290</c:v>
                </c:pt>
                <c:pt idx="4291">
                  <c:v>4291</c:v>
                </c:pt>
                <c:pt idx="4292">
                  <c:v>4292</c:v>
                </c:pt>
                <c:pt idx="4293">
                  <c:v>4293</c:v>
                </c:pt>
                <c:pt idx="4294">
                  <c:v>4294</c:v>
                </c:pt>
                <c:pt idx="4295">
                  <c:v>4295</c:v>
                </c:pt>
                <c:pt idx="4296">
                  <c:v>4296</c:v>
                </c:pt>
                <c:pt idx="4297">
                  <c:v>4297</c:v>
                </c:pt>
                <c:pt idx="4298">
                  <c:v>4298</c:v>
                </c:pt>
                <c:pt idx="4299">
                  <c:v>4299</c:v>
                </c:pt>
                <c:pt idx="4300">
                  <c:v>4300</c:v>
                </c:pt>
                <c:pt idx="4301">
                  <c:v>4301</c:v>
                </c:pt>
                <c:pt idx="4302">
                  <c:v>4302</c:v>
                </c:pt>
                <c:pt idx="4303">
                  <c:v>4303</c:v>
                </c:pt>
                <c:pt idx="4304">
                  <c:v>4304</c:v>
                </c:pt>
                <c:pt idx="4305">
                  <c:v>4305</c:v>
                </c:pt>
                <c:pt idx="4306">
                  <c:v>4306</c:v>
                </c:pt>
                <c:pt idx="4307">
                  <c:v>4307</c:v>
                </c:pt>
                <c:pt idx="4308">
                  <c:v>4308</c:v>
                </c:pt>
                <c:pt idx="4309">
                  <c:v>4309</c:v>
                </c:pt>
                <c:pt idx="4310">
                  <c:v>4310</c:v>
                </c:pt>
                <c:pt idx="4311">
                  <c:v>4311</c:v>
                </c:pt>
                <c:pt idx="4312">
                  <c:v>4312</c:v>
                </c:pt>
                <c:pt idx="4313">
                  <c:v>4313</c:v>
                </c:pt>
                <c:pt idx="4314">
                  <c:v>4314</c:v>
                </c:pt>
                <c:pt idx="4315">
                  <c:v>4315</c:v>
                </c:pt>
                <c:pt idx="4316">
                  <c:v>4316</c:v>
                </c:pt>
                <c:pt idx="4317">
                  <c:v>4317</c:v>
                </c:pt>
                <c:pt idx="4318">
                  <c:v>4318</c:v>
                </c:pt>
                <c:pt idx="4319">
                  <c:v>4319</c:v>
                </c:pt>
                <c:pt idx="4320">
                  <c:v>4320</c:v>
                </c:pt>
                <c:pt idx="4321">
                  <c:v>4321</c:v>
                </c:pt>
                <c:pt idx="4322">
                  <c:v>4322</c:v>
                </c:pt>
                <c:pt idx="4323">
                  <c:v>4323</c:v>
                </c:pt>
                <c:pt idx="4324">
                  <c:v>4324</c:v>
                </c:pt>
                <c:pt idx="4325">
                  <c:v>4325</c:v>
                </c:pt>
                <c:pt idx="4326">
                  <c:v>4326</c:v>
                </c:pt>
                <c:pt idx="4327">
                  <c:v>4327</c:v>
                </c:pt>
                <c:pt idx="4328">
                  <c:v>4328</c:v>
                </c:pt>
                <c:pt idx="4329">
                  <c:v>4329</c:v>
                </c:pt>
                <c:pt idx="4330">
                  <c:v>4330</c:v>
                </c:pt>
                <c:pt idx="4331">
                  <c:v>4331</c:v>
                </c:pt>
                <c:pt idx="4332">
                  <c:v>4332</c:v>
                </c:pt>
                <c:pt idx="4333">
                  <c:v>4333</c:v>
                </c:pt>
                <c:pt idx="4334">
                  <c:v>4334</c:v>
                </c:pt>
                <c:pt idx="4335">
                  <c:v>4335</c:v>
                </c:pt>
                <c:pt idx="4336">
                  <c:v>4336</c:v>
                </c:pt>
                <c:pt idx="4337">
                  <c:v>4337</c:v>
                </c:pt>
                <c:pt idx="4338">
                  <c:v>4338</c:v>
                </c:pt>
                <c:pt idx="4339">
                  <c:v>4339</c:v>
                </c:pt>
                <c:pt idx="4340">
                  <c:v>4340</c:v>
                </c:pt>
                <c:pt idx="4341">
                  <c:v>4341</c:v>
                </c:pt>
                <c:pt idx="4342">
                  <c:v>4342</c:v>
                </c:pt>
                <c:pt idx="4343">
                  <c:v>4343</c:v>
                </c:pt>
                <c:pt idx="4344">
                  <c:v>4344</c:v>
                </c:pt>
                <c:pt idx="4345">
                  <c:v>4345</c:v>
                </c:pt>
                <c:pt idx="4346">
                  <c:v>4346</c:v>
                </c:pt>
                <c:pt idx="4347">
                  <c:v>4347</c:v>
                </c:pt>
                <c:pt idx="4348">
                  <c:v>4348</c:v>
                </c:pt>
                <c:pt idx="4349">
                  <c:v>4349</c:v>
                </c:pt>
                <c:pt idx="4350">
                  <c:v>4350</c:v>
                </c:pt>
                <c:pt idx="4351">
                  <c:v>4351</c:v>
                </c:pt>
                <c:pt idx="4352">
                  <c:v>4352</c:v>
                </c:pt>
                <c:pt idx="4353">
                  <c:v>4353</c:v>
                </c:pt>
                <c:pt idx="4354">
                  <c:v>4354</c:v>
                </c:pt>
                <c:pt idx="4355">
                  <c:v>4355</c:v>
                </c:pt>
                <c:pt idx="4356">
                  <c:v>4356</c:v>
                </c:pt>
                <c:pt idx="4357">
                  <c:v>4357</c:v>
                </c:pt>
                <c:pt idx="4358">
                  <c:v>4358</c:v>
                </c:pt>
                <c:pt idx="4359">
                  <c:v>4359</c:v>
                </c:pt>
                <c:pt idx="4360">
                  <c:v>4360</c:v>
                </c:pt>
                <c:pt idx="4361">
                  <c:v>4361</c:v>
                </c:pt>
                <c:pt idx="4362">
                  <c:v>4362</c:v>
                </c:pt>
                <c:pt idx="4363">
                  <c:v>4363</c:v>
                </c:pt>
                <c:pt idx="4364">
                  <c:v>4364</c:v>
                </c:pt>
                <c:pt idx="4365">
                  <c:v>4365</c:v>
                </c:pt>
                <c:pt idx="4366">
                  <c:v>4366</c:v>
                </c:pt>
                <c:pt idx="4367">
                  <c:v>4367</c:v>
                </c:pt>
                <c:pt idx="4368">
                  <c:v>4368</c:v>
                </c:pt>
                <c:pt idx="4369">
                  <c:v>4369</c:v>
                </c:pt>
                <c:pt idx="4370">
                  <c:v>4370</c:v>
                </c:pt>
                <c:pt idx="4371">
                  <c:v>4371</c:v>
                </c:pt>
                <c:pt idx="4372">
                  <c:v>4372</c:v>
                </c:pt>
                <c:pt idx="4373">
                  <c:v>4373</c:v>
                </c:pt>
                <c:pt idx="4374">
                  <c:v>4374</c:v>
                </c:pt>
                <c:pt idx="4375">
                  <c:v>4375</c:v>
                </c:pt>
                <c:pt idx="4376">
                  <c:v>4376</c:v>
                </c:pt>
                <c:pt idx="4377">
                  <c:v>4377</c:v>
                </c:pt>
                <c:pt idx="4378">
                  <c:v>4378</c:v>
                </c:pt>
                <c:pt idx="4379">
                  <c:v>4379</c:v>
                </c:pt>
                <c:pt idx="4380">
                  <c:v>4380</c:v>
                </c:pt>
                <c:pt idx="4381">
                  <c:v>4381</c:v>
                </c:pt>
                <c:pt idx="4382">
                  <c:v>4382</c:v>
                </c:pt>
                <c:pt idx="4383">
                  <c:v>4383</c:v>
                </c:pt>
                <c:pt idx="4384">
                  <c:v>4384</c:v>
                </c:pt>
                <c:pt idx="4385">
                  <c:v>4385</c:v>
                </c:pt>
                <c:pt idx="4386">
                  <c:v>4386</c:v>
                </c:pt>
                <c:pt idx="4387">
                  <c:v>4387</c:v>
                </c:pt>
                <c:pt idx="4388">
                  <c:v>4388</c:v>
                </c:pt>
                <c:pt idx="4389">
                  <c:v>4389</c:v>
                </c:pt>
                <c:pt idx="4390">
                  <c:v>4390</c:v>
                </c:pt>
                <c:pt idx="4391">
                  <c:v>4391</c:v>
                </c:pt>
                <c:pt idx="4392">
                  <c:v>4392</c:v>
                </c:pt>
                <c:pt idx="4393">
                  <c:v>4393</c:v>
                </c:pt>
                <c:pt idx="4394">
                  <c:v>4394</c:v>
                </c:pt>
                <c:pt idx="4395">
                  <c:v>4395</c:v>
                </c:pt>
                <c:pt idx="4396">
                  <c:v>4396</c:v>
                </c:pt>
                <c:pt idx="4397">
                  <c:v>4397</c:v>
                </c:pt>
                <c:pt idx="4398">
                  <c:v>4398</c:v>
                </c:pt>
                <c:pt idx="4399">
                  <c:v>4399</c:v>
                </c:pt>
                <c:pt idx="4400">
                  <c:v>4400</c:v>
                </c:pt>
                <c:pt idx="4401">
                  <c:v>4401</c:v>
                </c:pt>
                <c:pt idx="4402">
                  <c:v>4402</c:v>
                </c:pt>
                <c:pt idx="4403">
                  <c:v>4403</c:v>
                </c:pt>
                <c:pt idx="4404">
                  <c:v>4404</c:v>
                </c:pt>
                <c:pt idx="4405">
                  <c:v>4405</c:v>
                </c:pt>
                <c:pt idx="4406">
                  <c:v>4406</c:v>
                </c:pt>
                <c:pt idx="4407">
                  <c:v>4407</c:v>
                </c:pt>
                <c:pt idx="4408">
                  <c:v>4408</c:v>
                </c:pt>
                <c:pt idx="4409">
                  <c:v>4409</c:v>
                </c:pt>
                <c:pt idx="4410">
                  <c:v>4410</c:v>
                </c:pt>
                <c:pt idx="4411">
                  <c:v>4411</c:v>
                </c:pt>
                <c:pt idx="4412">
                  <c:v>4412</c:v>
                </c:pt>
                <c:pt idx="4413">
                  <c:v>4413</c:v>
                </c:pt>
                <c:pt idx="4414">
                  <c:v>4414</c:v>
                </c:pt>
                <c:pt idx="4415">
                  <c:v>4415</c:v>
                </c:pt>
                <c:pt idx="4416">
                  <c:v>4416</c:v>
                </c:pt>
                <c:pt idx="4417">
                  <c:v>4417</c:v>
                </c:pt>
                <c:pt idx="4418">
                  <c:v>4418</c:v>
                </c:pt>
                <c:pt idx="4419">
                  <c:v>4419</c:v>
                </c:pt>
                <c:pt idx="4420">
                  <c:v>4420</c:v>
                </c:pt>
                <c:pt idx="4421">
                  <c:v>4421</c:v>
                </c:pt>
                <c:pt idx="4422">
                  <c:v>4422</c:v>
                </c:pt>
                <c:pt idx="4423">
                  <c:v>4423</c:v>
                </c:pt>
                <c:pt idx="4424">
                  <c:v>4424</c:v>
                </c:pt>
                <c:pt idx="4425">
                  <c:v>4425</c:v>
                </c:pt>
                <c:pt idx="4426">
                  <c:v>4426</c:v>
                </c:pt>
                <c:pt idx="4427">
                  <c:v>4427</c:v>
                </c:pt>
                <c:pt idx="4428">
                  <c:v>4428</c:v>
                </c:pt>
                <c:pt idx="4429">
                  <c:v>4429</c:v>
                </c:pt>
                <c:pt idx="4430">
                  <c:v>4430</c:v>
                </c:pt>
                <c:pt idx="4431">
                  <c:v>4431</c:v>
                </c:pt>
                <c:pt idx="4432">
                  <c:v>4432</c:v>
                </c:pt>
                <c:pt idx="4433">
                  <c:v>4433</c:v>
                </c:pt>
                <c:pt idx="4434">
                  <c:v>4434</c:v>
                </c:pt>
                <c:pt idx="4435">
                  <c:v>4435</c:v>
                </c:pt>
                <c:pt idx="4436">
                  <c:v>4436</c:v>
                </c:pt>
                <c:pt idx="4437">
                  <c:v>4437</c:v>
                </c:pt>
                <c:pt idx="4438">
                  <c:v>4438</c:v>
                </c:pt>
                <c:pt idx="4439">
                  <c:v>4439</c:v>
                </c:pt>
                <c:pt idx="4440">
                  <c:v>4440</c:v>
                </c:pt>
                <c:pt idx="4441">
                  <c:v>4441</c:v>
                </c:pt>
                <c:pt idx="4442">
                  <c:v>4442</c:v>
                </c:pt>
                <c:pt idx="4443">
                  <c:v>4443</c:v>
                </c:pt>
                <c:pt idx="4444">
                  <c:v>4444</c:v>
                </c:pt>
                <c:pt idx="4445">
                  <c:v>4445</c:v>
                </c:pt>
                <c:pt idx="4446">
                  <c:v>4446</c:v>
                </c:pt>
                <c:pt idx="4447">
                  <c:v>4447</c:v>
                </c:pt>
                <c:pt idx="4448">
                  <c:v>4448</c:v>
                </c:pt>
                <c:pt idx="4449">
                  <c:v>4449</c:v>
                </c:pt>
                <c:pt idx="4450">
                  <c:v>4450</c:v>
                </c:pt>
                <c:pt idx="4451">
                  <c:v>4451</c:v>
                </c:pt>
                <c:pt idx="4452">
                  <c:v>4452</c:v>
                </c:pt>
                <c:pt idx="4453">
                  <c:v>4453</c:v>
                </c:pt>
                <c:pt idx="4454">
                  <c:v>4454</c:v>
                </c:pt>
                <c:pt idx="4455">
                  <c:v>4455</c:v>
                </c:pt>
                <c:pt idx="4456">
                  <c:v>4456</c:v>
                </c:pt>
                <c:pt idx="4457">
                  <c:v>4457</c:v>
                </c:pt>
                <c:pt idx="4458">
                  <c:v>4458</c:v>
                </c:pt>
                <c:pt idx="4459">
                  <c:v>4459</c:v>
                </c:pt>
                <c:pt idx="4460">
                  <c:v>4460</c:v>
                </c:pt>
                <c:pt idx="4461">
                  <c:v>4461</c:v>
                </c:pt>
                <c:pt idx="4462">
                  <c:v>4462</c:v>
                </c:pt>
                <c:pt idx="4463">
                  <c:v>4463</c:v>
                </c:pt>
                <c:pt idx="4464">
                  <c:v>4464</c:v>
                </c:pt>
                <c:pt idx="4465">
                  <c:v>4465</c:v>
                </c:pt>
                <c:pt idx="4466">
                  <c:v>4466</c:v>
                </c:pt>
                <c:pt idx="4467">
                  <c:v>4467</c:v>
                </c:pt>
                <c:pt idx="4468">
                  <c:v>4468</c:v>
                </c:pt>
                <c:pt idx="4469">
                  <c:v>4469</c:v>
                </c:pt>
                <c:pt idx="4470">
                  <c:v>4470</c:v>
                </c:pt>
                <c:pt idx="4471">
                  <c:v>4471</c:v>
                </c:pt>
                <c:pt idx="4472">
                  <c:v>4472</c:v>
                </c:pt>
                <c:pt idx="4473">
                  <c:v>4473</c:v>
                </c:pt>
                <c:pt idx="4474">
                  <c:v>4474</c:v>
                </c:pt>
                <c:pt idx="4475">
                  <c:v>4475</c:v>
                </c:pt>
                <c:pt idx="4476">
                  <c:v>4476</c:v>
                </c:pt>
                <c:pt idx="4477">
                  <c:v>4477</c:v>
                </c:pt>
                <c:pt idx="4478">
                  <c:v>4478</c:v>
                </c:pt>
                <c:pt idx="4479">
                  <c:v>4479</c:v>
                </c:pt>
                <c:pt idx="4480">
                  <c:v>4480</c:v>
                </c:pt>
                <c:pt idx="4481">
                  <c:v>4481</c:v>
                </c:pt>
                <c:pt idx="4482">
                  <c:v>4482</c:v>
                </c:pt>
                <c:pt idx="4483">
                  <c:v>4483</c:v>
                </c:pt>
                <c:pt idx="4484">
                  <c:v>4484</c:v>
                </c:pt>
                <c:pt idx="4485">
                  <c:v>4485</c:v>
                </c:pt>
                <c:pt idx="4486">
                  <c:v>4486</c:v>
                </c:pt>
                <c:pt idx="4487">
                  <c:v>4487</c:v>
                </c:pt>
                <c:pt idx="4488">
                  <c:v>4488</c:v>
                </c:pt>
                <c:pt idx="4489">
                  <c:v>4489</c:v>
                </c:pt>
                <c:pt idx="4490">
                  <c:v>4490</c:v>
                </c:pt>
                <c:pt idx="4491">
                  <c:v>4491</c:v>
                </c:pt>
                <c:pt idx="4492">
                  <c:v>4492</c:v>
                </c:pt>
                <c:pt idx="4493">
                  <c:v>4493</c:v>
                </c:pt>
                <c:pt idx="4494">
                  <c:v>4494</c:v>
                </c:pt>
                <c:pt idx="4495">
                  <c:v>4495</c:v>
                </c:pt>
                <c:pt idx="4496">
                  <c:v>4496</c:v>
                </c:pt>
                <c:pt idx="4497">
                  <c:v>4497</c:v>
                </c:pt>
                <c:pt idx="4498">
                  <c:v>4498</c:v>
                </c:pt>
                <c:pt idx="4499">
                  <c:v>4499</c:v>
                </c:pt>
                <c:pt idx="4500">
                  <c:v>4500</c:v>
                </c:pt>
                <c:pt idx="4501">
                  <c:v>4501</c:v>
                </c:pt>
                <c:pt idx="4502">
                  <c:v>4502</c:v>
                </c:pt>
                <c:pt idx="4503">
                  <c:v>4503</c:v>
                </c:pt>
                <c:pt idx="4504">
                  <c:v>4504</c:v>
                </c:pt>
                <c:pt idx="4505">
                  <c:v>4505</c:v>
                </c:pt>
                <c:pt idx="4506">
                  <c:v>4506</c:v>
                </c:pt>
                <c:pt idx="4507">
                  <c:v>4507</c:v>
                </c:pt>
                <c:pt idx="4508">
                  <c:v>4508</c:v>
                </c:pt>
                <c:pt idx="4509">
                  <c:v>4509</c:v>
                </c:pt>
                <c:pt idx="4510">
                  <c:v>4510</c:v>
                </c:pt>
                <c:pt idx="4511">
                  <c:v>4511</c:v>
                </c:pt>
                <c:pt idx="4512">
                  <c:v>4512</c:v>
                </c:pt>
                <c:pt idx="4513">
                  <c:v>4513</c:v>
                </c:pt>
                <c:pt idx="4514">
                  <c:v>4514</c:v>
                </c:pt>
                <c:pt idx="4515">
                  <c:v>4515</c:v>
                </c:pt>
                <c:pt idx="4516">
                  <c:v>4516</c:v>
                </c:pt>
                <c:pt idx="4517">
                  <c:v>4517</c:v>
                </c:pt>
                <c:pt idx="4518">
                  <c:v>4518</c:v>
                </c:pt>
                <c:pt idx="4519">
                  <c:v>4519</c:v>
                </c:pt>
                <c:pt idx="4520">
                  <c:v>4520</c:v>
                </c:pt>
                <c:pt idx="4521">
                  <c:v>4521</c:v>
                </c:pt>
                <c:pt idx="4522">
                  <c:v>4522</c:v>
                </c:pt>
                <c:pt idx="4523">
                  <c:v>4523</c:v>
                </c:pt>
                <c:pt idx="4524">
                  <c:v>4524</c:v>
                </c:pt>
                <c:pt idx="4525">
                  <c:v>4525</c:v>
                </c:pt>
                <c:pt idx="4526">
                  <c:v>4526</c:v>
                </c:pt>
                <c:pt idx="4527">
                  <c:v>4527</c:v>
                </c:pt>
                <c:pt idx="4528">
                  <c:v>4528</c:v>
                </c:pt>
                <c:pt idx="4529">
                  <c:v>4529</c:v>
                </c:pt>
                <c:pt idx="4530">
                  <c:v>4530</c:v>
                </c:pt>
                <c:pt idx="4531">
                  <c:v>4531</c:v>
                </c:pt>
                <c:pt idx="4532">
                  <c:v>4532</c:v>
                </c:pt>
                <c:pt idx="4533">
                  <c:v>4533</c:v>
                </c:pt>
                <c:pt idx="4534">
                  <c:v>4534</c:v>
                </c:pt>
                <c:pt idx="4535">
                  <c:v>4535</c:v>
                </c:pt>
                <c:pt idx="4536">
                  <c:v>4536</c:v>
                </c:pt>
                <c:pt idx="4537">
                  <c:v>4537</c:v>
                </c:pt>
                <c:pt idx="4538">
                  <c:v>4538</c:v>
                </c:pt>
                <c:pt idx="4539">
                  <c:v>4539</c:v>
                </c:pt>
                <c:pt idx="4540">
                  <c:v>4540</c:v>
                </c:pt>
                <c:pt idx="4541">
                  <c:v>4541</c:v>
                </c:pt>
                <c:pt idx="4542">
                  <c:v>4542</c:v>
                </c:pt>
                <c:pt idx="4543">
                  <c:v>4543</c:v>
                </c:pt>
                <c:pt idx="4544">
                  <c:v>4544</c:v>
                </c:pt>
                <c:pt idx="4545">
                  <c:v>4545</c:v>
                </c:pt>
                <c:pt idx="4546">
                  <c:v>4546</c:v>
                </c:pt>
                <c:pt idx="4547">
                  <c:v>4547</c:v>
                </c:pt>
                <c:pt idx="4548">
                  <c:v>4548</c:v>
                </c:pt>
                <c:pt idx="4549">
                  <c:v>4549</c:v>
                </c:pt>
                <c:pt idx="4550">
                  <c:v>4550</c:v>
                </c:pt>
                <c:pt idx="4551">
                  <c:v>4551</c:v>
                </c:pt>
                <c:pt idx="4552">
                  <c:v>4552</c:v>
                </c:pt>
                <c:pt idx="4553">
                  <c:v>4553</c:v>
                </c:pt>
                <c:pt idx="4554">
                  <c:v>4554</c:v>
                </c:pt>
                <c:pt idx="4555">
                  <c:v>4555</c:v>
                </c:pt>
                <c:pt idx="4556">
                  <c:v>4556</c:v>
                </c:pt>
                <c:pt idx="4557">
                  <c:v>4557</c:v>
                </c:pt>
                <c:pt idx="4558">
                  <c:v>4558</c:v>
                </c:pt>
                <c:pt idx="4559">
                  <c:v>4559</c:v>
                </c:pt>
                <c:pt idx="4560">
                  <c:v>4560</c:v>
                </c:pt>
                <c:pt idx="4561">
                  <c:v>4561</c:v>
                </c:pt>
                <c:pt idx="4562">
                  <c:v>4562</c:v>
                </c:pt>
                <c:pt idx="4563">
                  <c:v>4563</c:v>
                </c:pt>
                <c:pt idx="4564">
                  <c:v>4564</c:v>
                </c:pt>
                <c:pt idx="4565">
                  <c:v>4565</c:v>
                </c:pt>
                <c:pt idx="4566">
                  <c:v>4566</c:v>
                </c:pt>
                <c:pt idx="4567">
                  <c:v>4567</c:v>
                </c:pt>
                <c:pt idx="4568">
                  <c:v>4568</c:v>
                </c:pt>
                <c:pt idx="4569">
                  <c:v>4569</c:v>
                </c:pt>
                <c:pt idx="4570">
                  <c:v>4570</c:v>
                </c:pt>
                <c:pt idx="4571">
                  <c:v>4571</c:v>
                </c:pt>
                <c:pt idx="4572">
                  <c:v>4572</c:v>
                </c:pt>
                <c:pt idx="4573">
                  <c:v>4573</c:v>
                </c:pt>
                <c:pt idx="4574">
                  <c:v>4574</c:v>
                </c:pt>
                <c:pt idx="4575">
                  <c:v>4575</c:v>
                </c:pt>
                <c:pt idx="4576">
                  <c:v>4576</c:v>
                </c:pt>
                <c:pt idx="4577">
                  <c:v>4577</c:v>
                </c:pt>
                <c:pt idx="4578">
                  <c:v>4578</c:v>
                </c:pt>
                <c:pt idx="4579">
                  <c:v>4579</c:v>
                </c:pt>
                <c:pt idx="4580">
                  <c:v>4580</c:v>
                </c:pt>
                <c:pt idx="4581">
                  <c:v>4581</c:v>
                </c:pt>
                <c:pt idx="4582">
                  <c:v>4582</c:v>
                </c:pt>
                <c:pt idx="4583">
                  <c:v>4583</c:v>
                </c:pt>
                <c:pt idx="4584">
                  <c:v>4584</c:v>
                </c:pt>
                <c:pt idx="4585">
                  <c:v>4585</c:v>
                </c:pt>
                <c:pt idx="4586">
                  <c:v>4586</c:v>
                </c:pt>
                <c:pt idx="4587">
                  <c:v>4587</c:v>
                </c:pt>
                <c:pt idx="4588">
                  <c:v>4588</c:v>
                </c:pt>
                <c:pt idx="4589">
                  <c:v>4589</c:v>
                </c:pt>
                <c:pt idx="4590">
                  <c:v>4590</c:v>
                </c:pt>
                <c:pt idx="4591">
                  <c:v>4591</c:v>
                </c:pt>
                <c:pt idx="4592">
                  <c:v>4592</c:v>
                </c:pt>
                <c:pt idx="4593">
                  <c:v>4593</c:v>
                </c:pt>
                <c:pt idx="4594">
                  <c:v>4594</c:v>
                </c:pt>
                <c:pt idx="4595">
                  <c:v>4595</c:v>
                </c:pt>
                <c:pt idx="4596">
                  <c:v>4596</c:v>
                </c:pt>
                <c:pt idx="4597">
                  <c:v>4597</c:v>
                </c:pt>
                <c:pt idx="4598">
                  <c:v>4598</c:v>
                </c:pt>
                <c:pt idx="4599">
                  <c:v>4599</c:v>
                </c:pt>
                <c:pt idx="4600">
                  <c:v>4600</c:v>
                </c:pt>
                <c:pt idx="4601">
                  <c:v>4601</c:v>
                </c:pt>
                <c:pt idx="4602">
                  <c:v>4602</c:v>
                </c:pt>
                <c:pt idx="4603">
                  <c:v>4603</c:v>
                </c:pt>
                <c:pt idx="4604">
                  <c:v>4604</c:v>
                </c:pt>
                <c:pt idx="4605">
                  <c:v>4605</c:v>
                </c:pt>
                <c:pt idx="4606">
                  <c:v>4606</c:v>
                </c:pt>
                <c:pt idx="4607">
                  <c:v>4607</c:v>
                </c:pt>
                <c:pt idx="4608">
                  <c:v>4608</c:v>
                </c:pt>
                <c:pt idx="4609">
                  <c:v>4609</c:v>
                </c:pt>
                <c:pt idx="4610">
                  <c:v>4610</c:v>
                </c:pt>
                <c:pt idx="4611">
                  <c:v>4611</c:v>
                </c:pt>
                <c:pt idx="4612">
                  <c:v>4612</c:v>
                </c:pt>
                <c:pt idx="4613">
                  <c:v>4613</c:v>
                </c:pt>
                <c:pt idx="4614">
                  <c:v>4614</c:v>
                </c:pt>
                <c:pt idx="4615">
                  <c:v>4615</c:v>
                </c:pt>
                <c:pt idx="4616">
                  <c:v>4616</c:v>
                </c:pt>
                <c:pt idx="4617">
                  <c:v>4617</c:v>
                </c:pt>
                <c:pt idx="4618">
                  <c:v>4618</c:v>
                </c:pt>
                <c:pt idx="4619">
                  <c:v>4619</c:v>
                </c:pt>
                <c:pt idx="4620">
                  <c:v>4620</c:v>
                </c:pt>
                <c:pt idx="4621">
                  <c:v>4621</c:v>
                </c:pt>
                <c:pt idx="4622">
                  <c:v>4622</c:v>
                </c:pt>
                <c:pt idx="4623">
                  <c:v>4623</c:v>
                </c:pt>
                <c:pt idx="4624">
                  <c:v>4624</c:v>
                </c:pt>
                <c:pt idx="4625">
                  <c:v>4625</c:v>
                </c:pt>
                <c:pt idx="4626">
                  <c:v>4626</c:v>
                </c:pt>
                <c:pt idx="4627">
                  <c:v>4627</c:v>
                </c:pt>
                <c:pt idx="4628">
                  <c:v>4628</c:v>
                </c:pt>
                <c:pt idx="4629">
                  <c:v>4629</c:v>
                </c:pt>
                <c:pt idx="4630">
                  <c:v>4630</c:v>
                </c:pt>
                <c:pt idx="4631">
                  <c:v>4631</c:v>
                </c:pt>
                <c:pt idx="4632">
                  <c:v>4632</c:v>
                </c:pt>
                <c:pt idx="4633">
                  <c:v>4633</c:v>
                </c:pt>
                <c:pt idx="4634">
                  <c:v>4634</c:v>
                </c:pt>
                <c:pt idx="4635">
                  <c:v>4635</c:v>
                </c:pt>
                <c:pt idx="4636">
                  <c:v>4636</c:v>
                </c:pt>
                <c:pt idx="4637">
                  <c:v>4637</c:v>
                </c:pt>
                <c:pt idx="4638">
                  <c:v>4638</c:v>
                </c:pt>
                <c:pt idx="4639">
                  <c:v>4639</c:v>
                </c:pt>
                <c:pt idx="4640">
                  <c:v>4640</c:v>
                </c:pt>
                <c:pt idx="4641">
                  <c:v>4641</c:v>
                </c:pt>
                <c:pt idx="4642">
                  <c:v>4642</c:v>
                </c:pt>
                <c:pt idx="4643">
                  <c:v>4643</c:v>
                </c:pt>
                <c:pt idx="4644">
                  <c:v>4644</c:v>
                </c:pt>
                <c:pt idx="4645">
                  <c:v>4645</c:v>
                </c:pt>
                <c:pt idx="4646">
                  <c:v>4646</c:v>
                </c:pt>
                <c:pt idx="4647">
                  <c:v>4647</c:v>
                </c:pt>
                <c:pt idx="4648">
                  <c:v>4648</c:v>
                </c:pt>
                <c:pt idx="4649">
                  <c:v>4649</c:v>
                </c:pt>
                <c:pt idx="4650">
                  <c:v>4650</c:v>
                </c:pt>
                <c:pt idx="4651">
                  <c:v>4651</c:v>
                </c:pt>
                <c:pt idx="4652">
                  <c:v>4652</c:v>
                </c:pt>
                <c:pt idx="4653">
                  <c:v>4653</c:v>
                </c:pt>
                <c:pt idx="4654">
                  <c:v>4654</c:v>
                </c:pt>
                <c:pt idx="4655">
                  <c:v>4655</c:v>
                </c:pt>
                <c:pt idx="4656">
                  <c:v>4656</c:v>
                </c:pt>
                <c:pt idx="4657">
                  <c:v>4657</c:v>
                </c:pt>
                <c:pt idx="4658">
                  <c:v>4658</c:v>
                </c:pt>
                <c:pt idx="4659">
                  <c:v>4659</c:v>
                </c:pt>
                <c:pt idx="4660">
                  <c:v>4660</c:v>
                </c:pt>
                <c:pt idx="4661">
                  <c:v>4661</c:v>
                </c:pt>
                <c:pt idx="4662">
                  <c:v>4662</c:v>
                </c:pt>
                <c:pt idx="4663">
                  <c:v>4663</c:v>
                </c:pt>
                <c:pt idx="4664">
                  <c:v>4664</c:v>
                </c:pt>
                <c:pt idx="4665">
                  <c:v>4665</c:v>
                </c:pt>
                <c:pt idx="4666">
                  <c:v>4666</c:v>
                </c:pt>
                <c:pt idx="4667">
                  <c:v>4667</c:v>
                </c:pt>
                <c:pt idx="4668">
                  <c:v>4668</c:v>
                </c:pt>
                <c:pt idx="4669">
                  <c:v>4669</c:v>
                </c:pt>
                <c:pt idx="4670">
                  <c:v>4670</c:v>
                </c:pt>
                <c:pt idx="4671">
                  <c:v>4671</c:v>
                </c:pt>
                <c:pt idx="4672">
                  <c:v>4672</c:v>
                </c:pt>
                <c:pt idx="4673">
                  <c:v>4673</c:v>
                </c:pt>
                <c:pt idx="4674">
                  <c:v>4674</c:v>
                </c:pt>
                <c:pt idx="4675">
                  <c:v>4675</c:v>
                </c:pt>
                <c:pt idx="4676">
                  <c:v>4676</c:v>
                </c:pt>
                <c:pt idx="4677">
                  <c:v>4677</c:v>
                </c:pt>
                <c:pt idx="4678">
                  <c:v>4678</c:v>
                </c:pt>
                <c:pt idx="4679">
                  <c:v>4679</c:v>
                </c:pt>
                <c:pt idx="4680">
                  <c:v>4680</c:v>
                </c:pt>
                <c:pt idx="4681">
                  <c:v>4681</c:v>
                </c:pt>
                <c:pt idx="4682">
                  <c:v>4682</c:v>
                </c:pt>
                <c:pt idx="4683">
                  <c:v>4683</c:v>
                </c:pt>
                <c:pt idx="4684">
                  <c:v>4684</c:v>
                </c:pt>
                <c:pt idx="4685">
                  <c:v>4685</c:v>
                </c:pt>
                <c:pt idx="4686">
                  <c:v>4686</c:v>
                </c:pt>
                <c:pt idx="4687">
                  <c:v>4687</c:v>
                </c:pt>
                <c:pt idx="4688">
                  <c:v>4688</c:v>
                </c:pt>
                <c:pt idx="4689">
                  <c:v>4689</c:v>
                </c:pt>
                <c:pt idx="4690">
                  <c:v>4690</c:v>
                </c:pt>
                <c:pt idx="4691">
                  <c:v>4691</c:v>
                </c:pt>
                <c:pt idx="4692">
                  <c:v>4692</c:v>
                </c:pt>
                <c:pt idx="4693">
                  <c:v>4693</c:v>
                </c:pt>
                <c:pt idx="4694">
                  <c:v>4694</c:v>
                </c:pt>
                <c:pt idx="4695">
                  <c:v>4695</c:v>
                </c:pt>
                <c:pt idx="4696">
                  <c:v>4696</c:v>
                </c:pt>
                <c:pt idx="4697">
                  <c:v>4697</c:v>
                </c:pt>
                <c:pt idx="4698">
                  <c:v>4698</c:v>
                </c:pt>
                <c:pt idx="4699">
                  <c:v>4699</c:v>
                </c:pt>
                <c:pt idx="4700">
                  <c:v>4700</c:v>
                </c:pt>
                <c:pt idx="4701">
                  <c:v>4701</c:v>
                </c:pt>
                <c:pt idx="4702">
                  <c:v>4702</c:v>
                </c:pt>
                <c:pt idx="4703">
                  <c:v>4703</c:v>
                </c:pt>
                <c:pt idx="4704">
                  <c:v>4704</c:v>
                </c:pt>
                <c:pt idx="4705">
                  <c:v>4705</c:v>
                </c:pt>
                <c:pt idx="4706">
                  <c:v>4706</c:v>
                </c:pt>
                <c:pt idx="4707">
                  <c:v>4707</c:v>
                </c:pt>
                <c:pt idx="4708">
                  <c:v>4708</c:v>
                </c:pt>
                <c:pt idx="4709">
                  <c:v>4709</c:v>
                </c:pt>
                <c:pt idx="4710">
                  <c:v>4710</c:v>
                </c:pt>
                <c:pt idx="4711">
                  <c:v>4711</c:v>
                </c:pt>
                <c:pt idx="4712">
                  <c:v>4712</c:v>
                </c:pt>
                <c:pt idx="4713">
                  <c:v>4713</c:v>
                </c:pt>
                <c:pt idx="4714">
                  <c:v>4714</c:v>
                </c:pt>
                <c:pt idx="4715">
                  <c:v>4715</c:v>
                </c:pt>
                <c:pt idx="4716">
                  <c:v>4716</c:v>
                </c:pt>
                <c:pt idx="4717">
                  <c:v>4717</c:v>
                </c:pt>
                <c:pt idx="4718">
                  <c:v>4718</c:v>
                </c:pt>
                <c:pt idx="4719">
                  <c:v>4719</c:v>
                </c:pt>
                <c:pt idx="4720">
                  <c:v>4720</c:v>
                </c:pt>
                <c:pt idx="4721">
                  <c:v>4721</c:v>
                </c:pt>
                <c:pt idx="4722">
                  <c:v>4722</c:v>
                </c:pt>
                <c:pt idx="4723">
                  <c:v>4723</c:v>
                </c:pt>
                <c:pt idx="4724">
                  <c:v>4724</c:v>
                </c:pt>
                <c:pt idx="4725">
                  <c:v>4725</c:v>
                </c:pt>
                <c:pt idx="4726">
                  <c:v>4726</c:v>
                </c:pt>
                <c:pt idx="4727">
                  <c:v>4727</c:v>
                </c:pt>
                <c:pt idx="4728">
                  <c:v>4728</c:v>
                </c:pt>
                <c:pt idx="4729">
                  <c:v>4729</c:v>
                </c:pt>
                <c:pt idx="4730">
                  <c:v>4730</c:v>
                </c:pt>
                <c:pt idx="4731">
                  <c:v>4731</c:v>
                </c:pt>
                <c:pt idx="4732">
                  <c:v>4732</c:v>
                </c:pt>
                <c:pt idx="4733">
                  <c:v>4733</c:v>
                </c:pt>
                <c:pt idx="4734">
                  <c:v>4734</c:v>
                </c:pt>
                <c:pt idx="4735">
                  <c:v>4735</c:v>
                </c:pt>
                <c:pt idx="4736">
                  <c:v>4736</c:v>
                </c:pt>
                <c:pt idx="4737">
                  <c:v>4737</c:v>
                </c:pt>
                <c:pt idx="4738">
                  <c:v>4738</c:v>
                </c:pt>
                <c:pt idx="4739">
                  <c:v>4739</c:v>
                </c:pt>
                <c:pt idx="4740">
                  <c:v>4740</c:v>
                </c:pt>
                <c:pt idx="4741">
                  <c:v>4741</c:v>
                </c:pt>
                <c:pt idx="4742">
                  <c:v>4742</c:v>
                </c:pt>
                <c:pt idx="4743">
                  <c:v>4743</c:v>
                </c:pt>
                <c:pt idx="4744">
                  <c:v>4744</c:v>
                </c:pt>
                <c:pt idx="4745">
                  <c:v>4745</c:v>
                </c:pt>
                <c:pt idx="4746">
                  <c:v>4746</c:v>
                </c:pt>
                <c:pt idx="4747">
                  <c:v>4747</c:v>
                </c:pt>
                <c:pt idx="4748">
                  <c:v>4748</c:v>
                </c:pt>
                <c:pt idx="4749">
                  <c:v>4749</c:v>
                </c:pt>
                <c:pt idx="4750">
                  <c:v>4750</c:v>
                </c:pt>
                <c:pt idx="4751">
                  <c:v>4751</c:v>
                </c:pt>
                <c:pt idx="4752">
                  <c:v>4752</c:v>
                </c:pt>
                <c:pt idx="4753">
                  <c:v>4753</c:v>
                </c:pt>
                <c:pt idx="4754">
                  <c:v>4754</c:v>
                </c:pt>
                <c:pt idx="4755">
                  <c:v>4755</c:v>
                </c:pt>
                <c:pt idx="4756">
                  <c:v>4756</c:v>
                </c:pt>
                <c:pt idx="4757">
                  <c:v>4757</c:v>
                </c:pt>
                <c:pt idx="4758">
                  <c:v>4758</c:v>
                </c:pt>
                <c:pt idx="4759">
                  <c:v>4759</c:v>
                </c:pt>
                <c:pt idx="4760">
                  <c:v>4760</c:v>
                </c:pt>
                <c:pt idx="4761">
                  <c:v>4761</c:v>
                </c:pt>
                <c:pt idx="4762">
                  <c:v>4762</c:v>
                </c:pt>
                <c:pt idx="4763">
                  <c:v>4763</c:v>
                </c:pt>
                <c:pt idx="4764">
                  <c:v>4764</c:v>
                </c:pt>
                <c:pt idx="4765">
                  <c:v>4765</c:v>
                </c:pt>
                <c:pt idx="4766">
                  <c:v>4766</c:v>
                </c:pt>
                <c:pt idx="4767">
                  <c:v>4767</c:v>
                </c:pt>
                <c:pt idx="4768">
                  <c:v>4768</c:v>
                </c:pt>
                <c:pt idx="4769">
                  <c:v>4769</c:v>
                </c:pt>
                <c:pt idx="4770">
                  <c:v>4770</c:v>
                </c:pt>
                <c:pt idx="4771">
                  <c:v>4771</c:v>
                </c:pt>
                <c:pt idx="4772">
                  <c:v>4772</c:v>
                </c:pt>
                <c:pt idx="4773">
                  <c:v>4773</c:v>
                </c:pt>
                <c:pt idx="4774">
                  <c:v>4774</c:v>
                </c:pt>
                <c:pt idx="4775">
                  <c:v>4775</c:v>
                </c:pt>
                <c:pt idx="4776">
                  <c:v>4776</c:v>
                </c:pt>
                <c:pt idx="4777">
                  <c:v>4777</c:v>
                </c:pt>
                <c:pt idx="4778">
                  <c:v>4778</c:v>
                </c:pt>
                <c:pt idx="4779">
                  <c:v>4779</c:v>
                </c:pt>
                <c:pt idx="4780">
                  <c:v>4780</c:v>
                </c:pt>
                <c:pt idx="4781">
                  <c:v>4781</c:v>
                </c:pt>
                <c:pt idx="4782">
                  <c:v>4782</c:v>
                </c:pt>
                <c:pt idx="4783">
                  <c:v>4783</c:v>
                </c:pt>
                <c:pt idx="4784">
                  <c:v>4784</c:v>
                </c:pt>
                <c:pt idx="4785">
                  <c:v>4785</c:v>
                </c:pt>
                <c:pt idx="4786">
                  <c:v>4786</c:v>
                </c:pt>
                <c:pt idx="4787">
                  <c:v>4787</c:v>
                </c:pt>
                <c:pt idx="4788">
                  <c:v>4788</c:v>
                </c:pt>
                <c:pt idx="4789">
                  <c:v>4789</c:v>
                </c:pt>
                <c:pt idx="4790">
                  <c:v>4790</c:v>
                </c:pt>
                <c:pt idx="4791">
                  <c:v>4791</c:v>
                </c:pt>
                <c:pt idx="4792">
                  <c:v>4792</c:v>
                </c:pt>
                <c:pt idx="4793">
                  <c:v>4793</c:v>
                </c:pt>
                <c:pt idx="4794">
                  <c:v>4794</c:v>
                </c:pt>
                <c:pt idx="4795">
                  <c:v>4795</c:v>
                </c:pt>
                <c:pt idx="4796">
                  <c:v>4796</c:v>
                </c:pt>
                <c:pt idx="4797">
                  <c:v>4797</c:v>
                </c:pt>
                <c:pt idx="4798">
                  <c:v>4798</c:v>
                </c:pt>
                <c:pt idx="4799">
                  <c:v>4799</c:v>
                </c:pt>
                <c:pt idx="4800">
                  <c:v>4800</c:v>
                </c:pt>
                <c:pt idx="4801">
                  <c:v>4801</c:v>
                </c:pt>
                <c:pt idx="4802">
                  <c:v>4802</c:v>
                </c:pt>
                <c:pt idx="4803">
                  <c:v>4803</c:v>
                </c:pt>
                <c:pt idx="4804">
                  <c:v>4804</c:v>
                </c:pt>
                <c:pt idx="4805">
                  <c:v>4805</c:v>
                </c:pt>
                <c:pt idx="4806">
                  <c:v>4806</c:v>
                </c:pt>
                <c:pt idx="4807">
                  <c:v>4807</c:v>
                </c:pt>
                <c:pt idx="4808">
                  <c:v>4808</c:v>
                </c:pt>
                <c:pt idx="4809">
                  <c:v>4809</c:v>
                </c:pt>
                <c:pt idx="4810">
                  <c:v>4810</c:v>
                </c:pt>
                <c:pt idx="4811">
                  <c:v>4811</c:v>
                </c:pt>
                <c:pt idx="4812">
                  <c:v>4812</c:v>
                </c:pt>
                <c:pt idx="4813">
                  <c:v>4813</c:v>
                </c:pt>
                <c:pt idx="4814">
                  <c:v>4814</c:v>
                </c:pt>
                <c:pt idx="4815">
                  <c:v>4815</c:v>
                </c:pt>
                <c:pt idx="4816">
                  <c:v>4816</c:v>
                </c:pt>
                <c:pt idx="4817">
                  <c:v>4817</c:v>
                </c:pt>
                <c:pt idx="4818">
                  <c:v>4818</c:v>
                </c:pt>
                <c:pt idx="4819">
                  <c:v>4819</c:v>
                </c:pt>
                <c:pt idx="4820">
                  <c:v>4820</c:v>
                </c:pt>
                <c:pt idx="4821">
                  <c:v>4821</c:v>
                </c:pt>
                <c:pt idx="4822">
                  <c:v>4822</c:v>
                </c:pt>
                <c:pt idx="4823">
                  <c:v>4823</c:v>
                </c:pt>
                <c:pt idx="4824">
                  <c:v>4824</c:v>
                </c:pt>
                <c:pt idx="4825">
                  <c:v>4825</c:v>
                </c:pt>
                <c:pt idx="4826">
                  <c:v>4826</c:v>
                </c:pt>
                <c:pt idx="4827">
                  <c:v>4827</c:v>
                </c:pt>
                <c:pt idx="4828">
                  <c:v>4828</c:v>
                </c:pt>
                <c:pt idx="4829">
                  <c:v>4829</c:v>
                </c:pt>
                <c:pt idx="4830">
                  <c:v>4830</c:v>
                </c:pt>
                <c:pt idx="4831">
                  <c:v>4831</c:v>
                </c:pt>
                <c:pt idx="4832">
                  <c:v>4832</c:v>
                </c:pt>
                <c:pt idx="4833">
                  <c:v>4833</c:v>
                </c:pt>
                <c:pt idx="4834">
                  <c:v>4834</c:v>
                </c:pt>
                <c:pt idx="4835">
                  <c:v>4835</c:v>
                </c:pt>
                <c:pt idx="4836">
                  <c:v>4836</c:v>
                </c:pt>
                <c:pt idx="4837">
                  <c:v>4837</c:v>
                </c:pt>
                <c:pt idx="4838">
                  <c:v>4838</c:v>
                </c:pt>
                <c:pt idx="4839">
                  <c:v>4839</c:v>
                </c:pt>
                <c:pt idx="4840">
                  <c:v>4840</c:v>
                </c:pt>
                <c:pt idx="4841">
                  <c:v>4841</c:v>
                </c:pt>
                <c:pt idx="4842">
                  <c:v>4842</c:v>
                </c:pt>
                <c:pt idx="4843">
                  <c:v>4843</c:v>
                </c:pt>
                <c:pt idx="4844">
                  <c:v>4844</c:v>
                </c:pt>
                <c:pt idx="4845">
                  <c:v>4845</c:v>
                </c:pt>
                <c:pt idx="4846">
                  <c:v>4846</c:v>
                </c:pt>
                <c:pt idx="4847">
                  <c:v>4847</c:v>
                </c:pt>
                <c:pt idx="4848">
                  <c:v>4848</c:v>
                </c:pt>
                <c:pt idx="4849">
                  <c:v>4849</c:v>
                </c:pt>
                <c:pt idx="4850">
                  <c:v>4850</c:v>
                </c:pt>
                <c:pt idx="4851">
                  <c:v>4851</c:v>
                </c:pt>
                <c:pt idx="4852">
                  <c:v>4852</c:v>
                </c:pt>
                <c:pt idx="4853">
                  <c:v>4853</c:v>
                </c:pt>
                <c:pt idx="4854">
                  <c:v>4854</c:v>
                </c:pt>
                <c:pt idx="4855">
                  <c:v>4855</c:v>
                </c:pt>
                <c:pt idx="4856">
                  <c:v>4856</c:v>
                </c:pt>
                <c:pt idx="4857">
                  <c:v>4857</c:v>
                </c:pt>
                <c:pt idx="4858">
                  <c:v>4858</c:v>
                </c:pt>
                <c:pt idx="4859">
                  <c:v>4859</c:v>
                </c:pt>
                <c:pt idx="4860">
                  <c:v>4860</c:v>
                </c:pt>
                <c:pt idx="4861">
                  <c:v>4861</c:v>
                </c:pt>
                <c:pt idx="4862">
                  <c:v>4862</c:v>
                </c:pt>
                <c:pt idx="4863">
                  <c:v>4863</c:v>
                </c:pt>
                <c:pt idx="4864">
                  <c:v>4864</c:v>
                </c:pt>
                <c:pt idx="4865">
                  <c:v>4865</c:v>
                </c:pt>
                <c:pt idx="4866">
                  <c:v>4866</c:v>
                </c:pt>
                <c:pt idx="4867">
                  <c:v>4867</c:v>
                </c:pt>
                <c:pt idx="4868">
                  <c:v>4868</c:v>
                </c:pt>
                <c:pt idx="4869">
                  <c:v>4869</c:v>
                </c:pt>
                <c:pt idx="4870">
                  <c:v>4870</c:v>
                </c:pt>
                <c:pt idx="4871">
                  <c:v>4871</c:v>
                </c:pt>
                <c:pt idx="4872">
                  <c:v>4872</c:v>
                </c:pt>
                <c:pt idx="4873">
                  <c:v>4873</c:v>
                </c:pt>
                <c:pt idx="4874">
                  <c:v>4874</c:v>
                </c:pt>
                <c:pt idx="4875">
                  <c:v>4875</c:v>
                </c:pt>
                <c:pt idx="4876">
                  <c:v>4876</c:v>
                </c:pt>
                <c:pt idx="4877">
                  <c:v>4877</c:v>
                </c:pt>
                <c:pt idx="4878">
                  <c:v>4878</c:v>
                </c:pt>
                <c:pt idx="4879">
                  <c:v>4879</c:v>
                </c:pt>
                <c:pt idx="4880">
                  <c:v>4880</c:v>
                </c:pt>
                <c:pt idx="4881">
                  <c:v>4881</c:v>
                </c:pt>
                <c:pt idx="4882">
                  <c:v>4882</c:v>
                </c:pt>
                <c:pt idx="4883">
                  <c:v>4883</c:v>
                </c:pt>
                <c:pt idx="4884">
                  <c:v>4884</c:v>
                </c:pt>
                <c:pt idx="4885">
                  <c:v>4885</c:v>
                </c:pt>
                <c:pt idx="4886">
                  <c:v>4886</c:v>
                </c:pt>
                <c:pt idx="4887">
                  <c:v>4887</c:v>
                </c:pt>
                <c:pt idx="4888">
                  <c:v>4888</c:v>
                </c:pt>
                <c:pt idx="4889">
                  <c:v>4889</c:v>
                </c:pt>
                <c:pt idx="4890">
                  <c:v>4890</c:v>
                </c:pt>
                <c:pt idx="4891">
                  <c:v>4891</c:v>
                </c:pt>
                <c:pt idx="4892">
                  <c:v>4892</c:v>
                </c:pt>
                <c:pt idx="4893">
                  <c:v>4893</c:v>
                </c:pt>
                <c:pt idx="4894">
                  <c:v>4894</c:v>
                </c:pt>
                <c:pt idx="4895">
                  <c:v>4895</c:v>
                </c:pt>
                <c:pt idx="4896">
                  <c:v>4896</c:v>
                </c:pt>
                <c:pt idx="4897">
                  <c:v>4897</c:v>
                </c:pt>
                <c:pt idx="4898">
                  <c:v>4898</c:v>
                </c:pt>
                <c:pt idx="4899">
                  <c:v>4899</c:v>
                </c:pt>
                <c:pt idx="4900">
                  <c:v>4900</c:v>
                </c:pt>
                <c:pt idx="4901">
                  <c:v>4901</c:v>
                </c:pt>
                <c:pt idx="4902">
                  <c:v>4902</c:v>
                </c:pt>
                <c:pt idx="4903">
                  <c:v>4903</c:v>
                </c:pt>
                <c:pt idx="4904">
                  <c:v>4904</c:v>
                </c:pt>
                <c:pt idx="4905">
                  <c:v>4905</c:v>
                </c:pt>
                <c:pt idx="4906">
                  <c:v>4906</c:v>
                </c:pt>
                <c:pt idx="4907">
                  <c:v>4907</c:v>
                </c:pt>
                <c:pt idx="4908">
                  <c:v>4908</c:v>
                </c:pt>
                <c:pt idx="4909">
                  <c:v>4909</c:v>
                </c:pt>
                <c:pt idx="4910">
                  <c:v>4910</c:v>
                </c:pt>
                <c:pt idx="4911">
                  <c:v>4911</c:v>
                </c:pt>
                <c:pt idx="4912">
                  <c:v>4912</c:v>
                </c:pt>
                <c:pt idx="4913">
                  <c:v>4913</c:v>
                </c:pt>
                <c:pt idx="4914">
                  <c:v>4914</c:v>
                </c:pt>
                <c:pt idx="4915">
                  <c:v>4915</c:v>
                </c:pt>
                <c:pt idx="4916">
                  <c:v>4916</c:v>
                </c:pt>
                <c:pt idx="4917">
                  <c:v>4917</c:v>
                </c:pt>
                <c:pt idx="4918">
                  <c:v>4918</c:v>
                </c:pt>
                <c:pt idx="4919">
                  <c:v>4919</c:v>
                </c:pt>
                <c:pt idx="4920">
                  <c:v>4920</c:v>
                </c:pt>
                <c:pt idx="4921">
                  <c:v>4921</c:v>
                </c:pt>
                <c:pt idx="4922">
                  <c:v>4922</c:v>
                </c:pt>
                <c:pt idx="4923">
                  <c:v>4923</c:v>
                </c:pt>
                <c:pt idx="4924">
                  <c:v>4924</c:v>
                </c:pt>
                <c:pt idx="4925">
                  <c:v>4925</c:v>
                </c:pt>
                <c:pt idx="4926">
                  <c:v>4926</c:v>
                </c:pt>
                <c:pt idx="4927">
                  <c:v>4927</c:v>
                </c:pt>
                <c:pt idx="4928">
                  <c:v>4928</c:v>
                </c:pt>
                <c:pt idx="4929">
                  <c:v>4929</c:v>
                </c:pt>
                <c:pt idx="4930">
                  <c:v>4930</c:v>
                </c:pt>
                <c:pt idx="4931">
                  <c:v>4931</c:v>
                </c:pt>
                <c:pt idx="4932">
                  <c:v>4932</c:v>
                </c:pt>
                <c:pt idx="4933">
                  <c:v>4933</c:v>
                </c:pt>
                <c:pt idx="4934">
                  <c:v>4934</c:v>
                </c:pt>
                <c:pt idx="4935">
                  <c:v>4935</c:v>
                </c:pt>
                <c:pt idx="4936">
                  <c:v>4936</c:v>
                </c:pt>
                <c:pt idx="4937">
                  <c:v>4937</c:v>
                </c:pt>
                <c:pt idx="4938">
                  <c:v>4938</c:v>
                </c:pt>
                <c:pt idx="4939">
                  <c:v>4939</c:v>
                </c:pt>
                <c:pt idx="4940">
                  <c:v>4940</c:v>
                </c:pt>
                <c:pt idx="4941">
                  <c:v>4941</c:v>
                </c:pt>
                <c:pt idx="4942">
                  <c:v>4942</c:v>
                </c:pt>
                <c:pt idx="4943">
                  <c:v>4943</c:v>
                </c:pt>
                <c:pt idx="4944">
                  <c:v>4944</c:v>
                </c:pt>
                <c:pt idx="4945">
                  <c:v>4945</c:v>
                </c:pt>
                <c:pt idx="4946">
                  <c:v>4946</c:v>
                </c:pt>
                <c:pt idx="4947">
                  <c:v>4947</c:v>
                </c:pt>
                <c:pt idx="4948">
                  <c:v>4948</c:v>
                </c:pt>
                <c:pt idx="4949">
                  <c:v>4949</c:v>
                </c:pt>
                <c:pt idx="4950">
                  <c:v>4950</c:v>
                </c:pt>
                <c:pt idx="4951">
                  <c:v>4951</c:v>
                </c:pt>
                <c:pt idx="4952">
                  <c:v>4952</c:v>
                </c:pt>
                <c:pt idx="4953">
                  <c:v>4953</c:v>
                </c:pt>
                <c:pt idx="4954">
                  <c:v>4954</c:v>
                </c:pt>
                <c:pt idx="4955">
                  <c:v>4955</c:v>
                </c:pt>
                <c:pt idx="4956">
                  <c:v>4956</c:v>
                </c:pt>
                <c:pt idx="4957">
                  <c:v>4957</c:v>
                </c:pt>
                <c:pt idx="4958">
                  <c:v>4958</c:v>
                </c:pt>
                <c:pt idx="4959">
                  <c:v>4959</c:v>
                </c:pt>
                <c:pt idx="4960">
                  <c:v>4960</c:v>
                </c:pt>
                <c:pt idx="4961">
                  <c:v>4961</c:v>
                </c:pt>
                <c:pt idx="4962">
                  <c:v>4962</c:v>
                </c:pt>
                <c:pt idx="4963">
                  <c:v>4963</c:v>
                </c:pt>
                <c:pt idx="4964">
                  <c:v>4964</c:v>
                </c:pt>
                <c:pt idx="4965">
                  <c:v>4965</c:v>
                </c:pt>
                <c:pt idx="4966">
                  <c:v>4966</c:v>
                </c:pt>
                <c:pt idx="4967">
                  <c:v>4967</c:v>
                </c:pt>
                <c:pt idx="4968">
                  <c:v>4968</c:v>
                </c:pt>
                <c:pt idx="4969">
                  <c:v>4969</c:v>
                </c:pt>
                <c:pt idx="4970">
                  <c:v>4970</c:v>
                </c:pt>
                <c:pt idx="4971">
                  <c:v>4971</c:v>
                </c:pt>
                <c:pt idx="4972">
                  <c:v>4972</c:v>
                </c:pt>
                <c:pt idx="4973">
                  <c:v>4973</c:v>
                </c:pt>
                <c:pt idx="4974">
                  <c:v>4974</c:v>
                </c:pt>
                <c:pt idx="4975">
                  <c:v>4975</c:v>
                </c:pt>
                <c:pt idx="4976">
                  <c:v>4976</c:v>
                </c:pt>
                <c:pt idx="4977">
                  <c:v>4977</c:v>
                </c:pt>
                <c:pt idx="4978">
                  <c:v>4978</c:v>
                </c:pt>
                <c:pt idx="4979">
                  <c:v>4979</c:v>
                </c:pt>
                <c:pt idx="4980">
                  <c:v>4980</c:v>
                </c:pt>
                <c:pt idx="4981">
                  <c:v>4981</c:v>
                </c:pt>
                <c:pt idx="4982">
                  <c:v>4982</c:v>
                </c:pt>
                <c:pt idx="4983">
                  <c:v>4983</c:v>
                </c:pt>
                <c:pt idx="4984">
                  <c:v>4984</c:v>
                </c:pt>
                <c:pt idx="4985">
                  <c:v>4985</c:v>
                </c:pt>
                <c:pt idx="4986">
                  <c:v>4986</c:v>
                </c:pt>
                <c:pt idx="4987">
                  <c:v>4987</c:v>
                </c:pt>
                <c:pt idx="4988">
                  <c:v>4988</c:v>
                </c:pt>
                <c:pt idx="4989">
                  <c:v>4989</c:v>
                </c:pt>
                <c:pt idx="4990">
                  <c:v>4990</c:v>
                </c:pt>
                <c:pt idx="4991">
                  <c:v>4991</c:v>
                </c:pt>
                <c:pt idx="4992">
                  <c:v>4992</c:v>
                </c:pt>
                <c:pt idx="4993">
                  <c:v>4993</c:v>
                </c:pt>
                <c:pt idx="4994">
                  <c:v>4994</c:v>
                </c:pt>
                <c:pt idx="4995">
                  <c:v>4995</c:v>
                </c:pt>
                <c:pt idx="4996">
                  <c:v>4996</c:v>
                </c:pt>
                <c:pt idx="4997">
                  <c:v>4997</c:v>
                </c:pt>
                <c:pt idx="4998">
                  <c:v>4998</c:v>
                </c:pt>
                <c:pt idx="4999">
                  <c:v>4999</c:v>
                </c:pt>
                <c:pt idx="5000">
                  <c:v>5000</c:v>
                </c:pt>
                <c:pt idx="5001">
                  <c:v>5001</c:v>
                </c:pt>
                <c:pt idx="5002">
                  <c:v>5002</c:v>
                </c:pt>
                <c:pt idx="5003">
                  <c:v>5003</c:v>
                </c:pt>
                <c:pt idx="5004">
                  <c:v>5004</c:v>
                </c:pt>
                <c:pt idx="5005">
                  <c:v>5005</c:v>
                </c:pt>
                <c:pt idx="5006">
                  <c:v>5006</c:v>
                </c:pt>
                <c:pt idx="5007">
                  <c:v>5007</c:v>
                </c:pt>
                <c:pt idx="5008">
                  <c:v>5008</c:v>
                </c:pt>
                <c:pt idx="5009">
                  <c:v>5009</c:v>
                </c:pt>
                <c:pt idx="5010">
                  <c:v>5010</c:v>
                </c:pt>
                <c:pt idx="5011">
                  <c:v>5011</c:v>
                </c:pt>
                <c:pt idx="5012">
                  <c:v>5012</c:v>
                </c:pt>
                <c:pt idx="5013">
                  <c:v>5013</c:v>
                </c:pt>
                <c:pt idx="5014">
                  <c:v>5014</c:v>
                </c:pt>
                <c:pt idx="5015">
                  <c:v>5015</c:v>
                </c:pt>
                <c:pt idx="5016">
                  <c:v>5016</c:v>
                </c:pt>
                <c:pt idx="5017">
                  <c:v>5017</c:v>
                </c:pt>
                <c:pt idx="5018">
                  <c:v>5018</c:v>
                </c:pt>
                <c:pt idx="5019">
                  <c:v>5019</c:v>
                </c:pt>
                <c:pt idx="5020">
                  <c:v>5020</c:v>
                </c:pt>
                <c:pt idx="5021">
                  <c:v>5021</c:v>
                </c:pt>
                <c:pt idx="5022">
                  <c:v>5022</c:v>
                </c:pt>
                <c:pt idx="5023">
                  <c:v>5023</c:v>
                </c:pt>
                <c:pt idx="5024">
                  <c:v>5024</c:v>
                </c:pt>
                <c:pt idx="5025">
                  <c:v>5025</c:v>
                </c:pt>
                <c:pt idx="5026">
                  <c:v>5026</c:v>
                </c:pt>
                <c:pt idx="5027">
                  <c:v>5027</c:v>
                </c:pt>
                <c:pt idx="5028">
                  <c:v>5028</c:v>
                </c:pt>
                <c:pt idx="5029">
                  <c:v>5029</c:v>
                </c:pt>
                <c:pt idx="5030">
                  <c:v>5030</c:v>
                </c:pt>
                <c:pt idx="5031">
                  <c:v>5031</c:v>
                </c:pt>
                <c:pt idx="5032">
                  <c:v>5032</c:v>
                </c:pt>
                <c:pt idx="5033">
                  <c:v>5033</c:v>
                </c:pt>
                <c:pt idx="5034">
                  <c:v>5034</c:v>
                </c:pt>
                <c:pt idx="5035">
                  <c:v>5035</c:v>
                </c:pt>
                <c:pt idx="5036">
                  <c:v>5036</c:v>
                </c:pt>
                <c:pt idx="5037">
                  <c:v>5037</c:v>
                </c:pt>
                <c:pt idx="5038">
                  <c:v>5038</c:v>
                </c:pt>
                <c:pt idx="5039">
                  <c:v>5039</c:v>
                </c:pt>
                <c:pt idx="5040">
                  <c:v>5040</c:v>
                </c:pt>
                <c:pt idx="5041">
                  <c:v>5041</c:v>
                </c:pt>
                <c:pt idx="5042">
                  <c:v>5042</c:v>
                </c:pt>
                <c:pt idx="5043">
                  <c:v>5043</c:v>
                </c:pt>
                <c:pt idx="5044">
                  <c:v>5044</c:v>
                </c:pt>
                <c:pt idx="5045">
                  <c:v>5045</c:v>
                </c:pt>
                <c:pt idx="5046">
                  <c:v>5046</c:v>
                </c:pt>
                <c:pt idx="5047">
                  <c:v>5047</c:v>
                </c:pt>
                <c:pt idx="5048">
                  <c:v>5048</c:v>
                </c:pt>
                <c:pt idx="5049">
                  <c:v>5049</c:v>
                </c:pt>
                <c:pt idx="5050">
                  <c:v>5050</c:v>
                </c:pt>
                <c:pt idx="5051">
                  <c:v>5051</c:v>
                </c:pt>
                <c:pt idx="5052">
                  <c:v>5052</c:v>
                </c:pt>
                <c:pt idx="5053">
                  <c:v>5053</c:v>
                </c:pt>
                <c:pt idx="5054">
                  <c:v>5054</c:v>
                </c:pt>
                <c:pt idx="5055">
                  <c:v>5055</c:v>
                </c:pt>
                <c:pt idx="5056">
                  <c:v>5056</c:v>
                </c:pt>
                <c:pt idx="5057">
                  <c:v>5057</c:v>
                </c:pt>
                <c:pt idx="5058">
                  <c:v>5058</c:v>
                </c:pt>
                <c:pt idx="5059">
                  <c:v>5059</c:v>
                </c:pt>
                <c:pt idx="5060">
                  <c:v>5060</c:v>
                </c:pt>
                <c:pt idx="5061">
                  <c:v>5061</c:v>
                </c:pt>
                <c:pt idx="5062">
                  <c:v>5062</c:v>
                </c:pt>
                <c:pt idx="5063">
                  <c:v>5063</c:v>
                </c:pt>
                <c:pt idx="5064">
                  <c:v>5064</c:v>
                </c:pt>
                <c:pt idx="5065">
                  <c:v>5065</c:v>
                </c:pt>
                <c:pt idx="5066">
                  <c:v>5066</c:v>
                </c:pt>
                <c:pt idx="5067">
                  <c:v>5067</c:v>
                </c:pt>
                <c:pt idx="5068">
                  <c:v>5068</c:v>
                </c:pt>
                <c:pt idx="5069">
                  <c:v>5069</c:v>
                </c:pt>
                <c:pt idx="5070">
                  <c:v>5070</c:v>
                </c:pt>
                <c:pt idx="5071">
                  <c:v>5071</c:v>
                </c:pt>
                <c:pt idx="5072">
                  <c:v>5072</c:v>
                </c:pt>
                <c:pt idx="5073">
                  <c:v>5073</c:v>
                </c:pt>
                <c:pt idx="5074">
                  <c:v>5074</c:v>
                </c:pt>
                <c:pt idx="5075">
                  <c:v>5075</c:v>
                </c:pt>
                <c:pt idx="5076">
                  <c:v>5076</c:v>
                </c:pt>
                <c:pt idx="5077">
                  <c:v>5077</c:v>
                </c:pt>
                <c:pt idx="5078">
                  <c:v>5078</c:v>
                </c:pt>
                <c:pt idx="5079">
                  <c:v>5079</c:v>
                </c:pt>
                <c:pt idx="5080">
                  <c:v>5080</c:v>
                </c:pt>
                <c:pt idx="5081">
                  <c:v>5081</c:v>
                </c:pt>
                <c:pt idx="5082">
                  <c:v>5082</c:v>
                </c:pt>
                <c:pt idx="5083">
                  <c:v>5083</c:v>
                </c:pt>
                <c:pt idx="5084">
                  <c:v>5084</c:v>
                </c:pt>
                <c:pt idx="5085">
                  <c:v>5085</c:v>
                </c:pt>
                <c:pt idx="5086">
                  <c:v>5086</c:v>
                </c:pt>
                <c:pt idx="5087">
                  <c:v>5087</c:v>
                </c:pt>
                <c:pt idx="5088">
                  <c:v>5088</c:v>
                </c:pt>
                <c:pt idx="5089">
                  <c:v>5089</c:v>
                </c:pt>
                <c:pt idx="5090">
                  <c:v>5090</c:v>
                </c:pt>
                <c:pt idx="5091">
                  <c:v>5091</c:v>
                </c:pt>
                <c:pt idx="5092">
                  <c:v>5092</c:v>
                </c:pt>
                <c:pt idx="5093">
                  <c:v>5093</c:v>
                </c:pt>
                <c:pt idx="5094">
                  <c:v>5094</c:v>
                </c:pt>
                <c:pt idx="5095">
                  <c:v>5095</c:v>
                </c:pt>
                <c:pt idx="5096">
                  <c:v>5096</c:v>
                </c:pt>
                <c:pt idx="5097">
                  <c:v>5097</c:v>
                </c:pt>
                <c:pt idx="5098">
                  <c:v>5098</c:v>
                </c:pt>
                <c:pt idx="5099">
                  <c:v>5099</c:v>
                </c:pt>
                <c:pt idx="5100">
                  <c:v>5100</c:v>
                </c:pt>
                <c:pt idx="5101">
                  <c:v>5101</c:v>
                </c:pt>
                <c:pt idx="5102">
                  <c:v>5102</c:v>
                </c:pt>
                <c:pt idx="5103">
                  <c:v>5103</c:v>
                </c:pt>
                <c:pt idx="5104">
                  <c:v>5104</c:v>
                </c:pt>
                <c:pt idx="5105">
                  <c:v>5105</c:v>
                </c:pt>
                <c:pt idx="5106">
                  <c:v>5106</c:v>
                </c:pt>
                <c:pt idx="5107">
                  <c:v>5107</c:v>
                </c:pt>
                <c:pt idx="5108">
                  <c:v>5108</c:v>
                </c:pt>
                <c:pt idx="5109">
                  <c:v>5109</c:v>
                </c:pt>
                <c:pt idx="5110">
                  <c:v>5110</c:v>
                </c:pt>
                <c:pt idx="5111">
                  <c:v>5111</c:v>
                </c:pt>
                <c:pt idx="5112">
                  <c:v>5112</c:v>
                </c:pt>
                <c:pt idx="5113">
                  <c:v>5113</c:v>
                </c:pt>
                <c:pt idx="5114">
                  <c:v>5114</c:v>
                </c:pt>
                <c:pt idx="5115">
                  <c:v>5115</c:v>
                </c:pt>
                <c:pt idx="5116">
                  <c:v>5116</c:v>
                </c:pt>
                <c:pt idx="5117">
                  <c:v>5117</c:v>
                </c:pt>
                <c:pt idx="5118">
                  <c:v>5118</c:v>
                </c:pt>
                <c:pt idx="5119">
                  <c:v>5119</c:v>
                </c:pt>
                <c:pt idx="5120">
                  <c:v>5120</c:v>
                </c:pt>
                <c:pt idx="5121">
                  <c:v>5121</c:v>
                </c:pt>
                <c:pt idx="5122">
                  <c:v>5122</c:v>
                </c:pt>
                <c:pt idx="5123">
                  <c:v>5123</c:v>
                </c:pt>
                <c:pt idx="5124">
                  <c:v>5124</c:v>
                </c:pt>
                <c:pt idx="5125">
                  <c:v>5125</c:v>
                </c:pt>
                <c:pt idx="5126">
                  <c:v>5126</c:v>
                </c:pt>
                <c:pt idx="5127">
                  <c:v>5127</c:v>
                </c:pt>
                <c:pt idx="5128">
                  <c:v>5128</c:v>
                </c:pt>
                <c:pt idx="5129">
                  <c:v>5129</c:v>
                </c:pt>
                <c:pt idx="5130">
                  <c:v>5130</c:v>
                </c:pt>
                <c:pt idx="5131">
                  <c:v>5131</c:v>
                </c:pt>
                <c:pt idx="5132">
                  <c:v>5132</c:v>
                </c:pt>
                <c:pt idx="5133">
                  <c:v>5133</c:v>
                </c:pt>
                <c:pt idx="5134">
                  <c:v>5134</c:v>
                </c:pt>
                <c:pt idx="5135">
                  <c:v>5135</c:v>
                </c:pt>
                <c:pt idx="5136">
                  <c:v>5136</c:v>
                </c:pt>
                <c:pt idx="5137">
                  <c:v>5137</c:v>
                </c:pt>
                <c:pt idx="5138">
                  <c:v>5138</c:v>
                </c:pt>
                <c:pt idx="5139">
                  <c:v>5139</c:v>
                </c:pt>
                <c:pt idx="5140">
                  <c:v>5140</c:v>
                </c:pt>
                <c:pt idx="5141">
                  <c:v>5141</c:v>
                </c:pt>
                <c:pt idx="5142">
                  <c:v>5142</c:v>
                </c:pt>
                <c:pt idx="5143">
                  <c:v>5143</c:v>
                </c:pt>
                <c:pt idx="5144">
                  <c:v>5144</c:v>
                </c:pt>
                <c:pt idx="5145">
                  <c:v>5145</c:v>
                </c:pt>
                <c:pt idx="5146">
                  <c:v>5146</c:v>
                </c:pt>
                <c:pt idx="5147">
                  <c:v>5147</c:v>
                </c:pt>
                <c:pt idx="5148">
                  <c:v>5148</c:v>
                </c:pt>
                <c:pt idx="5149">
                  <c:v>5149</c:v>
                </c:pt>
                <c:pt idx="5150">
                  <c:v>5150</c:v>
                </c:pt>
                <c:pt idx="5151">
                  <c:v>5151</c:v>
                </c:pt>
                <c:pt idx="5152">
                  <c:v>5152</c:v>
                </c:pt>
                <c:pt idx="5153">
                  <c:v>5153</c:v>
                </c:pt>
                <c:pt idx="5154">
                  <c:v>5154</c:v>
                </c:pt>
                <c:pt idx="5155">
                  <c:v>5155</c:v>
                </c:pt>
                <c:pt idx="5156">
                  <c:v>5156</c:v>
                </c:pt>
                <c:pt idx="5157">
                  <c:v>5157</c:v>
                </c:pt>
                <c:pt idx="5158">
                  <c:v>5158</c:v>
                </c:pt>
                <c:pt idx="5159">
                  <c:v>5159</c:v>
                </c:pt>
                <c:pt idx="5160">
                  <c:v>5160</c:v>
                </c:pt>
                <c:pt idx="5161">
                  <c:v>5161</c:v>
                </c:pt>
                <c:pt idx="5162">
                  <c:v>5162</c:v>
                </c:pt>
                <c:pt idx="5163">
                  <c:v>5163</c:v>
                </c:pt>
                <c:pt idx="5164">
                  <c:v>5164</c:v>
                </c:pt>
                <c:pt idx="5165">
                  <c:v>5165</c:v>
                </c:pt>
                <c:pt idx="5166">
                  <c:v>5166</c:v>
                </c:pt>
                <c:pt idx="5167">
                  <c:v>5167</c:v>
                </c:pt>
                <c:pt idx="5168">
                  <c:v>5168</c:v>
                </c:pt>
                <c:pt idx="5169">
                  <c:v>5169</c:v>
                </c:pt>
                <c:pt idx="5170">
                  <c:v>5170</c:v>
                </c:pt>
                <c:pt idx="5171">
                  <c:v>5171</c:v>
                </c:pt>
                <c:pt idx="5172">
                  <c:v>5172</c:v>
                </c:pt>
                <c:pt idx="5173">
                  <c:v>5173</c:v>
                </c:pt>
                <c:pt idx="5174">
                  <c:v>5174</c:v>
                </c:pt>
                <c:pt idx="5175">
                  <c:v>5175</c:v>
                </c:pt>
                <c:pt idx="5176">
                  <c:v>5176</c:v>
                </c:pt>
                <c:pt idx="5177">
                  <c:v>5177</c:v>
                </c:pt>
                <c:pt idx="5178">
                  <c:v>5178</c:v>
                </c:pt>
                <c:pt idx="5179">
                  <c:v>5179</c:v>
                </c:pt>
                <c:pt idx="5180">
                  <c:v>5180</c:v>
                </c:pt>
                <c:pt idx="5181">
                  <c:v>5181</c:v>
                </c:pt>
                <c:pt idx="5182">
                  <c:v>5182</c:v>
                </c:pt>
                <c:pt idx="5183">
                  <c:v>5183</c:v>
                </c:pt>
                <c:pt idx="5184">
                  <c:v>5184</c:v>
                </c:pt>
                <c:pt idx="5185">
                  <c:v>5185</c:v>
                </c:pt>
                <c:pt idx="5186">
                  <c:v>5186</c:v>
                </c:pt>
                <c:pt idx="5187">
                  <c:v>5187</c:v>
                </c:pt>
                <c:pt idx="5188">
                  <c:v>5188</c:v>
                </c:pt>
                <c:pt idx="5189">
                  <c:v>5189</c:v>
                </c:pt>
                <c:pt idx="5190">
                  <c:v>5190</c:v>
                </c:pt>
                <c:pt idx="5191">
                  <c:v>5191</c:v>
                </c:pt>
                <c:pt idx="5192">
                  <c:v>5192</c:v>
                </c:pt>
                <c:pt idx="5193">
                  <c:v>5193</c:v>
                </c:pt>
                <c:pt idx="5194">
                  <c:v>5194</c:v>
                </c:pt>
                <c:pt idx="5195">
                  <c:v>5195</c:v>
                </c:pt>
                <c:pt idx="5196">
                  <c:v>5196</c:v>
                </c:pt>
                <c:pt idx="5197">
                  <c:v>5197</c:v>
                </c:pt>
                <c:pt idx="5198">
                  <c:v>5198</c:v>
                </c:pt>
                <c:pt idx="5199">
                  <c:v>5199</c:v>
                </c:pt>
                <c:pt idx="5200">
                  <c:v>5200</c:v>
                </c:pt>
                <c:pt idx="5201">
                  <c:v>5201</c:v>
                </c:pt>
                <c:pt idx="5202">
                  <c:v>5202</c:v>
                </c:pt>
                <c:pt idx="5203">
                  <c:v>5203</c:v>
                </c:pt>
                <c:pt idx="5204">
                  <c:v>5204</c:v>
                </c:pt>
                <c:pt idx="5205">
                  <c:v>5205</c:v>
                </c:pt>
                <c:pt idx="5206">
                  <c:v>5206</c:v>
                </c:pt>
                <c:pt idx="5207">
                  <c:v>5207</c:v>
                </c:pt>
                <c:pt idx="5208">
                  <c:v>5208</c:v>
                </c:pt>
                <c:pt idx="5209">
                  <c:v>5209</c:v>
                </c:pt>
                <c:pt idx="5210">
                  <c:v>5210</c:v>
                </c:pt>
                <c:pt idx="5211">
                  <c:v>5211</c:v>
                </c:pt>
                <c:pt idx="5212">
                  <c:v>5212</c:v>
                </c:pt>
                <c:pt idx="5213">
                  <c:v>5213</c:v>
                </c:pt>
                <c:pt idx="5214">
                  <c:v>5214</c:v>
                </c:pt>
                <c:pt idx="5215">
                  <c:v>5215</c:v>
                </c:pt>
                <c:pt idx="5216">
                  <c:v>5216</c:v>
                </c:pt>
                <c:pt idx="5217">
                  <c:v>5217</c:v>
                </c:pt>
                <c:pt idx="5218">
                  <c:v>5218</c:v>
                </c:pt>
                <c:pt idx="5219">
                  <c:v>5219</c:v>
                </c:pt>
                <c:pt idx="5220">
                  <c:v>5220</c:v>
                </c:pt>
                <c:pt idx="5221">
                  <c:v>5221</c:v>
                </c:pt>
                <c:pt idx="5222">
                  <c:v>5222</c:v>
                </c:pt>
                <c:pt idx="5223">
                  <c:v>5223</c:v>
                </c:pt>
                <c:pt idx="5224">
                  <c:v>5224</c:v>
                </c:pt>
                <c:pt idx="5225">
                  <c:v>5225</c:v>
                </c:pt>
                <c:pt idx="5226">
                  <c:v>5226</c:v>
                </c:pt>
                <c:pt idx="5227">
                  <c:v>5227</c:v>
                </c:pt>
                <c:pt idx="5228">
                  <c:v>5228</c:v>
                </c:pt>
                <c:pt idx="5229">
                  <c:v>5229</c:v>
                </c:pt>
                <c:pt idx="5230">
                  <c:v>5230</c:v>
                </c:pt>
                <c:pt idx="5231">
                  <c:v>5231</c:v>
                </c:pt>
                <c:pt idx="5232">
                  <c:v>5232</c:v>
                </c:pt>
                <c:pt idx="5233">
                  <c:v>5233</c:v>
                </c:pt>
                <c:pt idx="5234">
                  <c:v>5234</c:v>
                </c:pt>
                <c:pt idx="5235">
                  <c:v>5235</c:v>
                </c:pt>
                <c:pt idx="5236">
                  <c:v>5236</c:v>
                </c:pt>
                <c:pt idx="5237">
                  <c:v>5237</c:v>
                </c:pt>
                <c:pt idx="5238">
                  <c:v>5238</c:v>
                </c:pt>
                <c:pt idx="5239">
                  <c:v>5239</c:v>
                </c:pt>
                <c:pt idx="5240">
                  <c:v>5240</c:v>
                </c:pt>
                <c:pt idx="5241">
                  <c:v>5241</c:v>
                </c:pt>
                <c:pt idx="5242">
                  <c:v>5242</c:v>
                </c:pt>
                <c:pt idx="5243">
                  <c:v>5243</c:v>
                </c:pt>
                <c:pt idx="5244">
                  <c:v>5244</c:v>
                </c:pt>
                <c:pt idx="5245">
                  <c:v>5245</c:v>
                </c:pt>
                <c:pt idx="5246">
                  <c:v>5246</c:v>
                </c:pt>
                <c:pt idx="5247">
                  <c:v>5247</c:v>
                </c:pt>
                <c:pt idx="5248">
                  <c:v>5248</c:v>
                </c:pt>
                <c:pt idx="5249">
                  <c:v>5249</c:v>
                </c:pt>
                <c:pt idx="5250">
                  <c:v>5250</c:v>
                </c:pt>
                <c:pt idx="5251">
                  <c:v>5251</c:v>
                </c:pt>
                <c:pt idx="5252">
                  <c:v>5252</c:v>
                </c:pt>
                <c:pt idx="5253">
                  <c:v>5253</c:v>
                </c:pt>
                <c:pt idx="5254">
                  <c:v>5254</c:v>
                </c:pt>
                <c:pt idx="5255">
                  <c:v>5255</c:v>
                </c:pt>
                <c:pt idx="5256">
                  <c:v>5256</c:v>
                </c:pt>
                <c:pt idx="5257">
                  <c:v>5257</c:v>
                </c:pt>
                <c:pt idx="5258">
                  <c:v>5258</c:v>
                </c:pt>
                <c:pt idx="5259">
                  <c:v>5259</c:v>
                </c:pt>
                <c:pt idx="5260">
                  <c:v>5260</c:v>
                </c:pt>
                <c:pt idx="5261">
                  <c:v>5261</c:v>
                </c:pt>
                <c:pt idx="5262">
                  <c:v>5262</c:v>
                </c:pt>
                <c:pt idx="5263">
                  <c:v>5263</c:v>
                </c:pt>
                <c:pt idx="5264">
                  <c:v>5264</c:v>
                </c:pt>
                <c:pt idx="5265">
                  <c:v>5265</c:v>
                </c:pt>
                <c:pt idx="5266">
                  <c:v>5266</c:v>
                </c:pt>
                <c:pt idx="5267">
                  <c:v>5267</c:v>
                </c:pt>
                <c:pt idx="5268">
                  <c:v>5268</c:v>
                </c:pt>
                <c:pt idx="5269">
                  <c:v>5269</c:v>
                </c:pt>
                <c:pt idx="5270">
                  <c:v>5270</c:v>
                </c:pt>
                <c:pt idx="5271">
                  <c:v>5271</c:v>
                </c:pt>
                <c:pt idx="5272">
                  <c:v>5272</c:v>
                </c:pt>
                <c:pt idx="5273">
                  <c:v>5273</c:v>
                </c:pt>
                <c:pt idx="5274">
                  <c:v>5274</c:v>
                </c:pt>
                <c:pt idx="5275">
                  <c:v>5275</c:v>
                </c:pt>
                <c:pt idx="5276">
                  <c:v>5276</c:v>
                </c:pt>
                <c:pt idx="5277">
                  <c:v>5277</c:v>
                </c:pt>
                <c:pt idx="5278">
                  <c:v>5278</c:v>
                </c:pt>
                <c:pt idx="5279">
                  <c:v>5279</c:v>
                </c:pt>
                <c:pt idx="5280">
                  <c:v>5280</c:v>
                </c:pt>
                <c:pt idx="5281">
                  <c:v>5281</c:v>
                </c:pt>
                <c:pt idx="5282">
                  <c:v>5282</c:v>
                </c:pt>
                <c:pt idx="5283">
                  <c:v>5283</c:v>
                </c:pt>
                <c:pt idx="5284">
                  <c:v>5284</c:v>
                </c:pt>
                <c:pt idx="5285">
                  <c:v>5285</c:v>
                </c:pt>
                <c:pt idx="5286">
                  <c:v>5286</c:v>
                </c:pt>
                <c:pt idx="5287">
                  <c:v>5287</c:v>
                </c:pt>
                <c:pt idx="5288">
                  <c:v>5288</c:v>
                </c:pt>
                <c:pt idx="5289">
                  <c:v>5289</c:v>
                </c:pt>
                <c:pt idx="5290">
                  <c:v>5290</c:v>
                </c:pt>
                <c:pt idx="5291">
                  <c:v>5291</c:v>
                </c:pt>
                <c:pt idx="5292">
                  <c:v>5292</c:v>
                </c:pt>
                <c:pt idx="5293">
                  <c:v>5293</c:v>
                </c:pt>
                <c:pt idx="5294">
                  <c:v>5294</c:v>
                </c:pt>
                <c:pt idx="5295">
                  <c:v>5295</c:v>
                </c:pt>
                <c:pt idx="5296">
                  <c:v>5296</c:v>
                </c:pt>
                <c:pt idx="5297">
                  <c:v>5297</c:v>
                </c:pt>
                <c:pt idx="5298">
                  <c:v>5298</c:v>
                </c:pt>
                <c:pt idx="5299">
                  <c:v>5299</c:v>
                </c:pt>
                <c:pt idx="5300">
                  <c:v>5300</c:v>
                </c:pt>
                <c:pt idx="5301">
                  <c:v>5301</c:v>
                </c:pt>
                <c:pt idx="5302">
                  <c:v>5302</c:v>
                </c:pt>
                <c:pt idx="5303">
                  <c:v>5303</c:v>
                </c:pt>
                <c:pt idx="5304">
                  <c:v>5304</c:v>
                </c:pt>
                <c:pt idx="5305">
                  <c:v>5305</c:v>
                </c:pt>
                <c:pt idx="5306">
                  <c:v>5306</c:v>
                </c:pt>
                <c:pt idx="5307">
                  <c:v>5307</c:v>
                </c:pt>
                <c:pt idx="5308">
                  <c:v>5308</c:v>
                </c:pt>
                <c:pt idx="5309">
                  <c:v>5309</c:v>
                </c:pt>
                <c:pt idx="5310">
                  <c:v>5310</c:v>
                </c:pt>
                <c:pt idx="5311">
                  <c:v>5311</c:v>
                </c:pt>
                <c:pt idx="5312">
                  <c:v>5312</c:v>
                </c:pt>
                <c:pt idx="5313">
                  <c:v>5313</c:v>
                </c:pt>
                <c:pt idx="5314">
                  <c:v>5314</c:v>
                </c:pt>
                <c:pt idx="5315">
                  <c:v>5315</c:v>
                </c:pt>
                <c:pt idx="5316">
                  <c:v>5316</c:v>
                </c:pt>
                <c:pt idx="5317">
                  <c:v>5317</c:v>
                </c:pt>
                <c:pt idx="5318">
                  <c:v>5318</c:v>
                </c:pt>
                <c:pt idx="5319">
                  <c:v>5319</c:v>
                </c:pt>
                <c:pt idx="5320">
                  <c:v>5320</c:v>
                </c:pt>
                <c:pt idx="5321">
                  <c:v>5321</c:v>
                </c:pt>
                <c:pt idx="5322">
                  <c:v>5322</c:v>
                </c:pt>
                <c:pt idx="5323">
                  <c:v>5323</c:v>
                </c:pt>
                <c:pt idx="5324">
                  <c:v>5324</c:v>
                </c:pt>
                <c:pt idx="5325">
                  <c:v>5325</c:v>
                </c:pt>
                <c:pt idx="5326">
                  <c:v>5326</c:v>
                </c:pt>
                <c:pt idx="5327">
                  <c:v>5327</c:v>
                </c:pt>
                <c:pt idx="5328">
                  <c:v>5328</c:v>
                </c:pt>
                <c:pt idx="5329">
                  <c:v>5329</c:v>
                </c:pt>
                <c:pt idx="5330">
                  <c:v>5330</c:v>
                </c:pt>
                <c:pt idx="5331">
                  <c:v>5331</c:v>
                </c:pt>
                <c:pt idx="5332">
                  <c:v>5332</c:v>
                </c:pt>
                <c:pt idx="5333">
                  <c:v>5333</c:v>
                </c:pt>
                <c:pt idx="5334">
                  <c:v>5334</c:v>
                </c:pt>
                <c:pt idx="5335">
                  <c:v>5335</c:v>
                </c:pt>
                <c:pt idx="5336">
                  <c:v>5336</c:v>
                </c:pt>
                <c:pt idx="5337">
                  <c:v>5337</c:v>
                </c:pt>
                <c:pt idx="5338">
                  <c:v>5338</c:v>
                </c:pt>
                <c:pt idx="5339">
                  <c:v>5339</c:v>
                </c:pt>
                <c:pt idx="5340">
                  <c:v>5340</c:v>
                </c:pt>
                <c:pt idx="5341">
                  <c:v>5341</c:v>
                </c:pt>
                <c:pt idx="5342">
                  <c:v>5342</c:v>
                </c:pt>
                <c:pt idx="5343">
                  <c:v>5343</c:v>
                </c:pt>
                <c:pt idx="5344">
                  <c:v>5344</c:v>
                </c:pt>
                <c:pt idx="5345">
                  <c:v>5345</c:v>
                </c:pt>
                <c:pt idx="5346">
                  <c:v>5346</c:v>
                </c:pt>
                <c:pt idx="5347">
                  <c:v>5347</c:v>
                </c:pt>
                <c:pt idx="5348">
                  <c:v>5348</c:v>
                </c:pt>
                <c:pt idx="5349">
                  <c:v>5349</c:v>
                </c:pt>
                <c:pt idx="5350">
                  <c:v>5350</c:v>
                </c:pt>
                <c:pt idx="5351">
                  <c:v>5351</c:v>
                </c:pt>
                <c:pt idx="5352">
                  <c:v>5352</c:v>
                </c:pt>
                <c:pt idx="5353">
                  <c:v>5353</c:v>
                </c:pt>
                <c:pt idx="5354">
                  <c:v>5354</c:v>
                </c:pt>
                <c:pt idx="5355">
                  <c:v>5355</c:v>
                </c:pt>
                <c:pt idx="5356">
                  <c:v>5356</c:v>
                </c:pt>
                <c:pt idx="5357">
                  <c:v>5357</c:v>
                </c:pt>
                <c:pt idx="5358">
                  <c:v>5358</c:v>
                </c:pt>
                <c:pt idx="5359">
                  <c:v>5359</c:v>
                </c:pt>
                <c:pt idx="5360">
                  <c:v>5360</c:v>
                </c:pt>
                <c:pt idx="5361">
                  <c:v>5361</c:v>
                </c:pt>
                <c:pt idx="5362">
                  <c:v>5362</c:v>
                </c:pt>
                <c:pt idx="5363">
                  <c:v>5363</c:v>
                </c:pt>
                <c:pt idx="5364">
                  <c:v>5364</c:v>
                </c:pt>
                <c:pt idx="5365">
                  <c:v>5365</c:v>
                </c:pt>
                <c:pt idx="5366">
                  <c:v>5366</c:v>
                </c:pt>
                <c:pt idx="5367">
                  <c:v>5367</c:v>
                </c:pt>
                <c:pt idx="5368">
                  <c:v>5368</c:v>
                </c:pt>
                <c:pt idx="5369">
                  <c:v>5369</c:v>
                </c:pt>
                <c:pt idx="5370">
                  <c:v>5370</c:v>
                </c:pt>
                <c:pt idx="5371">
                  <c:v>5371</c:v>
                </c:pt>
                <c:pt idx="5372">
                  <c:v>5372</c:v>
                </c:pt>
                <c:pt idx="5373">
                  <c:v>5373</c:v>
                </c:pt>
                <c:pt idx="5374">
                  <c:v>5374</c:v>
                </c:pt>
                <c:pt idx="5375">
                  <c:v>5375</c:v>
                </c:pt>
                <c:pt idx="5376">
                  <c:v>5376</c:v>
                </c:pt>
                <c:pt idx="5377">
                  <c:v>5377</c:v>
                </c:pt>
                <c:pt idx="5378">
                  <c:v>5378</c:v>
                </c:pt>
                <c:pt idx="5379">
                  <c:v>5379</c:v>
                </c:pt>
                <c:pt idx="5380">
                  <c:v>5380</c:v>
                </c:pt>
                <c:pt idx="5381">
                  <c:v>5381</c:v>
                </c:pt>
                <c:pt idx="5382">
                  <c:v>5382</c:v>
                </c:pt>
                <c:pt idx="5383">
                  <c:v>5383</c:v>
                </c:pt>
                <c:pt idx="5384">
                  <c:v>5384</c:v>
                </c:pt>
                <c:pt idx="5385">
                  <c:v>5385</c:v>
                </c:pt>
                <c:pt idx="5386">
                  <c:v>5386</c:v>
                </c:pt>
                <c:pt idx="5387">
                  <c:v>5387</c:v>
                </c:pt>
                <c:pt idx="5388">
                  <c:v>5388</c:v>
                </c:pt>
                <c:pt idx="5389">
                  <c:v>5389</c:v>
                </c:pt>
                <c:pt idx="5390">
                  <c:v>5390</c:v>
                </c:pt>
                <c:pt idx="5391">
                  <c:v>5391</c:v>
                </c:pt>
                <c:pt idx="5392">
                  <c:v>5392</c:v>
                </c:pt>
                <c:pt idx="5393">
                  <c:v>5393</c:v>
                </c:pt>
                <c:pt idx="5394">
                  <c:v>5394</c:v>
                </c:pt>
                <c:pt idx="5395">
                  <c:v>5395</c:v>
                </c:pt>
                <c:pt idx="5396">
                  <c:v>5396</c:v>
                </c:pt>
                <c:pt idx="5397">
                  <c:v>5397</c:v>
                </c:pt>
                <c:pt idx="5398">
                  <c:v>5398</c:v>
                </c:pt>
                <c:pt idx="5399">
                  <c:v>5399</c:v>
                </c:pt>
                <c:pt idx="5400">
                  <c:v>5400</c:v>
                </c:pt>
                <c:pt idx="5401">
                  <c:v>5401</c:v>
                </c:pt>
                <c:pt idx="5402">
                  <c:v>5402</c:v>
                </c:pt>
                <c:pt idx="5403">
                  <c:v>5403</c:v>
                </c:pt>
                <c:pt idx="5404">
                  <c:v>5404</c:v>
                </c:pt>
                <c:pt idx="5405">
                  <c:v>5405</c:v>
                </c:pt>
                <c:pt idx="5406">
                  <c:v>5406</c:v>
                </c:pt>
                <c:pt idx="5407">
                  <c:v>5407</c:v>
                </c:pt>
                <c:pt idx="5408">
                  <c:v>5408</c:v>
                </c:pt>
                <c:pt idx="5409">
                  <c:v>5409</c:v>
                </c:pt>
                <c:pt idx="5410">
                  <c:v>5410</c:v>
                </c:pt>
                <c:pt idx="5411">
                  <c:v>5411</c:v>
                </c:pt>
                <c:pt idx="5412">
                  <c:v>5412</c:v>
                </c:pt>
                <c:pt idx="5413">
                  <c:v>5413</c:v>
                </c:pt>
                <c:pt idx="5414">
                  <c:v>5414</c:v>
                </c:pt>
                <c:pt idx="5415">
                  <c:v>5415</c:v>
                </c:pt>
                <c:pt idx="5416">
                  <c:v>5416</c:v>
                </c:pt>
                <c:pt idx="5417">
                  <c:v>5417</c:v>
                </c:pt>
                <c:pt idx="5418">
                  <c:v>5418</c:v>
                </c:pt>
                <c:pt idx="5419">
                  <c:v>5419</c:v>
                </c:pt>
                <c:pt idx="5420">
                  <c:v>5420</c:v>
                </c:pt>
                <c:pt idx="5421">
                  <c:v>5421</c:v>
                </c:pt>
                <c:pt idx="5422">
                  <c:v>5422</c:v>
                </c:pt>
                <c:pt idx="5423">
                  <c:v>5423</c:v>
                </c:pt>
                <c:pt idx="5424">
                  <c:v>5424</c:v>
                </c:pt>
                <c:pt idx="5425">
                  <c:v>5425</c:v>
                </c:pt>
                <c:pt idx="5426">
                  <c:v>5426</c:v>
                </c:pt>
                <c:pt idx="5427">
                  <c:v>5427</c:v>
                </c:pt>
                <c:pt idx="5428">
                  <c:v>5428</c:v>
                </c:pt>
                <c:pt idx="5429">
                  <c:v>5429</c:v>
                </c:pt>
                <c:pt idx="5430">
                  <c:v>5430</c:v>
                </c:pt>
                <c:pt idx="5431">
                  <c:v>5431</c:v>
                </c:pt>
                <c:pt idx="5432">
                  <c:v>5432</c:v>
                </c:pt>
                <c:pt idx="5433">
                  <c:v>5433</c:v>
                </c:pt>
                <c:pt idx="5434">
                  <c:v>5434</c:v>
                </c:pt>
                <c:pt idx="5435">
                  <c:v>5435</c:v>
                </c:pt>
                <c:pt idx="5436">
                  <c:v>5436</c:v>
                </c:pt>
                <c:pt idx="5437">
                  <c:v>5437</c:v>
                </c:pt>
                <c:pt idx="5438">
                  <c:v>5438</c:v>
                </c:pt>
                <c:pt idx="5439">
                  <c:v>5439</c:v>
                </c:pt>
                <c:pt idx="5440">
                  <c:v>5440</c:v>
                </c:pt>
                <c:pt idx="5441">
                  <c:v>5441</c:v>
                </c:pt>
                <c:pt idx="5442">
                  <c:v>5442</c:v>
                </c:pt>
                <c:pt idx="5443">
                  <c:v>5443</c:v>
                </c:pt>
                <c:pt idx="5444">
                  <c:v>5444</c:v>
                </c:pt>
                <c:pt idx="5445">
                  <c:v>5445</c:v>
                </c:pt>
                <c:pt idx="5446">
                  <c:v>5446</c:v>
                </c:pt>
                <c:pt idx="5447">
                  <c:v>5447</c:v>
                </c:pt>
                <c:pt idx="5448">
                  <c:v>5448</c:v>
                </c:pt>
                <c:pt idx="5449">
                  <c:v>5449</c:v>
                </c:pt>
                <c:pt idx="5450">
                  <c:v>5450</c:v>
                </c:pt>
                <c:pt idx="5451">
                  <c:v>5451</c:v>
                </c:pt>
                <c:pt idx="5452">
                  <c:v>5452</c:v>
                </c:pt>
                <c:pt idx="5453">
                  <c:v>5453</c:v>
                </c:pt>
                <c:pt idx="5454">
                  <c:v>5454</c:v>
                </c:pt>
                <c:pt idx="5455">
                  <c:v>5455</c:v>
                </c:pt>
                <c:pt idx="5456">
                  <c:v>5456</c:v>
                </c:pt>
                <c:pt idx="5457">
                  <c:v>5457</c:v>
                </c:pt>
                <c:pt idx="5458">
                  <c:v>5458</c:v>
                </c:pt>
                <c:pt idx="5459">
                  <c:v>5459</c:v>
                </c:pt>
                <c:pt idx="5460">
                  <c:v>5460</c:v>
                </c:pt>
                <c:pt idx="5461">
                  <c:v>5461</c:v>
                </c:pt>
                <c:pt idx="5462">
                  <c:v>5462</c:v>
                </c:pt>
                <c:pt idx="5463">
                  <c:v>5463</c:v>
                </c:pt>
                <c:pt idx="5464">
                  <c:v>5464</c:v>
                </c:pt>
                <c:pt idx="5465">
                  <c:v>5465</c:v>
                </c:pt>
                <c:pt idx="5466">
                  <c:v>5466</c:v>
                </c:pt>
                <c:pt idx="5467">
                  <c:v>5467</c:v>
                </c:pt>
                <c:pt idx="5468">
                  <c:v>5468</c:v>
                </c:pt>
                <c:pt idx="5469">
                  <c:v>5469</c:v>
                </c:pt>
                <c:pt idx="5470">
                  <c:v>5470</c:v>
                </c:pt>
                <c:pt idx="5471">
                  <c:v>5471</c:v>
                </c:pt>
                <c:pt idx="5472">
                  <c:v>5472</c:v>
                </c:pt>
                <c:pt idx="5473">
                  <c:v>5473</c:v>
                </c:pt>
                <c:pt idx="5474">
                  <c:v>5474</c:v>
                </c:pt>
                <c:pt idx="5475">
                  <c:v>5475</c:v>
                </c:pt>
                <c:pt idx="5476">
                  <c:v>5476</c:v>
                </c:pt>
                <c:pt idx="5477">
                  <c:v>5477</c:v>
                </c:pt>
                <c:pt idx="5478">
                  <c:v>5478</c:v>
                </c:pt>
                <c:pt idx="5479">
                  <c:v>5479</c:v>
                </c:pt>
                <c:pt idx="5480">
                  <c:v>5480</c:v>
                </c:pt>
                <c:pt idx="5481">
                  <c:v>5481</c:v>
                </c:pt>
                <c:pt idx="5482">
                  <c:v>5482</c:v>
                </c:pt>
                <c:pt idx="5483">
                  <c:v>5483</c:v>
                </c:pt>
                <c:pt idx="5484">
                  <c:v>5484</c:v>
                </c:pt>
                <c:pt idx="5485">
                  <c:v>5485</c:v>
                </c:pt>
                <c:pt idx="5486">
                  <c:v>5486</c:v>
                </c:pt>
                <c:pt idx="5487">
                  <c:v>5487</c:v>
                </c:pt>
                <c:pt idx="5488">
                  <c:v>5488</c:v>
                </c:pt>
                <c:pt idx="5489">
                  <c:v>5489</c:v>
                </c:pt>
                <c:pt idx="5490">
                  <c:v>5490</c:v>
                </c:pt>
                <c:pt idx="5491">
                  <c:v>5491</c:v>
                </c:pt>
                <c:pt idx="5492">
                  <c:v>5492</c:v>
                </c:pt>
                <c:pt idx="5493">
                  <c:v>5493</c:v>
                </c:pt>
                <c:pt idx="5494">
                  <c:v>5494</c:v>
                </c:pt>
                <c:pt idx="5495">
                  <c:v>5495</c:v>
                </c:pt>
                <c:pt idx="5496">
                  <c:v>5496</c:v>
                </c:pt>
                <c:pt idx="5497">
                  <c:v>5497</c:v>
                </c:pt>
                <c:pt idx="5498">
                  <c:v>5498</c:v>
                </c:pt>
                <c:pt idx="5499">
                  <c:v>5499</c:v>
                </c:pt>
                <c:pt idx="5500">
                  <c:v>5500</c:v>
                </c:pt>
                <c:pt idx="5501">
                  <c:v>5501</c:v>
                </c:pt>
                <c:pt idx="5502">
                  <c:v>5502</c:v>
                </c:pt>
                <c:pt idx="5503">
                  <c:v>5503</c:v>
                </c:pt>
                <c:pt idx="5504">
                  <c:v>5504</c:v>
                </c:pt>
                <c:pt idx="5505">
                  <c:v>5505</c:v>
                </c:pt>
                <c:pt idx="5506">
                  <c:v>5506</c:v>
                </c:pt>
                <c:pt idx="5507">
                  <c:v>5507</c:v>
                </c:pt>
                <c:pt idx="5508">
                  <c:v>5508</c:v>
                </c:pt>
                <c:pt idx="5509">
                  <c:v>5509</c:v>
                </c:pt>
                <c:pt idx="5510">
                  <c:v>5510</c:v>
                </c:pt>
                <c:pt idx="5511">
                  <c:v>5511</c:v>
                </c:pt>
                <c:pt idx="5512">
                  <c:v>5512</c:v>
                </c:pt>
                <c:pt idx="5513">
                  <c:v>5513</c:v>
                </c:pt>
                <c:pt idx="5514">
                  <c:v>5514</c:v>
                </c:pt>
                <c:pt idx="5515">
                  <c:v>5515</c:v>
                </c:pt>
                <c:pt idx="5516">
                  <c:v>5516</c:v>
                </c:pt>
                <c:pt idx="5517">
                  <c:v>5517</c:v>
                </c:pt>
                <c:pt idx="5518">
                  <c:v>5518</c:v>
                </c:pt>
                <c:pt idx="5519">
                  <c:v>5519</c:v>
                </c:pt>
                <c:pt idx="5520">
                  <c:v>5520</c:v>
                </c:pt>
                <c:pt idx="5521">
                  <c:v>5521</c:v>
                </c:pt>
                <c:pt idx="5522">
                  <c:v>5522</c:v>
                </c:pt>
                <c:pt idx="5523">
                  <c:v>5523</c:v>
                </c:pt>
                <c:pt idx="5524">
                  <c:v>5524</c:v>
                </c:pt>
                <c:pt idx="5525">
                  <c:v>5525</c:v>
                </c:pt>
                <c:pt idx="5526">
                  <c:v>5526</c:v>
                </c:pt>
                <c:pt idx="5527">
                  <c:v>5527</c:v>
                </c:pt>
                <c:pt idx="5528">
                  <c:v>5528</c:v>
                </c:pt>
                <c:pt idx="5529">
                  <c:v>5529</c:v>
                </c:pt>
                <c:pt idx="5530">
                  <c:v>5530</c:v>
                </c:pt>
                <c:pt idx="5531">
                  <c:v>5531</c:v>
                </c:pt>
                <c:pt idx="5532">
                  <c:v>5532</c:v>
                </c:pt>
                <c:pt idx="5533">
                  <c:v>5533</c:v>
                </c:pt>
                <c:pt idx="5534">
                  <c:v>5534</c:v>
                </c:pt>
                <c:pt idx="5535">
                  <c:v>5535</c:v>
                </c:pt>
                <c:pt idx="5536">
                  <c:v>5536</c:v>
                </c:pt>
                <c:pt idx="5537">
                  <c:v>5537</c:v>
                </c:pt>
                <c:pt idx="5538">
                  <c:v>5538</c:v>
                </c:pt>
                <c:pt idx="5539">
                  <c:v>5539</c:v>
                </c:pt>
                <c:pt idx="5540">
                  <c:v>5540</c:v>
                </c:pt>
                <c:pt idx="5541">
                  <c:v>5541</c:v>
                </c:pt>
                <c:pt idx="5542">
                  <c:v>5542</c:v>
                </c:pt>
                <c:pt idx="5543">
                  <c:v>5543</c:v>
                </c:pt>
                <c:pt idx="5544">
                  <c:v>5544</c:v>
                </c:pt>
                <c:pt idx="5545">
                  <c:v>5545</c:v>
                </c:pt>
                <c:pt idx="5546">
                  <c:v>5546</c:v>
                </c:pt>
                <c:pt idx="5547">
                  <c:v>5547</c:v>
                </c:pt>
                <c:pt idx="5548">
                  <c:v>5548</c:v>
                </c:pt>
                <c:pt idx="5549">
                  <c:v>5549</c:v>
                </c:pt>
                <c:pt idx="5550">
                  <c:v>5550</c:v>
                </c:pt>
                <c:pt idx="5551">
                  <c:v>5551</c:v>
                </c:pt>
                <c:pt idx="5552">
                  <c:v>5552</c:v>
                </c:pt>
                <c:pt idx="5553">
                  <c:v>5553</c:v>
                </c:pt>
                <c:pt idx="5554">
                  <c:v>5554</c:v>
                </c:pt>
                <c:pt idx="5555">
                  <c:v>5555</c:v>
                </c:pt>
                <c:pt idx="5556">
                  <c:v>5556</c:v>
                </c:pt>
                <c:pt idx="5557">
                  <c:v>5557</c:v>
                </c:pt>
                <c:pt idx="5558">
                  <c:v>5558</c:v>
                </c:pt>
                <c:pt idx="5559">
                  <c:v>5559</c:v>
                </c:pt>
                <c:pt idx="5560">
                  <c:v>5560</c:v>
                </c:pt>
                <c:pt idx="5561">
                  <c:v>5561</c:v>
                </c:pt>
                <c:pt idx="5562">
                  <c:v>5562</c:v>
                </c:pt>
                <c:pt idx="5563">
                  <c:v>5563</c:v>
                </c:pt>
                <c:pt idx="5564">
                  <c:v>5564</c:v>
                </c:pt>
                <c:pt idx="5565">
                  <c:v>5565</c:v>
                </c:pt>
                <c:pt idx="5566">
                  <c:v>5566</c:v>
                </c:pt>
                <c:pt idx="5567">
                  <c:v>5567</c:v>
                </c:pt>
                <c:pt idx="5568">
                  <c:v>5568</c:v>
                </c:pt>
                <c:pt idx="5569">
                  <c:v>5569</c:v>
                </c:pt>
                <c:pt idx="5570">
                  <c:v>5570</c:v>
                </c:pt>
                <c:pt idx="5571">
                  <c:v>5571</c:v>
                </c:pt>
                <c:pt idx="5572">
                  <c:v>5572</c:v>
                </c:pt>
                <c:pt idx="5573">
                  <c:v>5573</c:v>
                </c:pt>
                <c:pt idx="5574">
                  <c:v>5574</c:v>
                </c:pt>
                <c:pt idx="5575">
                  <c:v>5575</c:v>
                </c:pt>
                <c:pt idx="5576">
                  <c:v>5576</c:v>
                </c:pt>
                <c:pt idx="5577">
                  <c:v>5577</c:v>
                </c:pt>
                <c:pt idx="5578">
                  <c:v>5578</c:v>
                </c:pt>
                <c:pt idx="5579">
                  <c:v>5579</c:v>
                </c:pt>
                <c:pt idx="5580">
                  <c:v>5580</c:v>
                </c:pt>
                <c:pt idx="5581">
                  <c:v>5581</c:v>
                </c:pt>
                <c:pt idx="5582">
                  <c:v>5582</c:v>
                </c:pt>
                <c:pt idx="5583">
                  <c:v>5583</c:v>
                </c:pt>
                <c:pt idx="5584">
                  <c:v>5584</c:v>
                </c:pt>
                <c:pt idx="5585">
                  <c:v>5585</c:v>
                </c:pt>
                <c:pt idx="5586">
                  <c:v>5586</c:v>
                </c:pt>
                <c:pt idx="5587">
                  <c:v>5587</c:v>
                </c:pt>
                <c:pt idx="5588">
                  <c:v>5588</c:v>
                </c:pt>
                <c:pt idx="5589">
                  <c:v>5589</c:v>
                </c:pt>
                <c:pt idx="5590">
                  <c:v>5590</c:v>
                </c:pt>
                <c:pt idx="5591">
                  <c:v>5591</c:v>
                </c:pt>
                <c:pt idx="5592">
                  <c:v>5592</c:v>
                </c:pt>
                <c:pt idx="5593">
                  <c:v>5593</c:v>
                </c:pt>
                <c:pt idx="5594">
                  <c:v>5594</c:v>
                </c:pt>
                <c:pt idx="5595">
                  <c:v>5595</c:v>
                </c:pt>
                <c:pt idx="5596">
                  <c:v>5596</c:v>
                </c:pt>
                <c:pt idx="5597">
                  <c:v>5597</c:v>
                </c:pt>
                <c:pt idx="5598">
                  <c:v>5598</c:v>
                </c:pt>
                <c:pt idx="5599">
                  <c:v>5599</c:v>
                </c:pt>
                <c:pt idx="5600">
                  <c:v>5600</c:v>
                </c:pt>
                <c:pt idx="5601">
                  <c:v>5601</c:v>
                </c:pt>
                <c:pt idx="5602">
                  <c:v>5602</c:v>
                </c:pt>
                <c:pt idx="5603">
                  <c:v>5603</c:v>
                </c:pt>
                <c:pt idx="5604">
                  <c:v>5604</c:v>
                </c:pt>
                <c:pt idx="5605">
                  <c:v>5605</c:v>
                </c:pt>
                <c:pt idx="5606">
                  <c:v>5606</c:v>
                </c:pt>
                <c:pt idx="5607">
                  <c:v>5607</c:v>
                </c:pt>
                <c:pt idx="5608">
                  <c:v>5608</c:v>
                </c:pt>
                <c:pt idx="5609">
                  <c:v>5609</c:v>
                </c:pt>
                <c:pt idx="5610">
                  <c:v>5610</c:v>
                </c:pt>
                <c:pt idx="5611">
                  <c:v>5611</c:v>
                </c:pt>
                <c:pt idx="5612">
                  <c:v>5612</c:v>
                </c:pt>
                <c:pt idx="5613">
                  <c:v>5613</c:v>
                </c:pt>
                <c:pt idx="5614">
                  <c:v>5614</c:v>
                </c:pt>
                <c:pt idx="5615">
                  <c:v>5615</c:v>
                </c:pt>
                <c:pt idx="5616">
                  <c:v>5616</c:v>
                </c:pt>
                <c:pt idx="5617">
                  <c:v>5617</c:v>
                </c:pt>
                <c:pt idx="5618">
                  <c:v>5618</c:v>
                </c:pt>
                <c:pt idx="5619">
                  <c:v>5619</c:v>
                </c:pt>
                <c:pt idx="5620">
                  <c:v>5620</c:v>
                </c:pt>
                <c:pt idx="5621">
                  <c:v>5621</c:v>
                </c:pt>
                <c:pt idx="5622">
                  <c:v>5622</c:v>
                </c:pt>
                <c:pt idx="5623">
                  <c:v>5623</c:v>
                </c:pt>
                <c:pt idx="5624">
                  <c:v>5624</c:v>
                </c:pt>
                <c:pt idx="5625">
                  <c:v>5625</c:v>
                </c:pt>
                <c:pt idx="5626">
                  <c:v>5626</c:v>
                </c:pt>
                <c:pt idx="5627">
                  <c:v>5627</c:v>
                </c:pt>
                <c:pt idx="5628">
                  <c:v>5628</c:v>
                </c:pt>
                <c:pt idx="5629">
                  <c:v>5629</c:v>
                </c:pt>
                <c:pt idx="5630">
                  <c:v>5630</c:v>
                </c:pt>
                <c:pt idx="5631">
                  <c:v>5631</c:v>
                </c:pt>
                <c:pt idx="5632">
                  <c:v>5632</c:v>
                </c:pt>
                <c:pt idx="5633">
                  <c:v>5633</c:v>
                </c:pt>
                <c:pt idx="5634">
                  <c:v>5634</c:v>
                </c:pt>
                <c:pt idx="5635">
                  <c:v>5635</c:v>
                </c:pt>
                <c:pt idx="5636">
                  <c:v>5636</c:v>
                </c:pt>
                <c:pt idx="5637">
                  <c:v>5637</c:v>
                </c:pt>
                <c:pt idx="5638">
                  <c:v>5638</c:v>
                </c:pt>
                <c:pt idx="5639">
                  <c:v>5639</c:v>
                </c:pt>
                <c:pt idx="5640">
                  <c:v>5640</c:v>
                </c:pt>
                <c:pt idx="5641">
                  <c:v>5641</c:v>
                </c:pt>
                <c:pt idx="5642">
                  <c:v>5642</c:v>
                </c:pt>
                <c:pt idx="5643">
                  <c:v>5643</c:v>
                </c:pt>
                <c:pt idx="5644">
                  <c:v>5644</c:v>
                </c:pt>
                <c:pt idx="5645">
                  <c:v>5645</c:v>
                </c:pt>
                <c:pt idx="5646">
                  <c:v>5646</c:v>
                </c:pt>
                <c:pt idx="5647">
                  <c:v>5647</c:v>
                </c:pt>
                <c:pt idx="5648">
                  <c:v>5648</c:v>
                </c:pt>
                <c:pt idx="5649">
                  <c:v>5649</c:v>
                </c:pt>
                <c:pt idx="5650">
                  <c:v>5650</c:v>
                </c:pt>
                <c:pt idx="5651">
                  <c:v>5651</c:v>
                </c:pt>
                <c:pt idx="5652">
                  <c:v>5652</c:v>
                </c:pt>
                <c:pt idx="5653">
                  <c:v>5653</c:v>
                </c:pt>
                <c:pt idx="5654">
                  <c:v>5654</c:v>
                </c:pt>
                <c:pt idx="5655">
                  <c:v>5655</c:v>
                </c:pt>
                <c:pt idx="5656">
                  <c:v>5656</c:v>
                </c:pt>
                <c:pt idx="5657">
                  <c:v>5657</c:v>
                </c:pt>
                <c:pt idx="5658">
                  <c:v>5658</c:v>
                </c:pt>
                <c:pt idx="5659">
                  <c:v>5659</c:v>
                </c:pt>
                <c:pt idx="5660">
                  <c:v>5660</c:v>
                </c:pt>
                <c:pt idx="5661">
                  <c:v>5661</c:v>
                </c:pt>
                <c:pt idx="5662">
                  <c:v>5662</c:v>
                </c:pt>
                <c:pt idx="5663">
                  <c:v>5663</c:v>
                </c:pt>
                <c:pt idx="5664">
                  <c:v>5664</c:v>
                </c:pt>
                <c:pt idx="5665">
                  <c:v>5665</c:v>
                </c:pt>
                <c:pt idx="5666">
                  <c:v>5666</c:v>
                </c:pt>
                <c:pt idx="5667">
                  <c:v>5667</c:v>
                </c:pt>
                <c:pt idx="5668">
                  <c:v>5668</c:v>
                </c:pt>
                <c:pt idx="5669">
                  <c:v>5669</c:v>
                </c:pt>
                <c:pt idx="5670">
                  <c:v>5670</c:v>
                </c:pt>
                <c:pt idx="5671">
                  <c:v>5671</c:v>
                </c:pt>
                <c:pt idx="5672">
                  <c:v>5672</c:v>
                </c:pt>
                <c:pt idx="5673">
                  <c:v>5673</c:v>
                </c:pt>
                <c:pt idx="5674">
                  <c:v>5674</c:v>
                </c:pt>
                <c:pt idx="5675">
                  <c:v>5675</c:v>
                </c:pt>
                <c:pt idx="5676">
                  <c:v>5676</c:v>
                </c:pt>
                <c:pt idx="5677">
                  <c:v>5677</c:v>
                </c:pt>
                <c:pt idx="5678">
                  <c:v>5678</c:v>
                </c:pt>
                <c:pt idx="5679">
                  <c:v>5679</c:v>
                </c:pt>
                <c:pt idx="5680">
                  <c:v>5680</c:v>
                </c:pt>
                <c:pt idx="5681">
                  <c:v>5681</c:v>
                </c:pt>
                <c:pt idx="5682">
                  <c:v>5682</c:v>
                </c:pt>
                <c:pt idx="5683">
                  <c:v>5683</c:v>
                </c:pt>
                <c:pt idx="5684">
                  <c:v>5684</c:v>
                </c:pt>
                <c:pt idx="5685">
                  <c:v>5685</c:v>
                </c:pt>
                <c:pt idx="5686">
                  <c:v>5686</c:v>
                </c:pt>
                <c:pt idx="5687">
                  <c:v>5687</c:v>
                </c:pt>
                <c:pt idx="5688">
                  <c:v>5688</c:v>
                </c:pt>
                <c:pt idx="5689">
                  <c:v>5689</c:v>
                </c:pt>
                <c:pt idx="5690">
                  <c:v>5690</c:v>
                </c:pt>
                <c:pt idx="5691">
                  <c:v>5691</c:v>
                </c:pt>
                <c:pt idx="5692">
                  <c:v>5692</c:v>
                </c:pt>
                <c:pt idx="5693">
                  <c:v>5693</c:v>
                </c:pt>
                <c:pt idx="5694">
                  <c:v>5694</c:v>
                </c:pt>
                <c:pt idx="5695">
                  <c:v>5695</c:v>
                </c:pt>
                <c:pt idx="5696">
                  <c:v>5696</c:v>
                </c:pt>
                <c:pt idx="5697">
                  <c:v>5697</c:v>
                </c:pt>
                <c:pt idx="5698">
                  <c:v>5698</c:v>
                </c:pt>
                <c:pt idx="5699">
                  <c:v>5699</c:v>
                </c:pt>
                <c:pt idx="5700">
                  <c:v>5700</c:v>
                </c:pt>
                <c:pt idx="5701">
                  <c:v>5701</c:v>
                </c:pt>
                <c:pt idx="5702">
                  <c:v>5702</c:v>
                </c:pt>
                <c:pt idx="5703">
                  <c:v>5703</c:v>
                </c:pt>
                <c:pt idx="5704">
                  <c:v>5704</c:v>
                </c:pt>
                <c:pt idx="5705">
                  <c:v>5705</c:v>
                </c:pt>
                <c:pt idx="5706">
                  <c:v>5706</c:v>
                </c:pt>
                <c:pt idx="5707">
                  <c:v>5707</c:v>
                </c:pt>
                <c:pt idx="5708">
                  <c:v>5708</c:v>
                </c:pt>
                <c:pt idx="5709">
                  <c:v>5709</c:v>
                </c:pt>
                <c:pt idx="5710">
                  <c:v>5710</c:v>
                </c:pt>
                <c:pt idx="5711">
                  <c:v>5711</c:v>
                </c:pt>
                <c:pt idx="5712">
                  <c:v>5712</c:v>
                </c:pt>
                <c:pt idx="5713">
                  <c:v>5713</c:v>
                </c:pt>
                <c:pt idx="5714">
                  <c:v>5714</c:v>
                </c:pt>
                <c:pt idx="5715">
                  <c:v>5715</c:v>
                </c:pt>
                <c:pt idx="5716">
                  <c:v>5716</c:v>
                </c:pt>
                <c:pt idx="5717">
                  <c:v>5717</c:v>
                </c:pt>
                <c:pt idx="5718">
                  <c:v>5718</c:v>
                </c:pt>
                <c:pt idx="5719">
                  <c:v>5719</c:v>
                </c:pt>
                <c:pt idx="5720">
                  <c:v>5720</c:v>
                </c:pt>
                <c:pt idx="5721">
                  <c:v>5721</c:v>
                </c:pt>
                <c:pt idx="5722">
                  <c:v>5722</c:v>
                </c:pt>
                <c:pt idx="5723">
                  <c:v>5723</c:v>
                </c:pt>
                <c:pt idx="5724">
                  <c:v>5724</c:v>
                </c:pt>
                <c:pt idx="5725">
                  <c:v>5725</c:v>
                </c:pt>
                <c:pt idx="5726">
                  <c:v>5726</c:v>
                </c:pt>
                <c:pt idx="5727">
                  <c:v>5727</c:v>
                </c:pt>
                <c:pt idx="5728">
                  <c:v>5728</c:v>
                </c:pt>
                <c:pt idx="5729">
                  <c:v>5729</c:v>
                </c:pt>
                <c:pt idx="5730">
                  <c:v>5730</c:v>
                </c:pt>
                <c:pt idx="5731">
                  <c:v>5731</c:v>
                </c:pt>
                <c:pt idx="5732">
                  <c:v>5732</c:v>
                </c:pt>
                <c:pt idx="5733">
                  <c:v>5733</c:v>
                </c:pt>
                <c:pt idx="5734">
                  <c:v>5734</c:v>
                </c:pt>
                <c:pt idx="5735">
                  <c:v>5735</c:v>
                </c:pt>
                <c:pt idx="5736">
                  <c:v>5736</c:v>
                </c:pt>
                <c:pt idx="5737">
                  <c:v>5737</c:v>
                </c:pt>
                <c:pt idx="5738">
                  <c:v>5738</c:v>
                </c:pt>
                <c:pt idx="5739">
                  <c:v>5739</c:v>
                </c:pt>
                <c:pt idx="5740">
                  <c:v>5740</c:v>
                </c:pt>
                <c:pt idx="5741">
                  <c:v>5741</c:v>
                </c:pt>
                <c:pt idx="5742">
                  <c:v>5742</c:v>
                </c:pt>
                <c:pt idx="5743">
                  <c:v>5743</c:v>
                </c:pt>
                <c:pt idx="5744">
                  <c:v>5744</c:v>
                </c:pt>
                <c:pt idx="5745">
                  <c:v>5745</c:v>
                </c:pt>
                <c:pt idx="5746">
                  <c:v>5746</c:v>
                </c:pt>
                <c:pt idx="5747">
                  <c:v>5747</c:v>
                </c:pt>
                <c:pt idx="5748">
                  <c:v>5748</c:v>
                </c:pt>
                <c:pt idx="5749">
                  <c:v>5749</c:v>
                </c:pt>
                <c:pt idx="5750">
                  <c:v>5750</c:v>
                </c:pt>
                <c:pt idx="5751">
                  <c:v>5751</c:v>
                </c:pt>
                <c:pt idx="5752">
                  <c:v>5752</c:v>
                </c:pt>
                <c:pt idx="5753">
                  <c:v>5753</c:v>
                </c:pt>
                <c:pt idx="5754">
                  <c:v>5754</c:v>
                </c:pt>
                <c:pt idx="5755">
                  <c:v>5755</c:v>
                </c:pt>
                <c:pt idx="5756">
                  <c:v>5756</c:v>
                </c:pt>
                <c:pt idx="5757">
                  <c:v>5757</c:v>
                </c:pt>
                <c:pt idx="5758">
                  <c:v>5758</c:v>
                </c:pt>
                <c:pt idx="5759">
                  <c:v>5759</c:v>
                </c:pt>
                <c:pt idx="5760">
                  <c:v>5760</c:v>
                </c:pt>
                <c:pt idx="5761">
                  <c:v>5761</c:v>
                </c:pt>
                <c:pt idx="5762">
                  <c:v>5762</c:v>
                </c:pt>
                <c:pt idx="5763">
                  <c:v>5763</c:v>
                </c:pt>
                <c:pt idx="5764">
                  <c:v>5764</c:v>
                </c:pt>
                <c:pt idx="5765">
                  <c:v>5765</c:v>
                </c:pt>
                <c:pt idx="5766">
                  <c:v>5766</c:v>
                </c:pt>
                <c:pt idx="5767">
                  <c:v>5767</c:v>
                </c:pt>
                <c:pt idx="5768">
                  <c:v>5768</c:v>
                </c:pt>
                <c:pt idx="5769">
                  <c:v>5769</c:v>
                </c:pt>
                <c:pt idx="5770">
                  <c:v>5770</c:v>
                </c:pt>
                <c:pt idx="5771">
                  <c:v>5771</c:v>
                </c:pt>
                <c:pt idx="5772">
                  <c:v>5772</c:v>
                </c:pt>
                <c:pt idx="5773">
                  <c:v>5773</c:v>
                </c:pt>
                <c:pt idx="5774">
                  <c:v>5774</c:v>
                </c:pt>
                <c:pt idx="5775">
                  <c:v>5775</c:v>
                </c:pt>
                <c:pt idx="5776">
                  <c:v>5776</c:v>
                </c:pt>
                <c:pt idx="5777">
                  <c:v>5777</c:v>
                </c:pt>
                <c:pt idx="5778">
                  <c:v>5778</c:v>
                </c:pt>
                <c:pt idx="5779">
                  <c:v>5779</c:v>
                </c:pt>
                <c:pt idx="5780">
                  <c:v>5780</c:v>
                </c:pt>
                <c:pt idx="5781">
                  <c:v>5781</c:v>
                </c:pt>
                <c:pt idx="5782">
                  <c:v>5782</c:v>
                </c:pt>
                <c:pt idx="5783">
                  <c:v>5783</c:v>
                </c:pt>
                <c:pt idx="5784">
                  <c:v>5784</c:v>
                </c:pt>
                <c:pt idx="5785">
                  <c:v>5785</c:v>
                </c:pt>
                <c:pt idx="5786">
                  <c:v>5786</c:v>
                </c:pt>
                <c:pt idx="5787">
                  <c:v>5787</c:v>
                </c:pt>
                <c:pt idx="5788">
                  <c:v>5788</c:v>
                </c:pt>
                <c:pt idx="5789">
                  <c:v>5789</c:v>
                </c:pt>
                <c:pt idx="5790">
                  <c:v>5790</c:v>
                </c:pt>
                <c:pt idx="5791">
                  <c:v>5791</c:v>
                </c:pt>
                <c:pt idx="5792">
                  <c:v>5792</c:v>
                </c:pt>
                <c:pt idx="5793">
                  <c:v>5793</c:v>
                </c:pt>
                <c:pt idx="5794">
                  <c:v>5794</c:v>
                </c:pt>
                <c:pt idx="5795">
                  <c:v>5795</c:v>
                </c:pt>
                <c:pt idx="5796">
                  <c:v>5796</c:v>
                </c:pt>
                <c:pt idx="5797">
                  <c:v>5797</c:v>
                </c:pt>
                <c:pt idx="5798">
                  <c:v>5798</c:v>
                </c:pt>
                <c:pt idx="5799">
                  <c:v>5799</c:v>
                </c:pt>
                <c:pt idx="5800">
                  <c:v>5800</c:v>
                </c:pt>
                <c:pt idx="5801">
                  <c:v>5801</c:v>
                </c:pt>
                <c:pt idx="5802">
                  <c:v>5802</c:v>
                </c:pt>
                <c:pt idx="5803">
                  <c:v>5803</c:v>
                </c:pt>
                <c:pt idx="5804">
                  <c:v>5804</c:v>
                </c:pt>
                <c:pt idx="5805">
                  <c:v>5805</c:v>
                </c:pt>
                <c:pt idx="5806">
                  <c:v>5806</c:v>
                </c:pt>
                <c:pt idx="5807">
                  <c:v>5807</c:v>
                </c:pt>
                <c:pt idx="5808">
                  <c:v>5808</c:v>
                </c:pt>
                <c:pt idx="5809">
                  <c:v>5809</c:v>
                </c:pt>
                <c:pt idx="5810">
                  <c:v>5810</c:v>
                </c:pt>
                <c:pt idx="5811">
                  <c:v>5811</c:v>
                </c:pt>
                <c:pt idx="5812">
                  <c:v>5812</c:v>
                </c:pt>
                <c:pt idx="5813">
                  <c:v>5813</c:v>
                </c:pt>
                <c:pt idx="5814">
                  <c:v>5814</c:v>
                </c:pt>
                <c:pt idx="5815">
                  <c:v>5815</c:v>
                </c:pt>
                <c:pt idx="5816">
                  <c:v>5816</c:v>
                </c:pt>
                <c:pt idx="5817">
                  <c:v>5817</c:v>
                </c:pt>
                <c:pt idx="5818">
                  <c:v>5818</c:v>
                </c:pt>
                <c:pt idx="5819">
                  <c:v>5819</c:v>
                </c:pt>
                <c:pt idx="5820">
                  <c:v>5820</c:v>
                </c:pt>
                <c:pt idx="5821">
                  <c:v>5821</c:v>
                </c:pt>
                <c:pt idx="5822">
                  <c:v>5822</c:v>
                </c:pt>
                <c:pt idx="5823">
                  <c:v>5823</c:v>
                </c:pt>
                <c:pt idx="5824">
                  <c:v>5824</c:v>
                </c:pt>
                <c:pt idx="5825">
                  <c:v>5825</c:v>
                </c:pt>
                <c:pt idx="5826">
                  <c:v>5826</c:v>
                </c:pt>
                <c:pt idx="5827">
                  <c:v>5827</c:v>
                </c:pt>
                <c:pt idx="5828">
                  <c:v>5828</c:v>
                </c:pt>
                <c:pt idx="5829">
                  <c:v>5829</c:v>
                </c:pt>
                <c:pt idx="5830">
                  <c:v>5830</c:v>
                </c:pt>
                <c:pt idx="5831">
                  <c:v>5831</c:v>
                </c:pt>
                <c:pt idx="5832">
                  <c:v>5832</c:v>
                </c:pt>
                <c:pt idx="5833">
                  <c:v>5833</c:v>
                </c:pt>
                <c:pt idx="5834">
                  <c:v>5834</c:v>
                </c:pt>
                <c:pt idx="5835">
                  <c:v>5835</c:v>
                </c:pt>
                <c:pt idx="5836">
                  <c:v>5836</c:v>
                </c:pt>
                <c:pt idx="5837">
                  <c:v>5837</c:v>
                </c:pt>
                <c:pt idx="5838">
                  <c:v>5838</c:v>
                </c:pt>
                <c:pt idx="5839">
                  <c:v>5839</c:v>
                </c:pt>
                <c:pt idx="5840">
                  <c:v>5840</c:v>
                </c:pt>
                <c:pt idx="5841">
                  <c:v>5841</c:v>
                </c:pt>
                <c:pt idx="5842">
                  <c:v>5842</c:v>
                </c:pt>
                <c:pt idx="5843">
                  <c:v>5843</c:v>
                </c:pt>
                <c:pt idx="5844">
                  <c:v>5844</c:v>
                </c:pt>
                <c:pt idx="5845">
                  <c:v>5845</c:v>
                </c:pt>
                <c:pt idx="5846">
                  <c:v>5846</c:v>
                </c:pt>
                <c:pt idx="5847">
                  <c:v>5847</c:v>
                </c:pt>
                <c:pt idx="5848">
                  <c:v>5848</c:v>
                </c:pt>
                <c:pt idx="5849">
                  <c:v>5849</c:v>
                </c:pt>
                <c:pt idx="5850">
                  <c:v>5850</c:v>
                </c:pt>
                <c:pt idx="5851">
                  <c:v>5851</c:v>
                </c:pt>
                <c:pt idx="5852">
                  <c:v>5852</c:v>
                </c:pt>
                <c:pt idx="5853">
                  <c:v>5853</c:v>
                </c:pt>
                <c:pt idx="5854">
                  <c:v>5854</c:v>
                </c:pt>
                <c:pt idx="5855">
                  <c:v>5855</c:v>
                </c:pt>
                <c:pt idx="5856">
                  <c:v>5856</c:v>
                </c:pt>
                <c:pt idx="5857">
                  <c:v>5857</c:v>
                </c:pt>
                <c:pt idx="5858">
                  <c:v>5858</c:v>
                </c:pt>
                <c:pt idx="5859">
                  <c:v>5859</c:v>
                </c:pt>
                <c:pt idx="5860">
                  <c:v>5860</c:v>
                </c:pt>
                <c:pt idx="5861">
                  <c:v>5861</c:v>
                </c:pt>
                <c:pt idx="5862">
                  <c:v>5862</c:v>
                </c:pt>
                <c:pt idx="5863">
                  <c:v>5863</c:v>
                </c:pt>
                <c:pt idx="5864">
                  <c:v>5864</c:v>
                </c:pt>
                <c:pt idx="5865">
                  <c:v>5865</c:v>
                </c:pt>
                <c:pt idx="5866">
                  <c:v>5866</c:v>
                </c:pt>
                <c:pt idx="5867">
                  <c:v>5867</c:v>
                </c:pt>
                <c:pt idx="5868">
                  <c:v>5868</c:v>
                </c:pt>
                <c:pt idx="5869">
                  <c:v>5869</c:v>
                </c:pt>
                <c:pt idx="5870">
                  <c:v>5870</c:v>
                </c:pt>
                <c:pt idx="5871">
                  <c:v>5871</c:v>
                </c:pt>
                <c:pt idx="5872">
                  <c:v>5872</c:v>
                </c:pt>
                <c:pt idx="5873">
                  <c:v>5873</c:v>
                </c:pt>
                <c:pt idx="5874">
                  <c:v>5874</c:v>
                </c:pt>
                <c:pt idx="5875">
                  <c:v>5875</c:v>
                </c:pt>
                <c:pt idx="5876">
                  <c:v>5876</c:v>
                </c:pt>
                <c:pt idx="5877">
                  <c:v>5877</c:v>
                </c:pt>
                <c:pt idx="5878">
                  <c:v>5878</c:v>
                </c:pt>
                <c:pt idx="5879">
                  <c:v>5879</c:v>
                </c:pt>
                <c:pt idx="5880">
                  <c:v>5880</c:v>
                </c:pt>
                <c:pt idx="5881">
                  <c:v>5881</c:v>
                </c:pt>
                <c:pt idx="5882">
                  <c:v>5882</c:v>
                </c:pt>
                <c:pt idx="5883">
                  <c:v>5883</c:v>
                </c:pt>
                <c:pt idx="5884">
                  <c:v>5884</c:v>
                </c:pt>
                <c:pt idx="5885">
                  <c:v>5885</c:v>
                </c:pt>
                <c:pt idx="5886">
                  <c:v>5886</c:v>
                </c:pt>
                <c:pt idx="5887">
                  <c:v>5887</c:v>
                </c:pt>
                <c:pt idx="5888">
                  <c:v>5888</c:v>
                </c:pt>
                <c:pt idx="5889">
                  <c:v>5889</c:v>
                </c:pt>
                <c:pt idx="5890">
                  <c:v>5890</c:v>
                </c:pt>
                <c:pt idx="5891">
                  <c:v>5891</c:v>
                </c:pt>
                <c:pt idx="5892">
                  <c:v>5892</c:v>
                </c:pt>
                <c:pt idx="5893">
                  <c:v>5893</c:v>
                </c:pt>
                <c:pt idx="5894">
                  <c:v>5894</c:v>
                </c:pt>
                <c:pt idx="5895">
                  <c:v>5895</c:v>
                </c:pt>
                <c:pt idx="5896">
                  <c:v>5896</c:v>
                </c:pt>
                <c:pt idx="5897">
                  <c:v>5897</c:v>
                </c:pt>
                <c:pt idx="5898">
                  <c:v>5898</c:v>
                </c:pt>
                <c:pt idx="5899">
                  <c:v>5899</c:v>
                </c:pt>
                <c:pt idx="5900">
                  <c:v>5900</c:v>
                </c:pt>
                <c:pt idx="5901">
                  <c:v>5901</c:v>
                </c:pt>
                <c:pt idx="5902">
                  <c:v>5902</c:v>
                </c:pt>
                <c:pt idx="5903">
                  <c:v>5903</c:v>
                </c:pt>
                <c:pt idx="5904">
                  <c:v>5904</c:v>
                </c:pt>
                <c:pt idx="5905">
                  <c:v>5905</c:v>
                </c:pt>
                <c:pt idx="5906">
                  <c:v>5906</c:v>
                </c:pt>
                <c:pt idx="5907">
                  <c:v>5907</c:v>
                </c:pt>
                <c:pt idx="5908">
                  <c:v>5908</c:v>
                </c:pt>
                <c:pt idx="5909">
                  <c:v>5909</c:v>
                </c:pt>
                <c:pt idx="5910">
                  <c:v>5910</c:v>
                </c:pt>
                <c:pt idx="5911">
                  <c:v>5911</c:v>
                </c:pt>
                <c:pt idx="5912">
                  <c:v>5912</c:v>
                </c:pt>
                <c:pt idx="5913">
                  <c:v>5913</c:v>
                </c:pt>
                <c:pt idx="5914">
                  <c:v>5914</c:v>
                </c:pt>
                <c:pt idx="5915">
                  <c:v>5915</c:v>
                </c:pt>
                <c:pt idx="5916">
                  <c:v>5916</c:v>
                </c:pt>
                <c:pt idx="5917">
                  <c:v>5917</c:v>
                </c:pt>
                <c:pt idx="5918">
                  <c:v>5918</c:v>
                </c:pt>
                <c:pt idx="5919">
                  <c:v>5919</c:v>
                </c:pt>
                <c:pt idx="5920">
                  <c:v>5920</c:v>
                </c:pt>
                <c:pt idx="5921">
                  <c:v>5921</c:v>
                </c:pt>
                <c:pt idx="5922">
                  <c:v>5922</c:v>
                </c:pt>
                <c:pt idx="5923">
                  <c:v>5923</c:v>
                </c:pt>
                <c:pt idx="5924">
                  <c:v>5924</c:v>
                </c:pt>
                <c:pt idx="5925">
                  <c:v>5925</c:v>
                </c:pt>
                <c:pt idx="5926">
                  <c:v>5926</c:v>
                </c:pt>
                <c:pt idx="5927">
                  <c:v>5927</c:v>
                </c:pt>
                <c:pt idx="5928">
                  <c:v>5928</c:v>
                </c:pt>
                <c:pt idx="5929">
                  <c:v>5929</c:v>
                </c:pt>
                <c:pt idx="5930">
                  <c:v>5930</c:v>
                </c:pt>
                <c:pt idx="5931">
                  <c:v>5931</c:v>
                </c:pt>
                <c:pt idx="5932">
                  <c:v>5932</c:v>
                </c:pt>
                <c:pt idx="5933">
                  <c:v>5933</c:v>
                </c:pt>
                <c:pt idx="5934">
                  <c:v>5934</c:v>
                </c:pt>
                <c:pt idx="5935">
                  <c:v>5935</c:v>
                </c:pt>
                <c:pt idx="5936">
                  <c:v>5936</c:v>
                </c:pt>
                <c:pt idx="5937">
                  <c:v>5937</c:v>
                </c:pt>
                <c:pt idx="5938">
                  <c:v>5938</c:v>
                </c:pt>
                <c:pt idx="5939">
                  <c:v>5939</c:v>
                </c:pt>
                <c:pt idx="5940">
                  <c:v>5940</c:v>
                </c:pt>
                <c:pt idx="5941">
                  <c:v>5941</c:v>
                </c:pt>
                <c:pt idx="5942">
                  <c:v>5942</c:v>
                </c:pt>
                <c:pt idx="5943">
                  <c:v>5943</c:v>
                </c:pt>
                <c:pt idx="5944">
                  <c:v>5944</c:v>
                </c:pt>
                <c:pt idx="5945">
                  <c:v>5945</c:v>
                </c:pt>
                <c:pt idx="5946">
                  <c:v>5946</c:v>
                </c:pt>
                <c:pt idx="5947">
                  <c:v>5947</c:v>
                </c:pt>
                <c:pt idx="5948">
                  <c:v>5948</c:v>
                </c:pt>
                <c:pt idx="5949">
                  <c:v>5949</c:v>
                </c:pt>
                <c:pt idx="5950">
                  <c:v>5950</c:v>
                </c:pt>
                <c:pt idx="5951">
                  <c:v>5951</c:v>
                </c:pt>
                <c:pt idx="5952">
                  <c:v>5952</c:v>
                </c:pt>
                <c:pt idx="5953">
                  <c:v>5953</c:v>
                </c:pt>
                <c:pt idx="5954">
                  <c:v>5954</c:v>
                </c:pt>
                <c:pt idx="5955">
                  <c:v>5955</c:v>
                </c:pt>
                <c:pt idx="5956">
                  <c:v>5956</c:v>
                </c:pt>
                <c:pt idx="5957">
                  <c:v>5957</c:v>
                </c:pt>
                <c:pt idx="5958">
                  <c:v>5958</c:v>
                </c:pt>
                <c:pt idx="5959">
                  <c:v>5959</c:v>
                </c:pt>
                <c:pt idx="5960">
                  <c:v>5960</c:v>
                </c:pt>
                <c:pt idx="5961">
                  <c:v>5961</c:v>
                </c:pt>
                <c:pt idx="5962">
                  <c:v>5962</c:v>
                </c:pt>
                <c:pt idx="5963">
                  <c:v>5963</c:v>
                </c:pt>
                <c:pt idx="5964">
                  <c:v>5964</c:v>
                </c:pt>
                <c:pt idx="5965">
                  <c:v>5965</c:v>
                </c:pt>
                <c:pt idx="5966">
                  <c:v>5966</c:v>
                </c:pt>
                <c:pt idx="5967">
                  <c:v>5967</c:v>
                </c:pt>
                <c:pt idx="5968">
                  <c:v>5968</c:v>
                </c:pt>
                <c:pt idx="5969">
                  <c:v>5969</c:v>
                </c:pt>
                <c:pt idx="5970">
                  <c:v>5970</c:v>
                </c:pt>
                <c:pt idx="5971">
                  <c:v>5971</c:v>
                </c:pt>
                <c:pt idx="5972">
                  <c:v>5972</c:v>
                </c:pt>
                <c:pt idx="5973">
                  <c:v>5973</c:v>
                </c:pt>
                <c:pt idx="5974">
                  <c:v>5974</c:v>
                </c:pt>
                <c:pt idx="5975">
                  <c:v>5975</c:v>
                </c:pt>
                <c:pt idx="5976">
                  <c:v>5976</c:v>
                </c:pt>
                <c:pt idx="5977">
                  <c:v>5977</c:v>
                </c:pt>
                <c:pt idx="5978">
                  <c:v>5978</c:v>
                </c:pt>
                <c:pt idx="5979">
                  <c:v>5979</c:v>
                </c:pt>
                <c:pt idx="5980">
                  <c:v>5980</c:v>
                </c:pt>
                <c:pt idx="5981">
                  <c:v>5981</c:v>
                </c:pt>
                <c:pt idx="5982">
                  <c:v>5982</c:v>
                </c:pt>
                <c:pt idx="5983">
                  <c:v>5983</c:v>
                </c:pt>
                <c:pt idx="5984">
                  <c:v>5984</c:v>
                </c:pt>
                <c:pt idx="5985">
                  <c:v>5985</c:v>
                </c:pt>
                <c:pt idx="5986">
                  <c:v>5986</c:v>
                </c:pt>
                <c:pt idx="5987">
                  <c:v>5987</c:v>
                </c:pt>
                <c:pt idx="5988">
                  <c:v>5988</c:v>
                </c:pt>
                <c:pt idx="5989">
                  <c:v>5989</c:v>
                </c:pt>
                <c:pt idx="5990">
                  <c:v>5990</c:v>
                </c:pt>
                <c:pt idx="5991">
                  <c:v>5991</c:v>
                </c:pt>
                <c:pt idx="5992">
                  <c:v>5992</c:v>
                </c:pt>
                <c:pt idx="5993">
                  <c:v>5993</c:v>
                </c:pt>
                <c:pt idx="5994">
                  <c:v>5994</c:v>
                </c:pt>
                <c:pt idx="5995">
                  <c:v>5995</c:v>
                </c:pt>
                <c:pt idx="5996">
                  <c:v>5996</c:v>
                </c:pt>
                <c:pt idx="5997">
                  <c:v>5997</c:v>
                </c:pt>
                <c:pt idx="5998">
                  <c:v>5998</c:v>
                </c:pt>
                <c:pt idx="5999">
                  <c:v>5999</c:v>
                </c:pt>
                <c:pt idx="6000">
                  <c:v>6000</c:v>
                </c:pt>
              </c:numCache>
            </c:numRef>
          </c:xVal>
          <c:yVal>
            <c:numRef>
              <c:f>Sheet6!$J:$J</c:f>
              <c:numCache>
                <c:formatCode>General</c:formatCode>
                <c:ptCount val="1048576"/>
                <c:pt idx="0">
                  <c:v>0</c:v>
                </c:pt>
                <c:pt idx="1">
                  <c:v>-0.01</c:v>
                </c:pt>
                <c:pt idx="2">
                  <c:v>-0.11</c:v>
                </c:pt>
                <c:pt idx="3">
                  <c:v>-0.12</c:v>
                </c:pt>
                <c:pt idx="4">
                  <c:v>-0.22</c:v>
                </c:pt>
                <c:pt idx="5">
                  <c:v>-0.32</c:v>
                </c:pt>
                <c:pt idx="6">
                  <c:v>-0.33</c:v>
                </c:pt>
                <c:pt idx="7">
                  <c:v>-0.34</c:v>
                </c:pt>
                <c:pt idx="8">
                  <c:v>-0.35</c:v>
                </c:pt>
                <c:pt idx="9">
                  <c:v>-0.36</c:v>
                </c:pt>
                <c:pt idx="10">
                  <c:v>-0.37</c:v>
                </c:pt>
                <c:pt idx="11">
                  <c:v>-0.47</c:v>
                </c:pt>
                <c:pt idx="12">
                  <c:v>-0.48</c:v>
                </c:pt>
                <c:pt idx="13">
                  <c:v>-0.49</c:v>
                </c:pt>
                <c:pt idx="14">
                  <c:v>-0.5</c:v>
                </c:pt>
                <c:pt idx="15">
                  <c:v>-0.51</c:v>
                </c:pt>
                <c:pt idx="16">
                  <c:v>-0.52</c:v>
                </c:pt>
                <c:pt idx="17">
                  <c:v>-0.53</c:v>
                </c:pt>
                <c:pt idx="18">
                  <c:v>-0.54</c:v>
                </c:pt>
                <c:pt idx="19">
                  <c:v>-0.64</c:v>
                </c:pt>
                <c:pt idx="20">
                  <c:v>-0.65</c:v>
                </c:pt>
                <c:pt idx="21">
                  <c:v>-0.66</c:v>
                </c:pt>
                <c:pt idx="22">
                  <c:v>-0.67</c:v>
                </c:pt>
                <c:pt idx="23">
                  <c:v>-0.68</c:v>
                </c:pt>
                <c:pt idx="24">
                  <c:v>-0.69</c:v>
                </c:pt>
                <c:pt idx="25">
                  <c:v>-0.7</c:v>
                </c:pt>
                <c:pt idx="26">
                  <c:v>-0.8</c:v>
                </c:pt>
                <c:pt idx="27">
                  <c:v>-0.81</c:v>
                </c:pt>
                <c:pt idx="28">
                  <c:v>-0.82</c:v>
                </c:pt>
                <c:pt idx="29">
                  <c:v>-0.83</c:v>
                </c:pt>
                <c:pt idx="30">
                  <c:v>-0.84</c:v>
                </c:pt>
                <c:pt idx="31">
                  <c:v>-0.85</c:v>
                </c:pt>
                <c:pt idx="32">
                  <c:v>-0.86</c:v>
                </c:pt>
                <c:pt idx="33">
                  <c:v>-0.87</c:v>
                </c:pt>
                <c:pt idx="34">
                  <c:v>-0.88</c:v>
                </c:pt>
                <c:pt idx="35">
                  <c:v>-0.89</c:v>
                </c:pt>
                <c:pt idx="36">
                  <c:v>-0.9</c:v>
                </c:pt>
                <c:pt idx="37">
                  <c:v>-0.91</c:v>
                </c:pt>
                <c:pt idx="38">
                  <c:v>-1.01</c:v>
                </c:pt>
                <c:pt idx="39">
                  <c:v>-1.02</c:v>
                </c:pt>
                <c:pt idx="40">
                  <c:v>-1.03</c:v>
                </c:pt>
                <c:pt idx="41">
                  <c:v>-1.04</c:v>
                </c:pt>
                <c:pt idx="42">
                  <c:v>-1.05</c:v>
                </c:pt>
                <c:pt idx="43">
                  <c:v>-1.06</c:v>
                </c:pt>
                <c:pt idx="44">
                  <c:v>-1.07</c:v>
                </c:pt>
                <c:pt idx="45">
                  <c:v>-1.08</c:v>
                </c:pt>
                <c:pt idx="46">
                  <c:v>-1.0900000000000001</c:v>
                </c:pt>
                <c:pt idx="47">
                  <c:v>-1.1000000000000001</c:v>
                </c:pt>
                <c:pt idx="48">
                  <c:v>-1.1100000000000001</c:v>
                </c:pt>
                <c:pt idx="49">
                  <c:v>-1.1200000000000001</c:v>
                </c:pt>
                <c:pt idx="50">
                  <c:v>-1.22</c:v>
                </c:pt>
                <c:pt idx="51">
                  <c:v>-1.23</c:v>
                </c:pt>
                <c:pt idx="52">
                  <c:v>-1.24</c:v>
                </c:pt>
                <c:pt idx="53">
                  <c:v>-1.25</c:v>
                </c:pt>
                <c:pt idx="54">
                  <c:v>-1.26</c:v>
                </c:pt>
                <c:pt idx="55">
                  <c:v>-1.27</c:v>
                </c:pt>
                <c:pt idx="56">
                  <c:v>-1.28</c:v>
                </c:pt>
                <c:pt idx="57">
                  <c:v>-1.29</c:v>
                </c:pt>
                <c:pt idx="58">
                  <c:v>-1.3</c:v>
                </c:pt>
                <c:pt idx="59">
                  <c:v>-1.31</c:v>
                </c:pt>
                <c:pt idx="60">
                  <c:v>-1.32</c:v>
                </c:pt>
                <c:pt idx="61">
                  <c:v>-1.33</c:v>
                </c:pt>
                <c:pt idx="62">
                  <c:v>-1.43</c:v>
                </c:pt>
                <c:pt idx="63">
                  <c:v>-1.44</c:v>
                </c:pt>
                <c:pt idx="64">
                  <c:v>-1.45</c:v>
                </c:pt>
                <c:pt idx="65">
                  <c:v>-1.46</c:v>
                </c:pt>
                <c:pt idx="66">
                  <c:v>-1.47</c:v>
                </c:pt>
                <c:pt idx="67">
                  <c:v>-1.48</c:v>
                </c:pt>
                <c:pt idx="68">
                  <c:v>-1.49</c:v>
                </c:pt>
                <c:pt idx="69">
                  <c:v>-1.5</c:v>
                </c:pt>
                <c:pt idx="70">
                  <c:v>-1.51</c:v>
                </c:pt>
                <c:pt idx="71">
                  <c:v>-1.52</c:v>
                </c:pt>
                <c:pt idx="72">
                  <c:v>-1.53</c:v>
                </c:pt>
                <c:pt idx="73">
                  <c:v>-1.54</c:v>
                </c:pt>
                <c:pt idx="74">
                  <c:v>-1.64</c:v>
                </c:pt>
                <c:pt idx="75">
                  <c:v>-1.65</c:v>
                </c:pt>
                <c:pt idx="76">
                  <c:v>-1.66</c:v>
                </c:pt>
                <c:pt idx="77">
                  <c:v>-1.67</c:v>
                </c:pt>
                <c:pt idx="78">
                  <c:v>-1.68</c:v>
                </c:pt>
                <c:pt idx="79">
                  <c:v>-1.69</c:v>
                </c:pt>
                <c:pt idx="80">
                  <c:v>-1.7</c:v>
                </c:pt>
                <c:pt idx="81">
                  <c:v>-1.71</c:v>
                </c:pt>
                <c:pt idx="82">
                  <c:v>-1.72</c:v>
                </c:pt>
                <c:pt idx="83">
                  <c:v>-1.73</c:v>
                </c:pt>
                <c:pt idx="84">
                  <c:v>-1.74</c:v>
                </c:pt>
                <c:pt idx="85">
                  <c:v>-1.75</c:v>
                </c:pt>
                <c:pt idx="86">
                  <c:v>-1.85</c:v>
                </c:pt>
                <c:pt idx="87">
                  <c:v>-1.86</c:v>
                </c:pt>
                <c:pt idx="88">
                  <c:v>-1.87</c:v>
                </c:pt>
                <c:pt idx="89">
                  <c:v>-1.88</c:v>
                </c:pt>
                <c:pt idx="90">
                  <c:v>-1.89</c:v>
                </c:pt>
                <c:pt idx="91">
                  <c:v>-1.9</c:v>
                </c:pt>
                <c:pt idx="92">
                  <c:v>-1.91</c:v>
                </c:pt>
                <c:pt idx="93">
                  <c:v>-1.92</c:v>
                </c:pt>
                <c:pt idx="94">
                  <c:v>-1.93</c:v>
                </c:pt>
                <c:pt idx="95">
                  <c:v>-1.94</c:v>
                </c:pt>
                <c:pt idx="96">
                  <c:v>-1.95</c:v>
                </c:pt>
                <c:pt idx="97">
                  <c:v>-1.96</c:v>
                </c:pt>
                <c:pt idx="98">
                  <c:v>-2.06</c:v>
                </c:pt>
                <c:pt idx="99">
                  <c:v>-2.0699999999999998</c:v>
                </c:pt>
                <c:pt idx="100">
                  <c:v>-2.08</c:v>
                </c:pt>
                <c:pt idx="101">
                  <c:v>-2.09</c:v>
                </c:pt>
                <c:pt idx="102">
                  <c:v>-2.1</c:v>
                </c:pt>
                <c:pt idx="103">
                  <c:v>-2.11</c:v>
                </c:pt>
                <c:pt idx="104">
                  <c:v>-2.12</c:v>
                </c:pt>
                <c:pt idx="105">
                  <c:v>-2.13</c:v>
                </c:pt>
                <c:pt idx="106">
                  <c:v>-2.14</c:v>
                </c:pt>
                <c:pt idx="107">
                  <c:v>-2.15</c:v>
                </c:pt>
                <c:pt idx="108">
                  <c:v>-2.16</c:v>
                </c:pt>
                <c:pt idx="109">
                  <c:v>-2.17</c:v>
                </c:pt>
                <c:pt idx="110">
                  <c:v>-2.27</c:v>
                </c:pt>
                <c:pt idx="111">
                  <c:v>-2.2799999999999998</c:v>
                </c:pt>
                <c:pt idx="112">
                  <c:v>-2.29</c:v>
                </c:pt>
                <c:pt idx="113">
                  <c:v>-2.2999999999999998</c:v>
                </c:pt>
                <c:pt idx="114">
                  <c:v>-2.31</c:v>
                </c:pt>
                <c:pt idx="115">
                  <c:v>-2.3199999999999998</c:v>
                </c:pt>
                <c:pt idx="116">
                  <c:v>-2.33</c:v>
                </c:pt>
                <c:pt idx="117">
                  <c:v>-2.34</c:v>
                </c:pt>
                <c:pt idx="118">
                  <c:v>-2.35</c:v>
                </c:pt>
                <c:pt idx="119">
                  <c:v>-2.36</c:v>
                </c:pt>
                <c:pt idx="120">
                  <c:v>-2.37</c:v>
                </c:pt>
                <c:pt idx="121">
                  <c:v>-2.38</c:v>
                </c:pt>
                <c:pt idx="122">
                  <c:v>-2.48</c:v>
                </c:pt>
                <c:pt idx="123">
                  <c:v>-2.4900000000000002</c:v>
                </c:pt>
                <c:pt idx="124">
                  <c:v>-2.5</c:v>
                </c:pt>
                <c:pt idx="125">
                  <c:v>-2.5099999999999998</c:v>
                </c:pt>
                <c:pt idx="126">
                  <c:v>-2.52</c:v>
                </c:pt>
                <c:pt idx="127">
                  <c:v>-2.5299999999999998</c:v>
                </c:pt>
                <c:pt idx="128">
                  <c:v>-2.54</c:v>
                </c:pt>
                <c:pt idx="129">
                  <c:v>-2.5499999999999901</c:v>
                </c:pt>
                <c:pt idx="130">
                  <c:v>-2.5599999999999898</c:v>
                </c:pt>
                <c:pt idx="131">
                  <c:v>-2.5699999999999901</c:v>
                </c:pt>
                <c:pt idx="132">
                  <c:v>-2.5799999999999899</c:v>
                </c:pt>
                <c:pt idx="133">
                  <c:v>-2.5899999999999901</c:v>
                </c:pt>
                <c:pt idx="134">
                  <c:v>-2.6899999999999902</c:v>
                </c:pt>
                <c:pt idx="135">
                  <c:v>-2.69999999999999</c:v>
                </c:pt>
                <c:pt idx="136">
                  <c:v>-2.7099999999999902</c:v>
                </c:pt>
                <c:pt idx="137">
                  <c:v>-2.71999999999999</c:v>
                </c:pt>
                <c:pt idx="138">
                  <c:v>-2.7299999999999902</c:v>
                </c:pt>
                <c:pt idx="139">
                  <c:v>-2.73999999999999</c:v>
                </c:pt>
                <c:pt idx="140">
                  <c:v>-2.7499999999999898</c:v>
                </c:pt>
                <c:pt idx="141">
                  <c:v>-2.75999999999999</c:v>
                </c:pt>
                <c:pt idx="142">
                  <c:v>-2.7699999999999898</c:v>
                </c:pt>
                <c:pt idx="143">
                  <c:v>-2.77999999999999</c:v>
                </c:pt>
                <c:pt idx="144">
                  <c:v>-2.7899999999999898</c:v>
                </c:pt>
                <c:pt idx="145">
                  <c:v>-2.7999999999999901</c:v>
                </c:pt>
                <c:pt idx="146">
                  <c:v>-2.8999999999999901</c:v>
                </c:pt>
                <c:pt idx="147">
                  <c:v>-2.9099999999999899</c:v>
                </c:pt>
                <c:pt idx="148">
                  <c:v>-2.9199999999999902</c:v>
                </c:pt>
                <c:pt idx="149">
                  <c:v>-2.9299999999999899</c:v>
                </c:pt>
                <c:pt idx="150">
                  <c:v>-2.9399999999999902</c:v>
                </c:pt>
                <c:pt idx="151">
                  <c:v>-2.94999999999999</c:v>
                </c:pt>
                <c:pt idx="152">
                  <c:v>-2.9599999999999902</c:v>
                </c:pt>
                <c:pt idx="153">
                  <c:v>-2.96999999999999</c:v>
                </c:pt>
                <c:pt idx="154">
                  <c:v>-2.9799999999999902</c:v>
                </c:pt>
                <c:pt idx="155">
                  <c:v>-2.98999999999999</c:v>
                </c:pt>
                <c:pt idx="156">
                  <c:v>-2.9999999999999898</c:v>
                </c:pt>
                <c:pt idx="157">
                  <c:v>-3.00999999999999</c:v>
                </c:pt>
                <c:pt idx="158">
                  <c:v>-3.1099999999999901</c:v>
                </c:pt>
                <c:pt idx="159">
                  <c:v>-3.1199999999999899</c:v>
                </c:pt>
                <c:pt idx="160">
                  <c:v>-3.1299999999999901</c:v>
                </c:pt>
                <c:pt idx="161">
                  <c:v>-3.1399999999999899</c:v>
                </c:pt>
                <c:pt idx="162">
                  <c:v>-3.1499999999999901</c:v>
                </c:pt>
                <c:pt idx="163">
                  <c:v>-3.1599999999999899</c:v>
                </c:pt>
                <c:pt idx="164">
                  <c:v>-3.1699999999999902</c:v>
                </c:pt>
                <c:pt idx="165">
                  <c:v>-3.1799999999999899</c:v>
                </c:pt>
                <c:pt idx="166">
                  <c:v>-3.1899999999999902</c:v>
                </c:pt>
                <c:pt idx="167">
                  <c:v>-3.19999999999999</c:v>
                </c:pt>
                <c:pt idx="168">
                  <c:v>-3.2099999999999902</c:v>
                </c:pt>
                <c:pt idx="169">
                  <c:v>-3.21999999999999</c:v>
                </c:pt>
                <c:pt idx="170">
                  <c:v>-3.3199999999999901</c:v>
                </c:pt>
                <c:pt idx="171">
                  <c:v>-3.3299999999999899</c:v>
                </c:pt>
                <c:pt idx="172">
                  <c:v>-3.3399999999999901</c:v>
                </c:pt>
                <c:pt idx="173">
                  <c:v>-3.3499999999999899</c:v>
                </c:pt>
                <c:pt idx="174">
                  <c:v>-3.3599999999999901</c:v>
                </c:pt>
                <c:pt idx="175">
                  <c:v>-3.3699999999999899</c:v>
                </c:pt>
                <c:pt idx="176">
                  <c:v>-3.3799999999999901</c:v>
                </c:pt>
                <c:pt idx="177">
                  <c:v>-3.3899999999999899</c:v>
                </c:pt>
                <c:pt idx="178">
                  <c:v>-3.3999999999999901</c:v>
                </c:pt>
                <c:pt idx="179">
                  <c:v>-3.4099999999999899</c:v>
                </c:pt>
                <c:pt idx="180">
                  <c:v>-3.4199999999999902</c:v>
                </c:pt>
                <c:pt idx="181">
                  <c:v>-3.4299999999999899</c:v>
                </c:pt>
                <c:pt idx="182">
                  <c:v>-3.52999999999999</c:v>
                </c:pt>
                <c:pt idx="183">
                  <c:v>-3.5399999999999801</c:v>
                </c:pt>
                <c:pt idx="184">
                  <c:v>-3.5499999999999798</c:v>
                </c:pt>
                <c:pt idx="185">
                  <c:v>-3.5599999999999801</c:v>
                </c:pt>
                <c:pt idx="186">
                  <c:v>-3.5699999999999799</c:v>
                </c:pt>
                <c:pt idx="187">
                  <c:v>-3.5799999999999801</c:v>
                </c:pt>
                <c:pt idx="188">
                  <c:v>-3.5899999999999799</c:v>
                </c:pt>
                <c:pt idx="189">
                  <c:v>-3.5999999999999801</c:v>
                </c:pt>
                <c:pt idx="190">
                  <c:v>-3.6099999999999799</c:v>
                </c:pt>
                <c:pt idx="191">
                  <c:v>-3.6199999999999801</c:v>
                </c:pt>
                <c:pt idx="192">
                  <c:v>-3.6299999999999799</c:v>
                </c:pt>
                <c:pt idx="193">
                  <c:v>-3.6399999999999801</c:v>
                </c:pt>
                <c:pt idx="194">
                  <c:v>-3.7399999999999798</c:v>
                </c:pt>
                <c:pt idx="195">
                  <c:v>-3.74999999999998</c:v>
                </c:pt>
                <c:pt idx="196">
                  <c:v>-3.7599999999999798</c:v>
                </c:pt>
                <c:pt idx="197">
                  <c:v>-3.76999999999998</c:v>
                </c:pt>
                <c:pt idx="198">
                  <c:v>-3.7799999999999798</c:v>
                </c:pt>
                <c:pt idx="199">
                  <c:v>-3.7899999999999801</c:v>
                </c:pt>
                <c:pt idx="200">
                  <c:v>-3.7999999999999798</c:v>
                </c:pt>
                <c:pt idx="201">
                  <c:v>-3.8099999999999801</c:v>
                </c:pt>
                <c:pt idx="202">
                  <c:v>-3.8199999999999799</c:v>
                </c:pt>
                <c:pt idx="203">
                  <c:v>-3.8299999999999801</c:v>
                </c:pt>
                <c:pt idx="204">
                  <c:v>-3.8399999999999799</c:v>
                </c:pt>
                <c:pt idx="205">
                  <c:v>-3.8499999999999801</c:v>
                </c:pt>
                <c:pt idx="206">
                  <c:v>-3.9499999999999802</c:v>
                </c:pt>
                <c:pt idx="207">
                  <c:v>-3.95999999999998</c:v>
                </c:pt>
                <c:pt idx="208">
                  <c:v>-3.9699999999999802</c:v>
                </c:pt>
                <c:pt idx="209">
                  <c:v>-3.97999999999998</c:v>
                </c:pt>
                <c:pt idx="210">
                  <c:v>-3.9899999999999798</c:v>
                </c:pt>
                <c:pt idx="211">
                  <c:v>-3.99999999999998</c:v>
                </c:pt>
                <c:pt idx="212">
                  <c:v>-4.0099999999999802</c:v>
                </c:pt>
                <c:pt idx="213">
                  <c:v>-4.01999999999998</c:v>
                </c:pt>
                <c:pt idx="214">
                  <c:v>-4.0299999999999798</c:v>
                </c:pt>
                <c:pt idx="215">
                  <c:v>-4.0399999999999796</c:v>
                </c:pt>
                <c:pt idx="216">
                  <c:v>-4.0499999999999803</c:v>
                </c:pt>
                <c:pt idx="217">
                  <c:v>-4.0599999999999801</c:v>
                </c:pt>
                <c:pt idx="218">
                  <c:v>-4.1599999999999797</c:v>
                </c:pt>
                <c:pt idx="219">
                  <c:v>-4.2599999999999802</c:v>
                </c:pt>
                <c:pt idx="220">
                  <c:v>-4.26999999999998</c:v>
                </c:pt>
                <c:pt idx="221">
                  <c:v>-4.3699999999999797</c:v>
                </c:pt>
                <c:pt idx="222">
                  <c:v>-4.3799999999999804</c:v>
                </c:pt>
                <c:pt idx="223">
                  <c:v>-4.3899999999999801</c:v>
                </c:pt>
                <c:pt idx="224">
                  <c:v>-4.3999999999999799</c:v>
                </c:pt>
                <c:pt idx="225">
                  <c:v>-4.4099999999999797</c:v>
                </c:pt>
                <c:pt idx="226">
                  <c:v>-4.4199999999999804</c:v>
                </c:pt>
                <c:pt idx="227">
                  <c:v>-4.51999999999998</c:v>
                </c:pt>
                <c:pt idx="228">
                  <c:v>-4.5299999999999798</c:v>
                </c:pt>
                <c:pt idx="229">
                  <c:v>-4.5399999999999796</c:v>
                </c:pt>
                <c:pt idx="230">
                  <c:v>-4.5499999999999803</c:v>
                </c:pt>
                <c:pt idx="231">
                  <c:v>-4.5599999999999703</c:v>
                </c:pt>
                <c:pt idx="232">
                  <c:v>-4.5699999999999701</c:v>
                </c:pt>
                <c:pt idx="233">
                  <c:v>-4.5799999999999699</c:v>
                </c:pt>
                <c:pt idx="234">
                  <c:v>-4.5899999999999697</c:v>
                </c:pt>
                <c:pt idx="235">
                  <c:v>-4.5999999999999703</c:v>
                </c:pt>
                <c:pt idx="236">
                  <c:v>-4.6099999999999701</c:v>
                </c:pt>
                <c:pt idx="237">
                  <c:v>-4.6199999999999699</c:v>
                </c:pt>
                <c:pt idx="238">
                  <c:v>-4.6299999999999697</c:v>
                </c:pt>
                <c:pt idx="239">
                  <c:v>-4.6399999999999704</c:v>
                </c:pt>
                <c:pt idx="240">
                  <c:v>-4.6499999999999702</c:v>
                </c:pt>
                <c:pt idx="241">
                  <c:v>-4.6599999999999699</c:v>
                </c:pt>
                <c:pt idx="242">
                  <c:v>-4.6699999999999697</c:v>
                </c:pt>
                <c:pt idx="243">
                  <c:v>-4.6799999999999704</c:v>
                </c:pt>
                <c:pt idx="244">
                  <c:v>-4.6899999999999702</c:v>
                </c:pt>
                <c:pt idx="245">
                  <c:v>-4.69999999999997</c:v>
                </c:pt>
                <c:pt idx="246">
                  <c:v>-4.7099999999999698</c:v>
                </c:pt>
                <c:pt idx="247">
                  <c:v>-4.8099999999999703</c:v>
                </c:pt>
                <c:pt idx="248">
                  <c:v>-4.8199999999999701</c:v>
                </c:pt>
                <c:pt idx="249">
                  <c:v>-4.8299999999999699</c:v>
                </c:pt>
                <c:pt idx="250">
                  <c:v>-4.8399999999999697</c:v>
                </c:pt>
                <c:pt idx="251">
                  <c:v>-4.8499999999999703</c:v>
                </c:pt>
                <c:pt idx="252">
                  <c:v>-4.8599999999999701</c:v>
                </c:pt>
                <c:pt idx="253">
                  <c:v>-4.8699999999999699</c:v>
                </c:pt>
                <c:pt idx="254">
                  <c:v>-4.8799999999999697</c:v>
                </c:pt>
                <c:pt idx="255">
                  <c:v>-4.8899999999999704</c:v>
                </c:pt>
                <c:pt idx="256">
                  <c:v>-4.8999999999999702</c:v>
                </c:pt>
                <c:pt idx="257">
                  <c:v>-4.9099999999999699</c:v>
                </c:pt>
                <c:pt idx="258">
                  <c:v>-4.9199999999999697</c:v>
                </c:pt>
                <c:pt idx="259">
                  <c:v>-4.9299999999999704</c:v>
                </c:pt>
                <c:pt idx="260">
                  <c:v>-4.9399999999999702</c:v>
                </c:pt>
                <c:pt idx="261">
                  <c:v>-4.94999999999997</c:v>
                </c:pt>
                <c:pt idx="262">
                  <c:v>-4.9599999999999698</c:v>
                </c:pt>
                <c:pt idx="263">
                  <c:v>-4.9699999999999704</c:v>
                </c:pt>
                <c:pt idx="264">
                  <c:v>-4.9799999999999702</c:v>
                </c:pt>
                <c:pt idx="265">
                  <c:v>-4.98999999999997</c:v>
                </c:pt>
                <c:pt idx="266">
                  <c:v>-4.9999999999999698</c:v>
                </c:pt>
                <c:pt idx="267">
                  <c:v>-5.0099999999999696</c:v>
                </c:pt>
                <c:pt idx="268">
                  <c:v>-5.0199999999999703</c:v>
                </c:pt>
                <c:pt idx="269">
                  <c:v>-5.0299999999999701</c:v>
                </c:pt>
                <c:pt idx="270">
                  <c:v>-5.0399999999999698</c:v>
                </c:pt>
                <c:pt idx="271">
                  <c:v>-5.0499999999999696</c:v>
                </c:pt>
                <c:pt idx="272">
                  <c:v>-5.0599999999999703</c:v>
                </c:pt>
                <c:pt idx="273">
                  <c:v>-5.0699999999999701</c:v>
                </c:pt>
                <c:pt idx="274">
                  <c:v>-5.0799999999999699</c:v>
                </c:pt>
                <c:pt idx="275">
                  <c:v>-5.0899999999999697</c:v>
                </c:pt>
                <c:pt idx="276">
                  <c:v>-5.0999999999999703</c:v>
                </c:pt>
                <c:pt idx="277">
                  <c:v>-5.1099999999999604</c:v>
                </c:pt>
                <c:pt idx="278">
                  <c:v>-5.1199999999999601</c:v>
                </c:pt>
                <c:pt idx="279">
                  <c:v>-5.1299999999999599</c:v>
                </c:pt>
                <c:pt idx="280">
                  <c:v>-5.1399999999999597</c:v>
                </c:pt>
                <c:pt idx="281">
                  <c:v>-5.1499999999999604</c:v>
                </c:pt>
                <c:pt idx="282">
                  <c:v>-5.1599999999999602</c:v>
                </c:pt>
                <c:pt idx="283">
                  <c:v>-5.16999999999996</c:v>
                </c:pt>
                <c:pt idx="284">
                  <c:v>-5.1799999999999597</c:v>
                </c:pt>
                <c:pt idx="285">
                  <c:v>-5.1899999999999604</c:v>
                </c:pt>
                <c:pt idx="286">
                  <c:v>-5.1999999999999602</c:v>
                </c:pt>
                <c:pt idx="287">
                  <c:v>-5.20999999999996</c:v>
                </c:pt>
                <c:pt idx="288">
                  <c:v>-5.2199999999999598</c:v>
                </c:pt>
                <c:pt idx="289">
                  <c:v>-5.2299999999999596</c:v>
                </c:pt>
                <c:pt idx="290">
                  <c:v>-5.2399999999999602</c:v>
                </c:pt>
                <c:pt idx="291">
                  <c:v>-5.24999999999996</c:v>
                </c:pt>
                <c:pt idx="292">
                  <c:v>-5.2599999999999598</c:v>
                </c:pt>
                <c:pt idx="293">
                  <c:v>-5.2699999999999596</c:v>
                </c:pt>
                <c:pt idx="294">
                  <c:v>-5.2799999999999603</c:v>
                </c:pt>
                <c:pt idx="295">
                  <c:v>-5.2899999999999601</c:v>
                </c:pt>
                <c:pt idx="296">
                  <c:v>-5.2999999999999599</c:v>
                </c:pt>
                <c:pt idx="297">
                  <c:v>-5.3099999999999596</c:v>
                </c:pt>
                <c:pt idx="298">
                  <c:v>-5.3199999999999603</c:v>
                </c:pt>
                <c:pt idx="299">
                  <c:v>-5.3299999999999601</c:v>
                </c:pt>
                <c:pt idx="300">
                  <c:v>-5.3399999999999599</c:v>
                </c:pt>
                <c:pt idx="301">
                  <c:v>-5.3499999999999597</c:v>
                </c:pt>
                <c:pt idx="302">
                  <c:v>-5.3599999999999604</c:v>
                </c:pt>
                <c:pt idx="303">
                  <c:v>-5.3699999999999601</c:v>
                </c:pt>
                <c:pt idx="304">
                  <c:v>-5.4699999999999598</c:v>
                </c:pt>
                <c:pt idx="305">
                  <c:v>-5.4799999999999596</c:v>
                </c:pt>
                <c:pt idx="306">
                  <c:v>-5.4899999999999602</c:v>
                </c:pt>
                <c:pt idx="307">
                  <c:v>-5.49999999999996</c:v>
                </c:pt>
                <c:pt idx="308">
                  <c:v>-5.5099999999999598</c:v>
                </c:pt>
                <c:pt idx="309">
                  <c:v>-5.5199999999999596</c:v>
                </c:pt>
                <c:pt idx="310">
                  <c:v>-5.5299999999999603</c:v>
                </c:pt>
                <c:pt idx="311">
                  <c:v>-5.5399999999999601</c:v>
                </c:pt>
                <c:pt idx="312">
                  <c:v>-5.5499999999999599</c:v>
                </c:pt>
                <c:pt idx="313">
                  <c:v>-5.5599999999999596</c:v>
                </c:pt>
                <c:pt idx="314">
                  <c:v>-5.5699999999999603</c:v>
                </c:pt>
                <c:pt idx="315">
                  <c:v>-5.5799999999999601</c:v>
                </c:pt>
                <c:pt idx="316">
                  <c:v>-5.5899999999999599</c:v>
                </c:pt>
                <c:pt idx="317">
                  <c:v>-5.5999999999999597</c:v>
                </c:pt>
                <c:pt idx="318">
                  <c:v>-5.6099999999999604</c:v>
                </c:pt>
                <c:pt idx="319">
                  <c:v>-5.6199999999999601</c:v>
                </c:pt>
                <c:pt idx="320">
                  <c:v>-5.6299999999999599</c:v>
                </c:pt>
                <c:pt idx="321">
                  <c:v>-5.6399999999999597</c:v>
                </c:pt>
                <c:pt idx="322">
                  <c:v>-5.6499999999999604</c:v>
                </c:pt>
                <c:pt idx="323">
                  <c:v>-5.6599999999999504</c:v>
                </c:pt>
                <c:pt idx="324">
                  <c:v>-5.75999999999995</c:v>
                </c:pt>
                <c:pt idx="325">
                  <c:v>-5.7699999999999498</c:v>
                </c:pt>
                <c:pt idx="326">
                  <c:v>-5.7799999999999496</c:v>
                </c:pt>
                <c:pt idx="327">
                  <c:v>-5.7899999999999503</c:v>
                </c:pt>
                <c:pt idx="328">
                  <c:v>-5.7999999999999501</c:v>
                </c:pt>
                <c:pt idx="329">
                  <c:v>-5.8099999999999499</c:v>
                </c:pt>
                <c:pt idx="330">
                  <c:v>-5.8199999999999497</c:v>
                </c:pt>
                <c:pt idx="331">
                  <c:v>-5.8299999999999503</c:v>
                </c:pt>
                <c:pt idx="332">
                  <c:v>-5.8399999999999501</c:v>
                </c:pt>
                <c:pt idx="333">
                  <c:v>-5.8499999999999499</c:v>
                </c:pt>
                <c:pt idx="334">
                  <c:v>-5.8599999999999497</c:v>
                </c:pt>
                <c:pt idx="335">
                  <c:v>-5.8699999999999504</c:v>
                </c:pt>
                <c:pt idx="336">
                  <c:v>-5.8799999999999502</c:v>
                </c:pt>
                <c:pt idx="337">
                  <c:v>-5.8899999999999499</c:v>
                </c:pt>
                <c:pt idx="338">
                  <c:v>-5.8999999999999497</c:v>
                </c:pt>
                <c:pt idx="339">
                  <c:v>-5.9099999999999504</c:v>
                </c:pt>
                <c:pt idx="340">
                  <c:v>-5.9199999999999502</c:v>
                </c:pt>
                <c:pt idx="341">
                  <c:v>-5.92999999999995</c:v>
                </c:pt>
                <c:pt idx="342">
                  <c:v>-5.9399999999999498</c:v>
                </c:pt>
                <c:pt idx="343">
                  <c:v>-5.9499999999999504</c:v>
                </c:pt>
                <c:pt idx="344">
                  <c:v>-5.9599999999999502</c:v>
                </c:pt>
                <c:pt idx="345">
                  <c:v>-5.96999999999995</c:v>
                </c:pt>
                <c:pt idx="346">
                  <c:v>-5.9799999999999498</c:v>
                </c:pt>
                <c:pt idx="347">
                  <c:v>-5.9899999999999496</c:v>
                </c:pt>
                <c:pt idx="348">
                  <c:v>-5.9999999999999503</c:v>
                </c:pt>
                <c:pt idx="349">
                  <c:v>-6.00999999999995</c:v>
                </c:pt>
                <c:pt idx="350">
                  <c:v>-6.0199999999999498</c:v>
                </c:pt>
                <c:pt idx="351">
                  <c:v>-6.0299999999999496</c:v>
                </c:pt>
                <c:pt idx="352">
                  <c:v>-6.0399999999999503</c:v>
                </c:pt>
                <c:pt idx="353">
                  <c:v>-6.0499999999999501</c:v>
                </c:pt>
                <c:pt idx="354">
                  <c:v>-6.0599999999999499</c:v>
                </c:pt>
                <c:pt idx="355">
                  <c:v>-6.0699999999999497</c:v>
                </c:pt>
                <c:pt idx="356">
                  <c:v>-6.0799999999999503</c:v>
                </c:pt>
                <c:pt idx="357">
                  <c:v>-6.0899999999999501</c:v>
                </c:pt>
                <c:pt idx="358">
                  <c:v>-6.0999999999999499</c:v>
                </c:pt>
                <c:pt idx="359">
                  <c:v>-6.1099999999999497</c:v>
                </c:pt>
                <c:pt idx="360">
                  <c:v>-6.1199999999999504</c:v>
                </c:pt>
                <c:pt idx="361">
                  <c:v>-6.1299999999999502</c:v>
                </c:pt>
                <c:pt idx="362">
                  <c:v>-6.1399999999999499</c:v>
                </c:pt>
                <c:pt idx="363">
                  <c:v>-6.1499999999999497</c:v>
                </c:pt>
                <c:pt idx="364">
                  <c:v>-6.1599999999999504</c:v>
                </c:pt>
                <c:pt idx="365">
                  <c:v>-6.1699999999999502</c:v>
                </c:pt>
                <c:pt idx="366">
                  <c:v>-6.17999999999995</c:v>
                </c:pt>
                <c:pt idx="367">
                  <c:v>-6.1899999999999498</c:v>
                </c:pt>
                <c:pt idx="368">
                  <c:v>-6.1999999999999504</c:v>
                </c:pt>
                <c:pt idx="369">
                  <c:v>-6.2099999999999396</c:v>
                </c:pt>
                <c:pt idx="370">
                  <c:v>-6.2199999999999402</c:v>
                </c:pt>
                <c:pt idx="371">
                  <c:v>-6.22999999999994</c:v>
                </c:pt>
                <c:pt idx="372">
                  <c:v>-6.2399999999999398</c:v>
                </c:pt>
                <c:pt idx="373">
                  <c:v>-6.2499999999999396</c:v>
                </c:pt>
                <c:pt idx="374">
                  <c:v>-6.2599999999999403</c:v>
                </c:pt>
                <c:pt idx="375">
                  <c:v>-6.2699999999999401</c:v>
                </c:pt>
                <c:pt idx="376">
                  <c:v>-6.2799999999999399</c:v>
                </c:pt>
                <c:pt idx="377">
                  <c:v>-6.2899999999999396</c:v>
                </c:pt>
                <c:pt idx="378">
                  <c:v>-6.2999999999999403</c:v>
                </c:pt>
                <c:pt idx="379">
                  <c:v>-6.3099999999999401</c:v>
                </c:pt>
                <c:pt idx="380">
                  <c:v>-6.3199999999999399</c:v>
                </c:pt>
                <c:pt idx="381">
                  <c:v>-6.4199999999999404</c:v>
                </c:pt>
                <c:pt idx="382">
                  <c:v>-6.4299999999999402</c:v>
                </c:pt>
                <c:pt idx="383">
                  <c:v>-6.43999999999994</c:v>
                </c:pt>
                <c:pt idx="384">
                  <c:v>-6.4499999999999398</c:v>
                </c:pt>
                <c:pt idx="385">
                  <c:v>-6.4599999999999396</c:v>
                </c:pt>
                <c:pt idx="386">
                  <c:v>-6.4699999999999402</c:v>
                </c:pt>
                <c:pt idx="387">
                  <c:v>-6.47999999999994</c:v>
                </c:pt>
                <c:pt idx="388">
                  <c:v>-6.4899999999999398</c:v>
                </c:pt>
                <c:pt idx="389">
                  <c:v>-6.4999999999999396</c:v>
                </c:pt>
                <c:pt idx="390">
                  <c:v>-6.5099999999999403</c:v>
                </c:pt>
                <c:pt idx="391">
                  <c:v>-6.5199999999999401</c:v>
                </c:pt>
                <c:pt idx="392">
                  <c:v>-6.5299999999999399</c:v>
                </c:pt>
                <c:pt idx="393">
                  <c:v>-6.5399999999999396</c:v>
                </c:pt>
                <c:pt idx="394">
                  <c:v>-6.5499999999999403</c:v>
                </c:pt>
                <c:pt idx="395">
                  <c:v>-6.5599999999999401</c:v>
                </c:pt>
                <c:pt idx="396">
                  <c:v>-6.5699999999999399</c:v>
                </c:pt>
                <c:pt idx="397">
                  <c:v>-6.5799999999999397</c:v>
                </c:pt>
                <c:pt idx="398">
                  <c:v>-6.5899999999999403</c:v>
                </c:pt>
                <c:pt idx="399">
                  <c:v>-6.5999999999999401</c:v>
                </c:pt>
                <c:pt idx="400">
                  <c:v>-6.6099999999999399</c:v>
                </c:pt>
                <c:pt idx="401">
                  <c:v>-6.7099999999999396</c:v>
                </c:pt>
                <c:pt idx="402">
                  <c:v>-6.7199999999999402</c:v>
                </c:pt>
                <c:pt idx="403">
                  <c:v>-6.72999999999994</c:v>
                </c:pt>
                <c:pt idx="404">
                  <c:v>-6.7399999999999398</c:v>
                </c:pt>
                <c:pt idx="405">
                  <c:v>-6.7499999999999396</c:v>
                </c:pt>
                <c:pt idx="406">
                  <c:v>-6.7599999999999403</c:v>
                </c:pt>
                <c:pt idx="407">
                  <c:v>-6.7699999999999401</c:v>
                </c:pt>
                <c:pt idx="408">
                  <c:v>-6.7799999999999399</c:v>
                </c:pt>
                <c:pt idx="409">
                  <c:v>-6.7899999999999396</c:v>
                </c:pt>
                <c:pt idx="410">
                  <c:v>-6.7999999999999403</c:v>
                </c:pt>
                <c:pt idx="411">
                  <c:v>-6.8099999999999401</c:v>
                </c:pt>
                <c:pt idx="412">
                  <c:v>-6.8199999999999399</c:v>
                </c:pt>
                <c:pt idx="413">
                  <c:v>-6.8299999999999397</c:v>
                </c:pt>
                <c:pt idx="414">
                  <c:v>-6.8399999999999403</c:v>
                </c:pt>
                <c:pt idx="415">
                  <c:v>-6.8499999999999304</c:v>
                </c:pt>
                <c:pt idx="416">
                  <c:v>-6.8599999999999302</c:v>
                </c:pt>
                <c:pt idx="417">
                  <c:v>-6.8699999999999299</c:v>
                </c:pt>
                <c:pt idx="418">
                  <c:v>-6.8799999999999297</c:v>
                </c:pt>
                <c:pt idx="419">
                  <c:v>-6.8899999999999304</c:v>
                </c:pt>
                <c:pt idx="420">
                  <c:v>-6.8999999999999302</c:v>
                </c:pt>
                <c:pt idx="421">
                  <c:v>-6.90999999999993</c:v>
                </c:pt>
                <c:pt idx="422">
                  <c:v>-6.9199999999999298</c:v>
                </c:pt>
                <c:pt idx="423">
                  <c:v>-6.9299999999999304</c:v>
                </c:pt>
                <c:pt idx="424">
                  <c:v>-6.9399999999999302</c:v>
                </c:pt>
                <c:pt idx="425">
                  <c:v>-6.94999999999993</c:v>
                </c:pt>
                <c:pt idx="426">
                  <c:v>-6.9599999999999298</c:v>
                </c:pt>
                <c:pt idx="427">
                  <c:v>-6.9699999999999296</c:v>
                </c:pt>
                <c:pt idx="428">
                  <c:v>-6.9799999999999303</c:v>
                </c:pt>
                <c:pt idx="429">
                  <c:v>-6.98999999999993</c:v>
                </c:pt>
                <c:pt idx="430">
                  <c:v>-6.9999999999999298</c:v>
                </c:pt>
                <c:pt idx="431">
                  <c:v>-7.0099999999999296</c:v>
                </c:pt>
                <c:pt idx="432">
                  <c:v>-7.0199999999999303</c:v>
                </c:pt>
                <c:pt idx="433">
                  <c:v>-7.0299999999999301</c:v>
                </c:pt>
                <c:pt idx="434">
                  <c:v>-7.0399999999999299</c:v>
                </c:pt>
                <c:pt idx="435">
                  <c:v>-7.0499999999999297</c:v>
                </c:pt>
                <c:pt idx="436">
                  <c:v>-7.0599999999999303</c:v>
                </c:pt>
                <c:pt idx="437">
                  <c:v>-7.0699999999999301</c:v>
                </c:pt>
                <c:pt idx="438">
                  <c:v>-7.0799999999999299</c:v>
                </c:pt>
                <c:pt idx="439">
                  <c:v>-7.0899999999999297</c:v>
                </c:pt>
                <c:pt idx="440">
                  <c:v>-7.0999999999999304</c:v>
                </c:pt>
                <c:pt idx="441">
                  <c:v>-7.1099999999999302</c:v>
                </c:pt>
                <c:pt idx="442">
                  <c:v>-7.1199999999999299</c:v>
                </c:pt>
                <c:pt idx="443">
                  <c:v>-7.1299999999999297</c:v>
                </c:pt>
                <c:pt idx="444">
                  <c:v>-7.1399999999999304</c:v>
                </c:pt>
                <c:pt idx="445">
                  <c:v>-7.1499999999999302</c:v>
                </c:pt>
                <c:pt idx="446">
                  <c:v>-7.15999999999993</c:v>
                </c:pt>
                <c:pt idx="447">
                  <c:v>-7.1699999999999298</c:v>
                </c:pt>
                <c:pt idx="448">
                  <c:v>-7.1799999999999304</c:v>
                </c:pt>
                <c:pt idx="449">
                  <c:v>-7.1899999999999302</c:v>
                </c:pt>
                <c:pt idx="450">
                  <c:v>-7.19999999999993</c:v>
                </c:pt>
                <c:pt idx="451">
                  <c:v>-7.2099999999999298</c:v>
                </c:pt>
                <c:pt idx="452">
                  <c:v>-7.2199999999999296</c:v>
                </c:pt>
                <c:pt idx="453">
                  <c:v>-7.2299999999999303</c:v>
                </c:pt>
                <c:pt idx="454">
                  <c:v>-7.23999999999993</c:v>
                </c:pt>
                <c:pt idx="455">
                  <c:v>-7.2499999999999298</c:v>
                </c:pt>
                <c:pt idx="456">
                  <c:v>-7.2599999999999296</c:v>
                </c:pt>
                <c:pt idx="457">
                  <c:v>-7.2699999999999303</c:v>
                </c:pt>
                <c:pt idx="458">
                  <c:v>-7.3699999999999299</c:v>
                </c:pt>
                <c:pt idx="459">
                  <c:v>-7.3799999999999297</c:v>
                </c:pt>
                <c:pt idx="460">
                  <c:v>-7.3899999999999304</c:v>
                </c:pt>
                <c:pt idx="461">
                  <c:v>-7.3999999999999204</c:v>
                </c:pt>
                <c:pt idx="462">
                  <c:v>-7.4099999999999202</c:v>
                </c:pt>
                <c:pt idx="463">
                  <c:v>-7.41999999999992</c:v>
                </c:pt>
                <c:pt idx="464">
                  <c:v>-7.4299999999999198</c:v>
                </c:pt>
                <c:pt idx="465">
                  <c:v>-7.4399999999999196</c:v>
                </c:pt>
                <c:pt idx="466">
                  <c:v>-7.4499999999999202</c:v>
                </c:pt>
                <c:pt idx="467">
                  <c:v>-7.45999999999992</c:v>
                </c:pt>
                <c:pt idx="468">
                  <c:v>-7.4699999999999198</c:v>
                </c:pt>
                <c:pt idx="469">
                  <c:v>-7.4799999999999196</c:v>
                </c:pt>
                <c:pt idx="470">
                  <c:v>-7.4899999999999203</c:v>
                </c:pt>
                <c:pt idx="471">
                  <c:v>-7.4999999999999201</c:v>
                </c:pt>
                <c:pt idx="472">
                  <c:v>-7.5099999999999199</c:v>
                </c:pt>
                <c:pt idx="473">
                  <c:v>-7.5199999999999196</c:v>
                </c:pt>
                <c:pt idx="474">
                  <c:v>-7.5299999999999203</c:v>
                </c:pt>
                <c:pt idx="475">
                  <c:v>-7.5399999999999201</c:v>
                </c:pt>
                <c:pt idx="476">
                  <c:v>-7.5499999999999199</c:v>
                </c:pt>
                <c:pt idx="477">
                  <c:v>-7.5599999999999197</c:v>
                </c:pt>
                <c:pt idx="478">
                  <c:v>-7.6599999999999202</c:v>
                </c:pt>
                <c:pt idx="479">
                  <c:v>-7.66999999999992</c:v>
                </c:pt>
                <c:pt idx="480">
                  <c:v>-7.6799999999999198</c:v>
                </c:pt>
                <c:pt idx="481">
                  <c:v>-7.6899999999999196</c:v>
                </c:pt>
                <c:pt idx="482">
                  <c:v>-7.6999999999999202</c:v>
                </c:pt>
                <c:pt idx="483">
                  <c:v>-7.70999999999992</c:v>
                </c:pt>
                <c:pt idx="484">
                  <c:v>-7.7199999999999198</c:v>
                </c:pt>
                <c:pt idx="485">
                  <c:v>-7.7299999999999196</c:v>
                </c:pt>
                <c:pt idx="486">
                  <c:v>-7.7399999999999203</c:v>
                </c:pt>
                <c:pt idx="487">
                  <c:v>-7.7499999999999201</c:v>
                </c:pt>
                <c:pt idx="488">
                  <c:v>-7.7599999999999199</c:v>
                </c:pt>
                <c:pt idx="489">
                  <c:v>-7.7699999999999196</c:v>
                </c:pt>
                <c:pt idx="490">
                  <c:v>-7.7799999999999203</c:v>
                </c:pt>
                <c:pt idx="491">
                  <c:v>-7.7899999999999201</c:v>
                </c:pt>
                <c:pt idx="492">
                  <c:v>-7.7999999999999199</c:v>
                </c:pt>
                <c:pt idx="493">
                  <c:v>-7.8099999999999197</c:v>
                </c:pt>
                <c:pt idx="494">
                  <c:v>-7.8199999999999203</c:v>
                </c:pt>
                <c:pt idx="495">
                  <c:v>-7.8299999999999201</c:v>
                </c:pt>
                <c:pt idx="496">
                  <c:v>-7.8399999999999199</c:v>
                </c:pt>
                <c:pt idx="497">
                  <c:v>-7.8499999999999197</c:v>
                </c:pt>
                <c:pt idx="498">
                  <c:v>-7.8599999999999204</c:v>
                </c:pt>
                <c:pt idx="499">
                  <c:v>-7.8699999999999202</c:v>
                </c:pt>
                <c:pt idx="500">
                  <c:v>-7.87999999999992</c:v>
                </c:pt>
                <c:pt idx="501">
                  <c:v>-7.8899999999999197</c:v>
                </c:pt>
                <c:pt idx="502">
                  <c:v>-7.8999999999999204</c:v>
                </c:pt>
                <c:pt idx="503">
                  <c:v>-7.9099999999999202</c:v>
                </c:pt>
                <c:pt idx="504">
                  <c:v>-7.91999999999992</c:v>
                </c:pt>
                <c:pt idx="505">
                  <c:v>-7.9299999999999198</c:v>
                </c:pt>
                <c:pt idx="506">
                  <c:v>-7.9399999999999196</c:v>
                </c:pt>
                <c:pt idx="507">
                  <c:v>-7.9499999999999096</c:v>
                </c:pt>
                <c:pt idx="508">
                  <c:v>-7.9599999999999103</c:v>
                </c:pt>
                <c:pt idx="509">
                  <c:v>-7.96999999999991</c:v>
                </c:pt>
                <c:pt idx="510">
                  <c:v>-7.9799999999999098</c:v>
                </c:pt>
                <c:pt idx="511">
                  <c:v>-7.9899999999999096</c:v>
                </c:pt>
                <c:pt idx="512">
                  <c:v>-7.9999999999999103</c:v>
                </c:pt>
                <c:pt idx="513">
                  <c:v>-8.0099999999999092</c:v>
                </c:pt>
                <c:pt idx="514">
                  <c:v>-8.0199999999999108</c:v>
                </c:pt>
                <c:pt idx="515">
                  <c:v>-8.0299999999999105</c:v>
                </c:pt>
                <c:pt idx="516">
                  <c:v>-8.0399999999999103</c:v>
                </c:pt>
                <c:pt idx="517">
                  <c:v>-8.0499999999999101</c:v>
                </c:pt>
                <c:pt idx="518">
                  <c:v>-8.0599999999999099</c:v>
                </c:pt>
                <c:pt idx="519">
                  <c:v>-8.0699999999999097</c:v>
                </c:pt>
                <c:pt idx="520">
                  <c:v>-8.0799999999999095</c:v>
                </c:pt>
                <c:pt idx="521">
                  <c:v>-8.0899999999999093</c:v>
                </c:pt>
                <c:pt idx="522">
                  <c:v>-8.0999999999999108</c:v>
                </c:pt>
                <c:pt idx="523">
                  <c:v>-8.1099999999999106</c:v>
                </c:pt>
                <c:pt idx="524">
                  <c:v>-8.1199999999999104</c:v>
                </c:pt>
                <c:pt idx="525">
                  <c:v>-8.1299999999999102</c:v>
                </c:pt>
                <c:pt idx="526">
                  <c:v>-8.13999999999991</c:v>
                </c:pt>
                <c:pt idx="527">
                  <c:v>-8.1499999999999098</c:v>
                </c:pt>
                <c:pt idx="528">
                  <c:v>-8.1599999999999095</c:v>
                </c:pt>
                <c:pt idx="529">
                  <c:v>-8.1699999999999093</c:v>
                </c:pt>
                <c:pt idx="530">
                  <c:v>-8.1799999999999091</c:v>
                </c:pt>
                <c:pt idx="531">
                  <c:v>-8.1899999999999107</c:v>
                </c:pt>
                <c:pt idx="532">
                  <c:v>-8.1999999999999105</c:v>
                </c:pt>
                <c:pt idx="533">
                  <c:v>-8.2099999999999103</c:v>
                </c:pt>
                <c:pt idx="534">
                  <c:v>-8.21999999999991</c:v>
                </c:pt>
                <c:pt idx="535">
                  <c:v>-8.3199999999999097</c:v>
                </c:pt>
                <c:pt idx="536">
                  <c:v>-8.3299999999999095</c:v>
                </c:pt>
                <c:pt idx="537">
                  <c:v>-8.3399999999999093</c:v>
                </c:pt>
                <c:pt idx="538">
                  <c:v>-8.3499999999999108</c:v>
                </c:pt>
                <c:pt idx="539">
                  <c:v>-8.3599999999999106</c:v>
                </c:pt>
                <c:pt idx="540">
                  <c:v>-8.3699999999999104</c:v>
                </c:pt>
                <c:pt idx="541">
                  <c:v>-8.3799999999999102</c:v>
                </c:pt>
                <c:pt idx="542">
                  <c:v>-8.38999999999991</c:v>
                </c:pt>
                <c:pt idx="543">
                  <c:v>-8.3999999999999098</c:v>
                </c:pt>
                <c:pt idx="544">
                  <c:v>-8.4099999999999095</c:v>
                </c:pt>
                <c:pt idx="545">
                  <c:v>-8.4199999999999093</c:v>
                </c:pt>
                <c:pt idx="546">
                  <c:v>-8.4299999999999091</c:v>
                </c:pt>
                <c:pt idx="547">
                  <c:v>-8.4399999999999107</c:v>
                </c:pt>
                <c:pt idx="548">
                  <c:v>-8.4499999999999105</c:v>
                </c:pt>
                <c:pt idx="549">
                  <c:v>-8.4599999999999103</c:v>
                </c:pt>
                <c:pt idx="550">
                  <c:v>-8.46999999999991</c:v>
                </c:pt>
                <c:pt idx="551">
                  <c:v>-8.4799999999999098</c:v>
                </c:pt>
                <c:pt idx="552">
                  <c:v>-8.4899999999999096</c:v>
                </c:pt>
                <c:pt idx="553">
                  <c:v>-8.4999999999999094</c:v>
                </c:pt>
                <c:pt idx="554">
                  <c:v>-8.5099999999999092</c:v>
                </c:pt>
                <c:pt idx="555">
                  <c:v>-8.6099999999999106</c:v>
                </c:pt>
                <c:pt idx="556">
                  <c:v>-8.6199999999999104</c:v>
                </c:pt>
                <c:pt idx="557">
                  <c:v>-8.6299999999998995</c:v>
                </c:pt>
                <c:pt idx="558">
                  <c:v>-8.6399999999998993</c:v>
                </c:pt>
                <c:pt idx="559">
                  <c:v>-8.6499999999999009</c:v>
                </c:pt>
                <c:pt idx="560">
                  <c:v>-8.6599999999999007</c:v>
                </c:pt>
                <c:pt idx="561">
                  <c:v>-8.6699999999999005</c:v>
                </c:pt>
                <c:pt idx="562">
                  <c:v>-8.6799999999999002</c:v>
                </c:pt>
                <c:pt idx="563">
                  <c:v>-8.6899999999999</c:v>
                </c:pt>
                <c:pt idx="564">
                  <c:v>-8.6999999999998998</c:v>
                </c:pt>
                <c:pt idx="565">
                  <c:v>-8.7099999999998996</c:v>
                </c:pt>
                <c:pt idx="566">
                  <c:v>-8.7199999999998994</c:v>
                </c:pt>
                <c:pt idx="567">
                  <c:v>-8.7299999999998992</c:v>
                </c:pt>
                <c:pt idx="568">
                  <c:v>-8.7399999999999007</c:v>
                </c:pt>
                <c:pt idx="569">
                  <c:v>-8.7499999999999005</c:v>
                </c:pt>
                <c:pt idx="570">
                  <c:v>-8.7599999999999003</c:v>
                </c:pt>
                <c:pt idx="571">
                  <c:v>-8.7699999999999001</c:v>
                </c:pt>
                <c:pt idx="572">
                  <c:v>-8.7799999999998999</c:v>
                </c:pt>
                <c:pt idx="573">
                  <c:v>-8.7899999999998997</c:v>
                </c:pt>
                <c:pt idx="574">
                  <c:v>-8.7999999999998995</c:v>
                </c:pt>
                <c:pt idx="575">
                  <c:v>-8.8099999999998992</c:v>
                </c:pt>
                <c:pt idx="576">
                  <c:v>-8.8199999999999008</c:v>
                </c:pt>
                <c:pt idx="577">
                  <c:v>-8.8299999999999006</c:v>
                </c:pt>
                <c:pt idx="578">
                  <c:v>-8.8399999999999004</c:v>
                </c:pt>
                <c:pt idx="579">
                  <c:v>-8.8499999999999002</c:v>
                </c:pt>
                <c:pt idx="580">
                  <c:v>-8.8599999999999</c:v>
                </c:pt>
                <c:pt idx="581">
                  <c:v>-8.8699999999998997</c:v>
                </c:pt>
                <c:pt idx="582">
                  <c:v>-8.8799999999998995</c:v>
                </c:pt>
                <c:pt idx="583">
                  <c:v>-8.8899999999998993</c:v>
                </c:pt>
                <c:pt idx="584">
                  <c:v>-8.8999999999999009</c:v>
                </c:pt>
                <c:pt idx="585">
                  <c:v>-8.9099999999999007</c:v>
                </c:pt>
                <c:pt idx="586">
                  <c:v>-8.9199999999999005</c:v>
                </c:pt>
                <c:pt idx="587">
                  <c:v>-8.9299999999999002</c:v>
                </c:pt>
                <c:pt idx="588">
                  <c:v>-8.9399999999999</c:v>
                </c:pt>
                <c:pt idx="589">
                  <c:v>-8.9499999999998998</c:v>
                </c:pt>
                <c:pt idx="590">
                  <c:v>-8.9599999999998996</c:v>
                </c:pt>
                <c:pt idx="591">
                  <c:v>-8.9699999999998994</c:v>
                </c:pt>
                <c:pt idx="592">
                  <c:v>-8.9799999999998992</c:v>
                </c:pt>
                <c:pt idx="593">
                  <c:v>-8.9899999999999007</c:v>
                </c:pt>
                <c:pt idx="594">
                  <c:v>-8.9999999999999005</c:v>
                </c:pt>
                <c:pt idx="595">
                  <c:v>-9.0099999999999003</c:v>
                </c:pt>
                <c:pt idx="596">
                  <c:v>-9.0199999999999001</c:v>
                </c:pt>
                <c:pt idx="597">
                  <c:v>-9.0299999999998999</c:v>
                </c:pt>
                <c:pt idx="598">
                  <c:v>-9.0399999999998997</c:v>
                </c:pt>
                <c:pt idx="599">
                  <c:v>-9.0499999999998995</c:v>
                </c:pt>
                <c:pt idx="600">
                  <c:v>-9.0599999999998992</c:v>
                </c:pt>
                <c:pt idx="601">
                  <c:v>-9.0699999999999008</c:v>
                </c:pt>
                <c:pt idx="602">
                  <c:v>-9.0799999999999006</c:v>
                </c:pt>
                <c:pt idx="603">
                  <c:v>-9.0899999999999004</c:v>
                </c:pt>
                <c:pt idx="604">
                  <c:v>-9.0999999999998895</c:v>
                </c:pt>
                <c:pt idx="605">
                  <c:v>-9.1099999999998893</c:v>
                </c:pt>
                <c:pt idx="606">
                  <c:v>-9.1199999999998909</c:v>
                </c:pt>
                <c:pt idx="607">
                  <c:v>-9.1299999999998906</c:v>
                </c:pt>
                <c:pt idx="608">
                  <c:v>-9.1399999999998904</c:v>
                </c:pt>
                <c:pt idx="609">
                  <c:v>-9.1499999999998902</c:v>
                </c:pt>
                <c:pt idx="610">
                  <c:v>-9.15999999999989</c:v>
                </c:pt>
                <c:pt idx="611">
                  <c:v>-9.1699999999998898</c:v>
                </c:pt>
                <c:pt idx="612">
                  <c:v>-9.2699999999998894</c:v>
                </c:pt>
                <c:pt idx="613">
                  <c:v>-9.2799999999998892</c:v>
                </c:pt>
                <c:pt idx="614">
                  <c:v>-9.2899999999998908</c:v>
                </c:pt>
                <c:pt idx="615">
                  <c:v>-9.2999999999998906</c:v>
                </c:pt>
                <c:pt idx="616">
                  <c:v>-9.3099999999998904</c:v>
                </c:pt>
                <c:pt idx="617">
                  <c:v>-9.3199999999998902</c:v>
                </c:pt>
                <c:pt idx="618">
                  <c:v>-9.3299999999998899</c:v>
                </c:pt>
                <c:pt idx="619">
                  <c:v>-9.3399999999998897</c:v>
                </c:pt>
                <c:pt idx="620">
                  <c:v>-9.3499999999998895</c:v>
                </c:pt>
                <c:pt idx="621">
                  <c:v>-9.3599999999998893</c:v>
                </c:pt>
                <c:pt idx="622">
                  <c:v>-9.3699999999998909</c:v>
                </c:pt>
                <c:pt idx="623">
                  <c:v>-9.3799999999998906</c:v>
                </c:pt>
                <c:pt idx="624">
                  <c:v>-9.3899999999998904</c:v>
                </c:pt>
                <c:pt idx="625">
                  <c:v>-9.3999999999998902</c:v>
                </c:pt>
                <c:pt idx="626">
                  <c:v>-9.40999999999989</c:v>
                </c:pt>
                <c:pt idx="627">
                  <c:v>-9.4199999999998898</c:v>
                </c:pt>
                <c:pt idx="628">
                  <c:v>-9.4299999999998896</c:v>
                </c:pt>
                <c:pt idx="629">
                  <c:v>-9.4399999999998894</c:v>
                </c:pt>
                <c:pt idx="630">
                  <c:v>-9.4499999999998892</c:v>
                </c:pt>
                <c:pt idx="631">
                  <c:v>-9.4599999999998907</c:v>
                </c:pt>
                <c:pt idx="632">
                  <c:v>-9.5599999999998904</c:v>
                </c:pt>
                <c:pt idx="633">
                  <c:v>-9.5699999999998902</c:v>
                </c:pt>
                <c:pt idx="634">
                  <c:v>-9.5799999999998899</c:v>
                </c:pt>
                <c:pt idx="635">
                  <c:v>-9.5899999999998897</c:v>
                </c:pt>
                <c:pt idx="636">
                  <c:v>-9.5999999999998895</c:v>
                </c:pt>
                <c:pt idx="637">
                  <c:v>-9.6099999999998893</c:v>
                </c:pt>
                <c:pt idx="638">
                  <c:v>-9.6199999999998909</c:v>
                </c:pt>
                <c:pt idx="639">
                  <c:v>-9.6299999999998906</c:v>
                </c:pt>
                <c:pt idx="640">
                  <c:v>-9.6399999999998904</c:v>
                </c:pt>
                <c:pt idx="641">
                  <c:v>-9.6499999999998902</c:v>
                </c:pt>
                <c:pt idx="642">
                  <c:v>-9.65999999999989</c:v>
                </c:pt>
                <c:pt idx="643">
                  <c:v>-9.6699999999998898</c:v>
                </c:pt>
                <c:pt idx="644">
                  <c:v>-9.6799999999998896</c:v>
                </c:pt>
                <c:pt idx="645">
                  <c:v>-9.6899999999998894</c:v>
                </c:pt>
                <c:pt idx="646">
                  <c:v>-9.6999999999998892</c:v>
                </c:pt>
                <c:pt idx="647">
                  <c:v>-9.7099999999998907</c:v>
                </c:pt>
                <c:pt idx="648">
                  <c:v>-9.7199999999998905</c:v>
                </c:pt>
                <c:pt idx="649">
                  <c:v>-9.7299999999998903</c:v>
                </c:pt>
                <c:pt idx="650">
                  <c:v>-9.7399999999998794</c:v>
                </c:pt>
                <c:pt idx="651">
                  <c:v>-9.7499999999998792</c:v>
                </c:pt>
                <c:pt idx="652">
                  <c:v>-9.7599999999998808</c:v>
                </c:pt>
                <c:pt idx="653">
                  <c:v>-9.7699999999998806</c:v>
                </c:pt>
                <c:pt idx="654">
                  <c:v>-9.7799999999998803</c:v>
                </c:pt>
                <c:pt idx="655">
                  <c:v>-9.7899999999998801</c:v>
                </c:pt>
                <c:pt idx="656">
                  <c:v>-9.7999999999998799</c:v>
                </c:pt>
                <c:pt idx="657">
                  <c:v>-9.8099999999998797</c:v>
                </c:pt>
                <c:pt idx="658">
                  <c:v>-9.8199999999998795</c:v>
                </c:pt>
                <c:pt idx="659">
                  <c:v>-9.8299999999998793</c:v>
                </c:pt>
                <c:pt idx="660">
                  <c:v>-9.8399999999998808</c:v>
                </c:pt>
                <c:pt idx="661">
                  <c:v>-9.8499999999998806</c:v>
                </c:pt>
                <c:pt idx="662">
                  <c:v>-9.8599999999998804</c:v>
                </c:pt>
                <c:pt idx="663">
                  <c:v>-9.8699999999998802</c:v>
                </c:pt>
                <c:pt idx="664">
                  <c:v>-9.87999999999988</c:v>
                </c:pt>
                <c:pt idx="665">
                  <c:v>-9.8899999999998798</c:v>
                </c:pt>
                <c:pt idx="666">
                  <c:v>-9.8999999999998796</c:v>
                </c:pt>
                <c:pt idx="667">
                  <c:v>-9.9099999999998793</c:v>
                </c:pt>
                <c:pt idx="668">
                  <c:v>-9.9199999999998791</c:v>
                </c:pt>
                <c:pt idx="669">
                  <c:v>-9.9299999999998807</c:v>
                </c:pt>
                <c:pt idx="670">
                  <c:v>-9.9399999999998805</c:v>
                </c:pt>
                <c:pt idx="671">
                  <c:v>-9.9499999999998803</c:v>
                </c:pt>
                <c:pt idx="672">
                  <c:v>-9.9599999999998801</c:v>
                </c:pt>
                <c:pt idx="673">
                  <c:v>-9.9699999999998798</c:v>
                </c:pt>
                <c:pt idx="674">
                  <c:v>-9.9799999999998796</c:v>
                </c:pt>
                <c:pt idx="675">
                  <c:v>-9.9899999999998794</c:v>
                </c:pt>
                <c:pt idx="676">
                  <c:v>-9.9999999999998792</c:v>
                </c:pt>
                <c:pt idx="677">
                  <c:v>-10.0099999999999</c:v>
                </c:pt>
                <c:pt idx="678">
                  <c:v>-10.0199999999999</c:v>
                </c:pt>
                <c:pt idx="679">
                  <c:v>-10.0299999999999</c:v>
                </c:pt>
                <c:pt idx="680">
                  <c:v>-10.0399999999999</c:v>
                </c:pt>
                <c:pt idx="681">
                  <c:v>-10.049999999999899</c:v>
                </c:pt>
                <c:pt idx="682">
                  <c:v>-10.059999999999899</c:v>
                </c:pt>
                <c:pt idx="683">
                  <c:v>-10.069999999999901</c:v>
                </c:pt>
                <c:pt idx="684">
                  <c:v>-10.079999999999901</c:v>
                </c:pt>
                <c:pt idx="685">
                  <c:v>-10.0899999999999</c:v>
                </c:pt>
                <c:pt idx="686">
                  <c:v>-10.0999999999999</c:v>
                </c:pt>
                <c:pt idx="687">
                  <c:v>-10.1099999999999</c:v>
                </c:pt>
                <c:pt idx="688">
                  <c:v>-10.1199999999999</c:v>
                </c:pt>
                <c:pt idx="689">
                  <c:v>-10.219999999999899</c:v>
                </c:pt>
                <c:pt idx="690">
                  <c:v>-10.229999999999899</c:v>
                </c:pt>
                <c:pt idx="691">
                  <c:v>-10.239999999999901</c:v>
                </c:pt>
                <c:pt idx="692">
                  <c:v>-10.249999999999901</c:v>
                </c:pt>
                <c:pt idx="693">
                  <c:v>-10.2599999999999</c:v>
                </c:pt>
                <c:pt idx="694">
                  <c:v>-10.2699999999999</c:v>
                </c:pt>
                <c:pt idx="695">
                  <c:v>-10.2799999999999</c:v>
                </c:pt>
                <c:pt idx="696">
                  <c:v>-10.2899999999999</c:v>
                </c:pt>
                <c:pt idx="697">
                  <c:v>-10.299999999999899</c:v>
                </c:pt>
                <c:pt idx="698">
                  <c:v>-10.309999999999899</c:v>
                </c:pt>
                <c:pt idx="699">
                  <c:v>-10.319999999999901</c:v>
                </c:pt>
                <c:pt idx="700">
                  <c:v>-10.329999999999901</c:v>
                </c:pt>
                <c:pt idx="701">
                  <c:v>-10.3399999999999</c:v>
                </c:pt>
                <c:pt idx="702">
                  <c:v>-10.3499999999999</c:v>
                </c:pt>
                <c:pt idx="703">
                  <c:v>-10.3599999999999</c:v>
                </c:pt>
                <c:pt idx="704">
                  <c:v>-10.3699999999999</c:v>
                </c:pt>
                <c:pt idx="705">
                  <c:v>-10.3799999999999</c:v>
                </c:pt>
                <c:pt idx="706">
                  <c:v>-10.389999999999899</c:v>
                </c:pt>
                <c:pt idx="707">
                  <c:v>-10.399999999999901</c:v>
                </c:pt>
                <c:pt idx="708">
                  <c:v>-10.409999999999901</c:v>
                </c:pt>
                <c:pt idx="709">
                  <c:v>-10.5099999999999</c:v>
                </c:pt>
                <c:pt idx="710">
                  <c:v>-10.5199999999999</c:v>
                </c:pt>
                <c:pt idx="711">
                  <c:v>-10.5299999999999</c:v>
                </c:pt>
                <c:pt idx="712">
                  <c:v>-10.5399999999999</c:v>
                </c:pt>
                <c:pt idx="713">
                  <c:v>-10.549999999999899</c:v>
                </c:pt>
                <c:pt idx="714">
                  <c:v>-10.559999999999899</c:v>
                </c:pt>
                <c:pt idx="715">
                  <c:v>-10.569999999999901</c:v>
                </c:pt>
                <c:pt idx="716">
                  <c:v>-10.579999999999901</c:v>
                </c:pt>
                <c:pt idx="717">
                  <c:v>-10.5899999999999</c:v>
                </c:pt>
                <c:pt idx="718">
                  <c:v>-10.5999999999999</c:v>
                </c:pt>
                <c:pt idx="719">
                  <c:v>-10.6099999999999</c:v>
                </c:pt>
                <c:pt idx="720">
                  <c:v>-10.6199999999999</c:v>
                </c:pt>
                <c:pt idx="721">
                  <c:v>-10.6299999999999</c:v>
                </c:pt>
                <c:pt idx="722">
                  <c:v>-10.639999999999899</c:v>
                </c:pt>
                <c:pt idx="723">
                  <c:v>-10.649999999999901</c:v>
                </c:pt>
                <c:pt idx="724">
                  <c:v>-10.659999999999901</c:v>
                </c:pt>
                <c:pt idx="725">
                  <c:v>-10.6699999999999</c:v>
                </c:pt>
                <c:pt idx="726">
                  <c:v>-10.6799999999999</c:v>
                </c:pt>
                <c:pt idx="727">
                  <c:v>-10.6899999999999</c:v>
                </c:pt>
                <c:pt idx="728">
                  <c:v>-10.6999999999999</c:v>
                </c:pt>
                <c:pt idx="729">
                  <c:v>-10.7099999999999</c:v>
                </c:pt>
                <c:pt idx="730">
                  <c:v>-10.719999999999899</c:v>
                </c:pt>
                <c:pt idx="731">
                  <c:v>-10.729999999999899</c:v>
                </c:pt>
                <c:pt idx="732">
                  <c:v>-10.739999999999901</c:v>
                </c:pt>
                <c:pt idx="733">
                  <c:v>-10.749999999999901</c:v>
                </c:pt>
                <c:pt idx="734">
                  <c:v>-10.7599999999999</c:v>
                </c:pt>
                <c:pt idx="735">
                  <c:v>-10.7699999999999</c:v>
                </c:pt>
                <c:pt idx="736">
                  <c:v>-10.7799999999999</c:v>
                </c:pt>
                <c:pt idx="737">
                  <c:v>-10.7899999999999</c:v>
                </c:pt>
                <c:pt idx="738">
                  <c:v>-10.799999999999899</c:v>
                </c:pt>
                <c:pt idx="739">
                  <c:v>-10.809999999999899</c:v>
                </c:pt>
                <c:pt idx="740">
                  <c:v>-10.819999999999901</c:v>
                </c:pt>
                <c:pt idx="741">
                  <c:v>-10.829999999999901</c:v>
                </c:pt>
                <c:pt idx="742">
                  <c:v>-10.8399999999999</c:v>
                </c:pt>
                <c:pt idx="743">
                  <c:v>-10.8499999999999</c:v>
                </c:pt>
                <c:pt idx="744">
                  <c:v>-10.8599999999999</c:v>
                </c:pt>
                <c:pt idx="745">
                  <c:v>-10.8699999999999</c:v>
                </c:pt>
                <c:pt idx="746">
                  <c:v>-10.8799999999999</c:v>
                </c:pt>
                <c:pt idx="747">
                  <c:v>-10.889999999999899</c:v>
                </c:pt>
                <c:pt idx="748">
                  <c:v>-10.899999999999901</c:v>
                </c:pt>
                <c:pt idx="749">
                  <c:v>-10.909999999999901</c:v>
                </c:pt>
                <c:pt idx="750">
                  <c:v>-10.9199999999999</c:v>
                </c:pt>
                <c:pt idx="751">
                  <c:v>-10.9299999999999</c:v>
                </c:pt>
                <c:pt idx="752">
                  <c:v>-10.9399999999999</c:v>
                </c:pt>
                <c:pt idx="753">
                  <c:v>-10.9499999999999</c:v>
                </c:pt>
                <c:pt idx="754">
                  <c:v>-10.9599999999999</c:v>
                </c:pt>
                <c:pt idx="755">
                  <c:v>-10.969999999999899</c:v>
                </c:pt>
                <c:pt idx="756">
                  <c:v>-10.979999999999899</c:v>
                </c:pt>
                <c:pt idx="757">
                  <c:v>-10.989999999999901</c:v>
                </c:pt>
                <c:pt idx="758">
                  <c:v>-10.999999999999901</c:v>
                </c:pt>
                <c:pt idx="759">
                  <c:v>-11.0099999999999</c:v>
                </c:pt>
                <c:pt idx="760">
                  <c:v>-11.0199999999999</c:v>
                </c:pt>
                <c:pt idx="761">
                  <c:v>-11.0299999999999</c:v>
                </c:pt>
                <c:pt idx="762">
                  <c:v>-11.0399999999999</c:v>
                </c:pt>
                <c:pt idx="763">
                  <c:v>-11.049999999999899</c:v>
                </c:pt>
                <c:pt idx="764">
                  <c:v>-11.059999999999899</c:v>
                </c:pt>
                <c:pt idx="765">
                  <c:v>-11.069999999999901</c:v>
                </c:pt>
                <c:pt idx="766">
                  <c:v>-11.1699999999999</c:v>
                </c:pt>
                <c:pt idx="767">
                  <c:v>-11.1799999999999</c:v>
                </c:pt>
                <c:pt idx="768">
                  <c:v>-11.1899999999999</c:v>
                </c:pt>
                <c:pt idx="769">
                  <c:v>-11.1999999999999</c:v>
                </c:pt>
                <c:pt idx="770">
                  <c:v>-11.2099999999999</c:v>
                </c:pt>
                <c:pt idx="771">
                  <c:v>-11.219999999999899</c:v>
                </c:pt>
                <c:pt idx="772">
                  <c:v>-11.229999999999899</c:v>
                </c:pt>
                <c:pt idx="773">
                  <c:v>-11.239999999999901</c:v>
                </c:pt>
                <c:pt idx="774">
                  <c:v>-11.249999999999901</c:v>
                </c:pt>
                <c:pt idx="775">
                  <c:v>-11.2599999999999</c:v>
                </c:pt>
                <c:pt idx="776">
                  <c:v>-11.2699999999999</c:v>
                </c:pt>
                <c:pt idx="777">
                  <c:v>-11.2799999999999</c:v>
                </c:pt>
                <c:pt idx="778">
                  <c:v>-11.2899999999999</c:v>
                </c:pt>
                <c:pt idx="779">
                  <c:v>-11.299999999999899</c:v>
                </c:pt>
                <c:pt idx="780">
                  <c:v>-11.309999999999899</c:v>
                </c:pt>
                <c:pt idx="781">
                  <c:v>-11.319999999999901</c:v>
                </c:pt>
                <c:pt idx="782">
                  <c:v>-11.329999999999901</c:v>
                </c:pt>
                <c:pt idx="783">
                  <c:v>-11.3399999999999</c:v>
                </c:pt>
                <c:pt idx="784">
                  <c:v>-11.3499999999999</c:v>
                </c:pt>
                <c:pt idx="785">
                  <c:v>-11.3599999999999</c:v>
                </c:pt>
                <c:pt idx="786">
                  <c:v>-11.4599999999999</c:v>
                </c:pt>
                <c:pt idx="787">
                  <c:v>-11.469999999999899</c:v>
                </c:pt>
                <c:pt idx="788">
                  <c:v>-11.479999999999899</c:v>
                </c:pt>
                <c:pt idx="789">
                  <c:v>-11.489999999999901</c:v>
                </c:pt>
                <c:pt idx="790">
                  <c:v>-11.499999999999901</c:v>
                </c:pt>
                <c:pt idx="791">
                  <c:v>-11.5099999999999</c:v>
                </c:pt>
                <c:pt idx="792">
                  <c:v>-11.5199999999999</c:v>
                </c:pt>
                <c:pt idx="793">
                  <c:v>-11.5299999999999</c:v>
                </c:pt>
                <c:pt idx="794">
                  <c:v>-11.5399999999999</c:v>
                </c:pt>
                <c:pt idx="795">
                  <c:v>-11.549999999999899</c:v>
                </c:pt>
                <c:pt idx="796">
                  <c:v>-11.559999999999899</c:v>
                </c:pt>
                <c:pt idx="797">
                  <c:v>-11.569999999999901</c:v>
                </c:pt>
                <c:pt idx="798">
                  <c:v>-11.579999999999901</c:v>
                </c:pt>
                <c:pt idx="799">
                  <c:v>-11.5899999999999</c:v>
                </c:pt>
                <c:pt idx="800">
                  <c:v>-11.5999999999999</c:v>
                </c:pt>
                <c:pt idx="801">
                  <c:v>-11.6099999999999</c:v>
                </c:pt>
                <c:pt idx="802">
                  <c:v>-11.6199999999999</c:v>
                </c:pt>
                <c:pt idx="803">
                  <c:v>-11.6299999999999</c:v>
                </c:pt>
                <c:pt idx="804">
                  <c:v>-11.639999999999899</c:v>
                </c:pt>
                <c:pt idx="805">
                  <c:v>-11.649999999999901</c:v>
                </c:pt>
                <c:pt idx="806">
                  <c:v>-11.659999999999901</c:v>
                </c:pt>
                <c:pt idx="807">
                  <c:v>-11.6699999999999</c:v>
                </c:pt>
                <c:pt idx="808">
                  <c:v>-11.6799999999999</c:v>
                </c:pt>
                <c:pt idx="809">
                  <c:v>-11.6899999999999</c:v>
                </c:pt>
                <c:pt idx="810">
                  <c:v>-11.6999999999999</c:v>
                </c:pt>
                <c:pt idx="811">
                  <c:v>-11.7099999999998</c:v>
                </c:pt>
                <c:pt idx="812">
                  <c:v>-11.7199999999998</c:v>
                </c:pt>
                <c:pt idx="813">
                  <c:v>-11.7299999999998</c:v>
                </c:pt>
                <c:pt idx="814">
                  <c:v>-11.739999999999799</c:v>
                </c:pt>
                <c:pt idx="815">
                  <c:v>-11.749999999999799</c:v>
                </c:pt>
                <c:pt idx="816">
                  <c:v>-11.759999999999801</c:v>
                </c:pt>
                <c:pt idx="817">
                  <c:v>-11.769999999999801</c:v>
                </c:pt>
                <c:pt idx="818">
                  <c:v>-11.7799999999998</c:v>
                </c:pt>
                <c:pt idx="819">
                  <c:v>-11.7899999999998</c:v>
                </c:pt>
                <c:pt idx="820">
                  <c:v>-11.7999999999998</c:v>
                </c:pt>
                <c:pt idx="821">
                  <c:v>-11.8099999999998</c:v>
                </c:pt>
                <c:pt idx="822">
                  <c:v>-11.8199999999998</c:v>
                </c:pt>
                <c:pt idx="823">
                  <c:v>-11.829999999999799</c:v>
                </c:pt>
                <c:pt idx="824">
                  <c:v>-11.839999999999799</c:v>
                </c:pt>
                <c:pt idx="825">
                  <c:v>-11.849999999999801</c:v>
                </c:pt>
                <c:pt idx="826">
                  <c:v>-11.8599999999998</c:v>
                </c:pt>
                <c:pt idx="827">
                  <c:v>-11.8699999999998</c:v>
                </c:pt>
                <c:pt idx="828">
                  <c:v>-11.8799999999998</c:v>
                </c:pt>
                <c:pt idx="829">
                  <c:v>-11.8899999999998</c:v>
                </c:pt>
                <c:pt idx="830">
                  <c:v>-11.8999999999998</c:v>
                </c:pt>
                <c:pt idx="831">
                  <c:v>-11.909999999999799</c:v>
                </c:pt>
                <c:pt idx="832">
                  <c:v>-11.919999999999799</c:v>
                </c:pt>
                <c:pt idx="833">
                  <c:v>-11.929999999999801</c:v>
                </c:pt>
                <c:pt idx="834">
                  <c:v>-11.939999999999801</c:v>
                </c:pt>
                <c:pt idx="835">
                  <c:v>-11.9499999999998</c:v>
                </c:pt>
                <c:pt idx="836">
                  <c:v>-11.9599999999998</c:v>
                </c:pt>
                <c:pt idx="837">
                  <c:v>-11.9699999999998</c:v>
                </c:pt>
                <c:pt idx="838">
                  <c:v>-11.9799999999998</c:v>
                </c:pt>
                <c:pt idx="839">
                  <c:v>-11.989999999999799</c:v>
                </c:pt>
                <c:pt idx="840">
                  <c:v>-11.999999999999799</c:v>
                </c:pt>
                <c:pt idx="841">
                  <c:v>-12.009999999999801</c:v>
                </c:pt>
                <c:pt idx="842">
                  <c:v>-12.019999999999801</c:v>
                </c:pt>
                <c:pt idx="843">
                  <c:v>-12.1199999999998</c:v>
                </c:pt>
                <c:pt idx="844">
                  <c:v>-12.1299999999998</c:v>
                </c:pt>
                <c:pt idx="845">
                  <c:v>-12.1399999999998</c:v>
                </c:pt>
                <c:pt idx="846">
                  <c:v>-12.1499999999998</c:v>
                </c:pt>
                <c:pt idx="847">
                  <c:v>-12.159999999999799</c:v>
                </c:pt>
                <c:pt idx="848">
                  <c:v>-12.169999999999799</c:v>
                </c:pt>
                <c:pt idx="849">
                  <c:v>-12.179999999999801</c:v>
                </c:pt>
                <c:pt idx="850">
                  <c:v>-12.189999999999801</c:v>
                </c:pt>
                <c:pt idx="851">
                  <c:v>-12.1999999999998</c:v>
                </c:pt>
                <c:pt idx="852">
                  <c:v>-12.2099999999998</c:v>
                </c:pt>
                <c:pt idx="853">
                  <c:v>-12.2199999999998</c:v>
                </c:pt>
                <c:pt idx="854">
                  <c:v>-12.2299999999998</c:v>
                </c:pt>
                <c:pt idx="855">
                  <c:v>-12.239999999999799</c:v>
                </c:pt>
                <c:pt idx="856">
                  <c:v>-12.249999999999799</c:v>
                </c:pt>
                <c:pt idx="857">
                  <c:v>-12.259999999999801</c:v>
                </c:pt>
                <c:pt idx="858">
                  <c:v>-12.269999999999801</c:v>
                </c:pt>
                <c:pt idx="859">
                  <c:v>-12.2799999999998</c:v>
                </c:pt>
                <c:pt idx="860">
                  <c:v>-12.2899999999998</c:v>
                </c:pt>
                <c:pt idx="861">
                  <c:v>-12.2999999999998</c:v>
                </c:pt>
                <c:pt idx="862">
                  <c:v>-12.3099999999998</c:v>
                </c:pt>
                <c:pt idx="863">
                  <c:v>-12.409999999999799</c:v>
                </c:pt>
                <c:pt idx="864">
                  <c:v>-12.419999999999799</c:v>
                </c:pt>
                <c:pt idx="865">
                  <c:v>-12.429999999999801</c:v>
                </c:pt>
                <c:pt idx="866">
                  <c:v>-12.439999999999801</c:v>
                </c:pt>
                <c:pt idx="867">
                  <c:v>-12.4499999999998</c:v>
                </c:pt>
                <c:pt idx="868">
                  <c:v>-12.4599999999998</c:v>
                </c:pt>
                <c:pt idx="869">
                  <c:v>-12.4699999999998</c:v>
                </c:pt>
                <c:pt idx="870">
                  <c:v>-12.4799999999998</c:v>
                </c:pt>
                <c:pt idx="871">
                  <c:v>-12.489999999999799</c:v>
                </c:pt>
                <c:pt idx="872">
                  <c:v>-12.499999999999799</c:v>
                </c:pt>
                <c:pt idx="873">
                  <c:v>-12.509999999999801</c:v>
                </c:pt>
                <c:pt idx="874">
                  <c:v>-12.519999999999801</c:v>
                </c:pt>
                <c:pt idx="875">
                  <c:v>-12.5299999999998</c:v>
                </c:pt>
                <c:pt idx="876">
                  <c:v>-12.5399999999998</c:v>
                </c:pt>
                <c:pt idx="877">
                  <c:v>-12.5499999999998</c:v>
                </c:pt>
                <c:pt idx="878">
                  <c:v>-12.5599999999998</c:v>
                </c:pt>
                <c:pt idx="879">
                  <c:v>-12.5699999999998</c:v>
                </c:pt>
                <c:pt idx="880">
                  <c:v>-12.579999999999799</c:v>
                </c:pt>
                <c:pt idx="881">
                  <c:v>-12.589999999999799</c:v>
                </c:pt>
                <c:pt idx="882">
                  <c:v>-12.599999999999801</c:v>
                </c:pt>
                <c:pt idx="883">
                  <c:v>-12.6099999999998</c:v>
                </c:pt>
                <c:pt idx="884">
                  <c:v>-12.6199999999998</c:v>
                </c:pt>
                <c:pt idx="885">
                  <c:v>-12.6299999999998</c:v>
                </c:pt>
                <c:pt idx="886">
                  <c:v>-12.6399999999998</c:v>
                </c:pt>
                <c:pt idx="887">
                  <c:v>-12.6499999999998</c:v>
                </c:pt>
                <c:pt idx="888">
                  <c:v>-12.659999999999799</c:v>
                </c:pt>
                <c:pt idx="889">
                  <c:v>-12.669999999999799</c:v>
                </c:pt>
                <c:pt idx="890">
                  <c:v>-12.679999999999801</c:v>
                </c:pt>
                <c:pt idx="891">
                  <c:v>-12.689999999999801</c:v>
                </c:pt>
                <c:pt idx="892">
                  <c:v>-12.6999999999998</c:v>
                </c:pt>
                <c:pt idx="893">
                  <c:v>-12.7099999999998</c:v>
                </c:pt>
                <c:pt idx="894">
                  <c:v>-12.7199999999998</c:v>
                </c:pt>
                <c:pt idx="895">
                  <c:v>-12.7299999999998</c:v>
                </c:pt>
                <c:pt idx="896">
                  <c:v>-12.739999999999799</c:v>
                </c:pt>
                <c:pt idx="897">
                  <c:v>-12.749999999999799</c:v>
                </c:pt>
                <c:pt idx="898">
                  <c:v>-12.759999999999801</c:v>
                </c:pt>
                <c:pt idx="899">
                  <c:v>-12.769999999999801</c:v>
                </c:pt>
                <c:pt idx="900">
                  <c:v>-12.7799999999998</c:v>
                </c:pt>
                <c:pt idx="901">
                  <c:v>-12.7899999999998</c:v>
                </c:pt>
                <c:pt idx="902">
                  <c:v>-12.7999999999998</c:v>
                </c:pt>
                <c:pt idx="903">
                  <c:v>-12.8099999999998</c:v>
                </c:pt>
                <c:pt idx="904">
                  <c:v>-12.8199999999998</c:v>
                </c:pt>
                <c:pt idx="905">
                  <c:v>-12.829999999999799</c:v>
                </c:pt>
                <c:pt idx="906">
                  <c:v>-12.839999999999799</c:v>
                </c:pt>
                <c:pt idx="907">
                  <c:v>-12.849999999999801</c:v>
                </c:pt>
                <c:pt idx="908">
                  <c:v>-12.8599999999998</c:v>
                </c:pt>
                <c:pt idx="909">
                  <c:v>-12.8699999999998</c:v>
                </c:pt>
                <c:pt idx="910">
                  <c:v>-12.8799999999998</c:v>
                </c:pt>
                <c:pt idx="911">
                  <c:v>-12.8899999999998</c:v>
                </c:pt>
                <c:pt idx="912">
                  <c:v>-12.8999999999998</c:v>
                </c:pt>
                <c:pt idx="913">
                  <c:v>-12.909999999999799</c:v>
                </c:pt>
                <c:pt idx="914">
                  <c:v>-12.919999999999799</c:v>
                </c:pt>
                <c:pt idx="915">
                  <c:v>-12.929999999999801</c:v>
                </c:pt>
                <c:pt idx="916">
                  <c:v>-12.939999999999801</c:v>
                </c:pt>
                <c:pt idx="917">
                  <c:v>-12.9499999999998</c:v>
                </c:pt>
                <c:pt idx="918">
                  <c:v>-12.9599999999998</c:v>
                </c:pt>
                <c:pt idx="919">
                  <c:v>-12.9699999999998</c:v>
                </c:pt>
                <c:pt idx="920">
                  <c:v>-13.0699999999998</c:v>
                </c:pt>
                <c:pt idx="921">
                  <c:v>-13.079999999999799</c:v>
                </c:pt>
                <c:pt idx="922">
                  <c:v>-13.089999999999799</c:v>
                </c:pt>
                <c:pt idx="923">
                  <c:v>-13.099999999999801</c:v>
                </c:pt>
                <c:pt idx="924">
                  <c:v>-13.1099999999998</c:v>
                </c:pt>
                <c:pt idx="925">
                  <c:v>-13.1199999999998</c:v>
                </c:pt>
                <c:pt idx="926">
                  <c:v>-13.1299999999998</c:v>
                </c:pt>
                <c:pt idx="927">
                  <c:v>-13.1399999999998</c:v>
                </c:pt>
                <c:pt idx="928">
                  <c:v>-13.1499999999998</c:v>
                </c:pt>
                <c:pt idx="929">
                  <c:v>-13.159999999999799</c:v>
                </c:pt>
                <c:pt idx="930">
                  <c:v>-13.169999999999799</c:v>
                </c:pt>
                <c:pt idx="931">
                  <c:v>-13.179999999999801</c:v>
                </c:pt>
                <c:pt idx="932">
                  <c:v>-13.189999999999801</c:v>
                </c:pt>
                <c:pt idx="933">
                  <c:v>-13.1999999999998</c:v>
                </c:pt>
                <c:pt idx="934">
                  <c:v>-13.2099999999998</c:v>
                </c:pt>
                <c:pt idx="935">
                  <c:v>-13.2199999999998</c:v>
                </c:pt>
                <c:pt idx="936">
                  <c:v>-13.2299999999998</c:v>
                </c:pt>
                <c:pt idx="937">
                  <c:v>-13.239999999999799</c:v>
                </c:pt>
                <c:pt idx="938">
                  <c:v>-13.249999999999799</c:v>
                </c:pt>
                <c:pt idx="939">
                  <c:v>-13.259999999999801</c:v>
                </c:pt>
                <c:pt idx="940">
                  <c:v>-13.3599999999998</c:v>
                </c:pt>
                <c:pt idx="941">
                  <c:v>-13.3699999999998</c:v>
                </c:pt>
                <c:pt idx="942">
                  <c:v>-13.3799999999998</c:v>
                </c:pt>
                <c:pt idx="943">
                  <c:v>-13.3899999999998</c:v>
                </c:pt>
                <c:pt idx="944">
                  <c:v>-13.3999999999998</c:v>
                </c:pt>
                <c:pt idx="945">
                  <c:v>-13.409999999999799</c:v>
                </c:pt>
                <c:pt idx="946">
                  <c:v>-13.419999999999799</c:v>
                </c:pt>
                <c:pt idx="947">
                  <c:v>-13.429999999999801</c:v>
                </c:pt>
                <c:pt idx="948">
                  <c:v>-13.439999999999801</c:v>
                </c:pt>
                <c:pt idx="949">
                  <c:v>-13.4499999999998</c:v>
                </c:pt>
                <c:pt idx="950">
                  <c:v>-13.4599999999998</c:v>
                </c:pt>
                <c:pt idx="951">
                  <c:v>-13.4699999999998</c:v>
                </c:pt>
                <c:pt idx="952">
                  <c:v>-13.4799999999998</c:v>
                </c:pt>
                <c:pt idx="953">
                  <c:v>-13.489999999999799</c:v>
                </c:pt>
                <c:pt idx="954">
                  <c:v>-13.499999999999799</c:v>
                </c:pt>
                <c:pt idx="955">
                  <c:v>-13.509999999999801</c:v>
                </c:pt>
                <c:pt idx="956">
                  <c:v>-13.519999999999801</c:v>
                </c:pt>
                <c:pt idx="957">
                  <c:v>-13.5299999999998</c:v>
                </c:pt>
                <c:pt idx="958">
                  <c:v>-13.5399999999998</c:v>
                </c:pt>
                <c:pt idx="959">
                  <c:v>-13.5499999999998</c:v>
                </c:pt>
                <c:pt idx="960">
                  <c:v>-13.5599999999998</c:v>
                </c:pt>
                <c:pt idx="961">
                  <c:v>-13.5699999999998</c:v>
                </c:pt>
                <c:pt idx="962">
                  <c:v>-13.579999999999799</c:v>
                </c:pt>
                <c:pt idx="963">
                  <c:v>-13.589999999999799</c:v>
                </c:pt>
                <c:pt idx="964">
                  <c:v>-13.599999999999801</c:v>
                </c:pt>
                <c:pt idx="965">
                  <c:v>-13.6099999999998</c:v>
                </c:pt>
                <c:pt idx="966">
                  <c:v>-13.6199999999998</c:v>
                </c:pt>
                <c:pt idx="967">
                  <c:v>-13.6299999999998</c:v>
                </c:pt>
                <c:pt idx="968">
                  <c:v>-13.6399999999998</c:v>
                </c:pt>
                <c:pt idx="969">
                  <c:v>-13.6499999999998</c:v>
                </c:pt>
                <c:pt idx="970">
                  <c:v>-13.659999999999799</c:v>
                </c:pt>
                <c:pt idx="971">
                  <c:v>-13.669999999999799</c:v>
                </c:pt>
                <c:pt idx="972">
                  <c:v>-13.679999999999801</c:v>
                </c:pt>
                <c:pt idx="973">
                  <c:v>-13.689999999999801</c:v>
                </c:pt>
                <c:pt idx="974">
                  <c:v>-13.6999999999998</c:v>
                </c:pt>
                <c:pt idx="975">
                  <c:v>-13.7099999999998</c:v>
                </c:pt>
                <c:pt idx="976">
                  <c:v>-13.7199999999998</c:v>
                </c:pt>
                <c:pt idx="977">
                  <c:v>-13.7299999999998</c:v>
                </c:pt>
                <c:pt idx="978">
                  <c:v>-13.739999999999799</c:v>
                </c:pt>
                <c:pt idx="979">
                  <c:v>-13.749999999999799</c:v>
                </c:pt>
                <c:pt idx="980">
                  <c:v>-13.759999999999801</c:v>
                </c:pt>
                <c:pt idx="981">
                  <c:v>-13.769999999999801</c:v>
                </c:pt>
                <c:pt idx="982">
                  <c:v>-13.7799999999998</c:v>
                </c:pt>
                <c:pt idx="983">
                  <c:v>-13.7899999999998</c:v>
                </c:pt>
                <c:pt idx="984">
                  <c:v>-13.7999999999998</c:v>
                </c:pt>
                <c:pt idx="985">
                  <c:v>-13.8099999999998</c:v>
                </c:pt>
                <c:pt idx="986">
                  <c:v>-13.8199999999998</c:v>
                </c:pt>
                <c:pt idx="987">
                  <c:v>-13.829999999999799</c:v>
                </c:pt>
                <c:pt idx="988">
                  <c:v>-13.839999999999799</c:v>
                </c:pt>
                <c:pt idx="989">
                  <c:v>-13.849999999999801</c:v>
                </c:pt>
                <c:pt idx="990">
                  <c:v>-13.8599999999998</c:v>
                </c:pt>
                <c:pt idx="991">
                  <c:v>-13.8699999999998</c:v>
                </c:pt>
                <c:pt idx="992">
                  <c:v>-13.8799999999998</c:v>
                </c:pt>
                <c:pt idx="993">
                  <c:v>-13.8899999999998</c:v>
                </c:pt>
                <c:pt idx="994">
                  <c:v>-13.8999999999998</c:v>
                </c:pt>
                <c:pt idx="995">
                  <c:v>-13.909999999999799</c:v>
                </c:pt>
                <c:pt idx="996">
                  <c:v>-13.919999999999799</c:v>
                </c:pt>
                <c:pt idx="997">
                  <c:v>-14.019999999999801</c:v>
                </c:pt>
                <c:pt idx="998">
                  <c:v>-14.0299999999998</c:v>
                </c:pt>
                <c:pt idx="999">
                  <c:v>-14.0399999999998</c:v>
                </c:pt>
                <c:pt idx="1000">
                  <c:v>-14.0499999999998</c:v>
                </c:pt>
                <c:pt idx="1001">
                  <c:v>-14.0599999999998</c:v>
                </c:pt>
                <c:pt idx="1002">
                  <c:v>-14.0699999999998</c:v>
                </c:pt>
                <c:pt idx="1003">
                  <c:v>-14.079999999999799</c:v>
                </c:pt>
                <c:pt idx="1004">
                  <c:v>-14.089999999999799</c:v>
                </c:pt>
                <c:pt idx="1005">
                  <c:v>-14.099999999999801</c:v>
                </c:pt>
                <c:pt idx="1006">
                  <c:v>-14.1099999999998</c:v>
                </c:pt>
                <c:pt idx="1007">
                  <c:v>-14.1199999999998</c:v>
                </c:pt>
                <c:pt idx="1008">
                  <c:v>-14.1299999999998</c:v>
                </c:pt>
                <c:pt idx="1009">
                  <c:v>-14.1399999999998</c:v>
                </c:pt>
                <c:pt idx="1010">
                  <c:v>-14.1499999999998</c:v>
                </c:pt>
                <c:pt idx="1011">
                  <c:v>-14.159999999999799</c:v>
                </c:pt>
                <c:pt idx="1012">
                  <c:v>-14.169999999999799</c:v>
                </c:pt>
                <c:pt idx="1013">
                  <c:v>-14.179999999999801</c:v>
                </c:pt>
                <c:pt idx="1014">
                  <c:v>-14.189999999999801</c:v>
                </c:pt>
                <c:pt idx="1015">
                  <c:v>-14.1999999999998</c:v>
                </c:pt>
                <c:pt idx="1016">
                  <c:v>-14.2099999999998</c:v>
                </c:pt>
                <c:pt idx="1017">
                  <c:v>-14.3099999999998</c:v>
                </c:pt>
                <c:pt idx="1018">
                  <c:v>-14.3199999999998</c:v>
                </c:pt>
                <c:pt idx="1019">
                  <c:v>-14.329999999999799</c:v>
                </c:pt>
                <c:pt idx="1020">
                  <c:v>-14.339999999999799</c:v>
                </c:pt>
                <c:pt idx="1021">
                  <c:v>-14.349999999999801</c:v>
                </c:pt>
                <c:pt idx="1022">
                  <c:v>-14.3599999999998</c:v>
                </c:pt>
                <c:pt idx="1023">
                  <c:v>-14.3699999999998</c:v>
                </c:pt>
                <c:pt idx="1024">
                  <c:v>-14.3799999999998</c:v>
                </c:pt>
                <c:pt idx="1025">
                  <c:v>-14.3899999999998</c:v>
                </c:pt>
                <c:pt idx="1026">
                  <c:v>-14.3999999999998</c:v>
                </c:pt>
                <c:pt idx="1027">
                  <c:v>-14.409999999999799</c:v>
                </c:pt>
                <c:pt idx="1028">
                  <c:v>-14.419999999999799</c:v>
                </c:pt>
                <c:pt idx="1029">
                  <c:v>-14.429999999999801</c:v>
                </c:pt>
                <c:pt idx="1030">
                  <c:v>-14.439999999999801</c:v>
                </c:pt>
                <c:pt idx="1031">
                  <c:v>-14.4499999999998</c:v>
                </c:pt>
                <c:pt idx="1032">
                  <c:v>-14.4599999999998</c:v>
                </c:pt>
                <c:pt idx="1033">
                  <c:v>-14.4699999999998</c:v>
                </c:pt>
                <c:pt idx="1034">
                  <c:v>-14.4799999999998</c:v>
                </c:pt>
                <c:pt idx="1035">
                  <c:v>-14.489999999999799</c:v>
                </c:pt>
                <c:pt idx="1036">
                  <c:v>-14.499999999999799</c:v>
                </c:pt>
                <c:pt idx="1037">
                  <c:v>-14.509999999999801</c:v>
                </c:pt>
                <c:pt idx="1038">
                  <c:v>-14.519999999999801</c:v>
                </c:pt>
                <c:pt idx="1039">
                  <c:v>-14.5299999999998</c:v>
                </c:pt>
                <c:pt idx="1040">
                  <c:v>-14.5399999999998</c:v>
                </c:pt>
                <c:pt idx="1041">
                  <c:v>-14.5499999999998</c:v>
                </c:pt>
                <c:pt idx="1042">
                  <c:v>-14.5599999999998</c:v>
                </c:pt>
                <c:pt idx="1043">
                  <c:v>-14.5699999999998</c:v>
                </c:pt>
                <c:pt idx="1044">
                  <c:v>-14.579999999999799</c:v>
                </c:pt>
                <c:pt idx="1045">
                  <c:v>-14.589999999999799</c:v>
                </c:pt>
                <c:pt idx="1046">
                  <c:v>-14.599999999999801</c:v>
                </c:pt>
                <c:pt idx="1047">
                  <c:v>-14.6099999999998</c:v>
                </c:pt>
                <c:pt idx="1048">
                  <c:v>-14.6199999999998</c:v>
                </c:pt>
                <c:pt idx="1049">
                  <c:v>-14.6299999999998</c:v>
                </c:pt>
                <c:pt idx="1050">
                  <c:v>-14.6399999999998</c:v>
                </c:pt>
                <c:pt idx="1051">
                  <c:v>-14.6499999999998</c:v>
                </c:pt>
                <c:pt idx="1052">
                  <c:v>-14.659999999999799</c:v>
                </c:pt>
                <c:pt idx="1053">
                  <c:v>-14.669999999999799</c:v>
                </c:pt>
                <c:pt idx="1054">
                  <c:v>-14.679999999999801</c:v>
                </c:pt>
                <c:pt idx="1055">
                  <c:v>-14.689999999999801</c:v>
                </c:pt>
                <c:pt idx="1056">
                  <c:v>-14.6999999999998</c:v>
                </c:pt>
                <c:pt idx="1057">
                  <c:v>-14.7099999999998</c:v>
                </c:pt>
                <c:pt idx="1058">
                  <c:v>-14.7199999999998</c:v>
                </c:pt>
                <c:pt idx="1059">
                  <c:v>-14.7299999999998</c:v>
                </c:pt>
                <c:pt idx="1060">
                  <c:v>-14.739999999999799</c:v>
                </c:pt>
                <c:pt idx="1061">
                  <c:v>-14.749999999999799</c:v>
                </c:pt>
                <c:pt idx="1062">
                  <c:v>-14.759999999999801</c:v>
                </c:pt>
                <c:pt idx="1063">
                  <c:v>-14.769999999999801</c:v>
                </c:pt>
                <c:pt idx="1064">
                  <c:v>-14.7799999999998</c:v>
                </c:pt>
                <c:pt idx="1065">
                  <c:v>-14.7899999999998</c:v>
                </c:pt>
                <c:pt idx="1066">
                  <c:v>-14.7999999999998</c:v>
                </c:pt>
                <c:pt idx="1067">
                  <c:v>-14.8099999999998</c:v>
                </c:pt>
                <c:pt idx="1068">
                  <c:v>-14.8199999999998</c:v>
                </c:pt>
                <c:pt idx="1069">
                  <c:v>-14.829999999999799</c:v>
                </c:pt>
                <c:pt idx="1070">
                  <c:v>-14.839999999999799</c:v>
                </c:pt>
                <c:pt idx="1071">
                  <c:v>-14.849999999999801</c:v>
                </c:pt>
                <c:pt idx="1072">
                  <c:v>-14.8599999999998</c:v>
                </c:pt>
                <c:pt idx="1073">
                  <c:v>-14.8699999999998</c:v>
                </c:pt>
                <c:pt idx="1074">
                  <c:v>-14.9699999999998</c:v>
                </c:pt>
                <c:pt idx="1075">
                  <c:v>-14.9799999999998</c:v>
                </c:pt>
                <c:pt idx="1076">
                  <c:v>-14.989999999999799</c:v>
                </c:pt>
                <c:pt idx="1077">
                  <c:v>-14.999999999999799</c:v>
                </c:pt>
                <c:pt idx="1078">
                  <c:v>-15.009999999999801</c:v>
                </c:pt>
                <c:pt idx="1079">
                  <c:v>-15.019999999999801</c:v>
                </c:pt>
                <c:pt idx="1080">
                  <c:v>-15.0299999999998</c:v>
                </c:pt>
                <c:pt idx="1081">
                  <c:v>-15.0399999999998</c:v>
                </c:pt>
                <c:pt idx="1082">
                  <c:v>-15.0499999999998</c:v>
                </c:pt>
                <c:pt idx="1083">
                  <c:v>-15.0599999999998</c:v>
                </c:pt>
                <c:pt idx="1084">
                  <c:v>-15.0699999999998</c:v>
                </c:pt>
                <c:pt idx="1085">
                  <c:v>-15.079999999999799</c:v>
                </c:pt>
                <c:pt idx="1086">
                  <c:v>-15.089999999999799</c:v>
                </c:pt>
                <c:pt idx="1087">
                  <c:v>-15.099999999999801</c:v>
                </c:pt>
                <c:pt idx="1088">
                  <c:v>-15.1099999999998</c:v>
                </c:pt>
                <c:pt idx="1089">
                  <c:v>-15.1199999999998</c:v>
                </c:pt>
                <c:pt idx="1090">
                  <c:v>-15.1299999999998</c:v>
                </c:pt>
                <c:pt idx="1091">
                  <c:v>-15.1399999999998</c:v>
                </c:pt>
                <c:pt idx="1092">
                  <c:v>-15.1499999999998</c:v>
                </c:pt>
                <c:pt idx="1093">
                  <c:v>-15.159999999999799</c:v>
                </c:pt>
                <c:pt idx="1094">
                  <c:v>-15.259999999999801</c:v>
                </c:pt>
                <c:pt idx="1095">
                  <c:v>-15.269999999999801</c:v>
                </c:pt>
                <c:pt idx="1096">
                  <c:v>-15.2799999999998</c:v>
                </c:pt>
                <c:pt idx="1097">
                  <c:v>-15.2899999999998</c:v>
                </c:pt>
                <c:pt idx="1098">
                  <c:v>-15.2999999999998</c:v>
                </c:pt>
                <c:pt idx="1099">
                  <c:v>-15.3099999999998</c:v>
                </c:pt>
                <c:pt idx="1100">
                  <c:v>-15.3199999999998</c:v>
                </c:pt>
                <c:pt idx="1101">
                  <c:v>-15.329999999999799</c:v>
                </c:pt>
                <c:pt idx="1102">
                  <c:v>-15.339999999999799</c:v>
                </c:pt>
                <c:pt idx="1103">
                  <c:v>-15.349999999999801</c:v>
                </c:pt>
                <c:pt idx="1104">
                  <c:v>-15.3599999999998</c:v>
                </c:pt>
                <c:pt idx="1105">
                  <c:v>-15.3699999999998</c:v>
                </c:pt>
                <c:pt idx="1106">
                  <c:v>-15.3799999999998</c:v>
                </c:pt>
                <c:pt idx="1107">
                  <c:v>-15.3899999999998</c:v>
                </c:pt>
                <c:pt idx="1108">
                  <c:v>-15.3999999999998</c:v>
                </c:pt>
                <c:pt idx="1109">
                  <c:v>-15.409999999999799</c:v>
                </c:pt>
                <c:pt idx="1110">
                  <c:v>-15.419999999999799</c:v>
                </c:pt>
                <c:pt idx="1111">
                  <c:v>-15.429999999999801</c:v>
                </c:pt>
                <c:pt idx="1112">
                  <c:v>-15.439999999999801</c:v>
                </c:pt>
                <c:pt idx="1113">
                  <c:v>-15.4499999999998</c:v>
                </c:pt>
                <c:pt idx="1114">
                  <c:v>-15.4599999999998</c:v>
                </c:pt>
                <c:pt idx="1115">
                  <c:v>-15.4699999999998</c:v>
                </c:pt>
                <c:pt idx="1116">
                  <c:v>-15.4799999999998</c:v>
                </c:pt>
                <c:pt idx="1117">
                  <c:v>-15.489999999999799</c:v>
                </c:pt>
                <c:pt idx="1118">
                  <c:v>-15.499999999999799</c:v>
                </c:pt>
                <c:pt idx="1119">
                  <c:v>-15.509999999999801</c:v>
                </c:pt>
                <c:pt idx="1120">
                  <c:v>-15.519999999999801</c:v>
                </c:pt>
                <c:pt idx="1121">
                  <c:v>-15.5299999999998</c:v>
                </c:pt>
                <c:pt idx="1122">
                  <c:v>-15.5399999999998</c:v>
                </c:pt>
                <c:pt idx="1123">
                  <c:v>-15.5499999999998</c:v>
                </c:pt>
                <c:pt idx="1124">
                  <c:v>-15.5599999999998</c:v>
                </c:pt>
                <c:pt idx="1125">
                  <c:v>-15.5699999999998</c:v>
                </c:pt>
                <c:pt idx="1126">
                  <c:v>-15.579999999999799</c:v>
                </c:pt>
                <c:pt idx="1127">
                  <c:v>-15.589999999999799</c:v>
                </c:pt>
                <c:pt idx="1128">
                  <c:v>-15.599999999999801</c:v>
                </c:pt>
                <c:pt idx="1129">
                  <c:v>-15.6099999999998</c:v>
                </c:pt>
                <c:pt idx="1130">
                  <c:v>-15.6199999999998</c:v>
                </c:pt>
                <c:pt idx="1131">
                  <c:v>-15.6299999999998</c:v>
                </c:pt>
                <c:pt idx="1132">
                  <c:v>-15.6399999999998</c:v>
                </c:pt>
                <c:pt idx="1133">
                  <c:v>-15.6499999999998</c:v>
                </c:pt>
                <c:pt idx="1134">
                  <c:v>-15.659999999999799</c:v>
                </c:pt>
                <c:pt idx="1135">
                  <c:v>-15.669999999999799</c:v>
                </c:pt>
                <c:pt idx="1136">
                  <c:v>-15.679999999999801</c:v>
                </c:pt>
                <c:pt idx="1137">
                  <c:v>-15.689999999999801</c:v>
                </c:pt>
                <c:pt idx="1138">
                  <c:v>-15.6999999999998</c:v>
                </c:pt>
                <c:pt idx="1139">
                  <c:v>-15.7099999999998</c:v>
                </c:pt>
                <c:pt idx="1140">
                  <c:v>-15.7199999999998</c:v>
                </c:pt>
                <c:pt idx="1141">
                  <c:v>-15.7299999999998</c:v>
                </c:pt>
                <c:pt idx="1142">
                  <c:v>-15.739999999999799</c:v>
                </c:pt>
                <c:pt idx="1143">
                  <c:v>-15.749999999999799</c:v>
                </c:pt>
                <c:pt idx="1144">
                  <c:v>-15.759999999999801</c:v>
                </c:pt>
                <c:pt idx="1145">
                  <c:v>-15.769999999999801</c:v>
                </c:pt>
                <c:pt idx="1146">
                  <c:v>-15.7799999999998</c:v>
                </c:pt>
                <c:pt idx="1147">
                  <c:v>-15.7899999999998</c:v>
                </c:pt>
                <c:pt idx="1148">
                  <c:v>-15.7999999999998</c:v>
                </c:pt>
                <c:pt idx="1149">
                  <c:v>-15.8099999999998</c:v>
                </c:pt>
                <c:pt idx="1150">
                  <c:v>-15.8199999999998</c:v>
                </c:pt>
                <c:pt idx="1151">
                  <c:v>-15.919999999999799</c:v>
                </c:pt>
                <c:pt idx="1152">
                  <c:v>-15.929999999999801</c:v>
                </c:pt>
                <c:pt idx="1153">
                  <c:v>-15.939999999999801</c:v>
                </c:pt>
                <c:pt idx="1154">
                  <c:v>-15.9499999999998</c:v>
                </c:pt>
                <c:pt idx="1155">
                  <c:v>-15.9599999999998</c:v>
                </c:pt>
                <c:pt idx="1156">
                  <c:v>-15.9699999999998</c:v>
                </c:pt>
                <c:pt idx="1157">
                  <c:v>-15.9799999999998</c:v>
                </c:pt>
                <c:pt idx="1158">
                  <c:v>-15.989999999999799</c:v>
                </c:pt>
                <c:pt idx="1159">
                  <c:v>-15.999999999999799</c:v>
                </c:pt>
                <c:pt idx="1160">
                  <c:v>-16.009999999999799</c:v>
                </c:pt>
                <c:pt idx="1161">
                  <c:v>-16.019999999999801</c:v>
                </c:pt>
                <c:pt idx="1162">
                  <c:v>-16.029999999999799</c:v>
                </c:pt>
                <c:pt idx="1163">
                  <c:v>-16.0399999999998</c:v>
                </c:pt>
                <c:pt idx="1164">
                  <c:v>-16.049999999999802</c:v>
                </c:pt>
                <c:pt idx="1165">
                  <c:v>-16.0599999999998</c:v>
                </c:pt>
                <c:pt idx="1166">
                  <c:v>-16.069999999999801</c:v>
                </c:pt>
                <c:pt idx="1167">
                  <c:v>-16.079999999999799</c:v>
                </c:pt>
                <c:pt idx="1168">
                  <c:v>-16.089999999999801</c:v>
                </c:pt>
                <c:pt idx="1169">
                  <c:v>-16.099999999999799</c:v>
                </c:pt>
                <c:pt idx="1170">
                  <c:v>-16.1099999999998</c:v>
                </c:pt>
                <c:pt idx="1171">
                  <c:v>-16.209999999999798</c:v>
                </c:pt>
                <c:pt idx="1172">
                  <c:v>-16.2199999999998</c:v>
                </c:pt>
                <c:pt idx="1173">
                  <c:v>-16.229999999999801</c:v>
                </c:pt>
                <c:pt idx="1174">
                  <c:v>-16.239999999999799</c:v>
                </c:pt>
                <c:pt idx="1175">
                  <c:v>-16.249999999999801</c:v>
                </c:pt>
                <c:pt idx="1176">
                  <c:v>-16.259999999999799</c:v>
                </c:pt>
                <c:pt idx="1177">
                  <c:v>-16.269999999999801</c:v>
                </c:pt>
                <c:pt idx="1178">
                  <c:v>-16.279999999999799</c:v>
                </c:pt>
                <c:pt idx="1179">
                  <c:v>-16.2899999999998</c:v>
                </c:pt>
                <c:pt idx="1180">
                  <c:v>-16.299999999999802</c:v>
                </c:pt>
                <c:pt idx="1181">
                  <c:v>-16.3099999999998</c:v>
                </c:pt>
                <c:pt idx="1182">
                  <c:v>-16.319999999999801</c:v>
                </c:pt>
                <c:pt idx="1183">
                  <c:v>-16.329999999999799</c:v>
                </c:pt>
                <c:pt idx="1184">
                  <c:v>-16.339999999999801</c:v>
                </c:pt>
                <c:pt idx="1185">
                  <c:v>-16.349999999999799</c:v>
                </c:pt>
                <c:pt idx="1186">
                  <c:v>-16.3599999999998</c:v>
                </c:pt>
                <c:pt idx="1187">
                  <c:v>-16.369999999999798</c:v>
                </c:pt>
                <c:pt idx="1188">
                  <c:v>-16.3799999999998</c:v>
                </c:pt>
                <c:pt idx="1189">
                  <c:v>-16.389999999999802</c:v>
                </c:pt>
                <c:pt idx="1190">
                  <c:v>-16.3999999999998</c:v>
                </c:pt>
                <c:pt idx="1191">
                  <c:v>-16.409999999999801</c:v>
                </c:pt>
                <c:pt idx="1192">
                  <c:v>-16.419999999999799</c:v>
                </c:pt>
                <c:pt idx="1193">
                  <c:v>-16.429999999999801</c:v>
                </c:pt>
                <c:pt idx="1194">
                  <c:v>-16.439999999999799</c:v>
                </c:pt>
                <c:pt idx="1195">
                  <c:v>-16.4499999999998</c:v>
                </c:pt>
                <c:pt idx="1196">
                  <c:v>-16.459999999999798</c:v>
                </c:pt>
                <c:pt idx="1197">
                  <c:v>-16.4699999999998</c:v>
                </c:pt>
                <c:pt idx="1198">
                  <c:v>-16.479999999999801</c:v>
                </c:pt>
                <c:pt idx="1199">
                  <c:v>-16.489999999999799</c:v>
                </c:pt>
                <c:pt idx="1200">
                  <c:v>-16.499999999999801</c:v>
                </c:pt>
                <c:pt idx="1201">
                  <c:v>-16.509999999999799</c:v>
                </c:pt>
                <c:pt idx="1202">
                  <c:v>-16.519999999999801</c:v>
                </c:pt>
                <c:pt idx="1203">
                  <c:v>-16.529999999999799</c:v>
                </c:pt>
                <c:pt idx="1204">
                  <c:v>-16.5399999999998</c:v>
                </c:pt>
                <c:pt idx="1205">
                  <c:v>-16.549999999999802</c:v>
                </c:pt>
                <c:pt idx="1206">
                  <c:v>-16.5599999999998</c:v>
                </c:pt>
                <c:pt idx="1207">
                  <c:v>-16.569999999999801</c:v>
                </c:pt>
                <c:pt idx="1208">
                  <c:v>-16.579999999999799</c:v>
                </c:pt>
                <c:pt idx="1209">
                  <c:v>-16.5899999999999</c:v>
                </c:pt>
                <c:pt idx="1210">
                  <c:v>-16.599999999999898</c:v>
                </c:pt>
                <c:pt idx="1211">
                  <c:v>-16.6099999999999</c:v>
                </c:pt>
                <c:pt idx="1212">
                  <c:v>-16.619999999999902</c:v>
                </c:pt>
                <c:pt idx="1213">
                  <c:v>-16.6299999999999</c:v>
                </c:pt>
                <c:pt idx="1214">
                  <c:v>-16.639999999999901</c:v>
                </c:pt>
                <c:pt idx="1215">
                  <c:v>-16.649999999999899</c:v>
                </c:pt>
                <c:pt idx="1216">
                  <c:v>-16.659999999999901</c:v>
                </c:pt>
                <c:pt idx="1217">
                  <c:v>-16.669999999999899</c:v>
                </c:pt>
                <c:pt idx="1218">
                  <c:v>-16.6799999999999</c:v>
                </c:pt>
                <c:pt idx="1219">
                  <c:v>-16.689999999999898</c:v>
                </c:pt>
                <c:pt idx="1220">
                  <c:v>-16.6999999999999</c:v>
                </c:pt>
                <c:pt idx="1221">
                  <c:v>-16.709999999999901</c:v>
                </c:pt>
                <c:pt idx="1222">
                  <c:v>-16.719999999999899</c:v>
                </c:pt>
                <c:pt idx="1223">
                  <c:v>-16.729999999999901</c:v>
                </c:pt>
                <c:pt idx="1224">
                  <c:v>-16.739999999999899</c:v>
                </c:pt>
                <c:pt idx="1225">
                  <c:v>-16.749999999999901</c:v>
                </c:pt>
                <c:pt idx="1226">
                  <c:v>-16.759999999999899</c:v>
                </c:pt>
                <c:pt idx="1227">
                  <c:v>-16.7699999999999</c:v>
                </c:pt>
                <c:pt idx="1228">
                  <c:v>-16.869999999999902</c:v>
                </c:pt>
                <c:pt idx="1229">
                  <c:v>-16.8799999999999</c:v>
                </c:pt>
                <c:pt idx="1230">
                  <c:v>-16.889999999999901</c:v>
                </c:pt>
                <c:pt idx="1231">
                  <c:v>-16.899999999999899</c:v>
                </c:pt>
                <c:pt idx="1232">
                  <c:v>-16.909999999999901</c:v>
                </c:pt>
                <c:pt idx="1233">
                  <c:v>-16.919999999999899</c:v>
                </c:pt>
                <c:pt idx="1234">
                  <c:v>-16.9299999999999</c:v>
                </c:pt>
                <c:pt idx="1235">
                  <c:v>-16.939999999999898</c:v>
                </c:pt>
                <c:pt idx="1236">
                  <c:v>-16.9499999999999</c:v>
                </c:pt>
                <c:pt idx="1237">
                  <c:v>-16.959999999999901</c:v>
                </c:pt>
                <c:pt idx="1238">
                  <c:v>-16.969999999999899</c:v>
                </c:pt>
                <c:pt idx="1239">
                  <c:v>-16.979999999999901</c:v>
                </c:pt>
                <c:pt idx="1240">
                  <c:v>-16.989999999999899</c:v>
                </c:pt>
                <c:pt idx="1241">
                  <c:v>-16.999999999999901</c:v>
                </c:pt>
                <c:pt idx="1242">
                  <c:v>-17.009999999999899</c:v>
                </c:pt>
                <c:pt idx="1243">
                  <c:v>-17.0199999999999</c:v>
                </c:pt>
                <c:pt idx="1244">
                  <c:v>-17.029999999999902</c:v>
                </c:pt>
                <c:pt idx="1245">
                  <c:v>-17.0399999999999</c:v>
                </c:pt>
                <c:pt idx="1246">
                  <c:v>-17.049999999999901</c:v>
                </c:pt>
                <c:pt idx="1247">
                  <c:v>-17.059999999999899</c:v>
                </c:pt>
                <c:pt idx="1248">
                  <c:v>-17.159999999999901</c:v>
                </c:pt>
                <c:pt idx="1249">
                  <c:v>-17.169999999999899</c:v>
                </c:pt>
                <c:pt idx="1250">
                  <c:v>-17.1799999999999</c:v>
                </c:pt>
                <c:pt idx="1251">
                  <c:v>-17.189999999999898</c:v>
                </c:pt>
                <c:pt idx="1252">
                  <c:v>-17.1999999999999</c:v>
                </c:pt>
                <c:pt idx="1253">
                  <c:v>-17.209999999999901</c:v>
                </c:pt>
                <c:pt idx="1254">
                  <c:v>-17.219999999999899</c:v>
                </c:pt>
                <c:pt idx="1255">
                  <c:v>-17.229999999999901</c:v>
                </c:pt>
                <c:pt idx="1256">
                  <c:v>-17.239999999999899</c:v>
                </c:pt>
                <c:pt idx="1257">
                  <c:v>-17.249999999999901</c:v>
                </c:pt>
                <c:pt idx="1258">
                  <c:v>-17.259999999999899</c:v>
                </c:pt>
                <c:pt idx="1259">
                  <c:v>-17.2699999999999</c:v>
                </c:pt>
                <c:pt idx="1260">
                  <c:v>-17.279999999999902</c:v>
                </c:pt>
                <c:pt idx="1261">
                  <c:v>-17.2899999999999</c:v>
                </c:pt>
                <c:pt idx="1262">
                  <c:v>-17.299999999999901</c:v>
                </c:pt>
                <c:pt idx="1263">
                  <c:v>-17.309999999999899</c:v>
                </c:pt>
                <c:pt idx="1264">
                  <c:v>-17.319999999999901</c:v>
                </c:pt>
                <c:pt idx="1265">
                  <c:v>-17.329999999999899</c:v>
                </c:pt>
                <c:pt idx="1266">
                  <c:v>-17.3399999999999</c:v>
                </c:pt>
                <c:pt idx="1267">
                  <c:v>-17.349999999999898</c:v>
                </c:pt>
                <c:pt idx="1268">
                  <c:v>-17.3599999999999</c:v>
                </c:pt>
                <c:pt idx="1269">
                  <c:v>-17.369999999999902</c:v>
                </c:pt>
                <c:pt idx="1270">
                  <c:v>-17.3799999999999</c:v>
                </c:pt>
                <c:pt idx="1271">
                  <c:v>-17.389999999999901</c:v>
                </c:pt>
                <c:pt idx="1272">
                  <c:v>-17.399999999999899</c:v>
                </c:pt>
                <c:pt idx="1273">
                  <c:v>-17.41</c:v>
                </c:pt>
                <c:pt idx="1274">
                  <c:v>-17.420000000000002</c:v>
                </c:pt>
                <c:pt idx="1275">
                  <c:v>-17.43</c:v>
                </c:pt>
                <c:pt idx="1276">
                  <c:v>-17.440000000000001</c:v>
                </c:pt>
                <c:pt idx="1277">
                  <c:v>-17.45</c:v>
                </c:pt>
                <c:pt idx="1278">
                  <c:v>-17.46</c:v>
                </c:pt>
                <c:pt idx="1279">
                  <c:v>-17.47</c:v>
                </c:pt>
                <c:pt idx="1280">
                  <c:v>-17.48</c:v>
                </c:pt>
                <c:pt idx="1281">
                  <c:v>-17.489999999999998</c:v>
                </c:pt>
                <c:pt idx="1282">
                  <c:v>-17.5</c:v>
                </c:pt>
                <c:pt idx="1283">
                  <c:v>-17.510000000000002</c:v>
                </c:pt>
                <c:pt idx="1284">
                  <c:v>-17.52</c:v>
                </c:pt>
                <c:pt idx="1285">
                  <c:v>-17.53</c:v>
                </c:pt>
                <c:pt idx="1286">
                  <c:v>-17.54</c:v>
                </c:pt>
                <c:pt idx="1287">
                  <c:v>-17.55</c:v>
                </c:pt>
                <c:pt idx="1288">
                  <c:v>-17.559999999999999</c:v>
                </c:pt>
                <c:pt idx="1289">
                  <c:v>-17.57</c:v>
                </c:pt>
                <c:pt idx="1290">
                  <c:v>-17.579999999999998</c:v>
                </c:pt>
                <c:pt idx="1291">
                  <c:v>-17.59</c:v>
                </c:pt>
                <c:pt idx="1292">
                  <c:v>-17.600000000000001</c:v>
                </c:pt>
                <c:pt idx="1293">
                  <c:v>-17.61</c:v>
                </c:pt>
                <c:pt idx="1294">
                  <c:v>-17.62</c:v>
                </c:pt>
                <c:pt idx="1295">
                  <c:v>-17.63</c:v>
                </c:pt>
                <c:pt idx="1296">
                  <c:v>-17.64</c:v>
                </c:pt>
                <c:pt idx="1297">
                  <c:v>-17.649999999999999</c:v>
                </c:pt>
                <c:pt idx="1298">
                  <c:v>-17.66</c:v>
                </c:pt>
                <c:pt idx="1299">
                  <c:v>-17.670000000000002</c:v>
                </c:pt>
                <c:pt idx="1300">
                  <c:v>-17.68</c:v>
                </c:pt>
                <c:pt idx="1301">
                  <c:v>-17.690000000000001</c:v>
                </c:pt>
                <c:pt idx="1302">
                  <c:v>-17.7</c:v>
                </c:pt>
                <c:pt idx="1303">
                  <c:v>-17.71</c:v>
                </c:pt>
                <c:pt idx="1304">
                  <c:v>-17.72</c:v>
                </c:pt>
                <c:pt idx="1305">
                  <c:v>-17.82</c:v>
                </c:pt>
                <c:pt idx="1306">
                  <c:v>-17.829999999999998</c:v>
                </c:pt>
                <c:pt idx="1307">
                  <c:v>-16.829999999999998</c:v>
                </c:pt>
                <c:pt idx="1308">
                  <c:v>-16.84</c:v>
                </c:pt>
                <c:pt idx="1309">
                  <c:v>-16.850000000000001</c:v>
                </c:pt>
                <c:pt idx="1310">
                  <c:v>-16.86</c:v>
                </c:pt>
                <c:pt idx="1311">
                  <c:v>-16.87</c:v>
                </c:pt>
                <c:pt idx="1312">
                  <c:v>-16.88</c:v>
                </c:pt>
                <c:pt idx="1313">
                  <c:v>-16.89</c:v>
                </c:pt>
                <c:pt idx="1314">
                  <c:v>-16.899999999999999</c:v>
                </c:pt>
                <c:pt idx="1315">
                  <c:v>-16.91</c:v>
                </c:pt>
                <c:pt idx="1316">
                  <c:v>-16.920000000000002</c:v>
                </c:pt>
                <c:pt idx="1317">
                  <c:v>-16.93</c:v>
                </c:pt>
                <c:pt idx="1318">
                  <c:v>-16.940000000000001</c:v>
                </c:pt>
                <c:pt idx="1319">
                  <c:v>-16.95</c:v>
                </c:pt>
                <c:pt idx="1320">
                  <c:v>-16.96</c:v>
                </c:pt>
                <c:pt idx="1321">
                  <c:v>-16.97</c:v>
                </c:pt>
                <c:pt idx="1322">
                  <c:v>-16.98</c:v>
                </c:pt>
                <c:pt idx="1323">
                  <c:v>-16.989999999999998</c:v>
                </c:pt>
                <c:pt idx="1324">
                  <c:v>-17</c:v>
                </c:pt>
                <c:pt idx="1325">
                  <c:v>-17.010000000000002</c:v>
                </c:pt>
                <c:pt idx="1326">
                  <c:v>-17.02</c:v>
                </c:pt>
                <c:pt idx="1327">
                  <c:v>-17.12</c:v>
                </c:pt>
                <c:pt idx="1328">
                  <c:v>-17.13</c:v>
                </c:pt>
                <c:pt idx="1329">
                  <c:v>-17.14</c:v>
                </c:pt>
                <c:pt idx="1330">
                  <c:v>-17.149999999999999</c:v>
                </c:pt>
                <c:pt idx="1331">
                  <c:v>-17.16</c:v>
                </c:pt>
                <c:pt idx="1332">
                  <c:v>-17.170000000000002</c:v>
                </c:pt>
                <c:pt idx="1333">
                  <c:v>-17.18</c:v>
                </c:pt>
                <c:pt idx="1334">
                  <c:v>-17.190000000000001</c:v>
                </c:pt>
                <c:pt idx="1335">
                  <c:v>-17.2</c:v>
                </c:pt>
                <c:pt idx="1336">
                  <c:v>-17.21</c:v>
                </c:pt>
                <c:pt idx="1337">
                  <c:v>-17.22</c:v>
                </c:pt>
                <c:pt idx="1338">
                  <c:v>-17.2300000000001</c:v>
                </c:pt>
                <c:pt idx="1339">
                  <c:v>-17.240000000000101</c:v>
                </c:pt>
                <c:pt idx="1340">
                  <c:v>-17.250000000000099</c:v>
                </c:pt>
                <c:pt idx="1341">
                  <c:v>-17.260000000000101</c:v>
                </c:pt>
                <c:pt idx="1342">
                  <c:v>-17.270000000000099</c:v>
                </c:pt>
                <c:pt idx="1343">
                  <c:v>-17.280000000000101</c:v>
                </c:pt>
                <c:pt idx="1344">
                  <c:v>-17.290000000000099</c:v>
                </c:pt>
                <c:pt idx="1345">
                  <c:v>-17.3000000000001</c:v>
                </c:pt>
                <c:pt idx="1346">
                  <c:v>-17.310000000000102</c:v>
                </c:pt>
                <c:pt idx="1347">
                  <c:v>-17.3200000000001</c:v>
                </c:pt>
                <c:pt idx="1348">
                  <c:v>-17.330000000000101</c:v>
                </c:pt>
                <c:pt idx="1349">
                  <c:v>-17.340000000000099</c:v>
                </c:pt>
                <c:pt idx="1350">
                  <c:v>-17.350000000000101</c:v>
                </c:pt>
                <c:pt idx="1351">
                  <c:v>-17.360000000000099</c:v>
                </c:pt>
                <c:pt idx="1352">
                  <c:v>-17.3700000000001</c:v>
                </c:pt>
                <c:pt idx="1353">
                  <c:v>-17.380000000000098</c:v>
                </c:pt>
                <c:pt idx="1354">
                  <c:v>-17.3900000000001</c:v>
                </c:pt>
                <c:pt idx="1355">
                  <c:v>-17.400000000000102</c:v>
                </c:pt>
                <c:pt idx="1356">
                  <c:v>-17.4100000000001</c:v>
                </c:pt>
                <c:pt idx="1357">
                  <c:v>-17.420000000000101</c:v>
                </c:pt>
                <c:pt idx="1358">
                  <c:v>-17.430000000000099</c:v>
                </c:pt>
                <c:pt idx="1359">
                  <c:v>-17.440000000000101</c:v>
                </c:pt>
                <c:pt idx="1360">
                  <c:v>-17.450000000000099</c:v>
                </c:pt>
                <c:pt idx="1361">
                  <c:v>-17.4600000000001</c:v>
                </c:pt>
                <c:pt idx="1362">
                  <c:v>-17.470000000000098</c:v>
                </c:pt>
                <c:pt idx="1363">
                  <c:v>-17.4800000000001</c:v>
                </c:pt>
                <c:pt idx="1364">
                  <c:v>-17.490000000000101</c:v>
                </c:pt>
                <c:pt idx="1365">
                  <c:v>-17.500000000000099</c:v>
                </c:pt>
                <c:pt idx="1366">
                  <c:v>-17.510000000000101</c:v>
                </c:pt>
                <c:pt idx="1367">
                  <c:v>-17.520000000000099</c:v>
                </c:pt>
                <c:pt idx="1368">
                  <c:v>-17.530000000000101</c:v>
                </c:pt>
                <c:pt idx="1369">
                  <c:v>-17.540000000000099</c:v>
                </c:pt>
                <c:pt idx="1370">
                  <c:v>-17.5500000000001</c:v>
                </c:pt>
                <c:pt idx="1371">
                  <c:v>-17.560000000000102</c:v>
                </c:pt>
                <c:pt idx="1372">
                  <c:v>-17.5700000000001</c:v>
                </c:pt>
                <c:pt idx="1373">
                  <c:v>-17.580000000000101</c:v>
                </c:pt>
                <c:pt idx="1374">
                  <c:v>-17.590000000000099</c:v>
                </c:pt>
                <c:pt idx="1375">
                  <c:v>-17.600000000000101</c:v>
                </c:pt>
                <c:pt idx="1376">
                  <c:v>-17.610000000000099</c:v>
                </c:pt>
                <c:pt idx="1377">
                  <c:v>-17.6200000000001</c:v>
                </c:pt>
                <c:pt idx="1378">
                  <c:v>-17.630000000000098</c:v>
                </c:pt>
                <c:pt idx="1379">
                  <c:v>-17.6400000000001</c:v>
                </c:pt>
                <c:pt idx="1380">
                  <c:v>-17.650000000000102</c:v>
                </c:pt>
                <c:pt idx="1381">
                  <c:v>-17.6600000000001</c:v>
                </c:pt>
                <c:pt idx="1382">
                  <c:v>-17.670000000000101</c:v>
                </c:pt>
                <c:pt idx="1383">
                  <c:v>-17.680000000000099</c:v>
                </c:pt>
                <c:pt idx="1384">
                  <c:v>-17.690000000000101</c:v>
                </c:pt>
                <c:pt idx="1385">
                  <c:v>-17.700000000000099</c:v>
                </c:pt>
                <c:pt idx="1386">
                  <c:v>-17.7100000000001</c:v>
                </c:pt>
                <c:pt idx="1387">
                  <c:v>-17.720000000000098</c:v>
                </c:pt>
                <c:pt idx="1388">
                  <c:v>-17.7300000000001</c:v>
                </c:pt>
                <c:pt idx="1389">
                  <c:v>-17.740000000000101</c:v>
                </c:pt>
                <c:pt idx="1390">
                  <c:v>-17.750000000000099</c:v>
                </c:pt>
                <c:pt idx="1391">
                  <c:v>-17.760000000000101</c:v>
                </c:pt>
                <c:pt idx="1392">
                  <c:v>-17.770000000000099</c:v>
                </c:pt>
                <c:pt idx="1393">
                  <c:v>-17.780000000000101</c:v>
                </c:pt>
                <c:pt idx="1394">
                  <c:v>-17.790000000000099</c:v>
                </c:pt>
                <c:pt idx="1395">
                  <c:v>-17.8000000000001</c:v>
                </c:pt>
                <c:pt idx="1396">
                  <c:v>-17.810000000000102</c:v>
                </c:pt>
                <c:pt idx="1397">
                  <c:v>-17.8200000000001</c:v>
                </c:pt>
                <c:pt idx="1398">
                  <c:v>-17.830000000000101</c:v>
                </c:pt>
                <c:pt idx="1399">
                  <c:v>-17.840000000000099</c:v>
                </c:pt>
                <c:pt idx="1400">
                  <c:v>-17.850000000000101</c:v>
                </c:pt>
                <c:pt idx="1401">
                  <c:v>-17.860000000000099</c:v>
                </c:pt>
                <c:pt idx="1402">
                  <c:v>-17.8700000000002</c:v>
                </c:pt>
                <c:pt idx="1403">
                  <c:v>-17.880000000000202</c:v>
                </c:pt>
                <c:pt idx="1404">
                  <c:v>-17.8900000000002</c:v>
                </c:pt>
                <c:pt idx="1405">
                  <c:v>-17.900000000000201</c:v>
                </c:pt>
                <c:pt idx="1406">
                  <c:v>-17.910000000000199</c:v>
                </c:pt>
                <c:pt idx="1407">
                  <c:v>-17.920000000000201</c:v>
                </c:pt>
                <c:pt idx="1408">
                  <c:v>-16.920000000000201</c:v>
                </c:pt>
                <c:pt idx="1409">
                  <c:v>-16.930000000000199</c:v>
                </c:pt>
                <c:pt idx="1410">
                  <c:v>-16.9400000000002</c:v>
                </c:pt>
                <c:pt idx="1411">
                  <c:v>-16.950000000000198</c:v>
                </c:pt>
                <c:pt idx="1412">
                  <c:v>-16.9600000000002</c:v>
                </c:pt>
                <c:pt idx="1413">
                  <c:v>-16.970000000000201</c:v>
                </c:pt>
                <c:pt idx="1414">
                  <c:v>-16.980000000000199</c:v>
                </c:pt>
                <c:pt idx="1415">
                  <c:v>-16.990000000000201</c:v>
                </c:pt>
                <c:pt idx="1416">
                  <c:v>-17.000000000000199</c:v>
                </c:pt>
                <c:pt idx="1417">
                  <c:v>-17.010000000000201</c:v>
                </c:pt>
                <c:pt idx="1418">
                  <c:v>-17.020000000000199</c:v>
                </c:pt>
                <c:pt idx="1419">
                  <c:v>-17.0300000000002</c:v>
                </c:pt>
                <c:pt idx="1420">
                  <c:v>-17.040000000000202</c:v>
                </c:pt>
                <c:pt idx="1421">
                  <c:v>-17.0500000000002</c:v>
                </c:pt>
                <c:pt idx="1422">
                  <c:v>-17.060000000000201</c:v>
                </c:pt>
                <c:pt idx="1423">
                  <c:v>-17.070000000000199</c:v>
                </c:pt>
                <c:pt idx="1424">
                  <c:v>-17.080000000000201</c:v>
                </c:pt>
                <c:pt idx="1425">
                  <c:v>-17.090000000000199</c:v>
                </c:pt>
                <c:pt idx="1426">
                  <c:v>-17.1000000000002</c:v>
                </c:pt>
                <c:pt idx="1427">
                  <c:v>-17.110000000000198</c:v>
                </c:pt>
                <c:pt idx="1428">
                  <c:v>-17.1200000000002</c:v>
                </c:pt>
                <c:pt idx="1429">
                  <c:v>-17.130000000000202</c:v>
                </c:pt>
                <c:pt idx="1430">
                  <c:v>-17.1400000000002</c:v>
                </c:pt>
                <c:pt idx="1431">
                  <c:v>-17.150000000000201</c:v>
                </c:pt>
                <c:pt idx="1432">
                  <c:v>-17.160000000000199</c:v>
                </c:pt>
                <c:pt idx="1433">
                  <c:v>-17.170000000000201</c:v>
                </c:pt>
                <c:pt idx="1434">
                  <c:v>-17.180000000000199</c:v>
                </c:pt>
                <c:pt idx="1435">
                  <c:v>-17.1900000000002</c:v>
                </c:pt>
                <c:pt idx="1436">
                  <c:v>-17.200000000000198</c:v>
                </c:pt>
                <c:pt idx="1437">
                  <c:v>-17.2100000000002</c:v>
                </c:pt>
                <c:pt idx="1438">
                  <c:v>-17.220000000000201</c:v>
                </c:pt>
                <c:pt idx="1439">
                  <c:v>-17.230000000000199</c:v>
                </c:pt>
                <c:pt idx="1440">
                  <c:v>-17.240000000000201</c:v>
                </c:pt>
                <c:pt idx="1441">
                  <c:v>-17.250000000000199</c:v>
                </c:pt>
                <c:pt idx="1442">
                  <c:v>-17.260000000000201</c:v>
                </c:pt>
                <c:pt idx="1443">
                  <c:v>-17.270000000000199</c:v>
                </c:pt>
                <c:pt idx="1444">
                  <c:v>-17.2800000000002</c:v>
                </c:pt>
                <c:pt idx="1445">
                  <c:v>-17.290000000000202</c:v>
                </c:pt>
                <c:pt idx="1446">
                  <c:v>-17.3000000000002</c:v>
                </c:pt>
                <c:pt idx="1447">
                  <c:v>-17.310000000000201</c:v>
                </c:pt>
                <c:pt idx="1448">
                  <c:v>-17.320000000000199</c:v>
                </c:pt>
                <c:pt idx="1449">
                  <c:v>-17.330000000000201</c:v>
                </c:pt>
                <c:pt idx="1450">
                  <c:v>-17.340000000000199</c:v>
                </c:pt>
                <c:pt idx="1451">
                  <c:v>-17.3500000000002</c:v>
                </c:pt>
                <c:pt idx="1452">
                  <c:v>-17.360000000000198</c:v>
                </c:pt>
                <c:pt idx="1453">
                  <c:v>-17.3700000000002</c:v>
                </c:pt>
                <c:pt idx="1454">
                  <c:v>-17.380000000000202</c:v>
                </c:pt>
                <c:pt idx="1455">
                  <c:v>-17.3900000000002</c:v>
                </c:pt>
                <c:pt idx="1456">
                  <c:v>-17.400000000000201</c:v>
                </c:pt>
                <c:pt idx="1457">
                  <c:v>-17.410000000000199</c:v>
                </c:pt>
                <c:pt idx="1458">
                  <c:v>-17.420000000000201</c:v>
                </c:pt>
                <c:pt idx="1459">
                  <c:v>-17.430000000000199</c:v>
                </c:pt>
                <c:pt idx="1460">
                  <c:v>-17.4400000000002</c:v>
                </c:pt>
                <c:pt idx="1461">
                  <c:v>-17.450000000000198</c:v>
                </c:pt>
                <c:pt idx="1462">
                  <c:v>-17.4600000000002</c:v>
                </c:pt>
                <c:pt idx="1463">
                  <c:v>-17.470000000000201</c:v>
                </c:pt>
                <c:pt idx="1464">
                  <c:v>-17.480000000000199</c:v>
                </c:pt>
                <c:pt idx="1465">
                  <c:v>-17.580000000000201</c:v>
                </c:pt>
                <c:pt idx="1466">
                  <c:v>-17.590000000000199</c:v>
                </c:pt>
                <c:pt idx="1467">
                  <c:v>-17.6000000000003</c:v>
                </c:pt>
                <c:pt idx="1468">
                  <c:v>-17.610000000000301</c:v>
                </c:pt>
                <c:pt idx="1469">
                  <c:v>-17.620000000000299</c:v>
                </c:pt>
                <c:pt idx="1470">
                  <c:v>-17.630000000000301</c:v>
                </c:pt>
                <c:pt idx="1471">
                  <c:v>-17.640000000000299</c:v>
                </c:pt>
                <c:pt idx="1472">
                  <c:v>-17.650000000000301</c:v>
                </c:pt>
                <c:pt idx="1473">
                  <c:v>-17.660000000000299</c:v>
                </c:pt>
                <c:pt idx="1474">
                  <c:v>-17.6700000000003</c:v>
                </c:pt>
                <c:pt idx="1475">
                  <c:v>-17.680000000000302</c:v>
                </c:pt>
                <c:pt idx="1476">
                  <c:v>-17.6900000000003</c:v>
                </c:pt>
                <c:pt idx="1477">
                  <c:v>-17.700000000000301</c:v>
                </c:pt>
                <c:pt idx="1478">
                  <c:v>-17.710000000000299</c:v>
                </c:pt>
                <c:pt idx="1479">
                  <c:v>-17.720000000000301</c:v>
                </c:pt>
                <c:pt idx="1480">
                  <c:v>-17.730000000000299</c:v>
                </c:pt>
                <c:pt idx="1481">
                  <c:v>-17.7400000000003</c:v>
                </c:pt>
                <c:pt idx="1482">
                  <c:v>-17.750000000000298</c:v>
                </c:pt>
                <c:pt idx="1483">
                  <c:v>-17.7600000000003</c:v>
                </c:pt>
                <c:pt idx="1484">
                  <c:v>-17.770000000000302</c:v>
                </c:pt>
                <c:pt idx="1485">
                  <c:v>-17.7800000000003</c:v>
                </c:pt>
                <c:pt idx="1486">
                  <c:v>-17.790000000000301</c:v>
                </c:pt>
                <c:pt idx="1487">
                  <c:v>-17.800000000000299</c:v>
                </c:pt>
                <c:pt idx="1488">
                  <c:v>-17.810000000000301</c:v>
                </c:pt>
                <c:pt idx="1489">
                  <c:v>-17.820000000000299</c:v>
                </c:pt>
                <c:pt idx="1490">
                  <c:v>-17.8300000000003</c:v>
                </c:pt>
                <c:pt idx="1491">
                  <c:v>-17.840000000000298</c:v>
                </c:pt>
                <c:pt idx="1492">
                  <c:v>-17.8500000000003</c:v>
                </c:pt>
                <c:pt idx="1493">
                  <c:v>-17.860000000000301</c:v>
                </c:pt>
                <c:pt idx="1494">
                  <c:v>-17.870000000000299</c:v>
                </c:pt>
                <c:pt idx="1495">
                  <c:v>-17.880000000000301</c:v>
                </c:pt>
                <c:pt idx="1496">
                  <c:v>-17.890000000000299</c:v>
                </c:pt>
                <c:pt idx="1497">
                  <c:v>-17.900000000000301</c:v>
                </c:pt>
                <c:pt idx="1498">
                  <c:v>-17.910000000000299</c:v>
                </c:pt>
                <c:pt idx="1499">
                  <c:v>-17.9200000000003</c:v>
                </c:pt>
                <c:pt idx="1500">
                  <c:v>-17.930000000000302</c:v>
                </c:pt>
                <c:pt idx="1501">
                  <c:v>-17.9400000000003</c:v>
                </c:pt>
                <c:pt idx="1502">
                  <c:v>-17.950000000000301</c:v>
                </c:pt>
                <c:pt idx="1503">
                  <c:v>-17.960000000000299</c:v>
                </c:pt>
                <c:pt idx="1504">
                  <c:v>-17.970000000000301</c:v>
                </c:pt>
                <c:pt idx="1505">
                  <c:v>-17.980000000000299</c:v>
                </c:pt>
                <c:pt idx="1506">
                  <c:v>-17.9900000000003</c:v>
                </c:pt>
                <c:pt idx="1507">
                  <c:v>-18.000000000000298</c:v>
                </c:pt>
                <c:pt idx="1508">
                  <c:v>-18.0100000000003</c:v>
                </c:pt>
                <c:pt idx="1509">
                  <c:v>-18.020000000000302</c:v>
                </c:pt>
                <c:pt idx="1510">
                  <c:v>-18.0300000000003</c:v>
                </c:pt>
                <c:pt idx="1511">
                  <c:v>-18.040000000000301</c:v>
                </c:pt>
                <c:pt idx="1512">
                  <c:v>-18.050000000000299</c:v>
                </c:pt>
                <c:pt idx="1513">
                  <c:v>-18.060000000000301</c:v>
                </c:pt>
                <c:pt idx="1514">
                  <c:v>-18.070000000000299</c:v>
                </c:pt>
                <c:pt idx="1515">
                  <c:v>-18.0800000000003</c:v>
                </c:pt>
                <c:pt idx="1516">
                  <c:v>-18.090000000000298</c:v>
                </c:pt>
                <c:pt idx="1517">
                  <c:v>-18.1000000000003</c:v>
                </c:pt>
                <c:pt idx="1518">
                  <c:v>-18.110000000000301</c:v>
                </c:pt>
                <c:pt idx="1519">
                  <c:v>-18.120000000000299</c:v>
                </c:pt>
                <c:pt idx="1520">
                  <c:v>-18.130000000000301</c:v>
                </c:pt>
                <c:pt idx="1521">
                  <c:v>-18.140000000000299</c:v>
                </c:pt>
                <c:pt idx="1522">
                  <c:v>-18.150000000000301</c:v>
                </c:pt>
                <c:pt idx="1523">
                  <c:v>-18.160000000000299</c:v>
                </c:pt>
                <c:pt idx="1524">
                  <c:v>-18.1700000000003</c:v>
                </c:pt>
                <c:pt idx="1525">
                  <c:v>-18.180000000000302</c:v>
                </c:pt>
                <c:pt idx="1526">
                  <c:v>-18.1900000000003</c:v>
                </c:pt>
                <c:pt idx="1527">
                  <c:v>-18.200000000000301</c:v>
                </c:pt>
                <c:pt idx="1528">
                  <c:v>-18.210000000000299</c:v>
                </c:pt>
                <c:pt idx="1529">
                  <c:v>-18.220000000000301</c:v>
                </c:pt>
                <c:pt idx="1530">
                  <c:v>-18.230000000000299</c:v>
                </c:pt>
                <c:pt idx="1531">
                  <c:v>-18.2400000000004</c:v>
                </c:pt>
                <c:pt idx="1532">
                  <c:v>-18.250000000000401</c:v>
                </c:pt>
                <c:pt idx="1533">
                  <c:v>-18.260000000000399</c:v>
                </c:pt>
                <c:pt idx="1534">
                  <c:v>-18.270000000000401</c:v>
                </c:pt>
                <c:pt idx="1535">
                  <c:v>-18.280000000000399</c:v>
                </c:pt>
                <c:pt idx="1536">
                  <c:v>-18.290000000000401</c:v>
                </c:pt>
                <c:pt idx="1537">
                  <c:v>-18.300000000000399</c:v>
                </c:pt>
                <c:pt idx="1538">
                  <c:v>-18.3100000000004</c:v>
                </c:pt>
                <c:pt idx="1539">
                  <c:v>-17.3100000000004</c:v>
                </c:pt>
                <c:pt idx="1540">
                  <c:v>-17.320000000000402</c:v>
                </c:pt>
                <c:pt idx="1541">
                  <c:v>-17.3300000000004</c:v>
                </c:pt>
                <c:pt idx="1542">
                  <c:v>-17.340000000000401</c:v>
                </c:pt>
                <c:pt idx="1543">
                  <c:v>-17.350000000000399</c:v>
                </c:pt>
                <c:pt idx="1544">
                  <c:v>-17.360000000000401</c:v>
                </c:pt>
                <c:pt idx="1545">
                  <c:v>-17.370000000000399</c:v>
                </c:pt>
                <c:pt idx="1546">
                  <c:v>-17.3800000000004</c:v>
                </c:pt>
                <c:pt idx="1547">
                  <c:v>-17.390000000000398</c:v>
                </c:pt>
                <c:pt idx="1548">
                  <c:v>-17.4000000000004</c:v>
                </c:pt>
                <c:pt idx="1549">
                  <c:v>-17.410000000000402</c:v>
                </c:pt>
                <c:pt idx="1550">
                  <c:v>-17.4200000000004</c:v>
                </c:pt>
                <c:pt idx="1551">
                  <c:v>-17.430000000000401</c:v>
                </c:pt>
                <c:pt idx="1552">
                  <c:v>-17.440000000000399</c:v>
                </c:pt>
                <c:pt idx="1553">
                  <c:v>-17.450000000000401</c:v>
                </c:pt>
                <c:pt idx="1554">
                  <c:v>-17.460000000000399</c:v>
                </c:pt>
                <c:pt idx="1555">
                  <c:v>-17.4700000000004</c:v>
                </c:pt>
                <c:pt idx="1556">
                  <c:v>-17.480000000000398</c:v>
                </c:pt>
                <c:pt idx="1557">
                  <c:v>-17.5800000000004</c:v>
                </c:pt>
                <c:pt idx="1558">
                  <c:v>-17.590000000000401</c:v>
                </c:pt>
                <c:pt idx="1559">
                  <c:v>-17.690000000000399</c:v>
                </c:pt>
                <c:pt idx="1560">
                  <c:v>-17.700000000000401</c:v>
                </c:pt>
                <c:pt idx="1561">
                  <c:v>-17.710000000000399</c:v>
                </c:pt>
                <c:pt idx="1562">
                  <c:v>-17.8100000000004</c:v>
                </c:pt>
                <c:pt idx="1563">
                  <c:v>-17.820000000000402</c:v>
                </c:pt>
                <c:pt idx="1564">
                  <c:v>-17.9200000000004</c:v>
                </c:pt>
                <c:pt idx="1565">
                  <c:v>-17.930000000000401</c:v>
                </c:pt>
                <c:pt idx="1566">
                  <c:v>-18.030000000000399</c:v>
                </c:pt>
                <c:pt idx="1567">
                  <c:v>-18.040000000000401</c:v>
                </c:pt>
                <c:pt idx="1568">
                  <c:v>-18.140000000000398</c:v>
                </c:pt>
                <c:pt idx="1569">
                  <c:v>-18.1500000000004</c:v>
                </c:pt>
                <c:pt idx="1570">
                  <c:v>-18.250000000000401</c:v>
                </c:pt>
                <c:pt idx="1571">
                  <c:v>-18.260000000000399</c:v>
                </c:pt>
                <c:pt idx="1572">
                  <c:v>-18.360000000000401</c:v>
                </c:pt>
                <c:pt idx="1573">
                  <c:v>-18.370000000000399</c:v>
                </c:pt>
                <c:pt idx="1574">
                  <c:v>-18.4700000000004</c:v>
                </c:pt>
                <c:pt idx="1575">
                  <c:v>-18.480000000000398</c:v>
                </c:pt>
                <c:pt idx="1576">
                  <c:v>-18.5800000000004</c:v>
                </c:pt>
                <c:pt idx="1577">
                  <c:v>-18.590000000000401</c:v>
                </c:pt>
                <c:pt idx="1578">
                  <c:v>-18.690000000000399</c:v>
                </c:pt>
                <c:pt idx="1579">
                  <c:v>-18.700000000000401</c:v>
                </c:pt>
                <c:pt idx="1580">
                  <c:v>-18.800000000000399</c:v>
                </c:pt>
                <c:pt idx="1581">
                  <c:v>-18.8100000000004</c:v>
                </c:pt>
                <c:pt idx="1582">
                  <c:v>-18.910000000000402</c:v>
                </c:pt>
                <c:pt idx="1583">
                  <c:v>-18.9200000000004</c:v>
                </c:pt>
                <c:pt idx="1584">
                  <c:v>-19.020000000000401</c:v>
                </c:pt>
                <c:pt idx="1585">
                  <c:v>-19.030000000000399</c:v>
                </c:pt>
                <c:pt idx="1586">
                  <c:v>-19.1300000000004</c:v>
                </c:pt>
                <c:pt idx="1587">
                  <c:v>-19.140000000000398</c:v>
                </c:pt>
                <c:pt idx="1588">
                  <c:v>-19.1500000000004</c:v>
                </c:pt>
                <c:pt idx="1589">
                  <c:v>-19.160000000000402</c:v>
                </c:pt>
                <c:pt idx="1590">
                  <c:v>-19.260000000000399</c:v>
                </c:pt>
                <c:pt idx="1591">
                  <c:v>-19.270000000000401</c:v>
                </c:pt>
                <c:pt idx="1592">
                  <c:v>-19.280000000000399</c:v>
                </c:pt>
                <c:pt idx="1593">
                  <c:v>-18.280000000000399</c:v>
                </c:pt>
                <c:pt idx="1594">
                  <c:v>-18.290000000000401</c:v>
                </c:pt>
                <c:pt idx="1595">
                  <c:v>-18.300000000000399</c:v>
                </c:pt>
                <c:pt idx="1596">
                  <c:v>-18.3100000000004</c:v>
                </c:pt>
                <c:pt idx="1597">
                  <c:v>-18.320000000000402</c:v>
                </c:pt>
                <c:pt idx="1598">
                  <c:v>-18.3300000000004</c:v>
                </c:pt>
                <c:pt idx="1599">
                  <c:v>-18.340000000000501</c:v>
                </c:pt>
                <c:pt idx="1600">
                  <c:v>-18.350000000000499</c:v>
                </c:pt>
                <c:pt idx="1601">
                  <c:v>-18.3600000000005</c:v>
                </c:pt>
                <c:pt idx="1602">
                  <c:v>-18.370000000000498</c:v>
                </c:pt>
                <c:pt idx="1603">
                  <c:v>-18.3800000000005</c:v>
                </c:pt>
                <c:pt idx="1604">
                  <c:v>-18.390000000000502</c:v>
                </c:pt>
                <c:pt idx="1605">
                  <c:v>-18.4000000000005</c:v>
                </c:pt>
                <c:pt idx="1606">
                  <c:v>-18.410000000000501</c:v>
                </c:pt>
                <c:pt idx="1607">
                  <c:v>-18.420000000000499</c:v>
                </c:pt>
                <c:pt idx="1608">
                  <c:v>-18.430000000000501</c:v>
                </c:pt>
                <c:pt idx="1609">
                  <c:v>-18.440000000000499</c:v>
                </c:pt>
                <c:pt idx="1610">
                  <c:v>-18.4500000000005</c:v>
                </c:pt>
                <c:pt idx="1611">
                  <c:v>-18.460000000000498</c:v>
                </c:pt>
                <c:pt idx="1612">
                  <c:v>-18.4700000000005</c:v>
                </c:pt>
                <c:pt idx="1613">
                  <c:v>-18.480000000000501</c:v>
                </c:pt>
                <c:pt idx="1614">
                  <c:v>-18.490000000000499</c:v>
                </c:pt>
                <c:pt idx="1615">
                  <c:v>-18.500000000000501</c:v>
                </c:pt>
                <c:pt idx="1616">
                  <c:v>-18.510000000000499</c:v>
                </c:pt>
                <c:pt idx="1617">
                  <c:v>-18.520000000000501</c:v>
                </c:pt>
                <c:pt idx="1618">
                  <c:v>-18.530000000000499</c:v>
                </c:pt>
                <c:pt idx="1619">
                  <c:v>-18.5400000000005</c:v>
                </c:pt>
                <c:pt idx="1620">
                  <c:v>-18.550000000000502</c:v>
                </c:pt>
                <c:pt idx="1621">
                  <c:v>-18.5600000000005</c:v>
                </c:pt>
                <c:pt idx="1622">
                  <c:v>-18.570000000000501</c:v>
                </c:pt>
                <c:pt idx="1623">
                  <c:v>-18.580000000000499</c:v>
                </c:pt>
                <c:pt idx="1624">
                  <c:v>-18.590000000000501</c:v>
                </c:pt>
                <c:pt idx="1625">
                  <c:v>-18.600000000000499</c:v>
                </c:pt>
                <c:pt idx="1626">
                  <c:v>-18.6100000000005</c:v>
                </c:pt>
                <c:pt idx="1627">
                  <c:v>-18.620000000000498</c:v>
                </c:pt>
                <c:pt idx="1628">
                  <c:v>-18.6300000000005</c:v>
                </c:pt>
                <c:pt idx="1629">
                  <c:v>-18.640000000000502</c:v>
                </c:pt>
                <c:pt idx="1630">
                  <c:v>-18.6500000000005</c:v>
                </c:pt>
                <c:pt idx="1631">
                  <c:v>-18.660000000000501</c:v>
                </c:pt>
                <c:pt idx="1632">
                  <c:v>-18.670000000000499</c:v>
                </c:pt>
                <c:pt idx="1633">
                  <c:v>-18.680000000000501</c:v>
                </c:pt>
                <c:pt idx="1634">
                  <c:v>-18.690000000000499</c:v>
                </c:pt>
                <c:pt idx="1635">
                  <c:v>-18.7000000000005</c:v>
                </c:pt>
                <c:pt idx="1636">
                  <c:v>-18.710000000000498</c:v>
                </c:pt>
                <c:pt idx="1637">
                  <c:v>-18.7200000000005</c:v>
                </c:pt>
                <c:pt idx="1638">
                  <c:v>-18.730000000000501</c:v>
                </c:pt>
                <c:pt idx="1639">
                  <c:v>-18.740000000000499</c:v>
                </c:pt>
                <c:pt idx="1640">
                  <c:v>-18.750000000000501</c:v>
                </c:pt>
                <c:pt idx="1641">
                  <c:v>-18.760000000000499</c:v>
                </c:pt>
                <c:pt idx="1642">
                  <c:v>-18.770000000000501</c:v>
                </c:pt>
                <c:pt idx="1643">
                  <c:v>-18.780000000000499</c:v>
                </c:pt>
                <c:pt idx="1644">
                  <c:v>-18.7900000000005</c:v>
                </c:pt>
                <c:pt idx="1645">
                  <c:v>-18.800000000000502</c:v>
                </c:pt>
                <c:pt idx="1646">
                  <c:v>-18.8100000000005</c:v>
                </c:pt>
                <c:pt idx="1647">
                  <c:v>-18.820000000000501</c:v>
                </c:pt>
                <c:pt idx="1648">
                  <c:v>-18.830000000000499</c:v>
                </c:pt>
                <c:pt idx="1649">
                  <c:v>-18.840000000000501</c:v>
                </c:pt>
                <c:pt idx="1650">
                  <c:v>-18.850000000000499</c:v>
                </c:pt>
                <c:pt idx="1651">
                  <c:v>-18.8600000000005</c:v>
                </c:pt>
                <c:pt idx="1652">
                  <c:v>-18.870000000000498</c:v>
                </c:pt>
                <c:pt idx="1653">
                  <c:v>-18.8800000000005</c:v>
                </c:pt>
                <c:pt idx="1654">
                  <c:v>-18.890000000000502</c:v>
                </c:pt>
                <c:pt idx="1655">
                  <c:v>-18.9000000000005</c:v>
                </c:pt>
                <c:pt idx="1656">
                  <c:v>-18.910000000000501</c:v>
                </c:pt>
                <c:pt idx="1657">
                  <c:v>-18.920000000000499</c:v>
                </c:pt>
                <c:pt idx="1658">
                  <c:v>-18.930000000000501</c:v>
                </c:pt>
                <c:pt idx="1659">
                  <c:v>-18.940000000000499</c:v>
                </c:pt>
                <c:pt idx="1660">
                  <c:v>-18.9500000000005</c:v>
                </c:pt>
                <c:pt idx="1661">
                  <c:v>-18.960000000000498</c:v>
                </c:pt>
                <c:pt idx="1662">
                  <c:v>-18.970000000000599</c:v>
                </c:pt>
                <c:pt idx="1663">
                  <c:v>-18.980000000000601</c:v>
                </c:pt>
                <c:pt idx="1664">
                  <c:v>-18.990000000000599</c:v>
                </c:pt>
                <c:pt idx="1665">
                  <c:v>-19.0000000000006</c:v>
                </c:pt>
                <c:pt idx="1666">
                  <c:v>-19.010000000000598</c:v>
                </c:pt>
                <c:pt idx="1667">
                  <c:v>-19.0200000000006</c:v>
                </c:pt>
                <c:pt idx="1668">
                  <c:v>-19.030000000000602</c:v>
                </c:pt>
                <c:pt idx="1669">
                  <c:v>-19.0400000000006</c:v>
                </c:pt>
                <c:pt idx="1670">
                  <c:v>-19.050000000000601</c:v>
                </c:pt>
                <c:pt idx="1671">
                  <c:v>-19.060000000000599</c:v>
                </c:pt>
                <c:pt idx="1672">
                  <c:v>-19.070000000000601</c:v>
                </c:pt>
                <c:pt idx="1673">
                  <c:v>-19.080000000000599</c:v>
                </c:pt>
                <c:pt idx="1674">
                  <c:v>-19.0900000000006</c:v>
                </c:pt>
                <c:pt idx="1675">
                  <c:v>-19.100000000000598</c:v>
                </c:pt>
                <c:pt idx="1676">
                  <c:v>-19.1100000000006</c:v>
                </c:pt>
                <c:pt idx="1677">
                  <c:v>-18.1100000000006</c:v>
                </c:pt>
                <c:pt idx="1678">
                  <c:v>-18.120000000000601</c:v>
                </c:pt>
                <c:pt idx="1679">
                  <c:v>-18.130000000000599</c:v>
                </c:pt>
                <c:pt idx="1680">
                  <c:v>-18.140000000000601</c:v>
                </c:pt>
                <c:pt idx="1681">
                  <c:v>-18.150000000000599</c:v>
                </c:pt>
                <c:pt idx="1682">
                  <c:v>-18.160000000000601</c:v>
                </c:pt>
                <c:pt idx="1683">
                  <c:v>-18.170000000000599</c:v>
                </c:pt>
                <c:pt idx="1684">
                  <c:v>-18.1800000000006</c:v>
                </c:pt>
                <c:pt idx="1685">
                  <c:v>-18.190000000000602</c:v>
                </c:pt>
                <c:pt idx="1686">
                  <c:v>-18.2000000000006</c:v>
                </c:pt>
                <c:pt idx="1687">
                  <c:v>-18.210000000000601</c:v>
                </c:pt>
                <c:pt idx="1688">
                  <c:v>-18.220000000000599</c:v>
                </c:pt>
                <c:pt idx="1689">
                  <c:v>-18.230000000000601</c:v>
                </c:pt>
                <c:pt idx="1690">
                  <c:v>-18.240000000000599</c:v>
                </c:pt>
                <c:pt idx="1691">
                  <c:v>-18.2500000000006</c:v>
                </c:pt>
                <c:pt idx="1692">
                  <c:v>-18.260000000000598</c:v>
                </c:pt>
                <c:pt idx="1693">
                  <c:v>-18.2700000000006</c:v>
                </c:pt>
                <c:pt idx="1694">
                  <c:v>-18.280000000000602</c:v>
                </c:pt>
                <c:pt idx="1695">
                  <c:v>-18.2900000000006</c:v>
                </c:pt>
                <c:pt idx="1696">
                  <c:v>-18.300000000000601</c:v>
                </c:pt>
                <c:pt idx="1697">
                  <c:v>-18.310000000000599</c:v>
                </c:pt>
                <c:pt idx="1698">
                  <c:v>-18.320000000000601</c:v>
                </c:pt>
                <c:pt idx="1699">
                  <c:v>-18.330000000000599</c:v>
                </c:pt>
                <c:pt idx="1700">
                  <c:v>-18.3400000000006</c:v>
                </c:pt>
                <c:pt idx="1701">
                  <c:v>-18.350000000000598</c:v>
                </c:pt>
                <c:pt idx="1702">
                  <c:v>-18.3600000000006</c:v>
                </c:pt>
                <c:pt idx="1703">
                  <c:v>-18.370000000000601</c:v>
                </c:pt>
                <c:pt idx="1704">
                  <c:v>-18.380000000000599</c:v>
                </c:pt>
                <c:pt idx="1705">
                  <c:v>-18.390000000000601</c:v>
                </c:pt>
                <c:pt idx="1706">
                  <c:v>-18.400000000000599</c:v>
                </c:pt>
                <c:pt idx="1707">
                  <c:v>-18.410000000000601</c:v>
                </c:pt>
                <c:pt idx="1708">
                  <c:v>-18.420000000000599</c:v>
                </c:pt>
                <c:pt idx="1709">
                  <c:v>-18.4300000000006</c:v>
                </c:pt>
                <c:pt idx="1710">
                  <c:v>-18.440000000000602</c:v>
                </c:pt>
                <c:pt idx="1711">
                  <c:v>-18.4500000000006</c:v>
                </c:pt>
                <c:pt idx="1712">
                  <c:v>-18.460000000000601</c:v>
                </c:pt>
                <c:pt idx="1713">
                  <c:v>-18.470000000000599</c:v>
                </c:pt>
                <c:pt idx="1714">
                  <c:v>-18.480000000000601</c:v>
                </c:pt>
                <c:pt idx="1715">
                  <c:v>-18.490000000000599</c:v>
                </c:pt>
                <c:pt idx="1716">
                  <c:v>-18.5000000000006</c:v>
                </c:pt>
                <c:pt idx="1717">
                  <c:v>-18.510000000000598</c:v>
                </c:pt>
                <c:pt idx="1718">
                  <c:v>-18.5200000000006</c:v>
                </c:pt>
                <c:pt idx="1719">
                  <c:v>-18.530000000000602</c:v>
                </c:pt>
                <c:pt idx="1720">
                  <c:v>-18.5400000000006</c:v>
                </c:pt>
                <c:pt idx="1721">
                  <c:v>-18.550000000000601</c:v>
                </c:pt>
                <c:pt idx="1722">
                  <c:v>-18.560000000000599</c:v>
                </c:pt>
                <c:pt idx="1723">
                  <c:v>-18.570000000000601</c:v>
                </c:pt>
                <c:pt idx="1724">
                  <c:v>-18.580000000000599</c:v>
                </c:pt>
                <c:pt idx="1725">
                  <c:v>-18.5900000000006</c:v>
                </c:pt>
                <c:pt idx="1726">
                  <c:v>-18.600000000000598</c:v>
                </c:pt>
                <c:pt idx="1727">
                  <c:v>-18.610000000000699</c:v>
                </c:pt>
                <c:pt idx="1728">
                  <c:v>-18.620000000000701</c:v>
                </c:pt>
                <c:pt idx="1729">
                  <c:v>-18.630000000000699</c:v>
                </c:pt>
                <c:pt idx="1730">
                  <c:v>-18.6400000000007</c:v>
                </c:pt>
                <c:pt idx="1731">
                  <c:v>-18.650000000000698</c:v>
                </c:pt>
                <c:pt idx="1732">
                  <c:v>-18.6600000000007</c:v>
                </c:pt>
                <c:pt idx="1733">
                  <c:v>-18.670000000000702</c:v>
                </c:pt>
                <c:pt idx="1734">
                  <c:v>-18.6800000000007</c:v>
                </c:pt>
                <c:pt idx="1735">
                  <c:v>-18.690000000000701</c:v>
                </c:pt>
                <c:pt idx="1736">
                  <c:v>-18.700000000000699</c:v>
                </c:pt>
                <c:pt idx="1737">
                  <c:v>-18.710000000000701</c:v>
                </c:pt>
                <c:pt idx="1738">
                  <c:v>-18.720000000000699</c:v>
                </c:pt>
                <c:pt idx="1739">
                  <c:v>-18.7300000000007</c:v>
                </c:pt>
                <c:pt idx="1740">
                  <c:v>-18.740000000000698</c:v>
                </c:pt>
                <c:pt idx="1741">
                  <c:v>-18.7500000000007</c:v>
                </c:pt>
                <c:pt idx="1742">
                  <c:v>-18.760000000000701</c:v>
                </c:pt>
                <c:pt idx="1743">
                  <c:v>-18.770000000000699</c:v>
                </c:pt>
                <c:pt idx="1744">
                  <c:v>-18.780000000000701</c:v>
                </c:pt>
                <c:pt idx="1745">
                  <c:v>-18.790000000000699</c:v>
                </c:pt>
                <c:pt idx="1746">
                  <c:v>-18.800000000000701</c:v>
                </c:pt>
                <c:pt idx="1747">
                  <c:v>-18.810000000000699</c:v>
                </c:pt>
                <c:pt idx="1748">
                  <c:v>-18.8200000000007</c:v>
                </c:pt>
                <c:pt idx="1749">
                  <c:v>-18.830000000000702</c:v>
                </c:pt>
                <c:pt idx="1750">
                  <c:v>-18.8400000000007</c:v>
                </c:pt>
                <c:pt idx="1751">
                  <c:v>-18.850000000000701</c:v>
                </c:pt>
                <c:pt idx="1752">
                  <c:v>-18.860000000000699</c:v>
                </c:pt>
                <c:pt idx="1753">
                  <c:v>-18.870000000000701</c:v>
                </c:pt>
                <c:pt idx="1754">
                  <c:v>-18.880000000000699</c:v>
                </c:pt>
                <c:pt idx="1755">
                  <c:v>-18.8900000000007</c:v>
                </c:pt>
                <c:pt idx="1756">
                  <c:v>-18.900000000000698</c:v>
                </c:pt>
                <c:pt idx="1757">
                  <c:v>-18.9100000000007</c:v>
                </c:pt>
                <c:pt idx="1758">
                  <c:v>-18.920000000000702</c:v>
                </c:pt>
                <c:pt idx="1759">
                  <c:v>-18.9300000000007</c:v>
                </c:pt>
                <c:pt idx="1760">
                  <c:v>-18.940000000000701</c:v>
                </c:pt>
                <c:pt idx="1761">
                  <c:v>-18.950000000000699</c:v>
                </c:pt>
                <c:pt idx="1762">
                  <c:v>-18.960000000000701</c:v>
                </c:pt>
                <c:pt idx="1763">
                  <c:v>-18.970000000000699</c:v>
                </c:pt>
                <c:pt idx="1764">
                  <c:v>-18.9800000000007</c:v>
                </c:pt>
                <c:pt idx="1765">
                  <c:v>-18.990000000000698</c:v>
                </c:pt>
                <c:pt idx="1766">
                  <c:v>-19.0000000000007</c:v>
                </c:pt>
                <c:pt idx="1767">
                  <c:v>-19.010000000000701</c:v>
                </c:pt>
                <c:pt idx="1768">
                  <c:v>-19.020000000000699</c:v>
                </c:pt>
                <c:pt idx="1769">
                  <c:v>-19.030000000000701</c:v>
                </c:pt>
                <c:pt idx="1770">
                  <c:v>-19.040000000000699</c:v>
                </c:pt>
                <c:pt idx="1771">
                  <c:v>-19.050000000000701</c:v>
                </c:pt>
                <c:pt idx="1772">
                  <c:v>-19.060000000000699</c:v>
                </c:pt>
                <c:pt idx="1773">
                  <c:v>-19.0700000000007</c:v>
                </c:pt>
                <c:pt idx="1774">
                  <c:v>-19.080000000000702</c:v>
                </c:pt>
                <c:pt idx="1775">
                  <c:v>-18.080000000000702</c:v>
                </c:pt>
                <c:pt idx="1776">
                  <c:v>-18.0900000000007</c:v>
                </c:pt>
                <c:pt idx="1777">
                  <c:v>-18.100000000000701</c:v>
                </c:pt>
                <c:pt idx="1778">
                  <c:v>-18.110000000000699</c:v>
                </c:pt>
                <c:pt idx="1779">
                  <c:v>-18.120000000000701</c:v>
                </c:pt>
                <c:pt idx="1780">
                  <c:v>-18.130000000000699</c:v>
                </c:pt>
                <c:pt idx="1781">
                  <c:v>-18.1400000000007</c:v>
                </c:pt>
                <c:pt idx="1782">
                  <c:v>-18.150000000000698</c:v>
                </c:pt>
                <c:pt idx="1783">
                  <c:v>-18.1600000000007</c:v>
                </c:pt>
                <c:pt idx="1784">
                  <c:v>-18.170000000000702</c:v>
                </c:pt>
                <c:pt idx="1785">
                  <c:v>-18.1800000000007</c:v>
                </c:pt>
                <c:pt idx="1786">
                  <c:v>-18.190000000000701</c:v>
                </c:pt>
                <c:pt idx="1787">
                  <c:v>-18.200000000000699</c:v>
                </c:pt>
                <c:pt idx="1788">
                  <c:v>-18.210000000000701</c:v>
                </c:pt>
                <c:pt idx="1789">
                  <c:v>-18.220000000000699</c:v>
                </c:pt>
                <c:pt idx="1790">
                  <c:v>-18.2300000000007</c:v>
                </c:pt>
                <c:pt idx="1791">
                  <c:v>-18.240000000000698</c:v>
                </c:pt>
                <c:pt idx="1792">
                  <c:v>-18.250000000000799</c:v>
                </c:pt>
                <c:pt idx="1793">
                  <c:v>-18.260000000000801</c:v>
                </c:pt>
                <c:pt idx="1794">
                  <c:v>-18.270000000000799</c:v>
                </c:pt>
                <c:pt idx="1795">
                  <c:v>-18.2800000000008</c:v>
                </c:pt>
                <c:pt idx="1796">
                  <c:v>-18.290000000000799</c:v>
                </c:pt>
                <c:pt idx="1797">
                  <c:v>-18.3000000000008</c:v>
                </c:pt>
                <c:pt idx="1798">
                  <c:v>-18.310000000000802</c:v>
                </c:pt>
                <c:pt idx="1799">
                  <c:v>-18.3200000000008</c:v>
                </c:pt>
                <c:pt idx="1800">
                  <c:v>-18.330000000000801</c:v>
                </c:pt>
                <c:pt idx="1801">
                  <c:v>-18.340000000000799</c:v>
                </c:pt>
                <c:pt idx="1802">
                  <c:v>-18.350000000000801</c:v>
                </c:pt>
                <c:pt idx="1803">
                  <c:v>-18.360000000000799</c:v>
                </c:pt>
                <c:pt idx="1804">
                  <c:v>-18.3700000000008</c:v>
                </c:pt>
                <c:pt idx="1805">
                  <c:v>-18.380000000000798</c:v>
                </c:pt>
                <c:pt idx="1806">
                  <c:v>-18.3900000000008</c:v>
                </c:pt>
                <c:pt idx="1807">
                  <c:v>-18.400000000000801</c:v>
                </c:pt>
                <c:pt idx="1808">
                  <c:v>-18.4100000000008</c:v>
                </c:pt>
                <c:pt idx="1809">
                  <c:v>-18.420000000000801</c:v>
                </c:pt>
                <c:pt idx="1810">
                  <c:v>-18.430000000000799</c:v>
                </c:pt>
                <c:pt idx="1811">
                  <c:v>-18.440000000000801</c:v>
                </c:pt>
                <c:pt idx="1812">
                  <c:v>-18.450000000000799</c:v>
                </c:pt>
                <c:pt idx="1813">
                  <c:v>-18.4600000000008</c:v>
                </c:pt>
                <c:pt idx="1814">
                  <c:v>-18.470000000000802</c:v>
                </c:pt>
                <c:pt idx="1815">
                  <c:v>-18.4800000000008</c:v>
                </c:pt>
                <c:pt idx="1816">
                  <c:v>-18.490000000000801</c:v>
                </c:pt>
                <c:pt idx="1817">
                  <c:v>-18.500000000000799</c:v>
                </c:pt>
                <c:pt idx="1818">
                  <c:v>-18.510000000000801</c:v>
                </c:pt>
                <c:pt idx="1819">
                  <c:v>-18.520000000000799</c:v>
                </c:pt>
                <c:pt idx="1820">
                  <c:v>-18.5300000000008</c:v>
                </c:pt>
                <c:pt idx="1821">
                  <c:v>-18.540000000000799</c:v>
                </c:pt>
                <c:pt idx="1822">
                  <c:v>-18.5500000000008</c:v>
                </c:pt>
                <c:pt idx="1823">
                  <c:v>-18.560000000000802</c:v>
                </c:pt>
                <c:pt idx="1824">
                  <c:v>-18.5700000000008</c:v>
                </c:pt>
                <c:pt idx="1825">
                  <c:v>-17.5700000000008</c:v>
                </c:pt>
                <c:pt idx="1826">
                  <c:v>-17.580000000000801</c:v>
                </c:pt>
                <c:pt idx="1827">
                  <c:v>-17.590000000000799</c:v>
                </c:pt>
                <c:pt idx="1828">
                  <c:v>-17.600000000000801</c:v>
                </c:pt>
                <c:pt idx="1829">
                  <c:v>-17.610000000000799</c:v>
                </c:pt>
                <c:pt idx="1830">
                  <c:v>-17.6200000000008</c:v>
                </c:pt>
                <c:pt idx="1831">
                  <c:v>-17.630000000000798</c:v>
                </c:pt>
                <c:pt idx="1832">
                  <c:v>-17.6400000000008</c:v>
                </c:pt>
                <c:pt idx="1833">
                  <c:v>-17.650000000000801</c:v>
                </c:pt>
                <c:pt idx="1834">
                  <c:v>-17.6600000000008</c:v>
                </c:pt>
                <c:pt idx="1835">
                  <c:v>-17.670000000000801</c:v>
                </c:pt>
                <c:pt idx="1836">
                  <c:v>-17.680000000000799</c:v>
                </c:pt>
                <c:pt idx="1837">
                  <c:v>-17.690000000000801</c:v>
                </c:pt>
                <c:pt idx="1838">
                  <c:v>-17.700000000000799</c:v>
                </c:pt>
                <c:pt idx="1839">
                  <c:v>-17.7100000000008</c:v>
                </c:pt>
                <c:pt idx="1840">
                  <c:v>-17.720000000000802</c:v>
                </c:pt>
                <c:pt idx="1841">
                  <c:v>-17.7300000000008</c:v>
                </c:pt>
                <c:pt idx="1842">
                  <c:v>-17.740000000000801</c:v>
                </c:pt>
                <c:pt idx="1843">
                  <c:v>-17.750000000000799</c:v>
                </c:pt>
                <c:pt idx="1844">
                  <c:v>-17.760000000000801</c:v>
                </c:pt>
                <c:pt idx="1845">
                  <c:v>-17.770000000000799</c:v>
                </c:pt>
                <c:pt idx="1846">
                  <c:v>-17.7800000000008</c:v>
                </c:pt>
                <c:pt idx="1847">
                  <c:v>-17.790000000000799</c:v>
                </c:pt>
                <c:pt idx="1848">
                  <c:v>-17.8000000000008</c:v>
                </c:pt>
                <c:pt idx="1849">
                  <c:v>-17.810000000000802</c:v>
                </c:pt>
                <c:pt idx="1850">
                  <c:v>-17.8200000000008</c:v>
                </c:pt>
                <c:pt idx="1851">
                  <c:v>-17.830000000000801</c:v>
                </c:pt>
                <c:pt idx="1852">
                  <c:v>-17.840000000000799</c:v>
                </c:pt>
                <c:pt idx="1853">
                  <c:v>-17.850000000000801</c:v>
                </c:pt>
                <c:pt idx="1854">
                  <c:v>-17.860000000000799</c:v>
                </c:pt>
                <c:pt idx="1855">
                  <c:v>-17.8700000000008</c:v>
                </c:pt>
                <c:pt idx="1856">
                  <c:v>-17.880000000000798</c:v>
                </c:pt>
                <c:pt idx="1857">
                  <c:v>-17.890000000000899</c:v>
                </c:pt>
                <c:pt idx="1858">
                  <c:v>-17.900000000000901</c:v>
                </c:pt>
                <c:pt idx="1859">
                  <c:v>-17.910000000000899</c:v>
                </c:pt>
                <c:pt idx="1860">
                  <c:v>-17.920000000000901</c:v>
                </c:pt>
                <c:pt idx="1861">
                  <c:v>-17.930000000000899</c:v>
                </c:pt>
                <c:pt idx="1862">
                  <c:v>-17.9400000000009</c:v>
                </c:pt>
                <c:pt idx="1863">
                  <c:v>-17.950000000000902</c:v>
                </c:pt>
                <c:pt idx="1864">
                  <c:v>-17.9600000000009</c:v>
                </c:pt>
                <c:pt idx="1865">
                  <c:v>-17.970000000000901</c:v>
                </c:pt>
                <c:pt idx="1866">
                  <c:v>-17.980000000000899</c:v>
                </c:pt>
                <c:pt idx="1867">
                  <c:v>-17.990000000000901</c:v>
                </c:pt>
                <c:pt idx="1868">
                  <c:v>-18.000000000000899</c:v>
                </c:pt>
                <c:pt idx="1869">
                  <c:v>-17.000000000000899</c:v>
                </c:pt>
                <c:pt idx="1870">
                  <c:v>-17.0100000000009</c:v>
                </c:pt>
                <c:pt idx="1871">
                  <c:v>-17.020000000000898</c:v>
                </c:pt>
                <c:pt idx="1872">
                  <c:v>-17.0300000000009</c:v>
                </c:pt>
                <c:pt idx="1873">
                  <c:v>-17.040000000000902</c:v>
                </c:pt>
                <c:pt idx="1874">
                  <c:v>-17.0500000000009</c:v>
                </c:pt>
                <c:pt idx="1875">
                  <c:v>-17.060000000000901</c:v>
                </c:pt>
                <c:pt idx="1876">
                  <c:v>-17.070000000000899</c:v>
                </c:pt>
                <c:pt idx="1877">
                  <c:v>-17.080000000000901</c:v>
                </c:pt>
                <c:pt idx="1878">
                  <c:v>-17.090000000000899</c:v>
                </c:pt>
                <c:pt idx="1879">
                  <c:v>-17.1000000000009</c:v>
                </c:pt>
                <c:pt idx="1880">
                  <c:v>-17.110000000000898</c:v>
                </c:pt>
                <c:pt idx="1881">
                  <c:v>-17.1200000000009</c:v>
                </c:pt>
                <c:pt idx="1882">
                  <c:v>-17.130000000000901</c:v>
                </c:pt>
                <c:pt idx="1883">
                  <c:v>-17.140000000000899</c:v>
                </c:pt>
                <c:pt idx="1884">
                  <c:v>-17.150000000000901</c:v>
                </c:pt>
                <c:pt idx="1885">
                  <c:v>-17.160000000000899</c:v>
                </c:pt>
                <c:pt idx="1886">
                  <c:v>-17.170000000000901</c:v>
                </c:pt>
                <c:pt idx="1887">
                  <c:v>-17.180000000000899</c:v>
                </c:pt>
                <c:pt idx="1888">
                  <c:v>-17.1900000000009</c:v>
                </c:pt>
                <c:pt idx="1889">
                  <c:v>-17.200000000000902</c:v>
                </c:pt>
                <c:pt idx="1890">
                  <c:v>-17.2100000000009</c:v>
                </c:pt>
                <c:pt idx="1891">
                  <c:v>-17.220000000000901</c:v>
                </c:pt>
                <c:pt idx="1892">
                  <c:v>-17.230000000000899</c:v>
                </c:pt>
                <c:pt idx="1893">
                  <c:v>-17.240000000000901</c:v>
                </c:pt>
                <c:pt idx="1894">
                  <c:v>-17.250000000000899</c:v>
                </c:pt>
                <c:pt idx="1895">
                  <c:v>-17.2600000000009</c:v>
                </c:pt>
                <c:pt idx="1896">
                  <c:v>-17.270000000000898</c:v>
                </c:pt>
                <c:pt idx="1897">
                  <c:v>-17.2800000000009</c:v>
                </c:pt>
                <c:pt idx="1898">
                  <c:v>-17.290000000000902</c:v>
                </c:pt>
                <c:pt idx="1899">
                  <c:v>-17.3000000000009</c:v>
                </c:pt>
                <c:pt idx="1900">
                  <c:v>-17.310000000000901</c:v>
                </c:pt>
                <c:pt idx="1901">
                  <c:v>-17.320000000000899</c:v>
                </c:pt>
                <c:pt idx="1902">
                  <c:v>-17.330000000000901</c:v>
                </c:pt>
                <c:pt idx="1903">
                  <c:v>-17.340000000000899</c:v>
                </c:pt>
                <c:pt idx="1904">
                  <c:v>-17.3500000000009</c:v>
                </c:pt>
                <c:pt idx="1905">
                  <c:v>-17.360000000000898</c:v>
                </c:pt>
                <c:pt idx="1906">
                  <c:v>-17.3700000000009</c:v>
                </c:pt>
                <c:pt idx="1907">
                  <c:v>-17.380000000000901</c:v>
                </c:pt>
                <c:pt idx="1908">
                  <c:v>-17.390000000000899</c:v>
                </c:pt>
                <c:pt idx="1909">
                  <c:v>-17.400000000000901</c:v>
                </c:pt>
                <c:pt idx="1910">
                  <c:v>-17.410000000000899</c:v>
                </c:pt>
                <c:pt idx="1911">
                  <c:v>-17.420000000000901</c:v>
                </c:pt>
                <c:pt idx="1912">
                  <c:v>-17.430000000000899</c:v>
                </c:pt>
                <c:pt idx="1913">
                  <c:v>-16.430000000000899</c:v>
                </c:pt>
                <c:pt idx="1914">
                  <c:v>-16.4400000000009</c:v>
                </c:pt>
                <c:pt idx="1915">
                  <c:v>-16.450000000000902</c:v>
                </c:pt>
                <c:pt idx="1916">
                  <c:v>-16.4600000000009</c:v>
                </c:pt>
                <c:pt idx="1917">
                  <c:v>-16.470000000000901</c:v>
                </c:pt>
                <c:pt idx="1918">
                  <c:v>-16.480000000000899</c:v>
                </c:pt>
                <c:pt idx="1919">
                  <c:v>-16.490000000000901</c:v>
                </c:pt>
                <c:pt idx="1920">
                  <c:v>-16.500000000000899</c:v>
                </c:pt>
                <c:pt idx="1921">
                  <c:v>-16.5100000000009</c:v>
                </c:pt>
                <c:pt idx="1922">
                  <c:v>-16.520000000000898</c:v>
                </c:pt>
                <c:pt idx="1923">
                  <c:v>-16.530000000000999</c:v>
                </c:pt>
                <c:pt idx="1924">
                  <c:v>-16.540000000001001</c:v>
                </c:pt>
                <c:pt idx="1925">
                  <c:v>-16.550000000000999</c:v>
                </c:pt>
                <c:pt idx="1926">
                  <c:v>-16.560000000001001</c:v>
                </c:pt>
                <c:pt idx="1927">
                  <c:v>-16.570000000000999</c:v>
                </c:pt>
                <c:pt idx="1928">
                  <c:v>-16.580000000001</c:v>
                </c:pt>
                <c:pt idx="1929">
                  <c:v>-16.590000000001002</c:v>
                </c:pt>
                <c:pt idx="1930">
                  <c:v>-16.600000000001</c:v>
                </c:pt>
                <c:pt idx="1931">
                  <c:v>-16.610000000001001</c:v>
                </c:pt>
                <c:pt idx="1932">
                  <c:v>-16.620000000000999</c:v>
                </c:pt>
                <c:pt idx="1933">
                  <c:v>-16.630000000001001</c:v>
                </c:pt>
                <c:pt idx="1934">
                  <c:v>-16.640000000000999</c:v>
                </c:pt>
                <c:pt idx="1935">
                  <c:v>-16.650000000001</c:v>
                </c:pt>
                <c:pt idx="1936">
                  <c:v>-16.660000000000998</c:v>
                </c:pt>
                <c:pt idx="1937">
                  <c:v>-16.670000000001</c:v>
                </c:pt>
                <c:pt idx="1938">
                  <c:v>-16.680000000001002</c:v>
                </c:pt>
                <c:pt idx="1939">
                  <c:v>-16.690000000001</c:v>
                </c:pt>
                <c:pt idx="1940">
                  <c:v>-16.700000000001001</c:v>
                </c:pt>
                <c:pt idx="1941">
                  <c:v>-16.710000000000999</c:v>
                </c:pt>
                <c:pt idx="1942">
                  <c:v>-16.720000000001001</c:v>
                </c:pt>
                <c:pt idx="1943">
                  <c:v>-16.730000000000999</c:v>
                </c:pt>
                <c:pt idx="1944">
                  <c:v>-16.740000000001</c:v>
                </c:pt>
                <c:pt idx="1945">
                  <c:v>-16.750000000000998</c:v>
                </c:pt>
                <c:pt idx="1946">
                  <c:v>-16.760000000001</c:v>
                </c:pt>
                <c:pt idx="1947">
                  <c:v>-16.770000000001001</c:v>
                </c:pt>
                <c:pt idx="1948">
                  <c:v>-16.780000000000999</c:v>
                </c:pt>
                <c:pt idx="1949">
                  <c:v>-16.790000000001001</c:v>
                </c:pt>
                <c:pt idx="1950">
                  <c:v>-16.800000000000999</c:v>
                </c:pt>
                <c:pt idx="1951">
                  <c:v>-16.810000000001001</c:v>
                </c:pt>
                <c:pt idx="1952">
                  <c:v>-16.820000000000999</c:v>
                </c:pt>
                <c:pt idx="1953">
                  <c:v>-16.830000000001</c:v>
                </c:pt>
                <c:pt idx="1954">
                  <c:v>-16.930000000001002</c:v>
                </c:pt>
                <c:pt idx="1955">
                  <c:v>-16.940000000001</c:v>
                </c:pt>
                <c:pt idx="1956">
                  <c:v>-15.940000000001</c:v>
                </c:pt>
                <c:pt idx="1957">
                  <c:v>-15.950000000000999</c:v>
                </c:pt>
                <c:pt idx="1958">
                  <c:v>-15.960000000000999</c:v>
                </c:pt>
                <c:pt idx="1959">
                  <c:v>-15.970000000001001</c:v>
                </c:pt>
                <c:pt idx="1960">
                  <c:v>-15.980000000001001</c:v>
                </c:pt>
                <c:pt idx="1961">
                  <c:v>-15.990000000001</c:v>
                </c:pt>
                <c:pt idx="1962">
                  <c:v>-16.000000000000998</c:v>
                </c:pt>
                <c:pt idx="1963">
                  <c:v>-16.010000000001</c:v>
                </c:pt>
                <c:pt idx="1964">
                  <c:v>-16.020000000001001</c:v>
                </c:pt>
                <c:pt idx="1965">
                  <c:v>-16.030000000000999</c:v>
                </c:pt>
                <c:pt idx="1966">
                  <c:v>-16.040000000001001</c:v>
                </c:pt>
                <c:pt idx="1967">
                  <c:v>-16.050000000000999</c:v>
                </c:pt>
                <c:pt idx="1968">
                  <c:v>-16.060000000001001</c:v>
                </c:pt>
                <c:pt idx="1969">
                  <c:v>-16.070000000000999</c:v>
                </c:pt>
                <c:pt idx="1970">
                  <c:v>-16.080000000001</c:v>
                </c:pt>
                <c:pt idx="1971">
                  <c:v>-16.090000000001002</c:v>
                </c:pt>
                <c:pt idx="1972">
                  <c:v>-16.100000000001</c:v>
                </c:pt>
                <c:pt idx="1973">
                  <c:v>-16.110000000001001</c:v>
                </c:pt>
                <c:pt idx="1974">
                  <c:v>-16.120000000000999</c:v>
                </c:pt>
                <c:pt idx="1975">
                  <c:v>-16.130000000001001</c:v>
                </c:pt>
                <c:pt idx="1976">
                  <c:v>-16.140000000000999</c:v>
                </c:pt>
                <c:pt idx="1977">
                  <c:v>-16.150000000001</c:v>
                </c:pt>
                <c:pt idx="1978">
                  <c:v>-16.160000000000998</c:v>
                </c:pt>
                <c:pt idx="1979">
                  <c:v>-16.170000000001</c:v>
                </c:pt>
                <c:pt idx="1980">
                  <c:v>-16.180000000001002</c:v>
                </c:pt>
                <c:pt idx="1981">
                  <c:v>-16.190000000001</c:v>
                </c:pt>
                <c:pt idx="1982">
                  <c:v>-16.200000000001001</c:v>
                </c:pt>
                <c:pt idx="1983">
                  <c:v>-16.210000000000999</c:v>
                </c:pt>
                <c:pt idx="1984">
                  <c:v>-16.220000000001001</c:v>
                </c:pt>
                <c:pt idx="1985">
                  <c:v>-16.230000000000999</c:v>
                </c:pt>
                <c:pt idx="1986">
                  <c:v>-16.240000000001</c:v>
                </c:pt>
                <c:pt idx="1987">
                  <c:v>-16.250000000000998</c:v>
                </c:pt>
                <c:pt idx="1988">
                  <c:v>-16.260000000001</c:v>
                </c:pt>
                <c:pt idx="1989">
                  <c:v>-16.270000000001001</c:v>
                </c:pt>
                <c:pt idx="1990">
                  <c:v>-15.270000000001</c:v>
                </c:pt>
                <c:pt idx="1991">
                  <c:v>-15.280000000000999</c:v>
                </c:pt>
                <c:pt idx="1992">
                  <c:v>-15.290000000000999</c:v>
                </c:pt>
                <c:pt idx="1993">
                  <c:v>-15.300000000001001</c:v>
                </c:pt>
                <c:pt idx="1994">
                  <c:v>-15.310000000001001</c:v>
                </c:pt>
                <c:pt idx="1995">
                  <c:v>-15.320000000001</c:v>
                </c:pt>
                <c:pt idx="1996">
                  <c:v>-15.330000000001</c:v>
                </c:pt>
                <c:pt idx="1997">
                  <c:v>-15.340000000001</c:v>
                </c:pt>
                <c:pt idx="1998">
                  <c:v>-15.350000000001</c:v>
                </c:pt>
                <c:pt idx="1999">
                  <c:v>-15.360000000001</c:v>
                </c:pt>
                <c:pt idx="2000">
                  <c:v>-15.370000000000999</c:v>
                </c:pt>
                <c:pt idx="2001">
                  <c:v>-15.380000000001001</c:v>
                </c:pt>
                <c:pt idx="2002">
                  <c:v>-15.390000000001001</c:v>
                </c:pt>
                <c:pt idx="2003">
                  <c:v>-15.400000000001</c:v>
                </c:pt>
                <c:pt idx="2004">
                  <c:v>-15.410000000001</c:v>
                </c:pt>
                <c:pt idx="2005">
                  <c:v>-15.420000000001</c:v>
                </c:pt>
                <c:pt idx="2006">
                  <c:v>-15.430000000001</c:v>
                </c:pt>
                <c:pt idx="2007">
                  <c:v>-15.440000000001</c:v>
                </c:pt>
                <c:pt idx="2008">
                  <c:v>-15.450000000000999</c:v>
                </c:pt>
                <c:pt idx="2009">
                  <c:v>-15.460000000000999</c:v>
                </c:pt>
                <c:pt idx="2010">
                  <c:v>-15.470000000001001</c:v>
                </c:pt>
                <c:pt idx="2011">
                  <c:v>-15.480000000001001</c:v>
                </c:pt>
                <c:pt idx="2012">
                  <c:v>-15.490000000001</c:v>
                </c:pt>
                <c:pt idx="2013">
                  <c:v>-15.500000000001</c:v>
                </c:pt>
                <c:pt idx="2014">
                  <c:v>-15.510000000001</c:v>
                </c:pt>
                <c:pt idx="2015">
                  <c:v>-15.520000000001</c:v>
                </c:pt>
                <c:pt idx="2016">
                  <c:v>-15.530000000000999</c:v>
                </c:pt>
                <c:pt idx="2017">
                  <c:v>-15.540000000000999</c:v>
                </c:pt>
                <c:pt idx="2018">
                  <c:v>-15.640000000001001</c:v>
                </c:pt>
                <c:pt idx="2019">
                  <c:v>-15.650000000001</c:v>
                </c:pt>
                <c:pt idx="2020">
                  <c:v>-15.660000000001</c:v>
                </c:pt>
                <c:pt idx="2021">
                  <c:v>-15.670000000001</c:v>
                </c:pt>
                <c:pt idx="2022">
                  <c:v>-15.680000000001</c:v>
                </c:pt>
                <c:pt idx="2023">
                  <c:v>-15.690000000001</c:v>
                </c:pt>
                <c:pt idx="2024">
                  <c:v>-15.700000000000999</c:v>
                </c:pt>
                <c:pt idx="2025">
                  <c:v>-15.710000000000999</c:v>
                </c:pt>
                <c:pt idx="2026">
                  <c:v>-15.720000000001001</c:v>
                </c:pt>
                <c:pt idx="2027">
                  <c:v>-15.730000000001001</c:v>
                </c:pt>
                <c:pt idx="2028">
                  <c:v>-15.740000000001</c:v>
                </c:pt>
                <c:pt idx="2029">
                  <c:v>-15.840000000001</c:v>
                </c:pt>
                <c:pt idx="2030">
                  <c:v>-15.850000000001</c:v>
                </c:pt>
                <c:pt idx="2031">
                  <c:v>-15.950000000000999</c:v>
                </c:pt>
                <c:pt idx="2032">
                  <c:v>-16.050000000000999</c:v>
                </c:pt>
                <c:pt idx="2033">
                  <c:v>-16.060000000001001</c:v>
                </c:pt>
                <c:pt idx="2034">
                  <c:v>-16.070000000000999</c:v>
                </c:pt>
                <c:pt idx="2035">
                  <c:v>-16.170000000001</c:v>
                </c:pt>
                <c:pt idx="2036">
                  <c:v>-16.180000000001002</c:v>
                </c:pt>
                <c:pt idx="2037">
                  <c:v>-16.280000000000999</c:v>
                </c:pt>
                <c:pt idx="2038">
                  <c:v>-16.290000000001001</c:v>
                </c:pt>
                <c:pt idx="2039">
                  <c:v>-16.390000000000999</c:v>
                </c:pt>
                <c:pt idx="2040">
                  <c:v>-16.400000000001</c:v>
                </c:pt>
                <c:pt idx="2041">
                  <c:v>-16.500000000000998</c:v>
                </c:pt>
                <c:pt idx="2042">
                  <c:v>-16.510000000001</c:v>
                </c:pt>
                <c:pt idx="2043">
                  <c:v>-16.610000000001001</c:v>
                </c:pt>
                <c:pt idx="2044">
                  <c:v>-16.620000000000999</c:v>
                </c:pt>
                <c:pt idx="2045">
                  <c:v>-16.7200000000011</c:v>
                </c:pt>
                <c:pt idx="2046">
                  <c:v>-16.820000000001102</c:v>
                </c:pt>
                <c:pt idx="2047">
                  <c:v>-16.920000000001099</c:v>
                </c:pt>
                <c:pt idx="2048">
                  <c:v>-16.930000000001101</c:v>
                </c:pt>
                <c:pt idx="2049">
                  <c:v>-17.030000000001099</c:v>
                </c:pt>
                <c:pt idx="2050">
                  <c:v>-17.0400000000011</c:v>
                </c:pt>
                <c:pt idx="2051">
                  <c:v>-17.140000000001098</c:v>
                </c:pt>
                <c:pt idx="2052">
                  <c:v>-17.1500000000011</c:v>
                </c:pt>
                <c:pt idx="2053">
                  <c:v>-17.250000000001101</c:v>
                </c:pt>
                <c:pt idx="2054">
                  <c:v>-17.260000000001099</c:v>
                </c:pt>
                <c:pt idx="2055">
                  <c:v>-17.360000000001101</c:v>
                </c:pt>
                <c:pt idx="2056">
                  <c:v>-17.370000000001099</c:v>
                </c:pt>
                <c:pt idx="2057">
                  <c:v>-17.4700000000011</c:v>
                </c:pt>
                <c:pt idx="2058">
                  <c:v>-17.570000000001102</c:v>
                </c:pt>
                <c:pt idx="2059">
                  <c:v>-17.5800000000011</c:v>
                </c:pt>
                <c:pt idx="2060">
                  <c:v>-17.680000000001101</c:v>
                </c:pt>
                <c:pt idx="2061">
                  <c:v>-17.780000000001099</c:v>
                </c:pt>
                <c:pt idx="2062">
                  <c:v>-17.7900000000011</c:v>
                </c:pt>
                <c:pt idx="2063">
                  <c:v>-17.890000000001098</c:v>
                </c:pt>
                <c:pt idx="2064">
                  <c:v>-17.9000000000011</c:v>
                </c:pt>
                <c:pt idx="2065">
                  <c:v>-17.910000000001101</c:v>
                </c:pt>
                <c:pt idx="2066">
                  <c:v>-17.920000000001099</c:v>
                </c:pt>
                <c:pt idx="2067">
                  <c:v>-17.930000000001101</c:v>
                </c:pt>
                <c:pt idx="2068">
                  <c:v>-17.940000000001099</c:v>
                </c:pt>
                <c:pt idx="2069">
                  <c:v>-17.950000000001101</c:v>
                </c:pt>
                <c:pt idx="2070">
                  <c:v>-17.960000000001099</c:v>
                </c:pt>
                <c:pt idx="2071">
                  <c:v>-17.9700000000011</c:v>
                </c:pt>
                <c:pt idx="2072">
                  <c:v>-18.070000000001102</c:v>
                </c:pt>
                <c:pt idx="2073">
                  <c:v>-18.170000000001099</c:v>
                </c:pt>
                <c:pt idx="2074">
                  <c:v>-18.180000000001101</c:v>
                </c:pt>
                <c:pt idx="2075">
                  <c:v>-18.280000000001099</c:v>
                </c:pt>
                <c:pt idx="2076">
                  <c:v>-18.3800000000011</c:v>
                </c:pt>
                <c:pt idx="2077">
                  <c:v>-18.390000000001098</c:v>
                </c:pt>
                <c:pt idx="2078">
                  <c:v>-18.4900000000011</c:v>
                </c:pt>
                <c:pt idx="2079">
                  <c:v>-18.590000000001101</c:v>
                </c:pt>
                <c:pt idx="2080">
                  <c:v>-18.600000000001099</c:v>
                </c:pt>
                <c:pt idx="2081">
                  <c:v>-18.700000000001101</c:v>
                </c:pt>
                <c:pt idx="2082">
                  <c:v>-18.800000000001098</c:v>
                </c:pt>
                <c:pt idx="2083">
                  <c:v>-18.8100000000011</c:v>
                </c:pt>
                <c:pt idx="2084">
                  <c:v>-18.910000000001101</c:v>
                </c:pt>
                <c:pt idx="2085">
                  <c:v>-19.010000000001099</c:v>
                </c:pt>
                <c:pt idx="2086">
                  <c:v>-19.110000000001101</c:v>
                </c:pt>
                <c:pt idx="2087">
                  <c:v>-19.210000000001099</c:v>
                </c:pt>
                <c:pt idx="2088">
                  <c:v>-19.2200000000011</c:v>
                </c:pt>
                <c:pt idx="2089">
                  <c:v>-19.320000000001102</c:v>
                </c:pt>
                <c:pt idx="2090">
                  <c:v>-19.420000000001099</c:v>
                </c:pt>
                <c:pt idx="2091">
                  <c:v>-19.520000000001101</c:v>
                </c:pt>
                <c:pt idx="2092">
                  <c:v>-19.530000000001099</c:v>
                </c:pt>
                <c:pt idx="2093">
                  <c:v>-19.6300000000011</c:v>
                </c:pt>
                <c:pt idx="2094">
                  <c:v>-19.730000000001102</c:v>
                </c:pt>
                <c:pt idx="2095">
                  <c:v>-19.8300000000011</c:v>
                </c:pt>
                <c:pt idx="2096">
                  <c:v>-19.840000000001101</c:v>
                </c:pt>
                <c:pt idx="2097">
                  <c:v>-19.940000000001099</c:v>
                </c:pt>
                <c:pt idx="2098">
                  <c:v>-20.0400000000011</c:v>
                </c:pt>
                <c:pt idx="2099">
                  <c:v>-20.050000000001098</c:v>
                </c:pt>
                <c:pt idx="2100">
                  <c:v>-20.0600000000011</c:v>
                </c:pt>
                <c:pt idx="2101">
                  <c:v>-20.160000000001101</c:v>
                </c:pt>
                <c:pt idx="2102">
                  <c:v>-20.260000000001099</c:v>
                </c:pt>
                <c:pt idx="2103">
                  <c:v>-20.360000000001101</c:v>
                </c:pt>
                <c:pt idx="2104">
                  <c:v>-20.370000000001099</c:v>
                </c:pt>
                <c:pt idx="2105">
                  <c:v>-20.3800000000011</c:v>
                </c:pt>
                <c:pt idx="2106">
                  <c:v>-20.390000000001098</c:v>
                </c:pt>
                <c:pt idx="2107">
                  <c:v>-20.4000000000011</c:v>
                </c:pt>
                <c:pt idx="2108">
                  <c:v>-20.410000000001101</c:v>
                </c:pt>
                <c:pt idx="2109">
                  <c:v>-20.420000000001099</c:v>
                </c:pt>
                <c:pt idx="2110">
                  <c:v>-20.430000000001101</c:v>
                </c:pt>
                <c:pt idx="2111">
                  <c:v>-20.440000000001099</c:v>
                </c:pt>
                <c:pt idx="2112">
                  <c:v>-20.4500000000012</c:v>
                </c:pt>
                <c:pt idx="2113">
                  <c:v>-20.460000000001202</c:v>
                </c:pt>
                <c:pt idx="2114">
                  <c:v>-20.4700000000012</c:v>
                </c:pt>
                <c:pt idx="2115">
                  <c:v>-20.480000000001201</c:v>
                </c:pt>
                <c:pt idx="2116">
                  <c:v>-20.580000000001199</c:v>
                </c:pt>
                <c:pt idx="2117">
                  <c:v>-20.680000000001201</c:v>
                </c:pt>
                <c:pt idx="2118">
                  <c:v>-20.780000000001198</c:v>
                </c:pt>
                <c:pt idx="2119">
                  <c:v>-20.7900000000012</c:v>
                </c:pt>
                <c:pt idx="2120">
                  <c:v>-20.890000000001201</c:v>
                </c:pt>
                <c:pt idx="2121">
                  <c:v>-20.990000000001199</c:v>
                </c:pt>
                <c:pt idx="2122">
                  <c:v>-21.000000000001201</c:v>
                </c:pt>
                <c:pt idx="2123">
                  <c:v>-21.100000000001199</c:v>
                </c:pt>
                <c:pt idx="2124">
                  <c:v>-21.2000000000012</c:v>
                </c:pt>
                <c:pt idx="2125">
                  <c:v>-21.210000000001202</c:v>
                </c:pt>
                <c:pt idx="2126">
                  <c:v>-21.3100000000012</c:v>
                </c:pt>
                <c:pt idx="2127">
                  <c:v>-21.410000000001201</c:v>
                </c:pt>
                <c:pt idx="2128">
                  <c:v>-21.420000000001199</c:v>
                </c:pt>
                <c:pt idx="2129">
                  <c:v>-21.5200000000012</c:v>
                </c:pt>
                <c:pt idx="2130">
                  <c:v>-21.620000000001198</c:v>
                </c:pt>
                <c:pt idx="2131">
                  <c:v>-21.7200000000012</c:v>
                </c:pt>
                <c:pt idx="2132">
                  <c:v>-21.730000000001201</c:v>
                </c:pt>
                <c:pt idx="2133">
                  <c:v>-21.740000000001199</c:v>
                </c:pt>
                <c:pt idx="2134">
                  <c:v>-21.840000000001201</c:v>
                </c:pt>
                <c:pt idx="2135">
                  <c:v>-21.940000000001199</c:v>
                </c:pt>
                <c:pt idx="2136">
                  <c:v>-21.9500000000012</c:v>
                </c:pt>
                <c:pt idx="2137">
                  <c:v>-21.960000000001202</c:v>
                </c:pt>
                <c:pt idx="2138">
                  <c:v>-21.9700000000012</c:v>
                </c:pt>
                <c:pt idx="2139">
                  <c:v>-21.980000000001201</c:v>
                </c:pt>
                <c:pt idx="2140">
                  <c:v>-21.990000000001199</c:v>
                </c:pt>
                <c:pt idx="2141">
                  <c:v>-22.000000000001201</c:v>
                </c:pt>
                <c:pt idx="2142">
                  <c:v>-22.100000000001199</c:v>
                </c:pt>
                <c:pt idx="2143">
                  <c:v>-22.2000000000012</c:v>
                </c:pt>
                <c:pt idx="2144">
                  <c:v>-22.210000000001202</c:v>
                </c:pt>
                <c:pt idx="2145">
                  <c:v>-22.3100000000012</c:v>
                </c:pt>
                <c:pt idx="2146">
                  <c:v>-22.410000000001201</c:v>
                </c:pt>
                <c:pt idx="2147">
                  <c:v>-22.420000000001199</c:v>
                </c:pt>
                <c:pt idx="2148">
                  <c:v>-22.5200000000012</c:v>
                </c:pt>
                <c:pt idx="2149">
                  <c:v>-22.620000000001198</c:v>
                </c:pt>
                <c:pt idx="2150">
                  <c:v>-22.7200000000012</c:v>
                </c:pt>
                <c:pt idx="2151">
                  <c:v>-22.820000000001201</c:v>
                </c:pt>
                <c:pt idx="2152">
                  <c:v>-22.920000000001199</c:v>
                </c:pt>
                <c:pt idx="2153">
                  <c:v>-22.930000000001201</c:v>
                </c:pt>
                <c:pt idx="2154">
                  <c:v>-23.030000000001198</c:v>
                </c:pt>
                <c:pt idx="2155">
                  <c:v>-23.1300000000012</c:v>
                </c:pt>
                <c:pt idx="2156">
                  <c:v>-23.230000000001201</c:v>
                </c:pt>
                <c:pt idx="2157">
                  <c:v>-23.240000000001199</c:v>
                </c:pt>
                <c:pt idx="2158">
                  <c:v>-23.250000000001201</c:v>
                </c:pt>
                <c:pt idx="2159">
                  <c:v>-23.260000000001199</c:v>
                </c:pt>
                <c:pt idx="2160">
                  <c:v>-23.2700000000012</c:v>
                </c:pt>
                <c:pt idx="2161">
                  <c:v>-23.370000000001198</c:v>
                </c:pt>
                <c:pt idx="2162">
                  <c:v>-23.4700000000012</c:v>
                </c:pt>
                <c:pt idx="2163">
                  <c:v>-23.480000000001201</c:v>
                </c:pt>
                <c:pt idx="2164">
                  <c:v>-23.580000000001199</c:v>
                </c:pt>
                <c:pt idx="2165">
                  <c:v>-23.680000000001201</c:v>
                </c:pt>
                <c:pt idx="2166">
                  <c:v>-23.690000000001199</c:v>
                </c:pt>
                <c:pt idx="2167">
                  <c:v>-23.7900000000012</c:v>
                </c:pt>
                <c:pt idx="2168">
                  <c:v>-23.890000000001201</c:v>
                </c:pt>
                <c:pt idx="2169">
                  <c:v>-23.900000000001199</c:v>
                </c:pt>
                <c:pt idx="2170">
                  <c:v>-24.000000000001201</c:v>
                </c:pt>
                <c:pt idx="2171">
                  <c:v>-24.100000000001199</c:v>
                </c:pt>
                <c:pt idx="2172">
                  <c:v>-24.2000000000012</c:v>
                </c:pt>
                <c:pt idx="2173">
                  <c:v>-24.300000000001202</c:v>
                </c:pt>
                <c:pt idx="2174">
                  <c:v>-24.3100000000012</c:v>
                </c:pt>
                <c:pt idx="2175">
                  <c:v>-24.410000000001201</c:v>
                </c:pt>
                <c:pt idx="2176">
                  <c:v>-24.510000000001199</c:v>
                </c:pt>
                <c:pt idx="2177">
                  <c:v>-24.5200000000012</c:v>
                </c:pt>
                <c:pt idx="2178">
                  <c:v>-24.620000000001198</c:v>
                </c:pt>
                <c:pt idx="2179">
                  <c:v>-24.7200000000012</c:v>
                </c:pt>
                <c:pt idx="2180">
                  <c:v>-24.730000000001301</c:v>
                </c:pt>
                <c:pt idx="2181">
                  <c:v>-24.830000000001299</c:v>
                </c:pt>
                <c:pt idx="2182">
                  <c:v>-24.9300000000013</c:v>
                </c:pt>
                <c:pt idx="2183">
                  <c:v>-25.030000000001301</c:v>
                </c:pt>
                <c:pt idx="2184">
                  <c:v>-25.040000000001299</c:v>
                </c:pt>
                <c:pt idx="2185">
                  <c:v>-25.140000000001301</c:v>
                </c:pt>
                <c:pt idx="2186">
                  <c:v>-25.240000000001299</c:v>
                </c:pt>
                <c:pt idx="2187">
                  <c:v>-25.2500000000013</c:v>
                </c:pt>
                <c:pt idx="2188">
                  <c:v>-25.350000000001302</c:v>
                </c:pt>
                <c:pt idx="2189">
                  <c:v>-25.4500000000013</c:v>
                </c:pt>
                <c:pt idx="2190">
                  <c:v>-25.550000000001301</c:v>
                </c:pt>
                <c:pt idx="2191">
                  <c:v>-25.560000000001299</c:v>
                </c:pt>
                <c:pt idx="2192">
                  <c:v>-25.6600000000013</c:v>
                </c:pt>
                <c:pt idx="2193">
                  <c:v>-25.760000000001298</c:v>
                </c:pt>
                <c:pt idx="2194">
                  <c:v>-25.8600000000013</c:v>
                </c:pt>
                <c:pt idx="2195">
                  <c:v>-25.870000000001301</c:v>
                </c:pt>
                <c:pt idx="2196">
                  <c:v>-25.970000000001299</c:v>
                </c:pt>
                <c:pt idx="2197">
                  <c:v>-26.070000000001301</c:v>
                </c:pt>
                <c:pt idx="2198">
                  <c:v>-26.170000000001298</c:v>
                </c:pt>
                <c:pt idx="2199">
                  <c:v>-26.1800000000013</c:v>
                </c:pt>
                <c:pt idx="2200">
                  <c:v>-26.280000000001301</c:v>
                </c:pt>
                <c:pt idx="2201">
                  <c:v>-26.380000000001299</c:v>
                </c:pt>
                <c:pt idx="2202">
                  <c:v>-26.390000000001301</c:v>
                </c:pt>
                <c:pt idx="2203">
                  <c:v>-26.400000000001299</c:v>
                </c:pt>
                <c:pt idx="2204">
                  <c:v>-26.5000000000013</c:v>
                </c:pt>
                <c:pt idx="2205">
                  <c:v>-26.600000000001302</c:v>
                </c:pt>
                <c:pt idx="2206">
                  <c:v>-26.6100000000013</c:v>
                </c:pt>
                <c:pt idx="2207">
                  <c:v>-26.620000000001301</c:v>
                </c:pt>
                <c:pt idx="2208">
                  <c:v>-26.630000000001299</c:v>
                </c:pt>
                <c:pt idx="2209">
                  <c:v>-26.640000000001301</c:v>
                </c:pt>
                <c:pt idx="2210">
                  <c:v>-26.650000000001299</c:v>
                </c:pt>
                <c:pt idx="2211">
                  <c:v>-26.6600000000013</c:v>
                </c:pt>
                <c:pt idx="2212">
                  <c:v>-26.670000000001298</c:v>
                </c:pt>
                <c:pt idx="2213">
                  <c:v>-26.6800000000013</c:v>
                </c:pt>
                <c:pt idx="2214">
                  <c:v>-26.690000000001302</c:v>
                </c:pt>
                <c:pt idx="2215">
                  <c:v>-26.7000000000013</c:v>
                </c:pt>
                <c:pt idx="2216">
                  <c:v>-26.710000000001301</c:v>
                </c:pt>
                <c:pt idx="2217">
                  <c:v>-26.720000000001299</c:v>
                </c:pt>
                <c:pt idx="2218">
                  <c:v>-26.730000000001301</c:v>
                </c:pt>
                <c:pt idx="2219">
                  <c:v>-26.740000000001299</c:v>
                </c:pt>
                <c:pt idx="2220">
                  <c:v>-26.7500000000013</c:v>
                </c:pt>
                <c:pt idx="2221">
                  <c:v>-26.760000000001298</c:v>
                </c:pt>
                <c:pt idx="2222">
                  <c:v>-25.760000000001298</c:v>
                </c:pt>
                <c:pt idx="2223">
                  <c:v>-25.7700000000013</c:v>
                </c:pt>
                <c:pt idx="2224">
                  <c:v>-25.780000000001301</c:v>
                </c:pt>
                <c:pt idx="2225">
                  <c:v>-25.880000000001299</c:v>
                </c:pt>
                <c:pt idx="2226">
                  <c:v>-25.890000000001301</c:v>
                </c:pt>
                <c:pt idx="2227">
                  <c:v>-25.990000000001299</c:v>
                </c:pt>
                <c:pt idx="2228">
                  <c:v>-26.0000000000013</c:v>
                </c:pt>
                <c:pt idx="2229">
                  <c:v>-26.100000000001302</c:v>
                </c:pt>
                <c:pt idx="2230">
                  <c:v>-26.1100000000013</c:v>
                </c:pt>
                <c:pt idx="2231">
                  <c:v>-26.120000000001301</c:v>
                </c:pt>
                <c:pt idx="2232">
                  <c:v>-26.130000000001299</c:v>
                </c:pt>
                <c:pt idx="2233">
                  <c:v>-26.140000000001301</c:v>
                </c:pt>
                <c:pt idx="2234">
                  <c:v>-26.150000000001299</c:v>
                </c:pt>
                <c:pt idx="2235">
                  <c:v>-26.1600000000013</c:v>
                </c:pt>
                <c:pt idx="2236">
                  <c:v>-26.170000000001298</c:v>
                </c:pt>
                <c:pt idx="2237">
                  <c:v>-26.1800000000013</c:v>
                </c:pt>
                <c:pt idx="2238">
                  <c:v>-26.190000000001302</c:v>
                </c:pt>
                <c:pt idx="2239">
                  <c:v>-26.2000000000013</c:v>
                </c:pt>
                <c:pt idx="2240">
                  <c:v>-26.210000000001301</c:v>
                </c:pt>
                <c:pt idx="2241">
                  <c:v>-26.220000000001299</c:v>
                </c:pt>
                <c:pt idx="2242">
                  <c:v>-26.230000000001301</c:v>
                </c:pt>
                <c:pt idx="2243">
                  <c:v>-26.240000000001299</c:v>
                </c:pt>
                <c:pt idx="2244">
                  <c:v>-26.2500000000013</c:v>
                </c:pt>
                <c:pt idx="2245">
                  <c:v>-26.260000000001298</c:v>
                </c:pt>
                <c:pt idx="2246">
                  <c:v>-26.270000000001399</c:v>
                </c:pt>
                <c:pt idx="2247">
                  <c:v>-26.370000000001401</c:v>
                </c:pt>
                <c:pt idx="2248">
                  <c:v>-26.380000000001399</c:v>
                </c:pt>
                <c:pt idx="2249">
                  <c:v>-26.3900000000014</c:v>
                </c:pt>
                <c:pt idx="2250">
                  <c:v>-26.400000000001398</c:v>
                </c:pt>
                <c:pt idx="2251">
                  <c:v>-26.5000000000014</c:v>
                </c:pt>
                <c:pt idx="2252">
                  <c:v>-26.510000000001401</c:v>
                </c:pt>
                <c:pt idx="2253">
                  <c:v>-26.520000000001399</c:v>
                </c:pt>
                <c:pt idx="2254">
                  <c:v>-26.530000000001401</c:v>
                </c:pt>
                <c:pt idx="2255">
                  <c:v>-26.630000000001399</c:v>
                </c:pt>
                <c:pt idx="2256">
                  <c:v>-26.6400000000014</c:v>
                </c:pt>
                <c:pt idx="2257">
                  <c:v>-26.650000000001398</c:v>
                </c:pt>
                <c:pt idx="2258">
                  <c:v>-26.6600000000014</c:v>
                </c:pt>
                <c:pt idx="2259">
                  <c:v>-26.760000000001401</c:v>
                </c:pt>
                <c:pt idx="2260">
                  <c:v>-26.770000000001399</c:v>
                </c:pt>
                <c:pt idx="2261">
                  <c:v>-26.780000000001401</c:v>
                </c:pt>
                <c:pt idx="2262">
                  <c:v>-26.790000000001399</c:v>
                </c:pt>
                <c:pt idx="2263">
                  <c:v>-26.8000000000014</c:v>
                </c:pt>
                <c:pt idx="2264">
                  <c:v>-26.810000000001398</c:v>
                </c:pt>
                <c:pt idx="2265">
                  <c:v>-26.8200000000014</c:v>
                </c:pt>
                <c:pt idx="2266">
                  <c:v>-26.830000000001402</c:v>
                </c:pt>
                <c:pt idx="2267">
                  <c:v>-26.8400000000014</c:v>
                </c:pt>
                <c:pt idx="2268">
                  <c:v>-26.850000000001401</c:v>
                </c:pt>
                <c:pt idx="2269">
                  <c:v>-26.950000000001399</c:v>
                </c:pt>
                <c:pt idx="2270">
                  <c:v>-27.0500000000014</c:v>
                </c:pt>
                <c:pt idx="2271">
                  <c:v>-27.060000000001398</c:v>
                </c:pt>
                <c:pt idx="2272">
                  <c:v>-27.1600000000014</c:v>
                </c:pt>
                <c:pt idx="2273">
                  <c:v>-27.260000000001401</c:v>
                </c:pt>
                <c:pt idx="2274">
                  <c:v>-27.270000000001399</c:v>
                </c:pt>
                <c:pt idx="2275">
                  <c:v>-27.280000000001401</c:v>
                </c:pt>
                <c:pt idx="2276">
                  <c:v>-27.380000000001399</c:v>
                </c:pt>
                <c:pt idx="2277">
                  <c:v>-27.4800000000014</c:v>
                </c:pt>
                <c:pt idx="2278">
                  <c:v>-27.490000000001402</c:v>
                </c:pt>
                <c:pt idx="2279">
                  <c:v>-27.5900000000014</c:v>
                </c:pt>
                <c:pt idx="2280">
                  <c:v>-27.600000000001401</c:v>
                </c:pt>
                <c:pt idx="2281">
                  <c:v>-27.610000000001399</c:v>
                </c:pt>
                <c:pt idx="2282">
                  <c:v>-27.620000000001401</c:v>
                </c:pt>
                <c:pt idx="2283">
                  <c:v>-27.630000000001399</c:v>
                </c:pt>
                <c:pt idx="2284">
                  <c:v>-27.6400000000014</c:v>
                </c:pt>
                <c:pt idx="2285">
                  <c:v>-27.650000000001398</c:v>
                </c:pt>
                <c:pt idx="2286">
                  <c:v>-27.7500000000014</c:v>
                </c:pt>
                <c:pt idx="2287">
                  <c:v>-27.760000000001401</c:v>
                </c:pt>
                <c:pt idx="2288">
                  <c:v>-27.770000000001399</c:v>
                </c:pt>
                <c:pt idx="2289">
                  <c:v>-27.780000000001401</c:v>
                </c:pt>
                <c:pt idx="2290">
                  <c:v>-27.880000000001399</c:v>
                </c:pt>
                <c:pt idx="2291">
                  <c:v>-27.8900000000014</c:v>
                </c:pt>
                <c:pt idx="2292">
                  <c:v>-27.990000000001402</c:v>
                </c:pt>
                <c:pt idx="2293">
                  <c:v>-28.0000000000014</c:v>
                </c:pt>
                <c:pt idx="2294">
                  <c:v>-28.100000000001401</c:v>
                </c:pt>
                <c:pt idx="2295">
                  <c:v>-28.110000000001399</c:v>
                </c:pt>
                <c:pt idx="2296">
                  <c:v>-28.120000000001401</c:v>
                </c:pt>
                <c:pt idx="2297">
                  <c:v>-28.130000000001399</c:v>
                </c:pt>
                <c:pt idx="2298">
                  <c:v>-28.2300000000014</c:v>
                </c:pt>
                <c:pt idx="2299">
                  <c:v>-28.240000000001402</c:v>
                </c:pt>
                <c:pt idx="2300">
                  <c:v>-28.2500000000014</c:v>
                </c:pt>
                <c:pt idx="2301">
                  <c:v>-28.260000000001401</c:v>
                </c:pt>
                <c:pt idx="2302">
                  <c:v>-28.270000000001399</c:v>
                </c:pt>
                <c:pt idx="2303">
                  <c:v>-28.280000000001401</c:v>
                </c:pt>
                <c:pt idx="2304">
                  <c:v>-28.290000000001399</c:v>
                </c:pt>
                <c:pt idx="2305">
                  <c:v>-28.3000000000014</c:v>
                </c:pt>
                <c:pt idx="2306">
                  <c:v>-28.310000000001398</c:v>
                </c:pt>
                <c:pt idx="2307">
                  <c:v>-28.3200000000014</c:v>
                </c:pt>
                <c:pt idx="2308">
                  <c:v>-28.330000000001402</c:v>
                </c:pt>
                <c:pt idx="2309">
                  <c:v>-28.3400000000014</c:v>
                </c:pt>
                <c:pt idx="2310">
                  <c:v>-28.350000000001401</c:v>
                </c:pt>
                <c:pt idx="2311">
                  <c:v>-28.360000000001399</c:v>
                </c:pt>
                <c:pt idx="2312">
                  <c:v>-28.3700000000015</c:v>
                </c:pt>
                <c:pt idx="2313">
                  <c:v>-28.380000000001498</c:v>
                </c:pt>
                <c:pt idx="2314">
                  <c:v>-28.3900000000015</c:v>
                </c:pt>
                <c:pt idx="2315">
                  <c:v>-28.400000000001501</c:v>
                </c:pt>
                <c:pt idx="2316">
                  <c:v>-28.410000000001499</c:v>
                </c:pt>
                <c:pt idx="2317">
                  <c:v>-28.420000000001501</c:v>
                </c:pt>
                <c:pt idx="2318">
                  <c:v>-28.430000000001499</c:v>
                </c:pt>
                <c:pt idx="2319">
                  <c:v>-28.440000000001501</c:v>
                </c:pt>
                <c:pt idx="2320">
                  <c:v>-28.450000000001499</c:v>
                </c:pt>
                <c:pt idx="2321">
                  <c:v>-28.4600000000015</c:v>
                </c:pt>
                <c:pt idx="2322">
                  <c:v>-28.470000000001502</c:v>
                </c:pt>
                <c:pt idx="2323">
                  <c:v>-28.4800000000015</c:v>
                </c:pt>
                <c:pt idx="2324">
                  <c:v>-28.580000000001501</c:v>
                </c:pt>
                <c:pt idx="2325">
                  <c:v>-28.590000000001499</c:v>
                </c:pt>
                <c:pt idx="2326">
                  <c:v>-28.690000000001501</c:v>
                </c:pt>
                <c:pt idx="2327">
                  <c:v>-28.700000000001499</c:v>
                </c:pt>
                <c:pt idx="2328">
                  <c:v>-28.7100000000015</c:v>
                </c:pt>
                <c:pt idx="2329">
                  <c:v>-28.720000000001502</c:v>
                </c:pt>
                <c:pt idx="2330">
                  <c:v>-28.7300000000015</c:v>
                </c:pt>
                <c:pt idx="2331">
                  <c:v>-28.740000000001501</c:v>
                </c:pt>
                <c:pt idx="2332">
                  <c:v>-28.750000000001499</c:v>
                </c:pt>
                <c:pt idx="2333">
                  <c:v>-28.760000000001501</c:v>
                </c:pt>
                <c:pt idx="2334">
                  <c:v>-28.770000000001499</c:v>
                </c:pt>
                <c:pt idx="2335">
                  <c:v>-28.7800000000015</c:v>
                </c:pt>
                <c:pt idx="2336">
                  <c:v>-28.880000000001498</c:v>
                </c:pt>
                <c:pt idx="2337">
                  <c:v>-28.8900000000015</c:v>
                </c:pt>
                <c:pt idx="2338">
                  <c:v>-28.900000000001501</c:v>
                </c:pt>
                <c:pt idx="2339">
                  <c:v>-28.910000000001499</c:v>
                </c:pt>
                <c:pt idx="2340">
                  <c:v>-29.010000000001501</c:v>
                </c:pt>
                <c:pt idx="2341">
                  <c:v>-29.020000000001499</c:v>
                </c:pt>
                <c:pt idx="2342">
                  <c:v>-29.0300000000015</c:v>
                </c:pt>
                <c:pt idx="2343">
                  <c:v>-29.040000000001498</c:v>
                </c:pt>
                <c:pt idx="2344">
                  <c:v>-29.1400000000015</c:v>
                </c:pt>
                <c:pt idx="2345">
                  <c:v>-29.150000000001501</c:v>
                </c:pt>
                <c:pt idx="2346">
                  <c:v>-29.250000000001499</c:v>
                </c:pt>
                <c:pt idx="2347">
                  <c:v>-29.260000000001501</c:v>
                </c:pt>
                <c:pt idx="2348">
                  <c:v>-29.270000000001499</c:v>
                </c:pt>
                <c:pt idx="2349">
                  <c:v>-29.2800000000015</c:v>
                </c:pt>
                <c:pt idx="2350">
                  <c:v>-29.290000000001498</c:v>
                </c:pt>
                <c:pt idx="2351">
                  <c:v>-29.3000000000015</c:v>
                </c:pt>
                <c:pt idx="2352">
                  <c:v>-29.310000000001502</c:v>
                </c:pt>
                <c:pt idx="2353">
                  <c:v>-29.3200000000015</c:v>
                </c:pt>
                <c:pt idx="2354">
                  <c:v>-29.330000000001501</c:v>
                </c:pt>
                <c:pt idx="2355">
                  <c:v>-29.340000000001499</c:v>
                </c:pt>
                <c:pt idx="2356">
                  <c:v>-29.350000000001501</c:v>
                </c:pt>
                <c:pt idx="2357">
                  <c:v>-29.360000000001499</c:v>
                </c:pt>
                <c:pt idx="2358">
                  <c:v>-29.3700000000015</c:v>
                </c:pt>
                <c:pt idx="2359">
                  <c:v>-29.380000000001498</c:v>
                </c:pt>
                <c:pt idx="2360">
                  <c:v>-29.3900000000015</c:v>
                </c:pt>
                <c:pt idx="2361">
                  <c:v>-29.400000000001501</c:v>
                </c:pt>
                <c:pt idx="2362">
                  <c:v>-29.410000000001499</c:v>
                </c:pt>
                <c:pt idx="2363">
                  <c:v>-29.420000000001501</c:v>
                </c:pt>
                <c:pt idx="2364">
                  <c:v>-29.430000000001499</c:v>
                </c:pt>
                <c:pt idx="2365">
                  <c:v>-29.440000000001501</c:v>
                </c:pt>
                <c:pt idx="2366">
                  <c:v>-29.450000000001499</c:v>
                </c:pt>
                <c:pt idx="2367">
                  <c:v>-29.4600000000015</c:v>
                </c:pt>
                <c:pt idx="2368">
                  <c:v>-29.470000000001502</c:v>
                </c:pt>
                <c:pt idx="2369">
                  <c:v>-29.4800000000015</c:v>
                </c:pt>
                <c:pt idx="2370">
                  <c:v>-29.490000000001501</c:v>
                </c:pt>
                <c:pt idx="2371">
                  <c:v>-29.500000000001499</c:v>
                </c:pt>
                <c:pt idx="2372">
                  <c:v>-29.510000000001501</c:v>
                </c:pt>
                <c:pt idx="2373">
                  <c:v>-29.520000000001499</c:v>
                </c:pt>
                <c:pt idx="2374">
                  <c:v>-29.5300000000015</c:v>
                </c:pt>
                <c:pt idx="2375">
                  <c:v>-29.540000000001498</c:v>
                </c:pt>
                <c:pt idx="2376">
                  <c:v>-29.550000000001599</c:v>
                </c:pt>
                <c:pt idx="2377">
                  <c:v>-29.560000000001601</c:v>
                </c:pt>
                <c:pt idx="2378">
                  <c:v>-29.570000000001599</c:v>
                </c:pt>
                <c:pt idx="2379">
                  <c:v>-29.6700000000016</c:v>
                </c:pt>
                <c:pt idx="2380">
                  <c:v>-29.680000000001598</c:v>
                </c:pt>
                <c:pt idx="2381">
                  <c:v>-29.7800000000016</c:v>
                </c:pt>
                <c:pt idx="2382">
                  <c:v>-29.790000000001601</c:v>
                </c:pt>
                <c:pt idx="2383">
                  <c:v>-29.800000000001599</c:v>
                </c:pt>
                <c:pt idx="2384">
                  <c:v>-29.810000000001601</c:v>
                </c:pt>
                <c:pt idx="2385">
                  <c:v>-29.820000000001599</c:v>
                </c:pt>
                <c:pt idx="2386">
                  <c:v>-29.830000000001601</c:v>
                </c:pt>
                <c:pt idx="2387">
                  <c:v>-29.840000000001599</c:v>
                </c:pt>
                <c:pt idx="2388">
                  <c:v>-29.8500000000016</c:v>
                </c:pt>
                <c:pt idx="2389">
                  <c:v>-29.860000000001602</c:v>
                </c:pt>
                <c:pt idx="2390">
                  <c:v>-29.8700000000016</c:v>
                </c:pt>
                <c:pt idx="2391">
                  <c:v>-29.880000000001601</c:v>
                </c:pt>
                <c:pt idx="2392">
                  <c:v>-29.890000000001599</c:v>
                </c:pt>
                <c:pt idx="2393">
                  <c:v>-29.900000000001601</c:v>
                </c:pt>
                <c:pt idx="2394">
                  <c:v>-29.910000000001599</c:v>
                </c:pt>
                <c:pt idx="2395">
                  <c:v>-29.9200000000016</c:v>
                </c:pt>
                <c:pt idx="2396">
                  <c:v>-29.930000000001598</c:v>
                </c:pt>
                <c:pt idx="2397">
                  <c:v>-29.9400000000016</c:v>
                </c:pt>
                <c:pt idx="2398">
                  <c:v>-29.950000000001602</c:v>
                </c:pt>
                <c:pt idx="2399">
                  <c:v>-29.9600000000016</c:v>
                </c:pt>
                <c:pt idx="2400">
                  <c:v>-29.970000000001601</c:v>
                </c:pt>
                <c:pt idx="2401">
                  <c:v>-29.980000000001599</c:v>
                </c:pt>
                <c:pt idx="2402">
                  <c:v>-29.990000000001601</c:v>
                </c:pt>
                <c:pt idx="2403">
                  <c:v>-30.000000000001599</c:v>
                </c:pt>
                <c:pt idx="2404">
                  <c:v>-30.0100000000016</c:v>
                </c:pt>
                <c:pt idx="2405">
                  <c:v>-30.020000000001598</c:v>
                </c:pt>
                <c:pt idx="2406">
                  <c:v>-30.0300000000016</c:v>
                </c:pt>
                <c:pt idx="2407">
                  <c:v>-30.040000000001601</c:v>
                </c:pt>
                <c:pt idx="2408">
                  <c:v>-30.050000000001599</c:v>
                </c:pt>
                <c:pt idx="2409">
                  <c:v>-30.060000000001601</c:v>
                </c:pt>
                <c:pt idx="2410">
                  <c:v>-30.070000000001599</c:v>
                </c:pt>
                <c:pt idx="2411">
                  <c:v>-30.080000000001601</c:v>
                </c:pt>
                <c:pt idx="2412">
                  <c:v>-30.090000000001599</c:v>
                </c:pt>
                <c:pt idx="2413">
                  <c:v>-30.1000000000016</c:v>
                </c:pt>
                <c:pt idx="2414">
                  <c:v>-30.110000000001602</c:v>
                </c:pt>
                <c:pt idx="2415">
                  <c:v>-30.1200000000016</c:v>
                </c:pt>
                <c:pt idx="2416">
                  <c:v>-30.130000000001601</c:v>
                </c:pt>
                <c:pt idx="2417">
                  <c:v>-30.140000000001599</c:v>
                </c:pt>
                <c:pt idx="2418">
                  <c:v>-30.150000000001601</c:v>
                </c:pt>
                <c:pt idx="2419">
                  <c:v>-30.160000000001599</c:v>
                </c:pt>
                <c:pt idx="2420">
                  <c:v>-30.1700000000016</c:v>
                </c:pt>
                <c:pt idx="2421">
                  <c:v>-30.180000000001598</c:v>
                </c:pt>
                <c:pt idx="2422">
                  <c:v>-30.1900000000016</c:v>
                </c:pt>
                <c:pt idx="2423">
                  <c:v>-30.200000000001602</c:v>
                </c:pt>
                <c:pt idx="2424">
                  <c:v>-30.2100000000016</c:v>
                </c:pt>
                <c:pt idx="2425">
                  <c:v>-30.220000000001601</c:v>
                </c:pt>
                <c:pt idx="2426">
                  <c:v>-30.230000000001599</c:v>
                </c:pt>
                <c:pt idx="2427">
                  <c:v>-30.240000000001601</c:v>
                </c:pt>
                <c:pt idx="2428">
                  <c:v>-30.250000000001599</c:v>
                </c:pt>
                <c:pt idx="2429">
                  <c:v>-30.2600000000016</c:v>
                </c:pt>
                <c:pt idx="2430">
                  <c:v>-30.270000000001598</c:v>
                </c:pt>
                <c:pt idx="2431">
                  <c:v>-30.2800000000016</c:v>
                </c:pt>
                <c:pt idx="2432">
                  <c:v>-30.290000000001601</c:v>
                </c:pt>
                <c:pt idx="2433">
                  <c:v>-30.300000000001599</c:v>
                </c:pt>
                <c:pt idx="2434">
                  <c:v>-30.310000000001601</c:v>
                </c:pt>
                <c:pt idx="2435">
                  <c:v>-30.320000000001599</c:v>
                </c:pt>
                <c:pt idx="2436">
                  <c:v>-30.330000000001601</c:v>
                </c:pt>
                <c:pt idx="2437">
                  <c:v>-30.340000000001599</c:v>
                </c:pt>
                <c:pt idx="2438">
                  <c:v>-30.3500000000016</c:v>
                </c:pt>
                <c:pt idx="2439">
                  <c:v>-30.360000000001602</c:v>
                </c:pt>
                <c:pt idx="2440">
                  <c:v>-30.3700000000016</c:v>
                </c:pt>
                <c:pt idx="2441">
                  <c:v>-30.380000000001701</c:v>
                </c:pt>
                <c:pt idx="2442">
                  <c:v>-30.390000000001699</c:v>
                </c:pt>
                <c:pt idx="2443">
                  <c:v>-30.4000000000017</c:v>
                </c:pt>
                <c:pt idx="2444">
                  <c:v>-30.410000000001698</c:v>
                </c:pt>
                <c:pt idx="2445">
                  <c:v>-30.4200000000017</c:v>
                </c:pt>
                <c:pt idx="2446">
                  <c:v>-30.430000000001701</c:v>
                </c:pt>
                <c:pt idx="2447">
                  <c:v>-30.440000000001699</c:v>
                </c:pt>
                <c:pt idx="2448">
                  <c:v>-30.540000000001701</c:v>
                </c:pt>
                <c:pt idx="2449">
                  <c:v>-30.550000000001699</c:v>
                </c:pt>
                <c:pt idx="2450">
                  <c:v>-30.6500000000017</c:v>
                </c:pt>
                <c:pt idx="2451">
                  <c:v>-30.660000000001698</c:v>
                </c:pt>
                <c:pt idx="2452">
                  <c:v>-30.6700000000017</c:v>
                </c:pt>
                <c:pt idx="2453">
                  <c:v>-30.680000000001701</c:v>
                </c:pt>
                <c:pt idx="2454">
                  <c:v>-30.690000000001699</c:v>
                </c:pt>
                <c:pt idx="2455">
                  <c:v>-30.700000000001701</c:v>
                </c:pt>
                <c:pt idx="2456">
                  <c:v>-30.710000000001699</c:v>
                </c:pt>
                <c:pt idx="2457">
                  <c:v>-30.8100000000017</c:v>
                </c:pt>
                <c:pt idx="2458">
                  <c:v>-30.820000000001698</c:v>
                </c:pt>
                <c:pt idx="2459">
                  <c:v>-30.8300000000017</c:v>
                </c:pt>
                <c:pt idx="2460">
                  <c:v>-30.840000000001702</c:v>
                </c:pt>
                <c:pt idx="2461">
                  <c:v>-30.8500000000017</c:v>
                </c:pt>
                <c:pt idx="2462">
                  <c:v>-30.860000000001701</c:v>
                </c:pt>
                <c:pt idx="2463">
                  <c:v>-30.870000000001699</c:v>
                </c:pt>
                <c:pt idx="2464">
                  <c:v>-30.880000000001701</c:v>
                </c:pt>
                <c:pt idx="2465">
                  <c:v>-30.890000000001699</c:v>
                </c:pt>
                <c:pt idx="2466">
                  <c:v>-30.9000000000017</c:v>
                </c:pt>
                <c:pt idx="2467">
                  <c:v>-30.910000000001698</c:v>
                </c:pt>
                <c:pt idx="2468">
                  <c:v>-30.9200000000017</c:v>
                </c:pt>
                <c:pt idx="2469">
                  <c:v>-30.930000000001701</c:v>
                </c:pt>
                <c:pt idx="2470">
                  <c:v>-30.940000000001699</c:v>
                </c:pt>
                <c:pt idx="2471">
                  <c:v>-30.950000000001701</c:v>
                </c:pt>
                <c:pt idx="2472">
                  <c:v>-30.960000000001699</c:v>
                </c:pt>
                <c:pt idx="2473">
                  <c:v>-30.970000000001701</c:v>
                </c:pt>
                <c:pt idx="2474">
                  <c:v>-30.980000000001699</c:v>
                </c:pt>
                <c:pt idx="2475">
                  <c:v>-30.9900000000017</c:v>
                </c:pt>
                <c:pt idx="2476">
                  <c:v>-31.000000000001702</c:v>
                </c:pt>
                <c:pt idx="2477">
                  <c:v>-31.0100000000017</c:v>
                </c:pt>
                <c:pt idx="2478">
                  <c:v>-31.110000000001701</c:v>
                </c:pt>
                <c:pt idx="2479">
                  <c:v>-31.210000000001699</c:v>
                </c:pt>
                <c:pt idx="2480">
                  <c:v>-31.3100000000017</c:v>
                </c:pt>
                <c:pt idx="2481">
                  <c:v>-31.320000000001698</c:v>
                </c:pt>
                <c:pt idx="2482">
                  <c:v>-31.4200000000017</c:v>
                </c:pt>
                <c:pt idx="2483">
                  <c:v>-31.520000000001701</c:v>
                </c:pt>
                <c:pt idx="2484">
                  <c:v>-31.530000000001699</c:v>
                </c:pt>
                <c:pt idx="2485">
                  <c:v>-31.630000000001701</c:v>
                </c:pt>
                <c:pt idx="2486">
                  <c:v>-31.730000000001699</c:v>
                </c:pt>
                <c:pt idx="2487">
                  <c:v>-31.7400000000017</c:v>
                </c:pt>
                <c:pt idx="2488">
                  <c:v>-31.840000000001702</c:v>
                </c:pt>
                <c:pt idx="2489">
                  <c:v>-31.940000000001699</c:v>
                </c:pt>
                <c:pt idx="2490">
                  <c:v>-31.950000000001701</c:v>
                </c:pt>
                <c:pt idx="2491">
                  <c:v>-31.960000000001699</c:v>
                </c:pt>
                <c:pt idx="2492">
                  <c:v>-31.970000000001701</c:v>
                </c:pt>
                <c:pt idx="2493">
                  <c:v>-31.980000000001699</c:v>
                </c:pt>
                <c:pt idx="2494">
                  <c:v>-32.080000000001696</c:v>
                </c:pt>
                <c:pt idx="2495">
                  <c:v>-32.180000000001698</c:v>
                </c:pt>
                <c:pt idx="2496">
                  <c:v>-32.190000000001703</c:v>
                </c:pt>
                <c:pt idx="2497">
                  <c:v>-32.290000000001697</c:v>
                </c:pt>
                <c:pt idx="2498">
                  <c:v>-32.390000000001699</c:v>
                </c:pt>
                <c:pt idx="2499">
                  <c:v>-32.400000000001697</c:v>
                </c:pt>
                <c:pt idx="2500">
                  <c:v>-32.500000000001698</c:v>
                </c:pt>
                <c:pt idx="2501">
                  <c:v>-32.6000000000017</c:v>
                </c:pt>
                <c:pt idx="2502">
                  <c:v>-32.700000000001701</c:v>
                </c:pt>
                <c:pt idx="2503">
                  <c:v>-32.710000000001699</c:v>
                </c:pt>
                <c:pt idx="2504">
                  <c:v>-32.8100000000017</c:v>
                </c:pt>
                <c:pt idx="2505">
                  <c:v>-32.910000000001702</c:v>
                </c:pt>
                <c:pt idx="2506">
                  <c:v>-33.010000000001703</c:v>
                </c:pt>
                <c:pt idx="2507">
                  <c:v>-33.020000000001701</c:v>
                </c:pt>
                <c:pt idx="2508">
                  <c:v>-33.120000000001703</c:v>
                </c:pt>
                <c:pt idx="2509">
                  <c:v>-33.130000000001701</c:v>
                </c:pt>
                <c:pt idx="2510">
                  <c:v>-33.140000000001699</c:v>
                </c:pt>
                <c:pt idx="2511">
                  <c:v>-33.150000000001697</c:v>
                </c:pt>
                <c:pt idx="2512">
                  <c:v>-33.160000000001702</c:v>
                </c:pt>
                <c:pt idx="2513">
                  <c:v>-33.1700000000017</c:v>
                </c:pt>
                <c:pt idx="2514">
                  <c:v>-33.180000000001698</c:v>
                </c:pt>
                <c:pt idx="2515">
                  <c:v>-33.280000000001699</c:v>
                </c:pt>
                <c:pt idx="2516">
                  <c:v>-33.290000000001697</c:v>
                </c:pt>
                <c:pt idx="2517">
                  <c:v>-33.300000000001702</c:v>
                </c:pt>
                <c:pt idx="2518">
                  <c:v>-33.3100000000017</c:v>
                </c:pt>
                <c:pt idx="2519">
                  <c:v>-33.320000000001698</c:v>
                </c:pt>
                <c:pt idx="2520">
                  <c:v>-33.330000000001696</c:v>
                </c:pt>
                <c:pt idx="2521">
                  <c:v>-33.340000000001702</c:v>
                </c:pt>
                <c:pt idx="2522">
                  <c:v>-33.440000000001703</c:v>
                </c:pt>
                <c:pt idx="2523">
                  <c:v>-33.450000000001701</c:v>
                </c:pt>
                <c:pt idx="2524">
                  <c:v>-33.460000000001699</c:v>
                </c:pt>
                <c:pt idx="2525">
                  <c:v>-33.470000000001697</c:v>
                </c:pt>
                <c:pt idx="2526">
                  <c:v>-33.480000000001702</c:v>
                </c:pt>
                <c:pt idx="2527">
                  <c:v>-33.4900000000017</c:v>
                </c:pt>
                <c:pt idx="2528">
                  <c:v>-33.500000000001698</c:v>
                </c:pt>
                <c:pt idx="2529">
                  <c:v>-33.510000000001703</c:v>
                </c:pt>
                <c:pt idx="2530">
                  <c:v>-33.520000000001701</c:v>
                </c:pt>
                <c:pt idx="2531">
                  <c:v>-33.530000000001699</c:v>
                </c:pt>
                <c:pt idx="2532">
                  <c:v>-33.540000000001697</c:v>
                </c:pt>
                <c:pt idx="2533">
                  <c:v>-33.640000000001699</c:v>
                </c:pt>
                <c:pt idx="2534">
                  <c:v>-33.650000000001697</c:v>
                </c:pt>
                <c:pt idx="2535">
                  <c:v>-33.660000000001702</c:v>
                </c:pt>
                <c:pt idx="2536">
                  <c:v>-33.6700000000017</c:v>
                </c:pt>
                <c:pt idx="2537">
                  <c:v>-33.680000000001698</c:v>
                </c:pt>
                <c:pt idx="2538">
                  <c:v>-33.690000000001703</c:v>
                </c:pt>
                <c:pt idx="2539">
                  <c:v>-33.700000000001701</c:v>
                </c:pt>
                <c:pt idx="2540">
                  <c:v>-33.710000000001699</c:v>
                </c:pt>
                <c:pt idx="2541">
                  <c:v>-33.720000000001697</c:v>
                </c:pt>
                <c:pt idx="2542">
                  <c:v>-33.730000000001702</c:v>
                </c:pt>
                <c:pt idx="2543">
                  <c:v>-33.7400000000017</c:v>
                </c:pt>
                <c:pt idx="2544">
                  <c:v>-33.750000000001698</c:v>
                </c:pt>
                <c:pt idx="2545">
                  <c:v>-33.8500000000017</c:v>
                </c:pt>
                <c:pt idx="2546">
                  <c:v>-33.860000000001698</c:v>
                </c:pt>
                <c:pt idx="2547">
                  <c:v>-33.870000000001703</c:v>
                </c:pt>
                <c:pt idx="2548">
                  <c:v>-33.880000000001701</c:v>
                </c:pt>
                <c:pt idx="2549">
                  <c:v>-33.890000000001699</c:v>
                </c:pt>
                <c:pt idx="2550">
                  <c:v>-33.900000000001697</c:v>
                </c:pt>
                <c:pt idx="2551">
                  <c:v>-33.910000000001702</c:v>
                </c:pt>
                <c:pt idx="2552">
                  <c:v>-33.9200000000017</c:v>
                </c:pt>
                <c:pt idx="2553">
                  <c:v>-33.930000000001698</c:v>
                </c:pt>
                <c:pt idx="2554">
                  <c:v>-33.940000000001703</c:v>
                </c:pt>
                <c:pt idx="2555">
                  <c:v>-33.950000000001701</c:v>
                </c:pt>
                <c:pt idx="2556">
                  <c:v>-33.960000000001699</c:v>
                </c:pt>
                <c:pt idx="2557">
                  <c:v>-33.970000000001697</c:v>
                </c:pt>
                <c:pt idx="2558">
                  <c:v>-34.070000000001698</c:v>
                </c:pt>
                <c:pt idx="2559">
                  <c:v>-34.1700000000017</c:v>
                </c:pt>
                <c:pt idx="2560">
                  <c:v>-34.270000000001701</c:v>
                </c:pt>
                <c:pt idx="2561">
                  <c:v>-34.370000000001703</c:v>
                </c:pt>
                <c:pt idx="2562">
                  <c:v>-34.380000000001701</c:v>
                </c:pt>
                <c:pt idx="2563">
                  <c:v>-34.480000000001702</c:v>
                </c:pt>
                <c:pt idx="2564">
                  <c:v>-34.580000000001696</c:v>
                </c:pt>
                <c:pt idx="2565">
                  <c:v>-34.590000000001702</c:v>
                </c:pt>
                <c:pt idx="2566">
                  <c:v>-34.6000000000017</c:v>
                </c:pt>
                <c:pt idx="2567">
                  <c:v>-34.610000000001698</c:v>
                </c:pt>
                <c:pt idx="2568">
                  <c:v>-34.620000000001703</c:v>
                </c:pt>
                <c:pt idx="2569">
                  <c:v>-34.630000000001701</c:v>
                </c:pt>
                <c:pt idx="2570">
                  <c:v>-34.640000000001599</c:v>
                </c:pt>
                <c:pt idx="2571">
                  <c:v>-34.650000000001597</c:v>
                </c:pt>
                <c:pt idx="2572">
                  <c:v>-34.660000000001602</c:v>
                </c:pt>
                <c:pt idx="2573">
                  <c:v>-34.6700000000016</c:v>
                </c:pt>
                <c:pt idx="2574">
                  <c:v>-34.680000000001598</c:v>
                </c:pt>
                <c:pt idx="2575">
                  <c:v>-34.690000000001604</c:v>
                </c:pt>
                <c:pt idx="2576">
                  <c:v>-34.700000000001602</c:v>
                </c:pt>
                <c:pt idx="2577">
                  <c:v>-34.7100000000016</c:v>
                </c:pt>
                <c:pt idx="2578">
                  <c:v>-34.720000000001598</c:v>
                </c:pt>
                <c:pt idx="2579">
                  <c:v>-34.730000000001603</c:v>
                </c:pt>
                <c:pt idx="2580">
                  <c:v>-34.740000000001601</c:v>
                </c:pt>
                <c:pt idx="2581">
                  <c:v>-34.750000000001599</c:v>
                </c:pt>
                <c:pt idx="2582">
                  <c:v>-34.760000000001597</c:v>
                </c:pt>
                <c:pt idx="2583">
                  <c:v>-34.770000000001602</c:v>
                </c:pt>
                <c:pt idx="2584">
                  <c:v>-34.7800000000016</c:v>
                </c:pt>
                <c:pt idx="2585">
                  <c:v>-34.790000000001598</c:v>
                </c:pt>
                <c:pt idx="2586">
                  <c:v>-34.800000000001603</c:v>
                </c:pt>
                <c:pt idx="2587">
                  <c:v>-34.810000000001601</c:v>
                </c:pt>
                <c:pt idx="2588">
                  <c:v>-34.820000000001599</c:v>
                </c:pt>
                <c:pt idx="2589">
                  <c:v>-34.830000000001597</c:v>
                </c:pt>
                <c:pt idx="2590">
                  <c:v>-34.840000000001602</c:v>
                </c:pt>
                <c:pt idx="2591">
                  <c:v>-34.8500000000016</c:v>
                </c:pt>
                <c:pt idx="2592">
                  <c:v>-34.860000000001598</c:v>
                </c:pt>
                <c:pt idx="2593">
                  <c:v>-34.870000000001603</c:v>
                </c:pt>
                <c:pt idx="2594">
                  <c:v>-34.880000000001601</c:v>
                </c:pt>
                <c:pt idx="2595">
                  <c:v>-34.890000000001599</c:v>
                </c:pt>
                <c:pt idx="2596">
                  <c:v>-34.900000000001597</c:v>
                </c:pt>
                <c:pt idx="2597">
                  <c:v>-34.910000000001602</c:v>
                </c:pt>
                <c:pt idx="2598">
                  <c:v>-34.9200000000016</c:v>
                </c:pt>
                <c:pt idx="2599">
                  <c:v>-34.930000000001598</c:v>
                </c:pt>
                <c:pt idx="2600">
                  <c:v>-34.940000000001604</c:v>
                </c:pt>
                <c:pt idx="2601">
                  <c:v>-34.950000000001602</c:v>
                </c:pt>
                <c:pt idx="2602">
                  <c:v>-34.9600000000016</c:v>
                </c:pt>
                <c:pt idx="2603">
                  <c:v>-34.970000000001598</c:v>
                </c:pt>
                <c:pt idx="2604">
                  <c:v>-34.980000000001603</c:v>
                </c:pt>
                <c:pt idx="2605">
                  <c:v>-34.990000000001601</c:v>
                </c:pt>
                <c:pt idx="2606">
                  <c:v>-35.000000000001599</c:v>
                </c:pt>
                <c:pt idx="2607">
                  <c:v>-35.010000000001597</c:v>
                </c:pt>
                <c:pt idx="2608">
                  <c:v>-35.020000000001602</c:v>
                </c:pt>
                <c:pt idx="2609">
                  <c:v>-35.0300000000016</c:v>
                </c:pt>
                <c:pt idx="2610">
                  <c:v>-35.040000000001598</c:v>
                </c:pt>
                <c:pt idx="2611">
                  <c:v>-35.050000000001603</c:v>
                </c:pt>
                <c:pt idx="2612">
                  <c:v>-35.060000000001601</c:v>
                </c:pt>
                <c:pt idx="2613">
                  <c:v>-35.070000000001599</c:v>
                </c:pt>
                <c:pt idx="2614">
                  <c:v>-35.080000000001597</c:v>
                </c:pt>
                <c:pt idx="2615">
                  <c:v>-35.090000000001602</c:v>
                </c:pt>
                <c:pt idx="2616">
                  <c:v>-35.1000000000016</c:v>
                </c:pt>
                <c:pt idx="2617">
                  <c:v>-35.110000000001598</c:v>
                </c:pt>
                <c:pt idx="2618">
                  <c:v>-34.110000000001598</c:v>
                </c:pt>
                <c:pt idx="2619">
                  <c:v>-34.120000000001603</c:v>
                </c:pt>
                <c:pt idx="2620">
                  <c:v>-34.130000000001601</c:v>
                </c:pt>
                <c:pt idx="2621">
                  <c:v>-34.140000000001599</c:v>
                </c:pt>
                <c:pt idx="2622">
                  <c:v>-34.150000000001498</c:v>
                </c:pt>
                <c:pt idx="2623">
                  <c:v>-34.160000000001503</c:v>
                </c:pt>
                <c:pt idx="2624">
                  <c:v>-34.170000000001501</c:v>
                </c:pt>
                <c:pt idx="2625">
                  <c:v>-34.180000000001499</c:v>
                </c:pt>
                <c:pt idx="2626">
                  <c:v>-34.190000000001497</c:v>
                </c:pt>
                <c:pt idx="2627">
                  <c:v>-34.200000000001502</c:v>
                </c:pt>
                <c:pt idx="2628">
                  <c:v>-34.2100000000015</c:v>
                </c:pt>
                <c:pt idx="2629">
                  <c:v>-34.220000000001498</c:v>
                </c:pt>
                <c:pt idx="2630">
                  <c:v>-34.230000000001503</c:v>
                </c:pt>
                <c:pt idx="2631">
                  <c:v>-34.240000000001501</c:v>
                </c:pt>
                <c:pt idx="2632">
                  <c:v>-34.250000000001499</c:v>
                </c:pt>
                <c:pt idx="2633">
                  <c:v>-34.260000000001497</c:v>
                </c:pt>
                <c:pt idx="2634">
                  <c:v>-34.270000000001502</c:v>
                </c:pt>
                <c:pt idx="2635">
                  <c:v>-34.2800000000015</c:v>
                </c:pt>
                <c:pt idx="2636">
                  <c:v>-34.290000000001498</c:v>
                </c:pt>
                <c:pt idx="2637">
                  <c:v>-34.300000000001504</c:v>
                </c:pt>
                <c:pt idx="2638">
                  <c:v>-34.310000000001502</c:v>
                </c:pt>
                <c:pt idx="2639">
                  <c:v>-34.3200000000015</c:v>
                </c:pt>
                <c:pt idx="2640">
                  <c:v>-34.330000000001498</c:v>
                </c:pt>
                <c:pt idx="2641">
                  <c:v>-34.340000000001503</c:v>
                </c:pt>
                <c:pt idx="2642">
                  <c:v>-34.350000000001501</c:v>
                </c:pt>
                <c:pt idx="2643">
                  <c:v>-34.360000000001499</c:v>
                </c:pt>
                <c:pt idx="2644">
                  <c:v>-34.370000000001497</c:v>
                </c:pt>
                <c:pt idx="2645">
                  <c:v>-34.380000000001502</c:v>
                </c:pt>
                <c:pt idx="2646">
                  <c:v>-34.3900000000015</c:v>
                </c:pt>
                <c:pt idx="2647">
                  <c:v>-34.400000000001498</c:v>
                </c:pt>
                <c:pt idx="2648">
                  <c:v>-34.500000000001499</c:v>
                </c:pt>
                <c:pt idx="2649">
                  <c:v>-34.510000000001497</c:v>
                </c:pt>
                <c:pt idx="2650">
                  <c:v>-34.520000000001502</c:v>
                </c:pt>
                <c:pt idx="2651">
                  <c:v>-34.5300000000015</c:v>
                </c:pt>
                <c:pt idx="2652">
                  <c:v>-34.540000000001498</c:v>
                </c:pt>
                <c:pt idx="2653">
                  <c:v>-34.6400000000015</c:v>
                </c:pt>
                <c:pt idx="2654">
                  <c:v>-34.650000000001498</c:v>
                </c:pt>
                <c:pt idx="2655">
                  <c:v>-34.660000000001503</c:v>
                </c:pt>
                <c:pt idx="2656">
                  <c:v>-34.670000000001501</c:v>
                </c:pt>
                <c:pt idx="2657">
                  <c:v>-34.770000000001502</c:v>
                </c:pt>
                <c:pt idx="2658">
                  <c:v>-34.7800000000015</c:v>
                </c:pt>
                <c:pt idx="2659">
                  <c:v>-34.790000000001498</c:v>
                </c:pt>
                <c:pt idx="2660">
                  <c:v>-34.8900000000015</c:v>
                </c:pt>
                <c:pt idx="2661">
                  <c:v>-34.900000000001498</c:v>
                </c:pt>
                <c:pt idx="2662">
                  <c:v>-34.910000000001503</c:v>
                </c:pt>
                <c:pt idx="2663">
                  <c:v>-34.920000000001501</c:v>
                </c:pt>
                <c:pt idx="2664">
                  <c:v>-34.930000000001499</c:v>
                </c:pt>
                <c:pt idx="2665">
                  <c:v>-34.940000000001497</c:v>
                </c:pt>
                <c:pt idx="2666">
                  <c:v>-35.040000000001498</c:v>
                </c:pt>
                <c:pt idx="2667">
                  <c:v>-35.050000000001504</c:v>
                </c:pt>
                <c:pt idx="2668">
                  <c:v>-35.060000000001502</c:v>
                </c:pt>
                <c:pt idx="2669">
                  <c:v>-35.0700000000015</c:v>
                </c:pt>
                <c:pt idx="2670">
                  <c:v>-35.080000000001498</c:v>
                </c:pt>
                <c:pt idx="2671">
                  <c:v>-35.090000000001503</c:v>
                </c:pt>
                <c:pt idx="2672">
                  <c:v>-35.100000000001501</c:v>
                </c:pt>
                <c:pt idx="2673">
                  <c:v>-35.110000000001499</c:v>
                </c:pt>
                <c:pt idx="2674">
                  <c:v>-35.120000000001497</c:v>
                </c:pt>
                <c:pt idx="2675">
                  <c:v>-35.130000000001502</c:v>
                </c:pt>
                <c:pt idx="2676">
                  <c:v>-35.1400000000015</c:v>
                </c:pt>
                <c:pt idx="2677">
                  <c:v>-35.150000000001498</c:v>
                </c:pt>
                <c:pt idx="2678">
                  <c:v>-35.250000000001499</c:v>
                </c:pt>
                <c:pt idx="2679">
                  <c:v>-35.260000000001497</c:v>
                </c:pt>
                <c:pt idx="2680">
                  <c:v>-35.270000000001502</c:v>
                </c:pt>
                <c:pt idx="2681">
                  <c:v>-35.2800000000015</c:v>
                </c:pt>
                <c:pt idx="2682">
                  <c:v>-35.380000000001502</c:v>
                </c:pt>
                <c:pt idx="2683">
                  <c:v>-35.3900000000015</c:v>
                </c:pt>
                <c:pt idx="2684">
                  <c:v>-35.400000000001398</c:v>
                </c:pt>
                <c:pt idx="2685">
                  <c:v>-35.410000000001403</c:v>
                </c:pt>
                <c:pt idx="2686">
                  <c:v>-35.420000000001401</c:v>
                </c:pt>
                <c:pt idx="2687">
                  <c:v>-35.430000000001399</c:v>
                </c:pt>
                <c:pt idx="2688">
                  <c:v>-35.440000000001397</c:v>
                </c:pt>
                <c:pt idx="2689">
                  <c:v>-35.450000000001403</c:v>
                </c:pt>
                <c:pt idx="2690">
                  <c:v>-35.460000000001401</c:v>
                </c:pt>
                <c:pt idx="2691">
                  <c:v>-35.470000000001399</c:v>
                </c:pt>
                <c:pt idx="2692">
                  <c:v>-35.480000000001397</c:v>
                </c:pt>
                <c:pt idx="2693">
                  <c:v>-35.490000000001402</c:v>
                </c:pt>
                <c:pt idx="2694">
                  <c:v>-35.5000000000014</c:v>
                </c:pt>
                <c:pt idx="2695">
                  <c:v>-35.510000000001398</c:v>
                </c:pt>
                <c:pt idx="2696">
                  <c:v>-35.520000000001403</c:v>
                </c:pt>
                <c:pt idx="2697">
                  <c:v>-35.530000000001401</c:v>
                </c:pt>
                <c:pt idx="2698">
                  <c:v>-35.540000000001399</c:v>
                </c:pt>
                <c:pt idx="2699">
                  <c:v>-35.550000000001397</c:v>
                </c:pt>
                <c:pt idx="2700">
                  <c:v>-35.560000000001402</c:v>
                </c:pt>
                <c:pt idx="2701">
                  <c:v>-35.5700000000014</c:v>
                </c:pt>
                <c:pt idx="2702">
                  <c:v>-35.580000000001398</c:v>
                </c:pt>
                <c:pt idx="2703">
                  <c:v>-35.590000000001403</c:v>
                </c:pt>
                <c:pt idx="2704">
                  <c:v>-35.600000000001401</c:v>
                </c:pt>
                <c:pt idx="2705">
                  <c:v>-35.610000000001399</c:v>
                </c:pt>
                <c:pt idx="2706">
                  <c:v>-35.620000000001397</c:v>
                </c:pt>
                <c:pt idx="2707">
                  <c:v>-35.630000000001402</c:v>
                </c:pt>
                <c:pt idx="2708">
                  <c:v>-35.6400000000014</c:v>
                </c:pt>
                <c:pt idx="2709">
                  <c:v>-35.650000000001398</c:v>
                </c:pt>
                <c:pt idx="2710">
                  <c:v>-35.660000000001403</c:v>
                </c:pt>
                <c:pt idx="2711">
                  <c:v>-35.670000000001401</c:v>
                </c:pt>
                <c:pt idx="2712">
                  <c:v>-35.680000000001399</c:v>
                </c:pt>
                <c:pt idx="2713">
                  <c:v>-35.690000000001397</c:v>
                </c:pt>
                <c:pt idx="2714">
                  <c:v>-35.700000000001403</c:v>
                </c:pt>
                <c:pt idx="2715">
                  <c:v>-35.710000000001401</c:v>
                </c:pt>
                <c:pt idx="2716">
                  <c:v>-35.720000000001399</c:v>
                </c:pt>
                <c:pt idx="2717">
                  <c:v>-35.730000000001397</c:v>
                </c:pt>
                <c:pt idx="2718">
                  <c:v>-35.740000000001402</c:v>
                </c:pt>
                <c:pt idx="2719">
                  <c:v>-35.7500000000014</c:v>
                </c:pt>
                <c:pt idx="2720">
                  <c:v>-35.760000000001398</c:v>
                </c:pt>
                <c:pt idx="2721">
                  <c:v>-35.770000000001403</c:v>
                </c:pt>
                <c:pt idx="2722">
                  <c:v>-35.780000000001401</c:v>
                </c:pt>
                <c:pt idx="2723">
                  <c:v>-35.790000000001399</c:v>
                </c:pt>
                <c:pt idx="2724">
                  <c:v>-35.800000000001397</c:v>
                </c:pt>
                <c:pt idx="2725">
                  <c:v>-35.810000000001402</c:v>
                </c:pt>
                <c:pt idx="2726">
                  <c:v>-35.8200000000014</c:v>
                </c:pt>
                <c:pt idx="2727">
                  <c:v>-35.830000000001398</c:v>
                </c:pt>
                <c:pt idx="2728">
                  <c:v>-35.840000000001403</c:v>
                </c:pt>
                <c:pt idx="2729">
                  <c:v>-35.850000000001401</c:v>
                </c:pt>
                <c:pt idx="2730">
                  <c:v>-35.860000000001399</c:v>
                </c:pt>
                <c:pt idx="2731">
                  <c:v>-35.870000000001397</c:v>
                </c:pt>
                <c:pt idx="2732">
                  <c:v>-35.880000000001402</c:v>
                </c:pt>
                <c:pt idx="2733">
                  <c:v>-35.8900000000014</c:v>
                </c:pt>
                <c:pt idx="2734">
                  <c:v>-35.900000000001299</c:v>
                </c:pt>
                <c:pt idx="2735">
                  <c:v>-35.910000000001297</c:v>
                </c:pt>
                <c:pt idx="2736">
                  <c:v>-35.920000000001302</c:v>
                </c:pt>
                <c:pt idx="2737">
                  <c:v>-35.9300000000013</c:v>
                </c:pt>
                <c:pt idx="2738">
                  <c:v>-35.940000000001298</c:v>
                </c:pt>
                <c:pt idx="2739">
                  <c:v>-35.950000000001303</c:v>
                </c:pt>
                <c:pt idx="2740">
                  <c:v>-35.960000000001301</c:v>
                </c:pt>
                <c:pt idx="2741">
                  <c:v>-35.970000000001299</c:v>
                </c:pt>
                <c:pt idx="2742">
                  <c:v>-35.980000000001297</c:v>
                </c:pt>
                <c:pt idx="2743">
                  <c:v>-35.990000000001302</c:v>
                </c:pt>
                <c:pt idx="2744">
                  <c:v>-36.0000000000013</c:v>
                </c:pt>
                <c:pt idx="2745">
                  <c:v>-35.0000000000013</c:v>
                </c:pt>
                <c:pt idx="2746">
                  <c:v>-35.010000000001298</c:v>
                </c:pt>
                <c:pt idx="2747">
                  <c:v>-35.020000000001303</c:v>
                </c:pt>
                <c:pt idx="2748">
                  <c:v>-35.030000000001301</c:v>
                </c:pt>
                <c:pt idx="2749">
                  <c:v>-35.040000000001299</c:v>
                </c:pt>
                <c:pt idx="2750">
                  <c:v>-35.050000000001297</c:v>
                </c:pt>
                <c:pt idx="2751">
                  <c:v>-35.060000000001303</c:v>
                </c:pt>
                <c:pt idx="2752">
                  <c:v>-35.070000000001301</c:v>
                </c:pt>
                <c:pt idx="2753">
                  <c:v>-35.080000000001299</c:v>
                </c:pt>
                <c:pt idx="2754">
                  <c:v>-35.090000000001297</c:v>
                </c:pt>
                <c:pt idx="2755">
                  <c:v>-35.100000000001302</c:v>
                </c:pt>
                <c:pt idx="2756">
                  <c:v>-35.1100000000013</c:v>
                </c:pt>
                <c:pt idx="2757">
                  <c:v>-35.120000000001298</c:v>
                </c:pt>
                <c:pt idx="2758">
                  <c:v>-35.130000000001303</c:v>
                </c:pt>
                <c:pt idx="2759">
                  <c:v>-35.140000000001301</c:v>
                </c:pt>
                <c:pt idx="2760">
                  <c:v>-35.150000000001299</c:v>
                </c:pt>
                <c:pt idx="2761">
                  <c:v>-35.160000000001297</c:v>
                </c:pt>
                <c:pt idx="2762">
                  <c:v>-35.170000000001302</c:v>
                </c:pt>
                <c:pt idx="2763">
                  <c:v>-35.1800000000013</c:v>
                </c:pt>
                <c:pt idx="2764">
                  <c:v>-35.190000000001298</c:v>
                </c:pt>
                <c:pt idx="2765">
                  <c:v>-35.200000000001303</c:v>
                </c:pt>
                <c:pt idx="2766">
                  <c:v>-35.210000000001301</c:v>
                </c:pt>
                <c:pt idx="2767">
                  <c:v>-35.220000000001299</c:v>
                </c:pt>
                <c:pt idx="2768">
                  <c:v>-35.230000000001297</c:v>
                </c:pt>
                <c:pt idx="2769">
                  <c:v>-35.240000000001302</c:v>
                </c:pt>
                <c:pt idx="2770">
                  <c:v>-35.2500000000013</c:v>
                </c:pt>
                <c:pt idx="2771">
                  <c:v>-35.260000000001298</c:v>
                </c:pt>
                <c:pt idx="2772">
                  <c:v>-35.270000000001303</c:v>
                </c:pt>
                <c:pt idx="2773">
                  <c:v>-35.280000000001301</c:v>
                </c:pt>
                <c:pt idx="2774">
                  <c:v>-35.290000000001299</c:v>
                </c:pt>
                <c:pt idx="2775">
                  <c:v>-35.300000000001297</c:v>
                </c:pt>
                <c:pt idx="2776">
                  <c:v>-35.310000000001303</c:v>
                </c:pt>
                <c:pt idx="2777">
                  <c:v>-35.320000000001301</c:v>
                </c:pt>
                <c:pt idx="2778">
                  <c:v>-35.330000000001299</c:v>
                </c:pt>
                <c:pt idx="2779">
                  <c:v>-35.340000000001297</c:v>
                </c:pt>
                <c:pt idx="2780">
                  <c:v>-35.350000000001302</c:v>
                </c:pt>
                <c:pt idx="2781">
                  <c:v>-35.3600000000013</c:v>
                </c:pt>
                <c:pt idx="2782">
                  <c:v>-35.370000000001298</c:v>
                </c:pt>
                <c:pt idx="2783">
                  <c:v>-35.380000000001303</c:v>
                </c:pt>
                <c:pt idx="2784">
                  <c:v>-35.390000000001301</c:v>
                </c:pt>
                <c:pt idx="2785">
                  <c:v>-35.400000000001199</c:v>
                </c:pt>
                <c:pt idx="2786">
                  <c:v>-35.410000000001197</c:v>
                </c:pt>
                <c:pt idx="2787">
                  <c:v>-35.420000000001203</c:v>
                </c:pt>
                <c:pt idx="2788">
                  <c:v>-35.520000000001197</c:v>
                </c:pt>
                <c:pt idx="2789">
                  <c:v>-35.530000000001202</c:v>
                </c:pt>
                <c:pt idx="2790">
                  <c:v>-35.5400000000012</c:v>
                </c:pt>
                <c:pt idx="2791">
                  <c:v>-35.550000000001198</c:v>
                </c:pt>
                <c:pt idx="2792">
                  <c:v>-35.560000000001203</c:v>
                </c:pt>
                <c:pt idx="2793">
                  <c:v>-35.570000000001201</c:v>
                </c:pt>
                <c:pt idx="2794">
                  <c:v>-35.580000000001199</c:v>
                </c:pt>
                <c:pt idx="2795">
                  <c:v>-35.590000000001197</c:v>
                </c:pt>
                <c:pt idx="2796">
                  <c:v>-35.600000000001202</c:v>
                </c:pt>
                <c:pt idx="2797">
                  <c:v>-35.6100000000012</c:v>
                </c:pt>
                <c:pt idx="2798">
                  <c:v>-35.620000000001198</c:v>
                </c:pt>
                <c:pt idx="2799">
                  <c:v>-35.630000000001203</c:v>
                </c:pt>
                <c:pt idx="2800">
                  <c:v>-35.640000000001201</c:v>
                </c:pt>
                <c:pt idx="2801">
                  <c:v>-35.650000000001199</c:v>
                </c:pt>
                <c:pt idx="2802">
                  <c:v>-35.660000000001197</c:v>
                </c:pt>
                <c:pt idx="2803">
                  <c:v>-35.670000000001203</c:v>
                </c:pt>
                <c:pt idx="2804">
                  <c:v>-35.680000000001201</c:v>
                </c:pt>
                <c:pt idx="2805">
                  <c:v>-35.690000000001199</c:v>
                </c:pt>
                <c:pt idx="2806">
                  <c:v>-35.700000000001197</c:v>
                </c:pt>
                <c:pt idx="2807">
                  <c:v>-35.710000000001202</c:v>
                </c:pt>
                <c:pt idx="2808">
                  <c:v>-35.7200000000012</c:v>
                </c:pt>
                <c:pt idx="2809">
                  <c:v>-35.730000000001198</c:v>
                </c:pt>
                <c:pt idx="2810">
                  <c:v>-35.740000000001203</c:v>
                </c:pt>
                <c:pt idx="2811">
                  <c:v>-35.750000000001201</c:v>
                </c:pt>
                <c:pt idx="2812">
                  <c:v>-35.760000000001199</c:v>
                </c:pt>
                <c:pt idx="2813">
                  <c:v>-35.770000000001197</c:v>
                </c:pt>
                <c:pt idx="2814">
                  <c:v>-35.780000000001202</c:v>
                </c:pt>
                <c:pt idx="2815">
                  <c:v>-35.7900000000012</c:v>
                </c:pt>
                <c:pt idx="2816">
                  <c:v>-35.800000000001198</c:v>
                </c:pt>
                <c:pt idx="2817">
                  <c:v>-35.810000000001203</c:v>
                </c:pt>
                <c:pt idx="2818">
                  <c:v>-35.820000000001201</c:v>
                </c:pt>
                <c:pt idx="2819">
                  <c:v>-35.830000000001199</c:v>
                </c:pt>
                <c:pt idx="2820">
                  <c:v>-35.840000000001197</c:v>
                </c:pt>
                <c:pt idx="2821">
                  <c:v>-35.850000000001202</c:v>
                </c:pt>
                <c:pt idx="2822">
                  <c:v>-35.8600000000012</c:v>
                </c:pt>
                <c:pt idx="2823">
                  <c:v>-35.870000000001198</c:v>
                </c:pt>
                <c:pt idx="2824">
                  <c:v>-35.880000000001203</c:v>
                </c:pt>
                <c:pt idx="2825">
                  <c:v>-35.890000000001201</c:v>
                </c:pt>
                <c:pt idx="2826">
                  <c:v>-35.900000000001199</c:v>
                </c:pt>
                <c:pt idx="2827">
                  <c:v>-35.910000000001197</c:v>
                </c:pt>
                <c:pt idx="2828">
                  <c:v>-35.920000000001203</c:v>
                </c:pt>
                <c:pt idx="2829">
                  <c:v>-35.930000000001201</c:v>
                </c:pt>
                <c:pt idx="2830">
                  <c:v>-35.940000000001199</c:v>
                </c:pt>
                <c:pt idx="2831">
                  <c:v>-35.950000000001197</c:v>
                </c:pt>
                <c:pt idx="2832">
                  <c:v>-35.960000000001202</c:v>
                </c:pt>
                <c:pt idx="2833">
                  <c:v>-35.9700000000012</c:v>
                </c:pt>
                <c:pt idx="2834">
                  <c:v>-35.980000000001198</c:v>
                </c:pt>
                <c:pt idx="2835">
                  <c:v>-35.990000000001203</c:v>
                </c:pt>
                <c:pt idx="2836">
                  <c:v>-36.000000000001201</c:v>
                </c:pt>
                <c:pt idx="2837">
                  <c:v>-36.010000000001099</c:v>
                </c:pt>
                <c:pt idx="2838">
                  <c:v>-36.020000000001097</c:v>
                </c:pt>
                <c:pt idx="2839">
                  <c:v>-36.030000000001102</c:v>
                </c:pt>
                <c:pt idx="2840">
                  <c:v>-36.0400000000011</c:v>
                </c:pt>
                <c:pt idx="2841">
                  <c:v>-36.050000000001098</c:v>
                </c:pt>
                <c:pt idx="2842">
                  <c:v>-36.060000000001097</c:v>
                </c:pt>
                <c:pt idx="2843">
                  <c:v>-36.070000000001102</c:v>
                </c:pt>
                <c:pt idx="2844">
                  <c:v>-36.0800000000011</c:v>
                </c:pt>
                <c:pt idx="2845">
                  <c:v>-36.090000000001098</c:v>
                </c:pt>
                <c:pt idx="2846">
                  <c:v>-36.100000000001103</c:v>
                </c:pt>
                <c:pt idx="2847">
                  <c:v>-36.110000000001101</c:v>
                </c:pt>
                <c:pt idx="2848">
                  <c:v>-36.120000000001099</c:v>
                </c:pt>
                <c:pt idx="2849">
                  <c:v>-36.130000000001097</c:v>
                </c:pt>
                <c:pt idx="2850">
                  <c:v>-36.140000000001102</c:v>
                </c:pt>
                <c:pt idx="2851">
                  <c:v>-36.1500000000011</c:v>
                </c:pt>
                <c:pt idx="2852">
                  <c:v>-36.160000000001098</c:v>
                </c:pt>
                <c:pt idx="2853">
                  <c:v>-36.170000000001103</c:v>
                </c:pt>
                <c:pt idx="2854">
                  <c:v>-35.170000000001103</c:v>
                </c:pt>
                <c:pt idx="2855">
                  <c:v>-35.180000000001101</c:v>
                </c:pt>
                <c:pt idx="2856">
                  <c:v>-35.190000000001099</c:v>
                </c:pt>
                <c:pt idx="2857">
                  <c:v>-35.200000000001097</c:v>
                </c:pt>
                <c:pt idx="2858">
                  <c:v>-35.210000000001102</c:v>
                </c:pt>
                <c:pt idx="2859">
                  <c:v>-35.2200000000011</c:v>
                </c:pt>
                <c:pt idx="2860">
                  <c:v>-35.230000000001098</c:v>
                </c:pt>
                <c:pt idx="2861">
                  <c:v>-35.240000000001103</c:v>
                </c:pt>
                <c:pt idx="2862">
                  <c:v>-35.250000000001101</c:v>
                </c:pt>
                <c:pt idx="2863">
                  <c:v>-35.260000000001099</c:v>
                </c:pt>
                <c:pt idx="2864">
                  <c:v>-35.270000000001097</c:v>
                </c:pt>
                <c:pt idx="2865">
                  <c:v>-35.280000000001102</c:v>
                </c:pt>
                <c:pt idx="2866">
                  <c:v>-35.2900000000011</c:v>
                </c:pt>
                <c:pt idx="2867">
                  <c:v>-35.300000000001098</c:v>
                </c:pt>
                <c:pt idx="2868">
                  <c:v>-35.310000000001097</c:v>
                </c:pt>
                <c:pt idx="2869">
                  <c:v>-35.320000000001102</c:v>
                </c:pt>
                <c:pt idx="2870">
                  <c:v>-35.3300000000011</c:v>
                </c:pt>
                <c:pt idx="2871">
                  <c:v>-35.340000000001098</c:v>
                </c:pt>
                <c:pt idx="2872">
                  <c:v>-35.350000000001103</c:v>
                </c:pt>
                <c:pt idx="2873">
                  <c:v>-35.360000000001101</c:v>
                </c:pt>
                <c:pt idx="2874">
                  <c:v>-35.370000000001099</c:v>
                </c:pt>
                <c:pt idx="2875">
                  <c:v>-35.380000000001097</c:v>
                </c:pt>
                <c:pt idx="2876">
                  <c:v>-35.390000000001102</c:v>
                </c:pt>
                <c:pt idx="2877">
                  <c:v>-35.4000000000011</c:v>
                </c:pt>
                <c:pt idx="2878">
                  <c:v>-35.410000000001098</c:v>
                </c:pt>
                <c:pt idx="2879">
                  <c:v>-35.420000000001103</c:v>
                </c:pt>
                <c:pt idx="2880">
                  <c:v>-35.430000000001101</c:v>
                </c:pt>
                <c:pt idx="2881">
                  <c:v>-35.530000000001102</c:v>
                </c:pt>
                <c:pt idx="2882">
                  <c:v>-35.5400000000011</c:v>
                </c:pt>
                <c:pt idx="2883">
                  <c:v>-35.550000000001098</c:v>
                </c:pt>
                <c:pt idx="2884">
                  <c:v>-35.560000000001097</c:v>
                </c:pt>
                <c:pt idx="2885">
                  <c:v>-35.570000000001102</c:v>
                </c:pt>
                <c:pt idx="2886">
                  <c:v>-35.5800000000011</c:v>
                </c:pt>
                <c:pt idx="2887">
                  <c:v>-35.590000000001098</c:v>
                </c:pt>
                <c:pt idx="2888">
                  <c:v>-35.600000000001103</c:v>
                </c:pt>
                <c:pt idx="2889">
                  <c:v>-35.610000000001101</c:v>
                </c:pt>
                <c:pt idx="2890">
                  <c:v>-35.620000000000999</c:v>
                </c:pt>
                <c:pt idx="2891">
                  <c:v>-35.630000000000997</c:v>
                </c:pt>
                <c:pt idx="2892">
                  <c:v>-35.640000000001002</c:v>
                </c:pt>
                <c:pt idx="2893">
                  <c:v>-35.650000000001</c:v>
                </c:pt>
                <c:pt idx="2894">
                  <c:v>-35.660000000000998</c:v>
                </c:pt>
                <c:pt idx="2895">
                  <c:v>-35.670000000000996</c:v>
                </c:pt>
                <c:pt idx="2896">
                  <c:v>-35.680000000001002</c:v>
                </c:pt>
                <c:pt idx="2897">
                  <c:v>-35.690000000001</c:v>
                </c:pt>
                <c:pt idx="2898">
                  <c:v>-35.700000000000998</c:v>
                </c:pt>
                <c:pt idx="2899">
                  <c:v>-35.710000000001003</c:v>
                </c:pt>
                <c:pt idx="2900">
                  <c:v>-35.720000000001001</c:v>
                </c:pt>
                <c:pt idx="2901">
                  <c:v>-35.730000000000999</c:v>
                </c:pt>
                <c:pt idx="2902">
                  <c:v>-35.740000000000997</c:v>
                </c:pt>
                <c:pt idx="2903">
                  <c:v>-35.750000000001002</c:v>
                </c:pt>
                <c:pt idx="2904">
                  <c:v>-35.760000000001</c:v>
                </c:pt>
                <c:pt idx="2905">
                  <c:v>-35.770000000000998</c:v>
                </c:pt>
                <c:pt idx="2906">
                  <c:v>-35.780000000001003</c:v>
                </c:pt>
                <c:pt idx="2907">
                  <c:v>-35.790000000001001</c:v>
                </c:pt>
                <c:pt idx="2908">
                  <c:v>-35.800000000000999</c:v>
                </c:pt>
                <c:pt idx="2909">
                  <c:v>-35.810000000000997</c:v>
                </c:pt>
                <c:pt idx="2910">
                  <c:v>-35.820000000001002</c:v>
                </c:pt>
                <c:pt idx="2911">
                  <c:v>-35.830000000001</c:v>
                </c:pt>
                <c:pt idx="2912">
                  <c:v>-35.840000000000998</c:v>
                </c:pt>
                <c:pt idx="2913">
                  <c:v>-35.850000000001003</c:v>
                </c:pt>
                <c:pt idx="2914">
                  <c:v>-35.860000000001001</c:v>
                </c:pt>
                <c:pt idx="2915">
                  <c:v>-35.870000000000999</c:v>
                </c:pt>
                <c:pt idx="2916">
                  <c:v>-35.880000000000997</c:v>
                </c:pt>
                <c:pt idx="2917">
                  <c:v>-35.890000000001002</c:v>
                </c:pt>
                <c:pt idx="2918">
                  <c:v>-35.900000000001</c:v>
                </c:pt>
                <c:pt idx="2919">
                  <c:v>-35.910000000000998</c:v>
                </c:pt>
                <c:pt idx="2920">
                  <c:v>-35.920000000000996</c:v>
                </c:pt>
                <c:pt idx="2921">
                  <c:v>-35.930000000001002</c:v>
                </c:pt>
                <c:pt idx="2922">
                  <c:v>-35.940000000001</c:v>
                </c:pt>
                <c:pt idx="2923">
                  <c:v>-35.950000000000998</c:v>
                </c:pt>
                <c:pt idx="2924">
                  <c:v>-35.960000000001003</c:v>
                </c:pt>
                <c:pt idx="2925">
                  <c:v>-35.970000000001001</c:v>
                </c:pt>
                <c:pt idx="2926">
                  <c:v>-35.980000000000999</c:v>
                </c:pt>
                <c:pt idx="2927">
                  <c:v>-35.990000000000997</c:v>
                </c:pt>
                <c:pt idx="2928">
                  <c:v>-36.000000000001002</c:v>
                </c:pt>
                <c:pt idx="2929">
                  <c:v>-36.010000000001</c:v>
                </c:pt>
                <c:pt idx="2930">
                  <c:v>-36.020000000000998</c:v>
                </c:pt>
                <c:pt idx="2931">
                  <c:v>-36.030000000001003</c:v>
                </c:pt>
                <c:pt idx="2932">
                  <c:v>-36.040000000001001</c:v>
                </c:pt>
                <c:pt idx="2933">
                  <c:v>-36.050000000000999</c:v>
                </c:pt>
                <c:pt idx="2934">
                  <c:v>-36.060000000000997</c:v>
                </c:pt>
                <c:pt idx="2935">
                  <c:v>-36.070000000001002</c:v>
                </c:pt>
                <c:pt idx="2936">
                  <c:v>-36.080000000001</c:v>
                </c:pt>
                <c:pt idx="2937">
                  <c:v>-36.090000000000998</c:v>
                </c:pt>
                <c:pt idx="2938">
                  <c:v>-36.100000000001003</c:v>
                </c:pt>
                <c:pt idx="2939">
                  <c:v>-36.110000000001001</c:v>
                </c:pt>
                <c:pt idx="2940">
                  <c:v>-36.120000000000999</c:v>
                </c:pt>
                <c:pt idx="2941">
                  <c:v>-36.130000000000898</c:v>
                </c:pt>
                <c:pt idx="2942">
                  <c:v>-36.140000000000903</c:v>
                </c:pt>
                <c:pt idx="2943">
                  <c:v>-36.150000000000901</c:v>
                </c:pt>
                <c:pt idx="2944">
                  <c:v>-36.160000000000899</c:v>
                </c:pt>
                <c:pt idx="2945">
                  <c:v>-36.170000000000897</c:v>
                </c:pt>
                <c:pt idx="2946">
                  <c:v>-36.180000000000902</c:v>
                </c:pt>
                <c:pt idx="2947">
                  <c:v>-36.1900000000009</c:v>
                </c:pt>
                <c:pt idx="2948">
                  <c:v>-36.200000000000898</c:v>
                </c:pt>
                <c:pt idx="2949">
                  <c:v>-36.210000000000903</c:v>
                </c:pt>
                <c:pt idx="2950">
                  <c:v>-36.220000000000901</c:v>
                </c:pt>
                <c:pt idx="2951">
                  <c:v>-36.230000000000899</c:v>
                </c:pt>
                <c:pt idx="2952">
                  <c:v>-36.240000000000897</c:v>
                </c:pt>
                <c:pt idx="2953">
                  <c:v>-35.240000000000897</c:v>
                </c:pt>
                <c:pt idx="2954">
                  <c:v>-35.250000000000902</c:v>
                </c:pt>
                <c:pt idx="2955">
                  <c:v>-35.2600000000009</c:v>
                </c:pt>
                <c:pt idx="2956">
                  <c:v>-35.270000000000898</c:v>
                </c:pt>
                <c:pt idx="2957">
                  <c:v>-35.280000000000904</c:v>
                </c:pt>
                <c:pt idx="2958">
                  <c:v>-35.290000000000902</c:v>
                </c:pt>
                <c:pt idx="2959">
                  <c:v>-35.3000000000009</c:v>
                </c:pt>
                <c:pt idx="2960">
                  <c:v>-35.310000000000898</c:v>
                </c:pt>
                <c:pt idx="2961">
                  <c:v>-35.320000000000903</c:v>
                </c:pt>
                <c:pt idx="2962">
                  <c:v>-35.330000000000901</c:v>
                </c:pt>
                <c:pt idx="2963">
                  <c:v>-35.340000000000899</c:v>
                </c:pt>
                <c:pt idx="2964">
                  <c:v>-35.350000000000897</c:v>
                </c:pt>
                <c:pt idx="2965">
                  <c:v>-35.360000000000902</c:v>
                </c:pt>
                <c:pt idx="2966">
                  <c:v>-35.3700000000009</c:v>
                </c:pt>
                <c:pt idx="2967">
                  <c:v>-35.380000000000898</c:v>
                </c:pt>
                <c:pt idx="2968">
                  <c:v>-35.390000000000903</c:v>
                </c:pt>
                <c:pt idx="2969">
                  <c:v>-35.400000000000901</c:v>
                </c:pt>
                <c:pt idx="2970">
                  <c:v>-35.410000000000899</c:v>
                </c:pt>
                <c:pt idx="2971">
                  <c:v>-35.420000000000897</c:v>
                </c:pt>
                <c:pt idx="2972">
                  <c:v>-35.430000000000902</c:v>
                </c:pt>
                <c:pt idx="2973">
                  <c:v>-35.4400000000009</c:v>
                </c:pt>
                <c:pt idx="2974">
                  <c:v>-35.450000000000898</c:v>
                </c:pt>
                <c:pt idx="2975">
                  <c:v>-35.460000000000903</c:v>
                </c:pt>
                <c:pt idx="2976">
                  <c:v>-35.470000000000901</c:v>
                </c:pt>
                <c:pt idx="2977">
                  <c:v>-35.480000000000899</c:v>
                </c:pt>
                <c:pt idx="2978">
                  <c:v>-35.490000000000897</c:v>
                </c:pt>
                <c:pt idx="2979">
                  <c:v>-35.500000000000902</c:v>
                </c:pt>
                <c:pt idx="2980">
                  <c:v>-35.5100000000009</c:v>
                </c:pt>
                <c:pt idx="2981">
                  <c:v>-35.520000000000898</c:v>
                </c:pt>
                <c:pt idx="2982">
                  <c:v>-35.530000000000904</c:v>
                </c:pt>
                <c:pt idx="2983">
                  <c:v>-35.540000000000902</c:v>
                </c:pt>
                <c:pt idx="2984">
                  <c:v>-35.5500000000009</c:v>
                </c:pt>
                <c:pt idx="2985">
                  <c:v>-35.560000000000898</c:v>
                </c:pt>
                <c:pt idx="2986">
                  <c:v>-35.570000000000903</c:v>
                </c:pt>
                <c:pt idx="2987">
                  <c:v>-35.580000000000901</c:v>
                </c:pt>
                <c:pt idx="2988">
                  <c:v>-35.590000000000899</c:v>
                </c:pt>
                <c:pt idx="2989">
                  <c:v>-35.600000000000897</c:v>
                </c:pt>
                <c:pt idx="2990">
                  <c:v>-35.610000000000902</c:v>
                </c:pt>
                <c:pt idx="2991">
                  <c:v>-35.6200000000009</c:v>
                </c:pt>
                <c:pt idx="2992">
                  <c:v>-35.630000000000798</c:v>
                </c:pt>
                <c:pt idx="2993">
                  <c:v>-35.640000000000803</c:v>
                </c:pt>
                <c:pt idx="2994">
                  <c:v>-35.650000000000801</c:v>
                </c:pt>
                <c:pt idx="2995">
                  <c:v>-35.6600000000008</c:v>
                </c:pt>
                <c:pt idx="2996">
                  <c:v>-35.670000000000798</c:v>
                </c:pt>
                <c:pt idx="2997">
                  <c:v>-35.680000000000803</c:v>
                </c:pt>
                <c:pt idx="2998">
                  <c:v>-35.690000000000801</c:v>
                </c:pt>
                <c:pt idx="2999">
                  <c:v>-35.700000000000799</c:v>
                </c:pt>
                <c:pt idx="3000">
                  <c:v>-35.710000000000797</c:v>
                </c:pt>
                <c:pt idx="3001">
                  <c:v>-35.720000000000802</c:v>
                </c:pt>
                <c:pt idx="3002">
                  <c:v>-35.7300000000008</c:v>
                </c:pt>
                <c:pt idx="3003">
                  <c:v>-35.740000000000798</c:v>
                </c:pt>
                <c:pt idx="3004">
                  <c:v>-35.750000000000803</c:v>
                </c:pt>
                <c:pt idx="3005">
                  <c:v>-35.760000000000801</c:v>
                </c:pt>
                <c:pt idx="3006">
                  <c:v>-35.770000000000799</c:v>
                </c:pt>
                <c:pt idx="3007">
                  <c:v>-35.780000000000797</c:v>
                </c:pt>
                <c:pt idx="3008">
                  <c:v>-35.790000000000802</c:v>
                </c:pt>
                <c:pt idx="3009">
                  <c:v>-35.8000000000008</c:v>
                </c:pt>
                <c:pt idx="3010">
                  <c:v>-35.810000000000798</c:v>
                </c:pt>
                <c:pt idx="3011">
                  <c:v>-35.820000000000803</c:v>
                </c:pt>
                <c:pt idx="3012">
                  <c:v>-35.830000000000801</c:v>
                </c:pt>
                <c:pt idx="3013">
                  <c:v>-35.840000000000799</c:v>
                </c:pt>
                <c:pt idx="3014">
                  <c:v>-35.850000000000797</c:v>
                </c:pt>
                <c:pt idx="3015">
                  <c:v>-35.860000000000802</c:v>
                </c:pt>
                <c:pt idx="3016">
                  <c:v>-35.8700000000008</c:v>
                </c:pt>
                <c:pt idx="3017">
                  <c:v>-35.880000000000798</c:v>
                </c:pt>
                <c:pt idx="3018">
                  <c:v>-35.890000000000803</c:v>
                </c:pt>
                <c:pt idx="3019">
                  <c:v>-35.900000000000801</c:v>
                </c:pt>
                <c:pt idx="3020">
                  <c:v>-35.9100000000008</c:v>
                </c:pt>
                <c:pt idx="3021">
                  <c:v>-35.920000000000798</c:v>
                </c:pt>
                <c:pt idx="3022">
                  <c:v>-35.930000000000803</c:v>
                </c:pt>
                <c:pt idx="3023">
                  <c:v>-35.940000000000801</c:v>
                </c:pt>
                <c:pt idx="3024">
                  <c:v>-35.950000000000799</c:v>
                </c:pt>
                <c:pt idx="3025">
                  <c:v>-35.960000000000797</c:v>
                </c:pt>
                <c:pt idx="3026">
                  <c:v>-35.970000000000802</c:v>
                </c:pt>
                <c:pt idx="3027">
                  <c:v>-35.9800000000008</c:v>
                </c:pt>
                <c:pt idx="3028">
                  <c:v>-35.990000000000798</c:v>
                </c:pt>
                <c:pt idx="3029">
                  <c:v>-36.000000000000803</c:v>
                </c:pt>
                <c:pt idx="3030">
                  <c:v>-36.010000000000801</c:v>
                </c:pt>
                <c:pt idx="3031">
                  <c:v>-36.020000000000799</c:v>
                </c:pt>
                <c:pt idx="3032">
                  <c:v>-36.030000000000797</c:v>
                </c:pt>
                <c:pt idx="3033">
                  <c:v>-36.040000000000802</c:v>
                </c:pt>
                <c:pt idx="3034">
                  <c:v>-36.0500000000008</c:v>
                </c:pt>
                <c:pt idx="3035">
                  <c:v>-36.060000000000798</c:v>
                </c:pt>
                <c:pt idx="3036">
                  <c:v>-36.070000000000803</c:v>
                </c:pt>
                <c:pt idx="3037">
                  <c:v>-36.080000000000801</c:v>
                </c:pt>
                <c:pt idx="3038">
                  <c:v>-36.090000000000799</c:v>
                </c:pt>
                <c:pt idx="3039">
                  <c:v>-36.100000000000797</c:v>
                </c:pt>
                <c:pt idx="3040">
                  <c:v>-36.110000000000802</c:v>
                </c:pt>
                <c:pt idx="3041">
                  <c:v>-35.110000000000802</c:v>
                </c:pt>
                <c:pt idx="3042">
                  <c:v>-35.1200000000008</c:v>
                </c:pt>
                <c:pt idx="3043">
                  <c:v>-35.130000000000699</c:v>
                </c:pt>
                <c:pt idx="3044">
                  <c:v>-35.140000000000697</c:v>
                </c:pt>
                <c:pt idx="3045">
                  <c:v>-35.150000000000702</c:v>
                </c:pt>
                <c:pt idx="3046">
                  <c:v>-35.1600000000007</c:v>
                </c:pt>
                <c:pt idx="3047">
                  <c:v>-35.170000000000698</c:v>
                </c:pt>
                <c:pt idx="3048">
                  <c:v>-35.180000000000703</c:v>
                </c:pt>
                <c:pt idx="3049">
                  <c:v>-35.190000000000701</c:v>
                </c:pt>
                <c:pt idx="3050">
                  <c:v>-35.200000000000699</c:v>
                </c:pt>
                <c:pt idx="3051">
                  <c:v>-35.210000000000697</c:v>
                </c:pt>
                <c:pt idx="3052">
                  <c:v>-35.220000000000702</c:v>
                </c:pt>
                <c:pt idx="3053">
                  <c:v>-35.2300000000007</c:v>
                </c:pt>
                <c:pt idx="3054">
                  <c:v>-35.240000000000698</c:v>
                </c:pt>
                <c:pt idx="3055">
                  <c:v>-35.250000000000703</c:v>
                </c:pt>
                <c:pt idx="3056">
                  <c:v>-35.260000000000701</c:v>
                </c:pt>
                <c:pt idx="3057">
                  <c:v>-35.270000000000699</c:v>
                </c:pt>
                <c:pt idx="3058">
                  <c:v>-35.280000000000697</c:v>
                </c:pt>
                <c:pt idx="3059">
                  <c:v>-35.290000000000703</c:v>
                </c:pt>
                <c:pt idx="3060">
                  <c:v>-35.300000000000701</c:v>
                </c:pt>
                <c:pt idx="3061">
                  <c:v>-35.310000000000699</c:v>
                </c:pt>
                <c:pt idx="3062">
                  <c:v>-35.320000000000697</c:v>
                </c:pt>
                <c:pt idx="3063">
                  <c:v>-35.330000000000702</c:v>
                </c:pt>
                <c:pt idx="3064">
                  <c:v>-35.3400000000007</c:v>
                </c:pt>
                <c:pt idx="3065">
                  <c:v>-35.350000000000698</c:v>
                </c:pt>
                <c:pt idx="3066">
                  <c:v>-35.360000000000703</c:v>
                </c:pt>
                <c:pt idx="3067">
                  <c:v>-35.370000000000701</c:v>
                </c:pt>
                <c:pt idx="3068">
                  <c:v>-35.380000000000699</c:v>
                </c:pt>
                <c:pt idx="3069">
                  <c:v>-35.390000000000697</c:v>
                </c:pt>
                <c:pt idx="3070">
                  <c:v>-35.400000000000702</c:v>
                </c:pt>
                <c:pt idx="3071">
                  <c:v>-35.4100000000007</c:v>
                </c:pt>
                <c:pt idx="3072">
                  <c:v>-35.420000000000698</c:v>
                </c:pt>
                <c:pt idx="3073">
                  <c:v>-35.430000000000703</c:v>
                </c:pt>
                <c:pt idx="3074">
                  <c:v>-35.440000000000701</c:v>
                </c:pt>
                <c:pt idx="3075">
                  <c:v>-35.450000000000699</c:v>
                </c:pt>
                <c:pt idx="3076">
                  <c:v>-35.460000000000697</c:v>
                </c:pt>
                <c:pt idx="3077">
                  <c:v>-35.470000000000702</c:v>
                </c:pt>
                <c:pt idx="3078">
                  <c:v>-35.4800000000007</c:v>
                </c:pt>
                <c:pt idx="3079">
                  <c:v>-35.490000000000698</c:v>
                </c:pt>
                <c:pt idx="3080">
                  <c:v>-35.500000000000703</c:v>
                </c:pt>
                <c:pt idx="3081">
                  <c:v>-35.510000000000701</c:v>
                </c:pt>
                <c:pt idx="3082">
                  <c:v>-35.520000000000699</c:v>
                </c:pt>
                <c:pt idx="3083">
                  <c:v>-35.530000000000697</c:v>
                </c:pt>
                <c:pt idx="3084">
                  <c:v>-35.540000000000703</c:v>
                </c:pt>
                <c:pt idx="3085">
                  <c:v>-35.550000000000701</c:v>
                </c:pt>
                <c:pt idx="3086">
                  <c:v>-35.560000000000699</c:v>
                </c:pt>
                <c:pt idx="3087">
                  <c:v>-35.570000000000697</c:v>
                </c:pt>
                <c:pt idx="3088">
                  <c:v>-35.580000000000702</c:v>
                </c:pt>
                <c:pt idx="3089">
                  <c:v>-35.5900000000007</c:v>
                </c:pt>
                <c:pt idx="3090">
                  <c:v>-35.600000000000698</c:v>
                </c:pt>
                <c:pt idx="3091">
                  <c:v>-35.610000000000703</c:v>
                </c:pt>
                <c:pt idx="3092">
                  <c:v>-35.620000000000701</c:v>
                </c:pt>
                <c:pt idx="3093">
                  <c:v>-35.630000000000599</c:v>
                </c:pt>
                <c:pt idx="3094">
                  <c:v>-35.640000000000597</c:v>
                </c:pt>
                <c:pt idx="3095">
                  <c:v>-35.650000000000603</c:v>
                </c:pt>
                <c:pt idx="3096">
                  <c:v>-35.660000000000601</c:v>
                </c:pt>
                <c:pt idx="3097">
                  <c:v>-35.670000000000599</c:v>
                </c:pt>
                <c:pt idx="3098">
                  <c:v>-35.680000000000597</c:v>
                </c:pt>
                <c:pt idx="3099">
                  <c:v>-35.690000000000602</c:v>
                </c:pt>
                <c:pt idx="3100">
                  <c:v>-35.7000000000006</c:v>
                </c:pt>
                <c:pt idx="3101">
                  <c:v>-35.710000000000598</c:v>
                </c:pt>
                <c:pt idx="3102">
                  <c:v>-35.720000000000603</c:v>
                </c:pt>
                <c:pt idx="3103">
                  <c:v>-35.730000000000601</c:v>
                </c:pt>
                <c:pt idx="3104">
                  <c:v>-35.740000000000599</c:v>
                </c:pt>
                <c:pt idx="3105">
                  <c:v>-35.750000000000597</c:v>
                </c:pt>
                <c:pt idx="3106">
                  <c:v>-35.760000000000602</c:v>
                </c:pt>
                <c:pt idx="3107">
                  <c:v>-35.7700000000006</c:v>
                </c:pt>
                <c:pt idx="3108">
                  <c:v>-35.780000000000598</c:v>
                </c:pt>
                <c:pt idx="3109">
                  <c:v>-35.790000000000603</c:v>
                </c:pt>
                <c:pt idx="3110">
                  <c:v>-35.800000000000601</c:v>
                </c:pt>
                <c:pt idx="3111">
                  <c:v>-35.810000000000599</c:v>
                </c:pt>
                <c:pt idx="3112">
                  <c:v>-35.820000000000597</c:v>
                </c:pt>
                <c:pt idx="3113">
                  <c:v>-35.830000000000602</c:v>
                </c:pt>
                <c:pt idx="3114">
                  <c:v>-35.8400000000006</c:v>
                </c:pt>
                <c:pt idx="3115">
                  <c:v>-35.850000000000598</c:v>
                </c:pt>
                <c:pt idx="3116">
                  <c:v>-35.860000000000603</c:v>
                </c:pt>
                <c:pt idx="3117">
                  <c:v>-35.870000000000601</c:v>
                </c:pt>
                <c:pt idx="3118">
                  <c:v>-35.880000000000599</c:v>
                </c:pt>
                <c:pt idx="3119">
                  <c:v>-35.890000000000597</c:v>
                </c:pt>
                <c:pt idx="3120">
                  <c:v>-35.900000000000603</c:v>
                </c:pt>
                <c:pt idx="3121">
                  <c:v>-35.910000000000601</c:v>
                </c:pt>
                <c:pt idx="3122">
                  <c:v>-35.920000000000599</c:v>
                </c:pt>
                <c:pt idx="3123">
                  <c:v>-35.930000000000597</c:v>
                </c:pt>
                <c:pt idx="3124">
                  <c:v>-35.940000000000602</c:v>
                </c:pt>
                <c:pt idx="3125">
                  <c:v>-35.9500000000006</c:v>
                </c:pt>
                <c:pt idx="3126">
                  <c:v>-35.960000000000598</c:v>
                </c:pt>
                <c:pt idx="3127">
                  <c:v>-35.970000000000603</c:v>
                </c:pt>
                <c:pt idx="3128">
                  <c:v>-35.980000000000601</c:v>
                </c:pt>
                <c:pt idx="3129">
                  <c:v>-35.990000000000599</c:v>
                </c:pt>
                <c:pt idx="3130">
                  <c:v>-36.000000000000597</c:v>
                </c:pt>
                <c:pt idx="3131">
                  <c:v>-35.000000000000597</c:v>
                </c:pt>
                <c:pt idx="3132">
                  <c:v>-35.010000000000602</c:v>
                </c:pt>
                <c:pt idx="3133">
                  <c:v>-35.0200000000006</c:v>
                </c:pt>
                <c:pt idx="3134">
                  <c:v>-35.030000000000598</c:v>
                </c:pt>
                <c:pt idx="3135">
                  <c:v>-35.040000000000603</c:v>
                </c:pt>
                <c:pt idx="3136">
                  <c:v>-35.050000000000601</c:v>
                </c:pt>
                <c:pt idx="3137">
                  <c:v>-35.060000000000599</c:v>
                </c:pt>
                <c:pt idx="3138">
                  <c:v>-35.070000000000597</c:v>
                </c:pt>
                <c:pt idx="3139">
                  <c:v>-35.080000000000602</c:v>
                </c:pt>
                <c:pt idx="3140">
                  <c:v>-35.0900000000006</c:v>
                </c:pt>
                <c:pt idx="3141">
                  <c:v>-35.100000000000598</c:v>
                </c:pt>
                <c:pt idx="3142">
                  <c:v>-35.110000000000603</c:v>
                </c:pt>
                <c:pt idx="3143">
                  <c:v>-35.120000000000601</c:v>
                </c:pt>
                <c:pt idx="3144">
                  <c:v>-35.130000000000599</c:v>
                </c:pt>
                <c:pt idx="3145">
                  <c:v>-35.140000000000498</c:v>
                </c:pt>
                <c:pt idx="3146">
                  <c:v>-35.150000000000503</c:v>
                </c:pt>
                <c:pt idx="3147">
                  <c:v>-35.160000000000501</c:v>
                </c:pt>
                <c:pt idx="3148">
                  <c:v>-35.170000000000499</c:v>
                </c:pt>
                <c:pt idx="3149">
                  <c:v>-35.180000000000497</c:v>
                </c:pt>
                <c:pt idx="3150">
                  <c:v>-35.190000000000502</c:v>
                </c:pt>
                <c:pt idx="3151">
                  <c:v>-35.2000000000005</c:v>
                </c:pt>
                <c:pt idx="3152">
                  <c:v>-35.210000000000498</c:v>
                </c:pt>
                <c:pt idx="3153">
                  <c:v>-35.220000000000503</c:v>
                </c:pt>
                <c:pt idx="3154">
                  <c:v>-35.230000000000501</c:v>
                </c:pt>
                <c:pt idx="3155">
                  <c:v>-35.240000000000499</c:v>
                </c:pt>
                <c:pt idx="3156">
                  <c:v>-35.250000000000497</c:v>
                </c:pt>
                <c:pt idx="3157">
                  <c:v>-35.260000000000502</c:v>
                </c:pt>
                <c:pt idx="3158">
                  <c:v>-35.270000000000501</c:v>
                </c:pt>
                <c:pt idx="3159">
                  <c:v>-35.280000000000499</c:v>
                </c:pt>
                <c:pt idx="3160">
                  <c:v>-35.290000000000497</c:v>
                </c:pt>
                <c:pt idx="3161">
                  <c:v>-35.300000000000502</c:v>
                </c:pt>
                <c:pt idx="3162">
                  <c:v>-35.3100000000005</c:v>
                </c:pt>
                <c:pt idx="3163">
                  <c:v>-35.320000000000498</c:v>
                </c:pt>
                <c:pt idx="3164">
                  <c:v>-35.330000000000503</c:v>
                </c:pt>
                <c:pt idx="3165">
                  <c:v>-35.340000000000501</c:v>
                </c:pt>
                <c:pt idx="3166">
                  <c:v>-35.350000000000499</c:v>
                </c:pt>
                <c:pt idx="3167">
                  <c:v>-35.360000000000497</c:v>
                </c:pt>
                <c:pt idx="3168">
                  <c:v>-35.370000000000502</c:v>
                </c:pt>
                <c:pt idx="3169">
                  <c:v>-35.3800000000005</c:v>
                </c:pt>
                <c:pt idx="3170">
                  <c:v>-35.390000000000498</c:v>
                </c:pt>
                <c:pt idx="3171">
                  <c:v>-35.400000000000503</c:v>
                </c:pt>
                <c:pt idx="3172">
                  <c:v>-35.410000000000501</c:v>
                </c:pt>
                <c:pt idx="3173">
                  <c:v>-35.420000000000499</c:v>
                </c:pt>
                <c:pt idx="3174">
                  <c:v>-35.430000000000497</c:v>
                </c:pt>
                <c:pt idx="3175">
                  <c:v>-35.440000000000502</c:v>
                </c:pt>
                <c:pt idx="3176">
                  <c:v>-35.4500000000005</c:v>
                </c:pt>
                <c:pt idx="3177">
                  <c:v>-35.460000000000498</c:v>
                </c:pt>
                <c:pt idx="3178">
                  <c:v>-35.470000000000503</c:v>
                </c:pt>
                <c:pt idx="3179">
                  <c:v>-35.480000000000501</c:v>
                </c:pt>
                <c:pt idx="3180">
                  <c:v>-35.490000000000499</c:v>
                </c:pt>
                <c:pt idx="3181">
                  <c:v>-35.500000000000497</c:v>
                </c:pt>
                <c:pt idx="3182">
                  <c:v>-35.510000000000502</c:v>
                </c:pt>
                <c:pt idx="3183">
                  <c:v>-35.520000000000501</c:v>
                </c:pt>
                <c:pt idx="3184">
                  <c:v>-35.530000000000499</c:v>
                </c:pt>
                <c:pt idx="3185">
                  <c:v>-35.540000000000497</c:v>
                </c:pt>
                <c:pt idx="3186">
                  <c:v>-35.550000000000502</c:v>
                </c:pt>
                <c:pt idx="3187">
                  <c:v>-35.5600000000005</c:v>
                </c:pt>
                <c:pt idx="3188">
                  <c:v>-35.570000000000498</c:v>
                </c:pt>
                <c:pt idx="3189">
                  <c:v>-35.580000000000503</c:v>
                </c:pt>
                <c:pt idx="3190">
                  <c:v>-35.590000000000501</c:v>
                </c:pt>
                <c:pt idx="3191">
                  <c:v>-35.600000000000499</c:v>
                </c:pt>
                <c:pt idx="3192">
                  <c:v>-35.610000000000497</c:v>
                </c:pt>
                <c:pt idx="3193">
                  <c:v>-35.620000000000502</c:v>
                </c:pt>
                <c:pt idx="3194">
                  <c:v>-35.6300000000005</c:v>
                </c:pt>
                <c:pt idx="3195">
                  <c:v>-35.640000000000398</c:v>
                </c:pt>
                <c:pt idx="3196">
                  <c:v>-35.650000000000396</c:v>
                </c:pt>
                <c:pt idx="3197">
                  <c:v>-35.660000000000402</c:v>
                </c:pt>
                <c:pt idx="3198">
                  <c:v>-35.6700000000004</c:v>
                </c:pt>
                <c:pt idx="3199">
                  <c:v>-35.680000000000398</c:v>
                </c:pt>
                <c:pt idx="3200">
                  <c:v>-35.690000000000403</c:v>
                </c:pt>
                <c:pt idx="3201">
                  <c:v>-35.700000000000401</c:v>
                </c:pt>
                <c:pt idx="3202">
                  <c:v>-35.710000000000399</c:v>
                </c:pt>
                <c:pt idx="3203">
                  <c:v>-35.720000000000397</c:v>
                </c:pt>
                <c:pt idx="3204">
                  <c:v>-35.730000000000402</c:v>
                </c:pt>
                <c:pt idx="3205">
                  <c:v>-35.7400000000004</c:v>
                </c:pt>
                <c:pt idx="3206">
                  <c:v>-35.750000000000398</c:v>
                </c:pt>
                <c:pt idx="3207">
                  <c:v>-35.760000000000403</c:v>
                </c:pt>
                <c:pt idx="3208">
                  <c:v>-35.770000000000401</c:v>
                </c:pt>
                <c:pt idx="3209">
                  <c:v>-35.780000000000399</c:v>
                </c:pt>
                <c:pt idx="3210">
                  <c:v>-35.790000000000397</c:v>
                </c:pt>
                <c:pt idx="3211">
                  <c:v>-35.800000000000402</c:v>
                </c:pt>
                <c:pt idx="3212">
                  <c:v>-35.8100000000004</c:v>
                </c:pt>
                <c:pt idx="3213">
                  <c:v>-35.820000000000398</c:v>
                </c:pt>
                <c:pt idx="3214">
                  <c:v>-35.830000000000403</c:v>
                </c:pt>
                <c:pt idx="3215">
                  <c:v>-35.840000000000401</c:v>
                </c:pt>
                <c:pt idx="3216">
                  <c:v>-35.850000000000399</c:v>
                </c:pt>
                <c:pt idx="3217">
                  <c:v>-35.860000000000397</c:v>
                </c:pt>
                <c:pt idx="3218">
                  <c:v>-35.870000000000402</c:v>
                </c:pt>
                <c:pt idx="3219">
                  <c:v>-35.8800000000004</c:v>
                </c:pt>
                <c:pt idx="3220">
                  <c:v>-35.890000000000398</c:v>
                </c:pt>
                <c:pt idx="3221">
                  <c:v>-34.890000000000398</c:v>
                </c:pt>
                <c:pt idx="3222">
                  <c:v>-34.900000000000396</c:v>
                </c:pt>
                <c:pt idx="3223">
                  <c:v>-34.910000000000402</c:v>
                </c:pt>
                <c:pt idx="3224">
                  <c:v>-34.9200000000004</c:v>
                </c:pt>
                <c:pt idx="3225">
                  <c:v>-34.930000000000398</c:v>
                </c:pt>
                <c:pt idx="3226">
                  <c:v>-34.940000000000403</c:v>
                </c:pt>
                <c:pt idx="3227">
                  <c:v>-34.950000000000401</c:v>
                </c:pt>
                <c:pt idx="3228">
                  <c:v>-34.960000000000399</c:v>
                </c:pt>
                <c:pt idx="3229">
                  <c:v>-34.970000000000397</c:v>
                </c:pt>
                <c:pt idx="3230">
                  <c:v>-34.980000000000402</c:v>
                </c:pt>
                <c:pt idx="3231">
                  <c:v>-34.9900000000004</c:v>
                </c:pt>
                <c:pt idx="3232">
                  <c:v>-35.000000000000398</c:v>
                </c:pt>
                <c:pt idx="3233">
                  <c:v>-35.010000000000403</c:v>
                </c:pt>
                <c:pt idx="3234">
                  <c:v>-35.020000000000401</c:v>
                </c:pt>
                <c:pt idx="3235">
                  <c:v>-35.030000000000399</c:v>
                </c:pt>
                <c:pt idx="3236">
                  <c:v>-35.040000000000397</c:v>
                </c:pt>
                <c:pt idx="3237">
                  <c:v>-35.050000000000402</c:v>
                </c:pt>
                <c:pt idx="3238">
                  <c:v>-35.0600000000004</c:v>
                </c:pt>
                <c:pt idx="3239">
                  <c:v>-35.070000000000398</c:v>
                </c:pt>
                <c:pt idx="3240">
                  <c:v>-35.080000000000403</c:v>
                </c:pt>
                <c:pt idx="3241">
                  <c:v>-35.090000000000401</c:v>
                </c:pt>
                <c:pt idx="3242">
                  <c:v>-35.100000000000399</c:v>
                </c:pt>
                <c:pt idx="3243">
                  <c:v>-35.110000000000397</c:v>
                </c:pt>
                <c:pt idx="3244">
                  <c:v>-35.120000000000402</c:v>
                </c:pt>
                <c:pt idx="3245">
                  <c:v>-35.1300000000004</c:v>
                </c:pt>
                <c:pt idx="3246">
                  <c:v>-35.140000000000299</c:v>
                </c:pt>
                <c:pt idx="3247">
                  <c:v>-35.150000000000297</c:v>
                </c:pt>
                <c:pt idx="3248">
                  <c:v>-35.160000000000302</c:v>
                </c:pt>
                <c:pt idx="3249">
                  <c:v>-35.1700000000003</c:v>
                </c:pt>
                <c:pt idx="3250">
                  <c:v>-35.180000000000298</c:v>
                </c:pt>
                <c:pt idx="3251">
                  <c:v>-35.190000000000303</c:v>
                </c:pt>
                <c:pt idx="3252">
                  <c:v>-35.200000000000301</c:v>
                </c:pt>
                <c:pt idx="3253">
                  <c:v>-35.210000000000299</c:v>
                </c:pt>
                <c:pt idx="3254">
                  <c:v>-35.220000000000297</c:v>
                </c:pt>
                <c:pt idx="3255">
                  <c:v>-35.230000000000302</c:v>
                </c:pt>
                <c:pt idx="3256">
                  <c:v>-35.2400000000003</c:v>
                </c:pt>
                <c:pt idx="3257">
                  <c:v>-35.250000000000298</c:v>
                </c:pt>
                <c:pt idx="3258">
                  <c:v>-35.260000000000304</c:v>
                </c:pt>
                <c:pt idx="3259">
                  <c:v>-35.270000000000302</c:v>
                </c:pt>
                <c:pt idx="3260">
                  <c:v>-35.2800000000003</c:v>
                </c:pt>
                <c:pt idx="3261">
                  <c:v>-35.290000000000298</c:v>
                </c:pt>
                <c:pt idx="3262">
                  <c:v>-35.300000000000303</c:v>
                </c:pt>
                <c:pt idx="3263">
                  <c:v>-35.310000000000301</c:v>
                </c:pt>
                <c:pt idx="3264">
                  <c:v>-35.320000000000299</c:v>
                </c:pt>
                <c:pt idx="3265">
                  <c:v>-35.330000000000297</c:v>
                </c:pt>
                <c:pt idx="3266">
                  <c:v>-35.340000000000302</c:v>
                </c:pt>
                <c:pt idx="3267">
                  <c:v>-35.3500000000003</c:v>
                </c:pt>
                <c:pt idx="3268">
                  <c:v>-35.360000000000298</c:v>
                </c:pt>
                <c:pt idx="3269">
                  <c:v>-35.370000000000303</c:v>
                </c:pt>
                <c:pt idx="3270">
                  <c:v>-35.380000000000301</c:v>
                </c:pt>
                <c:pt idx="3271">
                  <c:v>-35.390000000000299</c:v>
                </c:pt>
                <c:pt idx="3272">
                  <c:v>-35.400000000000297</c:v>
                </c:pt>
                <c:pt idx="3273">
                  <c:v>-35.410000000000302</c:v>
                </c:pt>
                <c:pt idx="3274">
                  <c:v>-35.4200000000003</c:v>
                </c:pt>
                <c:pt idx="3275">
                  <c:v>-35.430000000000298</c:v>
                </c:pt>
                <c:pt idx="3276">
                  <c:v>-35.440000000000303</c:v>
                </c:pt>
                <c:pt idx="3277">
                  <c:v>-35.450000000000301</c:v>
                </c:pt>
                <c:pt idx="3278">
                  <c:v>-35.460000000000299</c:v>
                </c:pt>
                <c:pt idx="3279">
                  <c:v>-35.470000000000297</c:v>
                </c:pt>
                <c:pt idx="3280">
                  <c:v>-35.480000000000302</c:v>
                </c:pt>
                <c:pt idx="3281">
                  <c:v>-35.4900000000003</c:v>
                </c:pt>
                <c:pt idx="3282">
                  <c:v>-35.500000000000298</c:v>
                </c:pt>
                <c:pt idx="3283">
                  <c:v>-35.510000000000304</c:v>
                </c:pt>
                <c:pt idx="3284">
                  <c:v>-35.520000000000302</c:v>
                </c:pt>
                <c:pt idx="3285">
                  <c:v>-35.5300000000003</c:v>
                </c:pt>
                <c:pt idx="3286">
                  <c:v>-35.540000000000298</c:v>
                </c:pt>
                <c:pt idx="3287">
                  <c:v>-35.550000000000303</c:v>
                </c:pt>
                <c:pt idx="3288">
                  <c:v>-35.560000000000301</c:v>
                </c:pt>
                <c:pt idx="3289">
                  <c:v>-35.570000000000299</c:v>
                </c:pt>
                <c:pt idx="3290">
                  <c:v>-35.580000000000297</c:v>
                </c:pt>
                <c:pt idx="3291">
                  <c:v>-35.590000000000302</c:v>
                </c:pt>
                <c:pt idx="3292">
                  <c:v>-35.6000000000003</c:v>
                </c:pt>
                <c:pt idx="3293">
                  <c:v>-35.610000000000298</c:v>
                </c:pt>
                <c:pt idx="3294">
                  <c:v>-35.620000000000303</c:v>
                </c:pt>
                <c:pt idx="3295">
                  <c:v>-35.630000000000301</c:v>
                </c:pt>
                <c:pt idx="3296">
                  <c:v>-35.6400000000002</c:v>
                </c:pt>
                <c:pt idx="3297">
                  <c:v>-35.650000000000198</c:v>
                </c:pt>
                <c:pt idx="3298">
                  <c:v>-35.660000000000203</c:v>
                </c:pt>
                <c:pt idx="3299">
                  <c:v>-35.670000000000201</c:v>
                </c:pt>
                <c:pt idx="3300">
                  <c:v>-35.680000000000199</c:v>
                </c:pt>
                <c:pt idx="3301">
                  <c:v>-35.690000000000197</c:v>
                </c:pt>
                <c:pt idx="3302">
                  <c:v>-35.700000000000202</c:v>
                </c:pt>
                <c:pt idx="3303">
                  <c:v>-35.7100000000002</c:v>
                </c:pt>
                <c:pt idx="3304">
                  <c:v>-35.720000000000198</c:v>
                </c:pt>
                <c:pt idx="3305">
                  <c:v>-35.730000000000203</c:v>
                </c:pt>
                <c:pt idx="3306">
                  <c:v>-35.740000000000201</c:v>
                </c:pt>
                <c:pt idx="3307">
                  <c:v>-35.750000000000199</c:v>
                </c:pt>
                <c:pt idx="3308">
                  <c:v>-35.760000000000197</c:v>
                </c:pt>
                <c:pt idx="3309">
                  <c:v>-35.770000000000202</c:v>
                </c:pt>
                <c:pt idx="3310">
                  <c:v>-35.7800000000002</c:v>
                </c:pt>
                <c:pt idx="3311">
                  <c:v>-34.7800000000002</c:v>
                </c:pt>
                <c:pt idx="3312">
                  <c:v>-34.790000000000198</c:v>
                </c:pt>
                <c:pt idx="3313">
                  <c:v>-34.800000000000203</c:v>
                </c:pt>
                <c:pt idx="3314">
                  <c:v>-34.810000000000201</c:v>
                </c:pt>
                <c:pt idx="3315">
                  <c:v>-34.820000000000199</c:v>
                </c:pt>
                <c:pt idx="3316">
                  <c:v>-34.830000000000197</c:v>
                </c:pt>
                <c:pt idx="3317">
                  <c:v>-34.840000000000202</c:v>
                </c:pt>
                <c:pt idx="3318">
                  <c:v>-34.8500000000002</c:v>
                </c:pt>
                <c:pt idx="3319">
                  <c:v>-34.860000000000198</c:v>
                </c:pt>
                <c:pt idx="3320">
                  <c:v>-34.870000000000203</c:v>
                </c:pt>
                <c:pt idx="3321">
                  <c:v>-34.880000000000202</c:v>
                </c:pt>
                <c:pt idx="3322">
                  <c:v>-34.8900000000002</c:v>
                </c:pt>
                <c:pt idx="3323">
                  <c:v>-34.900000000000198</c:v>
                </c:pt>
                <c:pt idx="3324">
                  <c:v>-34.910000000000203</c:v>
                </c:pt>
                <c:pt idx="3325">
                  <c:v>-34.920000000000201</c:v>
                </c:pt>
                <c:pt idx="3326">
                  <c:v>-34.930000000000199</c:v>
                </c:pt>
                <c:pt idx="3327">
                  <c:v>-34.940000000000197</c:v>
                </c:pt>
                <c:pt idx="3328">
                  <c:v>-34.950000000000202</c:v>
                </c:pt>
                <c:pt idx="3329">
                  <c:v>-34.9600000000002</c:v>
                </c:pt>
                <c:pt idx="3330">
                  <c:v>-34.970000000000198</c:v>
                </c:pt>
                <c:pt idx="3331">
                  <c:v>-34.980000000000203</c:v>
                </c:pt>
                <c:pt idx="3332">
                  <c:v>-34.990000000000201</c:v>
                </c:pt>
                <c:pt idx="3333">
                  <c:v>-35.000000000000199</c:v>
                </c:pt>
                <c:pt idx="3334">
                  <c:v>-35.010000000000197</c:v>
                </c:pt>
                <c:pt idx="3335">
                  <c:v>-35.020000000000202</c:v>
                </c:pt>
                <c:pt idx="3336">
                  <c:v>-35.0300000000002</c:v>
                </c:pt>
                <c:pt idx="3337">
                  <c:v>-35.040000000000198</c:v>
                </c:pt>
                <c:pt idx="3338">
                  <c:v>-35.050000000000203</c:v>
                </c:pt>
                <c:pt idx="3339">
                  <c:v>-35.060000000000201</c:v>
                </c:pt>
                <c:pt idx="3340">
                  <c:v>-35.070000000000199</c:v>
                </c:pt>
                <c:pt idx="3341">
                  <c:v>-35.080000000000197</c:v>
                </c:pt>
                <c:pt idx="3342">
                  <c:v>-35.090000000000202</c:v>
                </c:pt>
                <c:pt idx="3343">
                  <c:v>-35.1000000000002</c:v>
                </c:pt>
                <c:pt idx="3344">
                  <c:v>-35.110000000000198</c:v>
                </c:pt>
                <c:pt idx="3345">
                  <c:v>-35.120000000000203</c:v>
                </c:pt>
                <c:pt idx="3346">
                  <c:v>-35.130000000000202</c:v>
                </c:pt>
                <c:pt idx="3347">
                  <c:v>-35.1400000000002</c:v>
                </c:pt>
                <c:pt idx="3348">
                  <c:v>-35.150000000000098</c:v>
                </c:pt>
                <c:pt idx="3349">
                  <c:v>-35.160000000000103</c:v>
                </c:pt>
                <c:pt idx="3350">
                  <c:v>-35.170000000000101</c:v>
                </c:pt>
                <c:pt idx="3351">
                  <c:v>-35.180000000000099</c:v>
                </c:pt>
                <c:pt idx="3352">
                  <c:v>-35.190000000000097</c:v>
                </c:pt>
                <c:pt idx="3353">
                  <c:v>-35.200000000000102</c:v>
                </c:pt>
                <c:pt idx="3354">
                  <c:v>-35.2100000000001</c:v>
                </c:pt>
                <c:pt idx="3355">
                  <c:v>-35.220000000000098</c:v>
                </c:pt>
                <c:pt idx="3356">
                  <c:v>-35.230000000000103</c:v>
                </c:pt>
                <c:pt idx="3357">
                  <c:v>-35.240000000000101</c:v>
                </c:pt>
                <c:pt idx="3358">
                  <c:v>-35.250000000000099</c:v>
                </c:pt>
                <c:pt idx="3359">
                  <c:v>-35.260000000000097</c:v>
                </c:pt>
                <c:pt idx="3360">
                  <c:v>-35.270000000000103</c:v>
                </c:pt>
                <c:pt idx="3361">
                  <c:v>-35.280000000000101</c:v>
                </c:pt>
                <c:pt idx="3362">
                  <c:v>-35.290000000000099</c:v>
                </c:pt>
                <c:pt idx="3363">
                  <c:v>-35.300000000000097</c:v>
                </c:pt>
                <c:pt idx="3364">
                  <c:v>-35.310000000000102</c:v>
                </c:pt>
                <c:pt idx="3365">
                  <c:v>-35.3200000000001</c:v>
                </c:pt>
                <c:pt idx="3366">
                  <c:v>-35.330000000000098</c:v>
                </c:pt>
                <c:pt idx="3367">
                  <c:v>-35.340000000000103</c:v>
                </c:pt>
                <c:pt idx="3368">
                  <c:v>-35.350000000000101</c:v>
                </c:pt>
                <c:pt idx="3369">
                  <c:v>-35.360000000000099</c:v>
                </c:pt>
                <c:pt idx="3370">
                  <c:v>-35.370000000000097</c:v>
                </c:pt>
                <c:pt idx="3371">
                  <c:v>-35.380000000000102</c:v>
                </c:pt>
                <c:pt idx="3372">
                  <c:v>-35.3900000000001</c:v>
                </c:pt>
                <c:pt idx="3373">
                  <c:v>-35.400000000000098</c:v>
                </c:pt>
                <c:pt idx="3374">
                  <c:v>-35.410000000000103</c:v>
                </c:pt>
                <c:pt idx="3375">
                  <c:v>-35.420000000000101</c:v>
                </c:pt>
                <c:pt idx="3376">
                  <c:v>-35.430000000000099</c:v>
                </c:pt>
                <c:pt idx="3377">
                  <c:v>-35.440000000000097</c:v>
                </c:pt>
                <c:pt idx="3378">
                  <c:v>-35.450000000000102</c:v>
                </c:pt>
                <c:pt idx="3379">
                  <c:v>-35.4600000000001</c:v>
                </c:pt>
                <c:pt idx="3380">
                  <c:v>-35.470000000000098</c:v>
                </c:pt>
                <c:pt idx="3381">
                  <c:v>-35.480000000000103</c:v>
                </c:pt>
                <c:pt idx="3382">
                  <c:v>-35.490000000000101</c:v>
                </c:pt>
                <c:pt idx="3383">
                  <c:v>-35.500000000000099</c:v>
                </c:pt>
                <c:pt idx="3384">
                  <c:v>-35.510000000000097</c:v>
                </c:pt>
                <c:pt idx="3385">
                  <c:v>-35.520000000000103</c:v>
                </c:pt>
                <c:pt idx="3386">
                  <c:v>-35.530000000000101</c:v>
                </c:pt>
                <c:pt idx="3387">
                  <c:v>-35.540000000000099</c:v>
                </c:pt>
                <c:pt idx="3388">
                  <c:v>-35.550000000000097</c:v>
                </c:pt>
                <c:pt idx="3389">
                  <c:v>-35.560000000000102</c:v>
                </c:pt>
                <c:pt idx="3390">
                  <c:v>-35.5700000000001</c:v>
                </c:pt>
                <c:pt idx="3391">
                  <c:v>-35.580000000000098</c:v>
                </c:pt>
                <c:pt idx="3392">
                  <c:v>-35.590000000000103</c:v>
                </c:pt>
                <c:pt idx="3393">
                  <c:v>-35.600000000000101</c:v>
                </c:pt>
                <c:pt idx="3394">
                  <c:v>-35.610000000000099</c:v>
                </c:pt>
                <c:pt idx="3395">
                  <c:v>-35.620000000000097</c:v>
                </c:pt>
                <c:pt idx="3396">
                  <c:v>-35.630000000000102</c:v>
                </c:pt>
                <c:pt idx="3397">
                  <c:v>-35.6400000000001</c:v>
                </c:pt>
                <c:pt idx="3398">
                  <c:v>-35.65</c:v>
                </c:pt>
                <c:pt idx="3399">
                  <c:v>-35.659999999999997</c:v>
                </c:pt>
                <c:pt idx="3400">
                  <c:v>-35.67</c:v>
                </c:pt>
                <c:pt idx="3401">
                  <c:v>-35.68</c:v>
                </c:pt>
                <c:pt idx="3402">
                  <c:v>-35.69</c:v>
                </c:pt>
                <c:pt idx="3403">
                  <c:v>-35.700000000000003</c:v>
                </c:pt>
                <c:pt idx="3404">
                  <c:v>-35.71</c:v>
                </c:pt>
                <c:pt idx="3405">
                  <c:v>-34.71</c:v>
                </c:pt>
                <c:pt idx="3406">
                  <c:v>-34.72</c:v>
                </c:pt>
                <c:pt idx="3407">
                  <c:v>-34.729999999999997</c:v>
                </c:pt>
                <c:pt idx="3408">
                  <c:v>-34.74</c:v>
                </c:pt>
                <c:pt idx="3409">
                  <c:v>-34.75</c:v>
                </c:pt>
                <c:pt idx="3410">
                  <c:v>-34.76</c:v>
                </c:pt>
                <c:pt idx="3411">
                  <c:v>-34.770000000000003</c:v>
                </c:pt>
                <c:pt idx="3412">
                  <c:v>-34.78</c:v>
                </c:pt>
                <c:pt idx="3413">
                  <c:v>-34.79</c:v>
                </c:pt>
                <c:pt idx="3414">
                  <c:v>-34.799999999999997</c:v>
                </c:pt>
                <c:pt idx="3415">
                  <c:v>-34.81</c:v>
                </c:pt>
                <c:pt idx="3416">
                  <c:v>-34.82</c:v>
                </c:pt>
                <c:pt idx="3417">
                  <c:v>-34.83</c:v>
                </c:pt>
                <c:pt idx="3418">
                  <c:v>-34.840000000000003</c:v>
                </c:pt>
                <c:pt idx="3419">
                  <c:v>-34.85</c:v>
                </c:pt>
                <c:pt idx="3420">
                  <c:v>-34.86</c:v>
                </c:pt>
                <c:pt idx="3421">
                  <c:v>-34.869999999999997</c:v>
                </c:pt>
                <c:pt idx="3422">
                  <c:v>-34.880000000000003</c:v>
                </c:pt>
                <c:pt idx="3423">
                  <c:v>-34.89</c:v>
                </c:pt>
                <c:pt idx="3424">
                  <c:v>-34.9</c:v>
                </c:pt>
                <c:pt idx="3425">
                  <c:v>-34.909999999999997</c:v>
                </c:pt>
                <c:pt idx="3426">
                  <c:v>-34.92</c:v>
                </c:pt>
                <c:pt idx="3427">
                  <c:v>-34.93</c:v>
                </c:pt>
                <c:pt idx="3428">
                  <c:v>-34.94</c:v>
                </c:pt>
                <c:pt idx="3429">
                  <c:v>-34.950000000000003</c:v>
                </c:pt>
                <c:pt idx="3430">
                  <c:v>-34.96</c:v>
                </c:pt>
                <c:pt idx="3431">
                  <c:v>-34.97</c:v>
                </c:pt>
                <c:pt idx="3432">
                  <c:v>-34.979999999999997</c:v>
                </c:pt>
                <c:pt idx="3433">
                  <c:v>-34.99</c:v>
                </c:pt>
                <c:pt idx="3434">
                  <c:v>-35</c:v>
                </c:pt>
                <c:pt idx="3435">
                  <c:v>-35.01</c:v>
                </c:pt>
                <c:pt idx="3436">
                  <c:v>-35.020000000000003</c:v>
                </c:pt>
                <c:pt idx="3437">
                  <c:v>-35.03</c:v>
                </c:pt>
                <c:pt idx="3438">
                  <c:v>-35.04</c:v>
                </c:pt>
                <c:pt idx="3439">
                  <c:v>-35.049999999999997</c:v>
                </c:pt>
                <c:pt idx="3440">
                  <c:v>-35.06</c:v>
                </c:pt>
                <c:pt idx="3441">
                  <c:v>-35.07</c:v>
                </c:pt>
                <c:pt idx="3442">
                  <c:v>-35.08</c:v>
                </c:pt>
                <c:pt idx="3443">
                  <c:v>-35.090000000000003</c:v>
                </c:pt>
                <c:pt idx="3444">
                  <c:v>-35.1</c:v>
                </c:pt>
                <c:pt idx="3445">
                  <c:v>-35.11</c:v>
                </c:pt>
                <c:pt idx="3446">
                  <c:v>-35.119999999999997</c:v>
                </c:pt>
                <c:pt idx="3447">
                  <c:v>-35.130000000000003</c:v>
                </c:pt>
                <c:pt idx="3448">
                  <c:v>-35.14</c:v>
                </c:pt>
                <c:pt idx="3449">
                  <c:v>-35.149999999999899</c:v>
                </c:pt>
                <c:pt idx="3450">
                  <c:v>-35.159999999999897</c:v>
                </c:pt>
                <c:pt idx="3451">
                  <c:v>-35.169999999999902</c:v>
                </c:pt>
                <c:pt idx="3452">
                  <c:v>-35.1799999999999</c:v>
                </c:pt>
                <c:pt idx="3453">
                  <c:v>-35.189999999999898</c:v>
                </c:pt>
                <c:pt idx="3454">
                  <c:v>-35.199999999999903</c:v>
                </c:pt>
                <c:pt idx="3455">
                  <c:v>-35.209999999999901</c:v>
                </c:pt>
                <c:pt idx="3456">
                  <c:v>-35.219999999999899</c:v>
                </c:pt>
                <c:pt idx="3457">
                  <c:v>-35.229999999999897</c:v>
                </c:pt>
                <c:pt idx="3458">
                  <c:v>-35.239999999999903</c:v>
                </c:pt>
                <c:pt idx="3459">
                  <c:v>-35.249999999999901</c:v>
                </c:pt>
                <c:pt idx="3460">
                  <c:v>-35.259999999999899</c:v>
                </c:pt>
                <c:pt idx="3461">
                  <c:v>-35.269999999999897</c:v>
                </c:pt>
                <c:pt idx="3462">
                  <c:v>-35.279999999999902</c:v>
                </c:pt>
                <c:pt idx="3463">
                  <c:v>-35.2899999999999</c:v>
                </c:pt>
                <c:pt idx="3464">
                  <c:v>-35.299999999999898</c:v>
                </c:pt>
                <c:pt idx="3465">
                  <c:v>-35.309999999999903</c:v>
                </c:pt>
                <c:pt idx="3466">
                  <c:v>-35.319999999999901</c:v>
                </c:pt>
                <c:pt idx="3467">
                  <c:v>-35.329999999999899</c:v>
                </c:pt>
                <c:pt idx="3468">
                  <c:v>-35.339999999999897</c:v>
                </c:pt>
                <c:pt idx="3469">
                  <c:v>-35.349999999999902</c:v>
                </c:pt>
                <c:pt idx="3470">
                  <c:v>-35.3599999999999</c:v>
                </c:pt>
                <c:pt idx="3471">
                  <c:v>-35.369999999999898</c:v>
                </c:pt>
                <c:pt idx="3472">
                  <c:v>-35.379999999999903</c:v>
                </c:pt>
                <c:pt idx="3473">
                  <c:v>-35.389999999999901</c:v>
                </c:pt>
                <c:pt idx="3474">
                  <c:v>-35.399999999999899</c:v>
                </c:pt>
                <c:pt idx="3475">
                  <c:v>-35.409999999999897</c:v>
                </c:pt>
                <c:pt idx="3476">
                  <c:v>-35.419999999999902</c:v>
                </c:pt>
                <c:pt idx="3477">
                  <c:v>-35.4299999999999</c:v>
                </c:pt>
                <c:pt idx="3478">
                  <c:v>-35.439999999999898</c:v>
                </c:pt>
                <c:pt idx="3479">
                  <c:v>-35.449999999999903</c:v>
                </c:pt>
                <c:pt idx="3480">
                  <c:v>-35.459999999999901</c:v>
                </c:pt>
                <c:pt idx="3481">
                  <c:v>-35.469999999999899</c:v>
                </c:pt>
                <c:pt idx="3482">
                  <c:v>-35.479999999999897</c:v>
                </c:pt>
                <c:pt idx="3483">
                  <c:v>-35.489999999999903</c:v>
                </c:pt>
                <c:pt idx="3484">
                  <c:v>-35.499999999999901</c:v>
                </c:pt>
                <c:pt idx="3485">
                  <c:v>-35.509999999999899</c:v>
                </c:pt>
                <c:pt idx="3486">
                  <c:v>-35.519999999999897</c:v>
                </c:pt>
                <c:pt idx="3487">
                  <c:v>-35.529999999999902</c:v>
                </c:pt>
                <c:pt idx="3488">
                  <c:v>-35.5399999999999</c:v>
                </c:pt>
                <c:pt idx="3489">
                  <c:v>-35.549999999999898</c:v>
                </c:pt>
                <c:pt idx="3490">
                  <c:v>-35.559999999999903</c:v>
                </c:pt>
                <c:pt idx="3491">
                  <c:v>-35.569999999999901</c:v>
                </c:pt>
                <c:pt idx="3492">
                  <c:v>-35.579999999999899</c:v>
                </c:pt>
                <c:pt idx="3493">
                  <c:v>-35.589999999999897</c:v>
                </c:pt>
                <c:pt idx="3494">
                  <c:v>-35.599999999999902</c:v>
                </c:pt>
                <c:pt idx="3495">
                  <c:v>-35.6099999999999</c:v>
                </c:pt>
                <c:pt idx="3496">
                  <c:v>-35.619999999999898</c:v>
                </c:pt>
                <c:pt idx="3497">
                  <c:v>-35.629999999999903</c:v>
                </c:pt>
                <c:pt idx="3498">
                  <c:v>-35.639999999999901</c:v>
                </c:pt>
                <c:pt idx="3499">
                  <c:v>-35.6499999999998</c:v>
                </c:pt>
                <c:pt idx="3500">
                  <c:v>-35.659999999999798</c:v>
                </c:pt>
                <c:pt idx="3501">
                  <c:v>-34.659999999999798</c:v>
                </c:pt>
                <c:pt idx="3502">
                  <c:v>-34.669999999999803</c:v>
                </c:pt>
                <c:pt idx="3503">
                  <c:v>-34.679999999999801</c:v>
                </c:pt>
                <c:pt idx="3504">
                  <c:v>-34.689999999999799</c:v>
                </c:pt>
                <c:pt idx="3505">
                  <c:v>-34.699999999999797</c:v>
                </c:pt>
                <c:pt idx="3506">
                  <c:v>-34.709999999999802</c:v>
                </c:pt>
                <c:pt idx="3507">
                  <c:v>-34.7199999999998</c:v>
                </c:pt>
                <c:pt idx="3508">
                  <c:v>-34.729999999999798</c:v>
                </c:pt>
                <c:pt idx="3509">
                  <c:v>-34.739999999999803</c:v>
                </c:pt>
                <c:pt idx="3510">
                  <c:v>-34.749999999999801</c:v>
                </c:pt>
                <c:pt idx="3511">
                  <c:v>-34.759999999999799</c:v>
                </c:pt>
                <c:pt idx="3512">
                  <c:v>-34.769999999999797</c:v>
                </c:pt>
                <c:pt idx="3513">
                  <c:v>-34.779999999999802</c:v>
                </c:pt>
                <c:pt idx="3514">
                  <c:v>-34.7899999999998</c:v>
                </c:pt>
                <c:pt idx="3515">
                  <c:v>-34.799999999999798</c:v>
                </c:pt>
                <c:pt idx="3516">
                  <c:v>-34.809999999999803</c:v>
                </c:pt>
                <c:pt idx="3517">
                  <c:v>-34.819999999999801</c:v>
                </c:pt>
                <c:pt idx="3518">
                  <c:v>-34.829999999999799</c:v>
                </c:pt>
                <c:pt idx="3519">
                  <c:v>-34.839999999999797</c:v>
                </c:pt>
                <c:pt idx="3520">
                  <c:v>-34.849999999999802</c:v>
                </c:pt>
                <c:pt idx="3521">
                  <c:v>-34.8599999999998</c:v>
                </c:pt>
                <c:pt idx="3522">
                  <c:v>-34.869999999999798</c:v>
                </c:pt>
                <c:pt idx="3523">
                  <c:v>-34.879999999999797</c:v>
                </c:pt>
                <c:pt idx="3524">
                  <c:v>-34.889999999999802</c:v>
                </c:pt>
                <c:pt idx="3525">
                  <c:v>-34.8999999999998</c:v>
                </c:pt>
                <c:pt idx="3526">
                  <c:v>-34.909999999999798</c:v>
                </c:pt>
                <c:pt idx="3527">
                  <c:v>-34.919999999999803</c:v>
                </c:pt>
                <c:pt idx="3528">
                  <c:v>-34.929999999999801</c:v>
                </c:pt>
                <c:pt idx="3529">
                  <c:v>-34.939999999999799</c:v>
                </c:pt>
                <c:pt idx="3530">
                  <c:v>-34.949999999999797</c:v>
                </c:pt>
                <c:pt idx="3531">
                  <c:v>-34.959999999999802</c:v>
                </c:pt>
                <c:pt idx="3532">
                  <c:v>-34.9699999999998</c:v>
                </c:pt>
                <c:pt idx="3533">
                  <c:v>-34.979999999999798</c:v>
                </c:pt>
                <c:pt idx="3534">
                  <c:v>-34.989999999999803</c:v>
                </c:pt>
                <c:pt idx="3535">
                  <c:v>-34.999999999999801</c:v>
                </c:pt>
                <c:pt idx="3536">
                  <c:v>-35.009999999999799</c:v>
                </c:pt>
                <c:pt idx="3537">
                  <c:v>-35.019999999999797</c:v>
                </c:pt>
                <c:pt idx="3538">
                  <c:v>-35.029999999999802</c:v>
                </c:pt>
                <c:pt idx="3539">
                  <c:v>-35.0399999999998</c:v>
                </c:pt>
                <c:pt idx="3540">
                  <c:v>-35.049999999999798</c:v>
                </c:pt>
                <c:pt idx="3541">
                  <c:v>-35.059999999999803</c:v>
                </c:pt>
                <c:pt idx="3542">
                  <c:v>-35.069999999999801</c:v>
                </c:pt>
                <c:pt idx="3543">
                  <c:v>-35.079999999999799</c:v>
                </c:pt>
                <c:pt idx="3544">
                  <c:v>-35.089999999999797</c:v>
                </c:pt>
                <c:pt idx="3545">
                  <c:v>-35.099999999999802</c:v>
                </c:pt>
                <c:pt idx="3546">
                  <c:v>-35.1099999999998</c:v>
                </c:pt>
                <c:pt idx="3547">
                  <c:v>-35.119999999999798</c:v>
                </c:pt>
                <c:pt idx="3548">
                  <c:v>-35.129999999999797</c:v>
                </c:pt>
                <c:pt idx="3549">
                  <c:v>-35.139999999999802</c:v>
                </c:pt>
                <c:pt idx="3550">
                  <c:v>-35.1499999999998</c:v>
                </c:pt>
                <c:pt idx="3551">
                  <c:v>-35.159999999999698</c:v>
                </c:pt>
                <c:pt idx="3552">
                  <c:v>-35.169999999999703</c:v>
                </c:pt>
                <c:pt idx="3553">
                  <c:v>-35.179999999999701</c:v>
                </c:pt>
                <c:pt idx="3554">
                  <c:v>-35.189999999999699</c:v>
                </c:pt>
                <c:pt idx="3555">
                  <c:v>-35.199999999999697</c:v>
                </c:pt>
                <c:pt idx="3556">
                  <c:v>-35.209999999999702</c:v>
                </c:pt>
                <c:pt idx="3557">
                  <c:v>-35.2199999999997</c:v>
                </c:pt>
                <c:pt idx="3558">
                  <c:v>-35.229999999999698</c:v>
                </c:pt>
                <c:pt idx="3559">
                  <c:v>-35.239999999999696</c:v>
                </c:pt>
                <c:pt idx="3560">
                  <c:v>-35.249999999999702</c:v>
                </c:pt>
                <c:pt idx="3561">
                  <c:v>-35.2599999999997</c:v>
                </c:pt>
                <c:pt idx="3562">
                  <c:v>-35.269999999999698</c:v>
                </c:pt>
                <c:pt idx="3563">
                  <c:v>-35.279999999999703</c:v>
                </c:pt>
                <c:pt idx="3564">
                  <c:v>-35.289999999999701</c:v>
                </c:pt>
                <c:pt idx="3565">
                  <c:v>-35.299999999999699</c:v>
                </c:pt>
                <c:pt idx="3566">
                  <c:v>-35.309999999999697</c:v>
                </c:pt>
                <c:pt idx="3567">
                  <c:v>-35.319999999999702</c:v>
                </c:pt>
                <c:pt idx="3568">
                  <c:v>-35.3299999999997</c:v>
                </c:pt>
                <c:pt idx="3569">
                  <c:v>-35.339999999999698</c:v>
                </c:pt>
                <c:pt idx="3570">
                  <c:v>-35.349999999999703</c:v>
                </c:pt>
                <c:pt idx="3571">
                  <c:v>-35.359999999999701</c:v>
                </c:pt>
                <c:pt idx="3572">
                  <c:v>-35.369999999999699</c:v>
                </c:pt>
                <c:pt idx="3573">
                  <c:v>-35.379999999999697</c:v>
                </c:pt>
                <c:pt idx="3574">
                  <c:v>-35.389999999999702</c:v>
                </c:pt>
                <c:pt idx="3575">
                  <c:v>-35.3999999999997</c:v>
                </c:pt>
                <c:pt idx="3576">
                  <c:v>-35.409999999999698</c:v>
                </c:pt>
                <c:pt idx="3577">
                  <c:v>-35.419999999999703</c:v>
                </c:pt>
                <c:pt idx="3578">
                  <c:v>-35.429999999999701</c:v>
                </c:pt>
                <c:pt idx="3579">
                  <c:v>-35.439999999999699</c:v>
                </c:pt>
                <c:pt idx="3580">
                  <c:v>-35.449999999999697</c:v>
                </c:pt>
                <c:pt idx="3581">
                  <c:v>-35.459999999999702</c:v>
                </c:pt>
                <c:pt idx="3582">
                  <c:v>-35.4699999999997</c:v>
                </c:pt>
                <c:pt idx="3583">
                  <c:v>-35.479999999999698</c:v>
                </c:pt>
                <c:pt idx="3584">
                  <c:v>-35.489999999999696</c:v>
                </c:pt>
                <c:pt idx="3585">
                  <c:v>-35.499999999999702</c:v>
                </c:pt>
                <c:pt idx="3586">
                  <c:v>-35.5099999999997</c:v>
                </c:pt>
                <c:pt idx="3587">
                  <c:v>-35.519999999999698</c:v>
                </c:pt>
                <c:pt idx="3588">
                  <c:v>-35.529999999999703</c:v>
                </c:pt>
                <c:pt idx="3589">
                  <c:v>-34.529999999999703</c:v>
                </c:pt>
                <c:pt idx="3590">
                  <c:v>-34.539999999999701</c:v>
                </c:pt>
                <c:pt idx="3591">
                  <c:v>-34.549999999999699</c:v>
                </c:pt>
                <c:pt idx="3592">
                  <c:v>-34.559999999999697</c:v>
                </c:pt>
                <c:pt idx="3593">
                  <c:v>-34.569999999999702</c:v>
                </c:pt>
                <c:pt idx="3594">
                  <c:v>-34.5799999999997</c:v>
                </c:pt>
                <c:pt idx="3595">
                  <c:v>-34.589999999999698</c:v>
                </c:pt>
                <c:pt idx="3596">
                  <c:v>-34.599999999999703</c:v>
                </c:pt>
                <c:pt idx="3597">
                  <c:v>-34.609999999999701</c:v>
                </c:pt>
                <c:pt idx="3598">
                  <c:v>-34.619999999999699</c:v>
                </c:pt>
                <c:pt idx="3599">
                  <c:v>-34.629999999999697</c:v>
                </c:pt>
                <c:pt idx="3600">
                  <c:v>-34.639999999999702</c:v>
                </c:pt>
                <c:pt idx="3601">
                  <c:v>-34.6499999999997</c:v>
                </c:pt>
                <c:pt idx="3602">
                  <c:v>-34.659999999999599</c:v>
                </c:pt>
                <c:pt idx="3603">
                  <c:v>-34.669999999999597</c:v>
                </c:pt>
                <c:pt idx="3604">
                  <c:v>-34.679999999999602</c:v>
                </c:pt>
                <c:pt idx="3605">
                  <c:v>-34.6899999999996</c:v>
                </c:pt>
                <c:pt idx="3606">
                  <c:v>-34.699999999999598</c:v>
                </c:pt>
                <c:pt idx="3607">
                  <c:v>-34.709999999999603</c:v>
                </c:pt>
                <c:pt idx="3608">
                  <c:v>-34.719999999999601</c:v>
                </c:pt>
                <c:pt idx="3609">
                  <c:v>-34.729999999999599</c:v>
                </c:pt>
                <c:pt idx="3610">
                  <c:v>-34.739999999999597</c:v>
                </c:pt>
                <c:pt idx="3611">
                  <c:v>-34.749999999999602</c:v>
                </c:pt>
                <c:pt idx="3612">
                  <c:v>-34.7599999999996</c:v>
                </c:pt>
                <c:pt idx="3613">
                  <c:v>-34.769999999999598</c:v>
                </c:pt>
                <c:pt idx="3614">
                  <c:v>-34.779999999999603</c:v>
                </c:pt>
                <c:pt idx="3615">
                  <c:v>-34.789999999999601</c:v>
                </c:pt>
                <c:pt idx="3616">
                  <c:v>-34.799999999999599</c:v>
                </c:pt>
                <c:pt idx="3617">
                  <c:v>-34.809999999999597</c:v>
                </c:pt>
                <c:pt idx="3618">
                  <c:v>-34.819999999999602</c:v>
                </c:pt>
                <c:pt idx="3619">
                  <c:v>-34.8299999999996</c:v>
                </c:pt>
                <c:pt idx="3620">
                  <c:v>-34.839999999999598</c:v>
                </c:pt>
                <c:pt idx="3621">
                  <c:v>-34.849999999999604</c:v>
                </c:pt>
                <c:pt idx="3622">
                  <c:v>-34.859999999999602</c:v>
                </c:pt>
                <c:pt idx="3623">
                  <c:v>-34.8699999999996</c:v>
                </c:pt>
                <c:pt idx="3624">
                  <c:v>-34.879999999999598</c:v>
                </c:pt>
                <c:pt idx="3625">
                  <c:v>-34.889999999999603</c:v>
                </c:pt>
                <c:pt idx="3626">
                  <c:v>-34.899999999999601</c:v>
                </c:pt>
                <c:pt idx="3627">
                  <c:v>-34.909999999999599</c:v>
                </c:pt>
                <c:pt idx="3628">
                  <c:v>-34.919999999999597</c:v>
                </c:pt>
                <c:pt idx="3629">
                  <c:v>-34.929999999999602</c:v>
                </c:pt>
                <c:pt idx="3630">
                  <c:v>-34.9399999999996</c:v>
                </c:pt>
                <c:pt idx="3631">
                  <c:v>-34.949999999999598</c:v>
                </c:pt>
                <c:pt idx="3632">
                  <c:v>-34.959999999999603</c:v>
                </c:pt>
                <c:pt idx="3633">
                  <c:v>-34.969999999999601</c:v>
                </c:pt>
                <c:pt idx="3634">
                  <c:v>-34.979999999999599</c:v>
                </c:pt>
                <c:pt idx="3635">
                  <c:v>-34.989999999999597</c:v>
                </c:pt>
                <c:pt idx="3636">
                  <c:v>-34.999999999999602</c:v>
                </c:pt>
                <c:pt idx="3637">
                  <c:v>-35.0099999999996</c:v>
                </c:pt>
                <c:pt idx="3638">
                  <c:v>-35.019999999999598</c:v>
                </c:pt>
                <c:pt idx="3639">
                  <c:v>-35.029999999999603</c:v>
                </c:pt>
                <c:pt idx="3640">
                  <c:v>-35.039999999999601</c:v>
                </c:pt>
                <c:pt idx="3641">
                  <c:v>-35.049999999999599</c:v>
                </c:pt>
                <c:pt idx="3642">
                  <c:v>-35.059999999999597</c:v>
                </c:pt>
                <c:pt idx="3643">
                  <c:v>-35.069999999999602</c:v>
                </c:pt>
                <c:pt idx="3644">
                  <c:v>-35.0799999999996</c:v>
                </c:pt>
                <c:pt idx="3645">
                  <c:v>-35.089999999999598</c:v>
                </c:pt>
                <c:pt idx="3646">
                  <c:v>-35.099999999999604</c:v>
                </c:pt>
                <c:pt idx="3647">
                  <c:v>-35.109999999999602</c:v>
                </c:pt>
                <c:pt idx="3648">
                  <c:v>-35.1199999999996</c:v>
                </c:pt>
                <c:pt idx="3649">
                  <c:v>-35.129999999999598</c:v>
                </c:pt>
                <c:pt idx="3650">
                  <c:v>-35.139999999999603</c:v>
                </c:pt>
                <c:pt idx="3651">
                  <c:v>-35.149999999999601</c:v>
                </c:pt>
                <c:pt idx="3652">
                  <c:v>-35.159999999999499</c:v>
                </c:pt>
                <c:pt idx="3653">
                  <c:v>-35.169999999999497</c:v>
                </c:pt>
                <c:pt idx="3654">
                  <c:v>-35.179999999999502</c:v>
                </c:pt>
                <c:pt idx="3655">
                  <c:v>-35.1899999999995</c:v>
                </c:pt>
                <c:pt idx="3656">
                  <c:v>-35.199999999999498</c:v>
                </c:pt>
                <c:pt idx="3657">
                  <c:v>-35.209999999999503</c:v>
                </c:pt>
                <c:pt idx="3658">
                  <c:v>-35.219999999999501</c:v>
                </c:pt>
                <c:pt idx="3659">
                  <c:v>-35.229999999999499</c:v>
                </c:pt>
                <c:pt idx="3660">
                  <c:v>-35.239999999999498</c:v>
                </c:pt>
                <c:pt idx="3661">
                  <c:v>-35.249999999999503</c:v>
                </c:pt>
                <c:pt idx="3662">
                  <c:v>-35.259999999999501</c:v>
                </c:pt>
                <c:pt idx="3663">
                  <c:v>-35.269999999999499</c:v>
                </c:pt>
                <c:pt idx="3664">
                  <c:v>-35.279999999999497</c:v>
                </c:pt>
                <c:pt idx="3665">
                  <c:v>-35.289999999999502</c:v>
                </c:pt>
                <c:pt idx="3666">
                  <c:v>-35.2999999999995</c:v>
                </c:pt>
                <c:pt idx="3667">
                  <c:v>-35.309999999999498</c:v>
                </c:pt>
                <c:pt idx="3668">
                  <c:v>-35.319999999999503</c:v>
                </c:pt>
                <c:pt idx="3669">
                  <c:v>-35.329999999999501</c:v>
                </c:pt>
                <c:pt idx="3670">
                  <c:v>-35.339999999999499</c:v>
                </c:pt>
                <c:pt idx="3671">
                  <c:v>-35.349999999999497</c:v>
                </c:pt>
                <c:pt idx="3672">
                  <c:v>-35.359999999999502</c:v>
                </c:pt>
                <c:pt idx="3673">
                  <c:v>-35.3699999999995</c:v>
                </c:pt>
                <c:pt idx="3674">
                  <c:v>-35.379999999999498</c:v>
                </c:pt>
                <c:pt idx="3675">
                  <c:v>-35.389999999999503</c:v>
                </c:pt>
                <c:pt idx="3676">
                  <c:v>-35.399999999999501</c:v>
                </c:pt>
                <c:pt idx="3677">
                  <c:v>-35.409999999999499</c:v>
                </c:pt>
                <c:pt idx="3678">
                  <c:v>-35.419999999999497</c:v>
                </c:pt>
                <c:pt idx="3679">
                  <c:v>-35.429999999999502</c:v>
                </c:pt>
                <c:pt idx="3680">
                  <c:v>-35.4399999999995</c:v>
                </c:pt>
                <c:pt idx="3681">
                  <c:v>-34.4399999999995</c:v>
                </c:pt>
                <c:pt idx="3682">
                  <c:v>-34.449999999999498</c:v>
                </c:pt>
                <c:pt idx="3683">
                  <c:v>-34.459999999999503</c:v>
                </c:pt>
                <c:pt idx="3684">
                  <c:v>-34.469999999999501</c:v>
                </c:pt>
                <c:pt idx="3685">
                  <c:v>-34.479999999999499</c:v>
                </c:pt>
                <c:pt idx="3686">
                  <c:v>-34.489999999999498</c:v>
                </c:pt>
                <c:pt idx="3687">
                  <c:v>-34.499999999999503</c:v>
                </c:pt>
                <c:pt idx="3688">
                  <c:v>-34.509999999999501</c:v>
                </c:pt>
                <c:pt idx="3689">
                  <c:v>-34.519999999999499</c:v>
                </c:pt>
                <c:pt idx="3690">
                  <c:v>-34.529999999999497</c:v>
                </c:pt>
                <c:pt idx="3691">
                  <c:v>-34.539999999999502</c:v>
                </c:pt>
                <c:pt idx="3692">
                  <c:v>-34.5499999999995</c:v>
                </c:pt>
                <c:pt idx="3693">
                  <c:v>-34.559999999999498</c:v>
                </c:pt>
                <c:pt idx="3694">
                  <c:v>-34.569999999999503</c:v>
                </c:pt>
                <c:pt idx="3695">
                  <c:v>-34.579999999999501</c:v>
                </c:pt>
                <c:pt idx="3696">
                  <c:v>-34.589999999999499</c:v>
                </c:pt>
                <c:pt idx="3697">
                  <c:v>-34.599999999999497</c:v>
                </c:pt>
                <c:pt idx="3698">
                  <c:v>-34.609999999999502</c:v>
                </c:pt>
                <c:pt idx="3699">
                  <c:v>-34.6199999999995</c:v>
                </c:pt>
                <c:pt idx="3700">
                  <c:v>-34.629999999999498</c:v>
                </c:pt>
                <c:pt idx="3701">
                  <c:v>-34.639999999999503</c:v>
                </c:pt>
                <c:pt idx="3702">
                  <c:v>-34.649999999999501</c:v>
                </c:pt>
                <c:pt idx="3703">
                  <c:v>-34.6599999999994</c:v>
                </c:pt>
                <c:pt idx="3704">
                  <c:v>-34.669999999999398</c:v>
                </c:pt>
                <c:pt idx="3705">
                  <c:v>-34.679999999999403</c:v>
                </c:pt>
                <c:pt idx="3706">
                  <c:v>-34.689999999999401</c:v>
                </c:pt>
                <c:pt idx="3707">
                  <c:v>-34.699999999999399</c:v>
                </c:pt>
                <c:pt idx="3708">
                  <c:v>-34.709999999999397</c:v>
                </c:pt>
                <c:pt idx="3709">
                  <c:v>-34.719999999999402</c:v>
                </c:pt>
                <c:pt idx="3710">
                  <c:v>-34.7299999999994</c:v>
                </c:pt>
                <c:pt idx="3711">
                  <c:v>-34.739999999999398</c:v>
                </c:pt>
                <c:pt idx="3712">
                  <c:v>-34.749999999999403</c:v>
                </c:pt>
                <c:pt idx="3713">
                  <c:v>-34.759999999999401</c:v>
                </c:pt>
                <c:pt idx="3714">
                  <c:v>-34.769999999999399</c:v>
                </c:pt>
                <c:pt idx="3715">
                  <c:v>-34.779999999999397</c:v>
                </c:pt>
                <c:pt idx="3716">
                  <c:v>-34.789999999999402</c:v>
                </c:pt>
                <c:pt idx="3717">
                  <c:v>-34.7999999999994</c:v>
                </c:pt>
                <c:pt idx="3718">
                  <c:v>-34.809999999999398</c:v>
                </c:pt>
                <c:pt idx="3719">
                  <c:v>-34.819999999999403</c:v>
                </c:pt>
                <c:pt idx="3720">
                  <c:v>-34.829999999999401</c:v>
                </c:pt>
                <c:pt idx="3721">
                  <c:v>-34.839999999999399</c:v>
                </c:pt>
                <c:pt idx="3722">
                  <c:v>-34.849999999999397</c:v>
                </c:pt>
                <c:pt idx="3723">
                  <c:v>-34.859999999999403</c:v>
                </c:pt>
                <c:pt idx="3724">
                  <c:v>-34.869999999999401</c:v>
                </c:pt>
                <c:pt idx="3725">
                  <c:v>-34.879999999999399</c:v>
                </c:pt>
                <c:pt idx="3726">
                  <c:v>-34.889999999999397</c:v>
                </c:pt>
                <c:pt idx="3727">
                  <c:v>-34.899999999999402</c:v>
                </c:pt>
                <c:pt idx="3728">
                  <c:v>-34.9099999999994</c:v>
                </c:pt>
                <c:pt idx="3729">
                  <c:v>-34.919999999999398</c:v>
                </c:pt>
                <c:pt idx="3730">
                  <c:v>-34.929999999999403</c:v>
                </c:pt>
                <c:pt idx="3731">
                  <c:v>-34.939999999999401</c:v>
                </c:pt>
                <c:pt idx="3732">
                  <c:v>-34.949999999999399</c:v>
                </c:pt>
                <c:pt idx="3733">
                  <c:v>-34.959999999999397</c:v>
                </c:pt>
                <c:pt idx="3734">
                  <c:v>-34.969999999999402</c:v>
                </c:pt>
                <c:pt idx="3735">
                  <c:v>-34.9799999999994</c:v>
                </c:pt>
                <c:pt idx="3736">
                  <c:v>-34.989999999999398</c:v>
                </c:pt>
                <c:pt idx="3737">
                  <c:v>-34.999999999999403</c:v>
                </c:pt>
                <c:pt idx="3738">
                  <c:v>-35.009999999999401</c:v>
                </c:pt>
                <c:pt idx="3739">
                  <c:v>-35.019999999999399</c:v>
                </c:pt>
                <c:pt idx="3740">
                  <c:v>-35.029999999999397</c:v>
                </c:pt>
                <c:pt idx="3741">
                  <c:v>-35.039999999999402</c:v>
                </c:pt>
                <c:pt idx="3742">
                  <c:v>-35.0499999999994</c:v>
                </c:pt>
                <c:pt idx="3743">
                  <c:v>-35.059999999999398</c:v>
                </c:pt>
                <c:pt idx="3744">
                  <c:v>-35.069999999999403</c:v>
                </c:pt>
                <c:pt idx="3745">
                  <c:v>-35.079999999999401</c:v>
                </c:pt>
                <c:pt idx="3746">
                  <c:v>-35.089999999999399</c:v>
                </c:pt>
                <c:pt idx="3747">
                  <c:v>-35.099999999999397</c:v>
                </c:pt>
                <c:pt idx="3748">
                  <c:v>-35.109999999999403</c:v>
                </c:pt>
                <c:pt idx="3749">
                  <c:v>-35.119999999999401</c:v>
                </c:pt>
                <c:pt idx="3750">
                  <c:v>-35.129999999999399</c:v>
                </c:pt>
                <c:pt idx="3751">
                  <c:v>-35.139999999999397</c:v>
                </c:pt>
                <c:pt idx="3752">
                  <c:v>-35.149999999999402</c:v>
                </c:pt>
                <c:pt idx="3753">
                  <c:v>-35.1599999999994</c:v>
                </c:pt>
                <c:pt idx="3754">
                  <c:v>-35.169999999999298</c:v>
                </c:pt>
                <c:pt idx="3755">
                  <c:v>-35.179999999999303</c:v>
                </c:pt>
                <c:pt idx="3756">
                  <c:v>-35.189999999999301</c:v>
                </c:pt>
                <c:pt idx="3757">
                  <c:v>-35.199999999999299</c:v>
                </c:pt>
                <c:pt idx="3758">
                  <c:v>-35.209999999999297</c:v>
                </c:pt>
                <c:pt idx="3759">
                  <c:v>-35.219999999999303</c:v>
                </c:pt>
                <c:pt idx="3760">
                  <c:v>-35.229999999999301</c:v>
                </c:pt>
                <c:pt idx="3761">
                  <c:v>-35.239999999999299</c:v>
                </c:pt>
                <c:pt idx="3762">
                  <c:v>-35.249999999999297</c:v>
                </c:pt>
                <c:pt idx="3763">
                  <c:v>-35.259999999999302</c:v>
                </c:pt>
                <c:pt idx="3764">
                  <c:v>-35.2699999999993</c:v>
                </c:pt>
                <c:pt idx="3765">
                  <c:v>-35.279999999999298</c:v>
                </c:pt>
                <c:pt idx="3766">
                  <c:v>-35.289999999999303</c:v>
                </c:pt>
                <c:pt idx="3767">
                  <c:v>-35.299999999999301</c:v>
                </c:pt>
                <c:pt idx="3768">
                  <c:v>-35.309999999999299</c:v>
                </c:pt>
                <c:pt idx="3769">
                  <c:v>-35.319999999999297</c:v>
                </c:pt>
                <c:pt idx="3770">
                  <c:v>-35.329999999999302</c:v>
                </c:pt>
                <c:pt idx="3771">
                  <c:v>-34.329999999999302</c:v>
                </c:pt>
                <c:pt idx="3772">
                  <c:v>-34.3399999999993</c:v>
                </c:pt>
                <c:pt idx="3773">
                  <c:v>-34.349999999999298</c:v>
                </c:pt>
                <c:pt idx="3774">
                  <c:v>-34.359999999999303</c:v>
                </c:pt>
                <c:pt idx="3775">
                  <c:v>-34.369999999999301</c:v>
                </c:pt>
                <c:pt idx="3776">
                  <c:v>-34.379999999999299</c:v>
                </c:pt>
                <c:pt idx="3777">
                  <c:v>-34.389999999999297</c:v>
                </c:pt>
                <c:pt idx="3778">
                  <c:v>-34.399999999999302</c:v>
                </c:pt>
                <c:pt idx="3779">
                  <c:v>-34.4099999999993</c:v>
                </c:pt>
                <c:pt idx="3780">
                  <c:v>-34.419999999999298</c:v>
                </c:pt>
                <c:pt idx="3781">
                  <c:v>-34.429999999999303</c:v>
                </c:pt>
                <c:pt idx="3782">
                  <c:v>-34.439999999999301</c:v>
                </c:pt>
                <c:pt idx="3783">
                  <c:v>-34.449999999999299</c:v>
                </c:pt>
                <c:pt idx="3784">
                  <c:v>-34.459999999999297</c:v>
                </c:pt>
                <c:pt idx="3785">
                  <c:v>-34.469999999999303</c:v>
                </c:pt>
                <c:pt idx="3786">
                  <c:v>-34.479999999999301</c:v>
                </c:pt>
                <c:pt idx="3787">
                  <c:v>-34.489999999999299</c:v>
                </c:pt>
                <c:pt idx="3788">
                  <c:v>-34.499999999999297</c:v>
                </c:pt>
                <c:pt idx="3789">
                  <c:v>-34.509999999999302</c:v>
                </c:pt>
                <c:pt idx="3790">
                  <c:v>-34.5199999999993</c:v>
                </c:pt>
                <c:pt idx="3791">
                  <c:v>-34.529999999999298</c:v>
                </c:pt>
                <c:pt idx="3792">
                  <c:v>-34.539999999999303</c:v>
                </c:pt>
                <c:pt idx="3793">
                  <c:v>-34.549999999999301</c:v>
                </c:pt>
                <c:pt idx="3794">
                  <c:v>-34.559999999999299</c:v>
                </c:pt>
                <c:pt idx="3795">
                  <c:v>-34.569999999999297</c:v>
                </c:pt>
                <c:pt idx="3796">
                  <c:v>-34.579999999999302</c:v>
                </c:pt>
                <c:pt idx="3797">
                  <c:v>-34.5899999999993</c:v>
                </c:pt>
                <c:pt idx="3798">
                  <c:v>-34.599999999999298</c:v>
                </c:pt>
                <c:pt idx="3799">
                  <c:v>-34.609999999999303</c:v>
                </c:pt>
                <c:pt idx="3800">
                  <c:v>-34.619999999999301</c:v>
                </c:pt>
                <c:pt idx="3801">
                  <c:v>-34.629999999999299</c:v>
                </c:pt>
                <c:pt idx="3802">
                  <c:v>-34.639999999999297</c:v>
                </c:pt>
                <c:pt idx="3803">
                  <c:v>-34.649999999999302</c:v>
                </c:pt>
                <c:pt idx="3804">
                  <c:v>-34.6599999999993</c:v>
                </c:pt>
                <c:pt idx="3805">
                  <c:v>-34.669999999999199</c:v>
                </c:pt>
                <c:pt idx="3806">
                  <c:v>-34.679999999999197</c:v>
                </c:pt>
                <c:pt idx="3807">
                  <c:v>-34.689999999999202</c:v>
                </c:pt>
                <c:pt idx="3808">
                  <c:v>-34.6999999999992</c:v>
                </c:pt>
                <c:pt idx="3809">
                  <c:v>-34.709999999999198</c:v>
                </c:pt>
                <c:pt idx="3810">
                  <c:v>-34.719999999999203</c:v>
                </c:pt>
                <c:pt idx="3811">
                  <c:v>-34.729999999999201</c:v>
                </c:pt>
                <c:pt idx="3812">
                  <c:v>-34.739999999999199</c:v>
                </c:pt>
                <c:pt idx="3813">
                  <c:v>-34.749999999999197</c:v>
                </c:pt>
                <c:pt idx="3814">
                  <c:v>-34.759999999999202</c:v>
                </c:pt>
                <c:pt idx="3815">
                  <c:v>-34.7699999999992</c:v>
                </c:pt>
                <c:pt idx="3816">
                  <c:v>-34.779999999999198</c:v>
                </c:pt>
                <c:pt idx="3817">
                  <c:v>-34.789999999999203</c:v>
                </c:pt>
                <c:pt idx="3818">
                  <c:v>-34.799999999999201</c:v>
                </c:pt>
                <c:pt idx="3819">
                  <c:v>-34.809999999999199</c:v>
                </c:pt>
                <c:pt idx="3820">
                  <c:v>-34.819999999999197</c:v>
                </c:pt>
                <c:pt idx="3821">
                  <c:v>-34.829999999999202</c:v>
                </c:pt>
                <c:pt idx="3822">
                  <c:v>-34.8399999999992</c:v>
                </c:pt>
                <c:pt idx="3823">
                  <c:v>-34.849999999999199</c:v>
                </c:pt>
                <c:pt idx="3824">
                  <c:v>-34.859999999999197</c:v>
                </c:pt>
                <c:pt idx="3825">
                  <c:v>-34.869999999999202</c:v>
                </c:pt>
                <c:pt idx="3826">
                  <c:v>-34.8799999999992</c:v>
                </c:pt>
                <c:pt idx="3827">
                  <c:v>-34.889999999999198</c:v>
                </c:pt>
                <c:pt idx="3828">
                  <c:v>-34.899999999999203</c:v>
                </c:pt>
                <c:pt idx="3829">
                  <c:v>-34.909999999999201</c:v>
                </c:pt>
                <c:pt idx="3830">
                  <c:v>-34.919999999999199</c:v>
                </c:pt>
                <c:pt idx="3831">
                  <c:v>-34.929999999999197</c:v>
                </c:pt>
                <c:pt idx="3832">
                  <c:v>-34.939999999999202</c:v>
                </c:pt>
                <c:pt idx="3833">
                  <c:v>-34.9499999999992</c:v>
                </c:pt>
                <c:pt idx="3834">
                  <c:v>-34.959999999999198</c:v>
                </c:pt>
                <c:pt idx="3835">
                  <c:v>-34.969999999999203</c:v>
                </c:pt>
                <c:pt idx="3836">
                  <c:v>-34.979999999999201</c:v>
                </c:pt>
                <c:pt idx="3837">
                  <c:v>-34.989999999999199</c:v>
                </c:pt>
                <c:pt idx="3838">
                  <c:v>-34.999999999999197</c:v>
                </c:pt>
                <c:pt idx="3839">
                  <c:v>-35.009999999999202</c:v>
                </c:pt>
                <c:pt idx="3840">
                  <c:v>-35.0199999999992</c:v>
                </c:pt>
                <c:pt idx="3841">
                  <c:v>-35.029999999999198</c:v>
                </c:pt>
                <c:pt idx="3842">
                  <c:v>-35.039999999999203</c:v>
                </c:pt>
                <c:pt idx="3843">
                  <c:v>-35.049999999999201</c:v>
                </c:pt>
                <c:pt idx="3844">
                  <c:v>-35.059999999999199</c:v>
                </c:pt>
                <c:pt idx="3845">
                  <c:v>-35.069999999999197</c:v>
                </c:pt>
                <c:pt idx="3846">
                  <c:v>-35.079999999999202</c:v>
                </c:pt>
                <c:pt idx="3847">
                  <c:v>-35.0899999999992</c:v>
                </c:pt>
                <c:pt idx="3848">
                  <c:v>-35.099999999999199</c:v>
                </c:pt>
                <c:pt idx="3849">
                  <c:v>-35.109999999999197</c:v>
                </c:pt>
                <c:pt idx="3850">
                  <c:v>-35.119999999999202</c:v>
                </c:pt>
                <c:pt idx="3851">
                  <c:v>-35.1299999999992</c:v>
                </c:pt>
                <c:pt idx="3852">
                  <c:v>-35.139999999999198</c:v>
                </c:pt>
                <c:pt idx="3853">
                  <c:v>-35.149999999999203</c:v>
                </c:pt>
                <c:pt idx="3854">
                  <c:v>-35.159999999999201</c:v>
                </c:pt>
                <c:pt idx="3855">
                  <c:v>-35.169999999999099</c:v>
                </c:pt>
                <c:pt idx="3856">
                  <c:v>-35.179999999999097</c:v>
                </c:pt>
                <c:pt idx="3857">
                  <c:v>-35.189999999999102</c:v>
                </c:pt>
                <c:pt idx="3858">
                  <c:v>-35.1999999999991</c:v>
                </c:pt>
                <c:pt idx="3859">
                  <c:v>-35.209999999999098</c:v>
                </c:pt>
                <c:pt idx="3860">
                  <c:v>-35.219999999999096</c:v>
                </c:pt>
                <c:pt idx="3861">
                  <c:v>-34.219999999999096</c:v>
                </c:pt>
                <c:pt idx="3862">
                  <c:v>-34.229999999999102</c:v>
                </c:pt>
                <c:pt idx="3863">
                  <c:v>-34.2399999999991</c:v>
                </c:pt>
                <c:pt idx="3864">
                  <c:v>-34.249999999999098</c:v>
                </c:pt>
                <c:pt idx="3865">
                  <c:v>-34.259999999999103</c:v>
                </c:pt>
                <c:pt idx="3866">
                  <c:v>-34.269999999999101</c:v>
                </c:pt>
                <c:pt idx="3867">
                  <c:v>-34.279999999999099</c:v>
                </c:pt>
                <c:pt idx="3868">
                  <c:v>-34.289999999999097</c:v>
                </c:pt>
                <c:pt idx="3869">
                  <c:v>-34.299999999999102</c:v>
                </c:pt>
                <c:pt idx="3870">
                  <c:v>-34.3099999999991</c:v>
                </c:pt>
                <c:pt idx="3871">
                  <c:v>-34.319999999999098</c:v>
                </c:pt>
                <c:pt idx="3872">
                  <c:v>-34.329999999999103</c:v>
                </c:pt>
                <c:pt idx="3873">
                  <c:v>-34.339999999999101</c:v>
                </c:pt>
                <c:pt idx="3874">
                  <c:v>-34.349999999999099</c:v>
                </c:pt>
                <c:pt idx="3875">
                  <c:v>-34.359999999999097</c:v>
                </c:pt>
                <c:pt idx="3876">
                  <c:v>-34.369999999999102</c:v>
                </c:pt>
                <c:pt idx="3877">
                  <c:v>-34.3799999999991</c:v>
                </c:pt>
                <c:pt idx="3878">
                  <c:v>-34.389999999999098</c:v>
                </c:pt>
                <c:pt idx="3879">
                  <c:v>-34.399999999999103</c:v>
                </c:pt>
                <c:pt idx="3880">
                  <c:v>-34.409999999999101</c:v>
                </c:pt>
                <c:pt idx="3881">
                  <c:v>-34.419999999999099</c:v>
                </c:pt>
                <c:pt idx="3882">
                  <c:v>-34.429999999999097</c:v>
                </c:pt>
                <c:pt idx="3883">
                  <c:v>-34.439999999999102</c:v>
                </c:pt>
                <c:pt idx="3884">
                  <c:v>-34.4499999999991</c:v>
                </c:pt>
                <c:pt idx="3885">
                  <c:v>-34.459999999999098</c:v>
                </c:pt>
                <c:pt idx="3886">
                  <c:v>-34.469999999999096</c:v>
                </c:pt>
                <c:pt idx="3887">
                  <c:v>-34.479999999999102</c:v>
                </c:pt>
                <c:pt idx="3888">
                  <c:v>-34.4899999999991</c:v>
                </c:pt>
                <c:pt idx="3889">
                  <c:v>-34.499999999999098</c:v>
                </c:pt>
                <c:pt idx="3890">
                  <c:v>-34.509999999999103</c:v>
                </c:pt>
                <c:pt idx="3891">
                  <c:v>-34.519999999999101</c:v>
                </c:pt>
                <c:pt idx="3892">
                  <c:v>-34.529999999999099</c:v>
                </c:pt>
                <c:pt idx="3893">
                  <c:v>-34.539999999999097</c:v>
                </c:pt>
                <c:pt idx="3894">
                  <c:v>-34.549999999999102</c:v>
                </c:pt>
                <c:pt idx="3895">
                  <c:v>-34.5599999999991</c:v>
                </c:pt>
                <c:pt idx="3896">
                  <c:v>-34.569999999999098</c:v>
                </c:pt>
                <c:pt idx="3897">
                  <c:v>-34.579999999999103</c:v>
                </c:pt>
                <c:pt idx="3898">
                  <c:v>-34.589999999999101</c:v>
                </c:pt>
                <c:pt idx="3899">
                  <c:v>-34.599999999999099</c:v>
                </c:pt>
                <c:pt idx="3900">
                  <c:v>-34.609999999999097</c:v>
                </c:pt>
                <c:pt idx="3901">
                  <c:v>-34.619999999999102</c:v>
                </c:pt>
                <c:pt idx="3902">
                  <c:v>-34.6299999999991</c:v>
                </c:pt>
                <c:pt idx="3903">
                  <c:v>-34.639999999999098</c:v>
                </c:pt>
                <c:pt idx="3904">
                  <c:v>-34.649999999999103</c:v>
                </c:pt>
                <c:pt idx="3905">
                  <c:v>-34.659999999999101</c:v>
                </c:pt>
                <c:pt idx="3906">
                  <c:v>-34.669999999999099</c:v>
                </c:pt>
                <c:pt idx="3907">
                  <c:v>-34.679999999998998</c:v>
                </c:pt>
                <c:pt idx="3908">
                  <c:v>-34.689999999999003</c:v>
                </c:pt>
                <c:pt idx="3909">
                  <c:v>-34.699999999999001</c:v>
                </c:pt>
                <c:pt idx="3910">
                  <c:v>-34.709999999998999</c:v>
                </c:pt>
                <c:pt idx="3911">
                  <c:v>-34.719999999998997</c:v>
                </c:pt>
                <c:pt idx="3912">
                  <c:v>-34.729999999999002</c:v>
                </c:pt>
                <c:pt idx="3913">
                  <c:v>-34.739999999999</c:v>
                </c:pt>
                <c:pt idx="3914">
                  <c:v>-34.749999999998998</c:v>
                </c:pt>
                <c:pt idx="3915">
                  <c:v>-34.759999999999003</c:v>
                </c:pt>
                <c:pt idx="3916">
                  <c:v>-34.769999999999001</c:v>
                </c:pt>
                <c:pt idx="3917">
                  <c:v>-34.779999999998999</c:v>
                </c:pt>
                <c:pt idx="3918">
                  <c:v>-34.789999999998997</c:v>
                </c:pt>
                <c:pt idx="3919">
                  <c:v>-34.799999999999002</c:v>
                </c:pt>
                <c:pt idx="3920">
                  <c:v>-34.809999999999</c:v>
                </c:pt>
                <c:pt idx="3921">
                  <c:v>-34.819999999998998</c:v>
                </c:pt>
                <c:pt idx="3922">
                  <c:v>-34.829999999999004</c:v>
                </c:pt>
                <c:pt idx="3923">
                  <c:v>-34.839999999999002</c:v>
                </c:pt>
                <c:pt idx="3924">
                  <c:v>-34.849999999999</c:v>
                </c:pt>
                <c:pt idx="3925">
                  <c:v>-34.859999999998998</c:v>
                </c:pt>
                <c:pt idx="3926">
                  <c:v>-34.869999999999003</c:v>
                </c:pt>
                <c:pt idx="3927">
                  <c:v>-34.879999999999001</c:v>
                </c:pt>
                <c:pt idx="3928">
                  <c:v>-34.889999999998999</c:v>
                </c:pt>
                <c:pt idx="3929">
                  <c:v>-34.899999999998997</c:v>
                </c:pt>
                <c:pt idx="3930">
                  <c:v>-34.909999999999002</c:v>
                </c:pt>
                <c:pt idx="3931">
                  <c:v>-34.919999999999</c:v>
                </c:pt>
                <c:pt idx="3932">
                  <c:v>-34.929999999998998</c:v>
                </c:pt>
                <c:pt idx="3933">
                  <c:v>-34.939999999999003</c:v>
                </c:pt>
                <c:pt idx="3934">
                  <c:v>-34.949999999999001</c:v>
                </c:pt>
                <c:pt idx="3935">
                  <c:v>-34.959999999998999</c:v>
                </c:pt>
                <c:pt idx="3936">
                  <c:v>-34.969999999998997</c:v>
                </c:pt>
                <c:pt idx="3937">
                  <c:v>-34.979999999999002</c:v>
                </c:pt>
                <c:pt idx="3938">
                  <c:v>-34.989999999999</c:v>
                </c:pt>
                <c:pt idx="3939">
                  <c:v>-34.999999999998998</c:v>
                </c:pt>
                <c:pt idx="3940">
                  <c:v>-35.009999999999003</c:v>
                </c:pt>
                <c:pt idx="3941">
                  <c:v>-35.019999999999001</c:v>
                </c:pt>
                <c:pt idx="3942">
                  <c:v>-35.029999999998999</c:v>
                </c:pt>
                <c:pt idx="3943">
                  <c:v>-35.039999999998997</c:v>
                </c:pt>
                <c:pt idx="3944">
                  <c:v>-35.049999999999002</c:v>
                </c:pt>
                <c:pt idx="3945">
                  <c:v>-35.059999999999</c:v>
                </c:pt>
                <c:pt idx="3946">
                  <c:v>-35.069999999998998</c:v>
                </c:pt>
                <c:pt idx="3947">
                  <c:v>-35.079999999999004</c:v>
                </c:pt>
                <c:pt idx="3948">
                  <c:v>-35.089999999999002</c:v>
                </c:pt>
                <c:pt idx="3949">
                  <c:v>-35.099999999999</c:v>
                </c:pt>
                <c:pt idx="3950">
                  <c:v>-35.109999999998998</c:v>
                </c:pt>
                <c:pt idx="3951">
                  <c:v>-34.109999999998998</c:v>
                </c:pt>
                <c:pt idx="3952">
                  <c:v>-34.119999999999003</c:v>
                </c:pt>
                <c:pt idx="3953">
                  <c:v>-34.129999999999001</c:v>
                </c:pt>
                <c:pt idx="3954">
                  <c:v>-34.139999999998999</c:v>
                </c:pt>
                <c:pt idx="3955">
                  <c:v>-34.149999999998997</c:v>
                </c:pt>
                <c:pt idx="3956">
                  <c:v>-34.159999999999002</c:v>
                </c:pt>
                <c:pt idx="3957">
                  <c:v>-34.169999999999</c:v>
                </c:pt>
                <c:pt idx="3958">
                  <c:v>-34.179999999998898</c:v>
                </c:pt>
                <c:pt idx="3959">
                  <c:v>-34.189999999998903</c:v>
                </c:pt>
                <c:pt idx="3960">
                  <c:v>-34.199999999998902</c:v>
                </c:pt>
                <c:pt idx="3961">
                  <c:v>-34.2099999999989</c:v>
                </c:pt>
                <c:pt idx="3962">
                  <c:v>-34.219999999998898</c:v>
                </c:pt>
                <c:pt idx="3963">
                  <c:v>-34.229999999998903</c:v>
                </c:pt>
                <c:pt idx="3964">
                  <c:v>-34.239999999998901</c:v>
                </c:pt>
                <c:pt idx="3965">
                  <c:v>-34.249999999998899</c:v>
                </c:pt>
                <c:pt idx="3966">
                  <c:v>-34.259999999998897</c:v>
                </c:pt>
                <c:pt idx="3967">
                  <c:v>-34.269999999998902</c:v>
                </c:pt>
                <c:pt idx="3968">
                  <c:v>-34.2799999999989</c:v>
                </c:pt>
                <c:pt idx="3969">
                  <c:v>-34.289999999998898</c:v>
                </c:pt>
                <c:pt idx="3970">
                  <c:v>-34.299999999998903</c:v>
                </c:pt>
                <c:pt idx="3971">
                  <c:v>-34.309999999998901</c:v>
                </c:pt>
                <c:pt idx="3972">
                  <c:v>-34.319999999998899</c:v>
                </c:pt>
                <c:pt idx="3973">
                  <c:v>-34.329999999998897</c:v>
                </c:pt>
                <c:pt idx="3974">
                  <c:v>-34.339999999998902</c:v>
                </c:pt>
                <c:pt idx="3975">
                  <c:v>-34.3499999999989</c:v>
                </c:pt>
                <c:pt idx="3976">
                  <c:v>-34.359999999998898</c:v>
                </c:pt>
                <c:pt idx="3977">
                  <c:v>-34.369999999998903</c:v>
                </c:pt>
                <c:pt idx="3978">
                  <c:v>-34.379999999998901</c:v>
                </c:pt>
                <c:pt idx="3979">
                  <c:v>-34.389999999998899</c:v>
                </c:pt>
                <c:pt idx="3980">
                  <c:v>-34.399999999998897</c:v>
                </c:pt>
                <c:pt idx="3981">
                  <c:v>-34.409999999998902</c:v>
                </c:pt>
                <c:pt idx="3982">
                  <c:v>-34.4199999999989</c:v>
                </c:pt>
                <c:pt idx="3983">
                  <c:v>-34.429999999998898</c:v>
                </c:pt>
                <c:pt idx="3984">
                  <c:v>-34.439999999998903</c:v>
                </c:pt>
                <c:pt idx="3985">
                  <c:v>-34.449999999998902</c:v>
                </c:pt>
                <c:pt idx="3986">
                  <c:v>-34.4599999999989</c:v>
                </c:pt>
                <c:pt idx="3987">
                  <c:v>-34.469999999998898</c:v>
                </c:pt>
                <c:pt idx="3988">
                  <c:v>-34.479999999998903</c:v>
                </c:pt>
                <c:pt idx="3989">
                  <c:v>-34.489999999998901</c:v>
                </c:pt>
                <c:pt idx="3990">
                  <c:v>-34.499999999998899</c:v>
                </c:pt>
                <c:pt idx="3991">
                  <c:v>-34.509999999998897</c:v>
                </c:pt>
                <c:pt idx="3992">
                  <c:v>-34.519999999998902</c:v>
                </c:pt>
                <c:pt idx="3993">
                  <c:v>-34.5299999999989</c:v>
                </c:pt>
                <c:pt idx="3994">
                  <c:v>-34.539999999998898</c:v>
                </c:pt>
                <c:pt idx="3995">
                  <c:v>-34.549999999998903</c:v>
                </c:pt>
                <c:pt idx="3996">
                  <c:v>-34.559999999998901</c:v>
                </c:pt>
                <c:pt idx="3997">
                  <c:v>-34.569999999998899</c:v>
                </c:pt>
                <c:pt idx="3998">
                  <c:v>-34.579999999998897</c:v>
                </c:pt>
                <c:pt idx="3999">
                  <c:v>-34.589999999998902</c:v>
                </c:pt>
                <c:pt idx="4000">
                  <c:v>-34.5999999999989</c:v>
                </c:pt>
                <c:pt idx="4001">
                  <c:v>-34.609999999998898</c:v>
                </c:pt>
                <c:pt idx="4002">
                  <c:v>-34.619999999998903</c:v>
                </c:pt>
                <c:pt idx="4003">
                  <c:v>-34.629999999998901</c:v>
                </c:pt>
                <c:pt idx="4004">
                  <c:v>-34.639999999998899</c:v>
                </c:pt>
                <c:pt idx="4005">
                  <c:v>-34.649999999998897</c:v>
                </c:pt>
                <c:pt idx="4006">
                  <c:v>-34.659999999998902</c:v>
                </c:pt>
                <c:pt idx="4007">
                  <c:v>-34.6699999999989</c:v>
                </c:pt>
                <c:pt idx="4008">
                  <c:v>-34.679999999998799</c:v>
                </c:pt>
                <c:pt idx="4009">
                  <c:v>-34.689999999998797</c:v>
                </c:pt>
                <c:pt idx="4010">
                  <c:v>-34.699999999998802</c:v>
                </c:pt>
                <c:pt idx="4011">
                  <c:v>-34.7099999999988</c:v>
                </c:pt>
                <c:pt idx="4012">
                  <c:v>-34.719999999998798</c:v>
                </c:pt>
                <c:pt idx="4013">
                  <c:v>-34.729999999998803</c:v>
                </c:pt>
                <c:pt idx="4014">
                  <c:v>-34.739999999998801</c:v>
                </c:pt>
                <c:pt idx="4015">
                  <c:v>-34.749999999998799</c:v>
                </c:pt>
                <c:pt idx="4016">
                  <c:v>-34.759999999998797</c:v>
                </c:pt>
                <c:pt idx="4017">
                  <c:v>-34.769999999998802</c:v>
                </c:pt>
                <c:pt idx="4018">
                  <c:v>-34.7799999999988</c:v>
                </c:pt>
                <c:pt idx="4019">
                  <c:v>-34.789999999998798</c:v>
                </c:pt>
                <c:pt idx="4020">
                  <c:v>-34.799999999998803</c:v>
                </c:pt>
                <c:pt idx="4021">
                  <c:v>-34.809999999998801</c:v>
                </c:pt>
                <c:pt idx="4022">
                  <c:v>-34.819999999998799</c:v>
                </c:pt>
                <c:pt idx="4023">
                  <c:v>-34.829999999998797</c:v>
                </c:pt>
                <c:pt idx="4024">
                  <c:v>-34.839999999998803</c:v>
                </c:pt>
                <c:pt idx="4025">
                  <c:v>-34.849999999998801</c:v>
                </c:pt>
                <c:pt idx="4026">
                  <c:v>-34.859999999998799</c:v>
                </c:pt>
                <c:pt idx="4027">
                  <c:v>-34.869999999998797</c:v>
                </c:pt>
                <c:pt idx="4028">
                  <c:v>-34.879999999998802</c:v>
                </c:pt>
                <c:pt idx="4029">
                  <c:v>-34.8899999999988</c:v>
                </c:pt>
                <c:pt idx="4030">
                  <c:v>-34.899999999998798</c:v>
                </c:pt>
                <c:pt idx="4031">
                  <c:v>-34.909999999998803</c:v>
                </c:pt>
                <c:pt idx="4032">
                  <c:v>-34.919999999998801</c:v>
                </c:pt>
                <c:pt idx="4033">
                  <c:v>-34.929999999998799</c:v>
                </c:pt>
                <c:pt idx="4034">
                  <c:v>-34.939999999998797</c:v>
                </c:pt>
                <c:pt idx="4035">
                  <c:v>-34.949999999998802</c:v>
                </c:pt>
                <c:pt idx="4036">
                  <c:v>-34.9599999999988</c:v>
                </c:pt>
                <c:pt idx="4037">
                  <c:v>-34.969999999998798</c:v>
                </c:pt>
                <c:pt idx="4038">
                  <c:v>-34.979999999998803</c:v>
                </c:pt>
                <c:pt idx="4039">
                  <c:v>-34.989999999998801</c:v>
                </c:pt>
                <c:pt idx="4040">
                  <c:v>-34.999999999998799</c:v>
                </c:pt>
                <c:pt idx="4041">
                  <c:v>-33.999999999998799</c:v>
                </c:pt>
                <c:pt idx="4042">
                  <c:v>-34.009999999998797</c:v>
                </c:pt>
                <c:pt idx="4043">
                  <c:v>-34.019999999998802</c:v>
                </c:pt>
                <c:pt idx="4044">
                  <c:v>-34.0299999999988</c:v>
                </c:pt>
                <c:pt idx="4045">
                  <c:v>-34.039999999998798</c:v>
                </c:pt>
                <c:pt idx="4046">
                  <c:v>-34.049999999998803</c:v>
                </c:pt>
                <c:pt idx="4047">
                  <c:v>-34.059999999998801</c:v>
                </c:pt>
                <c:pt idx="4048">
                  <c:v>-34.069999999998799</c:v>
                </c:pt>
                <c:pt idx="4049">
                  <c:v>-34.079999999998797</c:v>
                </c:pt>
                <c:pt idx="4050">
                  <c:v>-34.089999999998803</c:v>
                </c:pt>
                <c:pt idx="4051">
                  <c:v>-34.099999999998801</c:v>
                </c:pt>
                <c:pt idx="4052">
                  <c:v>-34.109999999998799</c:v>
                </c:pt>
                <c:pt idx="4053">
                  <c:v>-34.119999999998797</c:v>
                </c:pt>
                <c:pt idx="4054">
                  <c:v>-34.129999999998802</c:v>
                </c:pt>
                <c:pt idx="4055">
                  <c:v>-34.1399999999988</c:v>
                </c:pt>
                <c:pt idx="4056">
                  <c:v>-34.149999999998798</c:v>
                </c:pt>
                <c:pt idx="4057">
                  <c:v>-34.159999999998803</c:v>
                </c:pt>
                <c:pt idx="4058">
                  <c:v>-34.169999999998801</c:v>
                </c:pt>
                <c:pt idx="4059">
                  <c:v>-34.179999999998699</c:v>
                </c:pt>
                <c:pt idx="4060">
                  <c:v>-34.189999999998697</c:v>
                </c:pt>
                <c:pt idx="4061">
                  <c:v>-34.199999999998703</c:v>
                </c:pt>
                <c:pt idx="4062">
                  <c:v>-34.209999999998701</c:v>
                </c:pt>
                <c:pt idx="4063">
                  <c:v>-34.219999999998699</c:v>
                </c:pt>
                <c:pt idx="4064">
                  <c:v>-34.229999999998697</c:v>
                </c:pt>
                <c:pt idx="4065">
                  <c:v>-34.239999999998702</c:v>
                </c:pt>
                <c:pt idx="4066">
                  <c:v>-34.2499999999987</c:v>
                </c:pt>
                <c:pt idx="4067">
                  <c:v>-34.259999999998698</c:v>
                </c:pt>
                <c:pt idx="4068">
                  <c:v>-34.269999999998703</c:v>
                </c:pt>
                <c:pt idx="4069">
                  <c:v>-34.279999999998701</c:v>
                </c:pt>
                <c:pt idx="4070">
                  <c:v>-34.289999999998699</c:v>
                </c:pt>
                <c:pt idx="4071">
                  <c:v>-34.299999999998697</c:v>
                </c:pt>
                <c:pt idx="4072">
                  <c:v>-34.309999999998702</c:v>
                </c:pt>
                <c:pt idx="4073">
                  <c:v>-34.3199999999987</c:v>
                </c:pt>
                <c:pt idx="4074">
                  <c:v>-34.329999999998698</c:v>
                </c:pt>
                <c:pt idx="4075">
                  <c:v>-34.339999999998703</c:v>
                </c:pt>
                <c:pt idx="4076">
                  <c:v>-34.349999999998701</c:v>
                </c:pt>
                <c:pt idx="4077">
                  <c:v>-34.359999999998699</c:v>
                </c:pt>
                <c:pt idx="4078">
                  <c:v>-34.369999999998697</c:v>
                </c:pt>
                <c:pt idx="4079">
                  <c:v>-34.379999999998702</c:v>
                </c:pt>
                <c:pt idx="4080">
                  <c:v>-34.3899999999987</c:v>
                </c:pt>
                <c:pt idx="4081">
                  <c:v>-34.399999999998698</c:v>
                </c:pt>
                <c:pt idx="4082">
                  <c:v>-34.409999999998703</c:v>
                </c:pt>
                <c:pt idx="4083">
                  <c:v>-34.419999999998701</c:v>
                </c:pt>
                <c:pt idx="4084">
                  <c:v>-34.429999999998699</c:v>
                </c:pt>
                <c:pt idx="4085">
                  <c:v>-34.439999999998697</c:v>
                </c:pt>
                <c:pt idx="4086">
                  <c:v>-34.449999999998703</c:v>
                </c:pt>
                <c:pt idx="4087">
                  <c:v>-34.459999999998701</c:v>
                </c:pt>
                <c:pt idx="4088">
                  <c:v>-34.469999999998699</c:v>
                </c:pt>
                <c:pt idx="4089">
                  <c:v>-34.479999999998697</c:v>
                </c:pt>
                <c:pt idx="4090">
                  <c:v>-34.489999999998702</c:v>
                </c:pt>
                <c:pt idx="4091">
                  <c:v>-34.4999999999987</c:v>
                </c:pt>
                <c:pt idx="4092">
                  <c:v>-34.509999999998698</c:v>
                </c:pt>
                <c:pt idx="4093">
                  <c:v>-34.519999999998703</c:v>
                </c:pt>
                <c:pt idx="4094">
                  <c:v>-34.529999999998701</c:v>
                </c:pt>
                <c:pt idx="4095">
                  <c:v>-34.539999999998699</c:v>
                </c:pt>
                <c:pt idx="4096">
                  <c:v>-34.549999999998697</c:v>
                </c:pt>
                <c:pt idx="4097">
                  <c:v>-34.559999999998702</c:v>
                </c:pt>
                <c:pt idx="4098">
                  <c:v>-34.5699999999987</c:v>
                </c:pt>
                <c:pt idx="4099">
                  <c:v>-34.669999999998701</c:v>
                </c:pt>
                <c:pt idx="4100">
                  <c:v>-34.769999999998703</c:v>
                </c:pt>
                <c:pt idx="4101">
                  <c:v>-34.869999999998697</c:v>
                </c:pt>
                <c:pt idx="4102">
                  <c:v>-34.969999999998699</c:v>
                </c:pt>
                <c:pt idx="4103">
                  <c:v>-34.979999999998697</c:v>
                </c:pt>
                <c:pt idx="4104">
                  <c:v>-35.079999999998698</c:v>
                </c:pt>
                <c:pt idx="4105">
                  <c:v>-35.179999999998699</c:v>
                </c:pt>
                <c:pt idx="4106">
                  <c:v>-35.189999999998697</c:v>
                </c:pt>
                <c:pt idx="4107">
                  <c:v>-35.199999999998703</c:v>
                </c:pt>
                <c:pt idx="4108">
                  <c:v>-35.209999999998701</c:v>
                </c:pt>
                <c:pt idx="4109">
                  <c:v>-35.219999999998699</c:v>
                </c:pt>
                <c:pt idx="4110">
                  <c:v>-35.229999999998697</c:v>
                </c:pt>
                <c:pt idx="4111">
                  <c:v>-35.239999999998702</c:v>
                </c:pt>
                <c:pt idx="4112">
                  <c:v>-35.2499999999987</c:v>
                </c:pt>
                <c:pt idx="4113">
                  <c:v>-35.259999999998698</c:v>
                </c:pt>
                <c:pt idx="4114">
                  <c:v>-35.269999999998703</c:v>
                </c:pt>
                <c:pt idx="4115">
                  <c:v>-35.279999999998701</c:v>
                </c:pt>
                <c:pt idx="4116">
                  <c:v>-35.289999999998699</c:v>
                </c:pt>
                <c:pt idx="4117">
                  <c:v>-35.299999999998697</c:v>
                </c:pt>
                <c:pt idx="4118">
                  <c:v>-35.309999999998702</c:v>
                </c:pt>
                <c:pt idx="4119">
                  <c:v>-35.3199999999987</c:v>
                </c:pt>
                <c:pt idx="4120">
                  <c:v>-35.329999999998599</c:v>
                </c:pt>
                <c:pt idx="4121">
                  <c:v>-35.339999999998597</c:v>
                </c:pt>
                <c:pt idx="4122">
                  <c:v>-35.349999999998602</c:v>
                </c:pt>
                <c:pt idx="4123">
                  <c:v>-35.3599999999986</c:v>
                </c:pt>
                <c:pt idx="4124">
                  <c:v>-35.369999999998598</c:v>
                </c:pt>
                <c:pt idx="4125">
                  <c:v>-35.379999999998603</c:v>
                </c:pt>
                <c:pt idx="4126">
                  <c:v>-35.389999999998601</c:v>
                </c:pt>
                <c:pt idx="4127">
                  <c:v>-35.399999999998599</c:v>
                </c:pt>
                <c:pt idx="4128">
                  <c:v>-35.409999999998597</c:v>
                </c:pt>
                <c:pt idx="4129">
                  <c:v>-35.419999999998602</c:v>
                </c:pt>
                <c:pt idx="4130">
                  <c:v>-35.4299999999986</c:v>
                </c:pt>
                <c:pt idx="4131">
                  <c:v>-35.439999999998598</c:v>
                </c:pt>
                <c:pt idx="4132">
                  <c:v>-35.449999999998603</c:v>
                </c:pt>
                <c:pt idx="4133">
                  <c:v>-35.459999999998601</c:v>
                </c:pt>
                <c:pt idx="4134">
                  <c:v>-35.469999999998599</c:v>
                </c:pt>
                <c:pt idx="4135">
                  <c:v>-35.479999999998597</c:v>
                </c:pt>
                <c:pt idx="4136">
                  <c:v>-35.489999999998602</c:v>
                </c:pt>
                <c:pt idx="4137">
                  <c:v>-35.4999999999986</c:v>
                </c:pt>
                <c:pt idx="4138">
                  <c:v>-35.509999999998598</c:v>
                </c:pt>
                <c:pt idx="4139">
                  <c:v>-34.509999999998598</c:v>
                </c:pt>
                <c:pt idx="4140">
                  <c:v>-34.519999999998603</c:v>
                </c:pt>
                <c:pt idx="4141">
                  <c:v>-34.529999999998601</c:v>
                </c:pt>
                <c:pt idx="4142">
                  <c:v>-34.539999999998599</c:v>
                </c:pt>
                <c:pt idx="4143">
                  <c:v>-34.549999999998597</c:v>
                </c:pt>
                <c:pt idx="4144">
                  <c:v>-34.559999999998603</c:v>
                </c:pt>
                <c:pt idx="4145">
                  <c:v>-34.569999999998601</c:v>
                </c:pt>
                <c:pt idx="4146">
                  <c:v>-34.579999999998599</c:v>
                </c:pt>
                <c:pt idx="4147">
                  <c:v>-34.589999999998597</c:v>
                </c:pt>
                <c:pt idx="4148">
                  <c:v>-34.599999999998602</c:v>
                </c:pt>
                <c:pt idx="4149">
                  <c:v>-34.6099999999986</c:v>
                </c:pt>
                <c:pt idx="4150">
                  <c:v>-34.619999999998598</c:v>
                </c:pt>
                <c:pt idx="4151">
                  <c:v>-34.629999999998603</c:v>
                </c:pt>
                <c:pt idx="4152">
                  <c:v>-34.639999999998601</c:v>
                </c:pt>
                <c:pt idx="4153">
                  <c:v>-34.649999999998599</c:v>
                </c:pt>
                <c:pt idx="4154">
                  <c:v>-34.659999999998597</c:v>
                </c:pt>
                <c:pt idx="4155">
                  <c:v>-34.669999999998602</c:v>
                </c:pt>
                <c:pt idx="4156">
                  <c:v>-34.6799999999986</c:v>
                </c:pt>
                <c:pt idx="4157">
                  <c:v>-34.689999999998598</c:v>
                </c:pt>
                <c:pt idx="4158">
                  <c:v>-34.699999999998603</c:v>
                </c:pt>
                <c:pt idx="4159">
                  <c:v>-34.709999999998601</c:v>
                </c:pt>
                <c:pt idx="4160">
                  <c:v>-34.719999999998599</c:v>
                </c:pt>
                <c:pt idx="4161">
                  <c:v>-34.729999999998597</c:v>
                </c:pt>
                <c:pt idx="4162">
                  <c:v>-34.739999999998602</c:v>
                </c:pt>
                <c:pt idx="4163">
                  <c:v>-34.7499999999986</c:v>
                </c:pt>
                <c:pt idx="4164">
                  <c:v>-34.759999999998598</c:v>
                </c:pt>
                <c:pt idx="4165">
                  <c:v>-34.769999999998603</c:v>
                </c:pt>
                <c:pt idx="4166">
                  <c:v>-34.779999999998601</c:v>
                </c:pt>
                <c:pt idx="4167">
                  <c:v>-34.789999999998599</c:v>
                </c:pt>
                <c:pt idx="4168">
                  <c:v>-34.799999999998597</c:v>
                </c:pt>
                <c:pt idx="4169">
                  <c:v>-34.809999999998603</c:v>
                </c:pt>
                <c:pt idx="4170">
                  <c:v>-34.819999999998601</c:v>
                </c:pt>
                <c:pt idx="4171">
                  <c:v>-34.829999999998499</c:v>
                </c:pt>
                <c:pt idx="4172">
                  <c:v>-34.839999999998497</c:v>
                </c:pt>
                <c:pt idx="4173">
                  <c:v>-34.849999999998502</c:v>
                </c:pt>
                <c:pt idx="4174">
                  <c:v>-34.8599999999985</c:v>
                </c:pt>
                <c:pt idx="4175">
                  <c:v>-34.869999999998498</c:v>
                </c:pt>
                <c:pt idx="4176">
                  <c:v>-34.879999999998503</c:v>
                </c:pt>
                <c:pt idx="4177">
                  <c:v>-34.889999999998501</c:v>
                </c:pt>
                <c:pt idx="4178">
                  <c:v>-34.899999999998499</c:v>
                </c:pt>
                <c:pt idx="4179">
                  <c:v>-34.909999999998497</c:v>
                </c:pt>
                <c:pt idx="4180">
                  <c:v>-34.919999999998502</c:v>
                </c:pt>
                <c:pt idx="4181">
                  <c:v>-34.9299999999985</c:v>
                </c:pt>
                <c:pt idx="4182">
                  <c:v>-34.939999999998498</c:v>
                </c:pt>
                <c:pt idx="4183">
                  <c:v>-34.949999999998496</c:v>
                </c:pt>
                <c:pt idx="4184">
                  <c:v>-34.959999999998502</c:v>
                </c:pt>
                <c:pt idx="4185">
                  <c:v>-34.9699999999985</c:v>
                </c:pt>
                <c:pt idx="4186">
                  <c:v>-34.979999999998498</c:v>
                </c:pt>
                <c:pt idx="4187">
                  <c:v>-34.989999999998503</c:v>
                </c:pt>
                <c:pt idx="4188">
                  <c:v>-34.999999999998501</c:v>
                </c:pt>
                <c:pt idx="4189">
                  <c:v>-35.009999999998499</c:v>
                </c:pt>
                <c:pt idx="4190">
                  <c:v>-35.019999999998497</c:v>
                </c:pt>
                <c:pt idx="4191">
                  <c:v>-35.029999999998502</c:v>
                </c:pt>
                <c:pt idx="4192">
                  <c:v>-35.0399999999985</c:v>
                </c:pt>
                <c:pt idx="4193">
                  <c:v>-35.049999999998498</c:v>
                </c:pt>
                <c:pt idx="4194">
                  <c:v>-35.059999999998503</c:v>
                </c:pt>
                <c:pt idx="4195">
                  <c:v>-35.069999999998501</c:v>
                </c:pt>
                <c:pt idx="4196">
                  <c:v>-35.079999999998499</c:v>
                </c:pt>
                <c:pt idx="4197">
                  <c:v>-35.089999999998497</c:v>
                </c:pt>
                <c:pt idx="4198">
                  <c:v>-35.099999999998502</c:v>
                </c:pt>
                <c:pt idx="4199">
                  <c:v>-35.1099999999985</c:v>
                </c:pt>
                <c:pt idx="4200">
                  <c:v>-35.119999999998498</c:v>
                </c:pt>
                <c:pt idx="4201">
                  <c:v>-35.129999999998503</c:v>
                </c:pt>
                <c:pt idx="4202">
                  <c:v>-35.139999999998501</c:v>
                </c:pt>
                <c:pt idx="4203">
                  <c:v>-35.149999999998499</c:v>
                </c:pt>
                <c:pt idx="4204">
                  <c:v>-35.159999999998497</c:v>
                </c:pt>
                <c:pt idx="4205">
                  <c:v>-35.169999999998502</c:v>
                </c:pt>
                <c:pt idx="4206">
                  <c:v>-35.1799999999985</c:v>
                </c:pt>
                <c:pt idx="4207">
                  <c:v>-35.189999999998498</c:v>
                </c:pt>
                <c:pt idx="4208">
                  <c:v>-35.199999999998496</c:v>
                </c:pt>
                <c:pt idx="4209">
                  <c:v>-35.209999999998502</c:v>
                </c:pt>
                <c:pt idx="4210">
                  <c:v>-35.2199999999985</c:v>
                </c:pt>
                <c:pt idx="4211">
                  <c:v>-35.229999999998498</c:v>
                </c:pt>
                <c:pt idx="4212">
                  <c:v>-35.239999999998503</c:v>
                </c:pt>
                <c:pt idx="4213">
                  <c:v>-35.249999999998501</c:v>
                </c:pt>
                <c:pt idx="4214">
                  <c:v>-35.259999999998499</c:v>
                </c:pt>
                <c:pt idx="4215">
                  <c:v>-35.269999999998497</c:v>
                </c:pt>
                <c:pt idx="4216">
                  <c:v>-35.279999999998502</c:v>
                </c:pt>
                <c:pt idx="4217">
                  <c:v>-35.2899999999985</c:v>
                </c:pt>
                <c:pt idx="4218">
                  <c:v>-35.299999999998498</c:v>
                </c:pt>
                <c:pt idx="4219">
                  <c:v>-35.309999999998503</c:v>
                </c:pt>
                <c:pt idx="4220">
                  <c:v>-35.319999999998501</c:v>
                </c:pt>
                <c:pt idx="4221">
                  <c:v>-35.3299999999984</c:v>
                </c:pt>
                <c:pt idx="4222">
                  <c:v>-35.339999999998398</c:v>
                </c:pt>
                <c:pt idx="4223">
                  <c:v>-35.349999999998403</c:v>
                </c:pt>
                <c:pt idx="4224">
                  <c:v>-35.359999999998401</c:v>
                </c:pt>
                <c:pt idx="4225">
                  <c:v>-35.369999999998399</c:v>
                </c:pt>
                <c:pt idx="4226">
                  <c:v>-35.379999999998397</c:v>
                </c:pt>
                <c:pt idx="4227">
                  <c:v>-35.389999999998402</c:v>
                </c:pt>
                <c:pt idx="4228">
                  <c:v>-35.3999999999984</c:v>
                </c:pt>
                <c:pt idx="4229">
                  <c:v>-35.409999999998398</c:v>
                </c:pt>
                <c:pt idx="4230">
                  <c:v>-35.419999999998403</c:v>
                </c:pt>
                <c:pt idx="4231">
                  <c:v>-34.419999999998403</c:v>
                </c:pt>
                <c:pt idx="4232">
                  <c:v>-34.429999999998401</c:v>
                </c:pt>
                <c:pt idx="4233">
                  <c:v>-34.439999999998399</c:v>
                </c:pt>
                <c:pt idx="4234">
                  <c:v>-34.449999999998397</c:v>
                </c:pt>
                <c:pt idx="4235">
                  <c:v>-34.459999999998402</c:v>
                </c:pt>
                <c:pt idx="4236">
                  <c:v>-34.4699999999984</c:v>
                </c:pt>
                <c:pt idx="4237">
                  <c:v>-34.479999999998398</c:v>
                </c:pt>
                <c:pt idx="4238">
                  <c:v>-34.489999999998403</c:v>
                </c:pt>
                <c:pt idx="4239">
                  <c:v>-34.499999999998401</c:v>
                </c:pt>
                <c:pt idx="4240">
                  <c:v>-34.509999999998399</c:v>
                </c:pt>
                <c:pt idx="4241">
                  <c:v>-34.519999999998397</c:v>
                </c:pt>
                <c:pt idx="4242">
                  <c:v>-34.529999999998402</c:v>
                </c:pt>
                <c:pt idx="4243">
                  <c:v>-34.5399999999984</c:v>
                </c:pt>
                <c:pt idx="4244">
                  <c:v>-34.549999999998398</c:v>
                </c:pt>
                <c:pt idx="4245">
                  <c:v>-34.559999999998396</c:v>
                </c:pt>
                <c:pt idx="4246">
                  <c:v>-34.569999999998402</c:v>
                </c:pt>
                <c:pt idx="4247">
                  <c:v>-34.5799999999984</c:v>
                </c:pt>
                <c:pt idx="4248">
                  <c:v>-34.589999999998398</c:v>
                </c:pt>
                <c:pt idx="4249">
                  <c:v>-34.599999999998403</c:v>
                </c:pt>
                <c:pt idx="4250">
                  <c:v>-34.609999999998401</c:v>
                </c:pt>
                <c:pt idx="4251">
                  <c:v>-34.619999999998399</c:v>
                </c:pt>
                <c:pt idx="4252">
                  <c:v>-34.629999999998397</c:v>
                </c:pt>
                <c:pt idx="4253">
                  <c:v>-34.639999999998402</c:v>
                </c:pt>
                <c:pt idx="4254">
                  <c:v>-34.6499999999984</c:v>
                </c:pt>
                <c:pt idx="4255">
                  <c:v>-34.659999999998398</c:v>
                </c:pt>
                <c:pt idx="4256">
                  <c:v>-34.669999999998403</c:v>
                </c:pt>
                <c:pt idx="4257">
                  <c:v>-34.679999999998401</c:v>
                </c:pt>
                <c:pt idx="4258">
                  <c:v>-34.689999999998399</c:v>
                </c:pt>
                <c:pt idx="4259">
                  <c:v>-34.699999999998397</c:v>
                </c:pt>
                <c:pt idx="4260">
                  <c:v>-34.709999999998402</c:v>
                </c:pt>
                <c:pt idx="4261">
                  <c:v>-34.7199999999984</c:v>
                </c:pt>
                <c:pt idx="4262">
                  <c:v>-34.729999999998398</c:v>
                </c:pt>
                <c:pt idx="4263">
                  <c:v>-34.739999999998403</c:v>
                </c:pt>
                <c:pt idx="4264">
                  <c:v>-34.749999999998401</c:v>
                </c:pt>
                <c:pt idx="4265">
                  <c:v>-34.759999999998399</c:v>
                </c:pt>
                <c:pt idx="4266">
                  <c:v>-34.769999999998397</c:v>
                </c:pt>
                <c:pt idx="4267">
                  <c:v>-34.779999999998402</c:v>
                </c:pt>
                <c:pt idx="4268">
                  <c:v>-34.7899999999984</c:v>
                </c:pt>
                <c:pt idx="4269">
                  <c:v>-34.799999999998398</c:v>
                </c:pt>
                <c:pt idx="4270">
                  <c:v>-34.809999999998396</c:v>
                </c:pt>
                <c:pt idx="4271">
                  <c:v>-34.819999999998402</c:v>
                </c:pt>
                <c:pt idx="4272">
                  <c:v>-34.8299999999984</c:v>
                </c:pt>
                <c:pt idx="4273">
                  <c:v>-34.839999999998298</c:v>
                </c:pt>
                <c:pt idx="4274">
                  <c:v>-34.849999999998303</c:v>
                </c:pt>
                <c:pt idx="4275">
                  <c:v>-34.859999999998301</c:v>
                </c:pt>
                <c:pt idx="4276">
                  <c:v>-34.869999999998299</c:v>
                </c:pt>
                <c:pt idx="4277">
                  <c:v>-34.879999999998297</c:v>
                </c:pt>
                <c:pt idx="4278">
                  <c:v>-34.889999999998302</c:v>
                </c:pt>
                <c:pt idx="4279">
                  <c:v>-34.8999999999983</c:v>
                </c:pt>
                <c:pt idx="4280">
                  <c:v>-34.909999999998298</c:v>
                </c:pt>
                <c:pt idx="4281">
                  <c:v>-34.919999999998304</c:v>
                </c:pt>
                <c:pt idx="4282">
                  <c:v>-34.929999999998302</c:v>
                </c:pt>
                <c:pt idx="4283">
                  <c:v>-34.9399999999983</c:v>
                </c:pt>
                <c:pt idx="4284">
                  <c:v>-34.949999999998298</c:v>
                </c:pt>
                <c:pt idx="4285">
                  <c:v>-34.959999999998303</c:v>
                </c:pt>
                <c:pt idx="4286">
                  <c:v>-34.969999999998301</c:v>
                </c:pt>
                <c:pt idx="4287">
                  <c:v>-34.979999999998299</c:v>
                </c:pt>
                <c:pt idx="4288">
                  <c:v>-35.0799999999983</c:v>
                </c:pt>
                <c:pt idx="4289">
                  <c:v>-35.179999999998302</c:v>
                </c:pt>
                <c:pt idx="4290">
                  <c:v>-35.1899999999983</c:v>
                </c:pt>
                <c:pt idx="4291">
                  <c:v>-35.289999999998301</c:v>
                </c:pt>
                <c:pt idx="4292">
                  <c:v>-35.389999999998302</c:v>
                </c:pt>
                <c:pt idx="4293">
                  <c:v>-35.489999999998297</c:v>
                </c:pt>
                <c:pt idx="4294">
                  <c:v>-35.499999999998302</c:v>
                </c:pt>
                <c:pt idx="4295">
                  <c:v>-35.5099999999983</c:v>
                </c:pt>
                <c:pt idx="4296">
                  <c:v>-35.519999999998298</c:v>
                </c:pt>
                <c:pt idx="4297">
                  <c:v>-35.529999999998303</c:v>
                </c:pt>
                <c:pt idx="4298">
                  <c:v>-35.539999999998301</c:v>
                </c:pt>
                <c:pt idx="4299">
                  <c:v>-35.549999999998299</c:v>
                </c:pt>
                <c:pt idx="4300">
                  <c:v>-35.559999999998297</c:v>
                </c:pt>
                <c:pt idx="4301">
                  <c:v>-35.569999999998302</c:v>
                </c:pt>
                <c:pt idx="4302">
                  <c:v>-35.5799999999983</c:v>
                </c:pt>
                <c:pt idx="4303">
                  <c:v>-35.589999999998298</c:v>
                </c:pt>
                <c:pt idx="4304">
                  <c:v>-35.599999999998303</c:v>
                </c:pt>
                <c:pt idx="4305">
                  <c:v>-35.609999999998301</c:v>
                </c:pt>
                <c:pt idx="4306">
                  <c:v>-35.619999999998299</c:v>
                </c:pt>
                <c:pt idx="4307">
                  <c:v>-35.629999999998297</c:v>
                </c:pt>
                <c:pt idx="4308">
                  <c:v>-35.639999999998302</c:v>
                </c:pt>
                <c:pt idx="4309">
                  <c:v>-35.6499999999983</c:v>
                </c:pt>
                <c:pt idx="4310">
                  <c:v>-35.659999999998298</c:v>
                </c:pt>
                <c:pt idx="4311">
                  <c:v>-35.669999999998304</c:v>
                </c:pt>
                <c:pt idx="4312">
                  <c:v>-35.679999999998302</c:v>
                </c:pt>
                <c:pt idx="4313">
                  <c:v>-35.6899999999983</c:v>
                </c:pt>
                <c:pt idx="4314">
                  <c:v>-35.699999999998298</c:v>
                </c:pt>
                <c:pt idx="4315">
                  <c:v>-35.709999999998303</c:v>
                </c:pt>
                <c:pt idx="4316">
                  <c:v>-35.719999999998301</c:v>
                </c:pt>
                <c:pt idx="4317">
                  <c:v>-35.729999999998299</c:v>
                </c:pt>
                <c:pt idx="4318">
                  <c:v>-35.739999999998297</c:v>
                </c:pt>
                <c:pt idx="4319">
                  <c:v>-35.749999999998302</c:v>
                </c:pt>
                <c:pt idx="4320">
                  <c:v>-35.7599999999983</c:v>
                </c:pt>
                <c:pt idx="4321">
                  <c:v>-35.769999999998298</c:v>
                </c:pt>
                <c:pt idx="4322">
                  <c:v>-35.779999999998303</c:v>
                </c:pt>
                <c:pt idx="4323">
                  <c:v>-35.789999999998301</c:v>
                </c:pt>
                <c:pt idx="4324">
                  <c:v>-35.799999999998299</c:v>
                </c:pt>
                <c:pt idx="4325">
                  <c:v>-35.809999999998297</c:v>
                </c:pt>
                <c:pt idx="4326">
                  <c:v>-34.809999999998297</c:v>
                </c:pt>
                <c:pt idx="4327">
                  <c:v>-34.819999999998302</c:v>
                </c:pt>
                <c:pt idx="4328">
                  <c:v>-34.8299999999983</c:v>
                </c:pt>
                <c:pt idx="4329">
                  <c:v>-34.839999999998298</c:v>
                </c:pt>
                <c:pt idx="4330">
                  <c:v>-34.849999999998303</c:v>
                </c:pt>
                <c:pt idx="4331">
                  <c:v>-34.859999999998301</c:v>
                </c:pt>
                <c:pt idx="4332">
                  <c:v>-34.869999999998299</c:v>
                </c:pt>
                <c:pt idx="4333">
                  <c:v>-34.879999999998198</c:v>
                </c:pt>
                <c:pt idx="4334">
                  <c:v>-34.889999999998203</c:v>
                </c:pt>
                <c:pt idx="4335">
                  <c:v>-34.899999999998201</c:v>
                </c:pt>
                <c:pt idx="4336">
                  <c:v>-34.909999999998199</c:v>
                </c:pt>
                <c:pt idx="4337">
                  <c:v>-34.919999999998197</c:v>
                </c:pt>
                <c:pt idx="4338">
                  <c:v>-34.929999999998202</c:v>
                </c:pt>
                <c:pt idx="4339">
                  <c:v>-34.9399999999982</c:v>
                </c:pt>
                <c:pt idx="4340">
                  <c:v>-34.949999999998198</c:v>
                </c:pt>
                <c:pt idx="4341">
                  <c:v>-34.959999999998203</c:v>
                </c:pt>
                <c:pt idx="4342">
                  <c:v>-34.969999999998201</c:v>
                </c:pt>
                <c:pt idx="4343">
                  <c:v>-34.979999999998199</c:v>
                </c:pt>
                <c:pt idx="4344">
                  <c:v>-34.989999999998197</c:v>
                </c:pt>
                <c:pt idx="4345">
                  <c:v>-34.999999999998202</c:v>
                </c:pt>
                <c:pt idx="4346">
                  <c:v>-35.0099999999982</c:v>
                </c:pt>
                <c:pt idx="4347">
                  <c:v>-35.019999999998198</c:v>
                </c:pt>
                <c:pt idx="4348">
                  <c:v>-35.029999999998203</c:v>
                </c:pt>
                <c:pt idx="4349">
                  <c:v>-35.039999999998201</c:v>
                </c:pt>
                <c:pt idx="4350">
                  <c:v>-35.049999999998199</c:v>
                </c:pt>
                <c:pt idx="4351">
                  <c:v>-35.059999999998197</c:v>
                </c:pt>
                <c:pt idx="4352">
                  <c:v>-35.069999999998203</c:v>
                </c:pt>
                <c:pt idx="4353">
                  <c:v>-35.079999999998201</c:v>
                </c:pt>
                <c:pt idx="4354">
                  <c:v>-35.089999999998199</c:v>
                </c:pt>
                <c:pt idx="4355">
                  <c:v>-35.099999999998197</c:v>
                </c:pt>
                <c:pt idx="4356">
                  <c:v>-35.109999999998202</c:v>
                </c:pt>
                <c:pt idx="4357">
                  <c:v>-35.1199999999982</c:v>
                </c:pt>
                <c:pt idx="4358">
                  <c:v>-35.129999999998198</c:v>
                </c:pt>
                <c:pt idx="4359">
                  <c:v>-35.139999999998203</c:v>
                </c:pt>
                <c:pt idx="4360">
                  <c:v>-35.149999999998201</c:v>
                </c:pt>
                <c:pt idx="4361">
                  <c:v>-35.159999999998199</c:v>
                </c:pt>
                <c:pt idx="4362">
                  <c:v>-35.169999999998197</c:v>
                </c:pt>
                <c:pt idx="4363">
                  <c:v>-35.179999999998202</c:v>
                </c:pt>
                <c:pt idx="4364">
                  <c:v>-35.1899999999982</c:v>
                </c:pt>
                <c:pt idx="4365">
                  <c:v>-35.199999999998198</c:v>
                </c:pt>
                <c:pt idx="4366">
                  <c:v>-35.209999999998203</c:v>
                </c:pt>
                <c:pt idx="4367">
                  <c:v>-35.219999999998201</c:v>
                </c:pt>
                <c:pt idx="4368">
                  <c:v>-35.229999999998199</c:v>
                </c:pt>
                <c:pt idx="4369">
                  <c:v>-35.239999999998197</c:v>
                </c:pt>
                <c:pt idx="4370">
                  <c:v>-35.249999999998202</c:v>
                </c:pt>
                <c:pt idx="4371">
                  <c:v>-35.2599999999982</c:v>
                </c:pt>
                <c:pt idx="4372">
                  <c:v>-35.269999999998198</c:v>
                </c:pt>
                <c:pt idx="4373">
                  <c:v>-35.279999999998203</c:v>
                </c:pt>
                <c:pt idx="4374">
                  <c:v>-35.289999999998201</c:v>
                </c:pt>
                <c:pt idx="4375">
                  <c:v>-35.299999999998199</c:v>
                </c:pt>
                <c:pt idx="4376">
                  <c:v>-35.309999999998197</c:v>
                </c:pt>
                <c:pt idx="4377">
                  <c:v>-35.319999999998203</c:v>
                </c:pt>
                <c:pt idx="4378">
                  <c:v>-35.329999999998201</c:v>
                </c:pt>
                <c:pt idx="4379">
                  <c:v>-35.339999999998199</c:v>
                </c:pt>
                <c:pt idx="4380">
                  <c:v>-35.349999999998197</c:v>
                </c:pt>
                <c:pt idx="4381">
                  <c:v>-35.359999999998202</c:v>
                </c:pt>
                <c:pt idx="4382">
                  <c:v>-35.3699999999982</c:v>
                </c:pt>
                <c:pt idx="4383">
                  <c:v>-35.379999999998098</c:v>
                </c:pt>
                <c:pt idx="4384">
                  <c:v>-35.389999999998103</c:v>
                </c:pt>
                <c:pt idx="4385">
                  <c:v>-35.399999999998101</c:v>
                </c:pt>
                <c:pt idx="4386">
                  <c:v>-35.409999999998099</c:v>
                </c:pt>
                <c:pt idx="4387">
                  <c:v>-35.419999999998097</c:v>
                </c:pt>
                <c:pt idx="4388">
                  <c:v>-35.429999999998103</c:v>
                </c:pt>
                <c:pt idx="4389">
                  <c:v>-35.439999999998101</c:v>
                </c:pt>
                <c:pt idx="4390">
                  <c:v>-35.449999999998099</c:v>
                </c:pt>
                <c:pt idx="4391">
                  <c:v>-35.459999999998097</c:v>
                </c:pt>
                <c:pt idx="4392">
                  <c:v>-35.469999999998102</c:v>
                </c:pt>
                <c:pt idx="4393">
                  <c:v>-35.4799999999981</c:v>
                </c:pt>
                <c:pt idx="4394">
                  <c:v>-35.489999999998098</c:v>
                </c:pt>
                <c:pt idx="4395">
                  <c:v>-35.499999999998103</c:v>
                </c:pt>
                <c:pt idx="4396">
                  <c:v>-35.509999999998101</c:v>
                </c:pt>
                <c:pt idx="4397">
                  <c:v>-35.519999999998099</c:v>
                </c:pt>
                <c:pt idx="4398">
                  <c:v>-35.529999999998097</c:v>
                </c:pt>
                <c:pt idx="4399">
                  <c:v>-35.539999999998102</c:v>
                </c:pt>
                <c:pt idx="4400">
                  <c:v>-35.5499999999981</c:v>
                </c:pt>
                <c:pt idx="4401">
                  <c:v>-35.559999999998098</c:v>
                </c:pt>
                <c:pt idx="4402">
                  <c:v>-35.569999999998103</c:v>
                </c:pt>
                <c:pt idx="4403">
                  <c:v>-35.579999999998101</c:v>
                </c:pt>
                <c:pt idx="4404">
                  <c:v>-35.589999999998099</c:v>
                </c:pt>
                <c:pt idx="4405">
                  <c:v>-35.599999999998097</c:v>
                </c:pt>
                <c:pt idx="4406">
                  <c:v>-35.609999999998102</c:v>
                </c:pt>
                <c:pt idx="4407">
                  <c:v>-35.6199999999981</c:v>
                </c:pt>
                <c:pt idx="4408">
                  <c:v>-35.629999999998098</c:v>
                </c:pt>
                <c:pt idx="4409">
                  <c:v>-35.639999999998103</c:v>
                </c:pt>
                <c:pt idx="4410">
                  <c:v>-35.649999999998101</c:v>
                </c:pt>
                <c:pt idx="4411">
                  <c:v>-35.659999999998099</c:v>
                </c:pt>
                <c:pt idx="4412">
                  <c:v>-35.669999999998097</c:v>
                </c:pt>
                <c:pt idx="4413">
                  <c:v>-35.679999999998103</c:v>
                </c:pt>
                <c:pt idx="4414">
                  <c:v>-35.689999999998101</c:v>
                </c:pt>
                <c:pt idx="4415">
                  <c:v>-35.699999999998099</c:v>
                </c:pt>
                <c:pt idx="4416">
                  <c:v>-34.699999999998099</c:v>
                </c:pt>
                <c:pt idx="4417">
                  <c:v>-34.709999999998097</c:v>
                </c:pt>
                <c:pt idx="4418">
                  <c:v>-34.719999999998102</c:v>
                </c:pt>
                <c:pt idx="4419">
                  <c:v>-34.7299999999981</c:v>
                </c:pt>
                <c:pt idx="4420">
                  <c:v>-34.739999999998098</c:v>
                </c:pt>
                <c:pt idx="4421">
                  <c:v>-34.749999999998103</c:v>
                </c:pt>
                <c:pt idx="4422">
                  <c:v>-34.759999999998101</c:v>
                </c:pt>
                <c:pt idx="4423">
                  <c:v>-34.769999999998099</c:v>
                </c:pt>
                <c:pt idx="4424">
                  <c:v>-34.779999999998097</c:v>
                </c:pt>
                <c:pt idx="4425">
                  <c:v>-34.789999999998102</c:v>
                </c:pt>
                <c:pt idx="4426">
                  <c:v>-34.7999999999981</c:v>
                </c:pt>
                <c:pt idx="4427">
                  <c:v>-34.809999999998098</c:v>
                </c:pt>
                <c:pt idx="4428">
                  <c:v>-34.819999999998103</c:v>
                </c:pt>
                <c:pt idx="4429">
                  <c:v>-34.829999999998101</c:v>
                </c:pt>
                <c:pt idx="4430">
                  <c:v>-34.839999999998099</c:v>
                </c:pt>
                <c:pt idx="4431">
                  <c:v>-34.849999999998097</c:v>
                </c:pt>
                <c:pt idx="4432">
                  <c:v>-34.859999999998102</c:v>
                </c:pt>
                <c:pt idx="4433">
                  <c:v>-34.8699999999981</c:v>
                </c:pt>
                <c:pt idx="4434">
                  <c:v>-34.879999999997999</c:v>
                </c:pt>
                <c:pt idx="4435">
                  <c:v>-34.889999999997997</c:v>
                </c:pt>
                <c:pt idx="4436">
                  <c:v>-34.899999999998002</c:v>
                </c:pt>
                <c:pt idx="4437">
                  <c:v>-34.909999999998</c:v>
                </c:pt>
                <c:pt idx="4438">
                  <c:v>-34.919999999997998</c:v>
                </c:pt>
                <c:pt idx="4439">
                  <c:v>-34.929999999998003</c:v>
                </c:pt>
                <c:pt idx="4440">
                  <c:v>-34.939999999998001</c:v>
                </c:pt>
                <c:pt idx="4441">
                  <c:v>-34.949999999997999</c:v>
                </c:pt>
                <c:pt idx="4442">
                  <c:v>-34.959999999997997</c:v>
                </c:pt>
                <c:pt idx="4443">
                  <c:v>-34.969999999998002</c:v>
                </c:pt>
                <c:pt idx="4444">
                  <c:v>-34.979999999998</c:v>
                </c:pt>
                <c:pt idx="4445">
                  <c:v>-34.989999999997998</c:v>
                </c:pt>
                <c:pt idx="4446">
                  <c:v>-34.999999999998003</c:v>
                </c:pt>
                <c:pt idx="4447">
                  <c:v>-35.009999999998001</c:v>
                </c:pt>
                <c:pt idx="4448">
                  <c:v>-35.019999999997999</c:v>
                </c:pt>
                <c:pt idx="4449">
                  <c:v>-35.029999999997997</c:v>
                </c:pt>
                <c:pt idx="4450">
                  <c:v>-35.039999999998003</c:v>
                </c:pt>
                <c:pt idx="4451">
                  <c:v>-35.049999999998001</c:v>
                </c:pt>
                <c:pt idx="4452">
                  <c:v>-35.059999999997999</c:v>
                </c:pt>
                <c:pt idx="4453">
                  <c:v>-35.069999999997997</c:v>
                </c:pt>
                <c:pt idx="4454">
                  <c:v>-35.079999999998002</c:v>
                </c:pt>
                <c:pt idx="4455">
                  <c:v>-35.089999999998</c:v>
                </c:pt>
                <c:pt idx="4456">
                  <c:v>-35.099999999997998</c:v>
                </c:pt>
                <c:pt idx="4457">
                  <c:v>-35.109999999998003</c:v>
                </c:pt>
                <c:pt idx="4458">
                  <c:v>-35.119999999998001</c:v>
                </c:pt>
                <c:pt idx="4459">
                  <c:v>-35.129999999997999</c:v>
                </c:pt>
                <c:pt idx="4460">
                  <c:v>-35.139999999997997</c:v>
                </c:pt>
                <c:pt idx="4461">
                  <c:v>-35.149999999998002</c:v>
                </c:pt>
                <c:pt idx="4462">
                  <c:v>-35.159999999998</c:v>
                </c:pt>
                <c:pt idx="4463">
                  <c:v>-35.169999999997998</c:v>
                </c:pt>
                <c:pt idx="4464">
                  <c:v>-35.179999999998003</c:v>
                </c:pt>
                <c:pt idx="4465">
                  <c:v>-35.189999999998001</c:v>
                </c:pt>
                <c:pt idx="4466">
                  <c:v>-35.199999999997999</c:v>
                </c:pt>
                <c:pt idx="4467">
                  <c:v>-35.209999999997997</c:v>
                </c:pt>
                <c:pt idx="4468">
                  <c:v>-35.219999999998002</c:v>
                </c:pt>
                <c:pt idx="4469">
                  <c:v>-35.229999999998</c:v>
                </c:pt>
                <c:pt idx="4470">
                  <c:v>-35.239999999997998</c:v>
                </c:pt>
                <c:pt idx="4471">
                  <c:v>-35.249999999998003</c:v>
                </c:pt>
                <c:pt idx="4472">
                  <c:v>-35.259999999998001</c:v>
                </c:pt>
                <c:pt idx="4473">
                  <c:v>-35.269999999997999</c:v>
                </c:pt>
                <c:pt idx="4474">
                  <c:v>-35.279999999997997</c:v>
                </c:pt>
                <c:pt idx="4475">
                  <c:v>-35.289999999998003</c:v>
                </c:pt>
                <c:pt idx="4476">
                  <c:v>-35.299999999998001</c:v>
                </c:pt>
                <c:pt idx="4477">
                  <c:v>-35.309999999997999</c:v>
                </c:pt>
                <c:pt idx="4478">
                  <c:v>-35.319999999997997</c:v>
                </c:pt>
                <c:pt idx="4479">
                  <c:v>-35.329999999998002</c:v>
                </c:pt>
                <c:pt idx="4480">
                  <c:v>-35.339999999998</c:v>
                </c:pt>
                <c:pt idx="4481">
                  <c:v>-35.349999999997998</c:v>
                </c:pt>
                <c:pt idx="4482">
                  <c:v>-35.359999999998003</c:v>
                </c:pt>
                <c:pt idx="4483">
                  <c:v>-35.369999999998001</c:v>
                </c:pt>
                <c:pt idx="4484">
                  <c:v>-35.379999999997899</c:v>
                </c:pt>
                <c:pt idx="4485">
                  <c:v>-35.389999999997897</c:v>
                </c:pt>
                <c:pt idx="4486">
                  <c:v>-35.399999999997902</c:v>
                </c:pt>
                <c:pt idx="4487">
                  <c:v>-35.4099999999979</c:v>
                </c:pt>
                <c:pt idx="4488">
                  <c:v>-35.419999999997898</c:v>
                </c:pt>
                <c:pt idx="4489">
                  <c:v>-35.429999999997897</c:v>
                </c:pt>
                <c:pt idx="4490">
                  <c:v>-35.439999999997902</c:v>
                </c:pt>
                <c:pt idx="4491">
                  <c:v>-35.4499999999979</c:v>
                </c:pt>
                <c:pt idx="4492">
                  <c:v>-35.459999999997898</c:v>
                </c:pt>
                <c:pt idx="4493">
                  <c:v>-35.469999999997903</c:v>
                </c:pt>
                <c:pt idx="4494">
                  <c:v>-35.479999999997901</c:v>
                </c:pt>
                <c:pt idx="4495">
                  <c:v>-35.489999999997899</c:v>
                </c:pt>
                <c:pt idx="4496">
                  <c:v>-35.499999999997897</c:v>
                </c:pt>
                <c:pt idx="4497">
                  <c:v>-35.509999999997902</c:v>
                </c:pt>
                <c:pt idx="4498">
                  <c:v>-35.5199999999979</c:v>
                </c:pt>
                <c:pt idx="4499">
                  <c:v>-35.529999999997898</c:v>
                </c:pt>
                <c:pt idx="4500">
                  <c:v>-35.539999999997903</c:v>
                </c:pt>
                <c:pt idx="4501">
                  <c:v>-35.549999999997901</c:v>
                </c:pt>
                <c:pt idx="4502">
                  <c:v>-35.559999999997899</c:v>
                </c:pt>
                <c:pt idx="4503">
                  <c:v>-35.569999999997897</c:v>
                </c:pt>
                <c:pt idx="4504">
                  <c:v>-34.569999999997897</c:v>
                </c:pt>
                <c:pt idx="4505">
                  <c:v>-34.579999999997902</c:v>
                </c:pt>
                <c:pt idx="4506">
                  <c:v>-34.5899999999979</c:v>
                </c:pt>
                <c:pt idx="4507">
                  <c:v>-34.599999999997898</c:v>
                </c:pt>
                <c:pt idx="4508">
                  <c:v>-34.609999999997903</c:v>
                </c:pt>
                <c:pt idx="4509">
                  <c:v>-34.619999999997901</c:v>
                </c:pt>
                <c:pt idx="4510">
                  <c:v>-34.629999999997899</c:v>
                </c:pt>
                <c:pt idx="4511">
                  <c:v>-34.639999999997897</c:v>
                </c:pt>
                <c:pt idx="4512">
                  <c:v>-34.649999999997902</c:v>
                </c:pt>
                <c:pt idx="4513">
                  <c:v>-34.6599999999979</c:v>
                </c:pt>
                <c:pt idx="4514">
                  <c:v>-34.669999999997898</c:v>
                </c:pt>
                <c:pt idx="4515">
                  <c:v>-34.679999999997897</c:v>
                </c:pt>
                <c:pt idx="4516">
                  <c:v>-34.689999999997902</c:v>
                </c:pt>
                <c:pt idx="4517">
                  <c:v>-34.6999999999979</c:v>
                </c:pt>
                <c:pt idx="4518">
                  <c:v>-34.709999999997898</c:v>
                </c:pt>
                <c:pt idx="4519">
                  <c:v>-34.719999999997903</c:v>
                </c:pt>
                <c:pt idx="4520">
                  <c:v>-34.729999999997901</c:v>
                </c:pt>
                <c:pt idx="4521">
                  <c:v>-34.739999999997899</c:v>
                </c:pt>
                <c:pt idx="4522">
                  <c:v>-34.749999999997897</c:v>
                </c:pt>
                <c:pt idx="4523">
                  <c:v>-34.759999999997902</c:v>
                </c:pt>
                <c:pt idx="4524">
                  <c:v>-34.7699999999979</c:v>
                </c:pt>
                <c:pt idx="4525">
                  <c:v>-34.779999999997898</c:v>
                </c:pt>
                <c:pt idx="4526">
                  <c:v>-34.789999999997903</c:v>
                </c:pt>
                <c:pt idx="4527">
                  <c:v>-34.799999999997901</c:v>
                </c:pt>
                <c:pt idx="4528">
                  <c:v>-34.809999999997899</c:v>
                </c:pt>
                <c:pt idx="4529">
                  <c:v>-34.819999999997897</c:v>
                </c:pt>
                <c:pt idx="4530">
                  <c:v>-34.829999999997902</c:v>
                </c:pt>
                <c:pt idx="4531">
                  <c:v>-34.8399999999979</c:v>
                </c:pt>
                <c:pt idx="4532">
                  <c:v>-34.849999999997898</c:v>
                </c:pt>
                <c:pt idx="4533">
                  <c:v>-34.859999999997903</c:v>
                </c:pt>
                <c:pt idx="4534">
                  <c:v>-34.869999999997901</c:v>
                </c:pt>
                <c:pt idx="4535">
                  <c:v>-34.879999999997899</c:v>
                </c:pt>
                <c:pt idx="4536">
                  <c:v>-34.889999999997798</c:v>
                </c:pt>
                <c:pt idx="4537">
                  <c:v>-34.899999999997803</c:v>
                </c:pt>
                <c:pt idx="4538">
                  <c:v>-34.909999999997801</c:v>
                </c:pt>
                <c:pt idx="4539">
                  <c:v>-34.919999999997799</c:v>
                </c:pt>
                <c:pt idx="4540">
                  <c:v>-34.929999999997797</c:v>
                </c:pt>
                <c:pt idx="4541">
                  <c:v>-34.939999999997802</c:v>
                </c:pt>
                <c:pt idx="4542">
                  <c:v>-34.9499999999978</c:v>
                </c:pt>
                <c:pt idx="4543">
                  <c:v>-34.959999999997798</c:v>
                </c:pt>
                <c:pt idx="4544">
                  <c:v>-34.969999999997803</c:v>
                </c:pt>
                <c:pt idx="4545">
                  <c:v>-34.979999999997801</c:v>
                </c:pt>
                <c:pt idx="4546">
                  <c:v>-34.989999999997799</c:v>
                </c:pt>
                <c:pt idx="4547">
                  <c:v>-34.999999999997797</c:v>
                </c:pt>
                <c:pt idx="4548">
                  <c:v>-35.009999999997802</c:v>
                </c:pt>
                <c:pt idx="4549">
                  <c:v>-35.0199999999978</c:v>
                </c:pt>
                <c:pt idx="4550">
                  <c:v>-35.029999999997798</c:v>
                </c:pt>
                <c:pt idx="4551">
                  <c:v>-35.039999999997796</c:v>
                </c:pt>
                <c:pt idx="4552">
                  <c:v>-35.049999999997802</c:v>
                </c:pt>
                <c:pt idx="4553">
                  <c:v>-35.0599999999978</c:v>
                </c:pt>
                <c:pt idx="4554">
                  <c:v>-35.069999999997798</c:v>
                </c:pt>
                <c:pt idx="4555">
                  <c:v>-35.079999999997803</c:v>
                </c:pt>
                <c:pt idx="4556">
                  <c:v>-35.089999999997801</c:v>
                </c:pt>
                <c:pt idx="4557">
                  <c:v>-35.099999999997799</c:v>
                </c:pt>
                <c:pt idx="4558">
                  <c:v>-35.109999999997797</c:v>
                </c:pt>
                <c:pt idx="4559">
                  <c:v>-35.119999999997802</c:v>
                </c:pt>
                <c:pt idx="4560">
                  <c:v>-35.1299999999978</c:v>
                </c:pt>
                <c:pt idx="4561">
                  <c:v>-35.139999999997798</c:v>
                </c:pt>
                <c:pt idx="4562">
                  <c:v>-35.149999999997803</c:v>
                </c:pt>
                <c:pt idx="4563">
                  <c:v>-35.249999999997797</c:v>
                </c:pt>
                <c:pt idx="4564">
                  <c:v>-35.349999999997799</c:v>
                </c:pt>
                <c:pt idx="4565">
                  <c:v>-35.4499999999978</c:v>
                </c:pt>
                <c:pt idx="4566">
                  <c:v>-35.549999999997802</c:v>
                </c:pt>
                <c:pt idx="4567">
                  <c:v>-35.5599999999978</c:v>
                </c:pt>
                <c:pt idx="4568">
                  <c:v>-35.659999999997801</c:v>
                </c:pt>
                <c:pt idx="4569">
                  <c:v>-35.759999999997802</c:v>
                </c:pt>
                <c:pt idx="4570">
                  <c:v>-35.859999999997797</c:v>
                </c:pt>
                <c:pt idx="4571">
                  <c:v>-35.959999999997798</c:v>
                </c:pt>
                <c:pt idx="4572">
                  <c:v>-35.969999999997803</c:v>
                </c:pt>
                <c:pt idx="4573">
                  <c:v>-35.979999999997801</c:v>
                </c:pt>
                <c:pt idx="4574">
                  <c:v>-35.989999999997799</c:v>
                </c:pt>
                <c:pt idx="4575">
                  <c:v>-35.999999999997797</c:v>
                </c:pt>
                <c:pt idx="4576">
                  <c:v>-36.009999999997802</c:v>
                </c:pt>
                <c:pt idx="4577">
                  <c:v>-36.0199999999978</c:v>
                </c:pt>
                <c:pt idx="4578">
                  <c:v>-36.029999999997798</c:v>
                </c:pt>
                <c:pt idx="4579">
                  <c:v>-36.039999999997796</c:v>
                </c:pt>
                <c:pt idx="4580">
                  <c:v>-36.049999999997802</c:v>
                </c:pt>
                <c:pt idx="4581">
                  <c:v>-36.0599999999978</c:v>
                </c:pt>
                <c:pt idx="4582">
                  <c:v>-36.069999999997798</c:v>
                </c:pt>
                <c:pt idx="4583">
                  <c:v>-36.079999999997803</c:v>
                </c:pt>
                <c:pt idx="4584">
                  <c:v>-36.089999999997801</c:v>
                </c:pt>
                <c:pt idx="4585">
                  <c:v>-36.099999999997799</c:v>
                </c:pt>
                <c:pt idx="4586">
                  <c:v>-36.109999999997797</c:v>
                </c:pt>
                <c:pt idx="4587">
                  <c:v>-36.119999999997802</c:v>
                </c:pt>
                <c:pt idx="4588">
                  <c:v>-36.1299999999978</c:v>
                </c:pt>
                <c:pt idx="4589">
                  <c:v>-36.139999999997798</c:v>
                </c:pt>
                <c:pt idx="4590">
                  <c:v>-36.149999999997803</c:v>
                </c:pt>
                <c:pt idx="4591">
                  <c:v>-36.159999999997801</c:v>
                </c:pt>
                <c:pt idx="4592">
                  <c:v>-36.169999999997799</c:v>
                </c:pt>
                <c:pt idx="4593">
                  <c:v>-36.179999999997797</c:v>
                </c:pt>
                <c:pt idx="4594">
                  <c:v>-36.189999999997802</c:v>
                </c:pt>
                <c:pt idx="4595">
                  <c:v>-36.1999999999978</c:v>
                </c:pt>
                <c:pt idx="4596">
                  <c:v>-36.209999999997798</c:v>
                </c:pt>
                <c:pt idx="4597">
                  <c:v>-36.219999999997803</c:v>
                </c:pt>
                <c:pt idx="4598">
                  <c:v>-36.229999999997801</c:v>
                </c:pt>
                <c:pt idx="4599">
                  <c:v>-36.239999999997799</c:v>
                </c:pt>
                <c:pt idx="4600">
                  <c:v>-36.249999999997698</c:v>
                </c:pt>
                <c:pt idx="4601">
                  <c:v>-36.259999999997703</c:v>
                </c:pt>
                <c:pt idx="4602">
                  <c:v>-36.269999999997701</c:v>
                </c:pt>
                <c:pt idx="4603">
                  <c:v>-36.279999999997699</c:v>
                </c:pt>
                <c:pt idx="4604">
                  <c:v>-35.279999999997699</c:v>
                </c:pt>
                <c:pt idx="4605">
                  <c:v>-35.289999999997697</c:v>
                </c:pt>
                <c:pt idx="4606">
                  <c:v>-35.299999999997702</c:v>
                </c:pt>
                <c:pt idx="4607">
                  <c:v>-35.3099999999977</c:v>
                </c:pt>
                <c:pt idx="4608">
                  <c:v>-35.319999999997698</c:v>
                </c:pt>
                <c:pt idx="4609">
                  <c:v>-35.329999999997703</c:v>
                </c:pt>
                <c:pt idx="4610">
                  <c:v>-35.339999999997701</c:v>
                </c:pt>
                <c:pt idx="4611">
                  <c:v>-35.349999999997699</c:v>
                </c:pt>
                <c:pt idx="4612">
                  <c:v>-35.359999999997697</c:v>
                </c:pt>
                <c:pt idx="4613">
                  <c:v>-35.369999999997702</c:v>
                </c:pt>
                <c:pt idx="4614">
                  <c:v>-35.3799999999977</c:v>
                </c:pt>
                <c:pt idx="4615">
                  <c:v>-35.389999999997698</c:v>
                </c:pt>
                <c:pt idx="4616">
                  <c:v>-35.399999999997704</c:v>
                </c:pt>
                <c:pt idx="4617">
                  <c:v>-35.409999999997702</c:v>
                </c:pt>
                <c:pt idx="4618">
                  <c:v>-35.4199999999977</c:v>
                </c:pt>
                <c:pt idx="4619">
                  <c:v>-35.429999999997698</c:v>
                </c:pt>
                <c:pt idx="4620">
                  <c:v>-35.439999999997703</c:v>
                </c:pt>
                <c:pt idx="4621">
                  <c:v>-35.449999999997701</c:v>
                </c:pt>
                <c:pt idx="4622">
                  <c:v>-35.459999999997699</c:v>
                </c:pt>
                <c:pt idx="4623">
                  <c:v>-35.469999999997697</c:v>
                </c:pt>
                <c:pt idx="4624">
                  <c:v>-35.479999999997702</c:v>
                </c:pt>
                <c:pt idx="4625">
                  <c:v>-35.4899999999977</c:v>
                </c:pt>
                <c:pt idx="4626">
                  <c:v>-35.499999999997698</c:v>
                </c:pt>
                <c:pt idx="4627">
                  <c:v>-35.509999999997703</c:v>
                </c:pt>
                <c:pt idx="4628">
                  <c:v>-35.519999999997701</c:v>
                </c:pt>
                <c:pt idx="4629">
                  <c:v>-35.529999999997699</c:v>
                </c:pt>
                <c:pt idx="4630">
                  <c:v>-35.539999999997697</c:v>
                </c:pt>
                <c:pt idx="4631">
                  <c:v>-35.549999999997702</c:v>
                </c:pt>
                <c:pt idx="4632">
                  <c:v>-35.5599999999977</c:v>
                </c:pt>
                <c:pt idx="4633">
                  <c:v>-35.569999999997698</c:v>
                </c:pt>
                <c:pt idx="4634">
                  <c:v>-35.579999999997703</c:v>
                </c:pt>
                <c:pt idx="4635">
                  <c:v>-35.589999999997701</c:v>
                </c:pt>
                <c:pt idx="4636">
                  <c:v>-35.599999999997699</c:v>
                </c:pt>
                <c:pt idx="4637">
                  <c:v>-35.609999999997697</c:v>
                </c:pt>
                <c:pt idx="4638">
                  <c:v>-35.619999999997702</c:v>
                </c:pt>
                <c:pt idx="4639">
                  <c:v>-35.6299999999977</c:v>
                </c:pt>
                <c:pt idx="4640">
                  <c:v>-35.639999999997698</c:v>
                </c:pt>
                <c:pt idx="4641">
                  <c:v>-35.649999999997704</c:v>
                </c:pt>
                <c:pt idx="4642">
                  <c:v>-35.659999999997702</c:v>
                </c:pt>
                <c:pt idx="4643">
                  <c:v>-35.6699999999977</c:v>
                </c:pt>
                <c:pt idx="4644">
                  <c:v>-35.679999999997698</c:v>
                </c:pt>
                <c:pt idx="4645">
                  <c:v>-35.689999999997703</c:v>
                </c:pt>
                <c:pt idx="4646">
                  <c:v>-35.699999999997701</c:v>
                </c:pt>
                <c:pt idx="4647">
                  <c:v>-35.709999999997699</c:v>
                </c:pt>
                <c:pt idx="4648">
                  <c:v>-35.719999999997697</c:v>
                </c:pt>
                <c:pt idx="4649">
                  <c:v>-35.729999999997702</c:v>
                </c:pt>
                <c:pt idx="4650">
                  <c:v>-35.7399999999977</c:v>
                </c:pt>
                <c:pt idx="4651">
                  <c:v>-35.749999999997598</c:v>
                </c:pt>
                <c:pt idx="4652">
                  <c:v>-35.759999999997603</c:v>
                </c:pt>
                <c:pt idx="4653">
                  <c:v>-35.769999999997601</c:v>
                </c:pt>
                <c:pt idx="4654">
                  <c:v>-35.7799999999976</c:v>
                </c:pt>
                <c:pt idx="4655">
                  <c:v>-35.789999999997598</c:v>
                </c:pt>
                <c:pt idx="4656">
                  <c:v>-35.799999999997603</c:v>
                </c:pt>
                <c:pt idx="4657">
                  <c:v>-35.809999999997601</c:v>
                </c:pt>
                <c:pt idx="4658">
                  <c:v>-35.819999999997599</c:v>
                </c:pt>
                <c:pt idx="4659">
                  <c:v>-35.829999999997597</c:v>
                </c:pt>
                <c:pt idx="4660">
                  <c:v>-35.839999999997602</c:v>
                </c:pt>
                <c:pt idx="4661">
                  <c:v>-35.8499999999976</c:v>
                </c:pt>
                <c:pt idx="4662">
                  <c:v>-35.859999999997598</c:v>
                </c:pt>
                <c:pt idx="4663">
                  <c:v>-35.869999999997603</c:v>
                </c:pt>
                <c:pt idx="4664">
                  <c:v>-35.879999999997601</c:v>
                </c:pt>
                <c:pt idx="4665">
                  <c:v>-35.889999999997599</c:v>
                </c:pt>
                <c:pt idx="4666">
                  <c:v>-35.899999999997597</c:v>
                </c:pt>
                <c:pt idx="4667">
                  <c:v>-35.909999999997602</c:v>
                </c:pt>
                <c:pt idx="4668">
                  <c:v>-35.9199999999976</c:v>
                </c:pt>
                <c:pt idx="4669">
                  <c:v>-35.929999999997598</c:v>
                </c:pt>
                <c:pt idx="4670">
                  <c:v>-35.939999999997603</c:v>
                </c:pt>
                <c:pt idx="4671">
                  <c:v>-35.949999999997601</c:v>
                </c:pt>
                <c:pt idx="4672">
                  <c:v>-35.959999999997599</c:v>
                </c:pt>
                <c:pt idx="4673">
                  <c:v>-35.969999999997597</c:v>
                </c:pt>
                <c:pt idx="4674">
                  <c:v>-35.979999999997602</c:v>
                </c:pt>
                <c:pt idx="4675">
                  <c:v>-35.9899999999976</c:v>
                </c:pt>
                <c:pt idx="4676">
                  <c:v>-35.999999999997598</c:v>
                </c:pt>
                <c:pt idx="4677">
                  <c:v>-36.009999999997603</c:v>
                </c:pt>
                <c:pt idx="4678">
                  <c:v>-36.019999999997601</c:v>
                </c:pt>
                <c:pt idx="4679">
                  <c:v>-36.0299999999976</c:v>
                </c:pt>
                <c:pt idx="4680">
                  <c:v>-36.039999999997598</c:v>
                </c:pt>
                <c:pt idx="4681">
                  <c:v>-36.049999999997603</c:v>
                </c:pt>
                <c:pt idx="4682">
                  <c:v>-36.059999999997601</c:v>
                </c:pt>
                <c:pt idx="4683">
                  <c:v>-36.069999999997599</c:v>
                </c:pt>
                <c:pt idx="4684">
                  <c:v>-36.079999999997597</c:v>
                </c:pt>
                <c:pt idx="4685">
                  <c:v>-36.089999999997602</c:v>
                </c:pt>
                <c:pt idx="4686">
                  <c:v>-36.0999999999976</c:v>
                </c:pt>
                <c:pt idx="4687">
                  <c:v>-36.109999999997598</c:v>
                </c:pt>
                <c:pt idx="4688">
                  <c:v>-36.119999999997603</c:v>
                </c:pt>
                <c:pt idx="4689">
                  <c:v>-36.129999999997601</c:v>
                </c:pt>
                <c:pt idx="4690">
                  <c:v>-36.139999999997599</c:v>
                </c:pt>
                <c:pt idx="4691">
                  <c:v>-36.149999999997597</c:v>
                </c:pt>
                <c:pt idx="4692">
                  <c:v>-35.149999999997597</c:v>
                </c:pt>
                <c:pt idx="4693">
                  <c:v>-35.159999999997602</c:v>
                </c:pt>
                <c:pt idx="4694">
                  <c:v>-35.1699999999976</c:v>
                </c:pt>
                <c:pt idx="4695">
                  <c:v>-35.179999999997598</c:v>
                </c:pt>
                <c:pt idx="4696">
                  <c:v>-35.189999999997603</c:v>
                </c:pt>
                <c:pt idx="4697">
                  <c:v>-35.199999999997601</c:v>
                </c:pt>
                <c:pt idx="4698">
                  <c:v>-35.209999999997599</c:v>
                </c:pt>
                <c:pt idx="4699">
                  <c:v>-35.219999999997597</c:v>
                </c:pt>
                <c:pt idx="4700">
                  <c:v>-35.229999999997602</c:v>
                </c:pt>
                <c:pt idx="4701">
                  <c:v>-35.2399999999976</c:v>
                </c:pt>
                <c:pt idx="4702">
                  <c:v>-35.249999999997499</c:v>
                </c:pt>
                <c:pt idx="4703">
                  <c:v>-35.259999999997497</c:v>
                </c:pt>
                <c:pt idx="4704">
                  <c:v>-35.269999999997502</c:v>
                </c:pt>
                <c:pt idx="4705">
                  <c:v>-35.2799999999975</c:v>
                </c:pt>
                <c:pt idx="4706">
                  <c:v>-35.289999999997498</c:v>
                </c:pt>
                <c:pt idx="4707">
                  <c:v>-35.299999999997503</c:v>
                </c:pt>
                <c:pt idx="4708">
                  <c:v>-35.309999999997501</c:v>
                </c:pt>
                <c:pt idx="4709">
                  <c:v>-35.319999999997499</c:v>
                </c:pt>
                <c:pt idx="4710">
                  <c:v>-35.329999999997497</c:v>
                </c:pt>
                <c:pt idx="4711">
                  <c:v>-35.339999999997502</c:v>
                </c:pt>
                <c:pt idx="4712">
                  <c:v>-35.3499999999975</c:v>
                </c:pt>
                <c:pt idx="4713">
                  <c:v>-35.359999999997498</c:v>
                </c:pt>
                <c:pt idx="4714">
                  <c:v>-35.369999999997503</c:v>
                </c:pt>
                <c:pt idx="4715">
                  <c:v>-35.379999999997501</c:v>
                </c:pt>
                <c:pt idx="4716">
                  <c:v>-35.389999999997499</c:v>
                </c:pt>
                <c:pt idx="4717">
                  <c:v>-35.399999999997497</c:v>
                </c:pt>
                <c:pt idx="4718">
                  <c:v>-35.409999999997503</c:v>
                </c:pt>
                <c:pt idx="4719">
                  <c:v>-35.419999999997501</c:v>
                </c:pt>
                <c:pt idx="4720">
                  <c:v>-35.429999999997499</c:v>
                </c:pt>
                <c:pt idx="4721">
                  <c:v>-35.439999999997497</c:v>
                </c:pt>
                <c:pt idx="4722">
                  <c:v>-35.449999999997502</c:v>
                </c:pt>
                <c:pt idx="4723">
                  <c:v>-35.4599999999975</c:v>
                </c:pt>
                <c:pt idx="4724">
                  <c:v>-35.469999999997498</c:v>
                </c:pt>
                <c:pt idx="4725">
                  <c:v>-35.479999999997503</c:v>
                </c:pt>
                <c:pt idx="4726">
                  <c:v>-35.489999999997501</c:v>
                </c:pt>
                <c:pt idx="4727">
                  <c:v>-35.499999999997499</c:v>
                </c:pt>
                <c:pt idx="4728">
                  <c:v>-35.509999999997497</c:v>
                </c:pt>
                <c:pt idx="4729">
                  <c:v>-35.519999999997502</c:v>
                </c:pt>
                <c:pt idx="4730">
                  <c:v>-35.5299999999975</c:v>
                </c:pt>
                <c:pt idx="4731">
                  <c:v>-35.539999999997498</c:v>
                </c:pt>
                <c:pt idx="4732">
                  <c:v>-35.549999999997503</c:v>
                </c:pt>
                <c:pt idx="4733">
                  <c:v>-35.559999999997501</c:v>
                </c:pt>
                <c:pt idx="4734">
                  <c:v>-35.569999999997499</c:v>
                </c:pt>
                <c:pt idx="4735">
                  <c:v>-35.579999999997497</c:v>
                </c:pt>
                <c:pt idx="4736">
                  <c:v>-35.589999999997502</c:v>
                </c:pt>
                <c:pt idx="4737">
                  <c:v>-35.5999999999975</c:v>
                </c:pt>
                <c:pt idx="4738">
                  <c:v>-35.609999999997498</c:v>
                </c:pt>
                <c:pt idx="4739">
                  <c:v>-35.619999999997503</c:v>
                </c:pt>
                <c:pt idx="4740">
                  <c:v>-35.629999999997501</c:v>
                </c:pt>
                <c:pt idx="4741">
                  <c:v>-35.639999999997499</c:v>
                </c:pt>
                <c:pt idx="4742">
                  <c:v>-35.649999999997497</c:v>
                </c:pt>
                <c:pt idx="4743">
                  <c:v>-35.659999999997503</c:v>
                </c:pt>
                <c:pt idx="4744">
                  <c:v>-35.669999999997501</c:v>
                </c:pt>
                <c:pt idx="4745">
                  <c:v>-35.679999999997499</c:v>
                </c:pt>
                <c:pt idx="4746">
                  <c:v>-35.689999999997497</c:v>
                </c:pt>
                <c:pt idx="4747">
                  <c:v>-35.699999999997502</c:v>
                </c:pt>
                <c:pt idx="4748">
                  <c:v>-35.7099999999975</c:v>
                </c:pt>
                <c:pt idx="4749">
                  <c:v>-35.719999999997498</c:v>
                </c:pt>
                <c:pt idx="4750">
                  <c:v>-35.819999999997499</c:v>
                </c:pt>
                <c:pt idx="4751">
                  <c:v>-35.919999999997501</c:v>
                </c:pt>
                <c:pt idx="4752">
                  <c:v>-36.019999999997502</c:v>
                </c:pt>
                <c:pt idx="4753">
                  <c:v>-36.0299999999975</c:v>
                </c:pt>
                <c:pt idx="4754">
                  <c:v>-36.129999999997501</c:v>
                </c:pt>
                <c:pt idx="4755">
                  <c:v>-36.229999999997503</c:v>
                </c:pt>
                <c:pt idx="4756">
                  <c:v>-36.239999999997501</c:v>
                </c:pt>
                <c:pt idx="4757">
                  <c:v>-36.249999999997499</c:v>
                </c:pt>
                <c:pt idx="4758">
                  <c:v>-36.259999999997497</c:v>
                </c:pt>
                <c:pt idx="4759">
                  <c:v>-36.269999999997502</c:v>
                </c:pt>
                <c:pt idx="4760">
                  <c:v>-36.2799999999975</c:v>
                </c:pt>
                <c:pt idx="4761">
                  <c:v>-36.289999999997399</c:v>
                </c:pt>
                <c:pt idx="4762">
                  <c:v>-36.299999999997397</c:v>
                </c:pt>
                <c:pt idx="4763">
                  <c:v>-36.309999999997402</c:v>
                </c:pt>
                <c:pt idx="4764">
                  <c:v>-36.3199999999974</c:v>
                </c:pt>
                <c:pt idx="4765">
                  <c:v>-36.329999999997398</c:v>
                </c:pt>
                <c:pt idx="4766">
                  <c:v>-36.339999999997403</c:v>
                </c:pt>
                <c:pt idx="4767">
                  <c:v>-36.349999999997401</c:v>
                </c:pt>
                <c:pt idx="4768">
                  <c:v>-36.359999999997399</c:v>
                </c:pt>
                <c:pt idx="4769">
                  <c:v>-36.369999999997397</c:v>
                </c:pt>
                <c:pt idx="4770">
                  <c:v>-36.379999999997402</c:v>
                </c:pt>
                <c:pt idx="4771">
                  <c:v>-36.3899999999974</c:v>
                </c:pt>
                <c:pt idx="4772">
                  <c:v>-36.399999999997398</c:v>
                </c:pt>
                <c:pt idx="4773">
                  <c:v>-36.409999999997403</c:v>
                </c:pt>
                <c:pt idx="4774">
                  <c:v>-36.419999999997401</c:v>
                </c:pt>
                <c:pt idx="4775">
                  <c:v>-36.429999999997399</c:v>
                </c:pt>
                <c:pt idx="4776">
                  <c:v>-36.439999999997397</c:v>
                </c:pt>
                <c:pt idx="4777">
                  <c:v>-36.449999999997402</c:v>
                </c:pt>
                <c:pt idx="4778">
                  <c:v>-36.4599999999974</c:v>
                </c:pt>
                <c:pt idx="4779">
                  <c:v>-36.469999999997398</c:v>
                </c:pt>
                <c:pt idx="4780">
                  <c:v>-36.479999999997403</c:v>
                </c:pt>
                <c:pt idx="4781">
                  <c:v>-36.489999999997401</c:v>
                </c:pt>
                <c:pt idx="4782">
                  <c:v>-36.499999999997399</c:v>
                </c:pt>
                <c:pt idx="4783">
                  <c:v>-36.509999999997397</c:v>
                </c:pt>
                <c:pt idx="4784">
                  <c:v>-36.519999999997403</c:v>
                </c:pt>
                <c:pt idx="4785">
                  <c:v>-35.519999999997403</c:v>
                </c:pt>
                <c:pt idx="4786">
                  <c:v>-35.529999999997401</c:v>
                </c:pt>
                <c:pt idx="4787">
                  <c:v>-35.539999999997399</c:v>
                </c:pt>
                <c:pt idx="4788">
                  <c:v>-35.549999999997397</c:v>
                </c:pt>
                <c:pt idx="4789">
                  <c:v>-35.559999999997402</c:v>
                </c:pt>
                <c:pt idx="4790">
                  <c:v>-35.5699999999974</c:v>
                </c:pt>
                <c:pt idx="4791">
                  <c:v>-35.579999999997398</c:v>
                </c:pt>
                <c:pt idx="4792">
                  <c:v>-35.589999999997403</c:v>
                </c:pt>
                <c:pt idx="4793">
                  <c:v>-35.599999999997401</c:v>
                </c:pt>
                <c:pt idx="4794">
                  <c:v>-35.609999999997399</c:v>
                </c:pt>
                <c:pt idx="4795">
                  <c:v>-35.619999999997397</c:v>
                </c:pt>
                <c:pt idx="4796">
                  <c:v>-35.629999999997402</c:v>
                </c:pt>
                <c:pt idx="4797">
                  <c:v>-35.6399999999974</c:v>
                </c:pt>
                <c:pt idx="4798">
                  <c:v>-35.649999999997398</c:v>
                </c:pt>
                <c:pt idx="4799">
                  <c:v>-35.659999999997403</c:v>
                </c:pt>
                <c:pt idx="4800">
                  <c:v>-35.669999999997401</c:v>
                </c:pt>
                <c:pt idx="4801">
                  <c:v>-35.679999999997399</c:v>
                </c:pt>
                <c:pt idx="4802">
                  <c:v>-35.689999999997397</c:v>
                </c:pt>
                <c:pt idx="4803">
                  <c:v>-35.699999999997402</c:v>
                </c:pt>
                <c:pt idx="4804">
                  <c:v>-35.7099999999974</c:v>
                </c:pt>
                <c:pt idx="4805">
                  <c:v>-35.719999999997398</c:v>
                </c:pt>
                <c:pt idx="4806">
                  <c:v>-35.729999999997403</c:v>
                </c:pt>
                <c:pt idx="4807">
                  <c:v>-35.739999999997401</c:v>
                </c:pt>
                <c:pt idx="4808">
                  <c:v>-35.749999999997399</c:v>
                </c:pt>
                <c:pt idx="4809">
                  <c:v>-35.759999999997397</c:v>
                </c:pt>
                <c:pt idx="4810">
                  <c:v>-35.769999999997403</c:v>
                </c:pt>
                <c:pt idx="4811">
                  <c:v>-35.779999999997401</c:v>
                </c:pt>
                <c:pt idx="4812">
                  <c:v>-35.789999999997299</c:v>
                </c:pt>
                <c:pt idx="4813">
                  <c:v>-35.799999999997297</c:v>
                </c:pt>
                <c:pt idx="4814">
                  <c:v>-35.809999999997302</c:v>
                </c:pt>
                <c:pt idx="4815">
                  <c:v>-35.8199999999973</c:v>
                </c:pt>
                <c:pt idx="4816">
                  <c:v>-35.829999999997298</c:v>
                </c:pt>
                <c:pt idx="4817">
                  <c:v>-35.839999999997303</c:v>
                </c:pt>
                <c:pt idx="4818">
                  <c:v>-35.849999999997301</c:v>
                </c:pt>
                <c:pt idx="4819">
                  <c:v>-35.859999999997299</c:v>
                </c:pt>
                <c:pt idx="4820">
                  <c:v>-35.869999999997297</c:v>
                </c:pt>
                <c:pt idx="4821">
                  <c:v>-35.879999999997302</c:v>
                </c:pt>
                <c:pt idx="4822">
                  <c:v>-35.889999999997301</c:v>
                </c:pt>
                <c:pt idx="4823">
                  <c:v>-35.899999999997299</c:v>
                </c:pt>
                <c:pt idx="4824">
                  <c:v>-35.909999999997297</c:v>
                </c:pt>
                <c:pt idx="4825">
                  <c:v>-35.919999999997302</c:v>
                </c:pt>
                <c:pt idx="4826">
                  <c:v>-35.9299999999973</c:v>
                </c:pt>
                <c:pt idx="4827">
                  <c:v>-35.939999999997298</c:v>
                </c:pt>
                <c:pt idx="4828">
                  <c:v>-35.949999999997303</c:v>
                </c:pt>
                <c:pt idx="4829">
                  <c:v>-35.959999999997301</c:v>
                </c:pt>
                <c:pt idx="4830">
                  <c:v>-35.969999999997299</c:v>
                </c:pt>
                <c:pt idx="4831">
                  <c:v>-35.979999999997297</c:v>
                </c:pt>
                <c:pt idx="4832">
                  <c:v>-35.989999999997302</c:v>
                </c:pt>
                <c:pt idx="4833">
                  <c:v>-35.9999999999973</c:v>
                </c:pt>
                <c:pt idx="4834">
                  <c:v>-36.009999999997298</c:v>
                </c:pt>
                <c:pt idx="4835">
                  <c:v>-36.019999999997303</c:v>
                </c:pt>
                <c:pt idx="4836">
                  <c:v>-36.029999999997301</c:v>
                </c:pt>
                <c:pt idx="4837">
                  <c:v>-36.039999999997299</c:v>
                </c:pt>
                <c:pt idx="4838">
                  <c:v>-36.049999999997297</c:v>
                </c:pt>
                <c:pt idx="4839">
                  <c:v>-36.059999999997302</c:v>
                </c:pt>
                <c:pt idx="4840">
                  <c:v>-36.0699999999973</c:v>
                </c:pt>
                <c:pt idx="4841">
                  <c:v>-36.079999999997298</c:v>
                </c:pt>
                <c:pt idx="4842">
                  <c:v>-36.1799999999973</c:v>
                </c:pt>
                <c:pt idx="4843">
                  <c:v>-36.279999999997301</c:v>
                </c:pt>
                <c:pt idx="4844">
                  <c:v>-36.379999999997302</c:v>
                </c:pt>
                <c:pt idx="4845">
                  <c:v>-36.389999999997301</c:v>
                </c:pt>
                <c:pt idx="4846">
                  <c:v>-36.489999999997302</c:v>
                </c:pt>
                <c:pt idx="4847">
                  <c:v>-36.589999999997303</c:v>
                </c:pt>
                <c:pt idx="4848">
                  <c:v>-36.689999999997298</c:v>
                </c:pt>
                <c:pt idx="4849">
                  <c:v>-36.699999999997303</c:v>
                </c:pt>
                <c:pt idx="4850">
                  <c:v>-36.709999999997301</c:v>
                </c:pt>
                <c:pt idx="4851">
                  <c:v>-36.719999999997299</c:v>
                </c:pt>
                <c:pt idx="4852">
                  <c:v>-36.729999999997297</c:v>
                </c:pt>
                <c:pt idx="4853">
                  <c:v>-36.739999999997302</c:v>
                </c:pt>
                <c:pt idx="4854">
                  <c:v>-36.7499999999973</c:v>
                </c:pt>
                <c:pt idx="4855">
                  <c:v>-36.759999999997298</c:v>
                </c:pt>
                <c:pt idx="4856">
                  <c:v>-36.769999999997303</c:v>
                </c:pt>
                <c:pt idx="4857">
                  <c:v>-36.779999999997301</c:v>
                </c:pt>
                <c:pt idx="4858">
                  <c:v>-36.789999999997299</c:v>
                </c:pt>
                <c:pt idx="4859">
                  <c:v>-36.799999999997297</c:v>
                </c:pt>
                <c:pt idx="4860">
                  <c:v>-36.809999999997302</c:v>
                </c:pt>
                <c:pt idx="4861">
                  <c:v>-36.8199999999973</c:v>
                </c:pt>
                <c:pt idx="4862">
                  <c:v>-36.829999999997298</c:v>
                </c:pt>
                <c:pt idx="4863">
                  <c:v>-36.839999999997303</c:v>
                </c:pt>
                <c:pt idx="4864">
                  <c:v>-36.849999999997301</c:v>
                </c:pt>
                <c:pt idx="4865">
                  <c:v>-36.859999999997299</c:v>
                </c:pt>
                <c:pt idx="4866">
                  <c:v>-36.869999999997297</c:v>
                </c:pt>
                <c:pt idx="4867">
                  <c:v>-36.879999999997302</c:v>
                </c:pt>
                <c:pt idx="4868">
                  <c:v>-36.889999999997301</c:v>
                </c:pt>
                <c:pt idx="4869">
                  <c:v>-36.899999999997299</c:v>
                </c:pt>
                <c:pt idx="4870">
                  <c:v>-36.909999999997297</c:v>
                </c:pt>
                <c:pt idx="4871">
                  <c:v>-36.919999999997302</c:v>
                </c:pt>
                <c:pt idx="4872">
                  <c:v>-36.9299999999973</c:v>
                </c:pt>
                <c:pt idx="4873">
                  <c:v>-36.939999999997198</c:v>
                </c:pt>
                <c:pt idx="4874">
                  <c:v>-36.949999999997203</c:v>
                </c:pt>
                <c:pt idx="4875">
                  <c:v>-36.959999999997201</c:v>
                </c:pt>
                <c:pt idx="4876">
                  <c:v>-36.969999999997199</c:v>
                </c:pt>
                <c:pt idx="4877">
                  <c:v>-36.979999999997197</c:v>
                </c:pt>
                <c:pt idx="4878">
                  <c:v>-36.989999999997202</c:v>
                </c:pt>
                <c:pt idx="4879">
                  <c:v>-36.9999999999972</c:v>
                </c:pt>
                <c:pt idx="4880">
                  <c:v>-37.009999999997198</c:v>
                </c:pt>
                <c:pt idx="4881">
                  <c:v>-36.009999999997198</c:v>
                </c:pt>
                <c:pt idx="4882">
                  <c:v>-36.019999999997196</c:v>
                </c:pt>
                <c:pt idx="4883">
                  <c:v>-36.029999999997202</c:v>
                </c:pt>
                <c:pt idx="4884">
                  <c:v>-36.0399999999972</c:v>
                </c:pt>
                <c:pt idx="4885">
                  <c:v>-36.049999999997198</c:v>
                </c:pt>
                <c:pt idx="4886">
                  <c:v>-36.059999999997203</c:v>
                </c:pt>
                <c:pt idx="4887">
                  <c:v>-36.069999999997201</c:v>
                </c:pt>
                <c:pt idx="4888">
                  <c:v>-36.079999999997199</c:v>
                </c:pt>
                <c:pt idx="4889">
                  <c:v>-36.089999999997197</c:v>
                </c:pt>
                <c:pt idx="4890">
                  <c:v>-36.099999999997202</c:v>
                </c:pt>
                <c:pt idx="4891">
                  <c:v>-36.1099999999972</c:v>
                </c:pt>
                <c:pt idx="4892">
                  <c:v>-36.119999999997198</c:v>
                </c:pt>
                <c:pt idx="4893">
                  <c:v>-36.129999999997203</c:v>
                </c:pt>
                <c:pt idx="4894">
                  <c:v>-36.139999999997201</c:v>
                </c:pt>
                <c:pt idx="4895">
                  <c:v>-36.149999999997199</c:v>
                </c:pt>
                <c:pt idx="4896">
                  <c:v>-36.159999999997197</c:v>
                </c:pt>
                <c:pt idx="4897">
                  <c:v>-36.169999999997202</c:v>
                </c:pt>
                <c:pt idx="4898">
                  <c:v>-36.1799999999972</c:v>
                </c:pt>
                <c:pt idx="4899">
                  <c:v>-36.189999999997198</c:v>
                </c:pt>
                <c:pt idx="4900">
                  <c:v>-36.199999999997203</c:v>
                </c:pt>
                <c:pt idx="4901">
                  <c:v>-36.209999999997201</c:v>
                </c:pt>
                <c:pt idx="4902">
                  <c:v>-36.219999999997199</c:v>
                </c:pt>
                <c:pt idx="4903">
                  <c:v>-36.229999999997197</c:v>
                </c:pt>
                <c:pt idx="4904">
                  <c:v>-36.239999999997202</c:v>
                </c:pt>
                <c:pt idx="4905">
                  <c:v>-36.2499999999972</c:v>
                </c:pt>
                <c:pt idx="4906">
                  <c:v>-36.259999999997198</c:v>
                </c:pt>
                <c:pt idx="4907">
                  <c:v>-36.269999999997196</c:v>
                </c:pt>
                <c:pt idx="4908">
                  <c:v>-36.279999999997202</c:v>
                </c:pt>
                <c:pt idx="4909">
                  <c:v>-36.2899999999972</c:v>
                </c:pt>
                <c:pt idx="4910">
                  <c:v>-36.299999999997198</c:v>
                </c:pt>
                <c:pt idx="4911">
                  <c:v>-36.309999999997203</c:v>
                </c:pt>
                <c:pt idx="4912">
                  <c:v>-36.319999999997201</c:v>
                </c:pt>
                <c:pt idx="4913">
                  <c:v>-36.329999999997199</c:v>
                </c:pt>
                <c:pt idx="4914">
                  <c:v>-36.339999999997197</c:v>
                </c:pt>
                <c:pt idx="4915">
                  <c:v>-36.349999999997202</c:v>
                </c:pt>
                <c:pt idx="4916">
                  <c:v>-36.3599999999972</c:v>
                </c:pt>
                <c:pt idx="4917">
                  <c:v>-36.369999999997198</c:v>
                </c:pt>
                <c:pt idx="4918">
                  <c:v>-36.379999999997203</c:v>
                </c:pt>
                <c:pt idx="4919">
                  <c:v>-36.389999999997201</c:v>
                </c:pt>
                <c:pt idx="4920">
                  <c:v>-36.399999999997199</c:v>
                </c:pt>
                <c:pt idx="4921">
                  <c:v>-36.409999999997197</c:v>
                </c:pt>
                <c:pt idx="4922">
                  <c:v>-36.419999999997202</c:v>
                </c:pt>
                <c:pt idx="4923">
                  <c:v>-36.4299999999972</c:v>
                </c:pt>
                <c:pt idx="4924">
                  <c:v>-36.439999999997099</c:v>
                </c:pt>
                <c:pt idx="4925">
                  <c:v>-36.449999999997097</c:v>
                </c:pt>
                <c:pt idx="4926">
                  <c:v>-36.459999999997102</c:v>
                </c:pt>
                <c:pt idx="4927">
                  <c:v>-36.4699999999971</c:v>
                </c:pt>
                <c:pt idx="4928">
                  <c:v>-36.479999999997098</c:v>
                </c:pt>
                <c:pt idx="4929">
                  <c:v>-36.489999999997103</c:v>
                </c:pt>
                <c:pt idx="4930">
                  <c:v>-36.499999999997101</c:v>
                </c:pt>
                <c:pt idx="4931">
                  <c:v>-36.509999999997099</c:v>
                </c:pt>
                <c:pt idx="4932">
                  <c:v>-36.519999999997097</c:v>
                </c:pt>
                <c:pt idx="4933">
                  <c:v>-36.529999999997102</c:v>
                </c:pt>
                <c:pt idx="4934">
                  <c:v>-36.5399999999971</c:v>
                </c:pt>
                <c:pt idx="4935">
                  <c:v>-36.549999999997098</c:v>
                </c:pt>
                <c:pt idx="4936">
                  <c:v>-36.559999999997103</c:v>
                </c:pt>
                <c:pt idx="4937">
                  <c:v>-36.569999999997101</c:v>
                </c:pt>
                <c:pt idx="4938">
                  <c:v>-36.579999999997099</c:v>
                </c:pt>
                <c:pt idx="4939">
                  <c:v>-36.589999999997097</c:v>
                </c:pt>
                <c:pt idx="4940">
                  <c:v>-36.599999999997102</c:v>
                </c:pt>
                <c:pt idx="4941">
                  <c:v>-36.6099999999971</c:v>
                </c:pt>
                <c:pt idx="4942">
                  <c:v>-36.709999999997102</c:v>
                </c:pt>
                <c:pt idx="4943">
                  <c:v>-36.809999999997103</c:v>
                </c:pt>
                <c:pt idx="4944">
                  <c:v>-36.909999999997098</c:v>
                </c:pt>
                <c:pt idx="4945">
                  <c:v>-36.919999999997103</c:v>
                </c:pt>
                <c:pt idx="4946">
                  <c:v>-36.929999999997101</c:v>
                </c:pt>
                <c:pt idx="4947">
                  <c:v>-36.939999999997099</c:v>
                </c:pt>
                <c:pt idx="4948">
                  <c:v>-36.949999999997097</c:v>
                </c:pt>
                <c:pt idx="4949">
                  <c:v>-36.959999999997102</c:v>
                </c:pt>
                <c:pt idx="4950">
                  <c:v>-36.9699999999971</c:v>
                </c:pt>
                <c:pt idx="4951">
                  <c:v>-36.979999999997098</c:v>
                </c:pt>
                <c:pt idx="4952">
                  <c:v>-36.989999999997103</c:v>
                </c:pt>
                <c:pt idx="4953">
                  <c:v>-36.999999999997101</c:v>
                </c:pt>
                <c:pt idx="4954">
                  <c:v>-37.009999999997099</c:v>
                </c:pt>
                <c:pt idx="4955">
                  <c:v>-37.019999999997097</c:v>
                </c:pt>
                <c:pt idx="4956">
                  <c:v>-37.029999999997102</c:v>
                </c:pt>
                <c:pt idx="4957">
                  <c:v>-37.0399999999971</c:v>
                </c:pt>
                <c:pt idx="4958">
                  <c:v>-37.049999999997098</c:v>
                </c:pt>
                <c:pt idx="4959">
                  <c:v>-37.059999999997103</c:v>
                </c:pt>
                <c:pt idx="4960">
                  <c:v>-37.069999999997101</c:v>
                </c:pt>
                <c:pt idx="4961">
                  <c:v>-37.079999999997099</c:v>
                </c:pt>
                <c:pt idx="4962">
                  <c:v>-37.089999999997097</c:v>
                </c:pt>
                <c:pt idx="4963">
                  <c:v>-37.099999999997102</c:v>
                </c:pt>
                <c:pt idx="4964">
                  <c:v>-37.1099999999971</c:v>
                </c:pt>
                <c:pt idx="4965">
                  <c:v>-37.119999999997098</c:v>
                </c:pt>
                <c:pt idx="4966">
                  <c:v>-37.129999999997104</c:v>
                </c:pt>
                <c:pt idx="4967">
                  <c:v>-37.139999999997102</c:v>
                </c:pt>
                <c:pt idx="4968">
                  <c:v>-37.1499999999971</c:v>
                </c:pt>
                <c:pt idx="4969">
                  <c:v>-37.159999999997098</c:v>
                </c:pt>
                <c:pt idx="4970">
                  <c:v>-37.169999999997103</c:v>
                </c:pt>
                <c:pt idx="4971">
                  <c:v>-37.179999999997101</c:v>
                </c:pt>
                <c:pt idx="4972">
                  <c:v>-37.189999999997099</c:v>
                </c:pt>
                <c:pt idx="4973">
                  <c:v>-37.199999999997097</c:v>
                </c:pt>
                <c:pt idx="4974">
                  <c:v>-37.209999999997102</c:v>
                </c:pt>
                <c:pt idx="4975">
                  <c:v>-37.2199999999971</c:v>
                </c:pt>
                <c:pt idx="4976">
                  <c:v>-37.229999999997098</c:v>
                </c:pt>
                <c:pt idx="4977">
                  <c:v>-37.239999999997103</c:v>
                </c:pt>
                <c:pt idx="4978">
                  <c:v>-36.239999999997103</c:v>
                </c:pt>
                <c:pt idx="4979">
                  <c:v>-36.249999999997101</c:v>
                </c:pt>
                <c:pt idx="4980">
                  <c:v>-36.259999999997</c:v>
                </c:pt>
                <c:pt idx="4981">
                  <c:v>-36.269999999996998</c:v>
                </c:pt>
                <c:pt idx="4982">
                  <c:v>-36.279999999997003</c:v>
                </c:pt>
                <c:pt idx="4983">
                  <c:v>-36.289999999997001</c:v>
                </c:pt>
                <c:pt idx="4984">
                  <c:v>-36.299999999996999</c:v>
                </c:pt>
                <c:pt idx="4985">
                  <c:v>-36.309999999996997</c:v>
                </c:pt>
                <c:pt idx="4986">
                  <c:v>-36.319999999997002</c:v>
                </c:pt>
                <c:pt idx="4987">
                  <c:v>-36.329999999997</c:v>
                </c:pt>
                <c:pt idx="4988">
                  <c:v>-36.339999999996998</c:v>
                </c:pt>
                <c:pt idx="4989">
                  <c:v>-36.349999999997003</c:v>
                </c:pt>
                <c:pt idx="4990">
                  <c:v>-36.359999999997001</c:v>
                </c:pt>
                <c:pt idx="4991">
                  <c:v>-36.369999999996999</c:v>
                </c:pt>
                <c:pt idx="4992">
                  <c:v>-36.379999999996997</c:v>
                </c:pt>
                <c:pt idx="4993">
                  <c:v>-36.389999999997002</c:v>
                </c:pt>
                <c:pt idx="4994">
                  <c:v>-36.399999999997</c:v>
                </c:pt>
                <c:pt idx="4995">
                  <c:v>-36.409999999996998</c:v>
                </c:pt>
                <c:pt idx="4996">
                  <c:v>-36.419999999997003</c:v>
                </c:pt>
                <c:pt idx="4997">
                  <c:v>-36.429999999997001</c:v>
                </c:pt>
                <c:pt idx="4998">
                  <c:v>-36.439999999996999</c:v>
                </c:pt>
                <c:pt idx="4999">
                  <c:v>-36.449999999996997</c:v>
                </c:pt>
                <c:pt idx="5000">
                  <c:v>-36.459999999997002</c:v>
                </c:pt>
                <c:pt idx="5001">
                  <c:v>-36.469999999997</c:v>
                </c:pt>
                <c:pt idx="5002">
                  <c:v>-36.479999999996998</c:v>
                </c:pt>
                <c:pt idx="5003">
                  <c:v>-36.489999999997003</c:v>
                </c:pt>
                <c:pt idx="5004">
                  <c:v>-36.499999999997002</c:v>
                </c:pt>
                <c:pt idx="5005">
                  <c:v>-36.509999999997</c:v>
                </c:pt>
                <c:pt idx="5006">
                  <c:v>-36.519999999996998</c:v>
                </c:pt>
                <c:pt idx="5007">
                  <c:v>-36.529999999997003</c:v>
                </c:pt>
                <c:pt idx="5008">
                  <c:v>-36.539999999997001</c:v>
                </c:pt>
                <c:pt idx="5009">
                  <c:v>-36.549999999996999</c:v>
                </c:pt>
                <c:pt idx="5010">
                  <c:v>-36.559999999996997</c:v>
                </c:pt>
                <c:pt idx="5011">
                  <c:v>-36.569999999997002</c:v>
                </c:pt>
                <c:pt idx="5012">
                  <c:v>-36.579999999997</c:v>
                </c:pt>
                <c:pt idx="5013">
                  <c:v>-36.589999999996998</c:v>
                </c:pt>
                <c:pt idx="5014">
                  <c:v>-36.599999999997003</c:v>
                </c:pt>
                <c:pt idx="5015">
                  <c:v>-36.609999999997001</c:v>
                </c:pt>
                <c:pt idx="5016">
                  <c:v>-36.619999999996999</c:v>
                </c:pt>
                <c:pt idx="5017">
                  <c:v>-36.629999999996997</c:v>
                </c:pt>
                <c:pt idx="5018">
                  <c:v>-36.639999999997002</c:v>
                </c:pt>
                <c:pt idx="5019">
                  <c:v>-36.649999999997</c:v>
                </c:pt>
                <c:pt idx="5020">
                  <c:v>-36.659999999996998</c:v>
                </c:pt>
                <c:pt idx="5021">
                  <c:v>-36.669999999997003</c:v>
                </c:pt>
                <c:pt idx="5022">
                  <c:v>-36.679999999997001</c:v>
                </c:pt>
                <c:pt idx="5023">
                  <c:v>-36.689999999996999</c:v>
                </c:pt>
                <c:pt idx="5024">
                  <c:v>-36.699999999996997</c:v>
                </c:pt>
                <c:pt idx="5025">
                  <c:v>-36.709999999997002</c:v>
                </c:pt>
                <c:pt idx="5026">
                  <c:v>-36.719999999997</c:v>
                </c:pt>
                <c:pt idx="5027">
                  <c:v>-36.729999999996998</c:v>
                </c:pt>
                <c:pt idx="5028">
                  <c:v>-36.739999999997003</c:v>
                </c:pt>
                <c:pt idx="5029">
                  <c:v>-36.749999999997002</c:v>
                </c:pt>
                <c:pt idx="5030">
                  <c:v>-36.759999999997</c:v>
                </c:pt>
                <c:pt idx="5031">
                  <c:v>-36.769999999996898</c:v>
                </c:pt>
                <c:pt idx="5032">
                  <c:v>-36.779999999996903</c:v>
                </c:pt>
                <c:pt idx="5033">
                  <c:v>-36.789999999996901</c:v>
                </c:pt>
                <c:pt idx="5034">
                  <c:v>-36.799999999996899</c:v>
                </c:pt>
                <c:pt idx="5035">
                  <c:v>-36.809999999996897</c:v>
                </c:pt>
                <c:pt idx="5036">
                  <c:v>-36.819999999996902</c:v>
                </c:pt>
                <c:pt idx="5037">
                  <c:v>-36.8299999999969</c:v>
                </c:pt>
                <c:pt idx="5038">
                  <c:v>-36.839999999996898</c:v>
                </c:pt>
                <c:pt idx="5039">
                  <c:v>-36.849999999996903</c:v>
                </c:pt>
                <c:pt idx="5040">
                  <c:v>-36.949999999996898</c:v>
                </c:pt>
                <c:pt idx="5041">
                  <c:v>-37.049999999996899</c:v>
                </c:pt>
                <c:pt idx="5042">
                  <c:v>-37.149999999996901</c:v>
                </c:pt>
                <c:pt idx="5043">
                  <c:v>-37.159999999996899</c:v>
                </c:pt>
                <c:pt idx="5044">
                  <c:v>-37.169999999996897</c:v>
                </c:pt>
                <c:pt idx="5045">
                  <c:v>-37.179999999996902</c:v>
                </c:pt>
                <c:pt idx="5046">
                  <c:v>-37.1899999999969</c:v>
                </c:pt>
                <c:pt idx="5047">
                  <c:v>-37.199999999996898</c:v>
                </c:pt>
                <c:pt idx="5048">
                  <c:v>-37.209999999996903</c:v>
                </c:pt>
                <c:pt idx="5049">
                  <c:v>-37.219999999996901</c:v>
                </c:pt>
                <c:pt idx="5050">
                  <c:v>-37.229999999996899</c:v>
                </c:pt>
                <c:pt idx="5051">
                  <c:v>-37.239999999996897</c:v>
                </c:pt>
                <c:pt idx="5052">
                  <c:v>-37.249999999996902</c:v>
                </c:pt>
                <c:pt idx="5053">
                  <c:v>-37.2599999999969</c:v>
                </c:pt>
                <c:pt idx="5054">
                  <c:v>-37.269999999996898</c:v>
                </c:pt>
                <c:pt idx="5055">
                  <c:v>-37.279999999996903</c:v>
                </c:pt>
                <c:pt idx="5056">
                  <c:v>-37.289999999996901</c:v>
                </c:pt>
                <c:pt idx="5057">
                  <c:v>-37.299999999996899</c:v>
                </c:pt>
                <c:pt idx="5058">
                  <c:v>-37.309999999996897</c:v>
                </c:pt>
                <c:pt idx="5059">
                  <c:v>-37.319999999996902</c:v>
                </c:pt>
                <c:pt idx="5060">
                  <c:v>-37.3299999999969</c:v>
                </c:pt>
                <c:pt idx="5061">
                  <c:v>-37.339999999996898</c:v>
                </c:pt>
                <c:pt idx="5062">
                  <c:v>-37.349999999996903</c:v>
                </c:pt>
                <c:pt idx="5063">
                  <c:v>-37.359999999996901</c:v>
                </c:pt>
                <c:pt idx="5064">
                  <c:v>-37.369999999996899</c:v>
                </c:pt>
                <c:pt idx="5065">
                  <c:v>-37.379999999996897</c:v>
                </c:pt>
                <c:pt idx="5066">
                  <c:v>-37.389999999996903</c:v>
                </c:pt>
                <c:pt idx="5067">
                  <c:v>-37.399999999996901</c:v>
                </c:pt>
                <c:pt idx="5068">
                  <c:v>-37.409999999996899</c:v>
                </c:pt>
                <c:pt idx="5069">
                  <c:v>-37.419999999996897</c:v>
                </c:pt>
                <c:pt idx="5070">
                  <c:v>-37.429999999996902</c:v>
                </c:pt>
                <c:pt idx="5071">
                  <c:v>-37.4399999999969</c:v>
                </c:pt>
                <c:pt idx="5072">
                  <c:v>-37.449999999996898</c:v>
                </c:pt>
                <c:pt idx="5073">
                  <c:v>-37.459999999996903</c:v>
                </c:pt>
                <c:pt idx="5074">
                  <c:v>-37.469999999996901</c:v>
                </c:pt>
                <c:pt idx="5075">
                  <c:v>-36.469999999996901</c:v>
                </c:pt>
                <c:pt idx="5076">
                  <c:v>-36.479999999996899</c:v>
                </c:pt>
                <c:pt idx="5077">
                  <c:v>-36.489999999996897</c:v>
                </c:pt>
                <c:pt idx="5078">
                  <c:v>-36.499999999996902</c:v>
                </c:pt>
                <c:pt idx="5079">
                  <c:v>-36.5099999999969</c:v>
                </c:pt>
                <c:pt idx="5080">
                  <c:v>-36.519999999996898</c:v>
                </c:pt>
                <c:pt idx="5081">
                  <c:v>-36.529999999996903</c:v>
                </c:pt>
                <c:pt idx="5082">
                  <c:v>-36.539999999996901</c:v>
                </c:pt>
                <c:pt idx="5083">
                  <c:v>-36.549999999996899</c:v>
                </c:pt>
                <c:pt idx="5084">
                  <c:v>-36.559999999996897</c:v>
                </c:pt>
                <c:pt idx="5085">
                  <c:v>-36.569999999996902</c:v>
                </c:pt>
                <c:pt idx="5086">
                  <c:v>-36.5799999999969</c:v>
                </c:pt>
                <c:pt idx="5087">
                  <c:v>-36.589999999996799</c:v>
                </c:pt>
                <c:pt idx="5088">
                  <c:v>-36.599999999996797</c:v>
                </c:pt>
                <c:pt idx="5089">
                  <c:v>-36.609999999996802</c:v>
                </c:pt>
                <c:pt idx="5090">
                  <c:v>-36.6199999999968</c:v>
                </c:pt>
                <c:pt idx="5091">
                  <c:v>-36.629999999996798</c:v>
                </c:pt>
                <c:pt idx="5092">
                  <c:v>-36.639999999996803</c:v>
                </c:pt>
                <c:pt idx="5093">
                  <c:v>-36.649999999996801</c:v>
                </c:pt>
                <c:pt idx="5094">
                  <c:v>-36.659999999996799</c:v>
                </c:pt>
                <c:pt idx="5095">
                  <c:v>-36.669999999996797</c:v>
                </c:pt>
                <c:pt idx="5096">
                  <c:v>-36.679999999996802</c:v>
                </c:pt>
                <c:pt idx="5097">
                  <c:v>-36.6899999999968</c:v>
                </c:pt>
                <c:pt idx="5098">
                  <c:v>-36.699999999996798</c:v>
                </c:pt>
                <c:pt idx="5099">
                  <c:v>-36.709999999996803</c:v>
                </c:pt>
                <c:pt idx="5100">
                  <c:v>-36.719999999996801</c:v>
                </c:pt>
                <c:pt idx="5101">
                  <c:v>-36.729999999996799</c:v>
                </c:pt>
                <c:pt idx="5102">
                  <c:v>-36.739999999996797</c:v>
                </c:pt>
                <c:pt idx="5103">
                  <c:v>-36.749999999996803</c:v>
                </c:pt>
                <c:pt idx="5104">
                  <c:v>-36.759999999996801</c:v>
                </c:pt>
                <c:pt idx="5105">
                  <c:v>-36.769999999996799</c:v>
                </c:pt>
                <c:pt idx="5106">
                  <c:v>-36.779999999996797</c:v>
                </c:pt>
                <c:pt idx="5107">
                  <c:v>-36.789999999996802</c:v>
                </c:pt>
                <c:pt idx="5108">
                  <c:v>-36.7999999999968</c:v>
                </c:pt>
                <c:pt idx="5109">
                  <c:v>-36.809999999996798</c:v>
                </c:pt>
                <c:pt idx="5110">
                  <c:v>-36.819999999996803</c:v>
                </c:pt>
                <c:pt idx="5111">
                  <c:v>-36.829999999996801</c:v>
                </c:pt>
                <c:pt idx="5112">
                  <c:v>-36.839999999996799</c:v>
                </c:pt>
                <c:pt idx="5113">
                  <c:v>-36.849999999996797</c:v>
                </c:pt>
                <c:pt idx="5114">
                  <c:v>-36.859999999996802</c:v>
                </c:pt>
                <c:pt idx="5115">
                  <c:v>-36.8699999999968</c:v>
                </c:pt>
                <c:pt idx="5116">
                  <c:v>-36.879999999996798</c:v>
                </c:pt>
                <c:pt idx="5117">
                  <c:v>-36.889999999996803</c:v>
                </c:pt>
                <c:pt idx="5118">
                  <c:v>-36.899999999996801</c:v>
                </c:pt>
                <c:pt idx="5119">
                  <c:v>-36.909999999996799</c:v>
                </c:pt>
                <c:pt idx="5120">
                  <c:v>-36.919999999996797</c:v>
                </c:pt>
                <c:pt idx="5121">
                  <c:v>-36.929999999996802</c:v>
                </c:pt>
                <c:pt idx="5122">
                  <c:v>-36.9399999999968</c:v>
                </c:pt>
                <c:pt idx="5123">
                  <c:v>-36.949999999996798</c:v>
                </c:pt>
                <c:pt idx="5124">
                  <c:v>-36.959999999996803</c:v>
                </c:pt>
                <c:pt idx="5125">
                  <c:v>-36.969999999996801</c:v>
                </c:pt>
                <c:pt idx="5126">
                  <c:v>-36.979999999996799</c:v>
                </c:pt>
                <c:pt idx="5127">
                  <c:v>-36.989999999996797</c:v>
                </c:pt>
                <c:pt idx="5128">
                  <c:v>-36.999999999996803</c:v>
                </c:pt>
                <c:pt idx="5129">
                  <c:v>-37.009999999996801</c:v>
                </c:pt>
                <c:pt idx="5130">
                  <c:v>-37.019999999996799</c:v>
                </c:pt>
                <c:pt idx="5131">
                  <c:v>-37.029999999996797</c:v>
                </c:pt>
                <c:pt idx="5132">
                  <c:v>-37.039999999996802</c:v>
                </c:pt>
                <c:pt idx="5133">
                  <c:v>-37.0499999999968</c:v>
                </c:pt>
                <c:pt idx="5134">
                  <c:v>-37.059999999996798</c:v>
                </c:pt>
                <c:pt idx="5135">
                  <c:v>-37.069999999996803</c:v>
                </c:pt>
                <c:pt idx="5136">
                  <c:v>-37.079999999996801</c:v>
                </c:pt>
                <c:pt idx="5137">
                  <c:v>-37.089999999996699</c:v>
                </c:pt>
                <c:pt idx="5138">
                  <c:v>-37.099999999996697</c:v>
                </c:pt>
                <c:pt idx="5139">
                  <c:v>-37.109999999996703</c:v>
                </c:pt>
                <c:pt idx="5140">
                  <c:v>-37.119999999996701</c:v>
                </c:pt>
                <c:pt idx="5141">
                  <c:v>-37.129999999996699</c:v>
                </c:pt>
                <c:pt idx="5142">
                  <c:v>-37.139999999996697</c:v>
                </c:pt>
                <c:pt idx="5143">
                  <c:v>-37.149999999996702</c:v>
                </c:pt>
                <c:pt idx="5144">
                  <c:v>-37.1599999999967</c:v>
                </c:pt>
                <c:pt idx="5145">
                  <c:v>-37.169999999996698</c:v>
                </c:pt>
                <c:pt idx="5146">
                  <c:v>-37.179999999996703</c:v>
                </c:pt>
                <c:pt idx="5147">
                  <c:v>-37.189999999996701</c:v>
                </c:pt>
                <c:pt idx="5148">
                  <c:v>-37.199999999996699</c:v>
                </c:pt>
                <c:pt idx="5149">
                  <c:v>-37.209999999996697</c:v>
                </c:pt>
                <c:pt idx="5150">
                  <c:v>-37.219999999996702</c:v>
                </c:pt>
                <c:pt idx="5151">
                  <c:v>-37.2299999999967</c:v>
                </c:pt>
                <c:pt idx="5152">
                  <c:v>-37.239999999996698</c:v>
                </c:pt>
                <c:pt idx="5153">
                  <c:v>-37.249999999996703</c:v>
                </c:pt>
                <c:pt idx="5154">
                  <c:v>-37.259999999996701</c:v>
                </c:pt>
                <c:pt idx="5155">
                  <c:v>-37.269999999996699</c:v>
                </c:pt>
                <c:pt idx="5156">
                  <c:v>-37.279999999996697</c:v>
                </c:pt>
                <c:pt idx="5157">
                  <c:v>-37.289999999996702</c:v>
                </c:pt>
                <c:pt idx="5158">
                  <c:v>-37.2999999999967</c:v>
                </c:pt>
                <c:pt idx="5159">
                  <c:v>-37.309999999996698</c:v>
                </c:pt>
                <c:pt idx="5160">
                  <c:v>-37.319999999996703</c:v>
                </c:pt>
                <c:pt idx="5161">
                  <c:v>-37.329999999996701</c:v>
                </c:pt>
                <c:pt idx="5162">
                  <c:v>-37.339999999996699</c:v>
                </c:pt>
                <c:pt idx="5163">
                  <c:v>-36.339999999996699</c:v>
                </c:pt>
                <c:pt idx="5164">
                  <c:v>-36.349999999996697</c:v>
                </c:pt>
                <c:pt idx="5165">
                  <c:v>-36.359999999996703</c:v>
                </c:pt>
                <c:pt idx="5166">
                  <c:v>-36.369999999996701</c:v>
                </c:pt>
                <c:pt idx="5167">
                  <c:v>-36.379999999996699</c:v>
                </c:pt>
                <c:pt idx="5168">
                  <c:v>-36.389999999996697</c:v>
                </c:pt>
                <c:pt idx="5169">
                  <c:v>-36.399999999996702</c:v>
                </c:pt>
                <c:pt idx="5170">
                  <c:v>-36.4099999999967</c:v>
                </c:pt>
                <c:pt idx="5171">
                  <c:v>-36.419999999996698</c:v>
                </c:pt>
                <c:pt idx="5172">
                  <c:v>-36.429999999996703</c:v>
                </c:pt>
                <c:pt idx="5173">
                  <c:v>-36.439999999996701</c:v>
                </c:pt>
                <c:pt idx="5174">
                  <c:v>-36.449999999996699</c:v>
                </c:pt>
                <c:pt idx="5175">
                  <c:v>-36.459999999996697</c:v>
                </c:pt>
                <c:pt idx="5176">
                  <c:v>-36.469999999996702</c:v>
                </c:pt>
                <c:pt idx="5177">
                  <c:v>-36.4799999999967</c:v>
                </c:pt>
                <c:pt idx="5178">
                  <c:v>-36.489999999996698</c:v>
                </c:pt>
                <c:pt idx="5179">
                  <c:v>-36.499999999996703</c:v>
                </c:pt>
                <c:pt idx="5180">
                  <c:v>-36.509999999996701</c:v>
                </c:pt>
                <c:pt idx="5181">
                  <c:v>-36.519999999996699</c:v>
                </c:pt>
                <c:pt idx="5182">
                  <c:v>-36.529999999996697</c:v>
                </c:pt>
                <c:pt idx="5183">
                  <c:v>-36.539999999996702</c:v>
                </c:pt>
                <c:pt idx="5184">
                  <c:v>-36.5499999999967</c:v>
                </c:pt>
                <c:pt idx="5185">
                  <c:v>-36.559999999996698</c:v>
                </c:pt>
                <c:pt idx="5186">
                  <c:v>-36.569999999996703</c:v>
                </c:pt>
                <c:pt idx="5187">
                  <c:v>-36.579999999996701</c:v>
                </c:pt>
                <c:pt idx="5188">
                  <c:v>-36.589999999996699</c:v>
                </c:pt>
                <c:pt idx="5189">
                  <c:v>-36.599999999996598</c:v>
                </c:pt>
                <c:pt idx="5190">
                  <c:v>-36.609999999996603</c:v>
                </c:pt>
                <c:pt idx="5191">
                  <c:v>-36.619999999996601</c:v>
                </c:pt>
                <c:pt idx="5192">
                  <c:v>-36.629999999996599</c:v>
                </c:pt>
                <c:pt idx="5193">
                  <c:v>-36.639999999996597</c:v>
                </c:pt>
                <c:pt idx="5194">
                  <c:v>-36.649999999996602</c:v>
                </c:pt>
                <c:pt idx="5195">
                  <c:v>-36.6599999999966</c:v>
                </c:pt>
                <c:pt idx="5196">
                  <c:v>-36.669999999996598</c:v>
                </c:pt>
                <c:pt idx="5197">
                  <c:v>-36.679999999996603</c:v>
                </c:pt>
                <c:pt idx="5198">
                  <c:v>-36.689999999996601</c:v>
                </c:pt>
                <c:pt idx="5199">
                  <c:v>-36.699999999996599</c:v>
                </c:pt>
                <c:pt idx="5200">
                  <c:v>-36.709999999996597</c:v>
                </c:pt>
                <c:pt idx="5201">
                  <c:v>-36.719999999996602</c:v>
                </c:pt>
                <c:pt idx="5202">
                  <c:v>-36.7299999999966</c:v>
                </c:pt>
                <c:pt idx="5203">
                  <c:v>-36.739999999996598</c:v>
                </c:pt>
                <c:pt idx="5204">
                  <c:v>-36.749999999996597</c:v>
                </c:pt>
                <c:pt idx="5205">
                  <c:v>-36.759999999996602</c:v>
                </c:pt>
                <c:pt idx="5206">
                  <c:v>-36.7699999999966</c:v>
                </c:pt>
                <c:pt idx="5207">
                  <c:v>-36.779999999996598</c:v>
                </c:pt>
                <c:pt idx="5208">
                  <c:v>-36.789999999996603</c:v>
                </c:pt>
                <c:pt idx="5209">
                  <c:v>-36.799999999996601</c:v>
                </c:pt>
                <c:pt idx="5210">
                  <c:v>-36.809999999996599</c:v>
                </c:pt>
                <c:pt idx="5211">
                  <c:v>-36.819999999996597</c:v>
                </c:pt>
                <c:pt idx="5212">
                  <c:v>-36.829999999996602</c:v>
                </c:pt>
                <c:pt idx="5213">
                  <c:v>-36.8399999999966</c:v>
                </c:pt>
                <c:pt idx="5214">
                  <c:v>-36.849999999996598</c:v>
                </c:pt>
                <c:pt idx="5215">
                  <c:v>-36.859999999996603</c:v>
                </c:pt>
                <c:pt idx="5216">
                  <c:v>-36.869999999996601</c:v>
                </c:pt>
                <c:pt idx="5217">
                  <c:v>-36.879999999996599</c:v>
                </c:pt>
                <c:pt idx="5218">
                  <c:v>-36.889999999996597</c:v>
                </c:pt>
                <c:pt idx="5219">
                  <c:v>-36.899999999996602</c:v>
                </c:pt>
                <c:pt idx="5220">
                  <c:v>-36.9099999999966</c:v>
                </c:pt>
                <c:pt idx="5221">
                  <c:v>-37.009999999996602</c:v>
                </c:pt>
                <c:pt idx="5222">
                  <c:v>-37.0199999999966</c:v>
                </c:pt>
                <c:pt idx="5223">
                  <c:v>-37.029999999996598</c:v>
                </c:pt>
                <c:pt idx="5224">
                  <c:v>-37.039999999996603</c:v>
                </c:pt>
                <c:pt idx="5225">
                  <c:v>-37.049999999996601</c:v>
                </c:pt>
                <c:pt idx="5226">
                  <c:v>-37.059999999996599</c:v>
                </c:pt>
                <c:pt idx="5227">
                  <c:v>-37.069999999996597</c:v>
                </c:pt>
                <c:pt idx="5228">
                  <c:v>-37.079999999996602</c:v>
                </c:pt>
                <c:pt idx="5229">
                  <c:v>-37.0899999999966</c:v>
                </c:pt>
                <c:pt idx="5230">
                  <c:v>-37.099999999996598</c:v>
                </c:pt>
                <c:pt idx="5231">
                  <c:v>-37.109999999996603</c:v>
                </c:pt>
                <c:pt idx="5232">
                  <c:v>-37.119999999996601</c:v>
                </c:pt>
                <c:pt idx="5233">
                  <c:v>-37.129999999996599</c:v>
                </c:pt>
                <c:pt idx="5234">
                  <c:v>-37.139999999996597</c:v>
                </c:pt>
                <c:pt idx="5235">
                  <c:v>-37.149999999996602</c:v>
                </c:pt>
                <c:pt idx="5236">
                  <c:v>-37.1599999999966</c:v>
                </c:pt>
                <c:pt idx="5237">
                  <c:v>-37.169999999996598</c:v>
                </c:pt>
                <c:pt idx="5238">
                  <c:v>-37.179999999996603</c:v>
                </c:pt>
                <c:pt idx="5239">
                  <c:v>-37.189999999996601</c:v>
                </c:pt>
                <c:pt idx="5240">
                  <c:v>-37.199999999996599</c:v>
                </c:pt>
                <c:pt idx="5241">
                  <c:v>-37.209999999996498</c:v>
                </c:pt>
                <c:pt idx="5242">
                  <c:v>-37.219999999996503</c:v>
                </c:pt>
                <c:pt idx="5243">
                  <c:v>-37.229999999996501</c:v>
                </c:pt>
                <c:pt idx="5244">
                  <c:v>-37.239999999996499</c:v>
                </c:pt>
                <c:pt idx="5245">
                  <c:v>-37.249999999996497</c:v>
                </c:pt>
                <c:pt idx="5246">
                  <c:v>-37.259999999996502</c:v>
                </c:pt>
                <c:pt idx="5247">
                  <c:v>-37.2699999999965</c:v>
                </c:pt>
                <c:pt idx="5248">
                  <c:v>-37.279999999996498</c:v>
                </c:pt>
                <c:pt idx="5249">
                  <c:v>-37.289999999996503</c:v>
                </c:pt>
                <c:pt idx="5250">
                  <c:v>-37.299999999996501</c:v>
                </c:pt>
                <c:pt idx="5251">
                  <c:v>-37.309999999996499</c:v>
                </c:pt>
                <c:pt idx="5252">
                  <c:v>-36.309999999996499</c:v>
                </c:pt>
                <c:pt idx="5253">
                  <c:v>-36.319999999996497</c:v>
                </c:pt>
                <c:pt idx="5254">
                  <c:v>-36.329999999996502</c:v>
                </c:pt>
                <c:pt idx="5255">
                  <c:v>-36.3399999999965</c:v>
                </c:pt>
                <c:pt idx="5256">
                  <c:v>-36.349999999996498</c:v>
                </c:pt>
                <c:pt idx="5257">
                  <c:v>-36.359999999996496</c:v>
                </c:pt>
                <c:pt idx="5258">
                  <c:v>-36.369999999996502</c:v>
                </c:pt>
                <c:pt idx="5259">
                  <c:v>-36.3799999999965</c:v>
                </c:pt>
                <c:pt idx="5260">
                  <c:v>-36.389999999996498</c:v>
                </c:pt>
                <c:pt idx="5261">
                  <c:v>-36.399999999996503</c:v>
                </c:pt>
                <c:pt idx="5262">
                  <c:v>-36.409999999996501</c:v>
                </c:pt>
                <c:pt idx="5263">
                  <c:v>-36.419999999996499</c:v>
                </c:pt>
                <c:pt idx="5264">
                  <c:v>-36.429999999996497</c:v>
                </c:pt>
                <c:pt idx="5265">
                  <c:v>-36.439999999996502</c:v>
                </c:pt>
                <c:pt idx="5266">
                  <c:v>-36.4499999999965</c:v>
                </c:pt>
                <c:pt idx="5267">
                  <c:v>-36.459999999996498</c:v>
                </c:pt>
                <c:pt idx="5268">
                  <c:v>-36.469999999996503</c:v>
                </c:pt>
                <c:pt idx="5269">
                  <c:v>-36.479999999996501</c:v>
                </c:pt>
                <c:pt idx="5270">
                  <c:v>-36.489999999996499</c:v>
                </c:pt>
                <c:pt idx="5271">
                  <c:v>-36.499999999996497</c:v>
                </c:pt>
                <c:pt idx="5272">
                  <c:v>-36.509999999996502</c:v>
                </c:pt>
                <c:pt idx="5273">
                  <c:v>-36.5199999999965</c:v>
                </c:pt>
                <c:pt idx="5274">
                  <c:v>-36.529999999996498</c:v>
                </c:pt>
                <c:pt idx="5275">
                  <c:v>-36.539999999996503</c:v>
                </c:pt>
                <c:pt idx="5276">
                  <c:v>-36.549999999996501</c:v>
                </c:pt>
                <c:pt idx="5277">
                  <c:v>-36.559999999996499</c:v>
                </c:pt>
                <c:pt idx="5278">
                  <c:v>-36.569999999996497</c:v>
                </c:pt>
                <c:pt idx="5279">
                  <c:v>-36.579999999996502</c:v>
                </c:pt>
                <c:pt idx="5280">
                  <c:v>-36.5899999999965</c:v>
                </c:pt>
                <c:pt idx="5281">
                  <c:v>-36.599999999996498</c:v>
                </c:pt>
                <c:pt idx="5282">
                  <c:v>-36.609999999996496</c:v>
                </c:pt>
                <c:pt idx="5283">
                  <c:v>-36.619999999996502</c:v>
                </c:pt>
                <c:pt idx="5284">
                  <c:v>-36.6299999999965</c:v>
                </c:pt>
                <c:pt idx="5285">
                  <c:v>-36.639999999996498</c:v>
                </c:pt>
                <c:pt idx="5286">
                  <c:v>-36.649999999996503</c:v>
                </c:pt>
                <c:pt idx="5287">
                  <c:v>-36.659999999996501</c:v>
                </c:pt>
                <c:pt idx="5288">
                  <c:v>-36.669999999996499</c:v>
                </c:pt>
                <c:pt idx="5289">
                  <c:v>-36.679999999996497</c:v>
                </c:pt>
                <c:pt idx="5290">
                  <c:v>-36.689999999996502</c:v>
                </c:pt>
                <c:pt idx="5291">
                  <c:v>-36.6999999999965</c:v>
                </c:pt>
                <c:pt idx="5292">
                  <c:v>-36.709999999996398</c:v>
                </c:pt>
                <c:pt idx="5293">
                  <c:v>-36.719999999996404</c:v>
                </c:pt>
                <c:pt idx="5294">
                  <c:v>-36.729999999996402</c:v>
                </c:pt>
                <c:pt idx="5295">
                  <c:v>-36.7399999999964</c:v>
                </c:pt>
                <c:pt idx="5296">
                  <c:v>-36.749999999996398</c:v>
                </c:pt>
                <c:pt idx="5297">
                  <c:v>-36.759999999996403</c:v>
                </c:pt>
                <c:pt idx="5298">
                  <c:v>-36.769999999996401</c:v>
                </c:pt>
                <c:pt idx="5299">
                  <c:v>-36.779999999996399</c:v>
                </c:pt>
                <c:pt idx="5300">
                  <c:v>-36.789999999996397</c:v>
                </c:pt>
                <c:pt idx="5301">
                  <c:v>-36.799999999996402</c:v>
                </c:pt>
                <c:pt idx="5302">
                  <c:v>-36.8099999999964</c:v>
                </c:pt>
                <c:pt idx="5303">
                  <c:v>-36.819999999996398</c:v>
                </c:pt>
                <c:pt idx="5304">
                  <c:v>-36.829999999996403</c:v>
                </c:pt>
                <c:pt idx="5305">
                  <c:v>-36.839999999996401</c:v>
                </c:pt>
                <c:pt idx="5306">
                  <c:v>-36.849999999996399</c:v>
                </c:pt>
                <c:pt idx="5307">
                  <c:v>-36.859999999996397</c:v>
                </c:pt>
                <c:pt idx="5308">
                  <c:v>-36.869999999996402</c:v>
                </c:pt>
                <c:pt idx="5309">
                  <c:v>-36.969999999996404</c:v>
                </c:pt>
                <c:pt idx="5310">
                  <c:v>-36.979999999996402</c:v>
                </c:pt>
                <c:pt idx="5311">
                  <c:v>-36.9899999999964</c:v>
                </c:pt>
                <c:pt idx="5312">
                  <c:v>-36.999999999996398</c:v>
                </c:pt>
                <c:pt idx="5313">
                  <c:v>-37.099999999996399</c:v>
                </c:pt>
                <c:pt idx="5314">
                  <c:v>-37.1999999999964</c:v>
                </c:pt>
                <c:pt idx="5315">
                  <c:v>-37.209999999996398</c:v>
                </c:pt>
                <c:pt idx="5316">
                  <c:v>-37.219999999996404</c:v>
                </c:pt>
                <c:pt idx="5317">
                  <c:v>-37.229999999996402</c:v>
                </c:pt>
                <c:pt idx="5318">
                  <c:v>-37.2399999999964</c:v>
                </c:pt>
                <c:pt idx="5319">
                  <c:v>-37.249999999996398</c:v>
                </c:pt>
                <c:pt idx="5320">
                  <c:v>-37.259999999996403</c:v>
                </c:pt>
                <c:pt idx="5321">
                  <c:v>-37.269999999996401</c:v>
                </c:pt>
                <c:pt idx="5322">
                  <c:v>-37.279999999996399</c:v>
                </c:pt>
                <c:pt idx="5323">
                  <c:v>-37.289999999996397</c:v>
                </c:pt>
                <c:pt idx="5324">
                  <c:v>-37.299999999996402</c:v>
                </c:pt>
                <c:pt idx="5325">
                  <c:v>-37.3099999999964</c:v>
                </c:pt>
                <c:pt idx="5326">
                  <c:v>-37.319999999996398</c:v>
                </c:pt>
                <c:pt idx="5327">
                  <c:v>-37.329999999996403</c:v>
                </c:pt>
                <c:pt idx="5328">
                  <c:v>-37.339999999996401</c:v>
                </c:pt>
                <c:pt idx="5329">
                  <c:v>-37.349999999996399</c:v>
                </c:pt>
                <c:pt idx="5330">
                  <c:v>-37.359999999996397</c:v>
                </c:pt>
                <c:pt idx="5331">
                  <c:v>-37.369999999996402</c:v>
                </c:pt>
                <c:pt idx="5332">
                  <c:v>-37.3799999999964</c:v>
                </c:pt>
                <c:pt idx="5333">
                  <c:v>-37.389999999996398</c:v>
                </c:pt>
                <c:pt idx="5334">
                  <c:v>-37.399999999996403</c:v>
                </c:pt>
                <c:pt idx="5335">
                  <c:v>-37.409999999996401</c:v>
                </c:pt>
                <c:pt idx="5336">
                  <c:v>-37.419999999996399</c:v>
                </c:pt>
                <c:pt idx="5337">
                  <c:v>-37.429999999996397</c:v>
                </c:pt>
                <c:pt idx="5338">
                  <c:v>-37.439999999996402</c:v>
                </c:pt>
                <c:pt idx="5339">
                  <c:v>-37.4499999999964</c:v>
                </c:pt>
                <c:pt idx="5340">
                  <c:v>-37.459999999996398</c:v>
                </c:pt>
                <c:pt idx="5341">
                  <c:v>-37.469999999996404</c:v>
                </c:pt>
                <c:pt idx="5342">
                  <c:v>-37.479999999996402</c:v>
                </c:pt>
                <c:pt idx="5343">
                  <c:v>-36.479999999996402</c:v>
                </c:pt>
                <c:pt idx="5344">
                  <c:v>-36.4899999999964</c:v>
                </c:pt>
                <c:pt idx="5345">
                  <c:v>-36.499999999996398</c:v>
                </c:pt>
                <c:pt idx="5346">
                  <c:v>-36.509999999996403</c:v>
                </c:pt>
                <c:pt idx="5347">
                  <c:v>-36.519999999996401</c:v>
                </c:pt>
                <c:pt idx="5348">
                  <c:v>-36.529999999996299</c:v>
                </c:pt>
                <c:pt idx="5349">
                  <c:v>-36.539999999996297</c:v>
                </c:pt>
                <c:pt idx="5350">
                  <c:v>-36.549999999996302</c:v>
                </c:pt>
                <c:pt idx="5351">
                  <c:v>-36.5599999999963</c:v>
                </c:pt>
                <c:pt idx="5352">
                  <c:v>-36.569999999996298</c:v>
                </c:pt>
                <c:pt idx="5353">
                  <c:v>-36.579999999996303</c:v>
                </c:pt>
                <c:pt idx="5354">
                  <c:v>-36.589999999996301</c:v>
                </c:pt>
                <c:pt idx="5355">
                  <c:v>-36.599999999996299</c:v>
                </c:pt>
                <c:pt idx="5356">
                  <c:v>-36.609999999996298</c:v>
                </c:pt>
                <c:pt idx="5357">
                  <c:v>-36.619999999996303</c:v>
                </c:pt>
                <c:pt idx="5358">
                  <c:v>-36.629999999996301</c:v>
                </c:pt>
                <c:pt idx="5359">
                  <c:v>-36.639999999996299</c:v>
                </c:pt>
                <c:pt idx="5360">
                  <c:v>-36.649999999996297</c:v>
                </c:pt>
                <c:pt idx="5361">
                  <c:v>-36.659999999996302</c:v>
                </c:pt>
                <c:pt idx="5362">
                  <c:v>-36.6699999999963</c:v>
                </c:pt>
                <c:pt idx="5363">
                  <c:v>-36.679999999996298</c:v>
                </c:pt>
                <c:pt idx="5364">
                  <c:v>-36.689999999996303</c:v>
                </c:pt>
                <c:pt idx="5365">
                  <c:v>-36.699999999996301</c:v>
                </c:pt>
                <c:pt idx="5366">
                  <c:v>-36.709999999996299</c:v>
                </c:pt>
                <c:pt idx="5367">
                  <c:v>-36.719999999996297</c:v>
                </c:pt>
                <c:pt idx="5368">
                  <c:v>-36.729999999996302</c:v>
                </c:pt>
                <c:pt idx="5369">
                  <c:v>-36.7399999999963</c:v>
                </c:pt>
                <c:pt idx="5370">
                  <c:v>-36.749999999996298</c:v>
                </c:pt>
                <c:pt idx="5371">
                  <c:v>-36.759999999996303</c:v>
                </c:pt>
                <c:pt idx="5372">
                  <c:v>-36.769999999996301</c:v>
                </c:pt>
                <c:pt idx="5373">
                  <c:v>-36.779999999996299</c:v>
                </c:pt>
                <c:pt idx="5374">
                  <c:v>-36.789999999996297</c:v>
                </c:pt>
                <c:pt idx="5375">
                  <c:v>-36.799999999996302</c:v>
                </c:pt>
                <c:pt idx="5376">
                  <c:v>-36.8099999999963</c:v>
                </c:pt>
                <c:pt idx="5377">
                  <c:v>-36.819999999996298</c:v>
                </c:pt>
                <c:pt idx="5378">
                  <c:v>-36.829999999996303</c:v>
                </c:pt>
                <c:pt idx="5379">
                  <c:v>-36.839999999996301</c:v>
                </c:pt>
                <c:pt idx="5380">
                  <c:v>-36.849999999996299</c:v>
                </c:pt>
                <c:pt idx="5381">
                  <c:v>-36.859999999996298</c:v>
                </c:pt>
                <c:pt idx="5382">
                  <c:v>-36.869999999996303</c:v>
                </c:pt>
                <c:pt idx="5383">
                  <c:v>-36.879999999996301</c:v>
                </c:pt>
                <c:pt idx="5384">
                  <c:v>-36.889999999996299</c:v>
                </c:pt>
                <c:pt idx="5385">
                  <c:v>-36.899999999996297</c:v>
                </c:pt>
                <c:pt idx="5386">
                  <c:v>-36.909999999996302</c:v>
                </c:pt>
                <c:pt idx="5387">
                  <c:v>-36.9199999999963</c:v>
                </c:pt>
                <c:pt idx="5388">
                  <c:v>-36.929999999996298</c:v>
                </c:pt>
                <c:pt idx="5389">
                  <c:v>-36.939999999996303</c:v>
                </c:pt>
                <c:pt idx="5390">
                  <c:v>-36.949999999996301</c:v>
                </c:pt>
                <c:pt idx="5391">
                  <c:v>-36.959999999996299</c:v>
                </c:pt>
                <c:pt idx="5392">
                  <c:v>-36.969999999996297</c:v>
                </c:pt>
                <c:pt idx="5393">
                  <c:v>-36.979999999996302</c:v>
                </c:pt>
                <c:pt idx="5394">
                  <c:v>-36.9899999999963</c:v>
                </c:pt>
                <c:pt idx="5395">
                  <c:v>-36.999999999996298</c:v>
                </c:pt>
                <c:pt idx="5396">
                  <c:v>-37.009999999996303</c:v>
                </c:pt>
                <c:pt idx="5397">
                  <c:v>-37.019999999996301</c:v>
                </c:pt>
                <c:pt idx="5398">
                  <c:v>-37.0299999999962</c:v>
                </c:pt>
                <c:pt idx="5399">
                  <c:v>-37.039999999996198</c:v>
                </c:pt>
                <c:pt idx="5400">
                  <c:v>-37.049999999996203</c:v>
                </c:pt>
                <c:pt idx="5401">
                  <c:v>-37.059999999996201</c:v>
                </c:pt>
                <c:pt idx="5402">
                  <c:v>-37.069999999996199</c:v>
                </c:pt>
                <c:pt idx="5403">
                  <c:v>-37.079999999996197</c:v>
                </c:pt>
                <c:pt idx="5404">
                  <c:v>-37.089999999996202</c:v>
                </c:pt>
                <c:pt idx="5405">
                  <c:v>-37.0999999999962</c:v>
                </c:pt>
                <c:pt idx="5406">
                  <c:v>-37.109999999996198</c:v>
                </c:pt>
                <c:pt idx="5407">
                  <c:v>-37.119999999996203</c:v>
                </c:pt>
                <c:pt idx="5408">
                  <c:v>-37.129999999996201</c:v>
                </c:pt>
                <c:pt idx="5409">
                  <c:v>-37.139999999996199</c:v>
                </c:pt>
                <c:pt idx="5410">
                  <c:v>-37.149999999996197</c:v>
                </c:pt>
                <c:pt idx="5411">
                  <c:v>-37.159999999996202</c:v>
                </c:pt>
                <c:pt idx="5412">
                  <c:v>-37.1699999999962</c:v>
                </c:pt>
                <c:pt idx="5413">
                  <c:v>-37.179999999996198</c:v>
                </c:pt>
                <c:pt idx="5414">
                  <c:v>-37.189999999996203</c:v>
                </c:pt>
                <c:pt idx="5415">
                  <c:v>-37.199999999996201</c:v>
                </c:pt>
                <c:pt idx="5416">
                  <c:v>-37.209999999996199</c:v>
                </c:pt>
                <c:pt idx="5417">
                  <c:v>-37.219999999996197</c:v>
                </c:pt>
                <c:pt idx="5418">
                  <c:v>-37.229999999996203</c:v>
                </c:pt>
                <c:pt idx="5419">
                  <c:v>-37.239999999996201</c:v>
                </c:pt>
                <c:pt idx="5420">
                  <c:v>-37.249999999996199</c:v>
                </c:pt>
                <c:pt idx="5421">
                  <c:v>-37.259999999996197</c:v>
                </c:pt>
                <c:pt idx="5422">
                  <c:v>-37.269999999996202</c:v>
                </c:pt>
                <c:pt idx="5423">
                  <c:v>-37.2799999999962</c:v>
                </c:pt>
                <c:pt idx="5424">
                  <c:v>-37.289999999996198</c:v>
                </c:pt>
                <c:pt idx="5425">
                  <c:v>-37.299999999996203</c:v>
                </c:pt>
                <c:pt idx="5426">
                  <c:v>-37.309999999996201</c:v>
                </c:pt>
                <c:pt idx="5427">
                  <c:v>-37.319999999996199</c:v>
                </c:pt>
                <c:pt idx="5428">
                  <c:v>-37.329999999996197</c:v>
                </c:pt>
                <c:pt idx="5429">
                  <c:v>-37.339999999996202</c:v>
                </c:pt>
                <c:pt idx="5430">
                  <c:v>-37.3499999999962</c:v>
                </c:pt>
                <c:pt idx="5431">
                  <c:v>-36.3499999999962</c:v>
                </c:pt>
                <c:pt idx="5432">
                  <c:v>-36.359999999996198</c:v>
                </c:pt>
                <c:pt idx="5433">
                  <c:v>-36.369999999996203</c:v>
                </c:pt>
                <c:pt idx="5434">
                  <c:v>-36.379999999996201</c:v>
                </c:pt>
                <c:pt idx="5435">
                  <c:v>-36.389999999996199</c:v>
                </c:pt>
                <c:pt idx="5436">
                  <c:v>-36.399999999996197</c:v>
                </c:pt>
                <c:pt idx="5437">
                  <c:v>-36.409999999996202</c:v>
                </c:pt>
                <c:pt idx="5438">
                  <c:v>-36.4199999999962</c:v>
                </c:pt>
                <c:pt idx="5439">
                  <c:v>-36.429999999996198</c:v>
                </c:pt>
                <c:pt idx="5440">
                  <c:v>-36.439999999996203</c:v>
                </c:pt>
                <c:pt idx="5441">
                  <c:v>-36.449999999996201</c:v>
                </c:pt>
                <c:pt idx="5442">
                  <c:v>-36.459999999996199</c:v>
                </c:pt>
                <c:pt idx="5443">
                  <c:v>-36.469999999996197</c:v>
                </c:pt>
                <c:pt idx="5444">
                  <c:v>-36.479999999996203</c:v>
                </c:pt>
                <c:pt idx="5445">
                  <c:v>-36.489999999996201</c:v>
                </c:pt>
                <c:pt idx="5446">
                  <c:v>-36.499999999996199</c:v>
                </c:pt>
                <c:pt idx="5447">
                  <c:v>-36.509999999996197</c:v>
                </c:pt>
                <c:pt idx="5448">
                  <c:v>-36.519999999996202</c:v>
                </c:pt>
                <c:pt idx="5449">
                  <c:v>-36.5299999999962</c:v>
                </c:pt>
                <c:pt idx="5450">
                  <c:v>-36.539999999996098</c:v>
                </c:pt>
                <c:pt idx="5451">
                  <c:v>-36.549999999996103</c:v>
                </c:pt>
                <c:pt idx="5452">
                  <c:v>-36.559999999996101</c:v>
                </c:pt>
                <c:pt idx="5453">
                  <c:v>-36.569999999996099</c:v>
                </c:pt>
                <c:pt idx="5454">
                  <c:v>-36.579999999996097</c:v>
                </c:pt>
                <c:pt idx="5455">
                  <c:v>-36.589999999996103</c:v>
                </c:pt>
                <c:pt idx="5456">
                  <c:v>-36.599999999996101</c:v>
                </c:pt>
                <c:pt idx="5457">
                  <c:v>-36.609999999996099</c:v>
                </c:pt>
                <c:pt idx="5458">
                  <c:v>-36.619999999996097</c:v>
                </c:pt>
                <c:pt idx="5459">
                  <c:v>-36.629999999996102</c:v>
                </c:pt>
                <c:pt idx="5460">
                  <c:v>-36.6399999999961</c:v>
                </c:pt>
                <c:pt idx="5461">
                  <c:v>-36.649999999996098</c:v>
                </c:pt>
                <c:pt idx="5462">
                  <c:v>-36.659999999996103</c:v>
                </c:pt>
                <c:pt idx="5463">
                  <c:v>-36.669999999996101</c:v>
                </c:pt>
                <c:pt idx="5464">
                  <c:v>-36.679999999996099</c:v>
                </c:pt>
                <c:pt idx="5465">
                  <c:v>-36.689999999996097</c:v>
                </c:pt>
                <c:pt idx="5466">
                  <c:v>-36.699999999996102</c:v>
                </c:pt>
                <c:pt idx="5467">
                  <c:v>-36.7099999999961</c:v>
                </c:pt>
                <c:pt idx="5468">
                  <c:v>-36.719999999996098</c:v>
                </c:pt>
                <c:pt idx="5469">
                  <c:v>-36.729999999996103</c:v>
                </c:pt>
                <c:pt idx="5470">
                  <c:v>-36.739999999996101</c:v>
                </c:pt>
                <c:pt idx="5471">
                  <c:v>-36.749999999996099</c:v>
                </c:pt>
                <c:pt idx="5472">
                  <c:v>-36.759999999996097</c:v>
                </c:pt>
                <c:pt idx="5473">
                  <c:v>-36.769999999996102</c:v>
                </c:pt>
                <c:pt idx="5474">
                  <c:v>-36.7799999999961</c:v>
                </c:pt>
                <c:pt idx="5475">
                  <c:v>-36.789999999996098</c:v>
                </c:pt>
                <c:pt idx="5476">
                  <c:v>-36.799999999996103</c:v>
                </c:pt>
                <c:pt idx="5477">
                  <c:v>-36.809999999996101</c:v>
                </c:pt>
                <c:pt idx="5478">
                  <c:v>-36.819999999996099</c:v>
                </c:pt>
                <c:pt idx="5479">
                  <c:v>-36.829999999996097</c:v>
                </c:pt>
                <c:pt idx="5480">
                  <c:v>-36.839999999996103</c:v>
                </c:pt>
                <c:pt idx="5481">
                  <c:v>-36.849999999996101</c:v>
                </c:pt>
                <c:pt idx="5482">
                  <c:v>-36.859999999996099</c:v>
                </c:pt>
                <c:pt idx="5483">
                  <c:v>-36.869999999996097</c:v>
                </c:pt>
                <c:pt idx="5484">
                  <c:v>-36.879999999996102</c:v>
                </c:pt>
                <c:pt idx="5485">
                  <c:v>-36.8899999999961</c:v>
                </c:pt>
                <c:pt idx="5486">
                  <c:v>-36.899999999996098</c:v>
                </c:pt>
                <c:pt idx="5487">
                  <c:v>-36.909999999996103</c:v>
                </c:pt>
                <c:pt idx="5488">
                  <c:v>-36.919999999996101</c:v>
                </c:pt>
                <c:pt idx="5489">
                  <c:v>-36.929999999996099</c:v>
                </c:pt>
                <c:pt idx="5490">
                  <c:v>-36.939999999996097</c:v>
                </c:pt>
                <c:pt idx="5491">
                  <c:v>-36.949999999996102</c:v>
                </c:pt>
                <c:pt idx="5492">
                  <c:v>-36.9599999999961</c:v>
                </c:pt>
                <c:pt idx="5493">
                  <c:v>-36.969999999996098</c:v>
                </c:pt>
                <c:pt idx="5494">
                  <c:v>-36.979999999996103</c:v>
                </c:pt>
                <c:pt idx="5495">
                  <c:v>-36.989999999996101</c:v>
                </c:pt>
                <c:pt idx="5496">
                  <c:v>-36.999999999996099</c:v>
                </c:pt>
                <c:pt idx="5497">
                  <c:v>-37.009999999996097</c:v>
                </c:pt>
                <c:pt idx="5498">
                  <c:v>-37.019999999996102</c:v>
                </c:pt>
                <c:pt idx="5499">
                  <c:v>-37.0299999999961</c:v>
                </c:pt>
                <c:pt idx="5500">
                  <c:v>-37.039999999995999</c:v>
                </c:pt>
                <c:pt idx="5501">
                  <c:v>-37.049999999995997</c:v>
                </c:pt>
                <c:pt idx="5502">
                  <c:v>-37.059999999996002</c:v>
                </c:pt>
                <c:pt idx="5503">
                  <c:v>-37.069999999996</c:v>
                </c:pt>
                <c:pt idx="5504">
                  <c:v>-37.079999999995998</c:v>
                </c:pt>
                <c:pt idx="5505">
                  <c:v>-37.089999999996003</c:v>
                </c:pt>
                <c:pt idx="5506">
                  <c:v>-37.099999999996001</c:v>
                </c:pt>
                <c:pt idx="5507">
                  <c:v>-37.109999999995999</c:v>
                </c:pt>
                <c:pt idx="5508">
                  <c:v>-37.119999999995997</c:v>
                </c:pt>
                <c:pt idx="5509">
                  <c:v>-37.129999999996002</c:v>
                </c:pt>
                <c:pt idx="5510">
                  <c:v>-37.139999999996</c:v>
                </c:pt>
                <c:pt idx="5511">
                  <c:v>-37.149999999995998</c:v>
                </c:pt>
                <c:pt idx="5512">
                  <c:v>-37.159999999996003</c:v>
                </c:pt>
                <c:pt idx="5513">
                  <c:v>-37.169999999996001</c:v>
                </c:pt>
                <c:pt idx="5514">
                  <c:v>-37.179999999995999</c:v>
                </c:pt>
                <c:pt idx="5515">
                  <c:v>-37.189999999995997</c:v>
                </c:pt>
                <c:pt idx="5516">
                  <c:v>-37.199999999996002</c:v>
                </c:pt>
                <c:pt idx="5517">
                  <c:v>-37.209999999996</c:v>
                </c:pt>
                <c:pt idx="5518">
                  <c:v>-37.219999999995999</c:v>
                </c:pt>
                <c:pt idx="5519">
                  <c:v>-37.229999999995997</c:v>
                </c:pt>
                <c:pt idx="5520">
                  <c:v>-37.239999999996002</c:v>
                </c:pt>
                <c:pt idx="5521">
                  <c:v>-36.239999999996002</c:v>
                </c:pt>
                <c:pt idx="5522">
                  <c:v>-36.249999999996</c:v>
                </c:pt>
                <c:pt idx="5523">
                  <c:v>-36.259999999995998</c:v>
                </c:pt>
                <c:pt idx="5524">
                  <c:v>-36.269999999996003</c:v>
                </c:pt>
                <c:pt idx="5525">
                  <c:v>-36.279999999996001</c:v>
                </c:pt>
                <c:pt idx="5526">
                  <c:v>-36.289999999995999</c:v>
                </c:pt>
                <c:pt idx="5527">
                  <c:v>-36.299999999995997</c:v>
                </c:pt>
                <c:pt idx="5528">
                  <c:v>-36.309999999996002</c:v>
                </c:pt>
                <c:pt idx="5529">
                  <c:v>-36.319999999996</c:v>
                </c:pt>
                <c:pt idx="5530">
                  <c:v>-36.329999999995998</c:v>
                </c:pt>
                <c:pt idx="5531">
                  <c:v>-36.339999999996003</c:v>
                </c:pt>
                <c:pt idx="5532">
                  <c:v>-36.349999999996001</c:v>
                </c:pt>
                <c:pt idx="5533">
                  <c:v>-36.359999999995999</c:v>
                </c:pt>
                <c:pt idx="5534">
                  <c:v>-36.369999999995997</c:v>
                </c:pt>
                <c:pt idx="5535">
                  <c:v>-36.379999999996002</c:v>
                </c:pt>
                <c:pt idx="5536">
                  <c:v>-36.389999999996</c:v>
                </c:pt>
                <c:pt idx="5537">
                  <c:v>-36.399999999995998</c:v>
                </c:pt>
                <c:pt idx="5538">
                  <c:v>-36.409999999996003</c:v>
                </c:pt>
                <c:pt idx="5539">
                  <c:v>-36.419999999996001</c:v>
                </c:pt>
                <c:pt idx="5540">
                  <c:v>-36.429999999995999</c:v>
                </c:pt>
                <c:pt idx="5541">
                  <c:v>-36.439999999995997</c:v>
                </c:pt>
                <c:pt idx="5542">
                  <c:v>-36.449999999996002</c:v>
                </c:pt>
                <c:pt idx="5543">
                  <c:v>-36.459999999996</c:v>
                </c:pt>
                <c:pt idx="5544">
                  <c:v>-36.469999999995999</c:v>
                </c:pt>
                <c:pt idx="5545">
                  <c:v>-36.479999999995997</c:v>
                </c:pt>
                <c:pt idx="5546">
                  <c:v>-36.489999999996002</c:v>
                </c:pt>
                <c:pt idx="5547">
                  <c:v>-36.499999999996</c:v>
                </c:pt>
                <c:pt idx="5548">
                  <c:v>-36.509999999995998</c:v>
                </c:pt>
                <c:pt idx="5549">
                  <c:v>-36.519999999996003</c:v>
                </c:pt>
                <c:pt idx="5550">
                  <c:v>-36.529999999996001</c:v>
                </c:pt>
                <c:pt idx="5551">
                  <c:v>-36.539999999995899</c:v>
                </c:pt>
                <c:pt idx="5552">
                  <c:v>-36.549999999995897</c:v>
                </c:pt>
                <c:pt idx="5553">
                  <c:v>-36.559999999995902</c:v>
                </c:pt>
                <c:pt idx="5554">
                  <c:v>-36.5699999999959</c:v>
                </c:pt>
                <c:pt idx="5555">
                  <c:v>-36.579999999995898</c:v>
                </c:pt>
                <c:pt idx="5556">
                  <c:v>-36.589999999995896</c:v>
                </c:pt>
                <c:pt idx="5557">
                  <c:v>-36.599999999995902</c:v>
                </c:pt>
                <c:pt idx="5558">
                  <c:v>-36.6099999999959</c:v>
                </c:pt>
                <c:pt idx="5559">
                  <c:v>-36.619999999995898</c:v>
                </c:pt>
                <c:pt idx="5560">
                  <c:v>-36.629999999995903</c:v>
                </c:pt>
                <c:pt idx="5561">
                  <c:v>-36.639999999995901</c:v>
                </c:pt>
                <c:pt idx="5562">
                  <c:v>-36.649999999995899</c:v>
                </c:pt>
                <c:pt idx="5563">
                  <c:v>-36.659999999995897</c:v>
                </c:pt>
                <c:pt idx="5564">
                  <c:v>-36.669999999995902</c:v>
                </c:pt>
                <c:pt idx="5565">
                  <c:v>-36.6799999999959</c:v>
                </c:pt>
                <c:pt idx="5566">
                  <c:v>-36.689999999995898</c:v>
                </c:pt>
                <c:pt idx="5567">
                  <c:v>-36.699999999995903</c:v>
                </c:pt>
                <c:pt idx="5568">
                  <c:v>-36.709999999995901</c:v>
                </c:pt>
                <c:pt idx="5569">
                  <c:v>-36.719999999995899</c:v>
                </c:pt>
                <c:pt idx="5570">
                  <c:v>-36.729999999995897</c:v>
                </c:pt>
                <c:pt idx="5571">
                  <c:v>-36.739999999995902</c:v>
                </c:pt>
                <c:pt idx="5572">
                  <c:v>-36.7499999999959</c:v>
                </c:pt>
                <c:pt idx="5573">
                  <c:v>-36.759999999995898</c:v>
                </c:pt>
                <c:pt idx="5574">
                  <c:v>-36.769999999995903</c:v>
                </c:pt>
                <c:pt idx="5575">
                  <c:v>-36.779999999995901</c:v>
                </c:pt>
                <c:pt idx="5576">
                  <c:v>-36.789999999995899</c:v>
                </c:pt>
                <c:pt idx="5577">
                  <c:v>-36.799999999995897</c:v>
                </c:pt>
                <c:pt idx="5578">
                  <c:v>-36.809999999995902</c:v>
                </c:pt>
                <c:pt idx="5579">
                  <c:v>-36.909999999995897</c:v>
                </c:pt>
                <c:pt idx="5580">
                  <c:v>-37.009999999995898</c:v>
                </c:pt>
                <c:pt idx="5581">
                  <c:v>-37.019999999995903</c:v>
                </c:pt>
                <c:pt idx="5582">
                  <c:v>-37.119999999995898</c:v>
                </c:pt>
                <c:pt idx="5583">
                  <c:v>-37.219999999995899</c:v>
                </c:pt>
                <c:pt idx="5584">
                  <c:v>-37.3199999999959</c:v>
                </c:pt>
                <c:pt idx="5585">
                  <c:v>-37.329999999995898</c:v>
                </c:pt>
                <c:pt idx="5586">
                  <c:v>-37.4299999999959</c:v>
                </c:pt>
                <c:pt idx="5587">
                  <c:v>-37.529999999995901</c:v>
                </c:pt>
                <c:pt idx="5588">
                  <c:v>-37.539999999995899</c:v>
                </c:pt>
                <c:pt idx="5589">
                  <c:v>-37.549999999995897</c:v>
                </c:pt>
                <c:pt idx="5590">
                  <c:v>-37.559999999995902</c:v>
                </c:pt>
                <c:pt idx="5591">
                  <c:v>-37.5699999999959</c:v>
                </c:pt>
                <c:pt idx="5592">
                  <c:v>-37.579999999995898</c:v>
                </c:pt>
                <c:pt idx="5593">
                  <c:v>-37.589999999995896</c:v>
                </c:pt>
                <c:pt idx="5594">
                  <c:v>-37.599999999995902</c:v>
                </c:pt>
                <c:pt idx="5595">
                  <c:v>-37.6099999999959</c:v>
                </c:pt>
                <c:pt idx="5596">
                  <c:v>-37.619999999995898</c:v>
                </c:pt>
                <c:pt idx="5597">
                  <c:v>-37.629999999995903</c:v>
                </c:pt>
                <c:pt idx="5598">
                  <c:v>-37.639999999995901</c:v>
                </c:pt>
                <c:pt idx="5599">
                  <c:v>-37.649999999995899</c:v>
                </c:pt>
                <c:pt idx="5600">
                  <c:v>-37.659999999995897</c:v>
                </c:pt>
                <c:pt idx="5601">
                  <c:v>-37.669999999995902</c:v>
                </c:pt>
                <c:pt idx="5602">
                  <c:v>-37.6799999999959</c:v>
                </c:pt>
                <c:pt idx="5603">
                  <c:v>-37.689999999995898</c:v>
                </c:pt>
                <c:pt idx="5604">
                  <c:v>-37.699999999995903</c:v>
                </c:pt>
                <c:pt idx="5605">
                  <c:v>-37.709999999995901</c:v>
                </c:pt>
                <c:pt idx="5606">
                  <c:v>-37.719999999995899</c:v>
                </c:pt>
                <c:pt idx="5607">
                  <c:v>-37.729999999995897</c:v>
                </c:pt>
                <c:pt idx="5608">
                  <c:v>-37.739999999995902</c:v>
                </c:pt>
                <c:pt idx="5609">
                  <c:v>-37.7499999999959</c:v>
                </c:pt>
                <c:pt idx="5610">
                  <c:v>-37.759999999995898</c:v>
                </c:pt>
                <c:pt idx="5611">
                  <c:v>-37.769999999995903</c:v>
                </c:pt>
                <c:pt idx="5612">
                  <c:v>-37.779999999995901</c:v>
                </c:pt>
                <c:pt idx="5613">
                  <c:v>-37.789999999995899</c:v>
                </c:pt>
                <c:pt idx="5614">
                  <c:v>-37.799999999995798</c:v>
                </c:pt>
                <c:pt idx="5615">
                  <c:v>-37.809999999995803</c:v>
                </c:pt>
                <c:pt idx="5616">
                  <c:v>-37.819999999995801</c:v>
                </c:pt>
                <c:pt idx="5617">
                  <c:v>-37.829999999995799</c:v>
                </c:pt>
                <c:pt idx="5618">
                  <c:v>-37.839999999995797</c:v>
                </c:pt>
                <c:pt idx="5619">
                  <c:v>-37.849999999995802</c:v>
                </c:pt>
                <c:pt idx="5620">
                  <c:v>-36.849999999995802</c:v>
                </c:pt>
                <c:pt idx="5621">
                  <c:v>-36.8599999999958</c:v>
                </c:pt>
                <c:pt idx="5622">
                  <c:v>-36.869999999995798</c:v>
                </c:pt>
                <c:pt idx="5623">
                  <c:v>-36.879999999995803</c:v>
                </c:pt>
                <c:pt idx="5624">
                  <c:v>-36.889999999995801</c:v>
                </c:pt>
                <c:pt idx="5625">
                  <c:v>-36.899999999995799</c:v>
                </c:pt>
                <c:pt idx="5626">
                  <c:v>-36.909999999995797</c:v>
                </c:pt>
                <c:pt idx="5627">
                  <c:v>-36.919999999995802</c:v>
                </c:pt>
                <c:pt idx="5628">
                  <c:v>-36.9299999999958</c:v>
                </c:pt>
                <c:pt idx="5629">
                  <c:v>-36.939999999995798</c:v>
                </c:pt>
                <c:pt idx="5630">
                  <c:v>-36.949999999995804</c:v>
                </c:pt>
                <c:pt idx="5631">
                  <c:v>-36.959999999995802</c:v>
                </c:pt>
                <c:pt idx="5632">
                  <c:v>-36.9699999999958</c:v>
                </c:pt>
                <c:pt idx="5633">
                  <c:v>-36.979999999995798</c:v>
                </c:pt>
                <c:pt idx="5634">
                  <c:v>-36.989999999995803</c:v>
                </c:pt>
                <c:pt idx="5635">
                  <c:v>-36.999999999995801</c:v>
                </c:pt>
                <c:pt idx="5636">
                  <c:v>-37.009999999995799</c:v>
                </c:pt>
                <c:pt idx="5637">
                  <c:v>-37.019999999995797</c:v>
                </c:pt>
                <c:pt idx="5638">
                  <c:v>-37.029999999995802</c:v>
                </c:pt>
                <c:pt idx="5639">
                  <c:v>-37.0399999999958</c:v>
                </c:pt>
                <c:pt idx="5640">
                  <c:v>-37.049999999995798</c:v>
                </c:pt>
                <c:pt idx="5641">
                  <c:v>-37.059999999995803</c:v>
                </c:pt>
                <c:pt idx="5642">
                  <c:v>-37.069999999995801</c:v>
                </c:pt>
                <c:pt idx="5643">
                  <c:v>-37.079999999995799</c:v>
                </c:pt>
                <c:pt idx="5644">
                  <c:v>-37.089999999995797</c:v>
                </c:pt>
                <c:pt idx="5645">
                  <c:v>-37.099999999995802</c:v>
                </c:pt>
                <c:pt idx="5646">
                  <c:v>-37.1099999999958</c:v>
                </c:pt>
                <c:pt idx="5647">
                  <c:v>-37.119999999995798</c:v>
                </c:pt>
                <c:pt idx="5648">
                  <c:v>-37.129999999995803</c:v>
                </c:pt>
                <c:pt idx="5649">
                  <c:v>-37.139999999995801</c:v>
                </c:pt>
                <c:pt idx="5650">
                  <c:v>-37.149999999995799</c:v>
                </c:pt>
                <c:pt idx="5651">
                  <c:v>-37.159999999995797</c:v>
                </c:pt>
                <c:pt idx="5652">
                  <c:v>-37.169999999995802</c:v>
                </c:pt>
                <c:pt idx="5653">
                  <c:v>-37.1799999999958</c:v>
                </c:pt>
                <c:pt idx="5654">
                  <c:v>-37.189999999995798</c:v>
                </c:pt>
                <c:pt idx="5655">
                  <c:v>-37.199999999995804</c:v>
                </c:pt>
                <c:pt idx="5656">
                  <c:v>-37.209999999995802</c:v>
                </c:pt>
                <c:pt idx="5657">
                  <c:v>-37.2199999999958</c:v>
                </c:pt>
                <c:pt idx="5658">
                  <c:v>-37.229999999995798</c:v>
                </c:pt>
                <c:pt idx="5659">
                  <c:v>-37.239999999995803</c:v>
                </c:pt>
                <c:pt idx="5660">
                  <c:v>-37.249999999995801</c:v>
                </c:pt>
                <c:pt idx="5661">
                  <c:v>-37.259999999995799</c:v>
                </c:pt>
                <c:pt idx="5662">
                  <c:v>-37.269999999995797</c:v>
                </c:pt>
                <c:pt idx="5663">
                  <c:v>-37.279999999995802</c:v>
                </c:pt>
                <c:pt idx="5664">
                  <c:v>-37.2899999999958</c:v>
                </c:pt>
                <c:pt idx="5665">
                  <c:v>-37.299999999995698</c:v>
                </c:pt>
                <c:pt idx="5666">
                  <c:v>-37.309999999995703</c:v>
                </c:pt>
                <c:pt idx="5667">
                  <c:v>-37.319999999995702</c:v>
                </c:pt>
                <c:pt idx="5668">
                  <c:v>-37.3299999999957</c:v>
                </c:pt>
                <c:pt idx="5669">
                  <c:v>-37.339999999995698</c:v>
                </c:pt>
                <c:pt idx="5670">
                  <c:v>-37.349999999995703</c:v>
                </c:pt>
                <c:pt idx="5671">
                  <c:v>-37.359999999995701</c:v>
                </c:pt>
                <c:pt idx="5672">
                  <c:v>-37.369999999995699</c:v>
                </c:pt>
                <c:pt idx="5673">
                  <c:v>-37.379999999995697</c:v>
                </c:pt>
                <c:pt idx="5674">
                  <c:v>-37.389999999995702</c:v>
                </c:pt>
                <c:pt idx="5675">
                  <c:v>-37.3999999999957</c:v>
                </c:pt>
                <c:pt idx="5676">
                  <c:v>-37.409999999995698</c:v>
                </c:pt>
                <c:pt idx="5677">
                  <c:v>-37.419999999995703</c:v>
                </c:pt>
                <c:pt idx="5678">
                  <c:v>-37.429999999995701</c:v>
                </c:pt>
                <c:pt idx="5679">
                  <c:v>-37.439999999995699</c:v>
                </c:pt>
                <c:pt idx="5680">
                  <c:v>-37.449999999995697</c:v>
                </c:pt>
                <c:pt idx="5681">
                  <c:v>-37.459999999995702</c:v>
                </c:pt>
                <c:pt idx="5682">
                  <c:v>-37.4699999999957</c:v>
                </c:pt>
                <c:pt idx="5683">
                  <c:v>-37.479999999995698</c:v>
                </c:pt>
                <c:pt idx="5684">
                  <c:v>-37.489999999995703</c:v>
                </c:pt>
                <c:pt idx="5685">
                  <c:v>-37.499999999995701</c:v>
                </c:pt>
                <c:pt idx="5686">
                  <c:v>-37.509999999995699</c:v>
                </c:pt>
                <c:pt idx="5687">
                  <c:v>-37.519999999995697</c:v>
                </c:pt>
                <c:pt idx="5688">
                  <c:v>-37.529999999995702</c:v>
                </c:pt>
                <c:pt idx="5689">
                  <c:v>-37.5399999999957</c:v>
                </c:pt>
                <c:pt idx="5690">
                  <c:v>-37.549999999995698</c:v>
                </c:pt>
                <c:pt idx="5691">
                  <c:v>-37.559999999995703</c:v>
                </c:pt>
                <c:pt idx="5692">
                  <c:v>-37.569999999995702</c:v>
                </c:pt>
                <c:pt idx="5693">
                  <c:v>-37.5799999999957</c:v>
                </c:pt>
                <c:pt idx="5694">
                  <c:v>-37.589999999995698</c:v>
                </c:pt>
                <c:pt idx="5695">
                  <c:v>-37.599999999995703</c:v>
                </c:pt>
                <c:pt idx="5696">
                  <c:v>-37.609999999995701</c:v>
                </c:pt>
                <c:pt idx="5697">
                  <c:v>-37.619999999995699</c:v>
                </c:pt>
                <c:pt idx="5698">
                  <c:v>-37.629999999995697</c:v>
                </c:pt>
                <c:pt idx="5699">
                  <c:v>-37.639999999995702</c:v>
                </c:pt>
                <c:pt idx="5700">
                  <c:v>-37.6499999999957</c:v>
                </c:pt>
                <c:pt idx="5701">
                  <c:v>-37.659999999995698</c:v>
                </c:pt>
                <c:pt idx="5702">
                  <c:v>-37.669999999995703</c:v>
                </c:pt>
                <c:pt idx="5703">
                  <c:v>-37.679999999995701</c:v>
                </c:pt>
                <c:pt idx="5704">
                  <c:v>-37.689999999995699</c:v>
                </c:pt>
                <c:pt idx="5705">
                  <c:v>-37.699999999995697</c:v>
                </c:pt>
                <c:pt idx="5706">
                  <c:v>-37.709999999995702</c:v>
                </c:pt>
                <c:pt idx="5707">
                  <c:v>-37.7199999999957</c:v>
                </c:pt>
                <c:pt idx="5708">
                  <c:v>-36.7199999999957</c:v>
                </c:pt>
                <c:pt idx="5709">
                  <c:v>-36.729999999995698</c:v>
                </c:pt>
                <c:pt idx="5710">
                  <c:v>-36.739999999995703</c:v>
                </c:pt>
                <c:pt idx="5711">
                  <c:v>-36.749999999995701</c:v>
                </c:pt>
                <c:pt idx="5712">
                  <c:v>-36.759999999995699</c:v>
                </c:pt>
                <c:pt idx="5713">
                  <c:v>-36.769999999995697</c:v>
                </c:pt>
                <c:pt idx="5714">
                  <c:v>-36.779999999995702</c:v>
                </c:pt>
                <c:pt idx="5715">
                  <c:v>-36.7899999999957</c:v>
                </c:pt>
                <c:pt idx="5716">
                  <c:v>-36.799999999995599</c:v>
                </c:pt>
                <c:pt idx="5717">
                  <c:v>-36.809999999995597</c:v>
                </c:pt>
                <c:pt idx="5718">
                  <c:v>-36.819999999995602</c:v>
                </c:pt>
                <c:pt idx="5719">
                  <c:v>-36.8299999999956</c:v>
                </c:pt>
                <c:pt idx="5720">
                  <c:v>-36.839999999995598</c:v>
                </c:pt>
                <c:pt idx="5721">
                  <c:v>-36.849999999995603</c:v>
                </c:pt>
                <c:pt idx="5722">
                  <c:v>-36.859999999995601</c:v>
                </c:pt>
                <c:pt idx="5723">
                  <c:v>-36.869999999995599</c:v>
                </c:pt>
                <c:pt idx="5724">
                  <c:v>-36.879999999995597</c:v>
                </c:pt>
                <c:pt idx="5725">
                  <c:v>-36.889999999995602</c:v>
                </c:pt>
                <c:pt idx="5726">
                  <c:v>-36.8999999999956</c:v>
                </c:pt>
                <c:pt idx="5727">
                  <c:v>-36.909999999995598</c:v>
                </c:pt>
                <c:pt idx="5728">
                  <c:v>-36.919999999995603</c:v>
                </c:pt>
                <c:pt idx="5729">
                  <c:v>-36.929999999995601</c:v>
                </c:pt>
                <c:pt idx="5730">
                  <c:v>-36.939999999995599</c:v>
                </c:pt>
                <c:pt idx="5731">
                  <c:v>-36.949999999995597</c:v>
                </c:pt>
                <c:pt idx="5732">
                  <c:v>-36.959999999995603</c:v>
                </c:pt>
                <c:pt idx="5733">
                  <c:v>-36.969999999995601</c:v>
                </c:pt>
                <c:pt idx="5734">
                  <c:v>-36.979999999995599</c:v>
                </c:pt>
                <c:pt idx="5735">
                  <c:v>-36.989999999995597</c:v>
                </c:pt>
                <c:pt idx="5736">
                  <c:v>-36.999999999995602</c:v>
                </c:pt>
                <c:pt idx="5737">
                  <c:v>-37.0099999999956</c:v>
                </c:pt>
                <c:pt idx="5738">
                  <c:v>-37.019999999995598</c:v>
                </c:pt>
                <c:pt idx="5739">
                  <c:v>-37.029999999995603</c:v>
                </c:pt>
                <c:pt idx="5740">
                  <c:v>-37.039999999995601</c:v>
                </c:pt>
                <c:pt idx="5741">
                  <c:v>-37.049999999995599</c:v>
                </c:pt>
                <c:pt idx="5742">
                  <c:v>-37.059999999995597</c:v>
                </c:pt>
                <c:pt idx="5743">
                  <c:v>-37.069999999995602</c:v>
                </c:pt>
                <c:pt idx="5744">
                  <c:v>-37.0799999999956</c:v>
                </c:pt>
                <c:pt idx="5745">
                  <c:v>-37.089999999995598</c:v>
                </c:pt>
                <c:pt idx="5746">
                  <c:v>-37.099999999995603</c:v>
                </c:pt>
                <c:pt idx="5747">
                  <c:v>-37.109999999995601</c:v>
                </c:pt>
                <c:pt idx="5748">
                  <c:v>-37.119999999995599</c:v>
                </c:pt>
                <c:pt idx="5749">
                  <c:v>-37.129999999995597</c:v>
                </c:pt>
                <c:pt idx="5750">
                  <c:v>-37.139999999995602</c:v>
                </c:pt>
                <c:pt idx="5751">
                  <c:v>-37.1499999999956</c:v>
                </c:pt>
                <c:pt idx="5752">
                  <c:v>-37.159999999995598</c:v>
                </c:pt>
                <c:pt idx="5753">
                  <c:v>-37.169999999995603</c:v>
                </c:pt>
                <c:pt idx="5754">
                  <c:v>-37.179999999995601</c:v>
                </c:pt>
                <c:pt idx="5755">
                  <c:v>-37.189999999995599</c:v>
                </c:pt>
                <c:pt idx="5756">
                  <c:v>-37.199999999995597</c:v>
                </c:pt>
                <c:pt idx="5757">
                  <c:v>-37.209999999995603</c:v>
                </c:pt>
                <c:pt idx="5758">
                  <c:v>-37.219999999995601</c:v>
                </c:pt>
                <c:pt idx="5759">
                  <c:v>-37.229999999995599</c:v>
                </c:pt>
                <c:pt idx="5760">
                  <c:v>-37.239999999995597</c:v>
                </c:pt>
                <c:pt idx="5761">
                  <c:v>-37.249999999995602</c:v>
                </c:pt>
                <c:pt idx="5762">
                  <c:v>-37.2599999999956</c:v>
                </c:pt>
                <c:pt idx="5763">
                  <c:v>-37.269999999995598</c:v>
                </c:pt>
                <c:pt idx="5764">
                  <c:v>-37.279999999995603</c:v>
                </c:pt>
                <c:pt idx="5765">
                  <c:v>-37.289999999995601</c:v>
                </c:pt>
                <c:pt idx="5766">
                  <c:v>-37.299999999995499</c:v>
                </c:pt>
                <c:pt idx="5767">
                  <c:v>-37.309999999995497</c:v>
                </c:pt>
                <c:pt idx="5768">
                  <c:v>-37.319999999995503</c:v>
                </c:pt>
                <c:pt idx="5769">
                  <c:v>-37.329999999995501</c:v>
                </c:pt>
                <c:pt idx="5770">
                  <c:v>-37.339999999995499</c:v>
                </c:pt>
                <c:pt idx="5771">
                  <c:v>-37.349999999995497</c:v>
                </c:pt>
                <c:pt idx="5772">
                  <c:v>-37.359999999995502</c:v>
                </c:pt>
                <c:pt idx="5773">
                  <c:v>-37.3699999999955</c:v>
                </c:pt>
                <c:pt idx="5774">
                  <c:v>-37.379999999995498</c:v>
                </c:pt>
                <c:pt idx="5775">
                  <c:v>-37.389999999995503</c:v>
                </c:pt>
                <c:pt idx="5776">
                  <c:v>-37.399999999995501</c:v>
                </c:pt>
                <c:pt idx="5777">
                  <c:v>-37.409999999995499</c:v>
                </c:pt>
                <c:pt idx="5778">
                  <c:v>-37.419999999995497</c:v>
                </c:pt>
                <c:pt idx="5779">
                  <c:v>-37.429999999995502</c:v>
                </c:pt>
                <c:pt idx="5780">
                  <c:v>-37.4399999999955</c:v>
                </c:pt>
                <c:pt idx="5781">
                  <c:v>-37.449999999995498</c:v>
                </c:pt>
                <c:pt idx="5782">
                  <c:v>-37.459999999995503</c:v>
                </c:pt>
                <c:pt idx="5783">
                  <c:v>-37.469999999995501</c:v>
                </c:pt>
                <c:pt idx="5784">
                  <c:v>-37.479999999995499</c:v>
                </c:pt>
                <c:pt idx="5785">
                  <c:v>-37.489999999995497</c:v>
                </c:pt>
                <c:pt idx="5786">
                  <c:v>-37.499999999995502</c:v>
                </c:pt>
                <c:pt idx="5787">
                  <c:v>-37.5099999999955</c:v>
                </c:pt>
                <c:pt idx="5788">
                  <c:v>-37.519999999995498</c:v>
                </c:pt>
                <c:pt idx="5789">
                  <c:v>-37.529999999995503</c:v>
                </c:pt>
                <c:pt idx="5790">
                  <c:v>-37.539999999995501</c:v>
                </c:pt>
                <c:pt idx="5791">
                  <c:v>-37.549999999995499</c:v>
                </c:pt>
                <c:pt idx="5792">
                  <c:v>-37.559999999995497</c:v>
                </c:pt>
                <c:pt idx="5793">
                  <c:v>-37.569999999995503</c:v>
                </c:pt>
                <c:pt idx="5794">
                  <c:v>-37.579999999995501</c:v>
                </c:pt>
                <c:pt idx="5795">
                  <c:v>-37.589999999995499</c:v>
                </c:pt>
                <c:pt idx="5796">
                  <c:v>-36.589999999995499</c:v>
                </c:pt>
                <c:pt idx="5797">
                  <c:v>-36.599999999995497</c:v>
                </c:pt>
                <c:pt idx="5798">
                  <c:v>-36.609999999995502</c:v>
                </c:pt>
                <c:pt idx="5799">
                  <c:v>-36.6199999999955</c:v>
                </c:pt>
                <c:pt idx="5800">
                  <c:v>-36.629999999995498</c:v>
                </c:pt>
                <c:pt idx="5801">
                  <c:v>-36.639999999995503</c:v>
                </c:pt>
                <c:pt idx="5802">
                  <c:v>-36.649999999995501</c:v>
                </c:pt>
                <c:pt idx="5803">
                  <c:v>-36.659999999995499</c:v>
                </c:pt>
                <c:pt idx="5804">
                  <c:v>-36.669999999995497</c:v>
                </c:pt>
                <c:pt idx="5805">
                  <c:v>-36.679999999995502</c:v>
                </c:pt>
                <c:pt idx="5806">
                  <c:v>-36.6899999999955</c:v>
                </c:pt>
                <c:pt idx="5807">
                  <c:v>-36.699999999995498</c:v>
                </c:pt>
                <c:pt idx="5808">
                  <c:v>-36.709999999995503</c:v>
                </c:pt>
                <c:pt idx="5809">
                  <c:v>-36.719999999995501</c:v>
                </c:pt>
                <c:pt idx="5810">
                  <c:v>-36.729999999995499</c:v>
                </c:pt>
                <c:pt idx="5811">
                  <c:v>-36.739999999995497</c:v>
                </c:pt>
                <c:pt idx="5812">
                  <c:v>-36.749999999995502</c:v>
                </c:pt>
                <c:pt idx="5813">
                  <c:v>-36.7599999999955</c:v>
                </c:pt>
                <c:pt idx="5814">
                  <c:v>-36.769999999995498</c:v>
                </c:pt>
                <c:pt idx="5815">
                  <c:v>-36.779999999995503</c:v>
                </c:pt>
                <c:pt idx="5816">
                  <c:v>-36.789999999995501</c:v>
                </c:pt>
                <c:pt idx="5817">
                  <c:v>-36.799999999995499</c:v>
                </c:pt>
                <c:pt idx="5818">
                  <c:v>-36.809999999995398</c:v>
                </c:pt>
                <c:pt idx="5819">
                  <c:v>-36.819999999995403</c:v>
                </c:pt>
                <c:pt idx="5820">
                  <c:v>-36.829999999995401</c:v>
                </c:pt>
                <c:pt idx="5821">
                  <c:v>-36.839999999995399</c:v>
                </c:pt>
                <c:pt idx="5822">
                  <c:v>-36.849999999995397</c:v>
                </c:pt>
                <c:pt idx="5823">
                  <c:v>-36.859999999995402</c:v>
                </c:pt>
                <c:pt idx="5824">
                  <c:v>-36.8699999999954</c:v>
                </c:pt>
                <c:pt idx="5825">
                  <c:v>-36.879999999995398</c:v>
                </c:pt>
                <c:pt idx="5826">
                  <c:v>-36.889999999995403</c:v>
                </c:pt>
                <c:pt idx="5827">
                  <c:v>-36.899999999995401</c:v>
                </c:pt>
                <c:pt idx="5828">
                  <c:v>-36.909999999995399</c:v>
                </c:pt>
                <c:pt idx="5829">
                  <c:v>-36.919999999995397</c:v>
                </c:pt>
                <c:pt idx="5830">
                  <c:v>-36.929999999995403</c:v>
                </c:pt>
                <c:pt idx="5831">
                  <c:v>-36.939999999995401</c:v>
                </c:pt>
                <c:pt idx="5832">
                  <c:v>-36.949999999995399</c:v>
                </c:pt>
                <c:pt idx="5833">
                  <c:v>-36.959999999995397</c:v>
                </c:pt>
                <c:pt idx="5834">
                  <c:v>-36.969999999995402</c:v>
                </c:pt>
                <c:pt idx="5835">
                  <c:v>-36.9799999999954</c:v>
                </c:pt>
                <c:pt idx="5836">
                  <c:v>-36.989999999995398</c:v>
                </c:pt>
                <c:pt idx="5837">
                  <c:v>-36.999999999995403</c:v>
                </c:pt>
                <c:pt idx="5838">
                  <c:v>-37.009999999995401</c:v>
                </c:pt>
                <c:pt idx="5839">
                  <c:v>-37.019999999995399</c:v>
                </c:pt>
                <c:pt idx="5840">
                  <c:v>-37.029999999995397</c:v>
                </c:pt>
                <c:pt idx="5841">
                  <c:v>-37.039999999995402</c:v>
                </c:pt>
                <c:pt idx="5842">
                  <c:v>-37.0499999999954</c:v>
                </c:pt>
                <c:pt idx="5843">
                  <c:v>-37.059999999995398</c:v>
                </c:pt>
                <c:pt idx="5844">
                  <c:v>-37.069999999995403</c:v>
                </c:pt>
                <c:pt idx="5845">
                  <c:v>-37.079999999995401</c:v>
                </c:pt>
                <c:pt idx="5846">
                  <c:v>-37.089999999995399</c:v>
                </c:pt>
                <c:pt idx="5847">
                  <c:v>-37.099999999995397</c:v>
                </c:pt>
                <c:pt idx="5848">
                  <c:v>-37.109999999995402</c:v>
                </c:pt>
                <c:pt idx="5849">
                  <c:v>-37.1199999999954</c:v>
                </c:pt>
                <c:pt idx="5850">
                  <c:v>-37.129999999995398</c:v>
                </c:pt>
                <c:pt idx="5851">
                  <c:v>-37.139999999995403</c:v>
                </c:pt>
                <c:pt idx="5852">
                  <c:v>-37.149999999995401</c:v>
                </c:pt>
                <c:pt idx="5853">
                  <c:v>-37.159999999995399</c:v>
                </c:pt>
                <c:pt idx="5854">
                  <c:v>-37.169999999995397</c:v>
                </c:pt>
                <c:pt idx="5855">
                  <c:v>-37.179999999995403</c:v>
                </c:pt>
                <c:pt idx="5856">
                  <c:v>-37.189999999995401</c:v>
                </c:pt>
                <c:pt idx="5857">
                  <c:v>-37.199999999995399</c:v>
                </c:pt>
                <c:pt idx="5858">
                  <c:v>-37.209999999995397</c:v>
                </c:pt>
                <c:pt idx="5859">
                  <c:v>-37.219999999995402</c:v>
                </c:pt>
                <c:pt idx="5860">
                  <c:v>-37.2299999999954</c:v>
                </c:pt>
                <c:pt idx="5861">
                  <c:v>-37.239999999995398</c:v>
                </c:pt>
                <c:pt idx="5862">
                  <c:v>-37.249999999995403</c:v>
                </c:pt>
                <c:pt idx="5863">
                  <c:v>-37.259999999995401</c:v>
                </c:pt>
                <c:pt idx="5864">
                  <c:v>-37.269999999995399</c:v>
                </c:pt>
                <c:pt idx="5865">
                  <c:v>-37.279999999995397</c:v>
                </c:pt>
                <c:pt idx="5866">
                  <c:v>-37.289999999995402</c:v>
                </c:pt>
                <c:pt idx="5867">
                  <c:v>-37.2999999999954</c:v>
                </c:pt>
                <c:pt idx="5868">
                  <c:v>-37.309999999995298</c:v>
                </c:pt>
                <c:pt idx="5869">
                  <c:v>-37.319999999995296</c:v>
                </c:pt>
                <c:pt idx="5870">
                  <c:v>-37.329999999995302</c:v>
                </c:pt>
                <c:pt idx="5871">
                  <c:v>-37.3399999999953</c:v>
                </c:pt>
                <c:pt idx="5872">
                  <c:v>-37.349999999995298</c:v>
                </c:pt>
                <c:pt idx="5873">
                  <c:v>-37.359999999995303</c:v>
                </c:pt>
                <c:pt idx="5874">
                  <c:v>-37.369999999995301</c:v>
                </c:pt>
                <c:pt idx="5875">
                  <c:v>-37.379999999995299</c:v>
                </c:pt>
                <c:pt idx="5876">
                  <c:v>-37.389999999995297</c:v>
                </c:pt>
                <c:pt idx="5877">
                  <c:v>-37.399999999995302</c:v>
                </c:pt>
                <c:pt idx="5878">
                  <c:v>-37.4099999999953</c:v>
                </c:pt>
                <c:pt idx="5879">
                  <c:v>-37.419999999995298</c:v>
                </c:pt>
                <c:pt idx="5880">
                  <c:v>-37.429999999995303</c:v>
                </c:pt>
                <c:pt idx="5881">
                  <c:v>-37.439999999995301</c:v>
                </c:pt>
                <c:pt idx="5882">
                  <c:v>-37.449999999995299</c:v>
                </c:pt>
                <c:pt idx="5883">
                  <c:v>-37.459999999995297</c:v>
                </c:pt>
                <c:pt idx="5884">
                  <c:v>-36.459999999995297</c:v>
                </c:pt>
                <c:pt idx="5885">
                  <c:v>-36.469999999995302</c:v>
                </c:pt>
                <c:pt idx="5886">
                  <c:v>-36.4799999999953</c:v>
                </c:pt>
                <c:pt idx="5887">
                  <c:v>-36.489999999995298</c:v>
                </c:pt>
                <c:pt idx="5888">
                  <c:v>-36.499999999995303</c:v>
                </c:pt>
                <c:pt idx="5889">
                  <c:v>-36.509999999995301</c:v>
                </c:pt>
                <c:pt idx="5890">
                  <c:v>-36.519999999995299</c:v>
                </c:pt>
                <c:pt idx="5891">
                  <c:v>-36.529999999995297</c:v>
                </c:pt>
                <c:pt idx="5892">
                  <c:v>-36.539999999995302</c:v>
                </c:pt>
                <c:pt idx="5893">
                  <c:v>-36.5499999999953</c:v>
                </c:pt>
                <c:pt idx="5894">
                  <c:v>-36.559999999995298</c:v>
                </c:pt>
                <c:pt idx="5895">
                  <c:v>-36.569999999995296</c:v>
                </c:pt>
                <c:pt idx="5896">
                  <c:v>-36.579999999995302</c:v>
                </c:pt>
                <c:pt idx="5897">
                  <c:v>-36.5899999999953</c:v>
                </c:pt>
                <c:pt idx="5898">
                  <c:v>-36.599999999995298</c:v>
                </c:pt>
                <c:pt idx="5899">
                  <c:v>-36.609999999995303</c:v>
                </c:pt>
                <c:pt idx="5900">
                  <c:v>-36.619999999995301</c:v>
                </c:pt>
                <c:pt idx="5901">
                  <c:v>-36.629999999995299</c:v>
                </c:pt>
                <c:pt idx="5902">
                  <c:v>-36.639999999995297</c:v>
                </c:pt>
                <c:pt idx="5903">
                  <c:v>-36.649999999995302</c:v>
                </c:pt>
                <c:pt idx="5904">
                  <c:v>-36.6599999999953</c:v>
                </c:pt>
                <c:pt idx="5905">
                  <c:v>-36.669999999995298</c:v>
                </c:pt>
                <c:pt idx="5906">
                  <c:v>-36.679999999995303</c:v>
                </c:pt>
                <c:pt idx="5907">
                  <c:v>-36.689999999995301</c:v>
                </c:pt>
                <c:pt idx="5908">
                  <c:v>-36.699999999995299</c:v>
                </c:pt>
                <c:pt idx="5909">
                  <c:v>-36.709999999995297</c:v>
                </c:pt>
                <c:pt idx="5910">
                  <c:v>-36.719999999995302</c:v>
                </c:pt>
                <c:pt idx="5911">
                  <c:v>-36.7299999999953</c:v>
                </c:pt>
                <c:pt idx="5912">
                  <c:v>-36.739999999995298</c:v>
                </c:pt>
                <c:pt idx="5913">
                  <c:v>-36.749999999995303</c:v>
                </c:pt>
                <c:pt idx="5914">
                  <c:v>-36.759999999995301</c:v>
                </c:pt>
                <c:pt idx="5915">
                  <c:v>-36.769999999995299</c:v>
                </c:pt>
                <c:pt idx="5916">
                  <c:v>-36.779999999995297</c:v>
                </c:pt>
                <c:pt idx="5917">
                  <c:v>-36.789999999995302</c:v>
                </c:pt>
                <c:pt idx="5918">
                  <c:v>-36.7999999999953</c:v>
                </c:pt>
                <c:pt idx="5919">
                  <c:v>-36.809999999995199</c:v>
                </c:pt>
                <c:pt idx="5920">
                  <c:v>-36.819999999995197</c:v>
                </c:pt>
                <c:pt idx="5921">
                  <c:v>-36.829999999995202</c:v>
                </c:pt>
                <c:pt idx="5922">
                  <c:v>-36.8399999999952</c:v>
                </c:pt>
                <c:pt idx="5923">
                  <c:v>-36.849999999995198</c:v>
                </c:pt>
                <c:pt idx="5924">
                  <c:v>-36.859999999995203</c:v>
                </c:pt>
                <c:pt idx="5925">
                  <c:v>-36.869999999995201</c:v>
                </c:pt>
                <c:pt idx="5926">
                  <c:v>-36.879999999995199</c:v>
                </c:pt>
                <c:pt idx="5927">
                  <c:v>-36.889999999995197</c:v>
                </c:pt>
                <c:pt idx="5928">
                  <c:v>-36.899999999995202</c:v>
                </c:pt>
                <c:pt idx="5929">
                  <c:v>-36.9099999999952</c:v>
                </c:pt>
                <c:pt idx="5930">
                  <c:v>-36.919999999995198</c:v>
                </c:pt>
                <c:pt idx="5931">
                  <c:v>-36.929999999995204</c:v>
                </c:pt>
                <c:pt idx="5932">
                  <c:v>-36.939999999995202</c:v>
                </c:pt>
                <c:pt idx="5933">
                  <c:v>-36.9499999999952</c:v>
                </c:pt>
                <c:pt idx="5934">
                  <c:v>-36.959999999995198</c:v>
                </c:pt>
                <c:pt idx="5935">
                  <c:v>-36.969999999995203</c:v>
                </c:pt>
                <c:pt idx="5936">
                  <c:v>-36.979999999995201</c:v>
                </c:pt>
                <c:pt idx="5937">
                  <c:v>-36.989999999995199</c:v>
                </c:pt>
                <c:pt idx="5938">
                  <c:v>-36.999999999995197</c:v>
                </c:pt>
                <c:pt idx="5939">
                  <c:v>-37.009999999995202</c:v>
                </c:pt>
                <c:pt idx="5940">
                  <c:v>-37.0199999999952</c:v>
                </c:pt>
                <c:pt idx="5941">
                  <c:v>-37.029999999995198</c:v>
                </c:pt>
                <c:pt idx="5942">
                  <c:v>-37.039999999995203</c:v>
                </c:pt>
                <c:pt idx="5943">
                  <c:v>-37.139999999995197</c:v>
                </c:pt>
                <c:pt idx="5944">
                  <c:v>-37.239999999995199</c:v>
                </c:pt>
                <c:pt idx="5945">
                  <c:v>-37.249999999995197</c:v>
                </c:pt>
                <c:pt idx="5946">
                  <c:v>-37.259999999995202</c:v>
                </c:pt>
                <c:pt idx="5947">
                  <c:v>-37.359999999995203</c:v>
                </c:pt>
                <c:pt idx="5948">
                  <c:v>-37.459999999995198</c:v>
                </c:pt>
                <c:pt idx="5949">
                  <c:v>-37.469999999995203</c:v>
                </c:pt>
                <c:pt idx="5950">
                  <c:v>-37.569999999995197</c:v>
                </c:pt>
                <c:pt idx="5951">
                  <c:v>-37.669999999995198</c:v>
                </c:pt>
                <c:pt idx="5952">
                  <c:v>-37.7699999999952</c:v>
                </c:pt>
                <c:pt idx="5953">
                  <c:v>-37.779999999995198</c:v>
                </c:pt>
                <c:pt idx="5954">
                  <c:v>-37.789999999995203</c:v>
                </c:pt>
                <c:pt idx="5955">
                  <c:v>-37.799999999995201</c:v>
                </c:pt>
                <c:pt idx="5956">
                  <c:v>-37.809999999995199</c:v>
                </c:pt>
                <c:pt idx="5957">
                  <c:v>-37.819999999995197</c:v>
                </c:pt>
                <c:pt idx="5958">
                  <c:v>-37.829999999995202</c:v>
                </c:pt>
                <c:pt idx="5959">
                  <c:v>-37.8399999999952</c:v>
                </c:pt>
                <c:pt idx="5960">
                  <c:v>-37.849999999995198</c:v>
                </c:pt>
                <c:pt idx="5961">
                  <c:v>-37.859999999995203</c:v>
                </c:pt>
                <c:pt idx="5962">
                  <c:v>-37.869999999995201</c:v>
                </c:pt>
                <c:pt idx="5963">
                  <c:v>-37.879999999995199</c:v>
                </c:pt>
                <c:pt idx="5964">
                  <c:v>-37.889999999995197</c:v>
                </c:pt>
                <c:pt idx="5965">
                  <c:v>-37.899999999995202</c:v>
                </c:pt>
                <c:pt idx="5966">
                  <c:v>-37.9099999999952</c:v>
                </c:pt>
                <c:pt idx="5967">
                  <c:v>-37.919999999995198</c:v>
                </c:pt>
                <c:pt idx="5968">
                  <c:v>-37.929999999995204</c:v>
                </c:pt>
                <c:pt idx="5969">
                  <c:v>-37.939999999995202</c:v>
                </c:pt>
                <c:pt idx="5970">
                  <c:v>-37.9499999999952</c:v>
                </c:pt>
                <c:pt idx="5971">
                  <c:v>-37.959999999995198</c:v>
                </c:pt>
                <c:pt idx="5972">
                  <c:v>-37.969999999995203</c:v>
                </c:pt>
                <c:pt idx="5973">
                  <c:v>-37.979999999995201</c:v>
                </c:pt>
                <c:pt idx="5974">
                  <c:v>-37.989999999995199</c:v>
                </c:pt>
                <c:pt idx="5975">
                  <c:v>-37.999999999995197</c:v>
                </c:pt>
                <c:pt idx="5976">
                  <c:v>-38.009999999995202</c:v>
                </c:pt>
                <c:pt idx="5977">
                  <c:v>-38.0199999999952</c:v>
                </c:pt>
                <c:pt idx="5978">
                  <c:v>-38.029999999995198</c:v>
                </c:pt>
                <c:pt idx="5979">
                  <c:v>-37.029999999995198</c:v>
                </c:pt>
                <c:pt idx="5980">
                  <c:v>-37.039999999995203</c:v>
                </c:pt>
                <c:pt idx="5981">
                  <c:v>-37.049999999995201</c:v>
                </c:pt>
                <c:pt idx="5982">
                  <c:v>-37.0599999999951</c:v>
                </c:pt>
                <c:pt idx="5983">
                  <c:v>-37.069999999995098</c:v>
                </c:pt>
                <c:pt idx="5984">
                  <c:v>-37.079999999995103</c:v>
                </c:pt>
                <c:pt idx="5985">
                  <c:v>-37.089999999995101</c:v>
                </c:pt>
                <c:pt idx="5986">
                  <c:v>-37.099999999995099</c:v>
                </c:pt>
                <c:pt idx="5987">
                  <c:v>-37.109999999995097</c:v>
                </c:pt>
                <c:pt idx="5988">
                  <c:v>-37.119999999995102</c:v>
                </c:pt>
                <c:pt idx="5989">
                  <c:v>-37.1299999999951</c:v>
                </c:pt>
                <c:pt idx="5990">
                  <c:v>-37.139999999995098</c:v>
                </c:pt>
                <c:pt idx="5991">
                  <c:v>-37.149999999995103</c:v>
                </c:pt>
                <c:pt idx="5992">
                  <c:v>-37.159999999995101</c:v>
                </c:pt>
                <c:pt idx="5993">
                  <c:v>-37.169999999995099</c:v>
                </c:pt>
                <c:pt idx="5994">
                  <c:v>-37.179999999995097</c:v>
                </c:pt>
                <c:pt idx="5995">
                  <c:v>-37.189999999995102</c:v>
                </c:pt>
                <c:pt idx="5996">
                  <c:v>-37.1999999999951</c:v>
                </c:pt>
                <c:pt idx="5997">
                  <c:v>-37.209999999995098</c:v>
                </c:pt>
                <c:pt idx="5998">
                  <c:v>-37.219999999995103</c:v>
                </c:pt>
                <c:pt idx="5999">
                  <c:v>-37.229999999995101</c:v>
                </c:pt>
                <c:pt idx="6000">
                  <c:v>-37.239999999995099</c:v>
                </c:pt>
              </c:numCache>
            </c:numRef>
          </c:yVal>
          <c:smooth val="1"/>
        </c:ser>
        <c:ser>
          <c:idx val="1"/>
          <c:order val="2"/>
          <c:tx>
            <c:v>1 Level</c:v>
          </c:tx>
          <c:marker>
            <c:symbol val="none"/>
          </c:marker>
          <c:xVal>
            <c:numRef>
              <c:f>Sheet6!$A$2:$A$15145</c:f>
              <c:numCache>
                <c:formatCode>General</c:formatCode>
                <c:ptCount val="1514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pt idx="2048">
                  <c:v>2049</c:v>
                </c:pt>
                <c:pt idx="2049">
                  <c:v>2050</c:v>
                </c:pt>
                <c:pt idx="2050">
                  <c:v>2051</c:v>
                </c:pt>
                <c:pt idx="2051">
                  <c:v>2052</c:v>
                </c:pt>
                <c:pt idx="2052">
                  <c:v>2053</c:v>
                </c:pt>
                <c:pt idx="2053">
                  <c:v>2054</c:v>
                </c:pt>
                <c:pt idx="2054">
                  <c:v>2055</c:v>
                </c:pt>
                <c:pt idx="2055">
                  <c:v>2056</c:v>
                </c:pt>
                <c:pt idx="2056">
                  <c:v>2057</c:v>
                </c:pt>
                <c:pt idx="2057">
                  <c:v>2058</c:v>
                </c:pt>
                <c:pt idx="2058">
                  <c:v>2059</c:v>
                </c:pt>
                <c:pt idx="2059">
                  <c:v>2060</c:v>
                </c:pt>
                <c:pt idx="2060">
                  <c:v>2061</c:v>
                </c:pt>
                <c:pt idx="2061">
                  <c:v>2062</c:v>
                </c:pt>
                <c:pt idx="2062">
                  <c:v>2063</c:v>
                </c:pt>
                <c:pt idx="2063">
                  <c:v>2064</c:v>
                </c:pt>
                <c:pt idx="2064">
                  <c:v>2065</c:v>
                </c:pt>
                <c:pt idx="2065">
                  <c:v>2066</c:v>
                </c:pt>
                <c:pt idx="2066">
                  <c:v>2067</c:v>
                </c:pt>
                <c:pt idx="2067">
                  <c:v>2068</c:v>
                </c:pt>
                <c:pt idx="2068">
                  <c:v>2069</c:v>
                </c:pt>
                <c:pt idx="2069">
                  <c:v>2070</c:v>
                </c:pt>
                <c:pt idx="2070">
                  <c:v>2071</c:v>
                </c:pt>
                <c:pt idx="2071">
                  <c:v>2072</c:v>
                </c:pt>
                <c:pt idx="2072">
                  <c:v>2073</c:v>
                </c:pt>
                <c:pt idx="2073">
                  <c:v>2074</c:v>
                </c:pt>
                <c:pt idx="2074">
                  <c:v>2075</c:v>
                </c:pt>
                <c:pt idx="2075">
                  <c:v>2076</c:v>
                </c:pt>
                <c:pt idx="2076">
                  <c:v>2077</c:v>
                </c:pt>
                <c:pt idx="2077">
                  <c:v>2078</c:v>
                </c:pt>
                <c:pt idx="2078">
                  <c:v>2079</c:v>
                </c:pt>
                <c:pt idx="2079">
                  <c:v>2080</c:v>
                </c:pt>
                <c:pt idx="2080">
                  <c:v>2081</c:v>
                </c:pt>
                <c:pt idx="2081">
                  <c:v>2082</c:v>
                </c:pt>
                <c:pt idx="2082">
                  <c:v>2083</c:v>
                </c:pt>
                <c:pt idx="2083">
                  <c:v>2084</c:v>
                </c:pt>
                <c:pt idx="2084">
                  <c:v>2085</c:v>
                </c:pt>
                <c:pt idx="2085">
                  <c:v>2086</c:v>
                </c:pt>
                <c:pt idx="2086">
                  <c:v>2087</c:v>
                </c:pt>
                <c:pt idx="2087">
                  <c:v>2088</c:v>
                </c:pt>
                <c:pt idx="2088">
                  <c:v>2089</c:v>
                </c:pt>
                <c:pt idx="2089">
                  <c:v>2090</c:v>
                </c:pt>
                <c:pt idx="2090">
                  <c:v>2091</c:v>
                </c:pt>
                <c:pt idx="2091">
                  <c:v>2092</c:v>
                </c:pt>
                <c:pt idx="2092">
                  <c:v>2093</c:v>
                </c:pt>
                <c:pt idx="2093">
                  <c:v>2094</c:v>
                </c:pt>
                <c:pt idx="2094">
                  <c:v>2095</c:v>
                </c:pt>
                <c:pt idx="2095">
                  <c:v>2096</c:v>
                </c:pt>
                <c:pt idx="2096">
                  <c:v>2097</c:v>
                </c:pt>
                <c:pt idx="2097">
                  <c:v>2098</c:v>
                </c:pt>
                <c:pt idx="2098">
                  <c:v>2099</c:v>
                </c:pt>
                <c:pt idx="2099">
                  <c:v>2100</c:v>
                </c:pt>
                <c:pt idx="2100">
                  <c:v>2101</c:v>
                </c:pt>
                <c:pt idx="2101">
                  <c:v>2102</c:v>
                </c:pt>
                <c:pt idx="2102">
                  <c:v>2103</c:v>
                </c:pt>
                <c:pt idx="2103">
                  <c:v>2104</c:v>
                </c:pt>
                <c:pt idx="2104">
                  <c:v>2105</c:v>
                </c:pt>
                <c:pt idx="2105">
                  <c:v>2106</c:v>
                </c:pt>
                <c:pt idx="2106">
                  <c:v>2107</c:v>
                </c:pt>
                <c:pt idx="2107">
                  <c:v>2108</c:v>
                </c:pt>
                <c:pt idx="2108">
                  <c:v>2109</c:v>
                </c:pt>
                <c:pt idx="2109">
                  <c:v>2110</c:v>
                </c:pt>
                <c:pt idx="2110">
                  <c:v>2111</c:v>
                </c:pt>
                <c:pt idx="2111">
                  <c:v>2112</c:v>
                </c:pt>
                <c:pt idx="2112">
                  <c:v>2113</c:v>
                </c:pt>
                <c:pt idx="2113">
                  <c:v>2114</c:v>
                </c:pt>
                <c:pt idx="2114">
                  <c:v>2115</c:v>
                </c:pt>
                <c:pt idx="2115">
                  <c:v>2116</c:v>
                </c:pt>
                <c:pt idx="2116">
                  <c:v>2117</c:v>
                </c:pt>
                <c:pt idx="2117">
                  <c:v>2118</c:v>
                </c:pt>
                <c:pt idx="2118">
                  <c:v>2119</c:v>
                </c:pt>
                <c:pt idx="2119">
                  <c:v>2120</c:v>
                </c:pt>
                <c:pt idx="2120">
                  <c:v>2121</c:v>
                </c:pt>
                <c:pt idx="2121">
                  <c:v>2122</c:v>
                </c:pt>
                <c:pt idx="2122">
                  <c:v>2123</c:v>
                </c:pt>
                <c:pt idx="2123">
                  <c:v>2124</c:v>
                </c:pt>
                <c:pt idx="2124">
                  <c:v>2125</c:v>
                </c:pt>
                <c:pt idx="2125">
                  <c:v>2126</c:v>
                </c:pt>
                <c:pt idx="2126">
                  <c:v>2127</c:v>
                </c:pt>
                <c:pt idx="2127">
                  <c:v>2128</c:v>
                </c:pt>
                <c:pt idx="2128">
                  <c:v>2129</c:v>
                </c:pt>
                <c:pt idx="2129">
                  <c:v>2130</c:v>
                </c:pt>
                <c:pt idx="2130">
                  <c:v>2131</c:v>
                </c:pt>
                <c:pt idx="2131">
                  <c:v>2132</c:v>
                </c:pt>
                <c:pt idx="2132">
                  <c:v>2133</c:v>
                </c:pt>
                <c:pt idx="2133">
                  <c:v>2134</c:v>
                </c:pt>
                <c:pt idx="2134">
                  <c:v>2135</c:v>
                </c:pt>
                <c:pt idx="2135">
                  <c:v>2136</c:v>
                </c:pt>
                <c:pt idx="2136">
                  <c:v>2137</c:v>
                </c:pt>
                <c:pt idx="2137">
                  <c:v>2138</c:v>
                </c:pt>
                <c:pt idx="2138">
                  <c:v>2139</c:v>
                </c:pt>
                <c:pt idx="2139">
                  <c:v>2140</c:v>
                </c:pt>
                <c:pt idx="2140">
                  <c:v>2141</c:v>
                </c:pt>
                <c:pt idx="2141">
                  <c:v>2142</c:v>
                </c:pt>
                <c:pt idx="2142">
                  <c:v>2143</c:v>
                </c:pt>
                <c:pt idx="2143">
                  <c:v>2144</c:v>
                </c:pt>
                <c:pt idx="2144">
                  <c:v>2145</c:v>
                </c:pt>
                <c:pt idx="2145">
                  <c:v>2146</c:v>
                </c:pt>
                <c:pt idx="2146">
                  <c:v>2147</c:v>
                </c:pt>
                <c:pt idx="2147">
                  <c:v>2148</c:v>
                </c:pt>
                <c:pt idx="2148">
                  <c:v>2149</c:v>
                </c:pt>
                <c:pt idx="2149">
                  <c:v>2150</c:v>
                </c:pt>
                <c:pt idx="2150">
                  <c:v>2151</c:v>
                </c:pt>
                <c:pt idx="2151">
                  <c:v>2152</c:v>
                </c:pt>
                <c:pt idx="2152">
                  <c:v>2153</c:v>
                </c:pt>
                <c:pt idx="2153">
                  <c:v>2154</c:v>
                </c:pt>
                <c:pt idx="2154">
                  <c:v>2155</c:v>
                </c:pt>
                <c:pt idx="2155">
                  <c:v>2156</c:v>
                </c:pt>
                <c:pt idx="2156">
                  <c:v>2157</c:v>
                </c:pt>
                <c:pt idx="2157">
                  <c:v>2158</c:v>
                </c:pt>
                <c:pt idx="2158">
                  <c:v>2159</c:v>
                </c:pt>
                <c:pt idx="2159">
                  <c:v>2160</c:v>
                </c:pt>
                <c:pt idx="2160">
                  <c:v>2161</c:v>
                </c:pt>
                <c:pt idx="2161">
                  <c:v>2162</c:v>
                </c:pt>
                <c:pt idx="2162">
                  <c:v>2163</c:v>
                </c:pt>
                <c:pt idx="2163">
                  <c:v>2164</c:v>
                </c:pt>
                <c:pt idx="2164">
                  <c:v>2165</c:v>
                </c:pt>
                <c:pt idx="2165">
                  <c:v>2166</c:v>
                </c:pt>
                <c:pt idx="2166">
                  <c:v>2167</c:v>
                </c:pt>
                <c:pt idx="2167">
                  <c:v>2168</c:v>
                </c:pt>
                <c:pt idx="2168">
                  <c:v>2169</c:v>
                </c:pt>
                <c:pt idx="2169">
                  <c:v>2170</c:v>
                </c:pt>
                <c:pt idx="2170">
                  <c:v>2171</c:v>
                </c:pt>
                <c:pt idx="2171">
                  <c:v>2172</c:v>
                </c:pt>
                <c:pt idx="2172">
                  <c:v>2173</c:v>
                </c:pt>
                <c:pt idx="2173">
                  <c:v>2174</c:v>
                </c:pt>
                <c:pt idx="2174">
                  <c:v>2175</c:v>
                </c:pt>
                <c:pt idx="2175">
                  <c:v>2176</c:v>
                </c:pt>
                <c:pt idx="2176">
                  <c:v>2177</c:v>
                </c:pt>
                <c:pt idx="2177">
                  <c:v>2178</c:v>
                </c:pt>
                <c:pt idx="2178">
                  <c:v>2179</c:v>
                </c:pt>
                <c:pt idx="2179">
                  <c:v>2180</c:v>
                </c:pt>
                <c:pt idx="2180">
                  <c:v>2181</c:v>
                </c:pt>
                <c:pt idx="2181">
                  <c:v>2182</c:v>
                </c:pt>
                <c:pt idx="2182">
                  <c:v>2183</c:v>
                </c:pt>
                <c:pt idx="2183">
                  <c:v>2184</c:v>
                </c:pt>
                <c:pt idx="2184">
                  <c:v>2185</c:v>
                </c:pt>
                <c:pt idx="2185">
                  <c:v>2186</c:v>
                </c:pt>
                <c:pt idx="2186">
                  <c:v>2187</c:v>
                </c:pt>
                <c:pt idx="2187">
                  <c:v>2188</c:v>
                </c:pt>
                <c:pt idx="2188">
                  <c:v>2189</c:v>
                </c:pt>
                <c:pt idx="2189">
                  <c:v>2190</c:v>
                </c:pt>
                <c:pt idx="2190">
                  <c:v>2191</c:v>
                </c:pt>
                <c:pt idx="2191">
                  <c:v>2192</c:v>
                </c:pt>
                <c:pt idx="2192">
                  <c:v>2193</c:v>
                </c:pt>
                <c:pt idx="2193">
                  <c:v>2194</c:v>
                </c:pt>
                <c:pt idx="2194">
                  <c:v>2195</c:v>
                </c:pt>
                <c:pt idx="2195">
                  <c:v>2196</c:v>
                </c:pt>
                <c:pt idx="2196">
                  <c:v>2197</c:v>
                </c:pt>
                <c:pt idx="2197">
                  <c:v>2198</c:v>
                </c:pt>
                <c:pt idx="2198">
                  <c:v>2199</c:v>
                </c:pt>
                <c:pt idx="2199">
                  <c:v>2200</c:v>
                </c:pt>
                <c:pt idx="2200">
                  <c:v>2201</c:v>
                </c:pt>
                <c:pt idx="2201">
                  <c:v>2202</c:v>
                </c:pt>
                <c:pt idx="2202">
                  <c:v>2203</c:v>
                </c:pt>
                <c:pt idx="2203">
                  <c:v>2204</c:v>
                </c:pt>
                <c:pt idx="2204">
                  <c:v>2205</c:v>
                </c:pt>
                <c:pt idx="2205">
                  <c:v>2206</c:v>
                </c:pt>
                <c:pt idx="2206">
                  <c:v>2207</c:v>
                </c:pt>
                <c:pt idx="2207">
                  <c:v>2208</c:v>
                </c:pt>
                <c:pt idx="2208">
                  <c:v>2209</c:v>
                </c:pt>
                <c:pt idx="2209">
                  <c:v>2210</c:v>
                </c:pt>
                <c:pt idx="2210">
                  <c:v>2211</c:v>
                </c:pt>
                <c:pt idx="2211">
                  <c:v>2212</c:v>
                </c:pt>
                <c:pt idx="2212">
                  <c:v>2213</c:v>
                </c:pt>
                <c:pt idx="2213">
                  <c:v>2214</c:v>
                </c:pt>
                <c:pt idx="2214">
                  <c:v>2215</c:v>
                </c:pt>
                <c:pt idx="2215">
                  <c:v>2216</c:v>
                </c:pt>
                <c:pt idx="2216">
                  <c:v>2217</c:v>
                </c:pt>
                <c:pt idx="2217">
                  <c:v>2218</c:v>
                </c:pt>
                <c:pt idx="2218">
                  <c:v>2219</c:v>
                </c:pt>
                <c:pt idx="2219">
                  <c:v>2220</c:v>
                </c:pt>
                <c:pt idx="2220">
                  <c:v>2221</c:v>
                </c:pt>
                <c:pt idx="2221">
                  <c:v>2222</c:v>
                </c:pt>
                <c:pt idx="2222">
                  <c:v>2223</c:v>
                </c:pt>
                <c:pt idx="2223">
                  <c:v>2224</c:v>
                </c:pt>
                <c:pt idx="2224">
                  <c:v>2225</c:v>
                </c:pt>
                <c:pt idx="2225">
                  <c:v>2226</c:v>
                </c:pt>
                <c:pt idx="2226">
                  <c:v>2227</c:v>
                </c:pt>
                <c:pt idx="2227">
                  <c:v>2228</c:v>
                </c:pt>
                <c:pt idx="2228">
                  <c:v>2229</c:v>
                </c:pt>
                <c:pt idx="2229">
                  <c:v>2230</c:v>
                </c:pt>
                <c:pt idx="2230">
                  <c:v>2231</c:v>
                </c:pt>
                <c:pt idx="2231">
                  <c:v>2232</c:v>
                </c:pt>
                <c:pt idx="2232">
                  <c:v>2233</c:v>
                </c:pt>
                <c:pt idx="2233">
                  <c:v>2234</c:v>
                </c:pt>
                <c:pt idx="2234">
                  <c:v>2235</c:v>
                </c:pt>
                <c:pt idx="2235">
                  <c:v>2236</c:v>
                </c:pt>
                <c:pt idx="2236">
                  <c:v>2237</c:v>
                </c:pt>
                <c:pt idx="2237">
                  <c:v>2238</c:v>
                </c:pt>
                <c:pt idx="2238">
                  <c:v>2239</c:v>
                </c:pt>
                <c:pt idx="2239">
                  <c:v>2240</c:v>
                </c:pt>
                <c:pt idx="2240">
                  <c:v>2241</c:v>
                </c:pt>
                <c:pt idx="2241">
                  <c:v>2242</c:v>
                </c:pt>
                <c:pt idx="2242">
                  <c:v>2243</c:v>
                </c:pt>
                <c:pt idx="2243">
                  <c:v>2244</c:v>
                </c:pt>
                <c:pt idx="2244">
                  <c:v>2245</c:v>
                </c:pt>
                <c:pt idx="2245">
                  <c:v>2246</c:v>
                </c:pt>
                <c:pt idx="2246">
                  <c:v>2247</c:v>
                </c:pt>
                <c:pt idx="2247">
                  <c:v>2248</c:v>
                </c:pt>
                <c:pt idx="2248">
                  <c:v>2249</c:v>
                </c:pt>
                <c:pt idx="2249">
                  <c:v>2250</c:v>
                </c:pt>
                <c:pt idx="2250">
                  <c:v>2251</c:v>
                </c:pt>
                <c:pt idx="2251">
                  <c:v>2252</c:v>
                </c:pt>
                <c:pt idx="2252">
                  <c:v>2253</c:v>
                </c:pt>
                <c:pt idx="2253">
                  <c:v>2254</c:v>
                </c:pt>
                <c:pt idx="2254">
                  <c:v>2255</c:v>
                </c:pt>
                <c:pt idx="2255">
                  <c:v>2256</c:v>
                </c:pt>
                <c:pt idx="2256">
                  <c:v>2257</c:v>
                </c:pt>
                <c:pt idx="2257">
                  <c:v>2258</c:v>
                </c:pt>
                <c:pt idx="2258">
                  <c:v>2259</c:v>
                </c:pt>
                <c:pt idx="2259">
                  <c:v>2260</c:v>
                </c:pt>
                <c:pt idx="2260">
                  <c:v>2261</c:v>
                </c:pt>
                <c:pt idx="2261">
                  <c:v>2262</c:v>
                </c:pt>
                <c:pt idx="2262">
                  <c:v>2263</c:v>
                </c:pt>
                <c:pt idx="2263">
                  <c:v>2264</c:v>
                </c:pt>
                <c:pt idx="2264">
                  <c:v>2265</c:v>
                </c:pt>
                <c:pt idx="2265">
                  <c:v>2266</c:v>
                </c:pt>
                <c:pt idx="2266">
                  <c:v>2267</c:v>
                </c:pt>
                <c:pt idx="2267">
                  <c:v>2268</c:v>
                </c:pt>
                <c:pt idx="2268">
                  <c:v>2269</c:v>
                </c:pt>
                <c:pt idx="2269">
                  <c:v>2270</c:v>
                </c:pt>
                <c:pt idx="2270">
                  <c:v>2271</c:v>
                </c:pt>
                <c:pt idx="2271">
                  <c:v>2272</c:v>
                </c:pt>
                <c:pt idx="2272">
                  <c:v>2273</c:v>
                </c:pt>
                <c:pt idx="2273">
                  <c:v>2274</c:v>
                </c:pt>
                <c:pt idx="2274">
                  <c:v>2275</c:v>
                </c:pt>
                <c:pt idx="2275">
                  <c:v>2276</c:v>
                </c:pt>
                <c:pt idx="2276">
                  <c:v>2277</c:v>
                </c:pt>
                <c:pt idx="2277">
                  <c:v>2278</c:v>
                </c:pt>
                <c:pt idx="2278">
                  <c:v>2279</c:v>
                </c:pt>
                <c:pt idx="2279">
                  <c:v>2280</c:v>
                </c:pt>
                <c:pt idx="2280">
                  <c:v>2281</c:v>
                </c:pt>
                <c:pt idx="2281">
                  <c:v>2282</c:v>
                </c:pt>
                <c:pt idx="2282">
                  <c:v>2283</c:v>
                </c:pt>
                <c:pt idx="2283">
                  <c:v>2284</c:v>
                </c:pt>
                <c:pt idx="2284">
                  <c:v>2285</c:v>
                </c:pt>
                <c:pt idx="2285">
                  <c:v>2286</c:v>
                </c:pt>
                <c:pt idx="2286">
                  <c:v>2287</c:v>
                </c:pt>
                <c:pt idx="2287">
                  <c:v>2288</c:v>
                </c:pt>
                <c:pt idx="2288">
                  <c:v>2289</c:v>
                </c:pt>
                <c:pt idx="2289">
                  <c:v>2290</c:v>
                </c:pt>
                <c:pt idx="2290">
                  <c:v>2291</c:v>
                </c:pt>
                <c:pt idx="2291">
                  <c:v>2292</c:v>
                </c:pt>
                <c:pt idx="2292">
                  <c:v>2293</c:v>
                </c:pt>
                <c:pt idx="2293">
                  <c:v>2294</c:v>
                </c:pt>
                <c:pt idx="2294">
                  <c:v>2295</c:v>
                </c:pt>
                <c:pt idx="2295">
                  <c:v>2296</c:v>
                </c:pt>
                <c:pt idx="2296">
                  <c:v>2297</c:v>
                </c:pt>
                <c:pt idx="2297">
                  <c:v>2298</c:v>
                </c:pt>
                <c:pt idx="2298">
                  <c:v>2299</c:v>
                </c:pt>
                <c:pt idx="2299">
                  <c:v>2300</c:v>
                </c:pt>
                <c:pt idx="2300">
                  <c:v>2301</c:v>
                </c:pt>
                <c:pt idx="2301">
                  <c:v>2302</c:v>
                </c:pt>
                <c:pt idx="2302">
                  <c:v>2303</c:v>
                </c:pt>
                <c:pt idx="2303">
                  <c:v>2304</c:v>
                </c:pt>
                <c:pt idx="2304">
                  <c:v>2305</c:v>
                </c:pt>
                <c:pt idx="2305">
                  <c:v>2306</c:v>
                </c:pt>
                <c:pt idx="2306">
                  <c:v>2307</c:v>
                </c:pt>
                <c:pt idx="2307">
                  <c:v>2308</c:v>
                </c:pt>
                <c:pt idx="2308">
                  <c:v>2309</c:v>
                </c:pt>
                <c:pt idx="2309">
                  <c:v>2310</c:v>
                </c:pt>
                <c:pt idx="2310">
                  <c:v>2311</c:v>
                </c:pt>
                <c:pt idx="2311">
                  <c:v>2312</c:v>
                </c:pt>
                <c:pt idx="2312">
                  <c:v>2313</c:v>
                </c:pt>
                <c:pt idx="2313">
                  <c:v>2314</c:v>
                </c:pt>
                <c:pt idx="2314">
                  <c:v>2315</c:v>
                </c:pt>
                <c:pt idx="2315">
                  <c:v>2316</c:v>
                </c:pt>
                <c:pt idx="2316">
                  <c:v>2317</c:v>
                </c:pt>
                <c:pt idx="2317">
                  <c:v>2318</c:v>
                </c:pt>
                <c:pt idx="2318">
                  <c:v>2319</c:v>
                </c:pt>
                <c:pt idx="2319">
                  <c:v>2320</c:v>
                </c:pt>
                <c:pt idx="2320">
                  <c:v>2321</c:v>
                </c:pt>
                <c:pt idx="2321">
                  <c:v>2322</c:v>
                </c:pt>
                <c:pt idx="2322">
                  <c:v>2323</c:v>
                </c:pt>
                <c:pt idx="2323">
                  <c:v>2324</c:v>
                </c:pt>
                <c:pt idx="2324">
                  <c:v>2325</c:v>
                </c:pt>
                <c:pt idx="2325">
                  <c:v>2326</c:v>
                </c:pt>
                <c:pt idx="2326">
                  <c:v>2327</c:v>
                </c:pt>
                <c:pt idx="2327">
                  <c:v>2328</c:v>
                </c:pt>
                <c:pt idx="2328">
                  <c:v>2329</c:v>
                </c:pt>
                <c:pt idx="2329">
                  <c:v>2330</c:v>
                </c:pt>
                <c:pt idx="2330">
                  <c:v>2331</c:v>
                </c:pt>
                <c:pt idx="2331">
                  <c:v>2332</c:v>
                </c:pt>
                <c:pt idx="2332">
                  <c:v>2333</c:v>
                </c:pt>
                <c:pt idx="2333">
                  <c:v>2334</c:v>
                </c:pt>
                <c:pt idx="2334">
                  <c:v>2335</c:v>
                </c:pt>
                <c:pt idx="2335">
                  <c:v>2336</c:v>
                </c:pt>
                <c:pt idx="2336">
                  <c:v>2337</c:v>
                </c:pt>
                <c:pt idx="2337">
                  <c:v>2338</c:v>
                </c:pt>
                <c:pt idx="2338">
                  <c:v>2339</c:v>
                </c:pt>
                <c:pt idx="2339">
                  <c:v>2340</c:v>
                </c:pt>
                <c:pt idx="2340">
                  <c:v>2341</c:v>
                </c:pt>
                <c:pt idx="2341">
                  <c:v>2342</c:v>
                </c:pt>
                <c:pt idx="2342">
                  <c:v>2343</c:v>
                </c:pt>
                <c:pt idx="2343">
                  <c:v>2344</c:v>
                </c:pt>
                <c:pt idx="2344">
                  <c:v>2345</c:v>
                </c:pt>
                <c:pt idx="2345">
                  <c:v>2346</c:v>
                </c:pt>
                <c:pt idx="2346">
                  <c:v>2347</c:v>
                </c:pt>
                <c:pt idx="2347">
                  <c:v>2348</c:v>
                </c:pt>
                <c:pt idx="2348">
                  <c:v>2349</c:v>
                </c:pt>
                <c:pt idx="2349">
                  <c:v>2350</c:v>
                </c:pt>
                <c:pt idx="2350">
                  <c:v>2351</c:v>
                </c:pt>
                <c:pt idx="2351">
                  <c:v>2352</c:v>
                </c:pt>
                <c:pt idx="2352">
                  <c:v>2353</c:v>
                </c:pt>
                <c:pt idx="2353">
                  <c:v>2354</c:v>
                </c:pt>
                <c:pt idx="2354">
                  <c:v>2355</c:v>
                </c:pt>
                <c:pt idx="2355">
                  <c:v>2356</c:v>
                </c:pt>
                <c:pt idx="2356">
                  <c:v>2357</c:v>
                </c:pt>
                <c:pt idx="2357">
                  <c:v>2358</c:v>
                </c:pt>
                <c:pt idx="2358">
                  <c:v>2359</c:v>
                </c:pt>
                <c:pt idx="2359">
                  <c:v>2360</c:v>
                </c:pt>
                <c:pt idx="2360">
                  <c:v>2361</c:v>
                </c:pt>
                <c:pt idx="2361">
                  <c:v>2362</c:v>
                </c:pt>
                <c:pt idx="2362">
                  <c:v>2363</c:v>
                </c:pt>
                <c:pt idx="2363">
                  <c:v>2364</c:v>
                </c:pt>
                <c:pt idx="2364">
                  <c:v>2365</c:v>
                </c:pt>
                <c:pt idx="2365">
                  <c:v>2366</c:v>
                </c:pt>
                <c:pt idx="2366">
                  <c:v>2367</c:v>
                </c:pt>
                <c:pt idx="2367">
                  <c:v>2368</c:v>
                </c:pt>
                <c:pt idx="2368">
                  <c:v>2369</c:v>
                </c:pt>
                <c:pt idx="2369">
                  <c:v>2370</c:v>
                </c:pt>
                <c:pt idx="2370">
                  <c:v>2371</c:v>
                </c:pt>
                <c:pt idx="2371">
                  <c:v>2372</c:v>
                </c:pt>
                <c:pt idx="2372">
                  <c:v>2373</c:v>
                </c:pt>
                <c:pt idx="2373">
                  <c:v>2374</c:v>
                </c:pt>
                <c:pt idx="2374">
                  <c:v>2375</c:v>
                </c:pt>
                <c:pt idx="2375">
                  <c:v>2376</c:v>
                </c:pt>
                <c:pt idx="2376">
                  <c:v>2377</c:v>
                </c:pt>
                <c:pt idx="2377">
                  <c:v>2378</c:v>
                </c:pt>
                <c:pt idx="2378">
                  <c:v>2379</c:v>
                </c:pt>
                <c:pt idx="2379">
                  <c:v>2380</c:v>
                </c:pt>
                <c:pt idx="2380">
                  <c:v>2381</c:v>
                </c:pt>
                <c:pt idx="2381">
                  <c:v>2382</c:v>
                </c:pt>
                <c:pt idx="2382">
                  <c:v>2383</c:v>
                </c:pt>
                <c:pt idx="2383">
                  <c:v>2384</c:v>
                </c:pt>
                <c:pt idx="2384">
                  <c:v>2385</c:v>
                </c:pt>
                <c:pt idx="2385">
                  <c:v>2386</c:v>
                </c:pt>
                <c:pt idx="2386">
                  <c:v>2387</c:v>
                </c:pt>
                <c:pt idx="2387">
                  <c:v>2388</c:v>
                </c:pt>
                <c:pt idx="2388">
                  <c:v>2389</c:v>
                </c:pt>
                <c:pt idx="2389">
                  <c:v>2390</c:v>
                </c:pt>
                <c:pt idx="2390">
                  <c:v>2391</c:v>
                </c:pt>
                <c:pt idx="2391">
                  <c:v>2392</c:v>
                </c:pt>
                <c:pt idx="2392">
                  <c:v>2393</c:v>
                </c:pt>
                <c:pt idx="2393">
                  <c:v>2394</c:v>
                </c:pt>
                <c:pt idx="2394">
                  <c:v>2395</c:v>
                </c:pt>
                <c:pt idx="2395">
                  <c:v>2396</c:v>
                </c:pt>
                <c:pt idx="2396">
                  <c:v>2397</c:v>
                </c:pt>
                <c:pt idx="2397">
                  <c:v>2398</c:v>
                </c:pt>
                <c:pt idx="2398">
                  <c:v>2399</c:v>
                </c:pt>
                <c:pt idx="2399">
                  <c:v>2400</c:v>
                </c:pt>
                <c:pt idx="2400">
                  <c:v>2401</c:v>
                </c:pt>
                <c:pt idx="2401">
                  <c:v>2402</c:v>
                </c:pt>
                <c:pt idx="2402">
                  <c:v>2403</c:v>
                </c:pt>
                <c:pt idx="2403">
                  <c:v>2404</c:v>
                </c:pt>
                <c:pt idx="2404">
                  <c:v>2405</c:v>
                </c:pt>
                <c:pt idx="2405">
                  <c:v>2406</c:v>
                </c:pt>
                <c:pt idx="2406">
                  <c:v>2407</c:v>
                </c:pt>
                <c:pt idx="2407">
                  <c:v>2408</c:v>
                </c:pt>
                <c:pt idx="2408">
                  <c:v>2409</c:v>
                </c:pt>
                <c:pt idx="2409">
                  <c:v>2410</c:v>
                </c:pt>
                <c:pt idx="2410">
                  <c:v>2411</c:v>
                </c:pt>
                <c:pt idx="2411">
                  <c:v>2412</c:v>
                </c:pt>
                <c:pt idx="2412">
                  <c:v>2413</c:v>
                </c:pt>
                <c:pt idx="2413">
                  <c:v>2414</c:v>
                </c:pt>
                <c:pt idx="2414">
                  <c:v>2415</c:v>
                </c:pt>
                <c:pt idx="2415">
                  <c:v>2416</c:v>
                </c:pt>
                <c:pt idx="2416">
                  <c:v>2417</c:v>
                </c:pt>
                <c:pt idx="2417">
                  <c:v>2418</c:v>
                </c:pt>
                <c:pt idx="2418">
                  <c:v>2419</c:v>
                </c:pt>
                <c:pt idx="2419">
                  <c:v>2420</c:v>
                </c:pt>
                <c:pt idx="2420">
                  <c:v>2421</c:v>
                </c:pt>
                <c:pt idx="2421">
                  <c:v>2422</c:v>
                </c:pt>
                <c:pt idx="2422">
                  <c:v>2423</c:v>
                </c:pt>
                <c:pt idx="2423">
                  <c:v>2424</c:v>
                </c:pt>
                <c:pt idx="2424">
                  <c:v>2425</c:v>
                </c:pt>
                <c:pt idx="2425">
                  <c:v>2426</c:v>
                </c:pt>
                <c:pt idx="2426">
                  <c:v>2427</c:v>
                </c:pt>
                <c:pt idx="2427">
                  <c:v>2428</c:v>
                </c:pt>
                <c:pt idx="2428">
                  <c:v>2429</c:v>
                </c:pt>
                <c:pt idx="2429">
                  <c:v>2430</c:v>
                </c:pt>
                <c:pt idx="2430">
                  <c:v>2431</c:v>
                </c:pt>
                <c:pt idx="2431">
                  <c:v>2432</c:v>
                </c:pt>
                <c:pt idx="2432">
                  <c:v>2433</c:v>
                </c:pt>
                <c:pt idx="2433">
                  <c:v>2434</c:v>
                </c:pt>
                <c:pt idx="2434">
                  <c:v>2435</c:v>
                </c:pt>
                <c:pt idx="2435">
                  <c:v>2436</c:v>
                </c:pt>
                <c:pt idx="2436">
                  <c:v>2437</c:v>
                </c:pt>
                <c:pt idx="2437">
                  <c:v>2438</c:v>
                </c:pt>
                <c:pt idx="2438">
                  <c:v>2439</c:v>
                </c:pt>
                <c:pt idx="2439">
                  <c:v>2440</c:v>
                </c:pt>
                <c:pt idx="2440">
                  <c:v>2441</c:v>
                </c:pt>
                <c:pt idx="2441">
                  <c:v>2442</c:v>
                </c:pt>
                <c:pt idx="2442">
                  <c:v>2443</c:v>
                </c:pt>
                <c:pt idx="2443">
                  <c:v>2444</c:v>
                </c:pt>
                <c:pt idx="2444">
                  <c:v>2445</c:v>
                </c:pt>
                <c:pt idx="2445">
                  <c:v>2446</c:v>
                </c:pt>
                <c:pt idx="2446">
                  <c:v>2447</c:v>
                </c:pt>
                <c:pt idx="2447">
                  <c:v>2448</c:v>
                </c:pt>
                <c:pt idx="2448">
                  <c:v>2449</c:v>
                </c:pt>
                <c:pt idx="2449">
                  <c:v>2450</c:v>
                </c:pt>
                <c:pt idx="2450">
                  <c:v>2451</c:v>
                </c:pt>
                <c:pt idx="2451">
                  <c:v>2452</c:v>
                </c:pt>
                <c:pt idx="2452">
                  <c:v>2453</c:v>
                </c:pt>
                <c:pt idx="2453">
                  <c:v>2454</c:v>
                </c:pt>
                <c:pt idx="2454">
                  <c:v>2455</c:v>
                </c:pt>
                <c:pt idx="2455">
                  <c:v>2456</c:v>
                </c:pt>
                <c:pt idx="2456">
                  <c:v>2457</c:v>
                </c:pt>
                <c:pt idx="2457">
                  <c:v>2458</c:v>
                </c:pt>
                <c:pt idx="2458">
                  <c:v>2459</c:v>
                </c:pt>
                <c:pt idx="2459">
                  <c:v>2460</c:v>
                </c:pt>
                <c:pt idx="2460">
                  <c:v>2461</c:v>
                </c:pt>
                <c:pt idx="2461">
                  <c:v>2462</c:v>
                </c:pt>
                <c:pt idx="2462">
                  <c:v>2463</c:v>
                </c:pt>
                <c:pt idx="2463">
                  <c:v>2464</c:v>
                </c:pt>
                <c:pt idx="2464">
                  <c:v>2465</c:v>
                </c:pt>
                <c:pt idx="2465">
                  <c:v>2466</c:v>
                </c:pt>
                <c:pt idx="2466">
                  <c:v>2467</c:v>
                </c:pt>
                <c:pt idx="2467">
                  <c:v>2468</c:v>
                </c:pt>
                <c:pt idx="2468">
                  <c:v>2469</c:v>
                </c:pt>
                <c:pt idx="2469">
                  <c:v>2470</c:v>
                </c:pt>
                <c:pt idx="2470">
                  <c:v>2471</c:v>
                </c:pt>
                <c:pt idx="2471">
                  <c:v>2472</c:v>
                </c:pt>
                <c:pt idx="2472">
                  <c:v>2473</c:v>
                </c:pt>
                <c:pt idx="2473">
                  <c:v>2474</c:v>
                </c:pt>
                <c:pt idx="2474">
                  <c:v>2475</c:v>
                </c:pt>
                <c:pt idx="2475">
                  <c:v>2476</c:v>
                </c:pt>
                <c:pt idx="2476">
                  <c:v>2477</c:v>
                </c:pt>
                <c:pt idx="2477">
                  <c:v>2478</c:v>
                </c:pt>
                <c:pt idx="2478">
                  <c:v>2479</c:v>
                </c:pt>
                <c:pt idx="2479">
                  <c:v>2480</c:v>
                </c:pt>
                <c:pt idx="2480">
                  <c:v>2481</c:v>
                </c:pt>
                <c:pt idx="2481">
                  <c:v>2482</c:v>
                </c:pt>
                <c:pt idx="2482">
                  <c:v>2483</c:v>
                </c:pt>
                <c:pt idx="2483">
                  <c:v>2484</c:v>
                </c:pt>
                <c:pt idx="2484">
                  <c:v>2485</c:v>
                </c:pt>
                <c:pt idx="2485">
                  <c:v>2486</c:v>
                </c:pt>
                <c:pt idx="2486">
                  <c:v>2487</c:v>
                </c:pt>
                <c:pt idx="2487">
                  <c:v>2488</c:v>
                </c:pt>
                <c:pt idx="2488">
                  <c:v>2489</c:v>
                </c:pt>
                <c:pt idx="2489">
                  <c:v>2490</c:v>
                </c:pt>
                <c:pt idx="2490">
                  <c:v>2491</c:v>
                </c:pt>
                <c:pt idx="2491">
                  <c:v>2492</c:v>
                </c:pt>
                <c:pt idx="2492">
                  <c:v>2493</c:v>
                </c:pt>
                <c:pt idx="2493">
                  <c:v>2494</c:v>
                </c:pt>
                <c:pt idx="2494">
                  <c:v>2495</c:v>
                </c:pt>
                <c:pt idx="2495">
                  <c:v>2496</c:v>
                </c:pt>
                <c:pt idx="2496">
                  <c:v>2497</c:v>
                </c:pt>
                <c:pt idx="2497">
                  <c:v>2498</c:v>
                </c:pt>
                <c:pt idx="2498">
                  <c:v>2499</c:v>
                </c:pt>
                <c:pt idx="2499">
                  <c:v>2500</c:v>
                </c:pt>
                <c:pt idx="2500">
                  <c:v>2501</c:v>
                </c:pt>
                <c:pt idx="2501">
                  <c:v>2502</c:v>
                </c:pt>
                <c:pt idx="2502">
                  <c:v>2503</c:v>
                </c:pt>
                <c:pt idx="2503">
                  <c:v>2504</c:v>
                </c:pt>
                <c:pt idx="2504">
                  <c:v>2505</c:v>
                </c:pt>
                <c:pt idx="2505">
                  <c:v>2506</c:v>
                </c:pt>
                <c:pt idx="2506">
                  <c:v>2507</c:v>
                </c:pt>
                <c:pt idx="2507">
                  <c:v>2508</c:v>
                </c:pt>
                <c:pt idx="2508">
                  <c:v>2509</c:v>
                </c:pt>
                <c:pt idx="2509">
                  <c:v>2510</c:v>
                </c:pt>
                <c:pt idx="2510">
                  <c:v>2511</c:v>
                </c:pt>
                <c:pt idx="2511">
                  <c:v>2512</c:v>
                </c:pt>
                <c:pt idx="2512">
                  <c:v>2513</c:v>
                </c:pt>
                <c:pt idx="2513">
                  <c:v>2514</c:v>
                </c:pt>
                <c:pt idx="2514">
                  <c:v>2515</c:v>
                </c:pt>
                <c:pt idx="2515">
                  <c:v>2516</c:v>
                </c:pt>
                <c:pt idx="2516">
                  <c:v>2517</c:v>
                </c:pt>
                <c:pt idx="2517">
                  <c:v>2518</c:v>
                </c:pt>
                <c:pt idx="2518">
                  <c:v>2519</c:v>
                </c:pt>
                <c:pt idx="2519">
                  <c:v>2520</c:v>
                </c:pt>
                <c:pt idx="2520">
                  <c:v>2521</c:v>
                </c:pt>
                <c:pt idx="2521">
                  <c:v>2522</c:v>
                </c:pt>
                <c:pt idx="2522">
                  <c:v>2523</c:v>
                </c:pt>
                <c:pt idx="2523">
                  <c:v>2524</c:v>
                </c:pt>
                <c:pt idx="2524">
                  <c:v>2525</c:v>
                </c:pt>
                <c:pt idx="2525">
                  <c:v>2526</c:v>
                </c:pt>
                <c:pt idx="2526">
                  <c:v>2527</c:v>
                </c:pt>
                <c:pt idx="2527">
                  <c:v>2528</c:v>
                </c:pt>
                <c:pt idx="2528">
                  <c:v>2529</c:v>
                </c:pt>
                <c:pt idx="2529">
                  <c:v>2530</c:v>
                </c:pt>
                <c:pt idx="2530">
                  <c:v>2531</c:v>
                </c:pt>
                <c:pt idx="2531">
                  <c:v>2532</c:v>
                </c:pt>
                <c:pt idx="2532">
                  <c:v>2533</c:v>
                </c:pt>
                <c:pt idx="2533">
                  <c:v>2534</c:v>
                </c:pt>
                <c:pt idx="2534">
                  <c:v>2535</c:v>
                </c:pt>
                <c:pt idx="2535">
                  <c:v>2536</c:v>
                </c:pt>
                <c:pt idx="2536">
                  <c:v>2537</c:v>
                </c:pt>
                <c:pt idx="2537">
                  <c:v>2538</c:v>
                </c:pt>
                <c:pt idx="2538">
                  <c:v>2539</c:v>
                </c:pt>
                <c:pt idx="2539">
                  <c:v>2540</c:v>
                </c:pt>
                <c:pt idx="2540">
                  <c:v>2541</c:v>
                </c:pt>
                <c:pt idx="2541">
                  <c:v>2542</c:v>
                </c:pt>
                <c:pt idx="2542">
                  <c:v>2543</c:v>
                </c:pt>
                <c:pt idx="2543">
                  <c:v>2544</c:v>
                </c:pt>
                <c:pt idx="2544">
                  <c:v>2545</c:v>
                </c:pt>
                <c:pt idx="2545">
                  <c:v>2546</c:v>
                </c:pt>
                <c:pt idx="2546">
                  <c:v>2547</c:v>
                </c:pt>
                <c:pt idx="2547">
                  <c:v>2548</c:v>
                </c:pt>
                <c:pt idx="2548">
                  <c:v>2549</c:v>
                </c:pt>
                <c:pt idx="2549">
                  <c:v>2550</c:v>
                </c:pt>
                <c:pt idx="2550">
                  <c:v>2551</c:v>
                </c:pt>
                <c:pt idx="2551">
                  <c:v>2552</c:v>
                </c:pt>
                <c:pt idx="2552">
                  <c:v>2553</c:v>
                </c:pt>
                <c:pt idx="2553">
                  <c:v>2554</c:v>
                </c:pt>
                <c:pt idx="2554">
                  <c:v>2555</c:v>
                </c:pt>
                <c:pt idx="2555">
                  <c:v>2556</c:v>
                </c:pt>
                <c:pt idx="2556">
                  <c:v>2557</c:v>
                </c:pt>
                <c:pt idx="2557">
                  <c:v>2558</c:v>
                </c:pt>
                <c:pt idx="2558">
                  <c:v>2559</c:v>
                </c:pt>
                <c:pt idx="2559">
                  <c:v>2560</c:v>
                </c:pt>
                <c:pt idx="2560">
                  <c:v>2561</c:v>
                </c:pt>
                <c:pt idx="2561">
                  <c:v>2562</c:v>
                </c:pt>
                <c:pt idx="2562">
                  <c:v>2563</c:v>
                </c:pt>
                <c:pt idx="2563">
                  <c:v>2564</c:v>
                </c:pt>
                <c:pt idx="2564">
                  <c:v>2565</c:v>
                </c:pt>
                <c:pt idx="2565">
                  <c:v>2566</c:v>
                </c:pt>
                <c:pt idx="2566">
                  <c:v>2567</c:v>
                </c:pt>
                <c:pt idx="2567">
                  <c:v>2568</c:v>
                </c:pt>
                <c:pt idx="2568">
                  <c:v>2569</c:v>
                </c:pt>
                <c:pt idx="2569">
                  <c:v>2570</c:v>
                </c:pt>
                <c:pt idx="2570">
                  <c:v>2571</c:v>
                </c:pt>
                <c:pt idx="2571">
                  <c:v>2572</c:v>
                </c:pt>
                <c:pt idx="2572">
                  <c:v>2573</c:v>
                </c:pt>
                <c:pt idx="2573">
                  <c:v>2574</c:v>
                </c:pt>
                <c:pt idx="2574">
                  <c:v>2575</c:v>
                </c:pt>
                <c:pt idx="2575">
                  <c:v>2576</c:v>
                </c:pt>
                <c:pt idx="2576">
                  <c:v>2577</c:v>
                </c:pt>
                <c:pt idx="2577">
                  <c:v>2578</c:v>
                </c:pt>
                <c:pt idx="2578">
                  <c:v>2579</c:v>
                </c:pt>
                <c:pt idx="2579">
                  <c:v>2580</c:v>
                </c:pt>
                <c:pt idx="2580">
                  <c:v>2581</c:v>
                </c:pt>
                <c:pt idx="2581">
                  <c:v>2582</c:v>
                </c:pt>
                <c:pt idx="2582">
                  <c:v>2583</c:v>
                </c:pt>
                <c:pt idx="2583">
                  <c:v>2584</c:v>
                </c:pt>
                <c:pt idx="2584">
                  <c:v>2585</c:v>
                </c:pt>
                <c:pt idx="2585">
                  <c:v>2586</c:v>
                </c:pt>
                <c:pt idx="2586">
                  <c:v>2587</c:v>
                </c:pt>
                <c:pt idx="2587">
                  <c:v>2588</c:v>
                </c:pt>
                <c:pt idx="2588">
                  <c:v>2589</c:v>
                </c:pt>
                <c:pt idx="2589">
                  <c:v>2590</c:v>
                </c:pt>
                <c:pt idx="2590">
                  <c:v>2591</c:v>
                </c:pt>
                <c:pt idx="2591">
                  <c:v>2592</c:v>
                </c:pt>
                <c:pt idx="2592">
                  <c:v>2593</c:v>
                </c:pt>
                <c:pt idx="2593">
                  <c:v>2594</c:v>
                </c:pt>
                <c:pt idx="2594">
                  <c:v>2595</c:v>
                </c:pt>
                <c:pt idx="2595">
                  <c:v>2596</c:v>
                </c:pt>
                <c:pt idx="2596">
                  <c:v>2597</c:v>
                </c:pt>
                <c:pt idx="2597">
                  <c:v>2598</c:v>
                </c:pt>
                <c:pt idx="2598">
                  <c:v>2599</c:v>
                </c:pt>
                <c:pt idx="2599">
                  <c:v>2600</c:v>
                </c:pt>
                <c:pt idx="2600">
                  <c:v>2601</c:v>
                </c:pt>
                <c:pt idx="2601">
                  <c:v>2602</c:v>
                </c:pt>
                <c:pt idx="2602">
                  <c:v>2603</c:v>
                </c:pt>
                <c:pt idx="2603">
                  <c:v>2604</c:v>
                </c:pt>
                <c:pt idx="2604">
                  <c:v>2605</c:v>
                </c:pt>
                <c:pt idx="2605">
                  <c:v>2606</c:v>
                </c:pt>
                <c:pt idx="2606">
                  <c:v>2607</c:v>
                </c:pt>
                <c:pt idx="2607">
                  <c:v>2608</c:v>
                </c:pt>
                <c:pt idx="2608">
                  <c:v>2609</c:v>
                </c:pt>
                <c:pt idx="2609">
                  <c:v>2610</c:v>
                </c:pt>
                <c:pt idx="2610">
                  <c:v>2611</c:v>
                </c:pt>
                <c:pt idx="2611">
                  <c:v>2612</c:v>
                </c:pt>
                <c:pt idx="2612">
                  <c:v>2613</c:v>
                </c:pt>
                <c:pt idx="2613">
                  <c:v>2614</c:v>
                </c:pt>
                <c:pt idx="2614">
                  <c:v>2615</c:v>
                </c:pt>
                <c:pt idx="2615">
                  <c:v>2616</c:v>
                </c:pt>
                <c:pt idx="2616">
                  <c:v>2617</c:v>
                </c:pt>
                <c:pt idx="2617">
                  <c:v>2618</c:v>
                </c:pt>
                <c:pt idx="2618">
                  <c:v>2619</c:v>
                </c:pt>
                <c:pt idx="2619">
                  <c:v>2620</c:v>
                </c:pt>
                <c:pt idx="2620">
                  <c:v>2621</c:v>
                </c:pt>
                <c:pt idx="2621">
                  <c:v>2622</c:v>
                </c:pt>
                <c:pt idx="2622">
                  <c:v>2623</c:v>
                </c:pt>
                <c:pt idx="2623">
                  <c:v>2624</c:v>
                </c:pt>
                <c:pt idx="2624">
                  <c:v>2625</c:v>
                </c:pt>
                <c:pt idx="2625">
                  <c:v>2626</c:v>
                </c:pt>
                <c:pt idx="2626">
                  <c:v>2627</c:v>
                </c:pt>
                <c:pt idx="2627">
                  <c:v>2628</c:v>
                </c:pt>
                <c:pt idx="2628">
                  <c:v>2629</c:v>
                </c:pt>
                <c:pt idx="2629">
                  <c:v>2630</c:v>
                </c:pt>
                <c:pt idx="2630">
                  <c:v>2631</c:v>
                </c:pt>
                <c:pt idx="2631">
                  <c:v>2632</c:v>
                </c:pt>
                <c:pt idx="2632">
                  <c:v>2633</c:v>
                </c:pt>
                <c:pt idx="2633">
                  <c:v>2634</c:v>
                </c:pt>
                <c:pt idx="2634">
                  <c:v>2635</c:v>
                </c:pt>
                <c:pt idx="2635">
                  <c:v>2636</c:v>
                </c:pt>
                <c:pt idx="2636">
                  <c:v>2637</c:v>
                </c:pt>
                <c:pt idx="2637">
                  <c:v>2638</c:v>
                </c:pt>
                <c:pt idx="2638">
                  <c:v>2639</c:v>
                </c:pt>
                <c:pt idx="2639">
                  <c:v>2640</c:v>
                </c:pt>
                <c:pt idx="2640">
                  <c:v>2641</c:v>
                </c:pt>
                <c:pt idx="2641">
                  <c:v>2642</c:v>
                </c:pt>
                <c:pt idx="2642">
                  <c:v>2643</c:v>
                </c:pt>
                <c:pt idx="2643">
                  <c:v>2644</c:v>
                </c:pt>
                <c:pt idx="2644">
                  <c:v>2645</c:v>
                </c:pt>
                <c:pt idx="2645">
                  <c:v>2646</c:v>
                </c:pt>
                <c:pt idx="2646">
                  <c:v>2647</c:v>
                </c:pt>
                <c:pt idx="2647">
                  <c:v>2648</c:v>
                </c:pt>
                <c:pt idx="2648">
                  <c:v>2649</c:v>
                </c:pt>
                <c:pt idx="2649">
                  <c:v>2650</c:v>
                </c:pt>
                <c:pt idx="2650">
                  <c:v>2651</c:v>
                </c:pt>
                <c:pt idx="2651">
                  <c:v>2652</c:v>
                </c:pt>
                <c:pt idx="2652">
                  <c:v>2653</c:v>
                </c:pt>
                <c:pt idx="2653">
                  <c:v>2654</c:v>
                </c:pt>
                <c:pt idx="2654">
                  <c:v>2655</c:v>
                </c:pt>
                <c:pt idx="2655">
                  <c:v>2656</c:v>
                </c:pt>
                <c:pt idx="2656">
                  <c:v>2657</c:v>
                </c:pt>
                <c:pt idx="2657">
                  <c:v>2658</c:v>
                </c:pt>
                <c:pt idx="2658">
                  <c:v>2659</c:v>
                </c:pt>
                <c:pt idx="2659">
                  <c:v>2660</c:v>
                </c:pt>
                <c:pt idx="2660">
                  <c:v>2661</c:v>
                </c:pt>
                <c:pt idx="2661">
                  <c:v>2662</c:v>
                </c:pt>
                <c:pt idx="2662">
                  <c:v>2663</c:v>
                </c:pt>
                <c:pt idx="2663">
                  <c:v>2664</c:v>
                </c:pt>
                <c:pt idx="2664">
                  <c:v>2665</c:v>
                </c:pt>
                <c:pt idx="2665">
                  <c:v>2666</c:v>
                </c:pt>
                <c:pt idx="2666">
                  <c:v>2667</c:v>
                </c:pt>
                <c:pt idx="2667">
                  <c:v>2668</c:v>
                </c:pt>
                <c:pt idx="2668">
                  <c:v>2669</c:v>
                </c:pt>
                <c:pt idx="2669">
                  <c:v>2670</c:v>
                </c:pt>
                <c:pt idx="2670">
                  <c:v>2671</c:v>
                </c:pt>
                <c:pt idx="2671">
                  <c:v>2672</c:v>
                </c:pt>
                <c:pt idx="2672">
                  <c:v>2673</c:v>
                </c:pt>
                <c:pt idx="2673">
                  <c:v>2674</c:v>
                </c:pt>
                <c:pt idx="2674">
                  <c:v>2675</c:v>
                </c:pt>
                <c:pt idx="2675">
                  <c:v>2676</c:v>
                </c:pt>
                <c:pt idx="2676">
                  <c:v>2677</c:v>
                </c:pt>
                <c:pt idx="2677">
                  <c:v>2678</c:v>
                </c:pt>
                <c:pt idx="2678">
                  <c:v>2679</c:v>
                </c:pt>
                <c:pt idx="2679">
                  <c:v>2680</c:v>
                </c:pt>
                <c:pt idx="2680">
                  <c:v>2681</c:v>
                </c:pt>
                <c:pt idx="2681">
                  <c:v>2682</c:v>
                </c:pt>
                <c:pt idx="2682">
                  <c:v>2683</c:v>
                </c:pt>
                <c:pt idx="2683">
                  <c:v>2684</c:v>
                </c:pt>
                <c:pt idx="2684">
                  <c:v>2685</c:v>
                </c:pt>
                <c:pt idx="2685">
                  <c:v>2686</c:v>
                </c:pt>
                <c:pt idx="2686">
                  <c:v>2687</c:v>
                </c:pt>
                <c:pt idx="2687">
                  <c:v>2688</c:v>
                </c:pt>
                <c:pt idx="2688">
                  <c:v>2689</c:v>
                </c:pt>
                <c:pt idx="2689">
                  <c:v>2690</c:v>
                </c:pt>
                <c:pt idx="2690">
                  <c:v>2691</c:v>
                </c:pt>
                <c:pt idx="2691">
                  <c:v>2692</c:v>
                </c:pt>
                <c:pt idx="2692">
                  <c:v>2693</c:v>
                </c:pt>
                <c:pt idx="2693">
                  <c:v>2694</c:v>
                </c:pt>
                <c:pt idx="2694">
                  <c:v>2695</c:v>
                </c:pt>
                <c:pt idx="2695">
                  <c:v>2696</c:v>
                </c:pt>
                <c:pt idx="2696">
                  <c:v>2697</c:v>
                </c:pt>
                <c:pt idx="2697">
                  <c:v>2698</c:v>
                </c:pt>
                <c:pt idx="2698">
                  <c:v>2699</c:v>
                </c:pt>
                <c:pt idx="2699">
                  <c:v>2700</c:v>
                </c:pt>
                <c:pt idx="2700">
                  <c:v>2701</c:v>
                </c:pt>
                <c:pt idx="2701">
                  <c:v>2702</c:v>
                </c:pt>
                <c:pt idx="2702">
                  <c:v>2703</c:v>
                </c:pt>
                <c:pt idx="2703">
                  <c:v>2704</c:v>
                </c:pt>
                <c:pt idx="2704">
                  <c:v>2705</c:v>
                </c:pt>
                <c:pt idx="2705">
                  <c:v>2706</c:v>
                </c:pt>
                <c:pt idx="2706">
                  <c:v>2707</c:v>
                </c:pt>
                <c:pt idx="2707">
                  <c:v>2708</c:v>
                </c:pt>
                <c:pt idx="2708">
                  <c:v>2709</c:v>
                </c:pt>
                <c:pt idx="2709">
                  <c:v>2710</c:v>
                </c:pt>
                <c:pt idx="2710">
                  <c:v>2711</c:v>
                </c:pt>
                <c:pt idx="2711">
                  <c:v>2712</c:v>
                </c:pt>
                <c:pt idx="2712">
                  <c:v>2713</c:v>
                </c:pt>
                <c:pt idx="2713">
                  <c:v>2714</c:v>
                </c:pt>
                <c:pt idx="2714">
                  <c:v>2715</c:v>
                </c:pt>
                <c:pt idx="2715">
                  <c:v>2716</c:v>
                </c:pt>
                <c:pt idx="2716">
                  <c:v>2717</c:v>
                </c:pt>
                <c:pt idx="2717">
                  <c:v>2718</c:v>
                </c:pt>
                <c:pt idx="2718">
                  <c:v>2719</c:v>
                </c:pt>
                <c:pt idx="2719">
                  <c:v>2720</c:v>
                </c:pt>
                <c:pt idx="2720">
                  <c:v>2721</c:v>
                </c:pt>
                <c:pt idx="2721">
                  <c:v>2722</c:v>
                </c:pt>
                <c:pt idx="2722">
                  <c:v>2723</c:v>
                </c:pt>
                <c:pt idx="2723">
                  <c:v>2724</c:v>
                </c:pt>
                <c:pt idx="2724">
                  <c:v>2725</c:v>
                </c:pt>
                <c:pt idx="2725">
                  <c:v>2726</c:v>
                </c:pt>
                <c:pt idx="2726">
                  <c:v>2727</c:v>
                </c:pt>
                <c:pt idx="2727">
                  <c:v>2728</c:v>
                </c:pt>
                <c:pt idx="2728">
                  <c:v>2729</c:v>
                </c:pt>
                <c:pt idx="2729">
                  <c:v>2730</c:v>
                </c:pt>
                <c:pt idx="2730">
                  <c:v>2731</c:v>
                </c:pt>
                <c:pt idx="2731">
                  <c:v>2732</c:v>
                </c:pt>
                <c:pt idx="2732">
                  <c:v>2733</c:v>
                </c:pt>
                <c:pt idx="2733">
                  <c:v>2734</c:v>
                </c:pt>
                <c:pt idx="2734">
                  <c:v>2735</c:v>
                </c:pt>
                <c:pt idx="2735">
                  <c:v>2736</c:v>
                </c:pt>
                <c:pt idx="2736">
                  <c:v>2737</c:v>
                </c:pt>
                <c:pt idx="2737">
                  <c:v>2738</c:v>
                </c:pt>
                <c:pt idx="2738">
                  <c:v>2739</c:v>
                </c:pt>
                <c:pt idx="2739">
                  <c:v>2740</c:v>
                </c:pt>
                <c:pt idx="2740">
                  <c:v>2741</c:v>
                </c:pt>
                <c:pt idx="2741">
                  <c:v>2742</c:v>
                </c:pt>
                <c:pt idx="2742">
                  <c:v>2743</c:v>
                </c:pt>
                <c:pt idx="2743">
                  <c:v>2744</c:v>
                </c:pt>
                <c:pt idx="2744">
                  <c:v>2745</c:v>
                </c:pt>
                <c:pt idx="2745">
                  <c:v>2746</c:v>
                </c:pt>
                <c:pt idx="2746">
                  <c:v>2747</c:v>
                </c:pt>
                <c:pt idx="2747">
                  <c:v>2748</c:v>
                </c:pt>
                <c:pt idx="2748">
                  <c:v>2749</c:v>
                </c:pt>
                <c:pt idx="2749">
                  <c:v>2750</c:v>
                </c:pt>
                <c:pt idx="2750">
                  <c:v>2751</c:v>
                </c:pt>
                <c:pt idx="2751">
                  <c:v>2752</c:v>
                </c:pt>
                <c:pt idx="2752">
                  <c:v>2753</c:v>
                </c:pt>
                <c:pt idx="2753">
                  <c:v>2754</c:v>
                </c:pt>
                <c:pt idx="2754">
                  <c:v>2755</c:v>
                </c:pt>
                <c:pt idx="2755">
                  <c:v>2756</c:v>
                </c:pt>
                <c:pt idx="2756">
                  <c:v>2757</c:v>
                </c:pt>
                <c:pt idx="2757">
                  <c:v>2758</c:v>
                </c:pt>
                <c:pt idx="2758">
                  <c:v>2759</c:v>
                </c:pt>
                <c:pt idx="2759">
                  <c:v>2760</c:v>
                </c:pt>
                <c:pt idx="2760">
                  <c:v>2761</c:v>
                </c:pt>
                <c:pt idx="2761">
                  <c:v>2762</c:v>
                </c:pt>
                <c:pt idx="2762">
                  <c:v>2763</c:v>
                </c:pt>
                <c:pt idx="2763">
                  <c:v>2764</c:v>
                </c:pt>
                <c:pt idx="2764">
                  <c:v>2765</c:v>
                </c:pt>
                <c:pt idx="2765">
                  <c:v>2766</c:v>
                </c:pt>
                <c:pt idx="2766">
                  <c:v>2767</c:v>
                </c:pt>
                <c:pt idx="2767">
                  <c:v>2768</c:v>
                </c:pt>
                <c:pt idx="2768">
                  <c:v>2769</c:v>
                </c:pt>
                <c:pt idx="2769">
                  <c:v>2770</c:v>
                </c:pt>
                <c:pt idx="2770">
                  <c:v>2771</c:v>
                </c:pt>
                <c:pt idx="2771">
                  <c:v>2772</c:v>
                </c:pt>
                <c:pt idx="2772">
                  <c:v>2773</c:v>
                </c:pt>
                <c:pt idx="2773">
                  <c:v>2774</c:v>
                </c:pt>
                <c:pt idx="2774">
                  <c:v>2775</c:v>
                </c:pt>
                <c:pt idx="2775">
                  <c:v>2776</c:v>
                </c:pt>
                <c:pt idx="2776">
                  <c:v>2777</c:v>
                </c:pt>
                <c:pt idx="2777">
                  <c:v>2778</c:v>
                </c:pt>
                <c:pt idx="2778">
                  <c:v>2779</c:v>
                </c:pt>
                <c:pt idx="2779">
                  <c:v>2780</c:v>
                </c:pt>
                <c:pt idx="2780">
                  <c:v>2781</c:v>
                </c:pt>
                <c:pt idx="2781">
                  <c:v>2782</c:v>
                </c:pt>
                <c:pt idx="2782">
                  <c:v>2783</c:v>
                </c:pt>
                <c:pt idx="2783">
                  <c:v>2784</c:v>
                </c:pt>
                <c:pt idx="2784">
                  <c:v>2785</c:v>
                </c:pt>
                <c:pt idx="2785">
                  <c:v>2786</c:v>
                </c:pt>
                <c:pt idx="2786">
                  <c:v>2787</c:v>
                </c:pt>
                <c:pt idx="2787">
                  <c:v>2788</c:v>
                </c:pt>
                <c:pt idx="2788">
                  <c:v>2789</c:v>
                </c:pt>
                <c:pt idx="2789">
                  <c:v>2790</c:v>
                </c:pt>
                <c:pt idx="2790">
                  <c:v>2791</c:v>
                </c:pt>
                <c:pt idx="2791">
                  <c:v>2792</c:v>
                </c:pt>
                <c:pt idx="2792">
                  <c:v>2793</c:v>
                </c:pt>
                <c:pt idx="2793">
                  <c:v>2794</c:v>
                </c:pt>
                <c:pt idx="2794">
                  <c:v>2795</c:v>
                </c:pt>
                <c:pt idx="2795">
                  <c:v>2796</c:v>
                </c:pt>
                <c:pt idx="2796">
                  <c:v>2797</c:v>
                </c:pt>
                <c:pt idx="2797">
                  <c:v>2798</c:v>
                </c:pt>
                <c:pt idx="2798">
                  <c:v>2799</c:v>
                </c:pt>
                <c:pt idx="2799">
                  <c:v>2800</c:v>
                </c:pt>
                <c:pt idx="2800">
                  <c:v>2801</c:v>
                </c:pt>
                <c:pt idx="2801">
                  <c:v>2802</c:v>
                </c:pt>
                <c:pt idx="2802">
                  <c:v>2803</c:v>
                </c:pt>
                <c:pt idx="2803">
                  <c:v>2804</c:v>
                </c:pt>
                <c:pt idx="2804">
                  <c:v>2805</c:v>
                </c:pt>
                <c:pt idx="2805">
                  <c:v>2806</c:v>
                </c:pt>
                <c:pt idx="2806">
                  <c:v>2807</c:v>
                </c:pt>
                <c:pt idx="2807">
                  <c:v>2808</c:v>
                </c:pt>
                <c:pt idx="2808">
                  <c:v>2809</c:v>
                </c:pt>
                <c:pt idx="2809">
                  <c:v>2810</c:v>
                </c:pt>
                <c:pt idx="2810">
                  <c:v>2811</c:v>
                </c:pt>
                <c:pt idx="2811">
                  <c:v>2812</c:v>
                </c:pt>
                <c:pt idx="2812">
                  <c:v>2813</c:v>
                </c:pt>
                <c:pt idx="2813">
                  <c:v>2814</c:v>
                </c:pt>
                <c:pt idx="2814">
                  <c:v>2815</c:v>
                </c:pt>
                <c:pt idx="2815">
                  <c:v>2816</c:v>
                </c:pt>
                <c:pt idx="2816">
                  <c:v>2817</c:v>
                </c:pt>
                <c:pt idx="2817">
                  <c:v>2818</c:v>
                </c:pt>
                <c:pt idx="2818">
                  <c:v>2819</c:v>
                </c:pt>
                <c:pt idx="2819">
                  <c:v>2820</c:v>
                </c:pt>
                <c:pt idx="2820">
                  <c:v>2821</c:v>
                </c:pt>
                <c:pt idx="2821">
                  <c:v>2822</c:v>
                </c:pt>
                <c:pt idx="2822">
                  <c:v>2823</c:v>
                </c:pt>
                <c:pt idx="2823">
                  <c:v>2824</c:v>
                </c:pt>
                <c:pt idx="2824">
                  <c:v>2825</c:v>
                </c:pt>
                <c:pt idx="2825">
                  <c:v>2826</c:v>
                </c:pt>
                <c:pt idx="2826">
                  <c:v>2827</c:v>
                </c:pt>
                <c:pt idx="2827">
                  <c:v>2828</c:v>
                </c:pt>
                <c:pt idx="2828">
                  <c:v>2829</c:v>
                </c:pt>
                <c:pt idx="2829">
                  <c:v>2830</c:v>
                </c:pt>
                <c:pt idx="2830">
                  <c:v>2831</c:v>
                </c:pt>
                <c:pt idx="2831">
                  <c:v>2832</c:v>
                </c:pt>
                <c:pt idx="2832">
                  <c:v>2833</c:v>
                </c:pt>
                <c:pt idx="2833">
                  <c:v>2834</c:v>
                </c:pt>
                <c:pt idx="2834">
                  <c:v>2835</c:v>
                </c:pt>
                <c:pt idx="2835">
                  <c:v>2836</c:v>
                </c:pt>
                <c:pt idx="2836">
                  <c:v>2837</c:v>
                </c:pt>
                <c:pt idx="2837">
                  <c:v>2838</c:v>
                </c:pt>
                <c:pt idx="2838">
                  <c:v>2839</c:v>
                </c:pt>
                <c:pt idx="2839">
                  <c:v>2840</c:v>
                </c:pt>
                <c:pt idx="2840">
                  <c:v>2841</c:v>
                </c:pt>
                <c:pt idx="2841">
                  <c:v>2842</c:v>
                </c:pt>
                <c:pt idx="2842">
                  <c:v>2843</c:v>
                </c:pt>
                <c:pt idx="2843">
                  <c:v>2844</c:v>
                </c:pt>
                <c:pt idx="2844">
                  <c:v>2845</c:v>
                </c:pt>
                <c:pt idx="2845">
                  <c:v>2846</c:v>
                </c:pt>
                <c:pt idx="2846">
                  <c:v>2847</c:v>
                </c:pt>
                <c:pt idx="2847">
                  <c:v>2848</c:v>
                </c:pt>
                <c:pt idx="2848">
                  <c:v>2849</c:v>
                </c:pt>
                <c:pt idx="2849">
                  <c:v>2850</c:v>
                </c:pt>
                <c:pt idx="2850">
                  <c:v>2851</c:v>
                </c:pt>
                <c:pt idx="2851">
                  <c:v>2852</c:v>
                </c:pt>
                <c:pt idx="2852">
                  <c:v>2853</c:v>
                </c:pt>
                <c:pt idx="2853">
                  <c:v>2854</c:v>
                </c:pt>
                <c:pt idx="2854">
                  <c:v>2855</c:v>
                </c:pt>
                <c:pt idx="2855">
                  <c:v>2856</c:v>
                </c:pt>
                <c:pt idx="2856">
                  <c:v>2857</c:v>
                </c:pt>
                <c:pt idx="2857">
                  <c:v>2858</c:v>
                </c:pt>
                <c:pt idx="2858">
                  <c:v>2859</c:v>
                </c:pt>
                <c:pt idx="2859">
                  <c:v>2860</c:v>
                </c:pt>
                <c:pt idx="2860">
                  <c:v>2861</c:v>
                </c:pt>
                <c:pt idx="2861">
                  <c:v>2862</c:v>
                </c:pt>
                <c:pt idx="2862">
                  <c:v>2863</c:v>
                </c:pt>
                <c:pt idx="2863">
                  <c:v>2864</c:v>
                </c:pt>
                <c:pt idx="2864">
                  <c:v>2865</c:v>
                </c:pt>
                <c:pt idx="2865">
                  <c:v>2866</c:v>
                </c:pt>
                <c:pt idx="2866">
                  <c:v>2867</c:v>
                </c:pt>
                <c:pt idx="2867">
                  <c:v>2868</c:v>
                </c:pt>
                <c:pt idx="2868">
                  <c:v>2869</c:v>
                </c:pt>
                <c:pt idx="2869">
                  <c:v>2870</c:v>
                </c:pt>
                <c:pt idx="2870">
                  <c:v>2871</c:v>
                </c:pt>
                <c:pt idx="2871">
                  <c:v>2872</c:v>
                </c:pt>
                <c:pt idx="2872">
                  <c:v>2873</c:v>
                </c:pt>
                <c:pt idx="2873">
                  <c:v>2874</c:v>
                </c:pt>
                <c:pt idx="2874">
                  <c:v>2875</c:v>
                </c:pt>
                <c:pt idx="2875">
                  <c:v>2876</c:v>
                </c:pt>
                <c:pt idx="2876">
                  <c:v>2877</c:v>
                </c:pt>
                <c:pt idx="2877">
                  <c:v>2878</c:v>
                </c:pt>
                <c:pt idx="2878">
                  <c:v>2879</c:v>
                </c:pt>
                <c:pt idx="2879">
                  <c:v>2880</c:v>
                </c:pt>
                <c:pt idx="2880">
                  <c:v>2881</c:v>
                </c:pt>
                <c:pt idx="2881">
                  <c:v>2882</c:v>
                </c:pt>
                <c:pt idx="2882">
                  <c:v>2883</c:v>
                </c:pt>
                <c:pt idx="2883">
                  <c:v>2884</c:v>
                </c:pt>
                <c:pt idx="2884">
                  <c:v>2885</c:v>
                </c:pt>
                <c:pt idx="2885">
                  <c:v>2886</c:v>
                </c:pt>
                <c:pt idx="2886">
                  <c:v>2887</c:v>
                </c:pt>
                <c:pt idx="2887">
                  <c:v>2888</c:v>
                </c:pt>
                <c:pt idx="2888">
                  <c:v>2889</c:v>
                </c:pt>
                <c:pt idx="2889">
                  <c:v>2890</c:v>
                </c:pt>
                <c:pt idx="2890">
                  <c:v>2891</c:v>
                </c:pt>
                <c:pt idx="2891">
                  <c:v>2892</c:v>
                </c:pt>
                <c:pt idx="2892">
                  <c:v>2893</c:v>
                </c:pt>
                <c:pt idx="2893">
                  <c:v>2894</c:v>
                </c:pt>
                <c:pt idx="2894">
                  <c:v>2895</c:v>
                </c:pt>
                <c:pt idx="2895">
                  <c:v>2896</c:v>
                </c:pt>
                <c:pt idx="2896">
                  <c:v>2897</c:v>
                </c:pt>
                <c:pt idx="2897">
                  <c:v>2898</c:v>
                </c:pt>
                <c:pt idx="2898">
                  <c:v>2899</c:v>
                </c:pt>
                <c:pt idx="2899">
                  <c:v>2900</c:v>
                </c:pt>
                <c:pt idx="2900">
                  <c:v>2901</c:v>
                </c:pt>
                <c:pt idx="2901">
                  <c:v>2902</c:v>
                </c:pt>
                <c:pt idx="2902">
                  <c:v>2903</c:v>
                </c:pt>
                <c:pt idx="2903">
                  <c:v>2904</c:v>
                </c:pt>
                <c:pt idx="2904">
                  <c:v>2905</c:v>
                </c:pt>
                <c:pt idx="2905">
                  <c:v>2906</c:v>
                </c:pt>
                <c:pt idx="2906">
                  <c:v>2907</c:v>
                </c:pt>
                <c:pt idx="2907">
                  <c:v>2908</c:v>
                </c:pt>
                <c:pt idx="2908">
                  <c:v>2909</c:v>
                </c:pt>
                <c:pt idx="2909">
                  <c:v>2910</c:v>
                </c:pt>
                <c:pt idx="2910">
                  <c:v>2911</c:v>
                </c:pt>
                <c:pt idx="2911">
                  <c:v>2912</c:v>
                </c:pt>
                <c:pt idx="2912">
                  <c:v>2913</c:v>
                </c:pt>
                <c:pt idx="2913">
                  <c:v>2914</c:v>
                </c:pt>
                <c:pt idx="2914">
                  <c:v>2915</c:v>
                </c:pt>
                <c:pt idx="2915">
                  <c:v>2916</c:v>
                </c:pt>
                <c:pt idx="2916">
                  <c:v>2917</c:v>
                </c:pt>
                <c:pt idx="2917">
                  <c:v>2918</c:v>
                </c:pt>
                <c:pt idx="2918">
                  <c:v>2919</c:v>
                </c:pt>
                <c:pt idx="2919">
                  <c:v>2920</c:v>
                </c:pt>
                <c:pt idx="2920">
                  <c:v>2921</c:v>
                </c:pt>
                <c:pt idx="2921">
                  <c:v>2922</c:v>
                </c:pt>
                <c:pt idx="2922">
                  <c:v>2923</c:v>
                </c:pt>
                <c:pt idx="2923">
                  <c:v>2924</c:v>
                </c:pt>
                <c:pt idx="2924">
                  <c:v>2925</c:v>
                </c:pt>
                <c:pt idx="2925">
                  <c:v>2926</c:v>
                </c:pt>
                <c:pt idx="2926">
                  <c:v>2927</c:v>
                </c:pt>
                <c:pt idx="2927">
                  <c:v>2928</c:v>
                </c:pt>
                <c:pt idx="2928">
                  <c:v>2929</c:v>
                </c:pt>
                <c:pt idx="2929">
                  <c:v>2930</c:v>
                </c:pt>
                <c:pt idx="2930">
                  <c:v>2931</c:v>
                </c:pt>
                <c:pt idx="2931">
                  <c:v>2932</c:v>
                </c:pt>
                <c:pt idx="2932">
                  <c:v>2933</c:v>
                </c:pt>
                <c:pt idx="2933">
                  <c:v>2934</c:v>
                </c:pt>
                <c:pt idx="2934">
                  <c:v>2935</c:v>
                </c:pt>
                <c:pt idx="2935">
                  <c:v>2936</c:v>
                </c:pt>
                <c:pt idx="2936">
                  <c:v>2937</c:v>
                </c:pt>
                <c:pt idx="2937">
                  <c:v>2938</c:v>
                </c:pt>
                <c:pt idx="2938">
                  <c:v>2939</c:v>
                </c:pt>
                <c:pt idx="2939">
                  <c:v>2940</c:v>
                </c:pt>
                <c:pt idx="2940">
                  <c:v>2941</c:v>
                </c:pt>
                <c:pt idx="2941">
                  <c:v>2942</c:v>
                </c:pt>
                <c:pt idx="2942">
                  <c:v>2943</c:v>
                </c:pt>
                <c:pt idx="2943">
                  <c:v>2944</c:v>
                </c:pt>
                <c:pt idx="2944">
                  <c:v>2945</c:v>
                </c:pt>
                <c:pt idx="2945">
                  <c:v>2946</c:v>
                </c:pt>
                <c:pt idx="2946">
                  <c:v>2947</c:v>
                </c:pt>
                <c:pt idx="2947">
                  <c:v>2948</c:v>
                </c:pt>
                <c:pt idx="2948">
                  <c:v>2949</c:v>
                </c:pt>
                <c:pt idx="2949">
                  <c:v>2950</c:v>
                </c:pt>
                <c:pt idx="2950">
                  <c:v>2951</c:v>
                </c:pt>
                <c:pt idx="2951">
                  <c:v>2952</c:v>
                </c:pt>
                <c:pt idx="2952">
                  <c:v>2953</c:v>
                </c:pt>
                <c:pt idx="2953">
                  <c:v>2954</c:v>
                </c:pt>
                <c:pt idx="2954">
                  <c:v>2955</c:v>
                </c:pt>
                <c:pt idx="2955">
                  <c:v>2956</c:v>
                </c:pt>
                <c:pt idx="2956">
                  <c:v>2957</c:v>
                </c:pt>
                <c:pt idx="2957">
                  <c:v>2958</c:v>
                </c:pt>
                <c:pt idx="2958">
                  <c:v>2959</c:v>
                </c:pt>
                <c:pt idx="2959">
                  <c:v>2960</c:v>
                </c:pt>
                <c:pt idx="2960">
                  <c:v>2961</c:v>
                </c:pt>
                <c:pt idx="2961">
                  <c:v>2962</c:v>
                </c:pt>
                <c:pt idx="2962">
                  <c:v>2963</c:v>
                </c:pt>
                <c:pt idx="2963">
                  <c:v>2964</c:v>
                </c:pt>
                <c:pt idx="2964">
                  <c:v>2965</c:v>
                </c:pt>
                <c:pt idx="2965">
                  <c:v>2966</c:v>
                </c:pt>
                <c:pt idx="2966">
                  <c:v>2967</c:v>
                </c:pt>
                <c:pt idx="2967">
                  <c:v>2968</c:v>
                </c:pt>
                <c:pt idx="2968">
                  <c:v>2969</c:v>
                </c:pt>
                <c:pt idx="2969">
                  <c:v>2970</c:v>
                </c:pt>
                <c:pt idx="2970">
                  <c:v>2971</c:v>
                </c:pt>
                <c:pt idx="2971">
                  <c:v>2972</c:v>
                </c:pt>
                <c:pt idx="2972">
                  <c:v>2973</c:v>
                </c:pt>
                <c:pt idx="2973">
                  <c:v>2974</c:v>
                </c:pt>
                <c:pt idx="2974">
                  <c:v>2975</c:v>
                </c:pt>
                <c:pt idx="2975">
                  <c:v>2976</c:v>
                </c:pt>
                <c:pt idx="2976">
                  <c:v>2977</c:v>
                </c:pt>
                <c:pt idx="2977">
                  <c:v>2978</c:v>
                </c:pt>
                <c:pt idx="2978">
                  <c:v>2979</c:v>
                </c:pt>
                <c:pt idx="2979">
                  <c:v>2980</c:v>
                </c:pt>
                <c:pt idx="2980">
                  <c:v>2981</c:v>
                </c:pt>
                <c:pt idx="2981">
                  <c:v>2982</c:v>
                </c:pt>
                <c:pt idx="2982">
                  <c:v>2983</c:v>
                </c:pt>
                <c:pt idx="2983">
                  <c:v>2984</c:v>
                </c:pt>
                <c:pt idx="2984">
                  <c:v>2985</c:v>
                </c:pt>
                <c:pt idx="2985">
                  <c:v>2986</c:v>
                </c:pt>
                <c:pt idx="2986">
                  <c:v>2987</c:v>
                </c:pt>
                <c:pt idx="2987">
                  <c:v>2988</c:v>
                </c:pt>
                <c:pt idx="2988">
                  <c:v>2989</c:v>
                </c:pt>
                <c:pt idx="2989">
                  <c:v>2990</c:v>
                </c:pt>
                <c:pt idx="2990">
                  <c:v>2991</c:v>
                </c:pt>
                <c:pt idx="2991">
                  <c:v>2992</c:v>
                </c:pt>
                <c:pt idx="2992">
                  <c:v>2993</c:v>
                </c:pt>
                <c:pt idx="2993">
                  <c:v>2994</c:v>
                </c:pt>
                <c:pt idx="2994">
                  <c:v>2995</c:v>
                </c:pt>
                <c:pt idx="2995">
                  <c:v>2996</c:v>
                </c:pt>
                <c:pt idx="2996">
                  <c:v>2997</c:v>
                </c:pt>
                <c:pt idx="2997">
                  <c:v>2998</c:v>
                </c:pt>
                <c:pt idx="2998">
                  <c:v>2999</c:v>
                </c:pt>
                <c:pt idx="2999">
                  <c:v>3000</c:v>
                </c:pt>
                <c:pt idx="3000">
                  <c:v>3001</c:v>
                </c:pt>
                <c:pt idx="3001">
                  <c:v>3002</c:v>
                </c:pt>
                <c:pt idx="3002">
                  <c:v>3003</c:v>
                </c:pt>
                <c:pt idx="3003">
                  <c:v>3004</c:v>
                </c:pt>
                <c:pt idx="3004">
                  <c:v>3005</c:v>
                </c:pt>
                <c:pt idx="3005">
                  <c:v>3006</c:v>
                </c:pt>
                <c:pt idx="3006">
                  <c:v>3007</c:v>
                </c:pt>
                <c:pt idx="3007">
                  <c:v>3008</c:v>
                </c:pt>
                <c:pt idx="3008">
                  <c:v>3009</c:v>
                </c:pt>
                <c:pt idx="3009">
                  <c:v>3010</c:v>
                </c:pt>
                <c:pt idx="3010">
                  <c:v>3011</c:v>
                </c:pt>
                <c:pt idx="3011">
                  <c:v>3012</c:v>
                </c:pt>
                <c:pt idx="3012">
                  <c:v>3013</c:v>
                </c:pt>
                <c:pt idx="3013">
                  <c:v>3014</c:v>
                </c:pt>
                <c:pt idx="3014">
                  <c:v>3015</c:v>
                </c:pt>
                <c:pt idx="3015">
                  <c:v>3016</c:v>
                </c:pt>
                <c:pt idx="3016">
                  <c:v>3017</c:v>
                </c:pt>
                <c:pt idx="3017">
                  <c:v>3018</c:v>
                </c:pt>
                <c:pt idx="3018">
                  <c:v>3019</c:v>
                </c:pt>
                <c:pt idx="3019">
                  <c:v>3020</c:v>
                </c:pt>
                <c:pt idx="3020">
                  <c:v>3021</c:v>
                </c:pt>
                <c:pt idx="3021">
                  <c:v>3022</c:v>
                </c:pt>
                <c:pt idx="3022">
                  <c:v>3023</c:v>
                </c:pt>
                <c:pt idx="3023">
                  <c:v>3024</c:v>
                </c:pt>
                <c:pt idx="3024">
                  <c:v>3025</c:v>
                </c:pt>
                <c:pt idx="3025">
                  <c:v>3026</c:v>
                </c:pt>
                <c:pt idx="3026">
                  <c:v>3027</c:v>
                </c:pt>
                <c:pt idx="3027">
                  <c:v>3028</c:v>
                </c:pt>
                <c:pt idx="3028">
                  <c:v>3029</c:v>
                </c:pt>
                <c:pt idx="3029">
                  <c:v>3030</c:v>
                </c:pt>
                <c:pt idx="3030">
                  <c:v>3031</c:v>
                </c:pt>
                <c:pt idx="3031">
                  <c:v>3032</c:v>
                </c:pt>
                <c:pt idx="3032">
                  <c:v>3033</c:v>
                </c:pt>
                <c:pt idx="3033">
                  <c:v>3034</c:v>
                </c:pt>
                <c:pt idx="3034">
                  <c:v>3035</c:v>
                </c:pt>
                <c:pt idx="3035">
                  <c:v>3036</c:v>
                </c:pt>
                <c:pt idx="3036">
                  <c:v>3037</c:v>
                </c:pt>
                <c:pt idx="3037">
                  <c:v>3038</c:v>
                </c:pt>
                <c:pt idx="3038">
                  <c:v>3039</c:v>
                </c:pt>
                <c:pt idx="3039">
                  <c:v>3040</c:v>
                </c:pt>
                <c:pt idx="3040">
                  <c:v>3041</c:v>
                </c:pt>
                <c:pt idx="3041">
                  <c:v>3042</c:v>
                </c:pt>
                <c:pt idx="3042">
                  <c:v>3043</c:v>
                </c:pt>
                <c:pt idx="3043">
                  <c:v>3044</c:v>
                </c:pt>
                <c:pt idx="3044">
                  <c:v>3045</c:v>
                </c:pt>
                <c:pt idx="3045">
                  <c:v>3046</c:v>
                </c:pt>
                <c:pt idx="3046">
                  <c:v>3047</c:v>
                </c:pt>
                <c:pt idx="3047">
                  <c:v>3048</c:v>
                </c:pt>
                <c:pt idx="3048">
                  <c:v>3049</c:v>
                </c:pt>
                <c:pt idx="3049">
                  <c:v>3050</c:v>
                </c:pt>
                <c:pt idx="3050">
                  <c:v>3051</c:v>
                </c:pt>
                <c:pt idx="3051">
                  <c:v>3052</c:v>
                </c:pt>
                <c:pt idx="3052">
                  <c:v>3053</c:v>
                </c:pt>
                <c:pt idx="3053">
                  <c:v>3054</c:v>
                </c:pt>
                <c:pt idx="3054">
                  <c:v>3055</c:v>
                </c:pt>
                <c:pt idx="3055">
                  <c:v>3056</c:v>
                </c:pt>
                <c:pt idx="3056">
                  <c:v>3057</c:v>
                </c:pt>
                <c:pt idx="3057">
                  <c:v>3058</c:v>
                </c:pt>
                <c:pt idx="3058">
                  <c:v>3059</c:v>
                </c:pt>
                <c:pt idx="3059">
                  <c:v>3060</c:v>
                </c:pt>
                <c:pt idx="3060">
                  <c:v>3061</c:v>
                </c:pt>
                <c:pt idx="3061">
                  <c:v>3062</c:v>
                </c:pt>
                <c:pt idx="3062">
                  <c:v>3063</c:v>
                </c:pt>
                <c:pt idx="3063">
                  <c:v>3064</c:v>
                </c:pt>
                <c:pt idx="3064">
                  <c:v>3065</c:v>
                </c:pt>
                <c:pt idx="3065">
                  <c:v>3066</c:v>
                </c:pt>
                <c:pt idx="3066">
                  <c:v>3067</c:v>
                </c:pt>
                <c:pt idx="3067">
                  <c:v>3068</c:v>
                </c:pt>
                <c:pt idx="3068">
                  <c:v>3069</c:v>
                </c:pt>
                <c:pt idx="3069">
                  <c:v>3070</c:v>
                </c:pt>
                <c:pt idx="3070">
                  <c:v>3071</c:v>
                </c:pt>
                <c:pt idx="3071">
                  <c:v>3072</c:v>
                </c:pt>
                <c:pt idx="3072">
                  <c:v>3073</c:v>
                </c:pt>
                <c:pt idx="3073">
                  <c:v>3074</c:v>
                </c:pt>
                <c:pt idx="3074">
                  <c:v>3075</c:v>
                </c:pt>
                <c:pt idx="3075">
                  <c:v>3076</c:v>
                </c:pt>
                <c:pt idx="3076">
                  <c:v>3077</c:v>
                </c:pt>
                <c:pt idx="3077">
                  <c:v>3078</c:v>
                </c:pt>
                <c:pt idx="3078">
                  <c:v>3079</c:v>
                </c:pt>
                <c:pt idx="3079">
                  <c:v>3080</c:v>
                </c:pt>
                <c:pt idx="3080">
                  <c:v>3081</c:v>
                </c:pt>
                <c:pt idx="3081">
                  <c:v>3082</c:v>
                </c:pt>
                <c:pt idx="3082">
                  <c:v>3083</c:v>
                </c:pt>
                <c:pt idx="3083">
                  <c:v>3084</c:v>
                </c:pt>
                <c:pt idx="3084">
                  <c:v>3085</c:v>
                </c:pt>
                <c:pt idx="3085">
                  <c:v>3086</c:v>
                </c:pt>
                <c:pt idx="3086">
                  <c:v>3087</c:v>
                </c:pt>
                <c:pt idx="3087">
                  <c:v>3088</c:v>
                </c:pt>
                <c:pt idx="3088">
                  <c:v>3089</c:v>
                </c:pt>
                <c:pt idx="3089">
                  <c:v>3090</c:v>
                </c:pt>
                <c:pt idx="3090">
                  <c:v>3091</c:v>
                </c:pt>
                <c:pt idx="3091">
                  <c:v>3092</c:v>
                </c:pt>
                <c:pt idx="3092">
                  <c:v>3093</c:v>
                </c:pt>
                <c:pt idx="3093">
                  <c:v>3094</c:v>
                </c:pt>
                <c:pt idx="3094">
                  <c:v>3095</c:v>
                </c:pt>
                <c:pt idx="3095">
                  <c:v>3096</c:v>
                </c:pt>
                <c:pt idx="3096">
                  <c:v>3097</c:v>
                </c:pt>
                <c:pt idx="3097">
                  <c:v>3098</c:v>
                </c:pt>
                <c:pt idx="3098">
                  <c:v>3099</c:v>
                </c:pt>
                <c:pt idx="3099">
                  <c:v>3100</c:v>
                </c:pt>
                <c:pt idx="3100">
                  <c:v>3101</c:v>
                </c:pt>
                <c:pt idx="3101">
                  <c:v>3102</c:v>
                </c:pt>
                <c:pt idx="3102">
                  <c:v>3103</c:v>
                </c:pt>
                <c:pt idx="3103">
                  <c:v>3104</c:v>
                </c:pt>
                <c:pt idx="3104">
                  <c:v>3105</c:v>
                </c:pt>
                <c:pt idx="3105">
                  <c:v>3106</c:v>
                </c:pt>
                <c:pt idx="3106">
                  <c:v>3107</c:v>
                </c:pt>
                <c:pt idx="3107">
                  <c:v>3108</c:v>
                </c:pt>
                <c:pt idx="3108">
                  <c:v>3109</c:v>
                </c:pt>
                <c:pt idx="3109">
                  <c:v>3110</c:v>
                </c:pt>
                <c:pt idx="3110">
                  <c:v>3111</c:v>
                </c:pt>
                <c:pt idx="3111">
                  <c:v>3112</c:v>
                </c:pt>
                <c:pt idx="3112">
                  <c:v>3113</c:v>
                </c:pt>
                <c:pt idx="3113">
                  <c:v>3114</c:v>
                </c:pt>
                <c:pt idx="3114">
                  <c:v>3115</c:v>
                </c:pt>
                <c:pt idx="3115">
                  <c:v>3116</c:v>
                </c:pt>
                <c:pt idx="3116">
                  <c:v>3117</c:v>
                </c:pt>
                <c:pt idx="3117">
                  <c:v>3118</c:v>
                </c:pt>
                <c:pt idx="3118">
                  <c:v>3119</c:v>
                </c:pt>
                <c:pt idx="3119">
                  <c:v>3120</c:v>
                </c:pt>
                <c:pt idx="3120">
                  <c:v>3121</c:v>
                </c:pt>
                <c:pt idx="3121">
                  <c:v>3122</c:v>
                </c:pt>
                <c:pt idx="3122">
                  <c:v>3123</c:v>
                </c:pt>
                <c:pt idx="3123">
                  <c:v>3124</c:v>
                </c:pt>
                <c:pt idx="3124">
                  <c:v>3125</c:v>
                </c:pt>
                <c:pt idx="3125">
                  <c:v>3126</c:v>
                </c:pt>
                <c:pt idx="3126">
                  <c:v>3127</c:v>
                </c:pt>
                <c:pt idx="3127">
                  <c:v>3128</c:v>
                </c:pt>
                <c:pt idx="3128">
                  <c:v>3129</c:v>
                </c:pt>
                <c:pt idx="3129">
                  <c:v>3130</c:v>
                </c:pt>
                <c:pt idx="3130">
                  <c:v>3131</c:v>
                </c:pt>
                <c:pt idx="3131">
                  <c:v>3132</c:v>
                </c:pt>
                <c:pt idx="3132">
                  <c:v>3133</c:v>
                </c:pt>
                <c:pt idx="3133">
                  <c:v>3134</c:v>
                </c:pt>
                <c:pt idx="3134">
                  <c:v>3135</c:v>
                </c:pt>
                <c:pt idx="3135">
                  <c:v>3136</c:v>
                </c:pt>
                <c:pt idx="3136">
                  <c:v>3137</c:v>
                </c:pt>
                <c:pt idx="3137">
                  <c:v>3138</c:v>
                </c:pt>
                <c:pt idx="3138">
                  <c:v>3139</c:v>
                </c:pt>
                <c:pt idx="3139">
                  <c:v>3140</c:v>
                </c:pt>
                <c:pt idx="3140">
                  <c:v>3141</c:v>
                </c:pt>
                <c:pt idx="3141">
                  <c:v>3142</c:v>
                </c:pt>
                <c:pt idx="3142">
                  <c:v>3143</c:v>
                </c:pt>
                <c:pt idx="3143">
                  <c:v>3144</c:v>
                </c:pt>
                <c:pt idx="3144">
                  <c:v>3145</c:v>
                </c:pt>
                <c:pt idx="3145">
                  <c:v>3146</c:v>
                </c:pt>
                <c:pt idx="3146">
                  <c:v>3147</c:v>
                </c:pt>
                <c:pt idx="3147">
                  <c:v>3148</c:v>
                </c:pt>
                <c:pt idx="3148">
                  <c:v>3149</c:v>
                </c:pt>
                <c:pt idx="3149">
                  <c:v>3150</c:v>
                </c:pt>
                <c:pt idx="3150">
                  <c:v>3151</c:v>
                </c:pt>
                <c:pt idx="3151">
                  <c:v>3152</c:v>
                </c:pt>
                <c:pt idx="3152">
                  <c:v>3153</c:v>
                </c:pt>
                <c:pt idx="3153">
                  <c:v>3154</c:v>
                </c:pt>
                <c:pt idx="3154">
                  <c:v>3155</c:v>
                </c:pt>
                <c:pt idx="3155">
                  <c:v>3156</c:v>
                </c:pt>
                <c:pt idx="3156">
                  <c:v>3157</c:v>
                </c:pt>
                <c:pt idx="3157">
                  <c:v>3158</c:v>
                </c:pt>
                <c:pt idx="3158">
                  <c:v>3159</c:v>
                </c:pt>
                <c:pt idx="3159">
                  <c:v>3160</c:v>
                </c:pt>
                <c:pt idx="3160">
                  <c:v>3161</c:v>
                </c:pt>
                <c:pt idx="3161">
                  <c:v>3162</c:v>
                </c:pt>
                <c:pt idx="3162">
                  <c:v>3163</c:v>
                </c:pt>
                <c:pt idx="3163">
                  <c:v>3164</c:v>
                </c:pt>
                <c:pt idx="3164">
                  <c:v>3165</c:v>
                </c:pt>
                <c:pt idx="3165">
                  <c:v>3166</c:v>
                </c:pt>
                <c:pt idx="3166">
                  <c:v>3167</c:v>
                </c:pt>
                <c:pt idx="3167">
                  <c:v>3168</c:v>
                </c:pt>
                <c:pt idx="3168">
                  <c:v>3169</c:v>
                </c:pt>
                <c:pt idx="3169">
                  <c:v>3170</c:v>
                </c:pt>
                <c:pt idx="3170">
                  <c:v>3171</c:v>
                </c:pt>
                <c:pt idx="3171">
                  <c:v>3172</c:v>
                </c:pt>
                <c:pt idx="3172">
                  <c:v>3173</c:v>
                </c:pt>
                <c:pt idx="3173">
                  <c:v>3174</c:v>
                </c:pt>
                <c:pt idx="3174">
                  <c:v>3175</c:v>
                </c:pt>
                <c:pt idx="3175">
                  <c:v>3176</c:v>
                </c:pt>
                <c:pt idx="3176">
                  <c:v>3177</c:v>
                </c:pt>
                <c:pt idx="3177">
                  <c:v>3178</c:v>
                </c:pt>
                <c:pt idx="3178">
                  <c:v>3179</c:v>
                </c:pt>
                <c:pt idx="3179">
                  <c:v>3180</c:v>
                </c:pt>
                <c:pt idx="3180">
                  <c:v>3181</c:v>
                </c:pt>
                <c:pt idx="3181">
                  <c:v>3182</c:v>
                </c:pt>
                <c:pt idx="3182">
                  <c:v>3183</c:v>
                </c:pt>
                <c:pt idx="3183">
                  <c:v>3184</c:v>
                </c:pt>
                <c:pt idx="3184">
                  <c:v>3185</c:v>
                </c:pt>
                <c:pt idx="3185">
                  <c:v>3186</c:v>
                </c:pt>
                <c:pt idx="3186">
                  <c:v>3187</c:v>
                </c:pt>
                <c:pt idx="3187">
                  <c:v>3188</c:v>
                </c:pt>
                <c:pt idx="3188">
                  <c:v>3189</c:v>
                </c:pt>
                <c:pt idx="3189">
                  <c:v>3190</c:v>
                </c:pt>
                <c:pt idx="3190">
                  <c:v>3191</c:v>
                </c:pt>
                <c:pt idx="3191">
                  <c:v>3192</c:v>
                </c:pt>
                <c:pt idx="3192">
                  <c:v>3193</c:v>
                </c:pt>
                <c:pt idx="3193">
                  <c:v>3194</c:v>
                </c:pt>
                <c:pt idx="3194">
                  <c:v>3195</c:v>
                </c:pt>
                <c:pt idx="3195">
                  <c:v>3196</c:v>
                </c:pt>
                <c:pt idx="3196">
                  <c:v>3197</c:v>
                </c:pt>
                <c:pt idx="3197">
                  <c:v>3198</c:v>
                </c:pt>
                <c:pt idx="3198">
                  <c:v>3199</c:v>
                </c:pt>
                <c:pt idx="3199">
                  <c:v>3200</c:v>
                </c:pt>
                <c:pt idx="3200">
                  <c:v>3201</c:v>
                </c:pt>
                <c:pt idx="3201">
                  <c:v>3202</c:v>
                </c:pt>
                <c:pt idx="3202">
                  <c:v>3203</c:v>
                </c:pt>
                <c:pt idx="3203">
                  <c:v>3204</c:v>
                </c:pt>
                <c:pt idx="3204">
                  <c:v>3205</c:v>
                </c:pt>
                <c:pt idx="3205">
                  <c:v>3206</c:v>
                </c:pt>
                <c:pt idx="3206">
                  <c:v>3207</c:v>
                </c:pt>
                <c:pt idx="3207">
                  <c:v>3208</c:v>
                </c:pt>
                <c:pt idx="3208">
                  <c:v>3209</c:v>
                </c:pt>
                <c:pt idx="3209">
                  <c:v>3210</c:v>
                </c:pt>
                <c:pt idx="3210">
                  <c:v>3211</c:v>
                </c:pt>
                <c:pt idx="3211">
                  <c:v>3212</c:v>
                </c:pt>
                <c:pt idx="3212">
                  <c:v>3213</c:v>
                </c:pt>
                <c:pt idx="3213">
                  <c:v>3214</c:v>
                </c:pt>
                <c:pt idx="3214">
                  <c:v>3215</c:v>
                </c:pt>
                <c:pt idx="3215">
                  <c:v>3216</c:v>
                </c:pt>
                <c:pt idx="3216">
                  <c:v>3217</c:v>
                </c:pt>
                <c:pt idx="3217">
                  <c:v>3218</c:v>
                </c:pt>
                <c:pt idx="3218">
                  <c:v>3219</c:v>
                </c:pt>
                <c:pt idx="3219">
                  <c:v>3220</c:v>
                </c:pt>
                <c:pt idx="3220">
                  <c:v>3221</c:v>
                </c:pt>
                <c:pt idx="3221">
                  <c:v>3222</c:v>
                </c:pt>
                <c:pt idx="3222">
                  <c:v>3223</c:v>
                </c:pt>
                <c:pt idx="3223">
                  <c:v>3224</c:v>
                </c:pt>
                <c:pt idx="3224">
                  <c:v>3225</c:v>
                </c:pt>
                <c:pt idx="3225">
                  <c:v>3226</c:v>
                </c:pt>
                <c:pt idx="3226">
                  <c:v>3227</c:v>
                </c:pt>
                <c:pt idx="3227">
                  <c:v>3228</c:v>
                </c:pt>
                <c:pt idx="3228">
                  <c:v>3229</c:v>
                </c:pt>
                <c:pt idx="3229">
                  <c:v>3230</c:v>
                </c:pt>
                <c:pt idx="3230">
                  <c:v>3231</c:v>
                </c:pt>
                <c:pt idx="3231">
                  <c:v>3232</c:v>
                </c:pt>
                <c:pt idx="3232">
                  <c:v>3233</c:v>
                </c:pt>
                <c:pt idx="3233">
                  <c:v>3234</c:v>
                </c:pt>
                <c:pt idx="3234">
                  <c:v>3235</c:v>
                </c:pt>
                <c:pt idx="3235">
                  <c:v>3236</c:v>
                </c:pt>
                <c:pt idx="3236">
                  <c:v>3237</c:v>
                </c:pt>
                <c:pt idx="3237">
                  <c:v>3238</c:v>
                </c:pt>
                <c:pt idx="3238">
                  <c:v>3239</c:v>
                </c:pt>
                <c:pt idx="3239">
                  <c:v>3240</c:v>
                </c:pt>
                <c:pt idx="3240">
                  <c:v>3241</c:v>
                </c:pt>
                <c:pt idx="3241">
                  <c:v>3242</c:v>
                </c:pt>
                <c:pt idx="3242">
                  <c:v>3243</c:v>
                </c:pt>
                <c:pt idx="3243">
                  <c:v>3244</c:v>
                </c:pt>
                <c:pt idx="3244">
                  <c:v>3245</c:v>
                </c:pt>
                <c:pt idx="3245">
                  <c:v>3246</c:v>
                </c:pt>
                <c:pt idx="3246">
                  <c:v>3247</c:v>
                </c:pt>
                <c:pt idx="3247">
                  <c:v>3248</c:v>
                </c:pt>
                <c:pt idx="3248">
                  <c:v>3249</c:v>
                </c:pt>
                <c:pt idx="3249">
                  <c:v>3250</c:v>
                </c:pt>
                <c:pt idx="3250">
                  <c:v>3251</c:v>
                </c:pt>
                <c:pt idx="3251">
                  <c:v>3252</c:v>
                </c:pt>
                <c:pt idx="3252">
                  <c:v>3253</c:v>
                </c:pt>
                <c:pt idx="3253">
                  <c:v>3254</c:v>
                </c:pt>
                <c:pt idx="3254">
                  <c:v>3255</c:v>
                </c:pt>
                <c:pt idx="3255">
                  <c:v>3256</c:v>
                </c:pt>
                <c:pt idx="3256">
                  <c:v>3257</c:v>
                </c:pt>
                <c:pt idx="3257">
                  <c:v>3258</c:v>
                </c:pt>
                <c:pt idx="3258">
                  <c:v>3259</c:v>
                </c:pt>
                <c:pt idx="3259">
                  <c:v>3260</c:v>
                </c:pt>
                <c:pt idx="3260">
                  <c:v>3261</c:v>
                </c:pt>
                <c:pt idx="3261">
                  <c:v>3262</c:v>
                </c:pt>
                <c:pt idx="3262">
                  <c:v>3263</c:v>
                </c:pt>
                <c:pt idx="3263">
                  <c:v>3264</c:v>
                </c:pt>
                <c:pt idx="3264">
                  <c:v>3265</c:v>
                </c:pt>
                <c:pt idx="3265">
                  <c:v>3266</c:v>
                </c:pt>
                <c:pt idx="3266">
                  <c:v>3267</c:v>
                </c:pt>
                <c:pt idx="3267">
                  <c:v>3268</c:v>
                </c:pt>
                <c:pt idx="3268">
                  <c:v>3269</c:v>
                </c:pt>
                <c:pt idx="3269">
                  <c:v>3270</c:v>
                </c:pt>
                <c:pt idx="3270">
                  <c:v>3271</c:v>
                </c:pt>
                <c:pt idx="3271">
                  <c:v>3272</c:v>
                </c:pt>
                <c:pt idx="3272">
                  <c:v>3273</c:v>
                </c:pt>
                <c:pt idx="3273">
                  <c:v>3274</c:v>
                </c:pt>
                <c:pt idx="3274">
                  <c:v>3275</c:v>
                </c:pt>
                <c:pt idx="3275">
                  <c:v>3276</c:v>
                </c:pt>
                <c:pt idx="3276">
                  <c:v>3277</c:v>
                </c:pt>
                <c:pt idx="3277">
                  <c:v>3278</c:v>
                </c:pt>
                <c:pt idx="3278">
                  <c:v>3279</c:v>
                </c:pt>
                <c:pt idx="3279">
                  <c:v>3280</c:v>
                </c:pt>
                <c:pt idx="3280">
                  <c:v>3281</c:v>
                </c:pt>
                <c:pt idx="3281">
                  <c:v>3282</c:v>
                </c:pt>
                <c:pt idx="3282">
                  <c:v>3283</c:v>
                </c:pt>
                <c:pt idx="3283">
                  <c:v>3284</c:v>
                </c:pt>
                <c:pt idx="3284">
                  <c:v>3285</c:v>
                </c:pt>
                <c:pt idx="3285">
                  <c:v>3286</c:v>
                </c:pt>
                <c:pt idx="3286">
                  <c:v>3287</c:v>
                </c:pt>
                <c:pt idx="3287">
                  <c:v>3288</c:v>
                </c:pt>
                <c:pt idx="3288">
                  <c:v>3289</c:v>
                </c:pt>
                <c:pt idx="3289">
                  <c:v>3290</c:v>
                </c:pt>
                <c:pt idx="3290">
                  <c:v>3291</c:v>
                </c:pt>
                <c:pt idx="3291">
                  <c:v>3292</c:v>
                </c:pt>
                <c:pt idx="3292">
                  <c:v>3293</c:v>
                </c:pt>
                <c:pt idx="3293">
                  <c:v>3294</c:v>
                </c:pt>
                <c:pt idx="3294">
                  <c:v>3295</c:v>
                </c:pt>
                <c:pt idx="3295">
                  <c:v>3296</c:v>
                </c:pt>
                <c:pt idx="3296">
                  <c:v>3297</c:v>
                </c:pt>
                <c:pt idx="3297">
                  <c:v>3298</c:v>
                </c:pt>
                <c:pt idx="3298">
                  <c:v>3299</c:v>
                </c:pt>
                <c:pt idx="3299">
                  <c:v>3300</c:v>
                </c:pt>
                <c:pt idx="3300">
                  <c:v>3301</c:v>
                </c:pt>
                <c:pt idx="3301">
                  <c:v>3302</c:v>
                </c:pt>
                <c:pt idx="3302">
                  <c:v>3303</c:v>
                </c:pt>
                <c:pt idx="3303">
                  <c:v>3304</c:v>
                </c:pt>
                <c:pt idx="3304">
                  <c:v>3305</c:v>
                </c:pt>
                <c:pt idx="3305">
                  <c:v>3306</c:v>
                </c:pt>
                <c:pt idx="3306">
                  <c:v>3307</c:v>
                </c:pt>
                <c:pt idx="3307">
                  <c:v>3308</c:v>
                </c:pt>
                <c:pt idx="3308">
                  <c:v>3309</c:v>
                </c:pt>
                <c:pt idx="3309">
                  <c:v>3310</c:v>
                </c:pt>
                <c:pt idx="3310">
                  <c:v>3311</c:v>
                </c:pt>
                <c:pt idx="3311">
                  <c:v>3312</c:v>
                </c:pt>
                <c:pt idx="3312">
                  <c:v>3313</c:v>
                </c:pt>
                <c:pt idx="3313">
                  <c:v>3314</c:v>
                </c:pt>
                <c:pt idx="3314">
                  <c:v>3315</c:v>
                </c:pt>
                <c:pt idx="3315">
                  <c:v>3316</c:v>
                </c:pt>
                <c:pt idx="3316">
                  <c:v>3317</c:v>
                </c:pt>
                <c:pt idx="3317">
                  <c:v>3318</c:v>
                </c:pt>
                <c:pt idx="3318">
                  <c:v>3319</c:v>
                </c:pt>
                <c:pt idx="3319">
                  <c:v>3320</c:v>
                </c:pt>
                <c:pt idx="3320">
                  <c:v>3321</c:v>
                </c:pt>
                <c:pt idx="3321">
                  <c:v>3322</c:v>
                </c:pt>
                <c:pt idx="3322">
                  <c:v>3323</c:v>
                </c:pt>
                <c:pt idx="3323">
                  <c:v>3324</c:v>
                </c:pt>
                <c:pt idx="3324">
                  <c:v>3325</c:v>
                </c:pt>
                <c:pt idx="3325">
                  <c:v>3326</c:v>
                </c:pt>
                <c:pt idx="3326">
                  <c:v>3327</c:v>
                </c:pt>
                <c:pt idx="3327">
                  <c:v>3328</c:v>
                </c:pt>
                <c:pt idx="3328">
                  <c:v>3329</c:v>
                </c:pt>
                <c:pt idx="3329">
                  <c:v>3330</c:v>
                </c:pt>
                <c:pt idx="3330">
                  <c:v>3331</c:v>
                </c:pt>
                <c:pt idx="3331">
                  <c:v>3332</c:v>
                </c:pt>
                <c:pt idx="3332">
                  <c:v>3333</c:v>
                </c:pt>
                <c:pt idx="3333">
                  <c:v>3334</c:v>
                </c:pt>
                <c:pt idx="3334">
                  <c:v>3335</c:v>
                </c:pt>
                <c:pt idx="3335">
                  <c:v>3336</c:v>
                </c:pt>
                <c:pt idx="3336">
                  <c:v>3337</c:v>
                </c:pt>
                <c:pt idx="3337">
                  <c:v>3338</c:v>
                </c:pt>
                <c:pt idx="3338">
                  <c:v>3339</c:v>
                </c:pt>
                <c:pt idx="3339">
                  <c:v>3340</c:v>
                </c:pt>
                <c:pt idx="3340">
                  <c:v>3341</c:v>
                </c:pt>
                <c:pt idx="3341">
                  <c:v>3342</c:v>
                </c:pt>
                <c:pt idx="3342">
                  <c:v>3343</c:v>
                </c:pt>
                <c:pt idx="3343">
                  <c:v>3344</c:v>
                </c:pt>
                <c:pt idx="3344">
                  <c:v>3345</c:v>
                </c:pt>
                <c:pt idx="3345">
                  <c:v>3346</c:v>
                </c:pt>
                <c:pt idx="3346">
                  <c:v>3347</c:v>
                </c:pt>
                <c:pt idx="3347">
                  <c:v>3348</c:v>
                </c:pt>
                <c:pt idx="3348">
                  <c:v>3349</c:v>
                </c:pt>
                <c:pt idx="3349">
                  <c:v>3350</c:v>
                </c:pt>
                <c:pt idx="3350">
                  <c:v>3351</c:v>
                </c:pt>
                <c:pt idx="3351">
                  <c:v>3352</c:v>
                </c:pt>
                <c:pt idx="3352">
                  <c:v>3353</c:v>
                </c:pt>
                <c:pt idx="3353">
                  <c:v>3354</c:v>
                </c:pt>
                <c:pt idx="3354">
                  <c:v>3355</c:v>
                </c:pt>
                <c:pt idx="3355">
                  <c:v>3356</c:v>
                </c:pt>
                <c:pt idx="3356">
                  <c:v>3357</c:v>
                </c:pt>
                <c:pt idx="3357">
                  <c:v>3358</c:v>
                </c:pt>
                <c:pt idx="3358">
                  <c:v>3359</c:v>
                </c:pt>
                <c:pt idx="3359">
                  <c:v>3360</c:v>
                </c:pt>
                <c:pt idx="3360">
                  <c:v>3361</c:v>
                </c:pt>
                <c:pt idx="3361">
                  <c:v>3362</c:v>
                </c:pt>
                <c:pt idx="3362">
                  <c:v>3363</c:v>
                </c:pt>
                <c:pt idx="3363">
                  <c:v>3364</c:v>
                </c:pt>
                <c:pt idx="3364">
                  <c:v>3365</c:v>
                </c:pt>
                <c:pt idx="3365">
                  <c:v>3366</c:v>
                </c:pt>
                <c:pt idx="3366">
                  <c:v>3367</c:v>
                </c:pt>
                <c:pt idx="3367">
                  <c:v>3368</c:v>
                </c:pt>
                <c:pt idx="3368">
                  <c:v>3369</c:v>
                </c:pt>
                <c:pt idx="3369">
                  <c:v>3370</c:v>
                </c:pt>
                <c:pt idx="3370">
                  <c:v>3371</c:v>
                </c:pt>
                <c:pt idx="3371">
                  <c:v>3372</c:v>
                </c:pt>
                <c:pt idx="3372">
                  <c:v>3373</c:v>
                </c:pt>
                <c:pt idx="3373">
                  <c:v>3374</c:v>
                </c:pt>
                <c:pt idx="3374">
                  <c:v>3375</c:v>
                </c:pt>
                <c:pt idx="3375">
                  <c:v>3376</c:v>
                </c:pt>
                <c:pt idx="3376">
                  <c:v>3377</c:v>
                </c:pt>
                <c:pt idx="3377">
                  <c:v>3378</c:v>
                </c:pt>
                <c:pt idx="3378">
                  <c:v>3379</c:v>
                </c:pt>
                <c:pt idx="3379">
                  <c:v>3380</c:v>
                </c:pt>
                <c:pt idx="3380">
                  <c:v>3381</c:v>
                </c:pt>
                <c:pt idx="3381">
                  <c:v>3382</c:v>
                </c:pt>
                <c:pt idx="3382">
                  <c:v>3383</c:v>
                </c:pt>
                <c:pt idx="3383">
                  <c:v>3384</c:v>
                </c:pt>
                <c:pt idx="3384">
                  <c:v>3385</c:v>
                </c:pt>
                <c:pt idx="3385">
                  <c:v>3386</c:v>
                </c:pt>
                <c:pt idx="3386">
                  <c:v>3387</c:v>
                </c:pt>
                <c:pt idx="3387">
                  <c:v>3388</c:v>
                </c:pt>
                <c:pt idx="3388">
                  <c:v>3389</c:v>
                </c:pt>
                <c:pt idx="3389">
                  <c:v>3390</c:v>
                </c:pt>
                <c:pt idx="3390">
                  <c:v>3391</c:v>
                </c:pt>
                <c:pt idx="3391">
                  <c:v>3392</c:v>
                </c:pt>
                <c:pt idx="3392">
                  <c:v>3393</c:v>
                </c:pt>
                <c:pt idx="3393">
                  <c:v>3394</c:v>
                </c:pt>
                <c:pt idx="3394">
                  <c:v>3395</c:v>
                </c:pt>
                <c:pt idx="3395">
                  <c:v>3396</c:v>
                </c:pt>
                <c:pt idx="3396">
                  <c:v>3397</c:v>
                </c:pt>
                <c:pt idx="3397">
                  <c:v>3398</c:v>
                </c:pt>
                <c:pt idx="3398">
                  <c:v>3399</c:v>
                </c:pt>
                <c:pt idx="3399">
                  <c:v>3400</c:v>
                </c:pt>
                <c:pt idx="3400">
                  <c:v>3401</c:v>
                </c:pt>
                <c:pt idx="3401">
                  <c:v>3402</c:v>
                </c:pt>
                <c:pt idx="3402">
                  <c:v>3403</c:v>
                </c:pt>
                <c:pt idx="3403">
                  <c:v>3404</c:v>
                </c:pt>
                <c:pt idx="3404">
                  <c:v>3405</c:v>
                </c:pt>
                <c:pt idx="3405">
                  <c:v>3406</c:v>
                </c:pt>
                <c:pt idx="3406">
                  <c:v>3407</c:v>
                </c:pt>
                <c:pt idx="3407">
                  <c:v>3408</c:v>
                </c:pt>
                <c:pt idx="3408">
                  <c:v>3409</c:v>
                </c:pt>
                <c:pt idx="3409">
                  <c:v>3410</c:v>
                </c:pt>
                <c:pt idx="3410">
                  <c:v>3411</c:v>
                </c:pt>
                <c:pt idx="3411">
                  <c:v>3412</c:v>
                </c:pt>
                <c:pt idx="3412">
                  <c:v>3413</c:v>
                </c:pt>
                <c:pt idx="3413">
                  <c:v>3414</c:v>
                </c:pt>
                <c:pt idx="3414">
                  <c:v>3415</c:v>
                </c:pt>
                <c:pt idx="3415">
                  <c:v>3416</c:v>
                </c:pt>
                <c:pt idx="3416">
                  <c:v>3417</c:v>
                </c:pt>
                <c:pt idx="3417">
                  <c:v>3418</c:v>
                </c:pt>
                <c:pt idx="3418">
                  <c:v>3419</c:v>
                </c:pt>
                <c:pt idx="3419">
                  <c:v>3420</c:v>
                </c:pt>
                <c:pt idx="3420">
                  <c:v>3421</c:v>
                </c:pt>
                <c:pt idx="3421">
                  <c:v>3422</c:v>
                </c:pt>
                <c:pt idx="3422">
                  <c:v>3423</c:v>
                </c:pt>
                <c:pt idx="3423">
                  <c:v>3424</c:v>
                </c:pt>
                <c:pt idx="3424">
                  <c:v>3425</c:v>
                </c:pt>
                <c:pt idx="3425">
                  <c:v>3426</c:v>
                </c:pt>
                <c:pt idx="3426">
                  <c:v>3427</c:v>
                </c:pt>
                <c:pt idx="3427">
                  <c:v>3428</c:v>
                </c:pt>
                <c:pt idx="3428">
                  <c:v>3429</c:v>
                </c:pt>
                <c:pt idx="3429">
                  <c:v>3430</c:v>
                </c:pt>
                <c:pt idx="3430">
                  <c:v>3431</c:v>
                </c:pt>
                <c:pt idx="3431">
                  <c:v>3432</c:v>
                </c:pt>
                <c:pt idx="3432">
                  <c:v>3433</c:v>
                </c:pt>
                <c:pt idx="3433">
                  <c:v>3434</c:v>
                </c:pt>
                <c:pt idx="3434">
                  <c:v>3435</c:v>
                </c:pt>
                <c:pt idx="3435">
                  <c:v>3436</c:v>
                </c:pt>
                <c:pt idx="3436">
                  <c:v>3437</c:v>
                </c:pt>
                <c:pt idx="3437">
                  <c:v>3438</c:v>
                </c:pt>
                <c:pt idx="3438">
                  <c:v>3439</c:v>
                </c:pt>
                <c:pt idx="3439">
                  <c:v>3440</c:v>
                </c:pt>
                <c:pt idx="3440">
                  <c:v>3441</c:v>
                </c:pt>
                <c:pt idx="3441">
                  <c:v>3442</c:v>
                </c:pt>
                <c:pt idx="3442">
                  <c:v>3443</c:v>
                </c:pt>
                <c:pt idx="3443">
                  <c:v>3444</c:v>
                </c:pt>
                <c:pt idx="3444">
                  <c:v>3445</c:v>
                </c:pt>
                <c:pt idx="3445">
                  <c:v>3446</c:v>
                </c:pt>
                <c:pt idx="3446">
                  <c:v>3447</c:v>
                </c:pt>
                <c:pt idx="3447">
                  <c:v>3448</c:v>
                </c:pt>
                <c:pt idx="3448">
                  <c:v>3449</c:v>
                </c:pt>
                <c:pt idx="3449">
                  <c:v>3450</c:v>
                </c:pt>
                <c:pt idx="3450">
                  <c:v>3451</c:v>
                </c:pt>
                <c:pt idx="3451">
                  <c:v>3452</c:v>
                </c:pt>
                <c:pt idx="3452">
                  <c:v>3453</c:v>
                </c:pt>
                <c:pt idx="3453">
                  <c:v>3454</c:v>
                </c:pt>
                <c:pt idx="3454">
                  <c:v>3455</c:v>
                </c:pt>
                <c:pt idx="3455">
                  <c:v>3456</c:v>
                </c:pt>
                <c:pt idx="3456">
                  <c:v>3457</c:v>
                </c:pt>
                <c:pt idx="3457">
                  <c:v>3458</c:v>
                </c:pt>
                <c:pt idx="3458">
                  <c:v>3459</c:v>
                </c:pt>
                <c:pt idx="3459">
                  <c:v>3460</c:v>
                </c:pt>
                <c:pt idx="3460">
                  <c:v>3461</c:v>
                </c:pt>
                <c:pt idx="3461">
                  <c:v>3462</c:v>
                </c:pt>
                <c:pt idx="3462">
                  <c:v>3463</c:v>
                </c:pt>
                <c:pt idx="3463">
                  <c:v>3464</c:v>
                </c:pt>
                <c:pt idx="3464">
                  <c:v>3465</c:v>
                </c:pt>
                <c:pt idx="3465">
                  <c:v>3466</c:v>
                </c:pt>
                <c:pt idx="3466">
                  <c:v>3467</c:v>
                </c:pt>
                <c:pt idx="3467">
                  <c:v>3468</c:v>
                </c:pt>
                <c:pt idx="3468">
                  <c:v>3469</c:v>
                </c:pt>
                <c:pt idx="3469">
                  <c:v>3470</c:v>
                </c:pt>
                <c:pt idx="3470">
                  <c:v>3471</c:v>
                </c:pt>
                <c:pt idx="3471">
                  <c:v>3472</c:v>
                </c:pt>
                <c:pt idx="3472">
                  <c:v>3473</c:v>
                </c:pt>
                <c:pt idx="3473">
                  <c:v>3474</c:v>
                </c:pt>
                <c:pt idx="3474">
                  <c:v>3475</c:v>
                </c:pt>
                <c:pt idx="3475">
                  <c:v>3476</c:v>
                </c:pt>
                <c:pt idx="3476">
                  <c:v>3477</c:v>
                </c:pt>
                <c:pt idx="3477">
                  <c:v>3478</c:v>
                </c:pt>
                <c:pt idx="3478">
                  <c:v>3479</c:v>
                </c:pt>
                <c:pt idx="3479">
                  <c:v>3480</c:v>
                </c:pt>
                <c:pt idx="3480">
                  <c:v>3481</c:v>
                </c:pt>
                <c:pt idx="3481">
                  <c:v>3482</c:v>
                </c:pt>
                <c:pt idx="3482">
                  <c:v>3483</c:v>
                </c:pt>
                <c:pt idx="3483">
                  <c:v>3484</c:v>
                </c:pt>
                <c:pt idx="3484">
                  <c:v>3485</c:v>
                </c:pt>
                <c:pt idx="3485">
                  <c:v>3486</c:v>
                </c:pt>
                <c:pt idx="3486">
                  <c:v>3487</c:v>
                </c:pt>
                <c:pt idx="3487">
                  <c:v>3488</c:v>
                </c:pt>
                <c:pt idx="3488">
                  <c:v>3489</c:v>
                </c:pt>
                <c:pt idx="3489">
                  <c:v>3490</c:v>
                </c:pt>
                <c:pt idx="3490">
                  <c:v>3491</c:v>
                </c:pt>
                <c:pt idx="3491">
                  <c:v>3492</c:v>
                </c:pt>
                <c:pt idx="3492">
                  <c:v>3493</c:v>
                </c:pt>
                <c:pt idx="3493">
                  <c:v>3494</c:v>
                </c:pt>
                <c:pt idx="3494">
                  <c:v>3495</c:v>
                </c:pt>
                <c:pt idx="3495">
                  <c:v>3496</c:v>
                </c:pt>
                <c:pt idx="3496">
                  <c:v>3497</c:v>
                </c:pt>
                <c:pt idx="3497">
                  <c:v>3498</c:v>
                </c:pt>
                <c:pt idx="3498">
                  <c:v>3499</c:v>
                </c:pt>
                <c:pt idx="3499">
                  <c:v>3500</c:v>
                </c:pt>
                <c:pt idx="3500">
                  <c:v>3501</c:v>
                </c:pt>
                <c:pt idx="3501">
                  <c:v>3502</c:v>
                </c:pt>
                <c:pt idx="3502">
                  <c:v>3503</c:v>
                </c:pt>
                <c:pt idx="3503">
                  <c:v>3504</c:v>
                </c:pt>
                <c:pt idx="3504">
                  <c:v>3505</c:v>
                </c:pt>
                <c:pt idx="3505">
                  <c:v>3506</c:v>
                </c:pt>
                <c:pt idx="3506">
                  <c:v>3507</c:v>
                </c:pt>
                <c:pt idx="3507">
                  <c:v>3508</c:v>
                </c:pt>
                <c:pt idx="3508">
                  <c:v>3509</c:v>
                </c:pt>
                <c:pt idx="3509">
                  <c:v>3510</c:v>
                </c:pt>
                <c:pt idx="3510">
                  <c:v>3511</c:v>
                </c:pt>
                <c:pt idx="3511">
                  <c:v>3512</c:v>
                </c:pt>
                <c:pt idx="3512">
                  <c:v>3513</c:v>
                </c:pt>
                <c:pt idx="3513">
                  <c:v>3514</c:v>
                </c:pt>
                <c:pt idx="3514">
                  <c:v>3515</c:v>
                </c:pt>
                <c:pt idx="3515">
                  <c:v>3516</c:v>
                </c:pt>
                <c:pt idx="3516">
                  <c:v>3517</c:v>
                </c:pt>
                <c:pt idx="3517">
                  <c:v>3518</c:v>
                </c:pt>
                <c:pt idx="3518">
                  <c:v>3519</c:v>
                </c:pt>
                <c:pt idx="3519">
                  <c:v>3520</c:v>
                </c:pt>
                <c:pt idx="3520">
                  <c:v>3521</c:v>
                </c:pt>
                <c:pt idx="3521">
                  <c:v>3522</c:v>
                </c:pt>
                <c:pt idx="3522">
                  <c:v>3523</c:v>
                </c:pt>
                <c:pt idx="3523">
                  <c:v>3524</c:v>
                </c:pt>
                <c:pt idx="3524">
                  <c:v>3525</c:v>
                </c:pt>
                <c:pt idx="3525">
                  <c:v>3526</c:v>
                </c:pt>
                <c:pt idx="3526">
                  <c:v>3527</c:v>
                </c:pt>
                <c:pt idx="3527">
                  <c:v>3528</c:v>
                </c:pt>
                <c:pt idx="3528">
                  <c:v>3529</c:v>
                </c:pt>
                <c:pt idx="3529">
                  <c:v>3530</c:v>
                </c:pt>
                <c:pt idx="3530">
                  <c:v>3531</c:v>
                </c:pt>
                <c:pt idx="3531">
                  <c:v>3532</c:v>
                </c:pt>
                <c:pt idx="3532">
                  <c:v>3533</c:v>
                </c:pt>
                <c:pt idx="3533">
                  <c:v>3534</c:v>
                </c:pt>
                <c:pt idx="3534">
                  <c:v>3535</c:v>
                </c:pt>
                <c:pt idx="3535">
                  <c:v>3536</c:v>
                </c:pt>
                <c:pt idx="3536">
                  <c:v>3537</c:v>
                </c:pt>
                <c:pt idx="3537">
                  <c:v>3538</c:v>
                </c:pt>
                <c:pt idx="3538">
                  <c:v>3539</c:v>
                </c:pt>
                <c:pt idx="3539">
                  <c:v>3540</c:v>
                </c:pt>
                <c:pt idx="3540">
                  <c:v>3541</c:v>
                </c:pt>
                <c:pt idx="3541">
                  <c:v>3542</c:v>
                </c:pt>
                <c:pt idx="3542">
                  <c:v>3543</c:v>
                </c:pt>
                <c:pt idx="3543">
                  <c:v>3544</c:v>
                </c:pt>
                <c:pt idx="3544">
                  <c:v>3545</c:v>
                </c:pt>
                <c:pt idx="3545">
                  <c:v>3546</c:v>
                </c:pt>
                <c:pt idx="3546">
                  <c:v>3547</c:v>
                </c:pt>
                <c:pt idx="3547">
                  <c:v>3548</c:v>
                </c:pt>
                <c:pt idx="3548">
                  <c:v>3549</c:v>
                </c:pt>
                <c:pt idx="3549">
                  <c:v>3550</c:v>
                </c:pt>
                <c:pt idx="3550">
                  <c:v>3551</c:v>
                </c:pt>
                <c:pt idx="3551">
                  <c:v>3552</c:v>
                </c:pt>
                <c:pt idx="3552">
                  <c:v>3553</c:v>
                </c:pt>
                <c:pt idx="3553">
                  <c:v>3554</c:v>
                </c:pt>
                <c:pt idx="3554">
                  <c:v>3555</c:v>
                </c:pt>
                <c:pt idx="3555">
                  <c:v>3556</c:v>
                </c:pt>
                <c:pt idx="3556">
                  <c:v>3557</c:v>
                </c:pt>
                <c:pt idx="3557">
                  <c:v>3558</c:v>
                </c:pt>
                <c:pt idx="3558">
                  <c:v>3559</c:v>
                </c:pt>
                <c:pt idx="3559">
                  <c:v>3560</c:v>
                </c:pt>
                <c:pt idx="3560">
                  <c:v>3561</c:v>
                </c:pt>
                <c:pt idx="3561">
                  <c:v>3562</c:v>
                </c:pt>
                <c:pt idx="3562">
                  <c:v>3563</c:v>
                </c:pt>
                <c:pt idx="3563">
                  <c:v>3564</c:v>
                </c:pt>
                <c:pt idx="3564">
                  <c:v>3565</c:v>
                </c:pt>
                <c:pt idx="3565">
                  <c:v>3566</c:v>
                </c:pt>
                <c:pt idx="3566">
                  <c:v>3567</c:v>
                </c:pt>
                <c:pt idx="3567">
                  <c:v>3568</c:v>
                </c:pt>
                <c:pt idx="3568">
                  <c:v>3569</c:v>
                </c:pt>
                <c:pt idx="3569">
                  <c:v>3570</c:v>
                </c:pt>
                <c:pt idx="3570">
                  <c:v>3571</c:v>
                </c:pt>
                <c:pt idx="3571">
                  <c:v>3572</c:v>
                </c:pt>
                <c:pt idx="3572">
                  <c:v>3573</c:v>
                </c:pt>
                <c:pt idx="3573">
                  <c:v>3574</c:v>
                </c:pt>
                <c:pt idx="3574">
                  <c:v>3575</c:v>
                </c:pt>
                <c:pt idx="3575">
                  <c:v>3576</c:v>
                </c:pt>
                <c:pt idx="3576">
                  <c:v>3577</c:v>
                </c:pt>
                <c:pt idx="3577">
                  <c:v>3578</c:v>
                </c:pt>
                <c:pt idx="3578">
                  <c:v>3579</c:v>
                </c:pt>
                <c:pt idx="3579">
                  <c:v>3580</c:v>
                </c:pt>
                <c:pt idx="3580">
                  <c:v>3581</c:v>
                </c:pt>
                <c:pt idx="3581">
                  <c:v>3582</c:v>
                </c:pt>
                <c:pt idx="3582">
                  <c:v>3583</c:v>
                </c:pt>
                <c:pt idx="3583">
                  <c:v>3584</c:v>
                </c:pt>
                <c:pt idx="3584">
                  <c:v>3585</c:v>
                </c:pt>
                <c:pt idx="3585">
                  <c:v>3586</c:v>
                </c:pt>
                <c:pt idx="3586">
                  <c:v>3587</c:v>
                </c:pt>
                <c:pt idx="3587">
                  <c:v>3588</c:v>
                </c:pt>
                <c:pt idx="3588">
                  <c:v>3589</c:v>
                </c:pt>
                <c:pt idx="3589">
                  <c:v>3590</c:v>
                </c:pt>
                <c:pt idx="3590">
                  <c:v>3591</c:v>
                </c:pt>
                <c:pt idx="3591">
                  <c:v>3592</c:v>
                </c:pt>
                <c:pt idx="3592">
                  <c:v>3593</c:v>
                </c:pt>
                <c:pt idx="3593">
                  <c:v>3594</c:v>
                </c:pt>
                <c:pt idx="3594">
                  <c:v>3595</c:v>
                </c:pt>
                <c:pt idx="3595">
                  <c:v>3596</c:v>
                </c:pt>
                <c:pt idx="3596">
                  <c:v>3597</c:v>
                </c:pt>
                <c:pt idx="3597">
                  <c:v>3598</c:v>
                </c:pt>
                <c:pt idx="3598">
                  <c:v>3599</c:v>
                </c:pt>
                <c:pt idx="3599">
                  <c:v>3600</c:v>
                </c:pt>
                <c:pt idx="3600">
                  <c:v>3601</c:v>
                </c:pt>
                <c:pt idx="3601">
                  <c:v>3602</c:v>
                </c:pt>
                <c:pt idx="3602">
                  <c:v>3603</c:v>
                </c:pt>
                <c:pt idx="3603">
                  <c:v>3604</c:v>
                </c:pt>
                <c:pt idx="3604">
                  <c:v>3605</c:v>
                </c:pt>
                <c:pt idx="3605">
                  <c:v>3606</c:v>
                </c:pt>
                <c:pt idx="3606">
                  <c:v>3607</c:v>
                </c:pt>
                <c:pt idx="3607">
                  <c:v>3608</c:v>
                </c:pt>
                <c:pt idx="3608">
                  <c:v>3609</c:v>
                </c:pt>
                <c:pt idx="3609">
                  <c:v>3610</c:v>
                </c:pt>
                <c:pt idx="3610">
                  <c:v>3611</c:v>
                </c:pt>
                <c:pt idx="3611">
                  <c:v>3612</c:v>
                </c:pt>
                <c:pt idx="3612">
                  <c:v>3613</c:v>
                </c:pt>
                <c:pt idx="3613">
                  <c:v>3614</c:v>
                </c:pt>
                <c:pt idx="3614">
                  <c:v>3615</c:v>
                </c:pt>
                <c:pt idx="3615">
                  <c:v>3616</c:v>
                </c:pt>
                <c:pt idx="3616">
                  <c:v>3617</c:v>
                </c:pt>
                <c:pt idx="3617">
                  <c:v>3618</c:v>
                </c:pt>
                <c:pt idx="3618">
                  <c:v>3619</c:v>
                </c:pt>
                <c:pt idx="3619">
                  <c:v>3620</c:v>
                </c:pt>
                <c:pt idx="3620">
                  <c:v>3621</c:v>
                </c:pt>
                <c:pt idx="3621">
                  <c:v>3622</c:v>
                </c:pt>
                <c:pt idx="3622">
                  <c:v>3623</c:v>
                </c:pt>
                <c:pt idx="3623">
                  <c:v>3624</c:v>
                </c:pt>
                <c:pt idx="3624">
                  <c:v>3625</c:v>
                </c:pt>
                <c:pt idx="3625">
                  <c:v>3626</c:v>
                </c:pt>
                <c:pt idx="3626">
                  <c:v>3627</c:v>
                </c:pt>
                <c:pt idx="3627">
                  <c:v>3628</c:v>
                </c:pt>
                <c:pt idx="3628">
                  <c:v>3629</c:v>
                </c:pt>
                <c:pt idx="3629">
                  <c:v>3630</c:v>
                </c:pt>
                <c:pt idx="3630">
                  <c:v>3631</c:v>
                </c:pt>
                <c:pt idx="3631">
                  <c:v>3632</c:v>
                </c:pt>
                <c:pt idx="3632">
                  <c:v>3633</c:v>
                </c:pt>
                <c:pt idx="3633">
                  <c:v>3634</c:v>
                </c:pt>
                <c:pt idx="3634">
                  <c:v>3635</c:v>
                </c:pt>
                <c:pt idx="3635">
                  <c:v>3636</c:v>
                </c:pt>
                <c:pt idx="3636">
                  <c:v>3637</c:v>
                </c:pt>
                <c:pt idx="3637">
                  <c:v>3638</c:v>
                </c:pt>
                <c:pt idx="3638">
                  <c:v>3639</c:v>
                </c:pt>
                <c:pt idx="3639">
                  <c:v>3640</c:v>
                </c:pt>
                <c:pt idx="3640">
                  <c:v>3641</c:v>
                </c:pt>
                <c:pt idx="3641">
                  <c:v>3642</c:v>
                </c:pt>
                <c:pt idx="3642">
                  <c:v>3643</c:v>
                </c:pt>
                <c:pt idx="3643">
                  <c:v>3644</c:v>
                </c:pt>
                <c:pt idx="3644">
                  <c:v>3645</c:v>
                </c:pt>
                <c:pt idx="3645">
                  <c:v>3646</c:v>
                </c:pt>
                <c:pt idx="3646">
                  <c:v>3647</c:v>
                </c:pt>
                <c:pt idx="3647">
                  <c:v>3648</c:v>
                </c:pt>
                <c:pt idx="3648">
                  <c:v>3649</c:v>
                </c:pt>
                <c:pt idx="3649">
                  <c:v>3650</c:v>
                </c:pt>
                <c:pt idx="3650">
                  <c:v>3651</c:v>
                </c:pt>
                <c:pt idx="3651">
                  <c:v>3652</c:v>
                </c:pt>
                <c:pt idx="3652">
                  <c:v>3653</c:v>
                </c:pt>
                <c:pt idx="3653">
                  <c:v>3654</c:v>
                </c:pt>
                <c:pt idx="3654">
                  <c:v>3655</c:v>
                </c:pt>
                <c:pt idx="3655">
                  <c:v>3656</c:v>
                </c:pt>
                <c:pt idx="3656">
                  <c:v>3657</c:v>
                </c:pt>
                <c:pt idx="3657">
                  <c:v>3658</c:v>
                </c:pt>
                <c:pt idx="3658">
                  <c:v>3659</c:v>
                </c:pt>
                <c:pt idx="3659">
                  <c:v>3660</c:v>
                </c:pt>
                <c:pt idx="3660">
                  <c:v>3661</c:v>
                </c:pt>
                <c:pt idx="3661">
                  <c:v>3662</c:v>
                </c:pt>
                <c:pt idx="3662">
                  <c:v>3663</c:v>
                </c:pt>
                <c:pt idx="3663">
                  <c:v>3664</c:v>
                </c:pt>
                <c:pt idx="3664">
                  <c:v>3665</c:v>
                </c:pt>
                <c:pt idx="3665">
                  <c:v>3666</c:v>
                </c:pt>
                <c:pt idx="3666">
                  <c:v>3667</c:v>
                </c:pt>
                <c:pt idx="3667">
                  <c:v>3668</c:v>
                </c:pt>
                <c:pt idx="3668">
                  <c:v>3669</c:v>
                </c:pt>
                <c:pt idx="3669">
                  <c:v>3670</c:v>
                </c:pt>
                <c:pt idx="3670">
                  <c:v>3671</c:v>
                </c:pt>
                <c:pt idx="3671">
                  <c:v>3672</c:v>
                </c:pt>
                <c:pt idx="3672">
                  <c:v>3673</c:v>
                </c:pt>
                <c:pt idx="3673">
                  <c:v>3674</c:v>
                </c:pt>
                <c:pt idx="3674">
                  <c:v>3675</c:v>
                </c:pt>
                <c:pt idx="3675">
                  <c:v>3676</c:v>
                </c:pt>
                <c:pt idx="3676">
                  <c:v>3677</c:v>
                </c:pt>
                <c:pt idx="3677">
                  <c:v>3678</c:v>
                </c:pt>
                <c:pt idx="3678">
                  <c:v>3679</c:v>
                </c:pt>
                <c:pt idx="3679">
                  <c:v>3680</c:v>
                </c:pt>
                <c:pt idx="3680">
                  <c:v>3681</c:v>
                </c:pt>
                <c:pt idx="3681">
                  <c:v>3682</c:v>
                </c:pt>
                <c:pt idx="3682">
                  <c:v>3683</c:v>
                </c:pt>
                <c:pt idx="3683">
                  <c:v>3684</c:v>
                </c:pt>
                <c:pt idx="3684">
                  <c:v>3685</c:v>
                </c:pt>
                <c:pt idx="3685">
                  <c:v>3686</c:v>
                </c:pt>
                <c:pt idx="3686">
                  <c:v>3687</c:v>
                </c:pt>
                <c:pt idx="3687">
                  <c:v>3688</c:v>
                </c:pt>
                <c:pt idx="3688">
                  <c:v>3689</c:v>
                </c:pt>
                <c:pt idx="3689">
                  <c:v>3690</c:v>
                </c:pt>
                <c:pt idx="3690">
                  <c:v>3691</c:v>
                </c:pt>
                <c:pt idx="3691">
                  <c:v>3692</c:v>
                </c:pt>
                <c:pt idx="3692">
                  <c:v>3693</c:v>
                </c:pt>
                <c:pt idx="3693">
                  <c:v>3694</c:v>
                </c:pt>
                <c:pt idx="3694">
                  <c:v>3695</c:v>
                </c:pt>
                <c:pt idx="3695">
                  <c:v>3696</c:v>
                </c:pt>
                <c:pt idx="3696">
                  <c:v>3697</c:v>
                </c:pt>
                <c:pt idx="3697">
                  <c:v>3698</c:v>
                </c:pt>
                <c:pt idx="3698">
                  <c:v>3699</c:v>
                </c:pt>
                <c:pt idx="3699">
                  <c:v>3700</c:v>
                </c:pt>
                <c:pt idx="3700">
                  <c:v>3701</c:v>
                </c:pt>
                <c:pt idx="3701">
                  <c:v>3702</c:v>
                </c:pt>
                <c:pt idx="3702">
                  <c:v>3703</c:v>
                </c:pt>
                <c:pt idx="3703">
                  <c:v>3704</c:v>
                </c:pt>
                <c:pt idx="3704">
                  <c:v>3705</c:v>
                </c:pt>
                <c:pt idx="3705">
                  <c:v>3706</c:v>
                </c:pt>
                <c:pt idx="3706">
                  <c:v>3707</c:v>
                </c:pt>
                <c:pt idx="3707">
                  <c:v>3708</c:v>
                </c:pt>
                <c:pt idx="3708">
                  <c:v>3709</c:v>
                </c:pt>
                <c:pt idx="3709">
                  <c:v>3710</c:v>
                </c:pt>
                <c:pt idx="3710">
                  <c:v>3711</c:v>
                </c:pt>
                <c:pt idx="3711">
                  <c:v>3712</c:v>
                </c:pt>
                <c:pt idx="3712">
                  <c:v>3713</c:v>
                </c:pt>
                <c:pt idx="3713">
                  <c:v>3714</c:v>
                </c:pt>
                <c:pt idx="3714">
                  <c:v>3715</c:v>
                </c:pt>
                <c:pt idx="3715">
                  <c:v>3716</c:v>
                </c:pt>
                <c:pt idx="3716">
                  <c:v>3717</c:v>
                </c:pt>
                <c:pt idx="3717">
                  <c:v>3718</c:v>
                </c:pt>
                <c:pt idx="3718">
                  <c:v>3719</c:v>
                </c:pt>
                <c:pt idx="3719">
                  <c:v>3720</c:v>
                </c:pt>
                <c:pt idx="3720">
                  <c:v>3721</c:v>
                </c:pt>
                <c:pt idx="3721">
                  <c:v>3722</c:v>
                </c:pt>
                <c:pt idx="3722">
                  <c:v>3723</c:v>
                </c:pt>
                <c:pt idx="3723">
                  <c:v>3724</c:v>
                </c:pt>
                <c:pt idx="3724">
                  <c:v>3725</c:v>
                </c:pt>
                <c:pt idx="3725">
                  <c:v>3726</c:v>
                </c:pt>
                <c:pt idx="3726">
                  <c:v>3727</c:v>
                </c:pt>
                <c:pt idx="3727">
                  <c:v>3728</c:v>
                </c:pt>
                <c:pt idx="3728">
                  <c:v>3729</c:v>
                </c:pt>
                <c:pt idx="3729">
                  <c:v>3730</c:v>
                </c:pt>
                <c:pt idx="3730">
                  <c:v>3731</c:v>
                </c:pt>
                <c:pt idx="3731">
                  <c:v>3732</c:v>
                </c:pt>
                <c:pt idx="3732">
                  <c:v>3733</c:v>
                </c:pt>
                <c:pt idx="3733">
                  <c:v>3734</c:v>
                </c:pt>
                <c:pt idx="3734">
                  <c:v>3735</c:v>
                </c:pt>
                <c:pt idx="3735">
                  <c:v>3736</c:v>
                </c:pt>
                <c:pt idx="3736">
                  <c:v>3737</c:v>
                </c:pt>
                <c:pt idx="3737">
                  <c:v>3738</c:v>
                </c:pt>
                <c:pt idx="3738">
                  <c:v>3739</c:v>
                </c:pt>
                <c:pt idx="3739">
                  <c:v>3740</c:v>
                </c:pt>
                <c:pt idx="3740">
                  <c:v>3741</c:v>
                </c:pt>
                <c:pt idx="3741">
                  <c:v>3742</c:v>
                </c:pt>
                <c:pt idx="3742">
                  <c:v>3743</c:v>
                </c:pt>
                <c:pt idx="3743">
                  <c:v>3744</c:v>
                </c:pt>
                <c:pt idx="3744">
                  <c:v>3745</c:v>
                </c:pt>
                <c:pt idx="3745">
                  <c:v>3746</c:v>
                </c:pt>
                <c:pt idx="3746">
                  <c:v>3747</c:v>
                </c:pt>
                <c:pt idx="3747">
                  <c:v>3748</c:v>
                </c:pt>
                <c:pt idx="3748">
                  <c:v>3749</c:v>
                </c:pt>
                <c:pt idx="3749">
                  <c:v>3750</c:v>
                </c:pt>
                <c:pt idx="3750">
                  <c:v>3751</c:v>
                </c:pt>
                <c:pt idx="3751">
                  <c:v>3752</c:v>
                </c:pt>
                <c:pt idx="3752">
                  <c:v>3753</c:v>
                </c:pt>
                <c:pt idx="3753">
                  <c:v>3754</c:v>
                </c:pt>
                <c:pt idx="3754">
                  <c:v>3755</c:v>
                </c:pt>
                <c:pt idx="3755">
                  <c:v>3756</c:v>
                </c:pt>
                <c:pt idx="3756">
                  <c:v>3757</c:v>
                </c:pt>
                <c:pt idx="3757">
                  <c:v>3758</c:v>
                </c:pt>
                <c:pt idx="3758">
                  <c:v>3759</c:v>
                </c:pt>
                <c:pt idx="3759">
                  <c:v>3760</c:v>
                </c:pt>
                <c:pt idx="3760">
                  <c:v>3761</c:v>
                </c:pt>
                <c:pt idx="3761">
                  <c:v>3762</c:v>
                </c:pt>
                <c:pt idx="3762">
                  <c:v>3763</c:v>
                </c:pt>
                <c:pt idx="3763">
                  <c:v>3764</c:v>
                </c:pt>
                <c:pt idx="3764">
                  <c:v>3765</c:v>
                </c:pt>
                <c:pt idx="3765">
                  <c:v>3766</c:v>
                </c:pt>
                <c:pt idx="3766">
                  <c:v>3767</c:v>
                </c:pt>
                <c:pt idx="3767">
                  <c:v>3768</c:v>
                </c:pt>
                <c:pt idx="3768">
                  <c:v>3769</c:v>
                </c:pt>
                <c:pt idx="3769">
                  <c:v>3770</c:v>
                </c:pt>
                <c:pt idx="3770">
                  <c:v>3771</c:v>
                </c:pt>
                <c:pt idx="3771">
                  <c:v>3772</c:v>
                </c:pt>
                <c:pt idx="3772">
                  <c:v>3773</c:v>
                </c:pt>
                <c:pt idx="3773">
                  <c:v>3774</c:v>
                </c:pt>
                <c:pt idx="3774">
                  <c:v>3775</c:v>
                </c:pt>
                <c:pt idx="3775">
                  <c:v>3776</c:v>
                </c:pt>
                <c:pt idx="3776">
                  <c:v>3777</c:v>
                </c:pt>
                <c:pt idx="3777">
                  <c:v>3778</c:v>
                </c:pt>
                <c:pt idx="3778">
                  <c:v>3779</c:v>
                </c:pt>
                <c:pt idx="3779">
                  <c:v>3780</c:v>
                </c:pt>
                <c:pt idx="3780">
                  <c:v>3781</c:v>
                </c:pt>
                <c:pt idx="3781">
                  <c:v>3782</c:v>
                </c:pt>
                <c:pt idx="3782">
                  <c:v>3783</c:v>
                </c:pt>
                <c:pt idx="3783">
                  <c:v>3784</c:v>
                </c:pt>
                <c:pt idx="3784">
                  <c:v>3785</c:v>
                </c:pt>
                <c:pt idx="3785">
                  <c:v>3786</c:v>
                </c:pt>
                <c:pt idx="3786">
                  <c:v>3787</c:v>
                </c:pt>
                <c:pt idx="3787">
                  <c:v>3788</c:v>
                </c:pt>
                <c:pt idx="3788">
                  <c:v>3789</c:v>
                </c:pt>
                <c:pt idx="3789">
                  <c:v>3790</c:v>
                </c:pt>
                <c:pt idx="3790">
                  <c:v>3791</c:v>
                </c:pt>
                <c:pt idx="3791">
                  <c:v>3792</c:v>
                </c:pt>
                <c:pt idx="3792">
                  <c:v>3793</c:v>
                </c:pt>
                <c:pt idx="3793">
                  <c:v>3794</c:v>
                </c:pt>
                <c:pt idx="3794">
                  <c:v>3795</c:v>
                </c:pt>
                <c:pt idx="3795">
                  <c:v>3796</c:v>
                </c:pt>
                <c:pt idx="3796">
                  <c:v>3797</c:v>
                </c:pt>
                <c:pt idx="3797">
                  <c:v>3798</c:v>
                </c:pt>
                <c:pt idx="3798">
                  <c:v>3799</c:v>
                </c:pt>
                <c:pt idx="3799">
                  <c:v>3800</c:v>
                </c:pt>
                <c:pt idx="3800">
                  <c:v>3801</c:v>
                </c:pt>
                <c:pt idx="3801">
                  <c:v>3802</c:v>
                </c:pt>
                <c:pt idx="3802">
                  <c:v>3803</c:v>
                </c:pt>
                <c:pt idx="3803">
                  <c:v>3804</c:v>
                </c:pt>
                <c:pt idx="3804">
                  <c:v>3805</c:v>
                </c:pt>
                <c:pt idx="3805">
                  <c:v>3806</c:v>
                </c:pt>
                <c:pt idx="3806">
                  <c:v>3807</c:v>
                </c:pt>
                <c:pt idx="3807">
                  <c:v>3808</c:v>
                </c:pt>
                <c:pt idx="3808">
                  <c:v>3809</c:v>
                </c:pt>
                <c:pt idx="3809">
                  <c:v>3810</c:v>
                </c:pt>
                <c:pt idx="3810">
                  <c:v>3811</c:v>
                </c:pt>
                <c:pt idx="3811">
                  <c:v>3812</c:v>
                </c:pt>
                <c:pt idx="3812">
                  <c:v>3813</c:v>
                </c:pt>
                <c:pt idx="3813">
                  <c:v>3814</c:v>
                </c:pt>
                <c:pt idx="3814">
                  <c:v>3815</c:v>
                </c:pt>
                <c:pt idx="3815">
                  <c:v>3816</c:v>
                </c:pt>
                <c:pt idx="3816">
                  <c:v>3817</c:v>
                </c:pt>
                <c:pt idx="3817">
                  <c:v>3818</c:v>
                </c:pt>
                <c:pt idx="3818">
                  <c:v>3819</c:v>
                </c:pt>
                <c:pt idx="3819">
                  <c:v>3820</c:v>
                </c:pt>
                <c:pt idx="3820">
                  <c:v>3821</c:v>
                </c:pt>
                <c:pt idx="3821">
                  <c:v>3822</c:v>
                </c:pt>
                <c:pt idx="3822">
                  <c:v>3823</c:v>
                </c:pt>
                <c:pt idx="3823">
                  <c:v>3824</c:v>
                </c:pt>
                <c:pt idx="3824">
                  <c:v>3825</c:v>
                </c:pt>
                <c:pt idx="3825">
                  <c:v>3826</c:v>
                </c:pt>
                <c:pt idx="3826">
                  <c:v>3827</c:v>
                </c:pt>
                <c:pt idx="3827">
                  <c:v>3828</c:v>
                </c:pt>
                <c:pt idx="3828">
                  <c:v>3829</c:v>
                </c:pt>
                <c:pt idx="3829">
                  <c:v>3830</c:v>
                </c:pt>
                <c:pt idx="3830">
                  <c:v>3831</c:v>
                </c:pt>
                <c:pt idx="3831">
                  <c:v>3832</c:v>
                </c:pt>
                <c:pt idx="3832">
                  <c:v>3833</c:v>
                </c:pt>
                <c:pt idx="3833">
                  <c:v>3834</c:v>
                </c:pt>
                <c:pt idx="3834">
                  <c:v>3835</c:v>
                </c:pt>
                <c:pt idx="3835">
                  <c:v>3836</c:v>
                </c:pt>
                <c:pt idx="3836">
                  <c:v>3837</c:v>
                </c:pt>
                <c:pt idx="3837">
                  <c:v>3838</c:v>
                </c:pt>
                <c:pt idx="3838">
                  <c:v>3839</c:v>
                </c:pt>
                <c:pt idx="3839">
                  <c:v>3840</c:v>
                </c:pt>
                <c:pt idx="3840">
                  <c:v>3841</c:v>
                </c:pt>
                <c:pt idx="3841">
                  <c:v>3842</c:v>
                </c:pt>
                <c:pt idx="3842">
                  <c:v>3843</c:v>
                </c:pt>
                <c:pt idx="3843">
                  <c:v>3844</c:v>
                </c:pt>
                <c:pt idx="3844">
                  <c:v>3845</c:v>
                </c:pt>
                <c:pt idx="3845">
                  <c:v>3846</c:v>
                </c:pt>
                <c:pt idx="3846">
                  <c:v>3847</c:v>
                </c:pt>
                <c:pt idx="3847">
                  <c:v>3848</c:v>
                </c:pt>
                <c:pt idx="3848">
                  <c:v>3849</c:v>
                </c:pt>
                <c:pt idx="3849">
                  <c:v>3850</c:v>
                </c:pt>
                <c:pt idx="3850">
                  <c:v>3851</c:v>
                </c:pt>
                <c:pt idx="3851">
                  <c:v>3852</c:v>
                </c:pt>
                <c:pt idx="3852">
                  <c:v>3853</c:v>
                </c:pt>
                <c:pt idx="3853">
                  <c:v>3854</c:v>
                </c:pt>
                <c:pt idx="3854">
                  <c:v>3855</c:v>
                </c:pt>
                <c:pt idx="3855">
                  <c:v>3856</c:v>
                </c:pt>
                <c:pt idx="3856">
                  <c:v>3857</c:v>
                </c:pt>
                <c:pt idx="3857">
                  <c:v>3858</c:v>
                </c:pt>
                <c:pt idx="3858">
                  <c:v>3859</c:v>
                </c:pt>
                <c:pt idx="3859">
                  <c:v>3860</c:v>
                </c:pt>
                <c:pt idx="3860">
                  <c:v>3861</c:v>
                </c:pt>
                <c:pt idx="3861">
                  <c:v>3862</c:v>
                </c:pt>
                <c:pt idx="3862">
                  <c:v>3863</c:v>
                </c:pt>
                <c:pt idx="3863">
                  <c:v>3864</c:v>
                </c:pt>
                <c:pt idx="3864">
                  <c:v>3865</c:v>
                </c:pt>
                <c:pt idx="3865">
                  <c:v>3866</c:v>
                </c:pt>
                <c:pt idx="3866">
                  <c:v>3867</c:v>
                </c:pt>
                <c:pt idx="3867">
                  <c:v>3868</c:v>
                </c:pt>
                <c:pt idx="3868">
                  <c:v>3869</c:v>
                </c:pt>
                <c:pt idx="3869">
                  <c:v>3870</c:v>
                </c:pt>
                <c:pt idx="3870">
                  <c:v>3871</c:v>
                </c:pt>
                <c:pt idx="3871">
                  <c:v>3872</c:v>
                </c:pt>
                <c:pt idx="3872">
                  <c:v>3873</c:v>
                </c:pt>
                <c:pt idx="3873">
                  <c:v>3874</c:v>
                </c:pt>
                <c:pt idx="3874">
                  <c:v>3875</c:v>
                </c:pt>
                <c:pt idx="3875">
                  <c:v>3876</c:v>
                </c:pt>
                <c:pt idx="3876">
                  <c:v>3877</c:v>
                </c:pt>
                <c:pt idx="3877">
                  <c:v>3878</c:v>
                </c:pt>
                <c:pt idx="3878">
                  <c:v>3879</c:v>
                </c:pt>
                <c:pt idx="3879">
                  <c:v>3880</c:v>
                </c:pt>
                <c:pt idx="3880">
                  <c:v>3881</c:v>
                </c:pt>
                <c:pt idx="3881">
                  <c:v>3882</c:v>
                </c:pt>
                <c:pt idx="3882">
                  <c:v>3883</c:v>
                </c:pt>
                <c:pt idx="3883">
                  <c:v>3884</c:v>
                </c:pt>
                <c:pt idx="3884">
                  <c:v>3885</c:v>
                </c:pt>
                <c:pt idx="3885">
                  <c:v>3886</c:v>
                </c:pt>
                <c:pt idx="3886">
                  <c:v>3887</c:v>
                </c:pt>
                <c:pt idx="3887">
                  <c:v>3888</c:v>
                </c:pt>
                <c:pt idx="3888">
                  <c:v>3889</c:v>
                </c:pt>
                <c:pt idx="3889">
                  <c:v>3890</c:v>
                </c:pt>
                <c:pt idx="3890">
                  <c:v>3891</c:v>
                </c:pt>
                <c:pt idx="3891">
                  <c:v>3892</c:v>
                </c:pt>
                <c:pt idx="3892">
                  <c:v>3893</c:v>
                </c:pt>
                <c:pt idx="3893">
                  <c:v>3894</c:v>
                </c:pt>
                <c:pt idx="3894">
                  <c:v>3895</c:v>
                </c:pt>
                <c:pt idx="3895">
                  <c:v>3896</c:v>
                </c:pt>
                <c:pt idx="3896">
                  <c:v>3897</c:v>
                </c:pt>
                <c:pt idx="3897">
                  <c:v>3898</c:v>
                </c:pt>
                <c:pt idx="3898">
                  <c:v>3899</c:v>
                </c:pt>
                <c:pt idx="3899">
                  <c:v>3900</c:v>
                </c:pt>
                <c:pt idx="3900">
                  <c:v>3901</c:v>
                </c:pt>
                <c:pt idx="3901">
                  <c:v>3902</c:v>
                </c:pt>
                <c:pt idx="3902">
                  <c:v>3903</c:v>
                </c:pt>
                <c:pt idx="3903">
                  <c:v>3904</c:v>
                </c:pt>
                <c:pt idx="3904">
                  <c:v>3905</c:v>
                </c:pt>
                <c:pt idx="3905">
                  <c:v>3906</c:v>
                </c:pt>
                <c:pt idx="3906">
                  <c:v>3907</c:v>
                </c:pt>
                <c:pt idx="3907">
                  <c:v>3908</c:v>
                </c:pt>
                <c:pt idx="3908">
                  <c:v>3909</c:v>
                </c:pt>
                <c:pt idx="3909">
                  <c:v>3910</c:v>
                </c:pt>
                <c:pt idx="3910">
                  <c:v>3911</c:v>
                </c:pt>
                <c:pt idx="3911">
                  <c:v>3912</c:v>
                </c:pt>
                <c:pt idx="3912">
                  <c:v>3913</c:v>
                </c:pt>
                <c:pt idx="3913">
                  <c:v>3914</c:v>
                </c:pt>
                <c:pt idx="3914">
                  <c:v>3915</c:v>
                </c:pt>
                <c:pt idx="3915">
                  <c:v>3916</c:v>
                </c:pt>
                <c:pt idx="3916">
                  <c:v>3917</c:v>
                </c:pt>
                <c:pt idx="3917">
                  <c:v>3918</c:v>
                </c:pt>
                <c:pt idx="3918">
                  <c:v>3919</c:v>
                </c:pt>
                <c:pt idx="3919">
                  <c:v>3920</c:v>
                </c:pt>
                <c:pt idx="3920">
                  <c:v>3921</c:v>
                </c:pt>
                <c:pt idx="3921">
                  <c:v>3922</c:v>
                </c:pt>
                <c:pt idx="3922">
                  <c:v>3923</c:v>
                </c:pt>
                <c:pt idx="3923">
                  <c:v>3924</c:v>
                </c:pt>
                <c:pt idx="3924">
                  <c:v>3925</c:v>
                </c:pt>
                <c:pt idx="3925">
                  <c:v>3926</c:v>
                </c:pt>
                <c:pt idx="3926">
                  <c:v>3927</c:v>
                </c:pt>
                <c:pt idx="3927">
                  <c:v>3928</c:v>
                </c:pt>
                <c:pt idx="3928">
                  <c:v>3929</c:v>
                </c:pt>
                <c:pt idx="3929">
                  <c:v>3930</c:v>
                </c:pt>
                <c:pt idx="3930">
                  <c:v>3931</c:v>
                </c:pt>
                <c:pt idx="3931">
                  <c:v>3932</c:v>
                </c:pt>
                <c:pt idx="3932">
                  <c:v>3933</c:v>
                </c:pt>
                <c:pt idx="3933">
                  <c:v>3934</c:v>
                </c:pt>
                <c:pt idx="3934">
                  <c:v>3935</c:v>
                </c:pt>
                <c:pt idx="3935">
                  <c:v>3936</c:v>
                </c:pt>
                <c:pt idx="3936">
                  <c:v>3937</c:v>
                </c:pt>
                <c:pt idx="3937">
                  <c:v>3938</c:v>
                </c:pt>
                <c:pt idx="3938">
                  <c:v>3939</c:v>
                </c:pt>
                <c:pt idx="3939">
                  <c:v>3940</c:v>
                </c:pt>
                <c:pt idx="3940">
                  <c:v>3941</c:v>
                </c:pt>
                <c:pt idx="3941">
                  <c:v>3942</c:v>
                </c:pt>
                <c:pt idx="3942">
                  <c:v>3943</c:v>
                </c:pt>
                <c:pt idx="3943">
                  <c:v>3944</c:v>
                </c:pt>
                <c:pt idx="3944">
                  <c:v>3945</c:v>
                </c:pt>
                <c:pt idx="3945">
                  <c:v>3946</c:v>
                </c:pt>
                <c:pt idx="3946">
                  <c:v>3947</c:v>
                </c:pt>
                <c:pt idx="3947">
                  <c:v>3948</c:v>
                </c:pt>
                <c:pt idx="3948">
                  <c:v>3949</c:v>
                </c:pt>
                <c:pt idx="3949">
                  <c:v>3950</c:v>
                </c:pt>
                <c:pt idx="3950">
                  <c:v>3951</c:v>
                </c:pt>
                <c:pt idx="3951">
                  <c:v>3952</c:v>
                </c:pt>
                <c:pt idx="3952">
                  <c:v>3953</c:v>
                </c:pt>
                <c:pt idx="3953">
                  <c:v>3954</c:v>
                </c:pt>
                <c:pt idx="3954">
                  <c:v>3955</c:v>
                </c:pt>
                <c:pt idx="3955">
                  <c:v>3956</c:v>
                </c:pt>
                <c:pt idx="3956">
                  <c:v>3957</c:v>
                </c:pt>
                <c:pt idx="3957">
                  <c:v>3958</c:v>
                </c:pt>
                <c:pt idx="3958">
                  <c:v>3959</c:v>
                </c:pt>
                <c:pt idx="3959">
                  <c:v>3960</c:v>
                </c:pt>
                <c:pt idx="3960">
                  <c:v>3961</c:v>
                </c:pt>
                <c:pt idx="3961">
                  <c:v>3962</c:v>
                </c:pt>
                <c:pt idx="3962">
                  <c:v>3963</c:v>
                </c:pt>
                <c:pt idx="3963">
                  <c:v>3964</c:v>
                </c:pt>
                <c:pt idx="3964">
                  <c:v>3965</c:v>
                </c:pt>
                <c:pt idx="3965">
                  <c:v>3966</c:v>
                </c:pt>
                <c:pt idx="3966">
                  <c:v>3967</c:v>
                </c:pt>
                <c:pt idx="3967">
                  <c:v>3968</c:v>
                </c:pt>
                <c:pt idx="3968">
                  <c:v>3969</c:v>
                </c:pt>
                <c:pt idx="3969">
                  <c:v>3970</c:v>
                </c:pt>
                <c:pt idx="3970">
                  <c:v>3971</c:v>
                </c:pt>
                <c:pt idx="3971">
                  <c:v>3972</c:v>
                </c:pt>
                <c:pt idx="3972">
                  <c:v>3973</c:v>
                </c:pt>
                <c:pt idx="3973">
                  <c:v>3974</c:v>
                </c:pt>
                <c:pt idx="3974">
                  <c:v>3975</c:v>
                </c:pt>
                <c:pt idx="3975">
                  <c:v>3976</c:v>
                </c:pt>
                <c:pt idx="3976">
                  <c:v>3977</c:v>
                </c:pt>
                <c:pt idx="3977">
                  <c:v>3978</c:v>
                </c:pt>
                <c:pt idx="3978">
                  <c:v>3979</c:v>
                </c:pt>
                <c:pt idx="3979">
                  <c:v>3980</c:v>
                </c:pt>
                <c:pt idx="3980">
                  <c:v>3981</c:v>
                </c:pt>
                <c:pt idx="3981">
                  <c:v>3982</c:v>
                </c:pt>
                <c:pt idx="3982">
                  <c:v>3983</c:v>
                </c:pt>
                <c:pt idx="3983">
                  <c:v>3984</c:v>
                </c:pt>
                <c:pt idx="3984">
                  <c:v>3985</c:v>
                </c:pt>
                <c:pt idx="3985">
                  <c:v>3986</c:v>
                </c:pt>
                <c:pt idx="3986">
                  <c:v>3987</c:v>
                </c:pt>
                <c:pt idx="3987">
                  <c:v>3988</c:v>
                </c:pt>
                <c:pt idx="3988">
                  <c:v>3989</c:v>
                </c:pt>
                <c:pt idx="3989">
                  <c:v>3990</c:v>
                </c:pt>
                <c:pt idx="3990">
                  <c:v>3991</c:v>
                </c:pt>
                <c:pt idx="3991">
                  <c:v>3992</c:v>
                </c:pt>
                <c:pt idx="3992">
                  <c:v>3993</c:v>
                </c:pt>
                <c:pt idx="3993">
                  <c:v>3994</c:v>
                </c:pt>
                <c:pt idx="3994">
                  <c:v>3995</c:v>
                </c:pt>
                <c:pt idx="3995">
                  <c:v>3996</c:v>
                </c:pt>
                <c:pt idx="3996">
                  <c:v>3997</c:v>
                </c:pt>
                <c:pt idx="3997">
                  <c:v>3998</c:v>
                </c:pt>
                <c:pt idx="3998">
                  <c:v>3999</c:v>
                </c:pt>
                <c:pt idx="3999">
                  <c:v>4000</c:v>
                </c:pt>
                <c:pt idx="4000">
                  <c:v>4001</c:v>
                </c:pt>
                <c:pt idx="4001">
                  <c:v>4002</c:v>
                </c:pt>
                <c:pt idx="4002">
                  <c:v>4003</c:v>
                </c:pt>
                <c:pt idx="4003">
                  <c:v>4004</c:v>
                </c:pt>
                <c:pt idx="4004">
                  <c:v>4005</c:v>
                </c:pt>
                <c:pt idx="4005">
                  <c:v>4006</c:v>
                </c:pt>
                <c:pt idx="4006">
                  <c:v>4007</c:v>
                </c:pt>
                <c:pt idx="4007">
                  <c:v>4008</c:v>
                </c:pt>
                <c:pt idx="4008">
                  <c:v>4009</c:v>
                </c:pt>
                <c:pt idx="4009">
                  <c:v>4010</c:v>
                </c:pt>
                <c:pt idx="4010">
                  <c:v>4011</c:v>
                </c:pt>
                <c:pt idx="4011">
                  <c:v>4012</c:v>
                </c:pt>
                <c:pt idx="4012">
                  <c:v>4013</c:v>
                </c:pt>
                <c:pt idx="4013">
                  <c:v>4014</c:v>
                </c:pt>
                <c:pt idx="4014">
                  <c:v>4015</c:v>
                </c:pt>
                <c:pt idx="4015">
                  <c:v>4016</c:v>
                </c:pt>
                <c:pt idx="4016">
                  <c:v>4017</c:v>
                </c:pt>
                <c:pt idx="4017">
                  <c:v>4018</c:v>
                </c:pt>
                <c:pt idx="4018">
                  <c:v>4019</c:v>
                </c:pt>
                <c:pt idx="4019">
                  <c:v>4020</c:v>
                </c:pt>
                <c:pt idx="4020">
                  <c:v>4021</c:v>
                </c:pt>
                <c:pt idx="4021">
                  <c:v>4022</c:v>
                </c:pt>
                <c:pt idx="4022">
                  <c:v>4023</c:v>
                </c:pt>
                <c:pt idx="4023">
                  <c:v>4024</c:v>
                </c:pt>
                <c:pt idx="4024">
                  <c:v>4025</c:v>
                </c:pt>
                <c:pt idx="4025">
                  <c:v>4026</c:v>
                </c:pt>
                <c:pt idx="4026">
                  <c:v>4027</c:v>
                </c:pt>
                <c:pt idx="4027">
                  <c:v>4028</c:v>
                </c:pt>
                <c:pt idx="4028">
                  <c:v>4029</c:v>
                </c:pt>
                <c:pt idx="4029">
                  <c:v>4030</c:v>
                </c:pt>
                <c:pt idx="4030">
                  <c:v>4031</c:v>
                </c:pt>
                <c:pt idx="4031">
                  <c:v>4032</c:v>
                </c:pt>
                <c:pt idx="4032">
                  <c:v>4033</c:v>
                </c:pt>
                <c:pt idx="4033">
                  <c:v>4034</c:v>
                </c:pt>
                <c:pt idx="4034">
                  <c:v>4035</c:v>
                </c:pt>
                <c:pt idx="4035">
                  <c:v>4036</c:v>
                </c:pt>
                <c:pt idx="4036">
                  <c:v>4037</c:v>
                </c:pt>
                <c:pt idx="4037">
                  <c:v>4038</c:v>
                </c:pt>
                <c:pt idx="4038">
                  <c:v>4039</c:v>
                </c:pt>
                <c:pt idx="4039">
                  <c:v>4040</c:v>
                </c:pt>
                <c:pt idx="4040">
                  <c:v>4041</c:v>
                </c:pt>
                <c:pt idx="4041">
                  <c:v>4042</c:v>
                </c:pt>
                <c:pt idx="4042">
                  <c:v>4043</c:v>
                </c:pt>
                <c:pt idx="4043">
                  <c:v>4044</c:v>
                </c:pt>
                <c:pt idx="4044">
                  <c:v>4045</c:v>
                </c:pt>
                <c:pt idx="4045">
                  <c:v>4046</c:v>
                </c:pt>
                <c:pt idx="4046">
                  <c:v>4047</c:v>
                </c:pt>
                <c:pt idx="4047">
                  <c:v>4048</c:v>
                </c:pt>
                <c:pt idx="4048">
                  <c:v>4049</c:v>
                </c:pt>
                <c:pt idx="4049">
                  <c:v>4050</c:v>
                </c:pt>
                <c:pt idx="4050">
                  <c:v>4051</c:v>
                </c:pt>
                <c:pt idx="4051">
                  <c:v>4052</c:v>
                </c:pt>
                <c:pt idx="4052">
                  <c:v>4053</c:v>
                </c:pt>
                <c:pt idx="4053">
                  <c:v>4054</c:v>
                </c:pt>
                <c:pt idx="4054">
                  <c:v>4055</c:v>
                </c:pt>
                <c:pt idx="4055">
                  <c:v>4056</c:v>
                </c:pt>
                <c:pt idx="4056">
                  <c:v>4057</c:v>
                </c:pt>
                <c:pt idx="4057">
                  <c:v>4058</c:v>
                </c:pt>
                <c:pt idx="4058">
                  <c:v>4059</c:v>
                </c:pt>
                <c:pt idx="4059">
                  <c:v>4060</c:v>
                </c:pt>
                <c:pt idx="4060">
                  <c:v>4061</c:v>
                </c:pt>
                <c:pt idx="4061">
                  <c:v>4062</c:v>
                </c:pt>
                <c:pt idx="4062">
                  <c:v>4063</c:v>
                </c:pt>
                <c:pt idx="4063">
                  <c:v>4064</c:v>
                </c:pt>
                <c:pt idx="4064">
                  <c:v>4065</c:v>
                </c:pt>
                <c:pt idx="4065">
                  <c:v>4066</c:v>
                </c:pt>
                <c:pt idx="4066">
                  <c:v>4067</c:v>
                </c:pt>
                <c:pt idx="4067">
                  <c:v>4068</c:v>
                </c:pt>
                <c:pt idx="4068">
                  <c:v>4069</c:v>
                </c:pt>
                <c:pt idx="4069">
                  <c:v>4070</c:v>
                </c:pt>
                <c:pt idx="4070">
                  <c:v>4071</c:v>
                </c:pt>
                <c:pt idx="4071">
                  <c:v>4072</c:v>
                </c:pt>
                <c:pt idx="4072">
                  <c:v>4073</c:v>
                </c:pt>
                <c:pt idx="4073">
                  <c:v>4074</c:v>
                </c:pt>
                <c:pt idx="4074">
                  <c:v>4075</c:v>
                </c:pt>
                <c:pt idx="4075">
                  <c:v>4076</c:v>
                </c:pt>
                <c:pt idx="4076">
                  <c:v>4077</c:v>
                </c:pt>
                <c:pt idx="4077">
                  <c:v>4078</c:v>
                </c:pt>
                <c:pt idx="4078">
                  <c:v>4079</c:v>
                </c:pt>
                <c:pt idx="4079">
                  <c:v>4080</c:v>
                </c:pt>
                <c:pt idx="4080">
                  <c:v>4081</c:v>
                </c:pt>
                <c:pt idx="4081">
                  <c:v>4082</c:v>
                </c:pt>
                <c:pt idx="4082">
                  <c:v>4083</c:v>
                </c:pt>
                <c:pt idx="4083">
                  <c:v>4084</c:v>
                </c:pt>
                <c:pt idx="4084">
                  <c:v>4085</c:v>
                </c:pt>
                <c:pt idx="4085">
                  <c:v>4086</c:v>
                </c:pt>
                <c:pt idx="4086">
                  <c:v>4087</c:v>
                </c:pt>
                <c:pt idx="4087">
                  <c:v>4088</c:v>
                </c:pt>
                <c:pt idx="4088">
                  <c:v>4089</c:v>
                </c:pt>
                <c:pt idx="4089">
                  <c:v>4090</c:v>
                </c:pt>
                <c:pt idx="4090">
                  <c:v>4091</c:v>
                </c:pt>
                <c:pt idx="4091">
                  <c:v>4092</c:v>
                </c:pt>
                <c:pt idx="4092">
                  <c:v>4093</c:v>
                </c:pt>
                <c:pt idx="4093">
                  <c:v>4094</c:v>
                </c:pt>
                <c:pt idx="4094">
                  <c:v>4095</c:v>
                </c:pt>
                <c:pt idx="4095">
                  <c:v>4096</c:v>
                </c:pt>
                <c:pt idx="4096">
                  <c:v>4097</c:v>
                </c:pt>
                <c:pt idx="4097">
                  <c:v>4098</c:v>
                </c:pt>
                <c:pt idx="4098">
                  <c:v>4099</c:v>
                </c:pt>
                <c:pt idx="4099">
                  <c:v>4100</c:v>
                </c:pt>
                <c:pt idx="4100">
                  <c:v>4101</c:v>
                </c:pt>
                <c:pt idx="4101">
                  <c:v>4102</c:v>
                </c:pt>
                <c:pt idx="4102">
                  <c:v>4103</c:v>
                </c:pt>
                <c:pt idx="4103">
                  <c:v>4104</c:v>
                </c:pt>
                <c:pt idx="4104">
                  <c:v>4105</c:v>
                </c:pt>
                <c:pt idx="4105">
                  <c:v>4106</c:v>
                </c:pt>
                <c:pt idx="4106">
                  <c:v>4107</c:v>
                </c:pt>
                <c:pt idx="4107">
                  <c:v>4108</c:v>
                </c:pt>
                <c:pt idx="4108">
                  <c:v>4109</c:v>
                </c:pt>
                <c:pt idx="4109">
                  <c:v>4110</c:v>
                </c:pt>
                <c:pt idx="4110">
                  <c:v>4111</c:v>
                </c:pt>
                <c:pt idx="4111">
                  <c:v>4112</c:v>
                </c:pt>
                <c:pt idx="4112">
                  <c:v>4113</c:v>
                </c:pt>
                <c:pt idx="4113">
                  <c:v>4114</c:v>
                </c:pt>
                <c:pt idx="4114">
                  <c:v>4115</c:v>
                </c:pt>
                <c:pt idx="4115">
                  <c:v>4116</c:v>
                </c:pt>
                <c:pt idx="4116">
                  <c:v>4117</c:v>
                </c:pt>
                <c:pt idx="4117">
                  <c:v>4118</c:v>
                </c:pt>
                <c:pt idx="4118">
                  <c:v>4119</c:v>
                </c:pt>
                <c:pt idx="4119">
                  <c:v>4120</c:v>
                </c:pt>
                <c:pt idx="4120">
                  <c:v>4121</c:v>
                </c:pt>
                <c:pt idx="4121">
                  <c:v>4122</c:v>
                </c:pt>
                <c:pt idx="4122">
                  <c:v>4123</c:v>
                </c:pt>
                <c:pt idx="4123">
                  <c:v>4124</c:v>
                </c:pt>
                <c:pt idx="4124">
                  <c:v>4125</c:v>
                </c:pt>
                <c:pt idx="4125">
                  <c:v>4126</c:v>
                </c:pt>
                <c:pt idx="4126">
                  <c:v>4127</c:v>
                </c:pt>
                <c:pt idx="4127">
                  <c:v>4128</c:v>
                </c:pt>
                <c:pt idx="4128">
                  <c:v>4129</c:v>
                </c:pt>
                <c:pt idx="4129">
                  <c:v>4130</c:v>
                </c:pt>
                <c:pt idx="4130">
                  <c:v>4131</c:v>
                </c:pt>
                <c:pt idx="4131">
                  <c:v>4132</c:v>
                </c:pt>
                <c:pt idx="4132">
                  <c:v>4133</c:v>
                </c:pt>
                <c:pt idx="4133">
                  <c:v>4134</c:v>
                </c:pt>
                <c:pt idx="4134">
                  <c:v>4135</c:v>
                </c:pt>
                <c:pt idx="4135">
                  <c:v>4136</c:v>
                </c:pt>
                <c:pt idx="4136">
                  <c:v>4137</c:v>
                </c:pt>
                <c:pt idx="4137">
                  <c:v>4138</c:v>
                </c:pt>
                <c:pt idx="4138">
                  <c:v>4139</c:v>
                </c:pt>
                <c:pt idx="4139">
                  <c:v>4140</c:v>
                </c:pt>
                <c:pt idx="4140">
                  <c:v>4141</c:v>
                </c:pt>
                <c:pt idx="4141">
                  <c:v>4142</c:v>
                </c:pt>
                <c:pt idx="4142">
                  <c:v>4143</c:v>
                </c:pt>
                <c:pt idx="4143">
                  <c:v>4144</c:v>
                </c:pt>
                <c:pt idx="4144">
                  <c:v>4145</c:v>
                </c:pt>
                <c:pt idx="4145">
                  <c:v>4146</c:v>
                </c:pt>
                <c:pt idx="4146">
                  <c:v>4147</c:v>
                </c:pt>
                <c:pt idx="4147">
                  <c:v>4148</c:v>
                </c:pt>
                <c:pt idx="4148">
                  <c:v>4149</c:v>
                </c:pt>
                <c:pt idx="4149">
                  <c:v>4150</c:v>
                </c:pt>
                <c:pt idx="4150">
                  <c:v>4151</c:v>
                </c:pt>
                <c:pt idx="4151">
                  <c:v>4152</c:v>
                </c:pt>
                <c:pt idx="4152">
                  <c:v>4153</c:v>
                </c:pt>
                <c:pt idx="4153">
                  <c:v>4154</c:v>
                </c:pt>
                <c:pt idx="4154">
                  <c:v>4155</c:v>
                </c:pt>
                <c:pt idx="4155">
                  <c:v>4156</c:v>
                </c:pt>
                <c:pt idx="4156">
                  <c:v>4157</c:v>
                </c:pt>
                <c:pt idx="4157">
                  <c:v>4158</c:v>
                </c:pt>
                <c:pt idx="4158">
                  <c:v>4159</c:v>
                </c:pt>
                <c:pt idx="4159">
                  <c:v>4160</c:v>
                </c:pt>
                <c:pt idx="4160">
                  <c:v>4161</c:v>
                </c:pt>
                <c:pt idx="4161">
                  <c:v>4162</c:v>
                </c:pt>
                <c:pt idx="4162">
                  <c:v>4163</c:v>
                </c:pt>
                <c:pt idx="4163">
                  <c:v>4164</c:v>
                </c:pt>
                <c:pt idx="4164">
                  <c:v>4165</c:v>
                </c:pt>
                <c:pt idx="4165">
                  <c:v>4166</c:v>
                </c:pt>
                <c:pt idx="4166">
                  <c:v>4167</c:v>
                </c:pt>
                <c:pt idx="4167">
                  <c:v>4168</c:v>
                </c:pt>
                <c:pt idx="4168">
                  <c:v>4169</c:v>
                </c:pt>
                <c:pt idx="4169">
                  <c:v>4170</c:v>
                </c:pt>
                <c:pt idx="4170">
                  <c:v>4171</c:v>
                </c:pt>
                <c:pt idx="4171">
                  <c:v>4172</c:v>
                </c:pt>
                <c:pt idx="4172">
                  <c:v>4173</c:v>
                </c:pt>
                <c:pt idx="4173">
                  <c:v>4174</c:v>
                </c:pt>
                <c:pt idx="4174">
                  <c:v>4175</c:v>
                </c:pt>
                <c:pt idx="4175">
                  <c:v>4176</c:v>
                </c:pt>
                <c:pt idx="4176">
                  <c:v>4177</c:v>
                </c:pt>
                <c:pt idx="4177">
                  <c:v>4178</c:v>
                </c:pt>
                <c:pt idx="4178">
                  <c:v>4179</c:v>
                </c:pt>
                <c:pt idx="4179">
                  <c:v>4180</c:v>
                </c:pt>
                <c:pt idx="4180">
                  <c:v>4181</c:v>
                </c:pt>
                <c:pt idx="4181">
                  <c:v>4182</c:v>
                </c:pt>
                <c:pt idx="4182">
                  <c:v>4183</c:v>
                </c:pt>
                <c:pt idx="4183">
                  <c:v>4184</c:v>
                </c:pt>
                <c:pt idx="4184">
                  <c:v>4185</c:v>
                </c:pt>
                <c:pt idx="4185">
                  <c:v>4186</c:v>
                </c:pt>
                <c:pt idx="4186">
                  <c:v>4187</c:v>
                </c:pt>
                <c:pt idx="4187">
                  <c:v>4188</c:v>
                </c:pt>
                <c:pt idx="4188">
                  <c:v>4189</c:v>
                </c:pt>
                <c:pt idx="4189">
                  <c:v>4190</c:v>
                </c:pt>
                <c:pt idx="4190">
                  <c:v>4191</c:v>
                </c:pt>
                <c:pt idx="4191">
                  <c:v>4192</c:v>
                </c:pt>
                <c:pt idx="4192">
                  <c:v>4193</c:v>
                </c:pt>
                <c:pt idx="4193">
                  <c:v>4194</c:v>
                </c:pt>
                <c:pt idx="4194">
                  <c:v>4195</c:v>
                </c:pt>
                <c:pt idx="4195">
                  <c:v>4196</c:v>
                </c:pt>
                <c:pt idx="4196">
                  <c:v>4197</c:v>
                </c:pt>
                <c:pt idx="4197">
                  <c:v>4198</c:v>
                </c:pt>
                <c:pt idx="4198">
                  <c:v>4199</c:v>
                </c:pt>
                <c:pt idx="4199">
                  <c:v>4200</c:v>
                </c:pt>
                <c:pt idx="4200">
                  <c:v>4201</c:v>
                </c:pt>
                <c:pt idx="4201">
                  <c:v>4202</c:v>
                </c:pt>
                <c:pt idx="4202">
                  <c:v>4203</c:v>
                </c:pt>
                <c:pt idx="4203">
                  <c:v>4204</c:v>
                </c:pt>
                <c:pt idx="4204">
                  <c:v>4205</c:v>
                </c:pt>
                <c:pt idx="4205">
                  <c:v>4206</c:v>
                </c:pt>
                <c:pt idx="4206">
                  <c:v>4207</c:v>
                </c:pt>
                <c:pt idx="4207">
                  <c:v>4208</c:v>
                </c:pt>
                <c:pt idx="4208">
                  <c:v>4209</c:v>
                </c:pt>
                <c:pt idx="4209">
                  <c:v>4210</c:v>
                </c:pt>
                <c:pt idx="4210">
                  <c:v>4211</c:v>
                </c:pt>
                <c:pt idx="4211">
                  <c:v>4212</c:v>
                </c:pt>
                <c:pt idx="4212">
                  <c:v>4213</c:v>
                </c:pt>
                <c:pt idx="4213">
                  <c:v>4214</c:v>
                </c:pt>
                <c:pt idx="4214">
                  <c:v>4215</c:v>
                </c:pt>
                <c:pt idx="4215">
                  <c:v>4216</c:v>
                </c:pt>
                <c:pt idx="4216">
                  <c:v>4217</c:v>
                </c:pt>
                <c:pt idx="4217">
                  <c:v>4218</c:v>
                </c:pt>
                <c:pt idx="4218">
                  <c:v>4219</c:v>
                </c:pt>
                <c:pt idx="4219">
                  <c:v>4220</c:v>
                </c:pt>
                <c:pt idx="4220">
                  <c:v>4221</c:v>
                </c:pt>
                <c:pt idx="4221">
                  <c:v>4222</c:v>
                </c:pt>
                <c:pt idx="4222">
                  <c:v>4223</c:v>
                </c:pt>
                <c:pt idx="4223">
                  <c:v>4224</c:v>
                </c:pt>
                <c:pt idx="4224">
                  <c:v>4225</c:v>
                </c:pt>
                <c:pt idx="4225">
                  <c:v>4226</c:v>
                </c:pt>
                <c:pt idx="4226">
                  <c:v>4227</c:v>
                </c:pt>
                <c:pt idx="4227">
                  <c:v>4228</c:v>
                </c:pt>
                <c:pt idx="4228">
                  <c:v>4229</c:v>
                </c:pt>
                <c:pt idx="4229">
                  <c:v>4230</c:v>
                </c:pt>
                <c:pt idx="4230">
                  <c:v>4231</c:v>
                </c:pt>
                <c:pt idx="4231">
                  <c:v>4232</c:v>
                </c:pt>
                <c:pt idx="4232">
                  <c:v>4233</c:v>
                </c:pt>
                <c:pt idx="4233">
                  <c:v>4234</c:v>
                </c:pt>
                <c:pt idx="4234">
                  <c:v>4235</c:v>
                </c:pt>
                <c:pt idx="4235">
                  <c:v>4236</c:v>
                </c:pt>
                <c:pt idx="4236">
                  <c:v>4237</c:v>
                </c:pt>
                <c:pt idx="4237">
                  <c:v>4238</c:v>
                </c:pt>
                <c:pt idx="4238">
                  <c:v>4239</c:v>
                </c:pt>
                <c:pt idx="4239">
                  <c:v>4240</c:v>
                </c:pt>
                <c:pt idx="4240">
                  <c:v>4241</c:v>
                </c:pt>
                <c:pt idx="4241">
                  <c:v>4242</c:v>
                </c:pt>
                <c:pt idx="4242">
                  <c:v>4243</c:v>
                </c:pt>
                <c:pt idx="4243">
                  <c:v>4244</c:v>
                </c:pt>
                <c:pt idx="4244">
                  <c:v>4245</c:v>
                </c:pt>
                <c:pt idx="4245">
                  <c:v>4246</c:v>
                </c:pt>
                <c:pt idx="4246">
                  <c:v>4247</c:v>
                </c:pt>
                <c:pt idx="4247">
                  <c:v>4248</c:v>
                </c:pt>
                <c:pt idx="4248">
                  <c:v>4249</c:v>
                </c:pt>
                <c:pt idx="4249">
                  <c:v>4250</c:v>
                </c:pt>
                <c:pt idx="4250">
                  <c:v>4251</c:v>
                </c:pt>
                <c:pt idx="4251">
                  <c:v>4252</c:v>
                </c:pt>
                <c:pt idx="4252">
                  <c:v>4253</c:v>
                </c:pt>
                <c:pt idx="4253">
                  <c:v>4254</c:v>
                </c:pt>
                <c:pt idx="4254">
                  <c:v>4255</c:v>
                </c:pt>
                <c:pt idx="4255">
                  <c:v>4256</c:v>
                </c:pt>
                <c:pt idx="4256">
                  <c:v>4257</c:v>
                </c:pt>
                <c:pt idx="4257">
                  <c:v>4258</c:v>
                </c:pt>
                <c:pt idx="4258">
                  <c:v>4259</c:v>
                </c:pt>
                <c:pt idx="4259">
                  <c:v>4260</c:v>
                </c:pt>
                <c:pt idx="4260">
                  <c:v>4261</c:v>
                </c:pt>
                <c:pt idx="4261">
                  <c:v>4262</c:v>
                </c:pt>
                <c:pt idx="4262">
                  <c:v>4263</c:v>
                </c:pt>
                <c:pt idx="4263">
                  <c:v>4264</c:v>
                </c:pt>
                <c:pt idx="4264">
                  <c:v>4265</c:v>
                </c:pt>
                <c:pt idx="4265">
                  <c:v>4266</c:v>
                </c:pt>
                <c:pt idx="4266">
                  <c:v>4267</c:v>
                </c:pt>
                <c:pt idx="4267">
                  <c:v>4268</c:v>
                </c:pt>
                <c:pt idx="4268">
                  <c:v>4269</c:v>
                </c:pt>
                <c:pt idx="4269">
                  <c:v>4270</c:v>
                </c:pt>
                <c:pt idx="4270">
                  <c:v>4271</c:v>
                </c:pt>
                <c:pt idx="4271">
                  <c:v>4272</c:v>
                </c:pt>
                <c:pt idx="4272">
                  <c:v>4273</c:v>
                </c:pt>
                <c:pt idx="4273">
                  <c:v>4274</c:v>
                </c:pt>
                <c:pt idx="4274">
                  <c:v>4275</c:v>
                </c:pt>
                <c:pt idx="4275">
                  <c:v>4276</c:v>
                </c:pt>
                <c:pt idx="4276">
                  <c:v>4277</c:v>
                </c:pt>
                <c:pt idx="4277">
                  <c:v>4278</c:v>
                </c:pt>
                <c:pt idx="4278">
                  <c:v>4279</c:v>
                </c:pt>
                <c:pt idx="4279">
                  <c:v>4280</c:v>
                </c:pt>
                <c:pt idx="4280">
                  <c:v>4281</c:v>
                </c:pt>
                <c:pt idx="4281">
                  <c:v>4282</c:v>
                </c:pt>
                <c:pt idx="4282">
                  <c:v>4283</c:v>
                </c:pt>
                <c:pt idx="4283">
                  <c:v>4284</c:v>
                </c:pt>
                <c:pt idx="4284">
                  <c:v>4285</c:v>
                </c:pt>
                <c:pt idx="4285">
                  <c:v>4286</c:v>
                </c:pt>
                <c:pt idx="4286">
                  <c:v>4287</c:v>
                </c:pt>
                <c:pt idx="4287">
                  <c:v>4288</c:v>
                </c:pt>
                <c:pt idx="4288">
                  <c:v>4289</c:v>
                </c:pt>
                <c:pt idx="4289">
                  <c:v>4290</c:v>
                </c:pt>
                <c:pt idx="4290">
                  <c:v>4291</c:v>
                </c:pt>
                <c:pt idx="4291">
                  <c:v>4292</c:v>
                </c:pt>
                <c:pt idx="4292">
                  <c:v>4293</c:v>
                </c:pt>
                <c:pt idx="4293">
                  <c:v>4294</c:v>
                </c:pt>
                <c:pt idx="4294">
                  <c:v>4295</c:v>
                </c:pt>
                <c:pt idx="4295">
                  <c:v>4296</c:v>
                </c:pt>
                <c:pt idx="4296">
                  <c:v>4297</c:v>
                </c:pt>
                <c:pt idx="4297">
                  <c:v>4298</c:v>
                </c:pt>
                <c:pt idx="4298">
                  <c:v>4299</c:v>
                </c:pt>
                <c:pt idx="4299">
                  <c:v>4300</c:v>
                </c:pt>
                <c:pt idx="4300">
                  <c:v>4301</c:v>
                </c:pt>
                <c:pt idx="4301">
                  <c:v>4302</c:v>
                </c:pt>
                <c:pt idx="4302">
                  <c:v>4303</c:v>
                </c:pt>
                <c:pt idx="4303">
                  <c:v>4304</c:v>
                </c:pt>
                <c:pt idx="4304">
                  <c:v>4305</c:v>
                </c:pt>
                <c:pt idx="4305">
                  <c:v>4306</c:v>
                </c:pt>
                <c:pt idx="4306">
                  <c:v>4307</c:v>
                </c:pt>
                <c:pt idx="4307">
                  <c:v>4308</c:v>
                </c:pt>
                <c:pt idx="4308">
                  <c:v>4309</c:v>
                </c:pt>
                <c:pt idx="4309">
                  <c:v>4310</c:v>
                </c:pt>
                <c:pt idx="4310">
                  <c:v>4311</c:v>
                </c:pt>
                <c:pt idx="4311">
                  <c:v>4312</c:v>
                </c:pt>
                <c:pt idx="4312">
                  <c:v>4313</c:v>
                </c:pt>
                <c:pt idx="4313">
                  <c:v>4314</c:v>
                </c:pt>
                <c:pt idx="4314">
                  <c:v>4315</c:v>
                </c:pt>
                <c:pt idx="4315">
                  <c:v>4316</c:v>
                </c:pt>
                <c:pt idx="4316">
                  <c:v>4317</c:v>
                </c:pt>
                <c:pt idx="4317">
                  <c:v>4318</c:v>
                </c:pt>
                <c:pt idx="4318">
                  <c:v>4319</c:v>
                </c:pt>
                <c:pt idx="4319">
                  <c:v>4320</c:v>
                </c:pt>
                <c:pt idx="4320">
                  <c:v>4321</c:v>
                </c:pt>
                <c:pt idx="4321">
                  <c:v>4322</c:v>
                </c:pt>
                <c:pt idx="4322">
                  <c:v>4323</c:v>
                </c:pt>
                <c:pt idx="4323">
                  <c:v>4324</c:v>
                </c:pt>
                <c:pt idx="4324">
                  <c:v>4325</c:v>
                </c:pt>
                <c:pt idx="4325">
                  <c:v>4326</c:v>
                </c:pt>
                <c:pt idx="4326">
                  <c:v>4327</c:v>
                </c:pt>
                <c:pt idx="4327">
                  <c:v>4328</c:v>
                </c:pt>
                <c:pt idx="4328">
                  <c:v>4329</c:v>
                </c:pt>
                <c:pt idx="4329">
                  <c:v>4330</c:v>
                </c:pt>
                <c:pt idx="4330">
                  <c:v>4331</c:v>
                </c:pt>
                <c:pt idx="4331">
                  <c:v>4332</c:v>
                </c:pt>
                <c:pt idx="4332">
                  <c:v>4333</c:v>
                </c:pt>
                <c:pt idx="4333">
                  <c:v>4334</c:v>
                </c:pt>
                <c:pt idx="4334">
                  <c:v>4335</c:v>
                </c:pt>
                <c:pt idx="4335">
                  <c:v>4336</c:v>
                </c:pt>
                <c:pt idx="4336">
                  <c:v>4337</c:v>
                </c:pt>
                <c:pt idx="4337">
                  <c:v>4338</c:v>
                </c:pt>
                <c:pt idx="4338">
                  <c:v>4339</c:v>
                </c:pt>
                <c:pt idx="4339">
                  <c:v>4340</c:v>
                </c:pt>
                <c:pt idx="4340">
                  <c:v>4341</c:v>
                </c:pt>
                <c:pt idx="4341">
                  <c:v>4342</c:v>
                </c:pt>
                <c:pt idx="4342">
                  <c:v>4343</c:v>
                </c:pt>
                <c:pt idx="4343">
                  <c:v>4344</c:v>
                </c:pt>
                <c:pt idx="4344">
                  <c:v>4345</c:v>
                </c:pt>
                <c:pt idx="4345">
                  <c:v>4346</c:v>
                </c:pt>
                <c:pt idx="4346">
                  <c:v>4347</c:v>
                </c:pt>
                <c:pt idx="4347">
                  <c:v>4348</c:v>
                </c:pt>
                <c:pt idx="4348">
                  <c:v>4349</c:v>
                </c:pt>
                <c:pt idx="4349">
                  <c:v>4350</c:v>
                </c:pt>
                <c:pt idx="4350">
                  <c:v>4351</c:v>
                </c:pt>
                <c:pt idx="4351">
                  <c:v>4352</c:v>
                </c:pt>
                <c:pt idx="4352">
                  <c:v>4353</c:v>
                </c:pt>
                <c:pt idx="4353">
                  <c:v>4354</c:v>
                </c:pt>
                <c:pt idx="4354">
                  <c:v>4355</c:v>
                </c:pt>
                <c:pt idx="4355">
                  <c:v>4356</c:v>
                </c:pt>
                <c:pt idx="4356">
                  <c:v>4357</c:v>
                </c:pt>
                <c:pt idx="4357">
                  <c:v>4358</c:v>
                </c:pt>
                <c:pt idx="4358">
                  <c:v>4359</c:v>
                </c:pt>
                <c:pt idx="4359">
                  <c:v>4360</c:v>
                </c:pt>
                <c:pt idx="4360">
                  <c:v>4361</c:v>
                </c:pt>
                <c:pt idx="4361">
                  <c:v>4362</c:v>
                </c:pt>
                <c:pt idx="4362">
                  <c:v>4363</c:v>
                </c:pt>
                <c:pt idx="4363">
                  <c:v>4364</c:v>
                </c:pt>
                <c:pt idx="4364">
                  <c:v>4365</c:v>
                </c:pt>
                <c:pt idx="4365">
                  <c:v>4366</c:v>
                </c:pt>
                <c:pt idx="4366">
                  <c:v>4367</c:v>
                </c:pt>
                <c:pt idx="4367">
                  <c:v>4368</c:v>
                </c:pt>
                <c:pt idx="4368">
                  <c:v>4369</c:v>
                </c:pt>
                <c:pt idx="4369">
                  <c:v>4370</c:v>
                </c:pt>
                <c:pt idx="4370">
                  <c:v>4371</c:v>
                </c:pt>
                <c:pt idx="4371">
                  <c:v>4372</c:v>
                </c:pt>
                <c:pt idx="4372">
                  <c:v>4373</c:v>
                </c:pt>
                <c:pt idx="4373">
                  <c:v>4374</c:v>
                </c:pt>
                <c:pt idx="4374">
                  <c:v>4375</c:v>
                </c:pt>
                <c:pt idx="4375">
                  <c:v>4376</c:v>
                </c:pt>
                <c:pt idx="4376">
                  <c:v>4377</c:v>
                </c:pt>
                <c:pt idx="4377">
                  <c:v>4378</c:v>
                </c:pt>
                <c:pt idx="4378">
                  <c:v>4379</c:v>
                </c:pt>
                <c:pt idx="4379">
                  <c:v>4380</c:v>
                </c:pt>
                <c:pt idx="4380">
                  <c:v>4381</c:v>
                </c:pt>
                <c:pt idx="4381">
                  <c:v>4382</c:v>
                </c:pt>
                <c:pt idx="4382">
                  <c:v>4383</c:v>
                </c:pt>
                <c:pt idx="4383">
                  <c:v>4384</c:v>
                </c:pt>
                <c:pt idx="4384">
                  <c:v>4385</c:v>
                </c:pt>
                <c:pt idx="4385">
                  <c:v>4386</c:v>
                </c:pt>
                <c:pt idx="4386">
                  <c:v>4387</c:v>
                </c:pt>
                <c:pt idx="4387">
                  <c:v>4388</c:v>
                </c:pt>
                <c:pt idx="4388">
                  <c:v>4389</c:v>
                </c:pt>
                <c:pt idx="4389">
                  <c:v>4390</c:v>
                </c:pt>
                <c:pt idx="4390">
                  <c:v>4391</c:v>
                </c:pt>
                <c:pt idx="4391">
                  <c:v>4392</c:v>
                </c:pt>
                <c:pt idx="4392">
                  <c:v>4393</c:v>
                </c:pt>
                <c:pt idx="4393">
                  <c:v>4394</c:v>
                </c:pt>
                <c:pt idx="4394">
                  <c:v>4395</c:v>
                </c:pt>
                <c:pt idx="4395">
                  <c:v>4396</c:v>
                </c:pt>
                <c:pt idx="4396">
                  <c:v>4397</c:v>
                </c:pt>
                <c:pt idx="4397">
                  <c:v>4398</c:v>
                </c:pt>
                <c:pt idx="4398">
                  <c:v>4399</c:v>
                </c:pt>
                <c:pt idx="4399">
                  <c:v>4400</c:v>
                </c:pt>
                <c:pt idx="4400">
                  <c:v>4401</c:v>
                </c:pt>
                <c:pt idx="4401">
                  <c:v>4402</c:v>
                </c:pt>
                <c:pt idx="4402">
                  <c:v>4403</c:v>
                </c:pt>
                <c:pt idx="4403">
                  <c:v>4404</c:v>
                </c:pt>
                <c:pt idx="4404">
                  <c:v>4405</c:v>
                </c:pt>
                <c:pt idx="4405">
                  <c:v>4406</c:v>
                </c:pt>
                <c:pt idx="4406">
                  <c:v>4407</c:v>
                </c:pt>
                <c:pt idx="4407">
                  <c:v>4408</c:v>
                </c:pt>
                <c:pt idx="4408">
                  <c:v>4409</c:v>
                </c:pt>
                <c:pt idx="4409">
                  <c:v>4410</c:v>
                </c:pt>
                <c:pt idx="4410">
                  <c:v>4411</c:v>
                </c:pt>
                <c:pt idx="4411">
                  <c:v>4412</c:v>
                </c:pt>
                <c:pt idx="4412">
                  <c:v>4413</c:v>
                </c:pt>
                <c:pt idx="4413">
                  <c:v>4414</c:v>
                </c:pt>
                <c:pt idx="4414">
                  <c:v>4415</c:v>
                </c:pt>
                <c:pt idx="4415">
                  <c:v>4416</c:v>
                </c:pt>
                <c:pt idx="4416">
                  <c:v>4417</c:v>
                </c:pt>
                <c:pt idx="4417">
                  <c:v>4418</c:v>
                </c:pt>
                <c:pt idx="4418">
                  <c:v>4419</c:v>
                </c:pt>
                <c:pt idx="4419">
                  <c:v>4420</c:v>
                </c:pt>
                <c:pt idx="4420">
                  <c:v>4421</c:v>
                </c:pt>
                <c:pt idx="4421">
                  <c:v>4422</c:v>
                </c:pt>
                <c:pt idx="4422">
                  <c:v>4423</c:v>
                </c:pt>
                <c:pt idx="4423">
                  <c:v>4424</c:v>
                </c:pt>
                <c:pt idx="4424">
                  <c:v>4425</c:v>
                </c:pt>
                <c:pt idx="4425">
                  <c:v>4426</c:v>
                </c:pt>
                <c:pt idx="4426">
                  <c:v>4427</c:v>
                </c:pt>
                <c:pt idx="4427">
                  <c:v>4428</c:v>
                </c:pt>
                <c:pt idx="4428">
                  <c:v>4429</c:v>
                </c:pt>
                <c:pt idx="4429">
                  <c:v>4430</c:v>
                </c:pt>
                <c:pt idx="4430">
                  <c:v>4431</c:v>
                </c:pt>
                <c:pt idx="4431">
                  <c:v>4432</c:v>
                </c:pt>
                <c:pt idx="4432">
                  <c:v>4433</c:v>
                </c:pt>
                <c:pt idx="4433">
                  <c:v>4434</c:v>
                </c:pt>
                <c:pt idx="4434">
                  <c:v>4435</c:v>
                </c:pt>
                <c:pt idx="4435">
                  <c:v>4436</c:v>
                </c:pt>
                <c:pt idx="4436">
                  <c:v>4437</c:v>
                </c:pt>
                <c:pt idx="4437">
                  <c:v>4438</c:v>
                </c:pt>
                <c:pt idx="4438">
                  <c:v>4439</c:v>
                </c:pt>
                <c:pt idx="4439">
                  <c:v>4440</c:v>
                </c:pt>
                <c:pt idx="4440">
                  <c:v>4441</c:v>
                </c:pt>
                <c:pt idx="4441">
                  <c:v>4442</c:v>
                </c:pt>
                <c:pt idx="4442">
                  <c:v>4443</c:v>
                </c:pt>
                <c:pt idx="4443">
                  <c:v>4444</c:v>
                </c:pt>
                <c:pt idx="4444">
                  <c:v>4445</c:v>
                </c:pt>
                <c:pt idx="4445">
                  <c:v>4446</c:v>
                </c:pt>
                <c:pt idx="4446">
                  <c:v>4447</c:v>
                </c:pt>
                <c:pt idx="4447">
                  <c:v>4448</c:v>
                </c:pt>
                <c:pt idx="4448">
                  <c:v>4449</c:v>
                </c:pt>
                <c:pt idx="4449">
                  <c:v>4450</c:v>
                </c:pt>
                <c:pt idx="4450">
                  <c:v>4451</c:v>
                </c:pt>
                <c:pt idx="4451">
                  <c:v>4452</c:v>
                </c:pt>
                <c:pt idx="4452">
                  <c:v>4453</c:v>
                </c:pt>
                <c:pt idx="4453">
                  <c:v>4454</c:v>
                </c:pt>
                <c:pt idx="4454">
                  <c:v>4455</c:v>
                </c:pt>
                <c:pt idx="4455">
                  <c:v>4456</c:v>
                </c:pt>
                <c:pt idx="4456">
                  <c:v>4457</c:v>
                </c:pt>
                <c:pt idx="4457">
                  <c:v>4458</c:v>
                </c:pt>
                <c:pt idx="4458">
                  <c:v>4459</c:v>
                </c:pt>
                <c:pt idx="4459">
                  <c:v>4460</c:v>
                </c:pt>
                <c:pt idx="4460">
                  <c:v>4461</c:v>
                </c:pt>
                <c:pt idx="4461">
                  <c:v>4462</c:v>
                </c:pt>
                <c:pt idx="4462">
                  <c:v>4463</c:v>
                </c:pt>
                <c:pt idx="4463">
                  <c:v>4464</c:v>
                </c:pt>
                <c:pt idx="4464">
                  <c:v>4465</c:v>
                </c:pt>
                <c:pt idx="4465">
                  <c:v>4466</c:v>
                </c:pt>
                <c:pt idx="4466">
                  <c:v>4467</c:v>
                </c:pt>
                <c:pt idx="4467">
                  <c:v>4468</c:v>
                </c:pt>
                <c:pt idx="4468">
                  <c:v>4469</c:v>
                </c:pt>
                <c:pt idx="4469">
                  <c:v>4470</c:v>
                </c:pt>
                <c:pt idx="4470">
                  <c:v>4471</c:v>
                </c:pt>
                <c:pt idx="4471">
                  <c:v>4472</c:v>
                </c:pt>
                <c:pt idx="4472">
                  <c:v>4473</c:v>
                </c:pt>
                <c:pt idx="4473">
                  <c:v>4474</c:v>
                </c:pt>
                <c:pt idx="4474">
                  <c:v>4475</c:v>
                </c:pt>
                <c:pt idx="4475">
                  <c:v>4476</c:v>
                </c:pt>
                <c:pt idx="4476">
                  <c:v>4477</c:v>
                </c:pt>
                <c:pt idx="4477">
                  <c:v>4478</c:v>
                </c:pt>
                <c:pt idx="4478">
                  <c:v>4479</c:v>
                </c:pt>
                <c:pt idx="4479">
                  <c:v>4480</c:v>
                </c:pt>
                <c:pt idx="4480">
                  <c:v>4481</c:v>
                </c:pt>
                <c:pt idx="4481">
                  <c:v>4482</c:v>
                </c:pt>
                <c:pt idx="4482">
                  <c:v>4483</c:v>
                </c:pt>
                <c:pt idx="4483">
                  <c:v>4484</c:v>
                </c:pt>
                <c:pt idx="4484">
                  <c:v>4485</c:v>
                </c:pt>
                <c:pt idx="4485">
                  <c:v>4486</c:v>
                </c:pt>
                <c:pt idx="4486">
                  <c:v>4487</c:v>
                </c:pt>
                <c:pt idx="4487">
                  <c:v>4488</c:v>
                </c:pt>
                <c:pt idx="4488">
                  <c:v>4489</c:v>
                </c:pt>
                <c:pt idx="4489">
                  <c:v>4490</c:v>
                </c:pt>
                <c:pt idx="4490">
                  <c:v>4491</c:v>
                </c:pt>
                <c:pt idx="4491">
                  <c:v>4492</c:v>
                </c:pt>
                <c:pt idx="4492">
                  <c:v>4493</c:v>
                </c:pt>
                <c:pt idx="4493">
                  <c:v>4494</c:v>
                </c:pt>
                <c:pt idx="4494">
                  <c:v>4495</c:v>
                </c:pt>
                <c:pt idx="4495">
                  <c:v>4496</c:v>
                </c:pt>
                <c:pt idx="4496">
                  <c:v>4497</c:v>
                </c:pt>
                <c:pt idx="4497">
                  <c:v>4498</c:v>
                </c:pt>
                <c:pt idx="4498">
                  <c:v>4499</c:v>
                </c:pt>
                <c:pt idx="4499">
                  <c:v>4500</c:v>
                </c:pt>
                <c:pt idx="4500">
                  <c:v>4501</c:v>
                </c:pt>
                <c:pt idx="4501">
                  <c:v>4502</c:v>
                </c:pt>
                <c:pt idx="4502">
                  <c:v>4503</c:v>
                </c:pt>
                <c:pt idx="4503">
                  <c:v>4504</c:v>
                </c:pt>
                <c:pt idx="4504">
                  <c:v>4505</c:v>
                </c:pt>
                <c:pt idx="4505">
                  <c:v>4506</c:v>
                </c:pt>
                <c:pt idx="4506">
                  <c:v>4507</c:v>
                </c:pt>
                <c:pt idx="4507">
                  <c:v>4508</c:v>
                </c:pt>
                <c:pt idx="4508">
                  <c:v>4509</c:v>
                </c:pt>
                <c:pt idx="4509">
                  <c:v>4510</c:v>
                </c:pt>
                <c:pt idx="4510">
                  <c:v>4511</c:v>
                </c:pt>
                <c:pt idx="4511">
                  <c:v>4512</c:v>
                </c:pt>
                <c:pt idx="4512">
                  <c:v>4513</c:v>
                </c:pt>
                <c:pt idx="4513">
                  <c:v>4514</c:v>
                </c:pt>
                <c:pt idx="4514">
                  <c:v>4515</c:v>
                </c:pt>
                <c:pt idx="4515">
                  <c:v>4516</c:v>
                </c:pt>
                <c:pt idx="4516">
                  <c:v>4517</c:v>
                </c:pt>
                <c:pt idx="4517">
                  <c:v>4518</c:v>
                </c:pt>
                <c:pt idx="4518">
                  <c:v>4519</c:v>
                </c:pt>
                <c:pt idx="4519">
                  <c:v>4520</c:v>
                </c:pt>
                <c:pt idx="4520">
                  <c:v>4521</c:v>
                </c:pt>
                <c:pt idx="4521">
                  <c:v>4522</c:v>
                </c:pt>
                <c:pt idx="4522">
                  <c:v>4523</c:v>
                </c:pt>
                <c:pt idx="4523">
                  <c:v>4524</c:v>
                </c:pt>
                <c:pt idx="4524">
                  <c:v>4525</c:v>
                </c:pt>
                <c:pt idx="4525">
                  <c:v>4526</c:v>
                </c:pt>
                <c:pt idx="4526">
                  <c:v>4527</c:v>
                </c:pt>
                <c:pt idx="4527">
                  <c:v>4528</c:v>
                </c:pt>
                <c:pt idx="4528">
                  <c:v>4529</c:v>
                </c:pt>
                <c:pt idx="4529">
                  <c:v>4530</c:v>
                </c:pt>
                <c:pt idx="4530">
                  <c:v>4531</c:v>
                </c:pt>
                <c:pt idx="4531">
                  <c:v>4532</c:v>
                </c:pt>
                <c:pt idx="4532">
                  <c:v>4533</c:v>
                </c:pt>
                <c:pt idx="4533">
                  <c:v>4534</c:v>
                </c:pt>
                <c:pt idx="4534">
                  <c:v>4535</c:v>
                </c:pt>
                <c:pt idx="4535">
                  <c:v>4536</c:v>
                </c:pt>
                <c:pt idx="4536">
                  <c:v>4537</c:v>
                </c:pt>
                <c:pt idx="4537">
                  <c:v>4538</c:v>
                </c:pt>
                <c:pt idx="4538">
                  <c:v>4539</c:v>
                </c:pt>
                <c:pt idx="4539">
                  <c:v>4540</c:v>
                </c:pt>
                <c:pt idx="4540">
                  <c:v>4541</c:v>
                </c:pt>
                <c:pt idx="4541">
                  <c:v>4542</c:v>
                </c:pt>
                <c:pt idx="4542">
                  <c:v>4543</c:v>
                </c:pt>
                <c:pt idx="4543">
                  <c:v>4544</c:v>
                </c:pt>
                <c:pt idx="4544">
                  <c:v>4545</c:v>
                </c:pt>
                <c:pt idx="4545">
                  <c:v>4546</c:v>
                </c:pt>
                <c:pt idx="4546">
                  <c:v>4547</c:v>
                </c:pt>
                <c:pt idx="4547">
                  <c:v>4548</c:v>
                </c:pt>
                <c:pt idx="4548">
                  <c:v>4549</c:v>
                </c:pt>
                <c:pt idx="4549">
                  <c:v>4550</c:v>
                </c:pt>
                <c:pt idx="4550">
                  <c:v>4551</c:v>
                </c:pt>
                <c:pt idx="4551">
                  <c:v>4552</c:v>
                </c:pt>
                <c:pt idx="4552">
                  <c:v>4553</c:v>
                </c:pt>
                <c:pt idx="4553">
                  <c:v>4554</c:v>
                </c:pt>
                <c:pt idx="4554">
                  <c:v>4555</c:v>
                </c:pt>
                <c:pt idx="4555">
                  <c:v>4556</c:v>
                </c:pt>
                <c:pt idx="4556">
                  <c:v>4557</c:v>
                </c:pt>
                <c:pt idx="4557">
                  <c:v>4558</c:v>
                </c:pt>
                <c:pt idx="4558">
                  <c:v>4559</c:v>
                </c:pt>
                <c:pt idx="4559">
                  <c:v>4560</c:v>
                </c:pt>
                <c:pt idx="4560">
                  <c:v>4561</c:v>
                </c:pt>
                <c:pt idx="4561">
                  <c:v>4562</c:v>
                </c:pt>
                <c:pt idx="4562">
                  <c:v>4563</c:v>
                </c:pt>
                <c:pt idx="4563">
                  <c:v>4564</c:v>
                </c:pt>
                <c:pt idx="4564">
                  <c:v>4565</c:v>
                </c:pt>
                <c:pt idx="4565">
                  <c:v>4566</c:v>
                </c:pt>
                <c:pt idx="4566">
                  <c:v>4567</c:v>
                </c:pt>
                <c:pt idx="4567">
                  <c:v>4568</c:v>
                </c:pt>
                <c:pt idx="4568">
                  <c:v>4569</c:v>
                </c:pt>
                <c:pt idx="4569">
                  <c:v>4570</c:v>
                </c:pt>
                <c:pt idx="4570">
                  <c:v>4571</c:v>
                </c:pt>
                <c:pt idx="4571">
                  <c:v>4572</c:v>
                </c:pt>
                <c:pt idx="4572">
                  <c:v>4573</c:v>
                </c:pt>
                <c:pt idx="4573">
                  <c:v>4574</c:v>
                </c:pt>
                <c:pt idx="4574">
                  <c:v>4575</c:v>
                </c:pt>
                <c:pt idx="4575">
                  <c:v>4576</c:v>
                </c:pt>
                <c:pt idx="4576">
                  <c:v>4577</c:v>
                </c:pt>
                <c:pt idx="4577">
                  <c:v>4578</c:v>
                </c:pt>
                <c:pt idx="4578">
                  <c:v>4579</c:v>
                </c:pt>
                <c:pt idx="4579">
                  <c:v>4580</c:v>
                </c:pt>
                <c:pt idx="4580">
                  <c:v>4581</c:v>
                </c:pt>
                <c:pt idx="4581">
                  <c:v>4582</c:v>
                </c:pt>
                <c:pt idx="4582">
                  <c:v>4583</c:v>
                </c:pt>
                <c:pt idx="4583">
                  <c:v>4584</c:v>
                </c:pt>
                <c:pt idx="4584">
                  <c:v>4585</c:v>
                </c:pt>
                <c:pt idx="4585">
                  <c:v>4586</c:v>
                </c:pt>
                <c:pt idx="4586">
                  <c:v>4587</c:v>
                </c:pt>
                <c:pt idx="4587">
                  <c:v>4588</c:v>
                </c:pt>
                <c:pt idx="4588">
                  <c:v>4589</c:v>
                </c:pt>
                <c:pt idx="4589">
                  <c:v>4590</c:v>
                </c:pt>
                <c:pt idx="4590">
                  <c:v>4591</c:v>
                </c:pt>
                <c:pt idx="4591">
                  <c:v>4592</c:v>
                </c:pt>
                <c:pt idx="4592">
                  <c:v>4593</c:v>
                </c:pt>
                <c:pt idx="4593">
                  <c:v>4594</c:v>
                </c:pt>
                <c:pt idx="4594">
                  <c:v>4595</c:v>
                </c:pt>
                <c:pt idx="4595">
                  <c:v>4596</c:v>
                </c:pt>
                <c:pt idx="4596">
                  <c:v>4597</c:v>
                </c:pt>
                <c:pt idx="4597">
                  <c:v>4598</c:v>
                </c:pt>
                <c:pt idx="4598">
                  <c:v>4599</c:v>
                </c:pt>
                <c:pt idx="4599">
                  <c:v>4600</c:v>
                </c:pt>
                <c:pt idx="4600">
                  <c:v>4601</c:v>
                </c:pt>
                <c:pt idx="4601">
                  <c:v>4602</c:v>
                </c:pt>
                <c:pt idx="4602">
                  <c:v>4603</c:v>
                </c:pt>
                <c:pt idx="4603">
                  <c:v>4604</c:v>
                </c:pt>
                <c:pt idx="4604">
                  <c:v>4605</c:v>
                </c:pt>
                <c:pt idx="4605">
                  <c:v>4606</c:v>
                </c:pt>
                <c:pt idx="4606">
                  <c:v>4607</c:v>
                </c:pt>
                <c:pt idx="4607">
                  <c:v>4608</c:v>
                </c:pt>
                <c:pt idx="4608">
                  <c:v>4609</c:v>
                </c:pt>
                <c:pt idx="4609">
                  <c:v>4610</c:v>
                </c:pt>
                <c:pt idx="4610">
                  <c:v>4611</c:v>
                </c:pt>
                <c:pt idx="4611">
                  <c:v>4612</c:v>
                </c:pt>
                <c:pt idx="4612">
                  <c:v>4613</c:v>
                </c:pt>
                <c:pt idx="4613">
                  <c:v>4614</c:v>
                </c:pt>
                <c:pt idx="4614">
                  <c:v>4615</c:v>
                </c:pt>
                <c:pt idx="4615">
                  <c:v>4616</c:v>
                </c:pt>
                <c:pt idx="4616">
                  <c:v>4617</c:v>
                </c:pt>
                <c:pt idx="4617">
                  <c:v>4618</c:v>
                </c:pt>
                <c:pt idx="4618">
                  <c:v>4619</c:v>
                </c:pt>
                <c:pt idx="4619">
                  <c:v>4620</c:v>
                </c:pt>
                <c:pt idx="4620">
                  <c:v>4621</c:v>
                </c:pt>
                <c:pt idx="4621">
                  <c:v>4622</c:v>
                </c:pt>
                <c:pt idx="4622">
                  <c:v>4623</c:v>
                </c:pt>
                <c:pt idx="4623">
                  <c:v>4624</c:v>
                </c:pt>
                <c:pt idx="4624">
                  <c:v>4625</c:v>
                </c:pt>
                <c:pt idx="4625">
                  <c:v>4626</c:v>
                </c:pt>
                <c:pt idx="4626">
                  <c:v>4627</c:v>
                </c:pt>
                <c:pt idx="4627">
                  <c:v>4628</c:v>
                </c:pt>
                <c:pt idx="4628">
                  <c:v>4629</c:v>
                </c:pt>
                <c:pt idx="4629">
                  <c:v>4630</c:v>
                </c:pt>
                <c:pt idx="4630">
                  <c:v>4631</c:v>
                </c:pt>
                <c:pt idx="4631">
                  <c:v>4632</c:v>
                </c:pt>
                <c:pt idx="4632">
                  <c:v>4633</c:v>
                </c:pt>
                <c:pt idx="4633">
                  <c:v>4634</c:v>
                </c:pt>
                <c:pt idx="4634">
                  <c:v>4635</c:v>
                </c:pt>
                <c:pt idx="4635">
                  <c:v>4636</c:v>
                </c:pt>
                <c:pt idx="4636">
                  <c:v>4637</c:v>
                </c:pt>
                <c:pt idx="4637">
                  <c:v>4638</c:v>
                </c:pt>
                <c:pt idx="4638">
                  <c:v>4639</c:v>
                </c:pt>
                <c:pt idx="4639">
                  <c:v>4640</c:v>
                </c:pt>
                <c:pt idx="4640">
                  <c:v>4641</c:v>
                </c:pt>
                <c:pt idx="4641">
                  <c:v>4642</c:v>
                </c:pt>
                <c:pt idx="4642">
                  <c:v>4643</c:v>
                </c:pt>
                <c:pt idx="4643">
                  <c:v>4644</c:v>
                </c:pt>
                <c:pt idx="4644">
                  <c:v>4645</c:v>
                </c:pt>
                <c:pt idx="4645">
                  <c:v>4646</c:v>
                </c:pt>
                <c:pt idx="4646">
                  <c:v>4647</c:v>
                </c:pt>
                <c:pt idx="4647">
                  <c:v>4648</c:v>
                </c:pt>
                <c:pt idx="4648">
                  <c:v>4649</c:v>
                </c:pt>
                <c:pt idx="4649">
                  <c:v>4650</c:v>
                </c:pt>
                <c:pt idx="4650">
                  <c:v>4651</c:v>
                </c:pt>
                <c:pt idx="4651">
                  <c:v>4652</c:v>
                </c:pt>
                <c:pt idx="4652">
                  <c:v>4653</c:v>
                </c:pt>
                <c:pt idx="4653">
                  <c:v>4654</c:v>
                </c:pt>
                <c:pt idx="4654">
                  <c:v>4655</c:v>
                </c:pt>
                <c:pt idx="4655">
                  <c:v>4656</c:v>
                </c:pt>
                <c:pt idx="4656">
                  <c:v>4657</c:v>
                </c:pt>
                <c:pt idx="4657">
                  <c:v>4658</c:v>
                </c:pt>
                <c:pt idx="4658">
                  <c:v>4659</c:v>
                </c:pt>
                <c:pt idx="4659">
                  <c:v>4660</c:v>
                </c:pt>
                <c:pt idx="4660">
                  <c:v>4661</c:v>
                </c:pt>
                <c:pt idx="4661">
                  <c:v>4662</c:v>
                </c:pt>
                <c:pt idx="4662">
                  <c:v>4663</c:v>
                </c:pt>
                <c:pt idx="4663">
                  <c:v>4664</c:v>
                </c:pt>
                <c:pt idx="4664">
                  <c:v>4665</c:v>
                </c:pt>
                <c:pt idx="4665">
                  <c:v>4666</c:v>
                </c:pt>
                <c:pt idx="4666">
                  <c:v>4667</c:v>
                </c:pt>
                <c:pt idx="4667">
                  <c:v>4668</c:v>
                </c:pt>
                <c:pt idx="4668">
                  <c:v>4669</c:v>
                </c:pt>
                <c:pt idx="4669">
                  <c:v>4670</c:v>
                </c:pt>
                <c:pt idx="4670">
                  <c:v>4671</c:v>
                </c:pt>
                <c:pt idx="4671">
                  <c:v>4672</c:v>
                </c:pt>
                <c:pt idx="4672">
                  <c:v>4673</c:v>
                </c:pt>
                <c:pt idx="4673">
                  <c:v>4674</c:v>
                </c:pt>
                <c:pt idx="4674">
                  <c:v>4675</c:v>
                </c:pt>
                <c:pt idx="4675">
                  <c:v>4676</c:v>
                </c:pt>
                <c:pt idx="4676">
                  <c:v>4677</c:v>
                </c:pt>
                <c:pt idx="4677">
                  <c:v>4678</c:v>
                </c:pt>
                <c:pt idx="4678">
                  <c:v>4679</c:v>
                </c:pt>
                <c:pt idx="4679">
                  <c:v>4680</c:v>
                </c:pt>
                <c:pt idx="4680">
                  <c:v>4681</c:v>
                </c:pt>
                <c:pt idx="4681">
                  <c:v>4682</c:v>
                </c:pt>
                <c:pt idx="4682">
                  <c:v>4683</c:v>
                </c:pt>
                <c:pt idx="4683">
                  <c:v>4684</c:v>
                </c:pt>
                <c:pt idx="4684">
                  <c:v>4685</c:v>
                </c:pt>
                <c:pt idx="4685">
                  <c:v>4686</c:v>
                </c:pt>
                <c:pt idx="4686">
                  <c:v>4687</c:v>
                </c:pt>
                <c:pt idx="4687">
                  <c:v>4688</c:v>
                </c:pt>
                <c:pt idx="4688">
                  <c:v>4689</c:v>
                </c:pt>
                <c:pt idx="4689">
                  <c:v>4690</c:v>
                </c:pt>
                <c:pt idx="4690">
                  <c:v>4691</c:v>
                </c:pt>
                <c:pt idx="4691">
                  <c:v>4692</c:v>
                </c:pt>
                <c:pt idx="4692">
                  <c:v>4693</c:v>
                </c:pt>
                <c:pt idx="4693">
                  <c:v>4694</c:v>
                </c:pt>
                <c:pt idx="4694">
                  <c:v>4695</c:v>
                </c:pt>
                <c:pt idx="4695">
                  <c:v>4696</c:v>
                </c:pt>
                <c:pt idx="4696">
                  <c:v>4697</c:v>
                </c:pt>
                <c:pt idx="4697">
                  <c:v>4698</c:v>
                </c:pt>
                <c:pt idx="4698">
                  <c:v>4699</c:v>
                </c:pt>
                <c:pt idx="4699">
                  <c:v>4700</c:v>
                </c:pt>
                <c:pt idx="4700">
                  <c:v>4701</c:v>
                </c:pt>
                <c:pt idx="4701">
                  <c:v>4702</c:v>
                </c:pt>
                <c:pt idx="4702">
                  <c:v>4703</c:v>
                </c:pt>
                <c:pt idx="4703">
                  <c:v>4704</c:v>
                </c:pt>
                <c:pt idx="4704">
                  <c:v>4705</c:v>
                </c:pt>
                <c:pt idx="4705">
                  <c:v>4706</c:v>
                </c:pt>
                <c:pt idx="4706">
                  <c:v>4707</c:v>
                </c:pt>
                <c:pt idx="4707">
                  <c:v>4708</c:v>
                </c:pt>
                <c:pt idx="4708">
                  <c:v>4709</c:v>
                </c:pt>
                <c:pt idx="4709">
                  <c:v>4710</c:v>
                </c:pt>
                <c:pt idx="4710">
                  <c:v>4711</c:v>
                </c:pt>
                <c:pt idx="4711">
                  <c:v>4712</c:v>
                </c:pt>
                <c:pt idx="4712">
                  <c:v>4713</c:v>
                </c:pt>
                <c:pt idx="4713">
                  <c:v>4714</c:v>
                </c:pt>
                <c:pt idx="4714">
                  <c:v>4715</c:v>
                </c:pt>
                <c:pt idx="4715">
                  <c:v>4716</c:v>
                </c:pt>
                <c:pt idx="4716">
                  <c:v>4717</c:v>
                </c:pt>
                <c:pt idx="4717">
                  <c:v>4718</c:v>
                </c:pt>
                <c:pt idx="4718">
                  <c:v>4719</c:v>
                </c:pt>
                <c:pt idx="4719">
                  <c:v>4720</c:v>
                </c:pt>
                <c:pt idx="4720">
                  <c:v>4721</c:v>
                </c:pt>
                <c:pt idx="4721">
                  <c:v>4722</c:v>
                </c:pt>
                <c:pt idx="4722">
                  <c:v>4723</c:v>
                </c:pt>
                <c:pt idx="4723">
                  <c:v>4724</c:v>
                </c:pt>
                <c:pt idx="4724">
                  <c:v>4725</c:v>
                </c:pt>
                <c:pt idx="4725">
                  <c:v>4726</c:v>
                </c:pt>
                <c:pt idx="4726">
                  <c:v>4727</c:v>
                </c:pt>
                <c:pt idx="4727">
                  <c:v>4728</c:v>
                </c:pt>
                <c:pt idx="4728">
                  <c:v>4729</c:v>
                </c:pt>
                <c:pt idx="4729">
                  <c:v>4730</c:v>
                </c:pt>
                <c:pt idx="4730">
                  <c:v>4731</c:v>
                </c:pt>
                <c:pt idx="4731">
                  <c:v>4732</c:v>
                </c:pt>
                <c:pt idx="4732">
                  <c:v>4733</c:v>
                </c:pt>
                <c:pt idx="4733">
                  <c:v>4734</c:v>
                </c:pt>
                <c:pt idx="4734">
                  <c:v>4735</c:v>
                </c:pt>
                <c:pt idx="4735">
                  <c:v>4736</c:v>
                </c:pt>
                <c:pt idx="4736">
                  <c:v>4737</c:v>
                </c:pt>
                <c:pt idx="4737">
                  <c:v>4738</c:v>
                </c:pt>
                <c:pt idx="4738">
                  <c:v>4739</c:v>
                </c:pt>
                <c:pt idx="4739">
                  <c:v>4740</c:v>
                </c:pt>
                <c:pt idx="4740">
                  <c:v>4741</c:v>
                </c:pt>
                <c:pt idx="4741">
                  <c:v>4742</c:v>
                </c:pt>
                <c:pt idx="4742">
                  <c:v>4743</c:v>
                </c:pt>
                <c:pt idx="4743">
                  <c:v>4744</c:v>
                </c:pt>
                <c:pt idx="4744">
                  <c:v>4745</c:v>
                </c:pt>
                <c:pt idx="4745">
                  <c:v>4746</c:v>
                </c:pt>
                <c:pt idx="4746">
                  <c:v>4747</c:v>
                </c:pt>
                <c:pt idx="4747">
                  <c:v>4748</c:v>
                </c:pt>
                <c:pt idx="4748">
                  <c:v>4749</c:v>
                </c:pt>
                <c:pt idx="4749">
                  <c:v>4750</c:v>
                </c:pt>
                <c:pt idx="4750">
                  <c:v>4751</c:v>
                </c:pt>
                <c:pt idx="4751">
                  <c:v>4752</c:v>
                </c:pt>
                <c:pt idx="4752">
                  <c:v>4753</c:v>
                </c:pt>
                <c:pt idx="4753">
                  <c:v>4754</c:v>
                </c:pt>
                <c:pt idx="4754">
                  <c:v>4755</c:v>
                </c:pt>
                <c:pt idx="4755">
                  <c:v>4756</c:v>
                </c:pt>
                <c:pt idx="4756">
                  <c:v>4757</c:v>
                </c:pt>
                <c:pt idx="4757">
                  <c:v>4758</c:v>
                </c:pt>
                <c:pt idx="4758">
                  <c:v>4759</c:v>
                </c:pt>
                <c:pt idx="4759">
                  <c:v>4760</c:v>
                </c:pt>
                <c:pt idx="4760">
                  <c:v>4761</c:v>
                </c:pt>
                <c:pt idx="4761">
                  <c:v>4762</c:v>
                </c:pt>
                <c:pt idx="4762">
                  <c:v>4763</c:v>
                </c:pt>
                <c:pt idx="4763">
                  <c:v>4764</c:v>
                </c:pt>
                <c:pt idx="4764">
                  <c:v>4765</c:v>
                </c:pt>
                <c:pt idx="4765">
                  <c:v>4766</c:v>
                </c:pt>
                <c:pt idx="4766">
                  <c:v>4767</c:v>
                </c:pt>
                <c:pt idx="4767">
                  <c:v>4768</c:v>
                </c:pt>
                <c:pt idx="4768">
                  <c:v>4769</c:v>
                </c:pt>
                <c:pt idx="4769">
                  <c:v>4770</c:v>
                </c:pt>
                <c:pt idx="4770">
                  <c:v>4771</c:v>
                </c:pt>
                <c:pt idx="4771">
                  <c:v>4772</c:v>
                </c:pt>
                <c:pt idx="4772">
                  <c:v>4773</c:v>
                </c:pt>
                <c:pt idx="4773">
                  <c:v>4774</c:v>
                </c:pt>
                <c:pt idx="4774">
                  <c:v>4775</c:v>
                </c:pt>
                <c:pt idx="4775">
                  <c:v>4776</c:v>
                </c:pt>
                <c:pt idx="4776">
                  <c:v>4777</c:v>
                </c:pt>
                <c:pt idx="4777">
                  <c:v>4778</c:v>
                </c:pt>
                <c:pt idx="4778">
                  <c:v>4779</c:v>
                </c:pt>
                <c:pt idx="4779">
                  <c:v>4780</c:v>
                </c:pt>
                <c:pt idx="4780">
                  <c:v>4781</c:v>
                </c:pt>
                <c:pt idx="4781">
                  <c:v>4782</c:v>
                </c:pt>
                <c:pt idx="4782">
                  <c:v>4783</c:v>
                </c:pt>
                <c:pt idx="4783">
                  <c:v>4784</c:v>
                </c:pt>
                <c:pt idx="4784">
                  <c:v>4785</c:v>
                </c:pt>
                <c:pt idx="4785">
                  <c:v>4786</c:v>
                </c:pt>
                <c:pt idx="4786">
                  <c:v>4787</c:v>
                </c:pt>
                <c:pt idx="4787">
                  <c:v>4788</c:v>
                </c:pt>
                <c:pt idx="4788">
                  <c:v>4789</c:v>
                </c:pt>
                <c:pt idx="4789">
                  <c:v>4790</c:v>
                </c:pt>
                <c:pt idx="4790">
                  <c:v>4791</c:v>
                </c:pt>
                <c:pt idx="4791">
                  <c:v>4792</c:v>
                </c:pt>
                <c:pt idx="4792">
                  <c:v>4793</c:v>
                </c:pt>
                <c:pt idx="4793">
                  <c:v>4794</c:v>
                </c:pt>
                <c:pt idx="4794">
                  <c:v>4795</c:v>
                </c:pt>
                <c:pt idx="4795">
                  <c:v>4796</c:v>
                </c:pt>
                <c:pt idx="4796">
                  <c:v>4797</c:v>
                </c:pt>
                <c:pt idx="4797">
                  <c:v>4798</c:v>
                </c:pt>
                <c:pt idx="4798">
                  <c:v>4799</c:v>
                </c:pt>
                <c:pt idx="4799">
                  <c:v>4800</c:v>
                </c:pt>
                <c:pt idx="4800">
                  <c:v>4801</c:v>
                </c:pt>
                <c:pt idx="4801">
                  <c:v>4802</c:v>
                </c:pt>
                <c:pt idx="4802">
                  <c:v>4803</c:v>
                </c:pt>
                <c:pt idx="4803">
                  <c:v>4804</c:v>
                </c:pt>
                <c:pt idx="4804">
                  <c:v>4805</c:v>
                </c:pt>
                <c:pt idx="4805">
                  <c:v>4806</c:v>
                </c:pt>
                <c:pt idx="4806">
                  <c:v>4807</c:v>
                </c:pt>
                <c:pt idx="4807">
                  <c:v>4808</c:v>
                </c:pt>
                <c:pt idx="4808">
                  <c:v>4809</c:v>
                </c:pt>
                <c:pt idx="4809">
                  <c:v>4810</c:v>
                </c:pt>
                <c:pt idx="4810">
                  <c:v>4811</c:v>
                </c:pt>
                <c:pt idx="4811">
                  <c:v>4812</c:v>
                </c:pt>
                <c:pt idx="4812">
                  <c:v>4813</c:v>
                </c:pt>
                <c:pt idx="4813">
                  <c:v>4814</c:v>
                </c:pt>
                <c:pt idx="4814">
                  <c:v>4815</c:v>
                </c:pt>
                <c:pt idx="4815">
                  <c:v>4816</c:v>
                </c:pt>
                <c:pt idx="4816">
                  <c:v>4817</c:v>
                </c:pt>
                <c:pt idx="4817">
                  <c:v>4818</c:v>
                </c:pt>
                <c:pt idx="4818">
                  <c:v>4819</c:v>
                </c:pt>
                <c:pt idx="4819">
                  <c:v>4820</c:v>
                </c:pt>
                <c:pt idx="4820">
                  <c:v>4821</c:v>
                </c:pt>
                <c:pt idx="4821">
                  <c:v>4822</c:v>
                </c:pt>
                <c:pt idx="4822">
                  <c:v>4823</c:v>
                </c:pt>
                <c:pt idx="4823">
                  <c:v>4824</c:v>
                </c:pt>
                <c:pt idx="4824">
                  <c:v>4825</c:v>
                </c:pt>
                <c:pt idx="4825">
                  <c:v>4826</c:v>
                </c:pt>
                <c:pt idx="4826">
                  <c:v>4827</c:v>
                </c:pt>
                <c:pt idx="4827">
                  <c:v>4828</c:v>
                </c:pt>
                <c:pt idx="4828">
                  <c:v>4829</c:v>
                </c:pt>
                <c:pt idx="4829">
                  <c:v>4830</c:v>
                </c:pt>
                <c:pt idx="4830">
                  <c:v>4831</c:v>
                </c:pt>
                <c:pt idx="4831">
                  <c:v>4832</c:v>
                </c:pt>
                <c:pt idx="4832">
                  <c:v>4833</c:v>
                </c:pt>
                <c:pt idx="4833">
                  <c:v>4834</c:v>
                </c:pt>
                <c:pt idx="4834">
                  <c:v>4835</c:v>
                </c:pt>
                <c:pt idx="4835">
                  <c:v>4836</c:v>
                </c:pt>
                <c:pt idx="4836">
                  <c:v>4837</c:v>
                </c:pt>
                <c:pt idx="4837">
                  <c:v>4838</c:v>
                </c:pt>
                <c:pt idx="4838">
                  <c:v>4839</c:v>
                </c:pt>
                <c:pt idx="4839">
                  <c:v>4840</c:v>
                </c:pt>
                <c:pt idx="4840">
                  <c:v>4841</c:v>
                </c:pt>
                <c:pt idx="4841">
                  <c:v>4842</c:v>
                </c:pt>
                <c:pt idx="4842">
                  <c:v>4843</c:v>
                </c:pt>
                <c:pt idx="4843">
                  <c:v>4844</c:v>
                </c:pt>
                <c:pt idx="4844">
                  <c:v>4845</c:v>
                </c:pt>
                <c:pt idx="4845">
                  <c:v>4846</c:v>
                </c:pt>
                <c:pt idx="4846">
                  <c:v>4847</c:v>
                </c:pt>
                <c:pt idx="4847">
                  <c:v>4848</c:v>
                </c:pt>
                <c:pt idx="4848">
                  <c:v>4849</c:v>
                </c:pt>
                <c:pt idx="4849">
                  <c:v>4850</c:v>
                </c:pt>
                <c:pt idx="4850">
                  <c:v>4851</c:v>
                </c:pt>
                <c:pt idx="4851">
                  <c:v>4852</c:v>
                </c:pt>
                <c:pt idx="4852">
                  <c:v>4853</c:v>
                </c:pt>
                <c:pt idx="4853">
                  <c:v>4854</c:v>
                </c:pt>
                <c:pt idx="4854">
                  <c:v>4855</c:v>
                </c:pt>
                <c:pt idx="4855">
                  <c:v>4856</c:v>
                </c:pt>
                <c:pt idx="4856">
                  <c:v>4857</c:v>
                </c:pt>
                <c:pt idx="4857">
                  <c:v>4858</c:v>
                </c:pt>
                <c:pt idx="4858">
                  <c:v>4859</c:v>
                </c:pt>
                <c:pt idx="4859">
                  <c:v>4860</c:v>
                </c:pt>
                <c:pt idx="4860">
                  <c:v>4861</c:v>
                </c:pt>
                <c:pt idx="4861">
                  <c:v>4862</c:v>
                </c:pt>
                <c:pt idx="4862">
                  <c:v>4863</c:v>
                </c:pt>
                <c:pt idx="4863">
                  <c:v>4864</c:v>
                </c:pt>
                <c:pt idx="4864">
                  <c:v>4865</c:v>
                </c:pt>
                <c:pt idx="4865">
                  <c:v>4866</c:v>
                </c:pt>
                <c:pt idx="4866">
                  <c:v>4867</c:v>
                </c:pt>
                <c:pt idx="4867">
                  <c:v>4868</c:v>
                </c:pt>
                <c:pt idx="4868">
                  <c:v>4869</c:v>
                </c:pt>
                <c:pt idx="4869">
                  <c:v>4870</c:v>
                </c:pt>
                <c:pt idx="4870">
                  <c:v>4871</c:v>
                </c:pt>
                <c:pt idx="4871">
                  <c:v>4872</c:v>
                </c:pt>
                <c:pt idx="4872">
                  <c:v>4873</c:v>
                </c:pt>
                <c:pt idx="4873">
                  <c:v>4874</c:v>
                </c:pt>
                <c:pt idx="4874">
                  <c:v>4875</c:v>
                </c:pt>
                <c:pt idx="4875">
                  <c:v>4876</c:v>
                </c:pt>
                <c:pt idx="4876">
                  <c:v>4877</c:v>
                </c:pt>
                <c:pt idx="4877">
                  <c:v>4878</c:v>
                </c:pt>
                <c:pt idx="4878">
                  <c:v>4879</c:v>
                </c:pt>
                <c:pt idx="4879">
                  <c:v>4880</c:v>
                </c:pt>
                <c:pt idx="4880">
                  <c:v>4881</c:v>
                </c:pt>
                <c:pt idx="4881">
                  <c:v>4882</c:v>
                </c:pt>
                <c:pt idx="4882">
                  <c:v>4883</c:v>
                </c:pt>
                <c:pt idx="4883">
                  <c:v>4884</c:v>
                </c:pt>
                <c:pt idx="4884">
                  <c:v>4885</c:v>
                </c:pt>
                <c:pt idx="4885">
                  <c:v>4886</c:v>
                </c:pt>
                <c:pt idx="4886">
                  <c:v>4887</c:v>
                </c:pt>
                <c:pt idx="4887">
                  <c:v>4888</c:v>
                </c:pt>
                <c:pt idx="4888">
                  <c:v>4889</c:v>
                </c:pt>
                <c:pt idx="4889">
                  <c:v>4890</c:v>
                </c:pt>
                <c:pt idx="4890">
                  <c:v>4891</c:v>
                </c:pt>
                <c:pt idx="4891">
                  <c:v>4892</c:v>
                </c:pt>
                <c:pt idx="4892">
                  <c:v>4893</c:v>
                </c:pt>
                <c:pt idx="4893">
                  <c:v>4894</c:v>
                </c:pt>
                <c:pt idx="4894">
                  <c:v>4895</c:v>
                </c:pt>
                <c:pt idx="4895">
                  <c:v>4896</c:v>
                </c:pt>
                <c:pt idx="4896">
                  <c:v>4897</c:v>
                </c:pt>
                <c:pt idx="4897">
                  <c:v>4898</c:v>
                </c:pt>
                <c:pt idx="4898">
                  <c:v>4899</c:v>
                </c:pt>
                <c:pt idx="4899">
                  <c:v>4900</c:v>
                </c:pt>
                <c:pt idx="4900">
                  <c:v>4901</c:v>
                </c:pt>
                <c:pt idx="4901">
                  <c:v>4902</c:v>
                </c:pt>
                <c:pt idx="4902">
                  <c:v>4903</c:v>
                </c:pt>
                <c:pt idx="4903">
                  <c:v>4904</c:v>
                </c:pt>
                <c:pt idx="4904">
                  <c:v>4905</c:v>
                </c:pt>
                <c:pt idx="4905">
                  <c:v>4906</c:v>
                </c:pt>
                <c:pt idx="4906">
                  <c:v>4907</c:v>
                </c:pt>
                <c:pt idx="4907">
                  <c:v>4908</c:v>
                </c:pt>
                <c:pt idx="4908">
                  <c:v>4909</c:v>
                </c:pt>
                <c:pt idx="4909">
                  <c:v>4910</c:v>
                </c:pt>
                <c:pt idx="4910">
                  <c:v>4911</c:v>
                </c:pt>
                <c:pt idx="4911">
                  <c:v>4912</c:v>
                </c:pt>
                <c:pt idx="4912">
                  <c:v>4913</c:v>
                </c:pt>
                <c:pt idx="4913">
                  <c:v>4914</c:v>
                </c:pt>
                <c:pt idx="4914">
                  <c:v>4915</c:v>
                </c:pt>
                <c:pt idx="4915">
                  <c:v>4916</c:v>
                </c:pt>
                <c:pt idx="4916">
                  <c:v>4917</c:v>
                </c:pt>
                <c:pt idx="4917">
                  <c:v>4918</c:v>
                </c:pt>
                <c:pt idx="4918">
                  <c:v>4919</c:v>
                </c:pt>
                <c:pt idx="4919">
                  <c:v>4920</c:v>
                </c:pt>
                <c:pt idx="4920">
                  <c:v>4921</c:v>
                </c:pt>
                <c:pt idx="4921">
                  <c:v>4922</c:v>
                </c:pt>
                <c:pt idx="4922">
                  <c:v>4923</c:v>
                </c:pt>
                <c:pt idx="4923">
                  <c:v>4924</c:v>
                </c:pt>
                <c:pt idx="4924">
                  <c:v>4925</c:v>
                </c:pt>
                <c:pt idx="4925">
                  <c:v>4926</c:v>
                </c:pt>
                <c:pt idx="4926">
                  <c:v>4927</c:v>
                </c:pt>
                <c:pt idx="4927">
                  <c:v>4928</c:v>
                </c:pt>
                <c:pt idx="4928">
                  <c:v>4929</c:v>
                </c:pt>
                <c:pt idx="4929">
                  <c:v>4930</c:v>
                </c:pt>
                <c:pt idx="4930">
                  <c:v>4931</c:v>
                </c:pt>
                <c:pt idx="4931">
                  <c:v>4932</c:v>
                </c:pt>
                <c:pt idx="4932">
                  <c:v>4933</c:v>
                </c:pt>
                <c:pt idx="4933">
                  <c:v>4934</c:v>
                </c:pt>
                <c:pt idx="4934">
                  <c:v>4935</c:v>
                </c:pt>
                <c:pt idx="4935">
                  <c:v>4936</c:v>
                </c:pt>
                <c:pt idx="4936">
                  <c:v>4937</c:v>
                </c:pt>
                <c:pt idx="4937">
                  <c:v>4938</c:v>
                </c:pt>
                <c:pt idx="4938">
                  <c:v>4939</c:v>
                </c:pt>
                <c:pt idx="4939">
                  <c:v>4940</c:v>
                </c:pt>
                <c:pt idx="4940">
                  <c:v>4941</c:v>
                </c:pt>
                <c:pt idx="4941">
                  <c:v>4942</c:v>
                </c:pt>
                <c:pt idx="4942">
                  <c:v>4943</c:v>
                </c:pt>
                <c:pt idx="4943">
                  <c:v>4944</c:v>
                </c:pt>
                <c:pt idx="4944">
                  <c:v>4945</c:v>
                </c:pt>
                <c:pt idx="4945">
                  <c:v>4946</c:v>
                </c:pt>
                <c:pt idx="4946">
                  <c:v>4947</c:v>
                </c:pt>
                <c:pt idx="4947">
                  <c:v>4948</c:v>
                </c:pt>
                <c:pt idx="4948">
                  <c:v>4949</c:v>
                </c:pt>
                <c:pt idx="4949">
                  <c:v>4950</c:v>
                </c:pt>
                <c:pt idx="4950">
                  <c:v>4951</c:v>
                </c:pt>
                <c:pt idx="4951">
                  <c:v>4952</c:v>
                </c:pt>
                <c:pt idx="4952">
                  <c:v>4953</c:v>
                </c:pt>
                <c:pt idx="4953">
                  <c:v>4954</c:v>
                </c:pt>
                <c:pt idx="4954">
                  <c:v>4955</c:v>
                </c:pt>
                <c:pt idx="4955">
                  <c:v>4956</c:v>
                </c:pt>
                <c:pt idx="4956">
                  <c:v>4957</c:v>
                </c:pt>
                <c:pt idx="4957">
                  <c:v>4958</c:v>
                </c:pt>
                <c:pt idx="4958">
                  <c:v>4959</c:v>
                </c:pt>
                <c:pt idx="4959">
                  <c:v>4960</c:v>
                </c:pt>
                <c:pt idx="4960">
                  <c:v>4961</c:v>
                </c:pt>
                <c:pt idx="4961">
                  <c:v>4962</c:v>
                </c:pt>
                <c:pt idx="4962">
                  <c:v>4963</c:v>
                </c:pt>
                <c:pt idx="4963">
                  <c:v>4964</c:v>
                </c:pt>
                <c:pt idx="4964">
                  <c:v>4965</c:v>
                </c:pt>
                <c:pt idx="4965">
                  <c:v>4966</c:v>
                </c:pt>
                <c:pt idx="4966">
                  <c:v>4967</c:v>
                </c:pt>
                <c:pt idx="4967">
                  <c:v>4968</c:v>
                </c:pt>
                <c:pt idx="4968">
                  <c:v>4969</c:v>
                </c:pt>
                <c:pt idx="4969">
                  <c:v>4970</c:v>
                </c:pt>
                <c:pt idx="4970">
                  <c:v>4971</c:v>
                </c:pt>
                <c:pt idx="4971">
                  <c:v>4972</c:v>
                </c:pt>
                <c:pt idx="4972">
                  <c:v>4973</c:v>
                </c:pt>
                <c:pt idx="4973">
                  <c:v>4974</c:v>
                </c:pt>
                <c:pt idx="4974">
                  <c:v>4975</c:v>
                </c:pt>
                <c:pt idx="4975">
                  <c:v>4976</c:v>
                </c:pt>
                <c:pt idx="4976">
                  <c:v>4977</c:v>
                </c:pt>
                <c:pt idx="4977">
                  <c:v>4978</c:v>
                </c:pt>
                <c:pt idx="4978">
                  <c:v>4979</c:v>
                </c:pt>
                <c:pt idx="4979">
                  <c:v>4980</c:v>
                </c:pt>
                <c:pt idx="4980">
                  <c:v>4981</c:v>
                </c:pt>
                <c:pt idx="4981">
                  <c:v>4982</c:v>
                </c:pt>
                <c:pt idx="4982">
                  <c:v>4983</c:v>
                </c:pt>
                <c:pt idx="4983">
                  <c:v>4984</c:v>
                </c:pt>
                <c:pt idx="4984">
                  <c:v>4985</c:v>
                </c:pt>
                <c:pt idx="4985">
                  <c:v>4986</c:v>
                </c:pt>
                <c:pt idx="4986">
                  <c:v>4987</c:v>
                </c:pt>
                <c:pt idx="4987">
                  <c:v>4988</c:v>
                </c:pt>
                <c:pt idx="4988">
                  <c:v>4989</c:v>
                </c:pt>
                <c:pt idx="4989">
                  <c:v>4990</c:v>
                </c:pt>
                <c:pt idx="4990">
                  <c:v>4991</c:v>
                </c:pt>
                <c:pt idx="4991">
                  <c:v>4992</c:v>
                </c:pt>
                <c:pt idx="4992">
                  <c:v>4993</c:v>
                </c:pt>
                <c:pt idx="4993">
                  <c:v>4994</c:v>
                </c:pt>
                <c:pt idx="4994">
                  <c:v>4995</c:v>
                </c:pt>
                <c:pt idx="4995">
                  <c:v>4996</c:v>
                </c:pt>
                <c:pt idx="4996">
                  <c:v>4997</c:v>
                </c:pt>
                <c:pt idx="4997">
                  <c:v>4998</c:v>
                </c:pt>
                <c:pt idx="4998">
                  <c:v>4999</c:v>
                </c:pt>
                <c:pt idx="4999">
                  <c:v>5000</c:v>
                </c:pt>
                <c:pt idx="5000">
                  <c:v>5001</c:v>
                </c:pt>
                <c:pt idx="5001">
                  <c:v>5002</c:v>
                </c:pt>
                <c:pt idx="5002">
                  <c:v>5003</c:v>
                </c:pt>
                <c:pt idx="5003">
                  <c:v>5004</c:v>
                </c:pt>
                <c:pt idx="5004">
                  <c:v>5005</c:v>
                </c:pt>
                <c:pt idx="5005">
                  <c:v>5006</c:v>
                </c:pt>
                <c:pt idx="5006">
                  <c:v>5007</c:v>
                </c:pt>
                <c:pt idx="5007">
                  <c:v>5008</c:v>
                </c:pt>
                <c:pt idx="5008">
                  <c:v>5009</c:v>
                </c:pt>
                <c:pt idx="5009">
                  <c:v>5010</c:v>
                </c:pt>
                <c:pt idx="5010">
                  <c:v>5011</c:v>
                </c:pt>
                <c:pt idx="5011">
                  <c:v>5012</c:v>
                </c:pt>
                <c:pt idx="5012">
                  <c:v>5013</c:v>
                </c:pt>
                <c:pt idx="5013">
                  <c:v>5014</c:v>
                </c:pt>
                <c:pt idx="5014">
                  <c:v>5015</c:v>
                </c:pt>
                <c:pt idx="5015">
                  <c:v>5016</c:v>
                </c:pt>
                <c:pt idx="5016">
                  <c:v>5017</c:v>
                </c:pt>
                <c:pt idx="5017">
                  <c:v>5018</c:v>
                </c:pt>
                <c:pt idx="5018">
                  <c:v>5019</c:v>
                </c:pt>
                <c:pt idx="5019">
                  <c:v>5020</c:v>
                </c:pt>
                <c:pt idx="5020">
                  <c:v>5021</c:v>
                </c:pt>
                <c:pt idx="5021">
                  <c:v>5022</c:v>
                </c:pt>
                <c:pt idx="5022">
                  <c:v>5023</c:v>
                </c:pt>
                <c:pt idx="5023">
                  <c:v>5024</c:v>
                </c:pt>
                <c:pt idx="5024">
                  <c:v>5025</c:v>
                </c:pt>
                <c:pt idx="5025">
                  <c:v>5026</c:v>
                </c:pt>
                <c:pt idx="5026">
                  <c:v>5027</c:v>
                </c:pt>
                <c:pt idx="5027">
                  <c:v>5028</c:v>
                </c:pt>
                <c:pt idx="5028">
                  <c:v>5029</c:v>
                </c:pt>
                <c:pt idx="5029">
                  <c:v>5030</c:v>
                </c:pt>
                <c:pt idx="5030">
                  <c:v>5031</c:v>
                </c:pt>
                <c:pt idx="5031">
                  <c:v>5032</c:v>
                </c:pt>
                <c:pt idx="5032">
                  <c:v>5033</c:v>
                </c:pt>
                <c:pt idx="5033">
                  <c:v>5034</c:v>
                </c:pt>
                <c:pt idx="5034">
                  <c:v>5035</c:v>
                </c:pt>
                <c:pt idx="5035">
                  <c:v>5036</c:v>
                </c:pt>
                <c:pt idx="5036">
                  <c:v>5037</c:v>
                </c:pt>
                <c:pt idx="5037">
                  <c:v>5038</c:v>
                </c:pt>
                <c:pt idx="5038">
                  <c:v>5039</c:v>
                </c:pt>
                <c:pt idx="5039">
                  <c:v>5040</c:v>
                </c:pt>
                <c:pt idx="5040">
                  <c:v>5041</c:v>
                </c:pt>
                <c:pt idx="5041">
                  <c:v>5042</c:v>
                </c:pt>
                <c:pt idx="5042">
                  <c:v>5043</c:v>
                </c:pt>
                <c:pt idx="5043">
                  <c:v>5044</c:v>
                </c:pt>
                <c:pt idx="5044">
                  <c:v>5045</c:v>
                </c:pt>
                <c:pt idx="5045">
                  <c:v>5046</c:v>
                </c:pt>
                <c:pt idx="5046">
                  <c:v>5047</c:v>
                </c:pt>
                <c:pt idx="5047">
                  <c:v>5048</c:v>
                </c:pt>
                <c:pt idx="5048">
                  <c:v>5049</c:v>
                </c:pt>
                <c:pt idx="5049">
                  <c:v>5050</c:v>
                </c:pt>
                <c:pt idx="5050">
                  <c:v>5051</c:v>
                </c:pt>
                <c:pt idx="5051">
                  <c:v>5052</c:v>
                </c:pt>
                <c:pt idx="5052">
                  <c:v>5053</c:v>
                </c:pt>
                <c:pt idx="5053">
                  <c:v>5054</c:v>
                </c:pt>
                <c:pt idx="5054">
                  <c:v>5055</c:v>
                </c:pt>
                <c:pt idx="5055">
                  <c:v>5056</c:v>
                </c:pt>
                <c:pt idx="5056">
                  <c:v>5057</c:v>
                </c:pt>
                <c:pt idx="5057">
                  <c:v>5058</c:v>
                </c:pt>
                <c:pt idx="5058">
                  <c:v>5059</c:v>
                </c:pt>
                <c:pt idx="5059">
                  <c:v>5060</c:v>
                </c:pt>
                <c:pt idx="5060">
                  <c:v>5061</c:v>
                </c:pt>
                <c:pt idx="5061">
                  <c:v>5062</c:v>
                </c:pt>
                <c:pt idx="5062">
                  <c:v>5063</c:v>
                </c:pt>
                <c:pt idx="5063">
                  <c:v>5064</c:v>
                </c:pt>
                <c:pt idx="5064">
                  <c:v>5065</c:v>
                </c:pt>
                <c:pt idx="5065">
                  <c:v>5066</c:v>
                </c:pt>
                <c:pt idx="5066">
                  <c:v>5067</c:v>
                </c:pt>
                <c:pt idx="5067">
                  <c:v>5068</c:v>
                </c:pt>
                <c:pt idx="5068">
                  <c:v>5069</c:v>
                </c:pt>
                <c:pt idx="5069">
                  <c:v>5070</c:v>
                </c:pt>
                <c:pt idx="5070">
                  <c:v>5071</c:v>
                </c:pt>
                <c:pt idx="5071">
                  <c:v>5072</c:v>
                </c:pt>
                <c:pt idx="5072">
                  <c:v>5073</c:v>
                </c:pt>
                <c:pt idx="5073">
                  <c:v>5074</c:v>
                </c:pt>
                <c:pt idx="5074">
                  <c:v>5075</c:v>
                </c:pt>
                <c:pt idx="5075">
                  <c:v>5076</c:v>
                </c:pt>
                <c:pt idx="5076">
                  <c:v>5077</c:v>
                </c:pt>
                <c:pt idx="5077">
                  <c:v>5078</c:v>
                </c:pt>
                <c:pt idx="5078">
                  <c:v>5079</c:v>
                </c:pt>
                <c:pt idx="5079">
                  <c:v>5080</c:v>
                </c:pt>
                <c:pt idx="5080">
                  <c:v>5081</c:v>
                </c:pt>
                <c:pt idx="5081">
                  <c:v>5082</c:v>
                </c:pt>
                <c:pt idx="5082">
                  <c:v>5083</c:v>
                </c:pt>
                <c:pt idx="5083">
                  <c:v>5084</c:v>
                </c:pt>
                <c:pt idx="5084">
                  <c:v>5085</c:v>
                </c:pt>
                <c:pt idx="5085">
                  <c:v>5086</c:v>
                </c:pt>
                <c:pt idx="5086">
                  <c:v>5087</c:v>
                </c:pt>
                <c:pt idx="5087">
                  <c:v>5088</c:v>
                </c:pt>
                <c:pt idx="5088">
                  <c:v>5089</c:v>
                </c:pt>
                <c:pt idx="5089">
                  <c:v>5090</c:v>
                </c:pt>
                <c:pt idx="5090">
                  <c:v>5091</c:v>
                </c:pt>
                <c:pt idx="5091">
                  <c:v>5092</c:v>
                </c:pt>
                <c:pt idx="5092">
                  <c:v>5093</c:v>
                </c:pt>
                <c:pt idx="5093">
                  <c:v>5094</c:v>
                </c:pt>
                <c:pt idx="5094">
                  <c:v>5095</c:v>
                </c:pt>
                <c:pt idx="5095">
                  <c:v>5096</c:v>
                </c:pt>
                <c:pt idx="5096">
                  <c:v>5097</c:v>
                </c:pt>
                <c:pt idx="5097">
                  <c:v>5098</c:v>
                </c:pt>
                <c:pt idx="5098">
                  <c:v>5099</c:v>
                </c:pt>
                <c:pt idx="5099">
                  <c:v>5100</c:v>
                </c:pt>
                <c:pt idx="5100">
                  <c:v>5101</c:v>
                </c:pt>
                <c:pt idx="5101">
                  <c:v>5102</c:v>
                </c:pt>
                <c:pt idx="5102">
                  <c:v>5103</c:v>
                </c:pt>
                <c:pt idx="5103">
                  <c:v>5104</c:v>
                </c:pt>
                <c:pt idx="5104">
                  <c:v>5105</c:v>
                </c:pt>
                <c:pt idx="5105">
                  <c:v>5106</c:v>
                </c:pt>
                <c:pt idx="5106">
                  <c:v>5107</c:v>
                </c:pt>
                <c:pt idx="5107">
                  <c:v>5108</c:v>
                </c:pt>
                <c:pt idx="5108">
                  <c:v>5109</c:v>
                </c:pt>
                <c:pt idx="5109">
                  <c:v>5110</c:v>
                </c:pt>
                <c:pt idx="5110">
                  <c:v>5111</c:v>
                </c:pt>
                <c:pt idx="5111">
                  <c:v>5112</c:v>
                </c:pt>
                <c:pt idx="5112">
                  <c:v>5113</c:v>
                </c:pt>
                <c:pt idx="5113">
                  <c:v>5114</c:v>
                </c:pt>
                <c:pt idx="5114">
                  <c:v>5115</c:v>
                </c:pt>
                <c:pt idx="5115">
                  <c:v>5116</c:v>
                </c:pt>
                <c:pt idx="5116">
                  <c:v>5117</c:v>
                </c:pt>
                <c:pt idx="5117">
                  <c:v>5118</c:v>
                </c:pt>
                <c:pt idx="5118">
                  <c:v>5119</c:v>
                </c:pt>
                <c:pt idx="5119">
                  <c:v>5120</c:v>
                </c:pt>
                <c:pt idx="5120">
                  <c:v>5121</c:v>
                </c:pt>
                <c:pt idx="5121">
                  <c:v>5122</c:v>
                </c:pt>
                <c:pt idx="5122">
                  <c:v>5123</c:v>
                </c:pt>
                <c:pt idx="5123">
                  <c:v>5124</c:v>
                </c:pt>
                <c:pt idx="5124">
                  <c:v>5125</c:v>
                </c:pt>
                <c:pt idx="5125">
                  <c:v>5126</c:v>
                </c:pt>
                <c:pt idx="5126">
                  <c:v>5127</c:v>
                </c:pt>
                <c:pt idx="5127">
                  <c:v>5128</c:v>
                </c:pt>
                <c:pt idx="5128">
                  <c:v>5129</c:v>
                </c:pt>
                <c:pt idx="5129">
                  <c:v>5130</c:v>
                </c:pt>
                <c:pt idx="5130">
                  <c:v>5131</c:v>
                </c:pt>
                <c:pt idx="5131">
                  <c:v>5132</c:v>
                </c:pt>
                <c:pt idx="5132">
                  <c:v>5133</c:v>
                </c:pt>
                <c:pt idx="5133">
                  <c:v>5134</c:v>
                </c:pt>
                <c:pt idx="5134">
                  <c:v>5135</c:v>
                </c:pt>
                <c:pt idx="5135">
                  <c:v>5136</c:v>
                </c:pt>
                <c:pt idx="5136">
                  <c:v>5137</c:v>
                </c:pt>
                <c:pt idx="5137">
                  <c:v>5138</c:v>
                </c:pt>
                <c:pt idx="5138">
                  <c:v>5139</c:v>
                </c:pt>
                <c:pt idx="5139">
                  <c:v>5140</c:v>
                </c:pt>
                <c:pt idx="5140">
                  <c:v>5141</c:v>
                </c:pt>
                <c:pt idx="5141">
                  <c:v>5142</c:v>
                </c:pt>
                <c:pt idx="5142">
                  <c:v>5143</c:v>
                </c:pt>
                <c:pt idx="5143">
                  <c:v>5144</c:v>
                </c:pt>
                <c:pt idx="5144">
                  <c:v>5145</c:v>
                </c:pt>
                <c:pt idx="5145">
                  <c:v>5146</c:v>
                </c:pt>
                <c:pt idx="5146">
                  <c:v>5147</c:v>
                </c:pt>
                <c:pt idx="5147">
                  <c:v>5148</c:v>
                </c:pt>
                <c:pt idx="5148">
                  <c:v>5149</c:v>
                </c:pt>
                <c:pt idx="5149">
                  <c:v>5150</c:v>
                </c:pt>
                <c:pt idx="5150">
                  <c:v>5151</c:v>
                </c:pt>
                <c:pt idx="5151">
                  <c:v>5152</c:v>
                </c:pt>
                <c:pt idx="5152">
                  <c:v>5153</c:v>
                </c:pt>
                <c:pt idx="5153">
                  <c:v>5154</c:v>
                </c:pt>
                <c:pt idx="5154">
                  <c:v>5155</c:v>
                </c:pt>
                <c:pt idx="5155">
                  <c:v>5156</c:v>
                </c:pt>
                <c:pt idx="5156">
                  <c:v>5157</c:v>
                </c:pt>
                <c:pt idx="5157">
                  <c:v>5158</c:v>
                </c:pt>
                <c:pt idx="5158">
                  <c:v>5159</c:v>
                </c:pt>
                <c:pt idx="5159">
                  <c:v>5160</c:v>
                </c:pt>
                <c:pt idx="5160">
                  <c:v>5161</c:v>
                </c:pt>
                <c:pt idx="5161">
                  <c:v>5162</c:v>
                </c:pt>
                <c:pt idx="5162">
                  <c:v>5163</c:v>
                </c:pt>
                <c:pt idx="5163">
                  <c:v>5164</c:v>
                </c:pt>
                <c:pt idx="5164">
                  <c:v>5165</c:v>
                </c:pt>
                <c:pt idx="5165">
                  <c:v>5166</c:v>
                </c:pt>
                <c:pt idx="5166">
                  <c:v>5167</c:v>
                </c:pt>
                <c:pt idx="5167">
                  <c:v>5168</c:v>
                </c:pt>
                <c:pt idx="5168">
                  <c:v>5169</c:v>
                </c:pt>
                <c:pt idx="5169">
                  <c:v>5170</c:v>
                </c:pt>
                <c:pt idx="5170">
                  <c:v>5171</c:v>
                </c:pt>
                <c:pt idx="5171">
                  <c:v>5172</c:v>
                </c:pt>
                <c:pt idx="5172">
                  <c:v>5173</c:v>
                </c:pt>
                <c:pt idx="5173">
                  <c:v>5174</c:v>
                </c:pt>
                <c:pt idx="5174">
                  <c:v>5175</c:v>
                </c:pt>
                <c:pt idx="5175">
                  <c:v>5176</c:v>
                </c:pt>
                <c:pt idx="5176">
                  <c:v>5177</c:v>
                </c:pt>
                <c:pt idx="5177">
                  <c:v>5178</c:v>
                </c:pt>
                <c:pt idx="5178">
                  <c:v>5179</c:v>
                </c:pt>
                <c:pt idx="5179">
                  <c:v>5180</c:v>
                </c:pt>
                <c:pt idx="5180">
                  <c:v>5181</c:v>
                </c:pt>
                <c:pt idx="5181">
                  <c:v>5182</c:v>
                </c:pt>
                <c:pt idx="5182">
                  <c:v>5183</c:v>
                </c:pt>
                <c:pt idx="5183">
                  <c:v>5184</c:v>
                </c:pt>
                <c:pt idx="5184">
                  <c:v>5185</c:v>
                </c:pt>
                <c:pt idx="5185">
                  <c:v>5186</c:v>
                </c:pt>
                <c:pt idx="5186">
                  <c:v>5187</c:v>
                </c:pt>
                <c:pt idx="5187">
                  <c:v>5188</c:v>
                </c:pt>
                <c:pt idx="5188">
                  <c:v>5189</c:v>
                </c:pt>
                <c:pt idx="5189">
                  <c:v>5190</c:v>
                </c:pt>
                <c:pt idx="5190">
                  <c:v>5191</c:v>
                </c:pt>
                <c:pt idx="5191">
                  <c:v>5192</c:v>
                </c:pt>
                <c:pt idx="5192">
                  <c:v>5193</c:v>
                </c:pt>
                <c:pt idx="5193">
                  <c:v>5194</c:v>
                </c:pt>
                <c:pt idx="5194">
                  <c:v>5195</c:v>
                </c:pt>
                <c:pt idx="5195">
                  <c:v>5196</c:v>
                </c:pt>
                <c:pt idx="5196">
                  <c:v>5197</c:v>
                </c:pt>
                <c:pt idx="5197">
                  <c:v>5198</c:v>
                </c:pt>
                <c:pt idx="5198">
                  <c:v>5199</c:v>
                </c:pt>
                <c:pt idx="5199">
                  <c:v>5200</c:v>
                </c:pt>
                <c:pt idx="5200">
                  <c:v>5201</c:v>
                </c:pt>
                <c:pt idx="5201">
                  <c:v>5202</c:v>
                </c:pt>
                <c:pt idx="5202">
                  <c:v>5203</c:v>
                </c:pt>
                <c:pt idx="5203">
                  <c:v>5204</c:v>
                </c:pt>
                <c:pt idx="5204">
                  <c:v>5205</c:v>
                </c:pt>
                <c:pt idx="5205">
                  <c:v>5206</c:v>
                </c:pt>
                <c:pt idx="5206">
                  <c:v>5207</c:v>
                </c:pt>
                <c:pt idx="5207">
                  <c:v>5208</c:v>
                </c:pt>
                <c:pt idx="5208">
                  <c:v>5209</c:v>
                </c:pt>
                <c:pt idx="5209">
                  <c:v>5210</c:v>
                </c:pt>
                <c:pt idx="5210">
                  <c:v>5211</c:v>
                </c:pt>
                <c:pt idx="5211">
                  <c:v>5212</c:v>
                </c:pt>
                <c:pt idx="5212">
                  <c:v>5213</c:v>
                </c:pt>
                <c:pt idx="5213">
                  <c:v>5214</c:v>
                </c:pt>
                <c:pt idx="5214">
                  <c:v>5215</c:v>
                </c:pt>
                <c:pt idx="5215">
                  <c:v>5216</c:v>
                </c:pt>
                <c:pt idx="5216">
                  <c:v>5217</c:v>
                </c:pt>
                <c:pt idx="5217">
                  <c:v>5218</c:v>
                </c:pt>
                <c:pt idx="5218">
                  <c:v>5219</c:v>
                </c:pt>
                <c:pt idx="5219">
                  <c:v>5220</c:v>
                </c:pt>
                <c:pt idx="5220">
                  <c:v>5221</c:v>
                </c:pt>
                <c:pt idx="5221">
                  <c:v>5222</c:v>
                </c:pt>
                <c:pt idx="5222">
                  <c:v>5223</c:v>
                </c:pt>
                <c:pt idx="5223">
                  <c:v>5224</c:v>
                </c:pt>
                <c:pt idx="5224">
                  <c:v>5225</c:v>
                </c:pt>
                <c:pt idx="5225">
                  <c:v>5226</c:v>
                </c:pt>
                <c:pt idx="5226">
                  <c:v>5227</c:v>
                </c:pt>
                <c:pt idx="5227">
                  <c:v>5228</c:v>
                </c:pt>
                <c:pt idx="5228">
                  <c:v>5229</c:v>
                </c:pt>
                <c:pt idx="5229">
                  <c:v>5230</c:v>
                </c:pt>
                <c:pt idx="5230">
                  <c:v>5231</c:v>
                </c:pt>
                <c:pt idx="5231">
                  <c:v>5232</c:v>
                </c:pt>
                <c:pt idx="5232">
                  <c:v>5233</c:v>
                </c:pt>
                <c:pt idx="5233">
                  <c:v>5234</c:v>
                </c:pt>
                <c:pt idx="5234">
                  <c:v>5235</c:v>
                </c:pt>
                <c:pt idx="5235">
                  <c:v>5236</c:v>
                </c:pt>
                <c:pt idx="5236">
                  <c:v>5237</c:v>
                </c:pt>
                <c:pt idx="5237">
                  <c:v>5238</c:v>
                </c:pt>
                <c:pt idx="5238">
                  <c:v>5239</c:v>
                </c:pt>
                <c:pt idx="5239">
                  <c:v>5240</c:v>
                </c:pt>
                <c:pt idx="5240">
                  <c:v>5241</c:v>
                </c:pt>
                <c:pt idx="5241">
                  <c:v>5242</c:v>
                </c:pt>
                <c:pt idx="5242">
                  <c:v>5243</c:v>
                </c:pt>
                <c:pt idx="5243">
                  <c:v>5244</c:v>
                </c:pt>
                <c:pt idx="5244">
                  <c:v>5245</c:v>
                </c:pt>
                <c:pt idx="5245">
                  <c:v>5246</c:v>
                </c:pt>
                <c:pt idx="5246">
                  <c:v>5247</c:v>
                </c:pt>
                <c:pt idx="5247">
                  <c:v>5248</c:v>
                </c:pt>
                <c:pt idx="5248">
                  <c:v>5249</c:v>
                </c:pt>
                <c:pt idx="5249">
                  <c:v>5250</c:v>
                </c:pt>
                <c:pt idx="5250">
                  <c:v>5251</c:v>
                </c:pt>
                <c:pt idx="5251">
                  <c:v>5252</c:v>
                </c:pt>
                <c:pt idx="5252">
                  <c:v>5253</c:v>
                </c:pt>
                <c:pt idx="5253">
                  <c:v>5254</c:v>
                </c:pt>
                <c:pt idx="5254">
                  <c:v>5255</c:v>
                </c:pt>
                <c:pt idx="5255">
                  <c:v>5256</c:v>
                </c:pt>
                <c:pt idx="5256">
                  <c:v>5257</c:v>
                </c:pt>
                <c:pt idx="5257">
                  <c:v>5258</c:v>
                </c:pt>
                <c:pt idx="5258">
                  <c:v>5259</c:v>
                </c:pt>
                <c:pt idx="5259">
                  <c:v>5260</c:v>
                </c:pt>
                <c:pt idx="5260">
                  <c:v>5261</c:v>
                </c:pt>
                <c:pt idx="5261">
                  <c:v>5262</c:v>
                </c:pt>
                <c:pt idx="5262">
                  <c:v>5263</c:v>
                </c:pt>
                <c:pt idx="5263">
                  <c:v>5264</c:v>
                </c:pt>
                <c:pt idx="5264">
                  <c:v>5265</c:v>
                </c:pt>
                <c:pt idx="5265">
                  <c:v>5266</c:v>
                </c:pt>
                <c:pt idx="5266">
                  <c:v>5267</c:v>
                </c:pt>
                <c:pt idx="5267">
                  <c:v>5268</c:v>
                </c:pt>
                <c:pt idx="5268">
                  <c:v>5269</c:v>
                </c:pt>
                <c:pt idx="5269">
                  <c:v>5270</c:v>
                </c:pt>
                <c:pt idx="5270">
                  <c:v>5271</c:v>
                </c:pt>
                <c:pt idx="5271">
                  <c:v>5272</c:v>
                </c:pt>
                <c:pt idx="5272">
                  <c:v>5273</c:v>
                </c:pt>
                <c:pt idx="5273">
                  <c:v>5274</c:v>
                </c:pt>
                <c:pt idx="5274">
                  <c:v>5275</c:v>
                </c:pt>
                <c:pt idx="5275">
                  <c:v>5276</c:v>
                </c:pt>
                <c:pt idx="5276">
                  <c:v>5277</c:v>
                </c:pt>
                <c:pt idx="5277">
                  <c:v>5278</c:v>
                </c:pt>
                <c:pt idx="5278">
                  <c:v>5279</c:v>
                </c:pt>
                <c:pt idx="5279">
                  <c:v>5280</c:v>
                </c:pt>
                <c:pt idx="5280">
                  <c:v>5281</c:v>
                </c:pt>
                <c:pt idx="5281">
                  <c:v>5282</c:v>
                </c:pt>
                <c:pt idx="5282">
                  <c:v>5283</c:v>
                </c:pt>
                <c:pt idx="5283">
                  <c:v>5284</c:v>
                </c:pt>
                <c:pt idx="5284">
                  <c:v>5285</c:v>
                </c:pt>
                <c:pt idx="5285">
                  <c:v>5286</c:v>
                </c:pt>
                <c:pt idx="5286">
                  <c:v>5287</c:v>
                </c:pt>
                <c:pt idx="5287">
                  <c:v>5288</c:v>
                </c:pt>
                <c:pt idx="5288">
                  <c:v>5289</c:v>
                </c:pt>
                <c:pt idx="5289">
                  <c:v>5290</c:v>
                </c:pt>
                <c:pt idx="5290">
                  <c:v>5291</c:v>
                </c:pt>
                <c:pt idx="5291">
                  <c:v>5292</c:v>
                </c:pt>
                <c:pt idx="5292">
                  <c:v>5293</c:v>
                </c:pt>
                <c:pt idx="5293">
                  <c:v>5294</c:v>
                </c:pt>
                <c:pt idx="5294">
                  <c:v>5295</c:v>
                </c:pt>
                <c:pt idx="5295">
                  <c:v>5296</c:v>
                </c:pt>
                <c:pt idx="5296">
                  <c:v>5297</c:v>
                </c:pt>
                <c:pt idx="5297">
                  <c:v>5298</c:v>
                </c:pt>
                <c:pt idx="5298">
                  <c:v>5299</c:v>
                </c:pt>
                <c:pt idx="5299">
                  <c:v>5300</c:v>
                </c:pt>
                <c:pt idx="5300">
                  <c:v>5301</c:v>
                </c:pt>
                <c:pt idx="5301">
                  <c:v>5302</c:v>
                </c:pt>
                <c:pt idx="5302">
                  <c:v>5303</c:v>
                </c:pt>
                <c:pt idx="5303">
                  <c:v>5304</c:v>
                </c:pt>
                <c:pt idx="5304">
                  <c:v>5305</c:v>
                </c:pt>
                <c:pt idx="5305">
                  <c:v>5306</c:v>
                </c:pt>
                <c:pt idx="5306">
                  <c:v>5307</c:v>
                </c:pt>
                <c:pt idx="5307">
                  <c:v>5308</c:v>
                </c:pt>
                <c:pt idx="5308">
                  <c:v>5309</c:v>
                </c:pt>
                <c:pt idx="5309">
                  <c:v>5310</c:v>
                </c:pt>
                <c:pt idx="5310">
                  <c:v>5311</c:v>
                </c:pt>
                <c:pt idx="5311">
                  <c:v>5312</c:v>
                </c:pt>
                <c:pt idx="5312">
                  <c:v>5313</c:v>
                </c:pt>
                <c:pt idx="5313">
                  <c:v>5314</c:v>
                </c:pt>
                <c:pt idx="5314">
                  <c:v>5315</c:v>
                </c:pt>
                <c:pt idx="5315">
                  <c:v>5316</c:v>
                </c:pt>
                <c:pt idx="5316">
                  <c:v>5317</c:v>
                </c:pt>
                <c:pt idx="5317">
                  <c:v>5318</c:v>
                </c:pt>
                <c:pt idx="5318">
                  <c:v>5319</c:v>
                </c:pt>
                <c:pt idx="5319">
                  <c:v>5320</c:v>
                </c:pt>
                <c:pt idx="5320">
                  <c:v>5321</c:v>
                </c:pt>
                <c:pt idx="5321">
                  <c:v>5322</c:v>
                </c:pt>
                <c:pt idx="5322">
                  <c:v>5323</c:v>
                </c:pt>
                <c:pt idx="5323">
                  <c:v>5324</c:v>
                </c:pt>
                <c:pt idx="5324">
                  <c:v>5325</c:v>
                </c:pt>
                <c:pt idx="5325">
                  <c:v>5326</c:v>
                </c:pt>
                <c:pt idx="5326">
                  <c:v>5327</c:v>
                </c:pt>
                <c:pt idx="5327">
                  <c:v>5328</c:v>
                </c:pt>
                <c:pt idx="5328">
                  <c:v>5329</c:v>
                </c:pt>
                <c:pt idx="5329">
                  <c:v>5330</c:v>
                </c:pt>
                <c:pt idx="5330">
                  <c:v>5331</c:v>
                </c:pt>
                <c:pt idx="5331">
                  <c:v>5332</c:v>
                </c:pt>
                <c:pt idx="5332">
                  <c:v>5333</c:v>
                </c:pt>
                <c:pt idx="5333">
                  <c:v>5334</c:v>
                </c:pt>
                <c:pt idx="5334">
                  <c:v>5335</c:v>
                </c:pt>
                <c:pt idx="5335">
                  <c:v>5336</c:v>
                </c:pt>
                <c:pt idx="5336">
                  <c:v>5337</c:v>
                </c:pt>
                <c:pt idx="5337">
                  <c:v>5338</c:v>
                </c:pt>
                <c:pt idx="5338">
                  <c:v>5339</c:v>
                </c:pt>
                <c:pt idx="5339">
                  <c:v>5340</c:v>
                </c:pt>
                <c:pt idx="5340">
                  <c:v>5341</c:v>
                </c:pt>
                <c:pt idx="5341">
                  <c:v>5342</c:v>
                </c:pt>
                <c:pt idx="5342">
                  <c:v>5343</c:v>
                </c:pt>
                <c:pt idx="5343">
                  <c:v>5344</c:v>
                </c:pt>
                <c:pt idx="5344">
                  <c:v>5345</c:v>
                </c:pt>
                <c:pt idx="5345">
                  <c:v>5346</c:v>
                </c:pt>
                <c:pt idx="5346">
                  <c:v>5347</c:v>
                </c:pt>
                <c:pt idx="5347">
                  <c:v>5348</c:v>
                </c:pt>
                <c:pt idx="5348">
                  <c:v>5349</c:v>
                </c:pt>
                <c:pt idx="5349">
                  <c:v>5350</c:v>
                </c:pt>
                <c:pt idx="5350">
                  <c:v>5351</c:v>
                </c:pt>
                <c:pt idx="5351">
                  <c:v>5352</c:v>
                </c:pt>
                <c:pt idx="5352">
                  <c:v>5353</c:v>
                </c:pt>
                <c:pt idx="5353">
                  <c:v>5354</c:v>
                </c:pt>
                <c:pt idx="5354">
                  <c:v>5355</c:v>
                </c:pt>
                <c:pt idx="5355">
                  <c:v>5356</c:v>
                </c:pt>
                <c:pt idx="5356">
                  <c:v>5357</c:v>
                </c:pt>
                <c:pt idx="5357">
                  <c:v>5358</c:v>
                </c:pt>
                <c:pt idx="5358">
                  <c:v>5359</c:v>
                </c:pt>
                <c:pt idx="5359">
                  <c:v>5360</c:v>
                </c:pt>
                <c:pt idx="5360">
                  <c:v>5361</c:v>
                </c:pt>
                <c:pt idx="5361">
                  <c:v>5362</c:v>
                </c:pt>
                <c:pt idx="5362">
                  <c:v>5363</c:v>
                </c:pt>
                <c:pt idx="5363">
                  <c:v>5364</c:v>
                </c:pt>
                <c:pt idx="5364">
                  <c:v>5365</c:v>
                </c:pt>
                <c:pt idx="5365">
                  <c:v>5366</c:v>
                </c:pt>
                <c:pt idx="5366">
                  <c:v>5367</c:v>
                </c:pt>
                <c:pt idx="5367">
                  <c:v>5368</c:v>
                </c:pt>
                <c:pt idx="5368">
                  <c:v>5369</c:v>
                </c:pt>
                <c:pt idx="5369">
                  <c:v>5370</c:v>
                </c:pt>
                <c:pt idx="5370">
                  <c:v>5371</c:v>
                </c:pt>
                <c:pt idx="5371">
                  <c:v>5372</c:v>
                </c:pt>
                <c:pt idx="5372">
                  <c:v>5373</c:v>
                </c:pt>
                <c:pt idx="5373">
                  <c:v>5374</c:v>
                </c:pt>
                <c:pt idx="5374">
                  <c:v>5375</c:v>
                </c:pt>
                <c:pt idx="5375">
                  <c:v>5376</c:v>
                </c:pt>
                <c:pt idx="5376">
                  <c:v>5377</c:v>
                </c:pt>
                <c:pt idx="5377">
                  <c:v>5378</c:v>
                </c:pt>
                <c:pt idx="5378">
                  <c:v>5379</c:v>
                </c:pt>
                <c:pt idx="5379">
                  <c:v>5380</c:v>
                </c:pt>
                <c:pt idx="5380">
                  <c:v>5381</c:v>
                </c:pt>
                <c:pt idx="5381">
                  <c:v>5382</c:v>
                </c:pt>
                <c:pt idx="5382">
                  <c:v>5383</c:v>
                </c:pt>
                <c:pt idx="5383">
                  <c:v>5384</c:v>
                </c:pt>
                <c:pt idx="5384">
                  <c:v>5385</c:v>
                </c:pt>
                <c:pt idx="5385">
                  <c:v>5386</c:v>
                </c:pt>
                <c:pt idx="5386">
                  <c:v>5387</c:v>
                </c:pt>
                <c:pt idx="5387">
                  <c:v>5388</c:v>
                </c:pt>
                <c:pt idx="5388">
                  <c:v>5389</c:v>
                </c:pt>
                <c:pt idx="5389">
                  <c:v>5390</c:v>
                </c:pt>
                <c:pt idx="5390">
                  <c:v>5391</c:v>
                </c:pt>
                <c:pt idx="5391">
                  <c:v>5392</c:v>
                </c:pt>
                <c:pt idx="5392">
                  <c:v>5393</c:v>
                </c:pt>
                <c:pt idx="5393">
                  <c:v>5394</c:v>
                </c:pt>
                <c:pt idx="5394">
                  <c:v>5395</c:v>
                </c:pt>
                <c:pt idx="5395">
                  <c:v>5396</c:v>
                </c:pt>
                <c:pt idx="5396">
                  <c:v>5397</c:v>
                </c:pt>
                <c:pt idx="5397">
                  <c:v>5398</c:v>
                </c:pt>
                <c:pt idx="5398">
                  <c:v>5399</c:v>
                </c:pt>
                <c:pt idx="5399">
                  <c:v>5400</c:v>
                </c:pt>
                <c:pt idx="5400">
                  <c:v>5401</c:v>
                </c:pt>
                <c:pt idx="5401">
                  <c:v>5402</c:v>
                </c:pt>
                <c:pt idx="5402">
                  <c:v>5403</c:v>
                </c:pt>
                <c:pt idx="5403">
                  <c:v>5404</c:v>
                </c:pt>
                <c:pt idx="5404">
                  <c:v>5405</c:v>
                </c:pt>
                <c:pt idx="5405">
                  <c:v>5406</c:v>
                </c:pt>
                <c:pt idx="5406">
                  <c:v>5407</c:v>
                </c:pt>
                <c:pt idx="5407">
                  <c:v>5408</c:v>
                </c:pt>
                <c:pt idx="5408">
                  <c:v>5409</c:v>
                </c:pt>
                <c:pt idx="5409">
                  <c:v>5410</c:v>
                </c:pt>
                <c:pt idx="5410">
                  <c:v>5411</c:v>
                </c:pt>
                <c:pt idx="5411">
                  <c:v>5412</c:v>
                </c:pt>
                <c:pt idx="5412">
                  <c:v>5413</c:v>
                </c:pt>
                <c:pt idx="5413">
                  <c:v>5414</c:v>
                </c:pt>
                <c:pt idx="5414">
                  <c:v>5415</c:v>
                </c:pt>
                <c:pt idx="5415">
                  <c:v>5416</c:v>
                </c:pt>
                <c:pt idx="5416">
                  <c:v>5417</c:v>
                </c:pt>
                <c:pt idx="5417">
                  <c:v>5418</c:v>
                </c:pt>
                <c:pt idx="5418">
                  <c:v>5419</c:v>
                </c:pt>
                <c:pt idx="5419">
                  <c:v>5420</c:v>
                </c:pt>
                <c:pt idx="5420">
                  <c:v>5421</c:v>
                </c:pt>
                <c:pt idx="5421">
                  <c:v>5422</c:v>
                </c:pt>
                <c:pt idx="5422">
                  <c:v>5423</c:v>
                </c:pt>
                <c:pt idx="5423">
                  <c:v>5424</c:v>
                </c:pt>
                <c:pt idx="5424">
                  <c:v>5425</c:v>
                </c:pt>
                <c:pt idx="5425">
                  <c:v>5426</c:v>
                </c:pt>
                <c:pt idx="5426">
                  <c:v>5427</c:v>
                </c:pt>
                <c:pt idx="5427">
                  <c:v>5428</c:v>
                </c:pt>
                <c:pt idx="5428">
                  <c:v>5429</c:v>
                </c:pt>
                <c:pt idx="5429">
                  <c:v>5430</c:v>
                </c:pt>
                <c:pt idx="5430">
                  <c:v>5431</c:v>
                </c:pt>
                <c:pt idx="5431">
                  <c:v>5432</c:v>
                </c:pt>
                <c:pt idx="5432">
                  <c:v>5433</c:v>
                </c:pt>
                <c:pt idx="5433">
                  <c:v>5434</c:v>
                </c:pt>
                <c:pt idx="5434">
                  <c:v>5435</c:v>
                </c:pt>
                <c:pt idx="5435">
                  <c:v>5436</c:v>
                </c:pt>
                <c:pt idx="5436">
                  <c:v>5437</c:v>
                </c:pt>
                <c:pt idx="5437">
                  <c:v>5438</c:v>
                </c:pt>
                <c:pt idx="5438">
                  <c:v>5439</c:v>
                </c:pt>
                <c:pt idx="5439">
                  <c:v>5440</c:v>
                </c:pt>
                <c:pt idx="5440">
                  <c:v>5441</c:v>
                </c:pt>
                <c:pt idx="5441">
                  <c:v>5442</c:v>
                </c:pt>
                <c:pt idx="5442">
                  <c:v>5443</c:v>
                </c:pt>
                <c:pt idx="5443">
                  <c:v>5444</c:v>
                </c:pt>
                <c:pt idx="5444">
                  <c:v>5445</c:v>
                </c:pt>
                <c:pt idx="5445">
                  <c:v>5446</c:v>
                </c:pt>
                <c:pt idx="5446">
                  <c:v>5447</c:v>
                </c:pt>
                <c:pt idx="5447">
                  <c:v>5448</c:v>
                </c:pt>
                <c:pt idx="5448">
                  <c:v>5449</c:v>
                </c:pt>
                <c:pt idx="5449">
                  <c:v>5450</c:v>
                </c:pt>
                <c:pt idx="5450">
                  <c:v>5451</c:v>
                </c:pt>
                <c:pt idx="5451">
                  <c:v>5452</c:v>
                </c:pt>
                <c:pt idx="5452">
                  <c:v>5453</c:v>
                </c:pt>
                <c:pt idx="5453">
                  <c:v>5454</c:v>
                </c:pt>
                <c:pt idx="5454">
                  <c:v>5455</c:v>
                </c:pt>
                <c:pt idx="5455">
                  <c:v>5456</c:v>
                </c:pt>
                <c:pt idx="5456">
                  <c:v>5457</c:v>
                </c:pt>
                <c:pt idx="5457">
                  <c:v>5458</c:v>
                </c:pt>
                <c:pt idx="5458">
                  <c:v>5459</c:v>
                </c:pt>
                <c:pt idx="5459">
                  <c:v>5460</c:v>
                </c:pt>
                <c:pt idx="5460">
                  <c:v>5461</c:v>
                </c:pt>
                <c:pt idx="5461">
                  <c:v>5462</c:v>
                </c:pt>
                <c:pt idx="5462">
                  <c:v>5463</c:v>
                </c:pt>
                <c:pt idx="5463">
                  <c:v>5464</c:v>
                </c:pt>
                <c:pt idx="5464">
                  <c:v>5465</c:v>
                </c:pt>
                <c:pt idx="5465">
                  <c:v>5466</c:v>
                </c:pt>
                <c:pt idx="5466">
                  <c:v>5467</c:v>
                </c:pt>
                <c:pt idx="5467">
                  <c:v>5468</c:v>
                </c:pt>
                <c:pt idx="5468">
                  <c:v>5469</c:v>
                </c:pt>
                <c:pt idx="5469">
                  <c:v>5470</c:v>
                </c:pt>
                <c:pt idx="5470">
                  <c:v>5471</c:v>
                </c:pt>
                <c:pt idx="5471">
                  <c:v>5472</c:v>
                </c:pt>
                <c:pt idx="5472">
                  <c:v>5473</c:v>
                </c:pt>
                <c:pt idx="5473">
                  <c:v>5474</c:v>
                </c:pt>
                <c:pt idx="5474">
                  <c:v>5475</c:v>
                </c:pt>
                <c:pt idx="5475">
                  <c:v>5476</c:v>
                </c:pt>
                <c:pt idx="5476">
                  <c:v>5477</c:v>
                </c:pt>
                <c:pt idx="5477">
                  <c:v>5478</c:v>
                </c:pt>
                <c:pt idx="5478">
                  <c:v>5479</c:v>
                </c:pt>
                <c:pt idx="5479">
                  <c:v>5480</c:v>
                </c:pt>
                <c:pt idx="5480">
                  <c:v>5481</c:v>
                </c:pt>
                <c:pt idx="5481">
                  <c:v>5482</c:v>
                </c:pt>
                <c:pt idx="5482">
                  <c:v>5483</c:v>
                </c:pt>
                <c:pt idx="5483">
                  <c:v>5484</c:v>
                </c:pt>
                <c:pt idx="5484">
                  <c:v>5485</c:v>
                </c:pt>
                <c:pt idx="5485">
                  <c:v>5486</c:v>
                </c:pt>
                <c:pt idx="5486">
                  <c:v>5487</c:v>
                </c:pt>
                <c:pt idx="5487">
                  <c:v>5488</c:v>
                </c:pt>
                <c:pt idx="5488">
                  <c:v>5489</c:v>
                </c:pt>
                <c:pt idx="5489">
                  <c:v>5490</c:v>
                </c:pt>
                <c:pt idx="5490">
                  <c:v>5491</c:v>
                </c:pt>
                <c:pt idx="5491">
                  <c:v>5492</c:v>
                </c:pt>
                <c:pt idx="5492">
                  <c:v>5493</c:v>
                </c:pt>
                <c:pt idx="5493">
                  <c:v>5494</c:v>
                </c:pt>
                <c:pt idx="5494">
                  <c:v>5495</c:v>
                </c:pt>
                <c:pt idx="5495">
                  <c:v>5496</c:v>
                </c:pt>
                <c:pt idx="5496">
                  <c:v>5497</c:v>
                </c:pt>
                <c:pt idx="5497">
                  <c:v>5498</c:v>
                </c:pt>
                <c:pt idx="5498">
                  <c:v>5499</c:v>
                </c:pt>
                <c:pt idx="5499">
                  <c:v>5500</c:v>
                </c:pt>
                <c:pt idx="5500">
                  <c:v>5501</c:v>
                </c:pt>
                <c:pt idx="5501">
                  <c:v>5502</c:v>
                </c:pt>
                <c:pt idx="5502">
                  <c:v>5503</c:v>
                </c:pt>
                <c:pt idx="5503">
                  <c:v>5504</c:v>
                </c:pt>
                <c:pt idx="5504">
                  <c:v>5505</c:v>
                </c:pt>
                <c:pt idx="5505">
                  <c:v>5506</c:v>
                </c:pt>
                <c:pt idx="5506">
                  <c:v>5507</c:v>
                </c:pt>
                <c:pt idx="5507">
                  <c:v>5508</c:v>
                </c:pt>
                <c:pt idx="5508">
                  <c:v>5509</c:v>
                </c:pt>
                <c:pt idx="5509">
                  <c:v>5510</c:v>
                </c:pt>
                <c:pt idx="5510">
                  <c:v>5511</c:v>
                </c:pt>
                <c:pt idx="5511">
                  <c:v>5512</c:v>
                </c:pt>
                <c:pt idx="5512">
                  <c:v>5513</c:v>
                </c:pt>
                <c:pt idx="5513">
                  <c:v>5514</c:v>
                </c:pt>
                <c:pt idx="5514">
                  <c:v>5515</c:v>
                </c:pt>
                <c:pt idx="5515">
                  <c:v>5516</c:v>
                </c:pt>
                <c:pt idx="5516">
                  <c:v>5517</c:v>
                </c:pt>
                <c:pt idx="5517">
                  <c:v>5518</c:v>
                </c:pt>
                <c:pt idx="5518">
                  <c:v>5519</c:v>
                </c:pt>
                <c:pt idx="5519">
                  <c:v>5520</c:v>
                </c:pt>
                <c:pt idx="5520">
                  <c:v>5521</c:v>
                </c:pt>
                <c:pt idx="5521">
                  <c:v>5522</c:v>
                </c:pt>
                <c:pt idx="5522">
                  <c:v>5523</c:v>
                </c:pt>
                <c:pt idx="5523">
                  <c:v>5524</c:v>
                </c:pt>
                <c:pt idx="5524">
                  <c:v>5525</c:v>
                </c:pt>
                <c:pt idx="5525">
                  <c:v>5526</c:v>
                </c:pt>
                <c:pt idx="5526">
                  <c:v>5527</c:v>
                </c:pt>
                <c:pt idx="5527">
                  <c:v>5528</c:v>
                </c:pt>
                <c:pt idx="5528">
                  <c:v>5529</c:v>
                </c:pt>
                <c:pt idx="5529">
                  <c:v>5530</c:v>
                </c:pt>
                <c:pt idx="5530">
                  <c:v>5531</c:v>
                </c:pt>
                <c:pt idx="5531">
                  <c:v>5532</c:v>
                </c:pt>
                <c:pt idx="5532">
                  <c:v>5533</c:v>
                </c:pt>
                <c:pt idx="5533">
                  <c:v>5534</c:v>
                </c:pt>
                <c:pt idx="5534">
                  <c:v>5535</c:v>
                </c:pt>
                <c:pt idx="5535">
                  <c:v>5536</c:v>
                </c:pt>
                <c:pt idx="5536">
                  <c:v>5537</c:v>
                </c:pt>
                <c:pt idx="5537">
                  <c:v>5538</c:v>
                </c:pt>
                <c:pt idx="5538">
                  <c:v>5539</c:v>
                </c:pt>
                <c:pt idx="5539">
                  <c:v>5540</c:v>
                </c:pt>
                <c:pt idx="5540">
                  <c:v>5541</c:v>
                </c:pt>
                <c:pt idx="5541">
                  <c:v>5542</c:v>
                </c:pt>
                <c:pt idx="5542">
                  <c:v>5543</c:v>
                </c:pt>
                <c:pt idx="5543">
                  <c:v>5544</c:v>
                </c:pt>
                <c:pt idx="5544">
                  <c:v>5545</c:v>
                </c:pt>
                <c:pt idx="5545">
                  <c:v>5546</c:v>
                </c:pt>
                <c:pt idx="5546">
                  <c:v>5547</c:v>
                </c:pt>
                <c:pt idx="5547">
                  <c:v>5548</c:v>
                </c:pt>
                <c:pt idx="5548">
                  <c:v>5549</c:v>
                </c:pt>
                <c:pt idx="5549">
                  <c:v>5550</c:v>
                </c:pt>
                <c:pt idx="5550">
                  <c:v>5551</c:v>
                </c:pt>
                <c:pt idx="5551">
                  <c:v>5552</c:v>
                </c:pt>
                <c:pt idx="5552">
                  <c:v>5553</c:v>
                </c:pt>
                <c:pt idx="5553">
                  <c:v>5554</c:v>
                </c:pt>
                <c:pt idx="5554">
                  <c:v>5555</c:v>
                </c:pt>
                <c:pt idx="5555">
                  <c:v>5556</c:v>
                </c:pt>
                <c:pt idx="5556">
                  <c:v>5557</c:v>
                </c:pt>
                <c:pt idx="5557">
                  <c:v>5558</c:v>
                </c:pt>
                <c:pt idx="5558">
                  <c:v>5559</c:v>
                </c:pt>
                <c:pt idx="5559">
                  <c:v>5560</c:v>
                </c:pt>
                <c:pt idx="5560">
                  <c:v>5561</c:v>
                </c:pt>
                <c:pt idx="5561">
                  <c:v>5562</c:v>
                </c:pt>
                <c:pt idx="5562">
                  <c:v>5563</c:v>
                </c:pt>
                <c:pt idx="5563">
                  <c:v>5564</c:v>
                </c:pt>
                <c:pt idx="5564">
                  <c:v>5565</c:v>
                </c:pt>
                <c:pt idx="5565">
                  <c:v>5566</c:v>
                </c:pt>
                <c:pt idx="5566">
                  <c:v>5567</c:v>
                </c:pt>
                <c:pt idx="5567">
                  <c:v>5568</c:v>
                </c:pt>
                <c:pt idx="5568">
                  <c:v>5569</c:v>
                </c:pt>
                <c:pt idx="5569">
                  <c:v>5570</c:v>
                </c:pt>
                <c:pt idx="5570">
                  <c:v>5571</c:v>
                </c:pt>
                <c:pt idx="5571">
                  <c:v>5572</c:v>
                </c:pt>
                <c:pt idx="5572">
                  <c:v>5573</c:v>
                </c:pt>
                <c:pt idx="5573">
                  <c:v>5574</c:v>
                </c:pt>
                <c:pt idx="5574">
                  <c:v>5575</c:v>
                </c:pt>
                <c:pt idx="5575">
                  <c:v>5576</c:v>
                </c:pt>
                <c:pt idx="5576">
                  <c:v>5577</c:v>
                </c:pt>
                <c:pt idx="5577">
                  <c:v>5578</c:v>
                </c:pt>
                <c:pt idx="5578">
                  <c:v>5579</c:v>
                </c:pt>
                <c:pt idx="5579">
                  <c:v>5580</c:v>
                </c:pt>
                <c:pt idx="5580">
                  <c:v>5581</c:v>
                </c:pt>
                <c:pt idx="5581">
                  <c:v>5582</c:v>
                </c:pt>
                <c:pt idx="5582">
                  <c:v>5583</c:v>
                </c:pt>
                <c:pt idx="5583">
                  <c:v>5584</c:v>
                </c:pt>
                <c:pt idx="5584">
                  <c:v>5585</c:v>
                </c:pt>
                <c:pt idx="5585">
                  <c:v>5586</c:v>
                </c:pt>
                <c:pt idx="5586">
                  <c:v>5587</c:v>
                </c:pt>
                <c:pt idx="5587">
                  <c:v>5588</c:v>
                </c:pt>
                <c:pt idx="5588">
                  <c:v>5589</c:v>
                </c:pt>
                <c:pt idx="5589">
                  <c:v>5590</c:v>
                </c:pt>
                <c:pt idx="5590">
                  <c:v>5591</c:v>
                </c:pt>
                <c:pt idx="5591">
                  <c:v>5592</c:v>
                </c:pt>
                <c:pt idx="5592">
                  <c:v>5593</c:v>
                </c:pt>
                <c:pt idx="5593">
                  <c:v>5594</c:v>
                </c:pt>
                <c:pt idx="5594">
                  <c:v>5595</c:v>
                </c:pt>
                <c:pt idx="5595">
                  <c:v>5596</c:v>
                </c:pt>
                <c:pt idx="5596">
                  <c:v>5597</c:v>
                </c:pt>
                <c:pt idx="5597">
                  <c:v>5598</c:v>
                </c:pt>
                <c:pt idx="5598">
                  <c:v>5599</c:v>
                </c:pt>
                <c:pt idx="5599">
                  <c:v>5600</c:v>
                </c:pt>
                <c:pt idx="5600">
                  <c:v>5601</c:v>
                </c:pt>
                <c:pt idx="5601">
                  <c:v>5602</c:v>
                </c:pt>
                <c:pt idx="5602">
                  <c:v>5603</c:v>
                </c:pt>
                <c:pt idx="5603">
                  <c:v>5604</c:v>
                </c:pt>
                <c:pt idx="5604">
                  <c:v>5605</c:v>
                </c:pt>
                <c:pt idx="5605">
                  <c:v>5606</c:v>
                </c:pt>
                <c:pt idx="5606">
                  <c:v>5607</c:v>
                </c:pt>
                <c:pt idx="5607">
                  <c:v>5608</c:v>
                </c:pt>
                <c:pt idx="5608">
                  <c:v>5609</c:v>
                </c:pt>
                <c:pt idx="5609">
                  <c:v>5610</c:v>
                </c:pt>
                <c:pt idx="5610">
                  <c:v>5611</c:v>
                </c:pt>
                <c:pt idx="5611">
                  <c:v>5612</c:v>
                </c:pt>
                <c:pt idx="5612">
                  <c:v>5613</c:v>
                </c:pt>
                <c:pt idx="5613">
                  <c:v>5614</c:v>
                </c:pt>
                <c:pt idx="5614">
                  <c:v>5615</c:v>
                </c:pt>
                <c:pt idx="5615">
                  <c:v>5616</c:v>
                </c:pt>
                <c:pt idx="5616">
                  <c:v>5617</c:v>
                </c:pt>
                <c:pt idx="5617">
                  <c:v>5618</c:v>
                </c:pt>
                <c:pt idx="5618">
                  <c:v>5619</c:v>
                </c:pt>
                <c:pt idx="5619">
                  <c:v>5620</c:v>
                </c:pt>
                <c:pt idx="5620">
                  <c:v>5621</c:v>
                </c:pt>
                <c:pt idx="5621">
                  <c:v>5622</c:v>
                </c:pt>
                <c:pt idx="5622">
                  <c:v>5623</c:v>
                </c:pt>
                <c:pt idx="5623">
                  <c:v>5624</c:v>
                </c:pt>
                <c:pt idx="5624">
                  <c:v>5625</c:v>
                </c:pt>
                <c:pt idx="5625">
                  <c:v>5626</c:v>
                </c:pt>
                <c:pt idx="5626">
                  <c:v>5627</c:v>
                </c:pt>
                <c:pt idx="5627">
                  <c:v>5628</c:v>
                </c:pt>
                <c:pt idx="5628">
                  <c:v>5629</c:v>
                </c:pt>
                <c:pt idx="5629">
                  <c:v>5630</c:v>
                </c:pt>
                <c:pt idx="5630">
                  <c:v>5631</c:v>
                </c:pt>
                <c:pt idx="5631">
                  <c:v>5632</c:v>
                </c:pt>
                <c:pt idx="5632">
                  <c:v>5633</c:v>
                </c:pt>
                <c:pt idx="5633">
                  <c:v>5634</c:v>
                </c:pt>
                <c:pt idx="5634">
                  <c:v>5635</c:v>
                </c:pt>
                <c:pt idx="5635">
                  <c:v>5636</c:v>
                </c:pt>
                <c:pt idx="5636">
                  <c:v>5637</c:v>
                </c:pt>
                <c:pt idx="5637">
                  <c:v>5638</c:v>
                </c:pt>
                <c:pt idx="5638">
                  <c:v>5639</c:v>
                </c:pt>
                <c:pt idx="5639">
                  <c:v>5640</c:v>
                </c:pt>
                <c:pt idx="5640">
                  <c:v>5641</c:v>
                </c:pt>
                <c:pt idx="5641">
                  <c:v>5642</c:v>
                </c:pt>
                <c:pt idx="5642">
                  <c:v>5643</c:v>
                </c:pt>
                <c:pt idx="5643">
                  <c:v>5644</c:v>
                </c:pt>
                <c:pt idx="5644">
                  <c:v>5645</c:v>
                </c:pt>
                <c:pt idx="5645">
                  <c:v>5646</c:v>
                </c:pt>
                <c:pt idx="5646">
                  <c:v>5647</c:v>
                </c:pt>
                <c:pt idx="5647">
                  <c:v>5648</c:v>
                </c:pt>
                <c:pt idx="5648">
                  <c:v>5649</c:v>
                </c:pt>
                <c:pt idx="5649">
                  <c:v>5650</c:v>
                </c:pt>
                <c:pt idx="5650">
                  <c:v>5651</c:v>
                </c:pt>
                <c:pt idx="5651">
                  <c:v>5652</c:v>
                </c:pt>
                <c:pt idx="5652">
                  <c:v>5653</c:v>
                </c:pt>
                <c:pt idx="5653">
                  <c:v>5654</c:v>
                </c:pt>
                <c:pt idx="5654">
                  <c:v>5655</c:v>
                </c:pt>
                <c:pt idx="5655">
                  <c:v>5656</c:v>
                </c:pt>
                <c:pt idx="5656">
                  <c:v>5657</c:v>
                </c:pt>
                <c:pt idx="5657">
                  <c:v>5658</c:v>
                </c:pt>
                <c:pt idx="5658">
                  <c:v>5659</c:v>
                </c:pt>
                <c:pt idx="5659">
                  <c:v>5660</c:v>
                </c:pt>
                <c:pt idx="5660">
                  <c:v>5661</c:v>
                </c:pt>
                <c:pt idx="5661">
                  <c:v>5662</c:v>
                </c:pt>
                <c:pt idx="5662">
                  <c:v>5663</c:v>
                </c:pt>
                <c:pt idx="5663">
                  <c:v>5664</c:v>
                </c:pt>
                <c:pt idx="5664">
                  <c:v>5665</c:v>
                </c:pt>
                <c:pt idx="5665">
                  <c:v>5666</c:v>
                </c:pt>
                <c:pt idx="5666">
                  <c:v>5667</c:v>
                </c:pt>
                <c:pt idx="5667">
                  <c:v>5668</c:v>
                </c:pt>
                <c:pt idx="5668">
                  <c:v>5669</c:v>
                </c:pt>
                <c:pt idx="5669">
                  <c:v>5670</c:v>
                </c:pt>
                <c:pt idx="5670">
                  <c:v>5671</c:v>
                </c:pt>
                <c:pt idx="5671">
                  <c:v>5672</c:v>
                </c:pt>
                <c:pt idx="5672">
                  <c:v>5673</c:v>
                </c:pt>
                <c:pt idx="5673">
                  <c:v>5674</c:v>
                </c:pt>
                <c:pt idx="5674">
                  <c:v>5675</c:v>
                </c:pt>
                <c:pt idx="5675">
                  <c:v>5676</c:v>
                </c:pt>
                <c:pt idx="5676">
                  <c:v>5677</c:v>
                </c:pt>
                <c:pt idx="5677">
                  <c:v>5678</c:v>
                </c:pt>
                <c:pt idx="5678">
                  <c:v>5679</c:v>
                </c:pt>
                <c:pt idx="5679">
                  <c:v>5680</c:v>
                </c:pt>
                <c:pt idx="5680">
                  <c:v>5681</c:v>
                </c:pt>
                <c:pt idx="5681">
                  <c:v>5682</c:v>
                </c:pt>
                <c:pt idx="5682">
                  <c:v>5683</c:v>
                </c:pt>
                <c:pt idx="5683">
                  <c:v>5684</c:v>
                </c:pt>
                <c:pt idx="5684">
                  <c:v>5685</c:v>
                </c:pt>
                <c:pt idx="5685">
                  <c:v>5686</c:v>
                </c:pt>
                <c:pt idx="5686">
                  <c:v>5687</c:v>
                </c:pt>
                <c:pt idx="5687">
                  <c:v>5688</c:v>
                </c:pt>
                <c:pt idx="5688">
                  <c:v>5689</c:v>
                </c:pt>
                <c:pt idx="5689">
                  <c:v>5690</c:v>
                </c:pt>
                <c:pt idx="5690">
                  <c:v>5691</c:v>
                </c:pt>
                <c:pt idx="5691">
                  <c:v>5692</c:v>
                </c:pt>
                <c:pt idx="5692">
                  <c:v>5693</c:v>
                </c:pt>
                <c:pt idx="5693">
                  <c:v>5694</c:v>
                </c:pt>
                <c:pt idx="5694">
                  <c:v>5695</c:v>
                </c:pt>
                <c:pt idx="5695">
                  <c:v>5696</c:v>
                </c:pt>
                <c:pt idx="5696">
                  <c:v>5697</c:v>
                </c:pt>
                <c:pt idx="5697">
                  <c:v>5698</c:v>
                </c:pt>
                <c:pt idx="5698">
                  <c:v>5699</c:v>
                </c:pt>
                <c:pt idx="5699">
                  <c:v>5700</c:v>
                </c:pt>
                <c:pt idx="5700">
                  <c:v>5701</c:v>
                </c:pt>
                <c:pt idx="5701">
                  <c:v>5702</c:v>
                </c:pt>
                <c:pt idx="5702">
                  <c:v>5703</c:v>
                </c:pt>
                <c:pt idx="5703">
                  <c:v>5704</c:v>
                </c:pt>
                <c:pt idx="5704">
                  <c:v>5705</c:v>
                </c:pt>
                <c:pt idx="5705">
                  <c:v>5706</c:v>
                </c:pt>
                <c:pt idx="5706">
                  <c:v>5707</c:v>
                </c:pt>
                <c:pt idx="5707">
                  <c:v>5708</c:v>
                </c:pt>
                <c:pt idx="5708">
                  <c:v>5709</c:v>
                </c:pt>
                <c:pt idx="5709">
                  <c:v>5710</c:v>
                </c:pt>
                <c:pt idx="5710">
                  <c:v>5711</c:v>
                </c:pt>
                <c:pt idx="5711">
                  <c:v>5712</c:v>
                </c:pt>
                <c:pt idx="5712">
                  <c:v>5713</c:v>
                </c:pt>
                <c:pt idx="5713">
                  <c:v>5714</c:v>
                </c:pt>
                <c:pt idx="5714">
                  <c:v>5715</c:v>
                </c:pt>
                <c:pt idx="5715">
                  <c:v>5716</c:v>
                </c:pt>
                <c:pt idx="5716">
                  <c:v>5717</c:v>
                </c:pt>
                <c:pt idx="5717">
                  <c:v>5718</c:v>
                </c:pt>
                <c:pt idx="5718">
                  <c:v>5719</c:v>
                </c:pt>
                <c:pt idx="5719">
                  <c:v>5720</c:v>
                </c:pt>
                <c:pt idx="5720">
                  <c:v>5721</c:v>
                </c:pt>
                <c:pt idx="5721">
                  <c:v>5722</c:v>
                </c:pt>
                <c:pt idx="5722">
                  <c:v>5723</c:v>
                </c:pt>
                <c:pt idx="5723">
                  <c:v>5724</c:v>
                </c:pt>
                <c:pt idx="5724">
                  <c:v>5725</c:v>
                </c:pt>
                <c:pt idx="5725">
                  <c:v>5726</c:v>
                </c:pt>
                <c:pt idx="5726">
                  <c:v>5727</c:v>
                </c:pt>
                <c:pt idx="5727">
                  <c:v>5728</c:v>
                </c:pt>
                <c:pt idx="5728">
                  <c:v>5729</c:v>
                </c:pt>
                <c:pt idx="5729">
                  <c:v>5730</c:v>
                </c:pt>
                <c:pt idx="5730">
                  <c:v>5731</c:v>
                </c:pt>
                <c:pt idx="5731">
                  <c:v>5732</c:v>
                </c:pt>
                <c:pt idx="5732">
                  <c:v>5733</c:v>
                </c:pt>
                <c:pt idx="5733">
                  <c:v>5734</c:v>
                </c:pt>
                <c:pt idx="5734">
                  <c:v>5735</c:v>
                </c:pt>
                <c:pt idx="5735">
                  <c:v>5736</c:v>
                </c:pt>
                <c:pt idx="5736">
                  <c:v>5737</c:v>
                </c:pt>
                <c:pt idx="5737">
                  <c:v>5738</c:v>
                </c:pt>
                <c:pt idx="5738">
                  <c:v>5739</c:v>
                </c:pt>
                <c:pt idx="5739">
                  <c:v>5740</c:v>
                </c:pt>
                <c:pt idx="5740">
                  <c:v>5741</c:v>
                </c:pt>
                <c:pt idx="5741">
                  <c:v>5742</c:v>
                </c:pt>
                <c:pt idx="5742">
                  <c:v>5743</c:v>
                </c:pt>
                <c:pt idx="5743">
                  <c:v>5744</c:v>
                </c:pt>
                <c:pt idx="5744">
                  <c:v>5745</c:v>
                </c:pt>
                <c:pt idx="5745">
                  <c:v>5746</c:v>
                </c:pt>
                <c:pt idx="5746">
                  <c:v>5747</c:v>
                </c:pt>
                <c:pt idx="5747">
                  <c:v>5748</c:v>
                </c:pt>
                <c:pt idx="5748">
                  <c:v>5749</c:v>
                </c:pt>
                <c:pt idx="5749">
                  <c:v>5750</c:v>
                </c:pt>
                <c:pt idx="5750">
                  <c:v>5751</c:v>
                </c:pt>
                <c:pt idx="5751">
                  <c:v>5752</c:v>
                </c:pt>
                <c:pt idx="5752">
                  <c:v>5753</c:v>
                </c:pt>
                <c:pt idx="5753">
                  <c:v>5754</c:v>
                </c:pt>
                <c:pt idx="5754">
                  <c:v>5755</c:v>
                </c:pt>
                <c:pt idx="5755">
                  <c:v>5756</c:v>
                </c:pt>
                <c:pt idx="5756">
                  <c:v>5757</c:v>
                </c:pt>
                <c:pt idx="5757">
                  <c:v>5758</c:v>
                </c:pt>
                <c:pt idx="5758">
                  <c:v>5759</c:v>
                </c:pt>
                <c:pt idx="5759">
                  <c:v>5760</c:v>
                </c:pt>
                <c:pt idx="5760">
                  <c:v>5761</c:v>
                </c:pt>
                <c:pt idx="5761">
                  <c:v>5762</c:v>
                </c:pt>
                <c:pt idx="5762">
                  <c:v>5763</c:v>
                </c:pt>
                <c:pt idx="5763">
                  <c:v>5764</c:v>
                </c:pt>
                <c:pt idx="5764">
                  <c:v>5765</c:v>
                </c:pt>
                <c:pt idx="5765">
                  <c:v>5766</c:v>
                </c:pt>
                <c:pt idx="5766">
                  <c:v>5767</c:v>
                </c:pt>
                <c:pt idx="5767">
                  <c:v>5768</c:v>
                </c:pt>
                <c:pt idx="5768">
                  <c:v>5769</c:v>
                </c:pt>
                <c:pt idx="5769">
                  <c:v>5770</c:v>
                </c:pt>
                <c:pt idx="5770">
                  <c:v>5771</c:v>
                </c:pt>
                <c:pt idx="5771">
                  <c:v>5772</c:v>
                </c:pt>
                <c:pt idx="5772">
                  <c:v>5773</c:v>
                </c:pt>
                <c:pt idx="5773">
                  <c:v>5774</c:v>
                </c:pt>
                <c:pt idx="5774">
                  <c:v>5775</c:v>
                </c:pt>
                <c:pt idx="5775">
                  <c:v>5776</c:v>
                </c:pt>
                <c:pt idx="5776">
                  <c:v>5777</c:v>
                </c:pt>
                <c:pt idx="5777">
                  <c:v>5778</c:v>
                </c:pt>
                <c:pt idx="5778">
                  <c:v>5779</c:v>
                </c:pt>
                <c:pt idx="5779">
                  <c:v>5780</c:v>
                </c:pt>
                <c:pt idx="5780">
                  <c:v>5781</c:v>
                </c:pt>
                <c:pt idx="5781">
                  <c:v>5782</c:v>
                </c:pt>
                <c:pt idx="5782">
                  <c:v>5783</c:v>
                </c:pt>
                <c:pt idx="5783">
                  <c:v>5784</c:v>
                </c:pt>
                <c:pt idx="5784">
                  <c:v>5785</c:v>
                </c:pt>
                <c:pt idx="5785">
                  <c:v>5786</c:v>
                </c:pt>
                <c:pt idx="5786">
                  <c:v>5787</c:v>
                </c:pt>
                <c:pt idx="5787">
                  <c:v>5788</c:v>
                </c:pt>
                <c:pt idx="5788">
                  <c:v>5789</c:v>
                </c:pt>
                <c:pt idx="5789">
                  <c:v>5790</c:v>
                </c:pt>
                <c:pt idx="5790">
                  <c:v>5791</c:v>
                </c:pt>
                <c:pt idx="5791">
                  <c:v>5792</c:v>
                </c:pt>
                <c:pt idx="5792">
                  <c:v>5793</c:v>
                </c:pt>
                <c:pt idx="5793">
                  <c:v>5794</c:v>
                </c:pt>
                <c:pt idx="5794">
                  <c:v>5795</c:v>
                </c:pt>
                <c:pt idx="5795">
                  <c:v>5796</c:v>
                </c:pt>
                <c:pt idx="5796">
                  <c:v>5797</c:v>
                </c:pt>
                <c:pt idx="5797">
                  <c:v>5798</c:v>
                </c:pt>
                <c:pt idx="5798">
                  <c:v>5799</c:v>
                </c:pt>
                <c:pt idx="5799">
                  <c:v>5800</c:v>
                </c:pt>
                <c:pt idx="5800">
                  <c:v>5801</c:v>
                </c:pt>
                <c:pt idx="5801">
                  <c:v>5802</c:v>
                </c:pt>
                <c:pt idx="5802">
                  <c:v>5803</c:v>
                </c:pt>
                <c:pt idx="5803">
                  <c:v>5804</c:v>
                </c:pt>
                <c:pt idx="5804">
                  <c:v>5805</c:v>
                </c:pt>
                <c:pt idx="5805">
                  <c:v>5806</c:v>
                </c:pt>
                <c:pt idx="5806">
                  <c:v>5807</c:v>
                </c:pt>
                <c:pt idx="5807">
                  <c:v>5808</c:v>
                </c:pt>
                <c:pt idx="5808">
                  <c:v>5809</c:v>
                </c:pt>
                <c:pt idx="5809">
                  <c:v>5810</c:v>
                </c:pt>
                <c:pt idx="5810">
                  <c:v>5811</c:v>
                </c:pt>
                <c:pt idx="5811">
                  <c:v>5812</c:v>
                </c:pt>
                <c:pt idx="5812">
                  <c:v>5813</c:v>
                </c:pt>
                <c:pt idx="5813">
                  <c:v>5814</c:v>
                </c:pt>
                <c:pt idx="5814">
                  <c:v>5815</c:v>
                </c:pt>
                <c:pt idx="5815">
                  <c:v>5816</c:v>
                </c:pt>
                <c:pt idx="5816">
                  <c:v>5817</c:v>
                </c:pt>
                <c:pt idx="5817">
                  <c:v>5818</c:v>
                </c:pt>
                <c:pt idx="5818">
                  <c:v>5819</c:v>
                </c:pt>
                <c:pt idx="5819">
                  <c:v>5820</c:v>
                </c:pt>
                <c:pt idx="5820">
                  <c:v>5821</c:v>
                </c:pt>
                <c:pt idx="5821">
                  <c:v>5822</c:v>
                </c:pt>
                <c:pt idx="5822">
                  <c:v>5823</c:v>
                </c:pt>
                <c:pt idx="5823">
                  <c:v>5824</c:v>
                </c:pt>
                <c:pt idx="5824">
                  <c:v>5825</c:v>
                </c:pt>
                <c:pt idx="5825">
                  <c:v>5826</c:v>
                </c:pt>
                <c:pt idx="5826">
                  <c:v>5827</c:v>
                </c:pt>
                <c:pt idx="5827">
                  <c:v>5828</c:v>
                </c:pt>
                <c:pt idx="5828">
                  <c:v>5829</c:v>
                </c:pt>
                <c:pt idx="5829">
                  <c:v>5830</c:v>
                </c:pt>
                <c:pt idx="5830">
                  <c:v>5831</c:v>
                </c:pt>
                <c:pt idx="5831">
                  <c:v>5832</c:v>
                </c:pt>
                <c:pt idx="5832">
                  <c:v>5833</c:v>
                </c:pt>
                <c:pt idx="5833">
                  <c:v>5834</c:v>
                </c:pt>
                <c:pt idx="5834">
                  <c:v>5835</c:v>
                </c:pt>
                <c:pt idx="5835">
                  <c:v>5836</c:v>
                </c:pt>
                <c:pt idx="5836">
                  <c:v>5837</c:v>
                </c:pt>
                <c:pt idx="5837">
                  <c:v>5838</c:v>
                </c:pt>
                <c:pt idx="5838">
                  <c:v>5839</c:v>
                </c:pt>
                <c:pt idx="5839">
                  <c:v>5840</c:v>
                </c:pt>
                <c:pt idx="5840">
                  <c:v>5841</c:v>
                </c:pt>
                <c:pt idx="5841">
                  <c:v>5842</c:v>
                </c:pt>
                <c:pt idx="5842">
                  <c:v>5843</c:v>
                </c:pt>
                <c:pt idx="5843">
                  <c:v>5844</c:v>
                </c:pt>
                <c:pt idx="5844">
                  <c:v>5845</c:v>
                </c:pt>
                <c:pt idx="5845">
                  <c:v>5846</c:v>
                </c:pt>
                <c:pt idx="5846">
                  <c:v>5847</c:v>
                </c:pt>
                <c:pt idx="5847">
                  <c:v>5848</c:v>
                </c:pt>
                <c:pt idx="5848">
                  <c:v>5849</c:v>
                </c:pt>
                <c:pt idx="5849">
                  <c:v>5850</c:v>
                </c:pt>
                <c:pt idx="5850">
                  <c:v>5851</c:v>
                </c:pt>
                <c:pt idx="5851">
                  <c:v>5852</c:v>
                </c:pt>
                <c:pt idx="5852">
                  <c:v>5853</c:v>
                </c:pt>
                <c:pt idx="5853">
                  <c:v>5854</c:v>
                </c:pt>
                <c:pt idx="5854">
                  <c:v>5855</c:v>
                </c:pt>
                <c:pt idx="5855">
                  <c:v>5856</c:v>
                </c:pt>
                <c:pt idx="5856">
                  <c:v>5857</c:v>
                </c:pt>
                <c:pt idx="5857">
                  <c:v>5858</c:v>
                </c:pt>
                <c:pt idx="5858">
                  <c:v>5859</c:v>
                </c:pt>
                <c:pt idx="5859">
                  <c:v>5860</c:v>
                </c:pt>
                <c:pt idx="5860">
                  <c:v>5861</c:v>
                </c:pt>
                <c:pt idx="5861">
                  <c:v>5862</c:v>
                </c:pt>
                <c:pt idx="5862">
                  <c:v>5863</c:v>
                </c:pt>
                <c:pt idx="5863">
                  <c:v>5864</c:v>
                </c:pt>
                <c:pt idx="5864">
                  <c:v>5865</c:v>
                </c:pt>
                <c:pt idx="5865">
                  <c:v>5866</c:v>
                </c:pt>
                <c:pt idx="5866">
                  <c:v>5867</c:v>
                </c:pt>
                <c:pt idx="5867">
                  <c:v>5868</c:v>
                </c:pt>
                <c:pt idx="5868">
                  <c:v>5869</c:v>
                </c:pt>
                <c:pt idx="5869">
                  <c:v>5870</c:v>
                </c:pt>
                <c:pt idx="5870">
                  <c:v>5871</c:v>
                </c:pt>
                <c:pt idx="5871">
                  <c:v>5872</c:v>
                </c:pt>
                <c:pt idx="5872">
                  <c:v>5873</c:v>
                </c:pt>
                <c:pt idx="5873">
                  <c:v>5874</c:v>
                </c:pt>
                <c:pt idx="5874">
                  <c:v>5875</c:v>
                </c:pt>
                <c:pt idx="5875">
                  <c:v>5876</c:v>
                </c:pt>
                <c:pt idx="5876">
                  <c:v>5877</c:v>
                </c:pt>
                <c:pt idx="5877">
                  <c:v>5878</c:v>
                </c:pt>
                <c:pt idx="5878">
                  <c:v>5879</c:v>
                </c:pt>
                <c:pt idx="5879">
                  <c:v>5880</c:v>
                </c:pt>
                <c:pt idx="5880">
                  <c:v>5881</c:v>
                </c:pt>
                <c:pt idx="5881">
                  <c:v>5882</c:v>
                </c:pt>
                <c:pt idx="5882">
                  <c:v>5883</c:v>
                </c:pt>
                <c:pt idx="5883">
                  <c:v>5884</c:v>
                </c:pt>
                <c:pt idx="5884">
                  <c:v>5885</c:v>
                </c:pt>
                <c:pt idx="5885">
                  <c:v>5886</c:v>
                </c:pt>
                <c:pt idx="5886">
                  <c:v>5887</c:v>
                </c:pt>
                <c:pt idx="5887">
                  <c:v>5888</c:v>
                </c:pt>
                <c:pt idx="5888">
                  <c:v>5889</c:v>
                </c:pt>
                <c:pt idx="5889">
                  <c:v>5890</c:v>
                </c:pt>
                <c:pt idx="5890">
                  <c:v>5891</c:v>
                </c:pt>
                <c:pt idx="5891">
                  <c:v>5892</c:v>
                </c:pt>
                <c:pt idx="5892">
                  <c:v>5893</c:v>
                </c:pt>
                <c:pt idx="5893">
                  <c:v>5894</c:v>
                </c:pt>
                <c:pt idx="5894">
                  <c:v>5895</c:v>
                </c:pt>
                <c:pt idx="5895">
                  <c:v>5896</c:v>
                </c:pt>
                <c:pt idx="5896">
                  <c:v>5897</c:v>
                </c:pt>
                <c:pt idx="5897">
                  <c:v>5898</c:v>
                </c:pt>
                <c:pt idx="5898">
                  <c:v>5899</c:v>
                </c:pt>
                <c:pt idx="5899">
                  <c:v>5900</c:v>
                </c:pt>
                <c:pt idx="5900">
                  <c:v>5901</c:v>
                </c:pt>
                <c:pt idx="5901">
                  <c:v>5902</c:v>
                </c:pt>
                <c:pt idx="5902">
                  <c:v>5903</c:v>
                </c:pt>
                <c:pt idx="5903">
                  <c:v>5904</c:v>
                </c:pt>
                <c:pt idx="5904">
                  <c:v>5905</c:v>
                </c:pt>
                <c:pt idx="5905">
                  <c:v>5906</c:v>
                </c:pt>
                <c:pt idx="5906">
                  <c:v>5907</c:v>
                </c:pt>
                <c:pt idx="5907">
                  <c:v>5908</c:v>
                </c:pt>
                <c:pt idx="5908">
                  <c:v>5909</c:v>
                </c:pt>
                <c:pt idx="5909">
                  <c:v>5910</c:v>
                </c:pt>
                <c:pt idx="5910">
                  <c:v>5911</c:v>
                </c:pt>
                <c:pt idx="5911">
                  <c:v>5912</c:v>
                </c:pt>
                <c:pt idx="5912">
                  <c:v>5913</c:v>
                </c:pt>
                <c:pt idx="5913">
                  <c:v>5914</c:v>
                </c:pt>
                <c:pt idx="5914">
                  <c:v>5915</c:v>
                </c:pt>
                <c:pt idx="5915">
                  <c:v>5916</c:v>
                </c:pt>
                <c:pt idx="5916">
                  <c:v>5917</c:v>
                </c:pt>
                <c:pt idx="5917">
                  <c:v>5918</c:v>
                </c:pt>
                <c:pt idx="5918">
                  <c:v>5919</c:v>
                </c:pt>
                <c:pt idx="5919">
                  <c:v>5920</c:v>
                </c:pt>
                <c:pt idx="5920">
                  <c:v>5921</c:v>
                </c:pt>
                <c:pt idx="5921">
                  <c:v>5922</c:v>
                </c:pt>
                <c:pt idx="5922">
                  <c:v>5923</c:v>
                </c:pt>
                <c:pt idx="5923">
                  <c:v>5924</c:v>
                </c:pt>
                <c:pt idx="5924">
                  <c:v>5925</c:v>
                </c:pt>
                <c:pt idx="5925">
                  <c:v>5926</c:v>
                </c:pt>
                <c:pt idx="5926">
                  <c:v>5927</c:v>
                </c:pt>
                <c:pt idx="5927">
                  <c:v>5928</c:v>
                </c:pt>
                <c:pt idx="5928">
                  <c:v>5929</c:v>
                </c:pt>
                <c:pt idx="5929">
                  <c:v>5930</c:v>
                </c:pt>
                <c:pt idx="5930">
                  <c:v>5931</c:v>
                </c:pt>
                <c:pt idx="5931">
                  <c:v>5932</c:v>
                </c:pt>
                <c:pt idx="5932">
                  <c:v>5933</c:v>
                </c:pt>
                <c:pt idx="5933">
                  <c:v>5934</c:v>
                </c:pt>
                <c:pt idx="5934">
                  <c:v>5935</c:v>
                </c:pt>
                <c:pt idx="5935">
                  <c:v>5936</c:v>
                </c:pt>
                <c:pt idx="5936">
                  <c:v>5937</c:v>
                </c:pt>
                <c:pt idx="5937">
                  <c:v>5938</c:v>
                </c:pt>
                <c:pt idx="5938">
                  <c:v>5939</c:v>
                </c:pt>
                <c:pt idx="5939">
                  <c:v>5940</c:v>
                </c:pt>
                <c:pt idx="5940">
                  <c:v>5941</c:v>
                </c:pt>
                <c:pt idx="5941">
                  <c:v>5942</c:v>
                </c:pt>
                <c:pt idx="5942">
                  <c:v>5943</c:v>
                </c:pt>
                <c:pt idx="5943">
                  <c:v>5944</c:v>
                </c:pt>
                <c:pt idx="5944">
                  <c:v>5945</c:v>
                </c:pt>
                <c:pt idx="5945">
                  <c:v>5946</c:v>
                </c:pt>
                <c:pt idx="5946">
                  <c:v>5947</c:v>
                </c:pt>
                <c:pt idx="5947">
                  <c:v>5948</c:v>
                </c:pt>
                <c:pt idx="5948">
                  <c:v>5949</c:v>
                </c:pt>
                <c:pt idx="5949">
                  <c:v>5950</c:v>
                </c:pt>
                <c:pt idx="5950">
                  <c:v>5951</c:v>
                </c:pt>
                <c:pt idx="5951">
                  <c:v>5952</c:v>
                </c:pt>
                <c:pt idx="5952">
                  <c:v>5953</c:v>
                </c:pt>
                <c:pt idx="5953">
                  <c:v>5954</c:v>
                </c:pt>
                <c:pt idx="5954">
                  <c:v>5955</c:v>
                </c:pt>
                <c:pt idx="5955">
                  <c:v>5956</c:v>
                </c:pt>
                <c:pt idx="5956">
                  <c:v>5957</c:v>
                </c:pt>
                <c:pt idx="5957">
                  <c:v>5958</c:v>
                </c:pt>
                <c:pt idx="5958">
                  <c:v>5959</c:v>
                </c:pt>
                <c:pt idx="5959">
                  <c:v>5960</c:v>
                </c:pt>
                <c:pt idx="5960">
                  <c:v>5961</c:v>
                </c:pt>
                <c:pt idx="5961">
                  <c:v>5962</c:v>
                </c:pt>
                <c:pt idx="5962">
                  <c:v>5963</c:v>
                </c:pt>
                <c:pt idx="5963">
                  <c:v>5964</c:v>
                </c:pt>
                <c:pt idx="5964">
                  <c:v>5965</c:v>
                </c:pt>
                <c:pt idx="5965">
                  <c:v>5966</c:v>
                </c:pt>
                <c:pt idx="5966">
                  <c:v>5967</c:v>
                </c:pt>
                <c:pt idx="5967">
                  <c:v>5968</c:v>
                </c:pt>
                <c:pt idx="5968">
                  <c:v>5969</c:v>
                </c:pt>
                <c:pt idx="5969">
                  <c:v>5970</c:v>
                </c:pt>
                <c:pt idx="5970">
                  <c:v>5971</c:v>
                </c:pt>
                <c:pt idx="5971">
                  <c:v>5972</c:v>
                </c:pt>
                <c:pt idx="5972">
                  <c:v>5973</c:v>
                </c:pt>
                <c:pt idx="5973">
                  <c:v>5974</c:v>
                </c:pt>
                <c:pt idx="5974">
                  <c:v>5975</c:v>
                </c:pt>
                <c:pt idx="5975">
                  <c:v>5976</c:v>
                </c:pt>
                <c:pt idx="5976">
                  <c:v>5977</c:v>
                </c:pt>
                <c:pt idx="5977">
                  <c:v>5978</c:v>
                </c:pt>
                <c:pt idx="5978">
                  <c:v>5979</c:v>
                </c:pt>
                <c:pt idx="5979">
                  <c:v>5980</c:v>
                </c:pt>
                <c:pt idx="5980">
                  <c:v>5981</c:v>
                </c:pt>
                <c:pt idx="5981">
                  <c:v>5982</c:v>
                </c:pt>
                <c:pt idx="5982">
                  <c:v>5983</c:v>
                </c:pt>
                <c:pt idx="5983">
                  <c:v>5984</c:v>
                </c:pt>
                <c:pt idx="5984">
                  <c:v>5985</c:v>
                </c:pt>
                <c:pt idx="5985">
                  <c:v>5986</c:v>
                </c:pt>
                <c:pt idx="5986">
                  <c:v>5987</c:v>
                </c:pt>
                <c:pt idx="5987">
                  <c:v>5988</c:v>
                </c:pt>
                <c:pt idx="5988">
                  <c:v>5989</c:v>
                </c:pt>
                <c:pt idx="5989">
                  <c:v>5990</c:v>
                </c:pt>
                <c:pt idx="5990">
                  <c:v>5991</c:v>
                </c:pt>
                <c:pt idx="5991">
                  <c:v>5992</c:v>
                </c:pt>
                <c:pt idx="5992">
                  <c:v>5993</c:v>
                </c:pt>
                <c:pt idx="5993">
                  <c:v>5994</c:v>
                </c:pt>
                <c:pt idx="5994">
                  <c:v>5995</c:v>
                </c:pt>
                <c:pt idx="5995">
                  <c:v>5996</c:v>
                </c:pt>
                <c:pt idx="5996">
                  <c:v>5997</c:v>
                </c:pt>
                <c:pt idx="5997">
                  <c:v>5998</c:v>
                </c:pt>
                <c:pt idx="5998">
                  <c:v>5999</c:v>
                </c:pt>
                <c:pt idx="5999">
                  <c:v>6000</c:v>
                </c:pt>
              </c:numCache>
            </c:numRef>
          </c:xVal>
          <c:yVal>
            <c:numRef>
              <c:f>Sheet6!$G$2:$G$15145</c:f>
              <c:numCache>
                <c:formatCode>General</c:formatCode>
                <c:ptCount val="15144"/>
                <c:pt idx="0">
                  <c:v>-0.01</c:v>
                </c:pt>
                <c:pt idx="1">
                  <c:v>-0.11</c:v>
                </c:pt>
                <c:pt idx="2">
                  <c:v>-0.12</c:v>
                </c:pt>
                <c:pt idx="3">
                  <c:v>-0.22</c:v>
                </c:pt>
                <c:pt idx="4">
                  <c:v>-0.32</c:v>
                </c:pt>
                <c:pt idx="5">
                  <c:v>-0.33</c:v>
                </c:pt>
                <c:pt idx="6">
                  <c:v>-0.34</c:v>
                </c:pt>
                <c:pt idx="7">
                  <c:v>-0.35</c:v>
                </c:pt>
                <c:pt idx="8">
                  <c:v>-0.36</c:v>
                </c:pt>
                <c:pt idx="9">
                  <c:v>-0.37</c:v>
                </c:pt>
                <c:pt idx="10">
                  <c:v>-0.47</c:v>
                </c:pt>
                <c:pt idx="11">
                  <c:v>-0.48</c:v>
                </c:pt>
                <c:pt idx="12">
                  <c:v>-0.49</c:v>
                </c:pt>
                <c:pt idx="13">
                  <c:v>-0.5</c:v>
                </c:pt>
                <c:pt idx="14">
                  <c:v>-0.51</c:v>
                </c:pt>
                <c:pt idx="15">
                  <c:v>-0.52</c:v>
                </c:pt>
                <c:pt idx="16">
                  <c:v>-0.53</c:v>
                </c:pt>
                <c:pt idx="17">
                  <c:v>-0.54</c:v>
                </c:pt>
                <c:pt idx="18">
                  <c:v>-0.64</c:v>
                </c:pt>
                <c:pt idx="19">
                  <c:v>-0.65</c:v>
                </c:pt>
                <c:pt idx="20">
                  <c:v>-0.66</c:v>
                </c:pt>
                <c:pt idx="21">
                  <c:v>-0.67</c:v>
                </c:pt>
                <c:pt idx="22">
                  <c:v>-0.68</c:v>
                </c:pt>
                <c:pt idx="23">
                  <c:v>-0.69</c:v>
                </c:pt>
                <c:pt idx="24">
                  <c:v>-0.7</c:v>
                </c:pt>
                <c:pt idx="25">
                  <c:v>-0.8</c:v>
                </c:pt>
                <c:pt idx="26">
                  <c:v>-0.81</c:v>
                </c:pt>
                <c:pt idx="27">
                  <c:v>-0.82</c:v>
                </c:pt>
                <c:pt idx="28">
                  <c:v>-0.83</c:v>
                </c:pt>
                <c:pt idx="29">
                  <c:v>-0.84</c:v>
                </c:pt>
                <c:pt idx="30">
                  <c:v>-0.85</c:v>
                </c:pt>
                <c:pt idx="31">
                  <c:v>-0.86</c:v>
                </c:pt>
                <c:pt idx="32">
                  <c:v>-0.87</c:v>
                </c:pt>
                <c:pt idx="33">
                  <c:v>-0.88</c:v>
                </c:pt>
                <c:pt idx="34">
                  <c:v>-0.89</c:v>
                </c:pt>
                <c:pt idx="35">
                  <c:v>-0.9</c:v>
                </c:pt>
                <c:pt idx="36">
                  <c:v>-0.91</c:v>
                </c:pt>
                <c:pt idx="37">
                  <c:v>-1.01</c:v>
                </c:pt>
                <c:pt idx="38">
                  <c:v>-1.02</c:v>
                </c:pt>
                <c:pt idx="39">
                  <c:v>-1.03</c:v>
                </c:pt>
                <c:pt idx="40">
                  <c:v>-1.04</c:v>
                </c:pt>
                <c:pt idx="41">
                  <c:v>-1.05</c:v>
                </c:pt>
                <c:pt idx="42">
                  <c:v>-1.06</c:v>
                </c:pt>
                <c:pt idx="43">
                  <c:v>-1.07</c:v>
                </c:pt>
                <c:pt idx="44">
                  <c:v>-1.08</c:v>
                </c:pt>
                <c:pt idx="45">
                  <c:v>-1.0900000000000001</c:v>
                </c:pt>
                <c:pt idx="46">
                  <c:v>-1.1000000000000001</c:v>
                </c:pt>
                <c:pt idx="47">
                  <c:v>-1.1100000000000001</c:v>
                </c:pt>
                <c:pt idx="48">
                  <c:v>-1.1200000000000001</c:v>
                </c:pt>
                <c:pt idx="49">
                  <c:v>-1.22</c:v>
                </c:pt>
                <c:pt idx="50">
                  <c:v>-1.23</c:v>
                </c:pt>
                <c:pt idx="51">
                  <c:v>-1.24</c:v>
                </c:pt>
                <c:pt idx="52">
                  <c:v>-1.25</c:v>
                </c:pt>
                <c:pt idx="53">
                  <c:v>-1.26</c:v>
                </c:pt>
                <c:pt idx="54">
                  <c:v>-1.27</c:v>
                </c:pt>
                <c:pt idx="55">
                  <c:v>-1.28</c:v>
                </c:pt>
                <c:pt idx="56">
                  <c:v>-1.29</c:v>
                </c:pt>
                <c:pt idx="57">
                  <c:v>-1.3</c:v>
                </c:pt>
                <c:pt idx="58">
                  <c:v>-1.31</c:v>
                </c:pt>
                <c:pt idx="59">
                  <c:v>-1.32</c:v>
                </c:pt>
                <c:pt idx="60">
                  <c:v>-1.33</c:v>
                </c:pt>
                <c:pt idx="61">
                  <c:v>-1.43</c:v>
                </c:pt>
                <c:pt idx="62">
                  <c:v>-1.44</c:v>
                </c:pt>
                <c:pt idx="63">
                  <c:v>-1.45</c:v>
                </c:pt>
                <c:pt idx="64">
                  <c:v>-1.46</c:v>
                </c:pt>
                <c:pt idx="65">
                  <c:v>-1.47</c:v>
                </c:pt>
                <c:pt idx="66">
                  <c:v>-1.48</c:v>
                </c:pt>
                <c:pt idx="67">
                  <c:v>-1.49</c:v>
                </c:pt>
                <c:pt idx="68">
                  <c:v>-1.5</c:v>
                </c:pt>
                <c:pt idx="69">
                  <c:v>-1.51</c:v>
                </c:pt>
                <c:pt idx="70">
                  <c:v>-1.52</c:v>
                </c:pt>
                <c:pt idx="71">
                  <c:v>-1.53</c:v>
                </c:pt>
                <c:pt idx="72">
                  <c:v>-1.54</c:v>
                </c:pt>
                <c:pt idx="73">
                  <c:v>-1.64</c:v>
                </c:pt>
                <c:pt idx="74">
                  <c:v>-1.65</c:v>
                </c:pt>
                <c:pt idx="75">
                  <c:v>-1.66</c:v>
                </c:pt>
                <c:pt idx="76">
                  <c:v>-1.67</c:v>
                </c:pt>
                <c:pt idx="77">
                  <c:v>-1.68</c:v>
                </c:pt>
                <c:pt idx="78">
                  <c:v>-1.69</c:v>
                </c:pt>
                <c:pt idx="79">
                  <c:v>-1.7</c:v>
                </c:pt>
                <c:pt idx="80">
                  <c:v>-1.71</c:v>
                </c:pt>
                <c:pt idx="81">
                  <c:v>-1.72</c:v>
                </c:pt>
                <c:pt idx="82">
                  <c:v>-1.73</c:v>
                </c:pt>
                <c:pt idx="83">
                  <c:v>-1.74</c:v>
                </c:pt>
                <c:pt idx="84">
                  <c:v>-1.75</c:v>
                </c:pt>
                <c:pt idx="85">
                  <c:v>-1.85</c:v>
                </c:pt>
                <c:pt idx="86">
                  <c:v>-1.86</c:v>
                </c:pt>
                <c:pt idx="87">
                  <c:v>-1.87</c:v>
                </c:pt>
                <c:pt idx="88">
                  <c:v>-1.88</c:v>
                </c:pt>
                <c:pt idx="89">
                  <c:v>-1.89</c:v>
                </c:pt>
                <c:pt idx="90">
                  <c:v>-1.9</c:v>
                </c:pt>
                <c:pt idx="91">
                  <c:v>-1.91</c:v>
                </c:pt>
                <c:pt idx="92">
                  <c:v>-1.92</c:v>
                </c:pt>
                <c:pt idx="93">
                  <c:v>-1.93</c:v>
                </c:pt>
                <c:pt idx="94">
                  <c:v>-1.94</c:v>
                </c:pt>
                <c:pt idx="95">
                  <c:v>-1.95</c:v>
                </c:pt>
                <c:pt idx="96">
                  <c:v>-1.96</c:v>
                </c:pt>
                <c:pt idx="97">
                  <c:v>-2.06</c:v>
                </c:pt>
                <c:pt idx="98">
                  <c:v>-2.0699999999999998</c:v>
                </c:pt>
                <c:pt idx="99">
                  <c:v>-2.08</c:v>
                </c:pt>
                <c:pt idx="100">
                  <c:v>-2.09</c:v>
                </c:pt>
                <c:pt idx="101">
                  <c:v>-2.1</c:v>
                </c:pt>
                <c:pt idx="102">
                  <c:v>-2.11</c:v>
                </c:pt>
                <c:pt idx="103">
                  <c:v>-2.12</c:v>
                </c:pt>
                <c:pt idx="104">
                  <c:v>-2.13</c:v>
                </c:pt>
                <c:pt idx="105">
                  <c:v>-2.14</c:v>
                </c:pt>
                <c:pt idx="106">
                  <c:v>-2.15</c:v>
                </c:pt>
                <c:pt idx="107">
                  <c:v>-2.16</c:v>
                </c:pt>
                <c:pt idx="108">
                  <c:v>-2.17</c:v>
                </c:pt>
                <c:pt idx="109">
                  <c:v>-2.27</c:v>
                </c:pt>
                <c:pt idx="110">
                  <c:v>-2.2799999999999998</c:v>
                </c:pt>
                <c:pt idx="111">
                  <c:v>-2.29</c:v>
                </c:pt>
                <c:pt idx="112">
                  <c:v>-2.2999999999999998</c:v>
                </c:pt>
                <c:pt idx="113">
                  <c:v>-2.31</c:v>
                </c:pt>
                <c:pt idx="114">
                  <c:v>-2.3199999999999998</c:v>
                </c:pt>
                <c:pt idx="115">
                  <c:v>-2.33</c:v>
                </c:pt>
                <c:pt idx="116">
                  <c:v>-2.34</c:v>
                </c:pt>
                <c:pt idx="117">
                  <c:v>-2.35</c:v>
                </c:pt>
                <c:pt idx="118">
                  <c:v>-2.36</c:v>
                </c:pt>
                <c:pt idx="119">
                  <c:v>-2.37</c:v>
                </c:pt>
                <c:pt idx="120">
                  <c:v>-2.38</c:v>
                </c:pt>
                <c:pt idx="121">
                  <c:v>-2.48</c:v>
                </c:pt>
                <c:pt idx="122">
                  <c:v>-2.4900000000000002</c:v>
                </c:pt>
                <c:pt idx="123">
                  <c:v>-2.5</c:v>
                </c:pt>
                <c:pt idx="124">
                  <c:v>-2.5099999999999998</c:v>
                </c:pt>
                <c:pt idx="125">
                  <c:v>-2.52</c:v>
                </c:pt>
                <c:pt idx="126">
                  <c:v>-2.5299999999999998</c:v>
                </c:pt>
                <c:pt idx="127">
                  <c:v>-2.54</c:v>
                </c:pt>
                <c:pt idx="128">
                  <c:v>-2.5499999999999901</c:v>
                </c:pt>
                <c:pt idx="129">
                  <c:v>-2.5599999999999898</c:v>
                </c:pt>
                <c:pt idx="130">
                  <c:v>-2.5699999999999901</c:v>
                </c:pt>
                <c:pt idx="131">
                  <c:v>-2.5799999999999899</c:v>
                </c:pt>
                <c:pt idx="132">
                  <c:v>-2.5899999999999901</c:v>
                </c:pt>
                <c:pt idx="133">
                  <c:v>-2.6899999999999902</c:v>
                </c:pt>
                <c:pt idx="134">
                  <c:v>-2.69999999999999</c:v>
                </c:pt>
                <c:pt idx="135">
                  <c:v>-2.7099999999999902</c:v>
                </c:pt>
                <c:pt idx="136">
                  <c:v>-2.71999999999999</c:v>
                </c:pt>
                <c:pt idx="137">
                  <c:v>-2.7299999999999902</c:v>
                </c:pt>
                <c:pt idx="138">
                  <c:v>-2.73999999999999</c:v>
                </c:pt>
                <c:pt idx="139">
                  <c:v>-2.7499999999999898</c:v>
                </c:pt>
                <c:pt idx="140">
                  <c:v>-2.75999999999999</c:v>
                </c:pt>
                <c:pt idx="141">
                  <c:v>-2.7699999999999898</c:v>
                </c:pt>
                <c:pt idx="142">
                  <c:v>-2.77999999999999</c:v>
                </c:pt>
                <c:pt idx="143">
                  <c:v>-2.7899999999999898</c:v>
                </c:pt>
                <c:pt idx="144">
                  <c:v>-2.7999999999999901</c:v>
                </c:pt>
                <c:pt idx="145">
                  <c:v>-2.8999999999999901</c:v>
                </c:pt>
                <c:pt idx="146">
                  <c:v>-2.9099999999999899</c:v>
                </c:pt>
                <c:pt idx="147">
                  <c:v>-2.9199999999999902</c:v>
                </c:pt>
                <c:pt idx="148">
                  <c:v>-2.9299999999999899</c:v>
                </c:pt>
                <c:pt idx="149">
                  <c:v>-2.9399999999999902</c:v>
                </c:pt>
                <c:pt idx="150">
                  <c:v>-2.94999999999999</c:v>
                </c:pt>
                <c:pt idx="151">
                  <c:v>-2.9599999999999902</c:v>
                </c:pt>
                <c:pt idx="152">
                  <c:v>-2.96999999999999</c:v>
                </c:pt>
                <c:pt idx="153">
                  <c:v>-2.9799999999999902</c:v>
                </c:pt>
                <c:pt idx="154">
                  <c:v>-2.98999999999999</c:v>
                </c:pt>
                <c:pt idx="155">
                  <c:v>-2.9999999999999898</c:v>
                </c:pt>
                <c:pt idx="156">
                  <c:v>-3.00999999999999</c:v>
                </c:pt>
                <c:pt idx="157">
                  <c:v>-3.1099999999999901</c:v>
                </c:pt>
                <c:pt idx="158">
                  <c:v>-3.1199999999999899</c:v>
                </c:pt>
                <c:pt idx="159">
                  <c:v>-3.1299999999999901</c:v>
                </c:pt>
                <c:pt idx="160">
                  <c:v>-3.1399999999999899</c:v>
                </c:pt>
                <c:pt idx="161">
                  <c:v>-3.1499999999999901</c:v>
                </c:pt>
                <c:pt idx="162">
                  <c:v>-3.1599999999999899</c:v>
                </c:pt>
                <c:pt idx="163">
                  <c:v>-3.1699999999999902</c:v>
                </c:pt>
                <c:pt idx="164">
                  <c:v>-3.1799999999999899</c:v>
                </c:pt>
                <c:pt idx="165">
                  <c:v>-3.1899999999999902</c:v>
                </c:pt>
                <c:pt idx="166">
                  <c:v>-3.19999999999999</c:v>
                </c:pt>
                <c:pt idx="167">
                  <c:v>-3.2099999999999902</c:v>
                </c:pt>
                <c:pt idx="168">
                  <c:v>-3.21999999999999</c:v>
                </c:pt>
                <c:pt idx="169">
                  <c:v>-3.3199999999999901</c:v>
                </c:pt>
                <c:pt idx="170">
                  <c:v>-3.3299999999999899</c:v>
                </c:pt>
                <c:pt idx="171">
                  <c:v>-3.3399999999999901</c:v>
                </c:pt>
                <c:pt idx="172">
                  <c:v>-3.3499999999999899</c:v>
                </c:pt>
                <c:pt idx="173">
                  <c:v>-3.3599999999999901</c:v>
                </c:pt>
                <c:pt idx="174">
                  <c:v>-3.3699999999999899</c:v>
                </c:pt>
                <c:pt idx="175">
                  <c:v>-3.3799999999999901</c:v>
                </c:pt>
                <c:pt idx="176">
                  <c:v>-3.3899999999999899</c:v>
                </c:pt>
                <c:pt idx="177">
                  <c:v>-3.3999999999999901</c:v>
                </c:pt>
                <c:pt idx="178">
                  <c:v>-3.4099999999999899</c:v>
                </c:pt>
                <c:pt idx="179">
                  <c:v>-3.4199999999999902</c:v>
                </c:pt>
                <c:pt idx="180">
                  <c:v>-3.4299999999999899</c:v>
                </c:pt>
                <c:pt idx="181">
                  <c:v>-3.52999999999999</c:v>
                </c:pt>
                <c:pt idx="182">
                  <c:v>-3.5399999999999801</c:v>
                </c:pt>
                <c:pt idx="183">
                  <c:v>-3.5499999999999798</c:v>
                </c:pt>
                <c:pt idx="184">
                  <c:v>-3.5599999999999801</c:v>
                </c:pt>
                <c:pt idx="185">
                  <c:v>-3.5699999999999799</c:v>
                </c:pt>
                <c:pt idx="186">
                  <c:v>-3.5799999999999801</c:v>
                </c:pt>
                <c:pt idx="187">
                  <c:v>-3.5899999999999799</c:v>
                </c:pt>
                <c:pt idx="188">
                  <c:v>-3.5999999999999801</c:v>
                </c:pt>
                <c:pt idx="189">
                  <c:v>-3.6099999999999799</c:v>
                </c:pt>
                <c:pt idx="190">
                  <c:v>-3.6199999999999801</c:v>
                </c:pt>
                <c:pt idx="191">
                  <c:v>-3.6299999999999799</c:v>
                </c:pt>
                <c:pt idx="192">
                  <c:v>-3.6399999999999801</c:v>
                </c:pt>
                <c:pt idx="193">
                  <c:v>-3.7399999999999798</c:v>
                </c:pt>
                <c:pt idx="194">
                  <c:v>-3.74999999999998</c:v>
                </c:pt>
                <c:pt idx="195">
                  <c:v>-3.7599999999999798</c:v>
                </c:pt>
                <c:pt idx="196">
                  <c:v>-3.76999999999998</c:v>
                </c:pt>
                <c:pt idx="197">
                  <c:v>-3.7799999999999798</c:v>
                </c:pt>
                <c:pt idx="198">
                  <c:v>-3.7899999999999801</c:v>
                </c:pt>
                <c:pt idx="199">
                  <c:v>-3.7999999999999798</c:v>
                </c:pt>
                <c:pt idx="200">
                  <c:v>-3.8099999999999801</c:v>
                </c:pt>
                <c:pt idx="201">
                  <c:v>-3.8199999999999799</c:v>
                </c:pt>
                <c:pt idx="202">
                  <c:v>-3.8299999999999801</c:v>
                </c:pt>
                <c:pt idx="203">
                  <c:v>-3.8399999999999799</c:v>
                </c:pt>
                <c:pt idx="204">
                  <c:v>-3.8499999999999801</c:v>
                </c:pt>
                <c:pt idx="205">
                  <c:v>-3.9499999999999802</c:v>
                </c:pt>
                <c:pt idx="206">
                  <c:v>-3.95999999999998</c:v>
                </c:pt>
                <c:pt idx="207">
                  <c:v>-3.9699999999999802</c:v>
                </c:pt>
                <c:pt idx="208">
                  <c:v>-3.97999999999998</c:v>
                </c:pt>
                <c:pt idx="209">
                  <c:v>-3.9899999999999798</c:v>
                </c:pt>
                <c:pt idx="210">
                  <c:v>-3.99999999999998</c:v>
                </c:pt>
                <c:pt idx="211">
                  <c:v>-4.0099999999999802</c:v>
                </c:pt>
                <c:pt idx="212">
                  <c:v>-4.01999999999998</c:v>
                </c:pt>
                <c:pt idx="213">
                  <c:v>-4.0299999999999798</c:v>
                </c:pt>
                <c:pt idx="214">
                  <c:v>-4.0399999999999796</c:v>
                </c:pt>
                <c:pt idx="215">
                  <c:v>-4.0499999999999803</c:v>
                </c:pt>
                <c:pt idx="216">
                  <c:v>-4.0599999999999801</c:v>
                </c:pt>
                <c:pt idx="217">
                  <c:v>-4.1599999999999797</c:v>
                </c:pt>
                <c:pt idx="218">
                  <c:v>-4.2599999999999802</c:v>
                </c:pt>
                <c:pt idx="219">
                  <c:v>-4.26999999999998</c:v>
                </c:pt>
                <c:pt idx="220">
                  <c:v>-4.3699999999999797</c:v>
                </c:pt>
                <c:pt idx="221">
                  <c:v>-4.3799999999999804</c:v>
                </c:pt>
                <c:pt idx="222">
                  <c:v>-4.3899999999999801</c:v>
                </c:pt>
                <c:pt idx="223">
                  <c:v>-4.3999999999999799</c:v>
                </c:pt>
                <c:pt idx="224">
                  <c:v>-4.4099999999999797</c:v>
                </c:pt>
                <c:pt idx="225">
                  <c:v>-4.4199999999999804</c:v>
                </c:pt>
                <c:pt idx="226">
                  <c:v>-4.51999999999998</c:v>
                </c:pt>
                <c:pt idx="227">
                  <c:v>-4.5299999999999798</c:v>
                </c:pt>
                <c:pt idx="228">
                  <c:v>-4.5399999999999796</c:v>
                </c:pt>
                <c:pt idx="229">
                  <c:v>-4.5499999999999803</c:v>
                </c:pt>
                <c:pt idx="230">
                  <c:v>-4.5599999999999703</c:v>
                </c:pt>
                <c:pt idx="231">
                  <c:v>-4.5699999999999701</c:v>
                </c:pt>
                <c:pt idx="232">
                  <c:v>-4.5799999999999699</c:v>
                </c:pt>
                <c:pt idx="233">
                  <c:v>-4.5899999999999697</c:v>
                </c:pt>
                <c:pt idx="234">
                  <c:v>-4.5999999999999703</c:v>
                </c:pt>
                <c:pt idx="235">
                  <c:v>-4.6099999999999701</c:v>
                </c:pt>
                <c:pt idx="236">
                  <c:v>-4.6199999999999699</c:v>
                </c:pt>
                <c:pt idx="237">
                  <c:v>-4.6299999999999697</c:v>
                </c:pt>
                <c:pt idx="238">
                  <c:v>-4.6399999999999704</c:v>
                </c:pt>
                <c:pt idx="239">
                  <c:v>-4.6499999999999702</c:v>
                </c:pt>
                <c:pt idx="240">
                  <c:v>-4.6599999999999699</c:v>
                </c:pt>
                <c:pt idx="241">
                  <c:v>-4.6699999999999697</c:v>
                </c:pt>
                <c:pt idx="242">
                  <c:v>-4.6799999999999704</c:v>
                </c:pt>
                <c:pt idx="243">
                  <c:v>-4.6899999999999702</c:v>
                </c:pt>
                <c:pt idx="244">
                  <c:v>-4.69999999999997</c:v>
                </c:pt>
                <c:pt idx="245">
                  <c:v>-4.7099999999999698</c:v>
                </c:pt>
                <c:pt idx="246">
                  <c:v>-4.8099999999999703</c:v>
                </c:pt>
                <c:pt idx="247">
                  <c:v>-4.8199999999999701</c:v>
                </c:pt>
                <c:pt idx="248">
                  <c:v>-4.8299999999999699</c:v>
                </c:pt>
                <c:pt idx="249">
                  <c:v>-4.8399999999999697</c:v>
                </c:pt>
                <c:pt idx="250">
                  <c:v>-4.8499999999999703</c:v>
                </c:pt>
                <c:pt idx="251">
                  <c:v>-4.8599999999999701</c:v>
                </c:pt>
                <c:pt idx="252">
                  <c:v>-4.8699999999999699</c:v>
                </c:pt>
                <c:pt idx="253">
                  <c:v>-4.8799999999999697</c:v>
                </c:pt>
                <c:pt idx="254">
                  <c:v>-4.8899999999999704</c:v>
                </c:pt>
                <c:pt idx="255">
                  <c:v>-4.8999999999999702</c:v>
                </c:pt>
                <c:pt idx="256">
                  <c:v>-4.9099999999999699</c:v>
                </c:pt>
                <c:pt idx="257">
                  <c:v>-4.9199999999999697</c:v>
                </c:pt>
                <c:pt idx="258">
                  <c:v>-4.9299999999999704</c:v>
                </c:pt>
                <c:pt idx="259">
                  <c:v>-4.9399999999999702</c:v>
                </c:pt>
                <c:pt idx="260">
                  <c:v>-4.94999999999997</c:v>
                </c:pt>
                <c:pt idx="261">
                  <c:v>-4.9599999999999698</c:v>
                </c:pt>
                <c:pt idx="262">
                  <c:v>-4.9699999999999704</c:v>
                </c:pt>
                <c:pt idx="263">
                  <c:v>-4.9799999999999702</c:v>
                </c:pt>
                <c:pt idx="264">
                  <c:v>-4.98999999999997</c:v>
                </c:pt>
                <c:pt idx="265">
                  <c:v>-4.9999999999999698</c:v>
                </c:pt>
                <c:pt idx="266">
                  <c:v>-5.0099999999999696</c:v>
                </c:pt>
                <c:pt idx="267">
                  <c:v>-5.0199999999999703</c:v>
                </c:pt>
                <c:pt idx="268">
                  <c:v>-5.0299999999999701</c:v>
                </c:pt>
                <c:pt idx="269">
                  <c:v>-5.0399999999999698</c:v>
                </c:pt>
                <c:pt idx="270">
                  <c:v>-5.0499999999999696</c:v>
                </c:pt>
                <c:pt idx="271">
                  <c:v>-5.0599999999999703</c:v>
                </c:pt>
                <c:pt idx="272">
                  <c:v>-5.0699999999999701</c:v>
                </c:pt>
                <c:pt idx="273">
                  <c:v>-5.0799999999999699</c:v>
                </c:pt>
                <c:pt idx="274">
                  <c:v>-5.0899999999999697</c:v>
                </c:pt>
                <c:pt idx="275">
                  <c:v>-5.0999999999999703</c:v>
                </c:pt>
                <c:pt idx="276">
                  <c:v>-5.1099999999999604</c:v>
                </c:pt>
                <c:pt idx="277">
                  <c:v>-5.1199999999999601</c:v>
                </c:pt>
                <c:pt idx="278">
                  <c:v>-5.1299999999999599</c:v>
                </c:pt>
                <c:pt idx="279">
                  <c:v>-5.1399999999999597</c:v>
                </c:pt>
                <c:pt idx="280">
                  <c:v>-5.1499999999999604</c:v>
                </c:pt>
                <c:pt idx="281">
                  <c:v>-5.1599999999999602</c:v>
                </c:pt>
                <c:pt idx="282">
                  <c:v>-5.16999999999996</c:v>
                </c:pt>
                <c:pt idx="283">
                  <c:v>-5.1799999999999597</c:v>
                </c:pt>
                <c:pt idx="284">
                  <c:v>-5.1899999999999604</c:v>
                </c:pt>
                <c:pt idx="285">
                  <c:v>-5.1999999999999602</c:v>
                </c:pt>
                <c:pt idx="286">
                  <c:v>-5.20999999999996</c:v>
                </c:pt>
                <c:pt idx="287">
                  <c:v>-5.2199999999999598</c:v>
                </c:pt>
                <c:pt idx="288">
                  <c:v>-5.2299999999999596</c:v>
                </c:pt>
                <c:pt idx="289">
                  <c:v>-5.2399999999999602</c:v>
                </c:pt>
                <c:pt idx="290">
                  <c:v>-5.24999999999996</c:v>
                </c:pt>
                <c:pt idx="291">
                  <c:v>-5.2599999999999598</c:v>
                </c:pt>
                <c:pt idx="292">
                  <c:v>-5.2699999999999596</c:v>
                </c:pt>
                <c:pt idx="293">
                  <c:v>-5.2799999999999603</c:v>
                </c:pt>
                <c:pt idx="294">
                  <c:v>-5.2899999999999601</c:v>
                </c:pt>
                <c:pt idx="295">
                  <c:v>-5.2999999999999599</c:v>
                </c:pt>
                <c:pt idx="296">
                  <c:v>-5.3099999999999596</c:v>
                </c:pt>
                <c:pt idx="297">
                  <c:v>-5.3199999999999603</c:v>
                </c:pt>
                <c:pt idx="298">
                  <c:v>-5.3299999999999601</c:v>
                </c:pt>
                <c:pt idx="299">
                  <c:v>-5.3399999999999599</c:v>
                </c:pt>
                <c:pt idx="300">
                  <c:v>-5.3499999999999597</c:v>
                </c:pt>
                <c:pt idx="301">
                  <c:v>-5.3599999999999604</c:v>
                </c:pt>
                <c:pt idx="302">
                  <c:v>-5.3699999999999601</c:v>
                </c:pt>
                <c:pt idx="303">
                  <c:v>-5.4699999999999598</c:v>
                </c:pt>
                <c:pt idx="304">
                  <c:v>-5.4799999999999596</c:v>
                </c:pt>
                <c:pt idx="305">
                  <c:v>-5.4899999999999602</c:v>
                </c:pt>
                <c:pt idx="306">
                  <c:v>-5.49999999999996</c:v>
                </c:pt>
                <c:pt idx="307">
                  <c:v>-5.5099999999999598</c:v>
                </c:pt>
                <c:pt idx="308">
                  <c:v>-5.5199999999999596</c:v>
                </c:pt>
                <c:pt idx="309">
                  <c:v>-5.5299999999999603</c:v>
                </c:pt>
                <c:pt idx="310">
                  <c:v>-5.5399999999999601</c:v>
                </c:pt>
                <c:pt idx="311">
                  <c:v>-5.5499999999999599</c:v>
                </c:pt>
                <c:pt idx="312">
                  <c:v>-5.5599999999999596</c:v>
                </c:pt>
                <c:pt idx="313">
                  <c:v>-5.5699999999999603</c:v>
                </c:pt>
                <c:pt idx="314">
                  <c:v>-5.5799999999999601</c:v>
                </c:pt>
                <c:pt idx="315">
                  <c:v>-5.5899999999999599</c:v>
                </c:pt>
                <c:pt idx="316">
                  <c:v>-5.5999999999999597</c:v>
                </c:pt>
                <c:pt idx="317">
                  <c:v>-5.6099999999999604</c:v>
                </c:pt>
                <c:pt idx="318">
                  <c:v>-5.6199999999999601</c:v>
                </c:pt>
                <c:pt idx="319">
                  <c:v>-5.6299999999999599</c:v>
                </c:pt>
                <c:pt idx="320">
                  <c:v>-5.6399999999999597</c:v>
                </c:pt>
                <c:pt idx="321">
                  <c:v>-5.6499999999999604</c:v>
                </c:pt>
                <c:pt idx="322">
                  <c:v>-5.6599999999999504</c:v>
                </c:pt>
                <c:pt idx="323">
                  <c:v>-5.75999999999995</c:v>
                </c:pt>
                <c:pt idx="324">
                  <c:v>-5.7699999999999498</c:v>
                </c:pt>
                <c:pt idx="325">
                  <c:v>-5.7799999999999496</c:v>
                </c:pt>
                <c:pt idx="326">
                  <c:v>-5.7899999999999503</c:v>
                </c:pt>
                <c:pt idx="327">
                  <c:v>-5.7999999999999501</c:v>
                </c:pt>
                <c:pt idx="328">
                  <c:v>-5.8099999999999499</c:v>
                </c:pt>
                <c:pt idx="329">
                  <c:v>-5.8199999999999497</c:v>
                </c:pt>
                <c:pt idx="330">
                  <c:v>-5.8299999999999503</c:v>
                </c:pt>
                <c:pt idx="331">
                  <c:v>-5.8399999999999501</c:v>
                </c:pt>
                <c:pt idx="332">
                  <c:v>-5.8499999999999499</c:v>
                </c:pt>
                <c:pt idx="333">
                  <c:v>-5.8599999999999497</c:v>
                </c:pt>
                <c:pt idx="334">
                  <c:v>-5.8699999999999504</c:v>
                </c:pt>
                <c:pt idx="335">
                  <c:v>-5.8799999999999502</c:v>
                </c:pt>
                <c:pt idx="336">
                  <c:v>-5.8899999999999499</c:v>
                </c:pt>
                <c:pt idx="337">
                  <c:v>-5.8999999999999497</c:v>
                </c:pt>
                <c:pt idx="338">
                  <c:v>-5.9099999999999504</c:v>
                </c:pt>
                <c:pt idx="339">
                  <c:v>-5.9199999999999502</c:v>
                </c:pt>
                <c:pt idx="340">
                  <c:v>-5.92999999999995</c:v>
                </c:pt>
                <c:pt idx="341">
                  <c:v>-5.9399999999999498</c:v>
                </c:pt>
                <c:pt idx="342">
                  <c:v>-5.9499999999999504</c:v>
                </c:pt>
                <c:pt idx="343">
                  <c:v>-5.9599999999999502</c:v>
                </c:pt>
                <c:pt idx="344">
                  <c:v>-5.96999999999995</c:v>
                </c:pt>
                <c:pt idx="345">
                  <c:v>-5.9799999999999498</c:v>
                </c:pt>
                <c:pt idx="346">
                  <c:v>-5.9899999999999496</c:v>
                </c:pt>
                <c:pt idx="347">
                  <c:v>-5.9999999999999503</c:v>
                </c:pt>
                <c:pt idx="348">
                  <c:v>-6.00999999999995</c:v>
                </c:pt>
                <c:pt idx="349">
                  <c:v>-6.0199999999999498</c:v>
                </c:pt>
                <c:pt idx="350">
                  <c:v>-6.0299999999999496</c:v>
                </c:pt>
                <c:pt idx="351">
                  <c:v>-6.0399999999999503</c:v>
                </c:pt>
                <c:pt idx="352">
                  <c:v>-6.0499999999999501</c:v>
                </c:pt>
                <c:pt idx="353">
                  <c:v>-6.0599999999999499</c:v>
                </c:pt>
                <c:pt idx="354">
                  <c:v>-6.0699999999999497</c:v>
                </c:pt>
                <c:pt idx="355">
                  <c:v>-6.0799999999999503</c:v>
                </c:pt>
                <c:pt idx="356">
                  <c:v>-6.0899999999999501</c:v>
                </c:pt>
                <c:pt idx="357">
                  <c:v>-6.0999999999999499</c:v>
                </c:pt>
                <c:pt idx="358">
                  <c:v>-6.1099999999999497</c:v>
                </c:pt>
                <c:pt idx="359">
                  <c:v>-6.1199999999999504</c:v>
                </c:pt>
                <c:pt idx="360">
                  <c:v>-6.1299999999999502</c:v>
                </c:pt>
                <c:pt idx="361">
                  <c:v>-6.1399999999999499</c:v>
                </c:pt>
                <c:pt idx="362">
                  <c:v>-6.1499999999999497</c:v>
                </c:pt>
                <c:pt idx="363">
                  <c:v>-6.1599999999999504</c:v>
                </c:pt>
                <c:pt idx="364">
                  <c:v>-6.1699999999999502</c:v>
                </c:pt>
                <c:pt idx="365">
                  <c:v>-6.17999999999995</c:v>
                </c:pt>
                <c:pt idx="366">
                  <c:v>-6.1899999999999498</c:v>
                </c:pt>
                <c:pt idx="367">
                  <c:v>-6.1999999999999504</c:v>
                </c:pt>
                <c:pt idx="368">
                  <c:v>-6.2099999999999396</c:v>
                </c:pt>
                <c:pt idx="369">
                  <c:v>-6.2199999999999402</c:v>
                </c:pt>
                <c:pt idx="370">
                  <c:v>-6.22999999999994</c:v>
                </c:pt>
                <c:pt idx="371">
                  <c:v>-6.2399999999999398</c:v>
                </c:pt>
                <c:pt idx="372">
                  <c:v>-6.2499999999999396</c:v>
                </c:pt>
                <c:pt idx="373">
                  <c:v>-6.2599999999999403</c:v>
                </c:pt>
                <c:pt idx="374">
                  <c:v>-6.2699999999999401</c:v>
                </c:pt>
                <c:pt idx="375">
                  <c:v>-6.2799999999999399</c:v>
                </c:pt>
                <c:pt idx="376">
                  <c:v>-6.2899999999999396</c:v>
                </c:pt>
                <c:pt idx="377">
                  <c:v>-6.2999999999999403</c:v>
                </c:pt>
                <c:pt idx="378">
                  <c:v>-6.3099999999999401</c:v>
                </c:pt>
                <c:pt idx="379">
                  <c:v>-6.3199999999999399</c:v>
                </c:pt>
                <c:pt idx="380">
                  <c:v>-6.4199999999999404</c:v>
                </c:pt>
                <c:pt idx="381">
                  <c:v>-6.4299999999999402</c:v>
                </c:pt>
                <c:pt idx="382">
                  <c:v>-6.43999999999994</c:v>
                </c:pt>
                <c:pt idx="383">
                  <c:v>-6.4499999999999398</c:v>
                </c:pt>
                <c:pt idx="384">
                  <c:v>-6.4599999999999396</c:v>
                </c:pt>
                <c:pt idx="385">
                  <c:v>-6.4699999999999402</c:v>
                </c:pt>
                <c:pt idx="386">
                  <c:v>-6.47999999999994</c:v>
                </c:pt>
                <c:pt idx="387">
                  <c:v>-6.4899999999999398</c:v>
                </c:pt>
                <c:pt idx="388">
                  <c:v>-6.4999999999999396</c:v>
                </c:pt>
                <c:pt idx="389">
                  <c:v>-6.5099999999999403</c:v>
                </c:pt>
                <c:pt idx="390">
                  <c:v>-6.5199999999999401</c:v>
                </c:pt>
                <c:pt idx="391">
                  <c:v>-6.5299999999999399</c:v>
                </c:pt>
                <c:pt idx="392">
                  <c:v>-6.5399999999999396</c:v>
                </c:pt>
                <c:pt idx="393">
                  <c:v>-6.5499999999999403</c:v>
                </c:pt>
                <c:pt idx="394">
                  <c:v>-6.5599999999999401</c:v>
                </c:pt>
                <c:pt idx="395">
                  <c:v>-6.5699999999999399</c:v>
                </c:pt>
                <c:pt idx="396">
                  <c:v>-6.5799999999999397</c:v>
                </c:pt>
                <c:pt idx="397">
                  <c:v>-6.5899999999999403</c:v>
                </c:pt>
                <c:pt idx="398">
                  <c:v>-6.5999999999999401</c:v>
                </c:pt>
                <c:pt idx="399">
                  <c:v>-6.6099999999999399</c:v>
                </c:pt>
                <c:pt idx="400">
                  <c:v>-6.7099999999999396</c:v>
                </c:pt>
                <c:pt idx="401">
                  <c:v>-6.7199999999999402</c:v>
                </c:pt>
                <c:pt idx="402">
                  <c:v>-6.72999999999994</c:v>
                </c:pt>
                <c:pt idx="403">
                  <c:v>-6.7399999999999398</c:v>
                </c:pt>
                <c:pt idx="404">
                  <c:v>-6.7499999999999396</c:v>
                </c:pt>
                <c:pt idx="405">
                  <c:v>-6.7599999999999403</c:v>
                </c:pt>
                <c:pt idx="406">
                  <c:v>-6.7699999999999401</c:v>
                </c:pt>
                <c:pt idx="407">
                  <c:v>-6.7799999999999399</c:v>
                </c:pt>
                <c:pt idx="408">
                  <c:v>-6.7899999999999396</c:v>
                </c:pt>
                <c:pt idx="409">
                  <c:v>-6.7999999999999403</c:v>
                </c:pt>
                <c:pt idx="410">
                  <c:v>-6.8099999999999401</c:v>
                </c:pt>
                <c:pt idx="411">
                  <c:v>-6.8199999999999399</c:v>
                </c:pt>
                <c:pt idx="412">
                  <c:v>-6.8299999999999397</c:v>
                </c:pt>
                <c:pt idx="413">
                  <c:v>-6.8399999999999403</c:v>
                </c:pt>
                <c:pt idx="414">
                  <c:v>-6.8499999999999304</c:v>
                </c:pt>
                <c:pt idx="415">
                  <c:v>-6.8599999999999302</c:v>
                </c:pt>
                <c:pt idx="416">
                  <c:v>-6.8699999999999299</c:v>
                </c:pt>
                <c:pt idx="417">
                  <c:v>-6.8799999999999297</c:v>
                </c:pt>
                <c:pt idx="418">
                  <c:v>-6.8899999999999304</c:v>
                </c:pt>
                <c:pt idx="419">
                  <c:v>-6.8999999999999302</c:v>
                </c:pt>
                <c:pt idx="420">
                  <c:v>-6.90999999999993</c:v>
                </c:pt>
                <c:pt idx="421">
                  <c:v>-6.9199999999999298</c:v>
                </c:pt>
                <c:pt idx="422">
                  <c:v>-6.9299999999999304</c:v>
                </c:pt>
                <c:pt idx="423">
                  <c:v>-6.9399999999999302</c:v>
                </c:pt>
                <c:pt idx="424">
                  <c:v>-6.94999999999993</c:v>
                </c:pt>
                <c:pt idx="425">
                  <c:v>-6.9599999999999298</c:v>
                </c:pt>
                <c:pt idx="426">
                  <c:v>-6.9699999999999296</c:v>
                </c:pt>
                <c:pt idx="427">
                  <c:v>-6.9799999999999303</c:v>
                </c:pt>
                <c:pt idx="428">
                  <c:v>-6.98999999999993</c:v>
                </c:pt>
                <c:pt idx="429">
                  <c:v>-6.9999999999999298</c:v>
                </c:pt>
                <c:pt idx="430">
                  <c:v>-7.0099999999999296</c:v>
                </c:pt>
                <c:pt idx="431">
                  <c:v>-7.0199999999999303</c:v>
                </c:pt>
                <c:pt idx="432">
                  <c:v>-7.0299999999999301</c:v>
                </c:pt>
                <c:pt idx="433">
                  <c:v>-7.0399999999999299</c:v>
                </c:pt>
                <c:pt idx="434">
                  <c:v>-7.0499999999999297</c:v>
                </c:pt>
                <c:pt idx="435">
                  <c:v>-7.0599999999999303</c:v>
                </c:pt>
                <c:pt idx="436">
                  <c:v>-7.0699999999999301</c:v>
                </c:pt>
                <c:pt idx="437">
                  <c:v>-7.0799999999999299</c:v>
                </c:pt>
                <c:pt idx="438">
                  <c:v>-7.0899999999999297</c:v>
                </c:pt>
                <c:pt idx="439">
                  <c:v>-7.0999999999999304</c:v>
                </c:pt>
                <c:pt idx="440">
                  <c:v>-7.1099999999999302</c:v>
                </c:pt>
                <c:pt idx="441">
                  <c:v>-7.1199999999999299</c:v>
                </c:pt>
                <c:pt idx="442">
                  <c:v>-7.1299999999999297</c:v>
                </c:pt>
                <c:pt idx="443">
                  <c:v>-7.1399999999999304</c:v>
                </c:pt>
                <c:pt idx="444">
                  <c:v>-7.1499999999999302</c:v>
                </c:pt>
                <c:pt idx="445">
                  <c:v>-7.15999999999993</c:v>
                </c:pt>
                <c:pt idx="446">
                  <c:v>-7.1699999999999298</c:v>
                </c:pt>
                <c:pt idx="447">
                  <c:v>-7.1799999999999304</c:v>
                </c:pt>
                <c:pt idx="448">
                  <c:v>-7.1899999999999302</c:v>
                </c:pt>
                <c:pt idx="449">
                  <c:v>-7.19999999999993</c:v>
                </c:pt>
                <c:pt idx="450">
                  <c:v>-7.2099999999999298</c:v>
                </c:pt>
                <c:pt idx="451">
                  <c:v>-7.2199999999999296</c:v>
                </c:pt>
                <c:pt idx="452">
                  <c:v>-7.2299999999999303</c:v>
                </c:pt>
                <c:pt idx="453">
                  <c:v>-7.23999999999993</c:v>
                </c:pt>
                <c:pt idx="454">
                  <c:v>-7.2499999999999298</c:v>
                </c:pt>
                <c:pt idx="455">
                  <c:v>-7.2599999999999296</c:v>
                </c:pt>
                <c:pt idx="456">
                  <c:v>-7.2699999999999303</c:v>
                </c:pt>
                <c:pt idx="457">
                  <c:v>-7.3699999999999299</c:v>
                </c:pt>
                <c:pt idx="458">
                  <c:v>-7.3799999999999297</c:v>
                </c:pt>
                <c:pt idx="459">
                  <c:v>-7.3899999999999304</c:v>
                </c:pt>
                <c:pt idx="460">
                  <c:v>-7.3999999999999204</c:v>
                </c:pt>
                <c:pt idx="461">
                  <c:v>-7.4099999999999202</c:v>
                </c:pt>
                <c:pt idx="462">
                  <c:v>-7.41999999999992</c:v>
                </c:pt>
                <c:pt idx="463">
                  <c:v>-7.4299999999999198</c:v>
                </c:pt>
                <c:pt idx="464">
                  <c:v>-7.4399999999999196</c:v>
                </c:pt>
                <c:pt idx="465">
                  <c:v>-7.4499999999999202</c:v>
                </c:pt>
                <c:pt idx="466">
                  <c:v>-7.45999999999992</c:v>
                </c:pt>
                <c:pt idx="467">
                  <c:v>-7.4699999999999198</c:v>
                </c:pt>
                <c:pt idx="468">
                  <c:v>-7.4799999999999196</c:v>
                </c:pt>
                <c:pt idx="469">
                  <c:v>-7.4899999999999203</c:v>
                </c:pt>
                <c:pt idx="470">
                  <c:v>-7.4999999999999201</c:v>
                </c:pt>
                <c:pt idx="471">
                  <c:v>-7.5099999999999199</c:v>
                </c:pt>
                <c:pt idx="472">
                  <c:v>-7.5199999999999196</c:v>
                </c:pt>
                <c:pt idx="473">
                  <c:v>-7.5299999999999203</c:v>
                </c:pt>
                <c:pt idx="474">
                  <c:v>-7.5399999999999201</c:v>
                </c:pt>
                <c:pt idx="475">
                  <c:v>-7.5499999999999199</c:v>
                </c:pt>
                <c:pt idx="476">
                  <c:v>-7.5599999999999197</c:v>
                </c:pt>
                <c:pt idx="477">
                  <c:v>-7.6599999999999202</c:v>
                </c:pt>
                <c:pt idx="478">
                  <c:v>-7.66999999999992</c:v>
                </c:pt>
                <c:pt idx="479">
                  <c:v>-7.6799999999999198</c:v>
                </c:pt>
                <c:pt idx="480">
                  <c:v>-7.6899999999999196</c:v>
                </c:pt>
                <c:pt idx="481">
                  <c:v>-7.6999999999999202</c:v>
                </c:pt>
                <c:pt idx="482">
                  <c:v>-7.70999999999992</c:v>
                </c:pt>
                <c:pt idx="483">
                  <c:v>-7.7199999999999198</c:v>
                </c:pt>
                <c:pt idx="484">
                  <c:v>-7.7299999999999196</c:v>
                </c:pt>
                <c:pt idx="485">
                  <c:v>-7.7399999999999203</c:v>
                </c:pt>
                <c:pt idx="486">
                  <c:v>-7.7499999999999201</c:v>
                </c:pt>
                <c:pt idx="487">
                  <c:v>-7.7599999999999199</c:v>
                </c:pt>
                <c:pt idx="488">
                  <c:v>-7.7699999999999196</c:v>
                </c:pt>
                <c:pt idx="489">
                  <c:v>-7.7799999999999203</c:v>
                </c:pt>
                <c:pt idx="490">
                  <c:v>-7.7899999999999201</c:v>
                </c:pt>
                <c:pt idx="491">
                  <c:v>-7.7999999999999199</c:v>
                </c:pt>
                <c:pt idx="492">
                  <c:v>-7.8099999999999197</c:v>
                </c:pt>
                <c:pt idx="493">
                  <c:v>-7.8199999999999203</c:v>
                </c:pt>
                <c:pt idx="494">
                  <c:v>-7.8299999999999201</c:v>
                </c:pt>
                <c:pt idx="495">
                  <c:v>-7.8399999999999199</c:v>
                </c:pt>
                <c:pt idx="496">
                  <c:v>-7.8499999999999197</c:v>
                </c:pt>
                <c:pt idx="497">
                  <c:v>-7.8599999999999204</c:v>
                </c:pt>
                <c:pt idx="498">
                  <c:v>-7.8699999999999202</c:v>
                </c:pt>
                <c:pt idx="499">
                  <c:v>-7.87999999999992</c:v>
                </c:pt>
                <c:pt idx="500">
                  <c:v>-7.8899999999999197</c:v>
                </c:pt>
                <c:pt idx="501">
                  <c:v>-7.8999999999999204</c:v>
                </c:pt>
                <c:pt idx="502">
                  <c:v>-7.9099999999999202</c:v>
                </c:pt>
                <c:pt idx="503">
                  <c:v>-7.91999999999992</c:v>
                </c:pt>
                <c:pt idx="504">
                  <c:v>-7.9299999999999198</c:v>
                </c:pt>
                <c:pt idx="505">
                  <c:v>-7.9399999999999196</c:v>
                </c:pt>
                <c:pt idx="506">
                  <c:v>-7.9499999999999096</c:v>
                </c:pt>
                <c:pt idx="507">
                  <c:v>-7.9599999999999103</c:v>
                </c:pt>
                <c:pt idx="508">
                  <c:v>-7.96999999999991</c:v>
                </c:pt>
                <c:pt idx="509">
                  <c:v>-7.9799999999999098</c:v>
                </c:pt>
                <c:pt idx="510">
                  <c:v>-7.9899999999999096</c:v>
                </c:pt>
                <c:pt idx="511">
                  <c:v>-7.9999999999999103</c:v>
                </c:pt>
                <c:pt idx="512">
                  <c:v>-8.0099999999999092</c:v>
                </c:pt>
                <c:pt idx="513">
                  <c:v>-8.0199999999999108</c:v>
                </c:pt>
                <c:pt idx="514">
                  <c:v>-8.0299999999999105</c:v>
                </c:pt>
                <c:pt idx="515">
                  <c:v>-8.0399999999999103</c:v>
                </c:pt>
                <c:pt idx="516">
                  <c:v>-8.0499999999999101</c:v>
                </c:pt>
                <c:pt idx="517">
                  <c:v>-8.0599999999999099</c:v>
                </c:pt>
                <c:pt idx="518">
                  <c:v>-8.0699999999999097</c:v>
                </c:pt>
                <c:pt idx="519">
                  <c:v>-8.0799999999999095</c:v>
                </c:pt>
                <c:pt idx="520">
                  <c:v>-8.0899999999999093</c:v>
                </c:pt>
                <c:pt idx="521">
                  <c:v>-8.0999999999999108</c:v>
                </c:pt>
                <c:pt idx="522">
                  <c:v>-8.1099999999999106</c:v>
                </c:pt>
                <c:pt idx="523">
                  <c:v>-8.1199999999999104</c:v>
                </c:pt>
                <c:pt idx="524">
                  <c:v>-8.1299999999999102</c:v>
                </c:pt>
                <c:pt idx="525">
                  <c:v>-8.13999999999991</c:v>
                </c:pt>
                <c:pt idx="526">
                  <c:v>-8.1499999999999098</c:v>
                </c:pt>
                <c:pt idx="527">
                  <c:v>-8.1599999999999095</c:v>
                </c:pt>
                <c:pt idx="528">
                  <c:v>-8.1699999999999093</c:v>
                </c:pt>
                <c:pt idx="529">
                  <c:v>-8.1799999999999091</c:v>
                </c:pt>
                <c:pt idx="530">
                  <c:v>-8.1899999999999107</c:v>
                </c:pt>
                <c:pt idx="531">
                  <c:v>-8.1999999999999105</c:v>
                </c:pt>
                <c:pt idx="532">
                  <c:v>-8.2099999999999103</c:v>
                </c:pt>
                <c:pt idx="533">
                  <c:v>-8.21999999999991</c:v>
                </c:pt>
                <c:pt idx="534">
                  <c:v>-8.3199999999999097</c:v>
                </c:pt>
                <c:pt idx="535">
                  <c:v>-8.3299999999999095</c:v>
                </c:pt>
                <c:pt idx="536">
                  <c:v>-8.3399999999999093</c:v>
                </c:pt>
                <c:pt idx="537">
                  <c:v>-8.3499999999999108</c:v>
                </c:pt>
                <c:pt idx="538">
                  <c:v>-8.3599999999999106</c:v>
                </c:pt>
                <c:pt idx="539">
                  <c:v>-8.3699999999999104</c:v>
                </c:pt>
                <c:pt idx="540">
                  <c:v>-8.3799999999999102</c:v>
                </c:pt>
                <c:pt idx="541">
                  <c:v>-8.38999999999991</c:v>
                </c:pt>
                <c:pt idx="542">
                  <c:v>-8.3999999999999098</c:v>
                </c:pt>
                <c:pt idx="543">
                  <c:v>-8.4099999999999095</c:v>
                </c:pt>
                <c:pt idx="544">
                  <c:v>-8.4199999999999093</c:v>
                </c:pt>
                <c:pt idx="545">
                  <c:v>-8.4299999999999091</c:v>
                </c:pt>
                <c:pt idx="546">
                  <c:v>-8.4399999999999107</c:v>
                </c:pt>
                <c:pt idx="547">
                  <c:v>-8.4499999999999105</c:v>
                </c:pt>
                <c:pt idx="548">
                  <c:v>-8.4599999999999103</c:v>
                </c:pt>
                <c:pt idx="549">
                  <c:v>-8.46999999999991</c:v>
                </c:pt>
                <c:pt idx="550">
                  <c:v>-8.4799999999999098</c:v>
                </c:pt>
                <c:pt idx="551">
                  <c:v>-8.4899999999999096</c:v>
                </c:pt>
                <c:pt idx="552">
                  <c:v>-8.4999999999999094</c:v>
                </c:pt>
                <c:pt idx="553">
                  <c:v>-8.5099999999999092</c:v>
                </c:pt>
                <c:pt idx="554">
                  <c:v>-8.6099999999999106</c:v>
                </c:pt>
                <c:pt idx="555">
                  <c:v>-8.6199999999999104</c:v>
                </c:pt>
                <c:pt idx="556">
                  <c:v>-8.6299999999998995</c:v>
                </c:pt>
                <c:pt idx="557">
                  <c:v>-8.6399999999998993</c:v>
                </c:pt>
                <c:pt idx="558">
                  <c:v>-8.6499999999999009</c:v>
                </c:pt>
                <c:pt idx="559">
                  <c:v>-8.6599999999999007</c:v>
                </c:pt>
                <c:pt idx="560">
                  <c:v>-8.6699999999999005</c:v>
                </c:pt>
                <c:pt idx="561">
                  <c:v>-8.6799999999999002</c:v>
                </c:pt>
                <c:pt idx="562">
                  <c:v>-8.6899999999999</c:v>
                </c:pt>
                <c:pt idx="563">
                  <c:v>-8.6999999999998998</c:v>
                </c:pt>
                <c:pt idx="564">
                  <c:v>-8.7099999999998996</c:v>
                </c:pt>
                <c:pt idx="565">
                  <c:v>-8.7199999999998994</c:v>
                </c:pt>
                <c:pt idx="566">
                  <c:v>-8.7299999999998992</c:v>
                </c:pt>
                <c:pt idx="567">
                  <c:v>-8.7399999999999007</c:v>
                </c:pt>
                <c:pt idx="568">
                  <c:v>-8.7499999999999005</c:v>
                </c:pt>
                <c:pt idx="569">
                  <c:v>-8.7599999999999003</c:v>
                </c:pt>
                <c:pt idx="570">
                  <c:v>-8.7699999999999001</c:v>
                </c:pt>
                <c:pt idx="571">
                  <c:v>-8.7799999999998999</c:v>
                </c:pt>
                <c:pt idx="572">
                  <c:v>-8.7899999999998997</c:v>
                </c:pt>
                <c:pt idx="573">
                  <c:v>-8.7999999999998995</c:v>
                </c:pt>
                <c:pt idx="574">
                  <c:v>-8.8099999999998992</c:v>
                </c:pt>
                <c:pt idx="575">
                  <c:v>-8.8199999999999008</c:v>
                </c:pt>
                <c:pt idx="576">
                  <c:v>-8.8299999999999006</c:v>
                </c:pt>
                <c:pt idx="577">
                  <c:v>-8.8399999999999004</c:v>
                </c:pt>
                <c:pt idx="578">
                  <c:v>-8.8499999999999002</c:v>
                </c:pt>
                <c:pt idx="579">
                  <c:v>-8.8599999999999</c:v>
                </c:pt>
                <c:pt idx="580">
                  <c:v>-8.8699999999998997</c:v>
                </c:pt>
                <c:pt idx="581">
                  <c:v>-8.8799999999998995</c:v>
                </c:pt>
                <c:pt idx="582">
                  <c:v>-8.8899999999998993</c:v>
                </c:pt>
                <c:pt idx="583">
                  <c:v>-8.8999999999999009</c:v>
                </c:pt>
                <c:pt idx="584">
                  <c:v>-8.9099999999999007</c:v>
                </c:pt>
                <c:pt idx="585">
                  <c:v>-8.9199999999999005</c:v>
                </c:pt>
                <c:pt idx="586">
                  <c:v>-8.9299999999999002</c:v>
                </c:pt>
                <c:pt idx="587">
                  <c:v>-8.9399999999999</c:v>
                </c:pt>
                <c:pt idx="588">
                  <c:v>-8.9499999999998998</c:v>
                </c:pt>
                <c:pt idx="589">
                  <c:v>-8.9599999999998996</c:v>
                </c:pt>
                <c:pt idx="590">
                  <c:v>-8.9699999999998994</c:v>
                </c:pt>
                <c:pt idx="591">
                  <c:v>-8.9799999999998992</c:v>
                </c:pt>
                <c:pt idx="592">
                  <c:v>-8.9899999999999007</c:v>
                </c:pt>
                <c:pt idx="593">
                  <c:v>-8.9999999999999005</c:v>
                </c:pt>
                <c:pt idx="594">
                  <c:v>-9.0099999999999003</c:v>
                </c:pt>
                <c:pt idx="595">
                  <c:v>-9.0199999999999001</c:v>
                </c:pt>
                <c:pt idx="596">
                  <c:v>-9.0299999999998999</c:v>
                </c:pt>
                <c:pt idx="597">
                  <c:v>-9.0399999999998997</c:v>
                </c:pt>
                <c:pt idx="598">
                  <c:v>-9.0499999999998995</c:v>
                </c:pt>
                <c:pt idx="599">
                  <c:v>-9.0599999999998992</c:v>
                </c:pt>
                <c:pt idx="600">
                  <c:v>-9.0699999999999008</c:v>
                </c:pt>
                <c:pt idx="601">
                  <c:v>-9.0799999999999006</c:v>
                </c:pt>
                <c:pt idx="602">
                  <c:v>-9.0899999999999004</c:v>
                </c:pt>
                <c:pt idx="603">
                  <c:v>-9.0999999999998895</c:v>
                </c:pt>
                <c:pt idx="604">
                  <c:v>-9.1099999999998893</c:v>
                </c:pt>
                <c:pt idx="605">
                  <c:v>-9.1199999999998909</c:v>
                </c:pt>
                <c:pt idx="606">
                  <c:v>-9.1299999999998906</c:v>
                </c:pt>
                <c:pt idx="607">
                  <c:v>-9.1399999999998904</c:v>
                </c:pt>
                <c:pt idx="608">
                  <c:v>-9.1499999999998902</c:v>
                </c:pt>
                <c:pt idx="609">
                  <c:v>-9.15999999999989</c:v>
                </c:pt>
                <c:pt idx="610">
                  <c:v>-9.1699999999998898</c:v>
                </c:pt>
                <c:pt idx="611">
                  <c:v>-9.2699999999998894</c:v>
                </c:pt>
                <c:pt idx="612">
                  <c:v>-9.2799999999998892</c:v>
                </c:pt>
                <c:pt idx="613">
                  <c:v>-9.2899999999998908</c:v>
                </c:pt>
                <c:pt idx="614">
                  <c:v>-9.2999999999998906</c:v>
                </c:pt>
                <c:pt idx="615">
                  <c:v>-9.3099999999998904</c:v>
                </c:pt>
                <c:pt idx="616">
                  <c:v>-9.3199999999998902</c:v>
                </c:pt>
                <c:pt idx="617">
                  <c:v>-9.3299999999998899</c:v>
                </c:pt>
                <c:pt idx="618">
                  <c:v>-9.3399999999998897</c:v>
                </c:pt>
                <c:pt idx="619">
                  <c:v>-9.3499999999998895</c:v>
                </c:pt>
                <c:pt idx="620">
                  <c:v>-9.3599999999998893</c:v>
                </c:pt>
                <c:pt idx="621">
                  <c:v>-9.3699999999998909</c:v>
                </c:pt>
                <c:pt idx="622">
                  <c:v>-9.3799999999998906</c:v>
                </c:pt>
                <c:pt idx="623">
                  <c:v>-9.3899999999998904</c:v>
                </c:pt>
                <c:pt idx="624">
                  <c:v>-9.3999999999998902</c:v>
                </c:pt>
                <c:pt idx="625">
                  <c:v>-9.40999999999989</c:v>
                </c:pt>
                <c:pt idx="626">
                  <c:v>-9.4199999999998898</c:v>
                </c:pt>
                <c:pt idx="627">
                  <c:v>-9.4299999999998896</c:v>
                </c:pt>
                <c:pt idx="628">
                  <c:v>-9.4399999999998894</c:v>
                </c:pt>
                <c:pt idx="629">
                  <c:v>-9.4499999999998892</c:v>
                </c:pt>
                <c:pt idx="630">
                  <c:v>-9.4599999999998907</c:v>
                </c:pt>
                <c:pt idx="631">
                  <c:v>-9.5599999999998904</c:v>
                </c:pt>
                <c:pt idx="632">
                  <c:v>-9.5699999999998902</c:v>
                </c:pt>
                <c:pt idx="633">
                  <c:v>-9.5799999999998899</c:v>
                </c:pt>
                <c:pt idx="634">
                  <c:v>-9.5899999999998897</c:v>
                </c:pt>
                <c:pt idx="635">
                  <c:v>-9.5999999999998895</c:v>
                </c:pt>
                <c:pt idx="636">
                  <c:v>-9.6099999999998893</c:v>
                </c:pt>
                <c:pt idx="637">
                  <c:v>-9.6199999999998909</c:v>
                </c:pt>
                <c:pt idx="638">
                  <c:v>-9.6299999999998906</c:v>
                </c:pt>
                <c:pt idx="639">
                  <c:v>-9.6399999999998904</c:v>
                </c:pt>
                <c:pt idx="640">
                  <c:v>-9.6499999999998902</c:v>
                </c:pt>
                <c:pt idx="641">
                  <c:v>-9.65999999999989</c:v>
                </c:pt>
                <c:pt idx="642">
                  <c:v>-9.6699999999998898</c:v>
                </c:pt>
                <c:pt idx="643">
                  <c:v>-9.6799999999998896</c:v>
                </c:pt>
                <c:pt idx="644">
                  <c:v>-9.6899999999998894</c:v>
                </c:pt>
                <c:pt idx="645">
                  <c:v>-9.6999999999998892</c:v>
                </c:pt>
                <c:pt idx="646">
                  <c:v>-9.7099999999998907</c:v>
                </c:pt>
                <c:pt idx="647">
                  <c:v>-9.7199999999998905</c:v>
                </c:pt>
                <c:pt idx="648">
                  <c:v>-9.7299999999998903</c:v>
                </c:pt>
                <c:pt idx="649">
                  <c:v>-9.7399999999998794</c:v>
                </c:pt>
                <c:pt idx="650">
                  <c:v>-9.7499999999998792</c:v>
                </c:pt>
                <c:pt idx="651">
                  <c:v>-9.7599999999998808</c:v>
                </c:pt>
                <c:pt idx="652">
                  <c:v>-9.7699999999998806</c:v>
                </c:pt>
                <c:pt idx="653">
                  <c:v>-9.7799999999998803</c:v>
                </c:pt>
                <c:pt idx="654">
                  <c:v>-9.7899999999998801</c:v>
                </c:pt>
                <c:pt idx="655">
                  <c:v>-9.7999999999998799</c:v>
                </c:pt>
                <c:pt idx="656">
                  <c:v>-9.8099999999998797</c:v>
                </c:pt>
                <c:pt idx="657">
                  <c:v>-9.8199999999998795</c:v>
                </c:pt>
                <c:pt idx="658">
                  <c:v>-9.8299999999998793</c:v>
                </c:pt>
                <c:pt idx="659">
                  <c:v>-9.8399999999998808</c:v>
                </c:pt>
                <c:pt idx="660">
                  <c:v>-9.8499999999998806</c:v>
                </c:pt>
                <c:pt idx="661">
                  <c:v>-9.8599999999998804</c:v>
                </c:pt>
                <c:pt idx="662">
                  <c:v>-9.8699999999998802</c:v>
                </c:pt>
                <c:pt idx="663">
                  <c:v>-9.87999999999988</c:v>
                </c:pt>
                <c:pt idx="664">
                  <c:v>-9.8899999999998798</c:v>
                </c:pt>
                <c:pt idx="665">
                  <c:v>-9.8999999999998796</c:v>
                </c:pt>
                <c:pt idx="666">
                  <c:v>-9.9099999999998793</c:v>
                </c:pt>
                <c:pt idx="667">
                  <c:v>-9.9199999999998791</c:v>
                </c:pt>
                <c:pt idx="668">
                  <c:v>-9.9299999999998807</c:v>
                </c:pt>
                <c:pt idx="669">
                  <c:v>-9.9399999999998805</c:v>
                </c:pt>
                <c:pt idx="670">
                  <c:v>-9.9499999999998803</c:v>
                </c:pt>
                <c:pt idx="671">
                  <c:v>-9.9599999999998801</c:v>
                </c:pt>
                <c:pt idx="672">
                  <c:v>-9.9699999999998798</c:v>
                </c:pt>
                <c:pt idx="673">
                  <c:v>-9.9799999999998796</c:v>
                </c:pt>
                <c:pt idx="674">
                  <c:v>-9.9899999999998794</c:v>
                </c:pt>
                <c:pt idx="675">
                  <c:v>-9.9999999999998792</c:v>
                </c:pt>
                <c:pt idx="676">
                  <c:v>-10.0099999999999</c:v>
                </c:pt>
                <c:pt idx="677">
                  <c:v>-10.0199999999999</c:v>
                </c:pt>
                <c:pt idx="678">
                  <c:v>-10.0299999999999</c:v>
                </c:pt>
                <c:pt idx="679">
                  <c:v>-10.0399999999999</c:v>
                </c:pt>
                <c:pt idx="680">
                  <c:v>-10.049999999999899</c:v>
                </c:pt>
                <c:pt idx="681">
                  <c:v>-10.059999999999899</c:v>
                </c:pt>
                <c:pt idx="682">
                  <c:v>-10.069999999999901</c:v>
                </c:pt>
                <c:pt idx="683">
                  <c:v>-10.079999999999901</c:v>
                </c:pt>
                <c:pt idx="684">
                  <c:v>-10.0899999999999</c:v>
                </c:pt>
                <c:pt idx="685">
                  <c:v>-10.0999999999999</c:v>
                </c:pt>
                <c:pt idx="686">
                  <c:v>-10.1099999999999</c:v>
                </c:pt>
                <c:pt idx="687">
                  <c:v>-10.1199999999999</c:v>
                </c:pt>
                <c:pt idx="688">
                  <c:v>-10.219999999999899</c:v>
                </c:pt>
                <c:pt idx="689">
                  <c:v>-10.229999999999899</c:v>
                </c:pt>
                <c:pt idx="690">
                  <c:v>-10.239999999999901</c:v>
                </c:pt>
                <c:pt idx="691">
                  <c:v>-10.249999999999901</c:v>
                </c:pt>
                <c:pt idx="692">
                  <c:v>-10.2599999999999</c:v>
                </c:pt>
                <c:pt idx="693">
                  <c:v>-10.2699999999999</c:v>
                </c:pt>
                <c:pt idx="694">
                  <c:v>-10.2799999999999</c:v>
                </c:pt>
                <c:pt idx="695">
                  <c:v>-10.2899999999999</c:v>
                </c:pt>
                <c:pt idx="696">
                  <c:v>-10.299999999999899</c:v>
                </c:pt>
                <c:pt idx="697">
                  <c:v>-10.309999999999899</c:v>
                </c:pt>
                <c:pt idx="698">
                  <c:v>-10.319999999999901</c:v>
                </c:pt>
                <c:pt idx="699">
                  <c:v>-10.329999999999901</c:v>
                </c:pt>
                <c:pt idx="700">
                  <c:v>-10.3399999999999</c:v>
                </c:pt>
                <c:pt idx="701">
                  <c:v>-10.3499999999999</c:v>
                </c:pt>
                <c:pt idx="702">
                  <c:v>-10.3599999999999</c:v>
                </c:pt>
                <c:pt idx="703">
                  <c:v>-10.3699999999999</c:v>
                </c:pt>
                <c:pt idx="704">
                  <c:v>-10.3799999999999</c:v>
                </c:pt>
                <c:pt idx="705">
                  <c:v>-10.389999999999899</c:v>
                </c:pt>
                <c:pt idx="706">
                  <c:v>-10.399999999999901</c:v>
                </c:pt>
                <c:pt idx="707">
                  <c:v>-10.409999999999901</c:v>
                </c:pt>
                <c:pt idx="708">
                  <c:v>-10.5099999999999</c:v>
                </c:pt>
                <c:pt idx="709">
                  <c:v>-10.5199999999999</c:v>
                </c:pt>
                <c:pt idx="710">
                  <c:v>-10.5299999999999</c:v>
                </c:pt>
                <c:pt idx="711">
                  <c:v>-10.5399999999999</c:v>
                </c:pt>
                <c:pt idx="712">
                  <c:v>-10.549999999999899</c:v>
                </c:pt>
                <c:pt idx="713">
                  <c:v>-10.559999999999899</c:v>
                </c:pt>
                <c:pt idx="714">
                  <c:v>-10.569999999999901</c:v>
                </c:pt>
                <c:pt idx="715">
                  <c:v>-10.579999999999901</c:v>
                </c:pt>
                <c:pt idx="716">
                  <c:v>-10.5899999999999</c:v>
                </c:pt>
                <c:pt idx="717">
                  <c:v>-10.5999999999999</c:v>
                </c:pt>
                <c:pt idx="718">
                  <c:v>-10.6099999999999</c:v>
                </c:pt>
                <c:pt idx="719">
                  <c:v>-10.6199999999999</c:v>
                </c:pt>
                <c:pt idx="720">
                  <c:v>-10.6299999999999</c:v>
                </c:pt>
                <c:pt idx="721">
                  <c:v>-10.639999999999899</c:v>
                </c:pt>
                <c:pt idx="722">
                  <c:v>-10.649999999999901</c:v>
                </c:pt>
                <c:pt idx="723">
                  <c:v>-10.659999999999901</c:v>
                </c:pt>
                <c:pt idx="724">
                  <c:v>-10.6699999999999</c:v>
                </c:pt>
                <c:pt idx="725">
                  <c:v>-10.6799999999999</c:v>
                </c:pt>
                <c:pt idx="726">
                  <c:v>-10.6899999999999</c:v>
                </c:pt>
                <c:pt idx="727">
                  <c:v>-10.6999999999999</c:v>
                </c:pt>
                <c:pt idx="728">
                  <c:v>-10.7099999999999</c:v>
                </c:pt>
                <c:pt idx="729">
                  <c:v>-10.719999999999899</c:v>
                </c:pt>
                <c:pt idx="730">
                  <c:v>-10.729999999999899</c:v>
                </c:pt>
                <c:pt idx="731">
                  <c:v>-10.739999999999901</c:v>
                </c:pt>
                <c:pt idx="732">
                  <c:v>-10.749999999999901</c:v>
                </c:pt>
                <c:pt idx="733">
                  <c:v>-10.7599999999999</c:v>
                </c:pt>
                <c:pt idx="734">
                  <c:v>-10.7699999999999</c:v>
                </c:pt>
                <c:pt idx="735">
                  <c:v>-10.7799999999999</c:v>
                </c:pt>
                <c:pt idx="736">
                  <c:v>-10.7899999999999</c:v>
                </c:pt>
                <c:pt idx="737">
                  <c:v>-10.799999999999899</c:v>
                </c:pt>
                <c:pt idx="738">
                  <c:v>-10.809999999999899</c:v>
                </c:pt>
                <c:pt idx="739">
                  <c:v>-10.819999999999901</c:v>
                </c:pt>
                <c:pt idx="740">
                  <c:v>-10.829999999999901</c:v>
                </c:pt>
                <c:pt idx="741">
                  <c:v>-10.8399999999999</c:v>
                </c:pt>
                <c:pt idx="742">
                  <c:v>-10.8499999999999</c:v>
                </c:pt>
                <c:pt idx="743">
                  <c:v>-10.8599999999999</c:v>
                </c:pt>
                <c:pt idx="744">
                  <c:v>-10.8699999999999</c:v>
                </c:pt>
                <c:pt idx="745">
                  <c:v>-10.8799999999999</c:v>
                </c:pt>
                <c:pt idx="746">
                  <c:v>-10.889999999999899</c:v>
                </c:pt>
                <c:pt idx="747">
                  <c:v>-10.899999999999901</c:v>
                </c:pt>
                <c:pt idx="748">
                  <c:v>-10.909999999999901</c:v>
                </c:pt>
                <c:pt idx="749">
                  <c:v>-10.9199999999999</c:v>
                </c:pt>
                <c:pt idx="750">
                  <c:v>-10.9299999999999</c:v>
                </c:pt>
                <c:pt idx="751">
                  <c:v>-10.9399999999999</c:v>
                </c:pt>
                <c:pt idx="752">
                  <c:v>-10.9499999999999</c:v>
                </c:pt>
                <c:pt idx="753">
                  <c:v>-10.9599999999999</c:v>
                </c:pt>
                <c:pt idx="754">
                  <c:v>-10.969999999999899</c:v>
                </c:pt>
                <c:pt idx="755">
                  <c:v>-10.979999999999899</c:v>
                </c:pt>
                <c:pt idx="756">
                  <c:v>-10.989999999999901</c:v>
                </c:pt>
                <c:pt idx="757">
                  <c:v>-10.999999999999901</c:v>
                </c:pt>
                <c:pt idx="758">
                  <c:v>-11.0099999999999</c:v>
                </c:pt>
                <c:pt idx="759">
                  <c:v>-11.0199999999999</c:v>
                </c:pt>
                <c:pt idx="760">
                  <c:v>-11.0299999999999</c:v>
                </c:pt>
                <c:pt idx="761">
                  <c:v>-11.0399999999999</c:v>
                </c:pt>
                <c:pt idx="762">
                  <c:v>-11.049999999999899</c:v>
                </c:pt>
                <c:pt idx="763">
                  <c:v>-11.059999999999899</c:v>
                </c:pt>
                <c:pt idx="764">
                  <c:v>-11.069999999999901</c:v>
                </c:pt>
                <c:pt idx="765">
                  <c:v>-11.1699999999999</c:v>
                </c:pt>
                <c:pt idx="766">
                  <c:v>-11.1799999999999</c:v>
                </c:pt>
                <c:pt idx="767">
                  <c:v>-11.1899999999999</c:v>
                </c:pt>
                <c:pt idx="768">
                  <c:v>-11.1999999999999</c:v>
                </c:pt>
                <c:pt idx="769">
                  <c:v>-11.2099999999999</c:v>
                </c:pt>
                <c:pt idx="770">
                  <c:v>-11.219999999999899</c:v>
                </c:pt>
                <c:pt idx="771">
                  <c:v>-11.229999999999899</c:v>
                </c:pt>
                <c:pt idx="772">
                  <c:v>-11.239999999999901</c:v>
                </c:pt>
                <c:pt idx="773">
                  <c:v>-11.249999999999901</c:v>
                </c:pt>
                <c:pt idx="774">
                  <c:v>-11.2599999999999</c:v>
                </c:pt>
                <c:pt idx="775">
                  <c:v>-11.2699999999999</c:v>
                </c:pt>
                <c:pt idx="776">
                  <c:v>-11.2799999999999</c:v>
                </c:pt>
                <c:pt idx="777">
                  <c:v>-11.2899999999999</c:v>
                </c:pt>
                <c:pt idx="778">
                  <c:v>-11.299999999999899</c:v>
                </c:pt>
                <c:pt idx="779">
                  <c:v>-11.309999999999899</c:v>
                </c:pt>
                <c:pt idx="780">
                  <c:v>-11.319999999999901</c:v>
                </c:pt>
                <c:pt idx="781">
                  <c:v>-11.329999999999901</c:v>
                </c:pt>
                <c:pt idx="782">
                  <c:v>-11.3399999999999</c:v>
                </c:pt>
                <c:pt idx="783">
                  <c:v>-11.3499999999999</c:v>
                </c:pt>
                <c:pt idx="784">
                  <c:v>-11.3599999999999</c:v>
                </c:pt>
                <c:pt idx="785">
                  <c:v>-11.4599999999999</c:v>
                </c:pt>
                <c:pt idx="786">
                  <c:v>-11.469999999999899</c:v>
                </c:pt>
                <c:pt idx="787">
                  <c:v>-11.479999999999899</c:v>
                </c:pt>
                <c:pt idx="788">
                  <c:v>-11.489999999999901</c:v>
                </c:pt>
                <c:pt idx="789">
                  <c:v>-11.499999999999901</c:v>
                </c:pt>
                <c:pt idx="790">
                  <c:v>-11.5099999999999</c:v>
                </c:pt>
                <c:pt idx="791">
                  <c:v>-11.5199999999999</c:v>
                </c:pt>
                <c:pt idx="792">
                  <c:v>-11.5299999999999</c:v>
                </c:pt>
                <c:pt idx="793">
                  <c:v>-11.5399999999999</c:v>
                </c:pt>
                <c:pt idx="794">
                  <c:v>-11.549999999999899</c:v>
                </c:pt>
                <c:pt idx="795">
                  <c:v>-11.559999999999899</c:v>
                </c:pt>
                <c:pt idx="796">
                  <c:v>-11.569999999999901</c:v>
                </c:pt>
                <c:pt idx="797">
                  <c:v>-11.579999999999901</c:v>
                </c:pt>
                <c:pt idx="798">
                  <c:v>-11.5899999999999</c:v>
                </c:pt>
                <c:pt idx="799">
                  <c:v>-11.5999999999999</c:v>
                </c:pt>
                <c:pt idx="800">
                  <c:v>-11.6099999999999</c:v>
                </c:pt>
                <c:pt idx="801">
                  <c:v>-11.6199999999999</c:v>
                </c:pt>
                <c:pt idx="802">
                  <c:v>-11.6299999999999</c:v>
                </c:pt>
                <c:pt idx="803">
                  <c:v>-11.639999999999899</c:v>
                </c:pt>
                <c:pt idx="804">
                  <c:v>-11.649999999999901</c:v>
                </c:pt>
                <c:pt idx="805">
                  <c:v>-11.659999999999901</c:v>
                </c:pt>
                <c:pt idx="806">
                  <c:v>-11.6699999999999</c:v>
                </c:pt>
                <c:pt idx="807">
                  <c:v>-11.6799999999999</c:v>
                </c:pt>
                <c:pt idx="808">
                  <c:v>-11.6899999999999</c:v>
                </c:pt>
                <c:pt idx="809">
                  <c:v>-11.6999999999999</c:v>
                </c:pt>
                <c:pt idx="810">
                  <c:v>-11.7099999999998</c:v>
                </c:pt>
                <c:pt idx="811">
                  <c:v>-11.7199999999998</c:v>
                </c:pt>
                <c:pt idx="812">
                  <c:v>-11.7299999999998</c:v>
                </c:pt>
                <c:pt idx="813">
                  <c:v>-11.739999999999799</c:v>
                </c:pt>
                <c:pt idx="814">
                  <c:v>-11.749999999999799</c:v>
                </c:pt>
                <c:pt idx="815">
                  <c:v>-11.759999999999801</c:v>
                </c:pt>
                <c:pt idx="816">
                  <c:v>-11.769999999999801</c:v>
                </c:pt>
                <c:pt idx="817">
                  <c:v>-11.7799999999998</c:v>
                </c:pt>
                <c:pt idx="818">
                  <c:v>-11.7899999999998</c:v>
                </c:pt>
                <c:pt idx="819">
                  <c:v>-11.7999999999998</c:v>
                </c:pt>
                <c:pt idx="820">
                  <c:v>-11.8099999999998</c:v>
                </c:pt>
                <c:pt idx="821">
                  <c:v>-11.8199999999998</c:v>
                </c:pt>
                <c:pt idx="822">
                  <c:v>-11.829999999999799</c:v>
                </c:pt>
                <c:pt idx="823">
                  <c:v>-11.839999999999799</c:v>
                </c:pt>
                <c:pt idx="824">
                  <c:v>-11.849999999999801</c:v>
                </c:pt>
                <c:pt idx="825">
                  <c:v>-11.8599999999998</c:v>
                </c:pt>
                <c:pt idx="826">
                  <c:v>-11.8699999999998</c:v>
                </c:pt>
                <c:pt idx="827">
                  <c:v>-11.8799999999998</c:v>
                </c:pt>
                <c:pt idx="828">
                  <c:v>-11.8899999999998</c:v>
                </c:pt>
                <c:pt idx="829">
                  <c:v>-11.8999999999998</c:v>
                </c:pt>
                <c:pt idx="830">
                  <c:v>-11.909999999999799</c:v>
                </c:pt>
                <c:pt idx="831">
                  <c:v>-11.919999999999799</c:v>
                </c:pt>
                <c:pt idx="832">
                  <c:v>-11.929999999999801</c:v>
                </c:pt>
                <c:pt idx="833">
                  <c:v>-11.939999999999801</c:v>
                </c:pt>
                <c:pt idx="834">
                  <c:v>-11.9499999999998</c:v>
                </c:pt>
                <c:pt idx="835">
                  <c:v>-11.9599999999998</c:v>
                </c:pt>
                <c:pt idx="836">
                  <c:v>-11.9699999999998</c:v>
                </c:pt>
                <c:pt idx="837">
                  <c:v>-11.9799999999998</c:v>
                </c:pt>
                <c:pt idx="838">
                  <c:v>-11.989999999999799</c:v>
                </c:pt>
                <c:pt idx="839">
                  <c:v>-11.999999999999799</c:v>
                </c:pt>
                <c:pt idx="840">
                  <c:v>-12.009999999999801</c:v>
                </c:pt>
                <c:pt idx="841">
                  <c:v>-12.019999999999801</c:v>
                </c:pt>
                <c:pt idx="842">
                  <c:v>-12.1199999999998</c:v>
                </c:pt>
                <c:pt idx="843">
                  <c:v>-12.1299999999998</c:v>
                </c:pt>
                <c:pt idx="844">
                  <c:v>-12.1399999999998</c:v>
                </c:pt>
                <c:pt idx="845">
                  <c:v>-12.1499999999998</c:v>
                </c:pt>
                <c:pt idx="846">
                  <c:v>-12.159999999999799</c:v>
                </c:pt>
                <c:pt idx="847">
                  <c:v>-12.169999999999799</c:v>
                </c:pt>
                <c:pt idx="848">
                  <c:v>-12.179999999999801</c:v>
                </c:pt>
                <c:pt idx="849">
                  <c:v>-12.189999999999801</c:v>
                </c:pt>
                <c:pt idx="850">
                  <c:v>-12.1999999999998</c:v>
                </c:pt>
                <c:pt idx="851">
                  <c:v>-12.2099999999998</c:v>
                </c:pt>
                <c:pt idx="852">
                  <c:v>-12.2199999999998</c:v>
                </c:pt>
                <c:pt idx="853">
                  <c:v>-12.2299999999998</c:v>
                </c:pt>
                <c:pt idx="854">
                  <c:v>-12.239999999999799</c:v>
                </c:pt>
                <c:pt idx="855">
                  <c:v>-12.249999999999799</c:v>
                </c:pt>
                <c:pt idx="856">
                  <c:v>-12.259999999999801</c:v>
                </c:pt>
                <c:pt idx="857">
                  <c:v>-12.269999999999801</c:v>
                </c:pt>
                <c:pt idx="858">
                  <c:v>-12.2799999999998</c:v>
                </c:pt>
                <c:pt idx="859">
                  <c:v>-12.2899999999998</c:v>
                </c:pt>
                <c:pt idx="860">
                  <c:v>-12.2999999999998</c:v>
                </c:pt>
                <c:pt idx="861">
                  <c:v>-12.3099999999998</c:v>
                </c:pt>
                <c:pt idx="862">
                  <c:v>-12.409999999999799</c:v>
                </c:pt>
                <c:pt idx="863">
                  <c:v>-12.419999999999799</c:v>
                </c:pt>
                <c:pt idx="864">
                  <c:v>-12.429999999999801</c:v>
                </c:pt>
                <c:pt idx="865">
                  <c:v>-12.439999999999801</c:v>
                </c:pt>
                <c:pt idx="866">
                  <c:v>-12.4499999999998</c:v>
                </c:pt>
                <c:pt idx="867">
                  <c:v>-12.4599999999998</c:v>
                </c:pt>
                <c:pt idx="868">
                  <c:v>-12.4699999999998</c:v>
                </c:pt>
                <c:pt idx="869">
                  <c:v>-12.4799999999998</c:v>
                </c:pt>
                <c:pt idx="870">
                  <c:v>-12.489999999999799</c:v>
                </c:pt>
                <c:pt idx="871">
                  <c:v>-12.499999999999799</c:v>
                </c:pt>
                <c:pt idx="872">
                  <c:v>-12.509999999999801</c:v>
                </c:pt>
                <c:pt idx="873">
                  <c:v>-12.519999999999801</c:v>
                </c:pt>
                <c:pt idx="874">
                  <c:v>-12.5299999999998</c:v>
                </c:pt>
                <c:pt idx="875">
                  <c:v>-12.5399999999998</c:v>
                </c:pt>
                <c:pt idx="876">
                  <c:v>-12.5499999999998</c:v>
                </c:pt>
                <c:pt idx="877">
                  <c:v>-12.5599999999998</c:v>
                </c:pt>
                <c:pt idx="878">
                  <c:v>-12.5699999999998</c:v>
                </c:pt>
                <c:pt idx="879">
                  <c:v>-12.579999999999799</c:v>
                </c:pt>
                <c:pt idx="880">
                  <c:v>-12.589999999999799</c:v>
                </c:pt>
                <c:pt idx="881">
                  <c:v>-12.599999999999801</c:v>
                </c:pt>
                <c:pt idx="882">
                  <c:v>-12.6099999999998</c:v>
                </c:pt>
                <c:pt idx="883">
                  <c:v>-12.6199999999998</c:v>
                </c:pt>
                <c:pt idx="884">
                  <c:v>-12.6299999999998</c:v>
                </c:pt>
                <c:pt idx="885">
                  <c:v>-12.6399999999998</c:v>
                </c:pt>
                <c:pt idx="886">
                  <c:v>-12.6499999999998</c:v>
                </c:pt>
                <c:pt idx="887">
                  <c:v>-12.659999999999799</c:v>
                </c:pt>
                <c:pt idx="888">
                  <c:v>-12.669999999999799</c:v>
                </c:pt>
                <c:pt idx="889">
                  <c:v>-12.679999999999801</c:v>
                </c:pt>
                <c:pt idx="890">
                  <c:v>-12.689999999999801</c:v>
                </c:pt>
                <c:pt idx="891">
                  <c:v>-12.6999999999998</c:v>
                </c:pt>
                <c:pt idx="892">
                  <c:v>-12.7099999999998</c:v>
                </c:pt>
                <c:pt idx="893">
                  <c:v>-12.7199999999998</c:v>
                </c:pt>
                <c:pt idx="894">
                  <c:v>-12.7299999999998</c:v>
                </c:pt>
                <c:pt idx="895">
                  <c:v>-12.739999999999799</c:v>
                </c:pt>
                <c:pt idx="896">
                  <c:v>-12.749999999999799</c:v>
                </c:pt>
                <c:pt idx="897">
                  <c:v>-12.759999999999801</c:v>
                </c:pt>
                <c:pt idx="898">
                  <c:v>-12.769999999999801</c:v>
                </c:pt>
                <c:pt idx="899">
                  <c:v>-12.7799999999998</c:v>
                </c:pt>
                <c:pt idx="900">
                  <c:v>-12.7899999999998</c:v>
                </c:pt>
                <c:pt idx="901">
                  <c:v>-12.7999999999998</c:v>
                </c:pt>
                <c:pt idx="902">
                  <c:v>-12.8099999999998</c:v>
                </c:pt>
                <c:pt idx="903">
                  <c:v>-12.8199999999998</c:v>
                </c:pt>
                <c:pt idx="904">
                  <c:v>-12.829999999999799</c:v>
                </c:pt>
                <c:pt idx="905">
                  <c:v>-12.839999999999799</c:v>
                </c:pt>
                <c:pt idx="906">
                  <c:v>-12.849999999999801</c:v>
                </c:pt>
                <c:pt idx="907">
                  <c:v>-12.8599999999998</c:v>
                </c:pt>
                <c:pt idx="908">
                  <c:v>-12.8699999999998</c:v>
                </c:pt>
                <c:pt idx="909">
                  <c:v>-12.8799999999998</c:v>
                </c:pt>
                <c:pt idx="910">
                  <c:v>-12.8899999999998</c:v>
                </c:pt>
                <c:pt idx="911">
                  <c:v>-12.8999999999998</c:v>
                </c:pt>
                <c:pt idx="912">
                  <c:v>-12.909999999999799</c:v>
                </c:pt>
                <c:pt idx="913">
                  <c:v>-12.919999999999799</c:v>
                </c:pt>
                <c:pt idx="914">
                  <c:v>-12.929999999999801</c:v>
                </c:pt>
                <c:pt idx="915">
                  <c:v>-12.939999999999801</c:v>
                </c:pt>
                <c:pt idx="916">
                  <c:v>-12.9499999999998</c:v>
                </c:pt>
                <c:pt idx="917">
                  <c:v>-12.9599999999998</c:v>
                </c:pt>
                <c:pt idx="918">
                  <c:v>-12.9699999999998</c:v>
                </c:pt>
                <c:pt idx="919">
                  <c:v>-13.0699999999998</c:v>
                </c:pt>
                <c:pt idx="920">
                  <c:v>-13.079999999999799</c:v>
                </c:pt>
                <c:pt idx="921">
                  <c:v>-13.089999999999799</c:v>
                </c:pt>
                <c:pt idx="922">
                  <c:v>-13.099999999999801</c:v>
                </c:pt>
                <c:pt idx="923">
                  <c:v>-13.1099999999998</c:v>
                </c:pt>
                <c:pt idx="924">
                  <c:v>-13.1199999999998</c:v>
                </c:pt>
                <c:pt idx="925">
                  <c:v>-13.1299999999998</c:v>
                </c:pt>
                <c:pt idx="926">
                  <c:v>-13.1399999999998</c:v>
                </c:pt>
                <c:pt idx="927">
                  <c:v>-13.1499999999998</c:v>
                </c:pt>
                <c:pt idx="928">
                  <c:v>-13.159999999999799</c:v>
                </c:pt>
                <c:pt idx="929">
                  <c:v>-13.169999999999799</c:v>
                </c:pt>
                <c:pt idx="930">
                  <c:v>-13.179999999999801</c:v>
                </c:pt>
                <c:pt idx="931">
                  <c:v>-13.189999999999801</c:v>
                </c:pt>
                <c:pt idx="932">
                  <c:v>-13.1999999999998</c:v>
                </c:pt>
                <c:pt idx="933">
                  <c:v>-13.2099999999998</c:v>
                </c:pt>
                <c:pt idx="934">
                  <c:v>-13.2199999999998</c:v>
                </c:pt>
                <c:pt idx="935">
                  <c:v>-13.2299999999998</c:v>
                </c:pt>
                <c:pt idx="936">
                  <c:v>-13.239999999999799</c:v>
                </c:pt>
                <c:pt idx="937">
                  <c:v>-13.249999999999799</c:v>
                </c:pt>
                <c:pt idx="938">
                  <c:v>-13.259999999999801</c:v>
                </c:pt>
                <c:pt idx="939">
                  <c:v>-13.3599999999998</c:v>
                </c:pt>
                <c:pt idx="940">
                  <c:v>-13.3699999999998</c:v>
                </c:pt>
                <c:pt idx="941">
                  <c:v>-13.3799999999998</c:v>
                </c:pt>
                <c:pt idx="942">
                  <c:v>-13.3899999999998</c:v>
                </c:pt>
                <c:pt idx="943">
                  <c:v>-13.3999999999998</c:v>
                </c:pt>
                <c:pt idx="944">
                  <c:v>-13.409999999999799</c:v>
                </c:pt>
                <c:pt idx="945">
                  <c:v>-13.419999999999799</c:v>
                </c:pt>
                <c:pt idx="946">
                  <c:v>-13.429999999999801</c:v>
                </c:pt>
                <c:pt idx="947">
                  <c:v>-13.439999999999801</c:v>
                </c:pt>
                <c:pt idx="948">
                  <c:v>-13.4499999999998</c:v>
                </c:pt>
                <c:pt idx="949">
                  <c:v>-13.4599999999998</c:v>
                </c:pt>
                <c:pt idx="950">
                  <c:v>-13.4699999999998</c:v>
                </c:pt>
                <c:pt idx="951">
                  <c:v>-13.4799999999998</c:v>
                </c:pt>
                <c:pt idx="952">
                  <c:v>-13.489999999999799</c:v>
                </c:pt>
                <c:pt idx="953">
                  <c:v>-13.499999999999799</c:v>
                </c:pt>
                <c:pt idx="954">
                  <c:v>-13.509999999999801</c:v>
                </c:pt>
                <c:pt idx="955">
                  <c:v>-13.519999999999801</c:v>
                </c:pt>
                <c:pt idx="956">
                  <c:v>-13.5299999999998</c:v>
                </c:pt>
                <c:pt idx="957">
                  <c:v>-13.5399999999998</c:v>
                </c:pt>
                <c:pt idx="958">
                  <c:v>-13.5499999999998</c:v>
                </c:pt>
                <c:pt idx="959">
                  <c:v>-13.5599999999998</c:v>
                </c:pt>
                <c:pt idx="960">
                  <c:v>-13.5699999999998</c:v>
                </c:pt>
                <c:pt idx="961">
                  <c:v>-13.579999999999799</c:v>
                </c:pt>
                <c:pt idx="962">
                  <c:v>-13.589999999999799</c:v>
                </c:pt>
                <c:pt idx="963">
                  <c:v>-13.599999999999801</c:v>
                </c:pt>
                <c:pt idx="964">
                  <c:v>-13.6099999999998</c:v>
                </c:pt>
                <c:pt idx="965">
                  <c:v>-13.6199999999998</c:v>
                </c:pt>
                <c:pt idx="966">
                  <c:v>-13.6299999999998</c:v>
                </c:pt>
                <c:pt idx="967">
                  <c:v>-13.6399999999998</c:v>
                </c:pt>
                <c:pt idx="968">
                  <c:v>-13.6499999999998</c:v>
                </c:pt>
                <c:pt idx="969">
                  <c:v>-13.659999999999799</c:v>
                </c:pt>
                <c:pt idx="970">
                  <c:v>-13.669999999999799</c:v>
                </c:pt>
                <c:pt idx="971">
                  <c:v>-13.679999999999801</c:v>
                </c:pt>
                <c:pt idx="972">
                  <c:v>-13.689999999999801</c:v>
                </c:pt>
                <c:pt idx="973">
                  <c:v>-13.6999999999998</c:v>
                </c:pt>
                <c:pt idx="974">
                  <c:v>-13.7099999999998</c:v>
                </c:pt>
                <c:pt idx="975">
                  <c:v>-13.7199999999998</c:v>
                </c:pt>
                <c:pt idx="976">
                  <c:v>-13.7299999999998</c:v>
                </c:pt>
                <c:pt idx="977">
                  <c:v>-13.739999999999799</c:v>
                </c:pt>
                <c:pt idx="978">
                  <c:v>-13.749999999999799</c:v>
                </c:pt>
                <c:pt idx="979">
                  <c:v>-13.759999999999801</c:v>
                </c:pt>
                <c:pt idx="980">
                  <c:v>-13.769999999999801</c:v>
                </c:pt>
                <c:pt idx="981">
                  <c:v>-13.7799999999998</c:v>
                </c:pt>
                <c:pt idx="982">
                  <c:v>-13.7899999999998</c:v>
                </c:pt>
                <c:pt idx="983">
                  <c:v>-13.7999999999998</c:v>
                </c:pt>
                <c:pt idx="984">
                  <c:v>-13.8099999999998</c:v>
                </c:pt>
                <c:pt idx="985">
                  <c:v>-13.8199999999998</c:v>
                </c:pt>
                <c:pt idx="986">
                  <c:v>-13.829999999999799</c:v>
                </c:pt>
                <c:pt idx="987">
                  <c:v>-13.839999999999799</c:v>
                </c:pt>
                <c:pt idx="988">
                  <c:v>-13.849999999999801</c:v>
                </c:pt>
                <c:pt idx="989">
                  <c:v>-13.8599999999998</c:v>
                </c:pt>
                <c:pt idx="990">
                  <c:v>-13.8699999999998</c:v>
                </c:pt>
                <c:pt idx="991">
                  <c:v>-13.8799999999998</c:v>
                </c:pt>
                <c:pt idx="992">
                  <c:v>-13.8899999999998</c:v>
                </c:pt>
                <c:pt idx="993">
                  <c:v>-13.8999999999998</c:v>
                </c:pt>
                <c:pt idx="994">
                  <c:v>-13.909999999999799</c:v>
                </c:pt>
                <c:pt idx="995">
                  <c:v>-13.919999999999799</c:v>
                </c:pt>
                <c:pt idx="996">
                  <c:v>-14.019999999999801</c:v>
                </c:pt>
                <c:pt idx="997">
                  <c:v>-14.0299999999998</c:v>
                </c:pt>
                <c:pt idx="998">
                  <c:v>-14.0399999999998</c:v>
                </c:pt>
                <c:pt idx="999">
                  <c:v>-14.0499999999998</c:v>
                </c:pt>
                <c:pt idx="1000">
                  <c:v>-14.0599999999998</c:v>
                </c:pt>
                <c:pt idx="1001">
                  <c:v>-14.0699999999998</c:v>
                </c:pt>
                <c:pt idx="1002">
                  <c:v>-14.079999999999799</c:v>
                </c:pt>
                <c:pt idx="1003">
                  <c:v>-14.089999999999799</c:v>
                </c:pt>
                <c:pt idx="1004">
                  <c:v>-14.099999999999801</c:v>
                </c:pt>
                <c:pt idx="1005">
                  <c:v>-14.1099999999998</c:v>
                </c:pt>
                <c:pt idx="1006">
                  <c:v>-14.1199999999998</c:v>
                </c:pt>
                <c:pt idx="1007">
                  <c:v>-14.1299999999998</c:v>
                </c:pt>
                <c:pt idx="1008">
                  <c:v>-14.1399999999998</c:v>
                </c:pt>
                <c:pt idx="1009">
                  <c:v>-14.1499999999998</c:v>
                </c:pt>
                <c:pt idx="1010">
                  <c:v>-14.159999999999799</c:v>
                </c:pt>
                <c:pt idx="1011">
                  <c:v>-14.169999999999799</c:v>
                </c:pt>
                <c:pt idx="1012">
                  <c:v>-14.179999999999801</c:v>
                </c:pt>
                <c:pt idx="1013">
                  <c:v>-14.189999999999801</c:v>
                </c:pt>
                <c:pt idx="1014">
                  <c:v>-14.1999999999998</c:v>
                </c:pt>
                <c:pt idx="1015">
                  <c:v>-14.2099999999998</c:v>
                </c:pt>
                <c:pt idx="1016">
                  <c:v>-14.3099999999998</c:v>
                </c:pt>
                <c:pt idx="1017">
                  <c:v>-14.3199999999998</c:v>
                </c:pt>
                <c:pt idx="1018">
                  <c:v>-14.329999999999799</c:v>
                </c:pt>
                <c:pt idx="1019">
                  <c:v>-14.339999999999799</c:v>
                </c:pt>
                <c:pt idx="1020">
                  <c:v>-14.349999999999801</c:v>
                </c:pt>
                <c:pt idx="1021">
                  <c:v>-14.3599999999998</c:v>
                </c:pt>
                <c:pt idx="1022">
                  <c:v>-14.3699999999998</c:v>
                </c:pt>
                <c:pt idx="1023">
                  <c:v>-14.3799999999998</c:v>
                </c:pt>
                <c:pt idx="1024">
                  <c:v>-14.3899999999998</c:v>
                </c:pt>
                <c:pt idx="1025">
                  <c:v>-14.3999999999998</c:v>
                </c:pt>
                <c:pt idx="1026">
                  <c:v>-14.409999999999799</c:v>
                </c:pt>
                <c:pt idx="1027">
                  <c:v>-14.419999999999799</c:v>
                </c:pt>
                <c:pt idx="1028">
                  <c:v>-14.429999999999801</c:v>
                </c:pt>
                <c:pt idx="1029">
                  <c:v>-14.439999999999801</c:v>
                </c:pt>
                <c:pt idx="1030">
                  <c:v>-14.4499999999998</c:v>
                </c:pt>
                <c:pt idx="1031">
                  <c:v>-14.4599999999998</c:v>
                </c:pt>
                <c:pt idx="1032">
                  <c:v>-14.4699999999998</c:v>
                </c:pt>
                <c:pt idx="1033">
                  <c:v>-14.4799999999998</c:v>
                </c:pt>
                <c:pt idx="1034">
                  <c:v>-14.489999999999799</c:v>
                </c:pt>
                <c:pt idx="1035">
                  <c:v>-14.499999999999799</c:v>
                </c:pt>
                <c:pt idx="1036">
                  <c:v>-14.509999999999801</c:v>
                </c:pt>
                <c:pt idx="1037">
                  <c:v>-14.519999999999801</c:v>
                </c:pt>
                <c:pt idx="1038">
                  <c:v>-14.5299999999998</c:v>
                </c:pt>
                <c:pt idx="1039">
                  <c:v>-14.5399999999998</c:v>
                </c:pt>
                <c:pt idx="1040">
                  <c:v>-14.5499999999998</c:v>
                </c:pt>
                <c:pt idx="1041">
                  <c:v>-14.5599999999998</c:v>
                </c:pt>
                <c:pt idx="1042">
                  <c:v>-14.5699999999998</c:v>
                </c:pt>
                <c:pt idx="1043">
                  <c:v>-14.579999999999799</c:v>
                </c:pt>
                <c:pt idx="1044">
                  <c:v>-14.589999999999799</c:v>
                </c:pt>
                <c:pt idx="1045">
                  <c:v>-14.599999999999801</c:v>
                </c:pt>
                <c:pt idx="1046">
                  <c:v>-14.6099999999998</c:v>
                </c:pt>
                <c:pt idx="1047">
                  <c:v>-14.6199999999998</c:v>
                </c:pt>
                <c:pt idx="1048">
                  <c:v>-14.6299999999998</c:v>
                </c:pt>
                <c:pt idx="1049">
                  <c:v>-14.6399999999998</c:v>
                </c:pt>
                <c:pt idx="1050">
                  <c:v>-14.6499999999998</c:v>
                </c:pt>
                <c:pt idx="1051">
                  <c:v>-14.659999999999799</c:v>
                </c:pt>
                <c:pt idx="1052">
                  <c:v>-14.669999999999799</c:v>
                </c:pt>
                <c:pt idx="1053">
                  <c:v>-14.679999999999801</c:v>
                </c:pt>
                <c:pt idx="1054">
                  <c:v>-14.689999999999801</c:v>
                </c:pt>
                <c:pt idx="1055">
                  <c:v>-14.6999999999998</c:v>
                </c:pt>
                <c:pt idx="1056">
                  <c:v>-14.7099999999998</c:v>
                </c:pt>
                <c:pt idx="1057">
                  <c:v>-14.7199999999998</c:v>
                </c:pt>
                <c:pt idx="1058">
                  <c:v>-14.7299999999998</c:v>
                </c:pt>
                <c:pt idx="1059">
                  <c:v>-14.739999999999799</c:v>
                </c:pt>
                <c:pt idx="1060">
                  <c:v>-14.749999999999799</c:v>
                </c:pt>
                <c:pt idx="1061">
                  <c:v>-14.759999999999801</c:v>
                </c:pt>
                <c:pt idx="1062">
                  <c:v>-14.769999999999801</c:v>
                </c:pt>
                <c:pt idx="1063">
                  <c:v>-14.7799999999998</c:v>
                </c:pt>
                <c:pt idx="1064">
                  <c:v>-14.7899999999998</c:v>
                </c:pt>
                <c:pt idx="1065">
                  <c:v>-14.7999999999998</c:v>
                </c:pt>
                <c:pt idx="1066">
                  <c:v>-14.8099999999998</c:v>
                </c:pt>
                <c:pt idx="1067">
                  <c:v>-14.8199999999998</c:v>
                </c:pt>
                <c:pt idx="1068">
                  <c:v>-14.829999999999799</c:v>
                </c:pt>
                <c:pt idx="1069">
                  <c:v>-14.839999999999799</c:v>
                </c:pt>
                <c:pt idx="1070">
                  <c:v>-14.849999999999801</c:v>
                </c:pt>
                <c:pt idx="1071">
                  <c:v>-14.8599999999998</c:v>
                </c:pt>
                <c:pt idx="1072">
                  <c:v>-14.8699999999998</c:v>
                </c:pt>
                <c:pt idx="1073">
                  <c:v>-14.9699999999998</c:v>
                </c:pt>
                <c:pt idx="1074">
                  <c:v>-14.9799999999998</c:v>
                </c:pt>
                <c:pt idx="1075">
                  <c:v>-14.989999999999799</c:v>
                </c:pt>
                <c:pt idx="1076">
                  <c:v>-14.999999999999799</c:v>
                </c:pt>
                <c:pt idx="1077">
                  <c:v>-15.009999999999801</c:v>
                </c:pt>
                <c:pt idx="1078">
                  <c:v>-15.019999999999801</c:v>
                </c:pt>
                <c:pt idx="1079">
                  <c:v>-15.0299999999998</c:v>
                </c:pt>
                <c:pt idx="1080">
                  <c:v>-15.0399999999998</c:v>
                </c:pt>
                <c:pt idx="1081">
                  <c:v>-15.0499999999998</c:v>
                </c:pt>
                <c:pt idx="1082">
                  <c:v>-15.0599999999998</c:v>
                </c:pt>
                <c:pt idx="1083">
                  <c:v>-15.0699999999998</c:v>
                </c:pt>
                <c:pt idx="1084">
                  <c:v>-15.079999999999799</c:v>
                </c:pt>
                <c:pt idx="1085">
                  <c:v>-15.089999999999799</c:v>
                </c:pt>
                <c:pt idx="1086">
                  <c:v>-15.099999999999801</c:v>
                </c:pt>
                <c:pt idx="1087">
                  <c:v>-15.1099999999998</c:v>
                </c:pt>
                <c:pt idx="1088">
                  <c:v>-15.1199999999998</c:v>
                </c:pt>
                <c:pt idx="1089">
                  <c:v>-15.1299999999998</c:v>
                </c:pt>
                <c:pt idx="1090">
                  <c:v>-15.1399999999998</c:v>
                </c:pt>
                <c:pt idx="1091">
                  <c:v>-15.1499999999998</c:v>
                </c:pt>
                <c:pt idx="1092">
                  <c:v>-15.159999999999799</c:v>
                </c:pt>
                <c:pt idx="1093">
                  <c:v>-15.259999999999801</c:v>
                </c:pt>
                <c:pt idx="1094">
                  <c:v>-15.269999999999801</c:v>
                </c:pt>
                <c:pt idx="1095">
                  <c:v>-15.2799999999998</c:v>
                </c:pt>
                <c:pt idx="1096">
                  <c:v>-15.2899999999998</c:v>
                </c:pt>
                <c:pt idx="1097">
                  <c:v>-15.2999999999998</c:v>
                </c:pt>
                <c:pt idx="1098">
                  <c:v>-15.3099999999998</c:v>
                </c:pt>
                <c:pt idx="1099">
                  <c:v>-15.3199999999998</c:v>
                </c:pt>
                <c:pt idx="1100">
                  <c:v>-15.329999999999799</c:v>
                </c:pt>
                <c:pt idx="1101">
                  <c:v>-15.339999999999799</c:v>
                </c:pt>
                <c:pt idx="1102">
                  <c:v>-15.349999999999801</c:v>
                </c:pt>
                <c:pt idx="1103">
                  <c:v>-15.3599999999998</c:v>
                </c:pt>
                <c:pt idx="1104">
                  <c:v>-15.3699999999998</c:v>
                </c:pt>
                <c:pt idx="1105">
                  <c:v>-15.3799999999998</c:v>
                </c:pt>
                <c:pt idx="1106">
                  <c:v>-15.3899999999998</c:v>
                </c:pt>
                <c:pt idx="1107">
                  <c:v>-15.3999999999998</c:v>
                </c:pt>
                <c:pt idx="1108">
                  <c:v>-15.409999999999799</c:v>
                </c:pt>
                <c:pt idx="1109">
                  <c:v>-15.419999999999799</c:v>
                </c:pt>
                <c:pt idx="1110">
                  <c:v>-15.429999999999801</c:v>
                </c:pt>
                <c:pt idx="1111">
                  <c:v>-15.439999999999801</c:v>
                </c:pt>
                <c:pt idx="1112">
                  <c:v>-15.4499999999998</c:v>
                </c:pt>
                <c:pt idx="1113">
                  <c:v>-15.4599999999998</c:v>
                </c:pt>
                <c:pt idx="1114">
                  <c:v>-15.4699999999998</c:v>
                </c:pt>
                <c:pt idx="1115">
                  <c:v>-15.4799999999998</c:v>
                </c:pt>
                <c:pt idx="1116">
                  <c:v>-15.489999999999799</c:v>
                </c:pt>
                <c:pt idx="1117">
                  <c:v>-15.499999999999799</c:v>
                </c:pt>
                <c:pt idx="1118">
                  <c:v>-15.509999999999801</c:v>
                </c:pt>
                <c:pt idx="1119">
                  <c:v>-15.519999999999801</c:v>
                </c:pt>
                <c:pt idx="1120">
                  <c:v>-15.5299999999998</c:v>
                </c:pt>
                <c:pt idx="1121">
                  <c:v>-15.5399999999998</c:v>
                </c:pt>
                <c:pt idx="1122">
                  <c:v>-15.5499999999998</c:v>
                </c:pt>
                <c:pt idx="1123">
                  <c:v>-15.5599999999998</c:v>
                </c:pt>
                <c:pt idx="1124">
                  <c:v>-15.5699999999998</c:v>
                </c:pt>
                <c:pt idx="1125">
                  <c:v>-15.579999999999799</c:v>
                </c:pt>
                <c:pt idx="1126">
                  <c:v>-15.589999999999799</c:v>
                </c:pt>
                <c:pt idx="1127">
                  <c:v>-15.599999999999801</c:v>
                </c:pt>
                <c:pt idx="1128">
                  <c:v>-15.6099999999998</c:v>
                </c:pt>
                <c:pt idx="1129">
                  <c:v>-15.6199999999998</c:v>
                </c:pt>
                <c:pt idx="1130">
                  <c:v>-15.6299999999998</c:v>
                </c:pt>
                <c:pt idx="1131">
                  <c:v>-15.6399999999998</c:v>
                </c:pt>
                <c:pt idx="1132">
                  <c:v>-15.6499999999998</c:v>
                </c:pt>
                <c:pt idx="1133">
                  <c:v>-15.659999999999799</c:v>
                </c:pt>
                <c:pt idx="1134">
                  <c:v>-15.669999999999799</c:v>
                </c:pt>
                <c:pt idx="1135">
                  <c:v>-15.679999999999801</c:v>
                </c:pt>
                <c:pt idx="1136">
                  <c:v>-15.689999999999801</c:v>
                </c:pt>
                <c:pt idx="1137">
                  <c:v>-15.6999999999998</c:v>
                </c:pt>
                <c:pt idx="1138">
                  <c:v>-15.7099999999998</c:v>
                </c:pt>
                <c:pt idx="1139">
                  <c:v>-15.7199999999998</c:v>
                </c:pt>
                <c:pt idx="1140">
                  <c:v>-15.7299999999998</c:v>
                </c:pt>
                <c:pt idx="1141">
                  <c:v>-15.739999999999799</c:v>
                </c:pt>
                <c:pt idx="1142">
                  <c:v>-15.749999999999799</c:v>
                </c:pt>
                <c:pt idx="1143">
                  <c:v>-15.759999999999801</c:v>
                </c:pt>
                <c:pt idx="1144">
                  <c:v>-15.769999999999801</c:v>
                </c:pt>
                <c:pt idx="1145">
                  <c:v>-15.7799999999998</c:v>
                </c:pt>
                <c:pt idx="1146">
                  <c:v>-15.7899999999998</c:v>
                </c:pt>
                <c:pt idx="1147">
                  <c:v>-15.7999999999998</c:v>
                </c:pt>
                <c:pt idx="1148">
                  <c:v>-15.8099999999998</c:v>
                </c:pt>
                <c:pt idx="1149">
                  <c:v>-15.8199999999998</c:v>
                </c:pt>
                <c:pt idx="1150">
                  <c:v>-15.919999999999799</c:v>
                </c:pt>
                <c:pt idx="1151">
                  <c:v>-15.929999999999801</c:v>
                </c:pt>
                <c:pt idx="1152">
                  <c:v>-15.939999999999801</c:v>
                </c:pt>
                <c:pt idx="1153">
                  <c:v>-15.9499999999998</c:v>
                </c:pt>
                <c:pt idx="1154">
                  <c:v>-15.9599999999998</c:v>
                </c:pt>
                <c:pt idx="1155">
                  <c:v>-15.9699999999998</c:v>
                </c:pt>
                <c:pt idx="1156">
                  <c:v>-15.9799999999998</c:v>
                </c:pt>
                <c:pt idx="1157">
                  <c:v>-15.989999999999799</c:v>
                </c:pt>
                <c:pt idx="1158">
                  <c:v>-15.999999999999799</c:v>
                </c:pt>
                <c:pt idx="1159">
                  <c:v>-16.009999999999799</c:v>
                </c:pt>
                <c:pt idx="1160">
                  <c:v>-16.019999999999801</c:v>
                </c:pt>
                <c:pt idx="1161">
                  <c:v>-16.029999999999799</c:v>
                </c:pt>
                <c:pt idx="1162">
                  <c:v>-16.0399999999998</c:v>
                </c:pt>
                <c:pt idx="1163">
                  <c:v>-16.049999999999802</c:v>
                </c:pt>
                <c:pt idx="1164">
                  <c:v>-16.0599999999998</c:v>
                </c:pt>
                <c:pt idx="1165">
                  <c:v>-16.069999999999801</c:v>
                </c:pt>
                <c:pt idx="1166">
                  <c:v>-16.079999999999799</c:v>
                </c:pt>
                <c:pt idx="1167">
                  <c:v>-16.089999999999801</c:v>
                </c:pt>
                <c:pt idx="1168">
                  <c:v>-16.099999999999799</c:v>
                </c:pt>
                <c:pt idx="1169">
                  <c:v>-16.1099999999998</c:v>
                </c:pt>
                <c:pt idx="1170">
                  <c:v>-16.209999999999798</c:v>
                </c:pt>
                <c:pt idx="1171">
                  <c:v>-16.2199999999998</c:v>
                </c:pt>
                <c:pt idx="1172">
                  <c:v>-16.229999999999801</c:v>
                </c:pt>
                <c:pt idx="1173">
                  <c:v>-16.239999999999799</c:v>
                </c:pt>
                <c:pt idx="1174">
                  <c:v>-16.249999999999801</c:v>
                </c:pt>
                <c:pt idx="1175">
                  <c:v>-16.259999999999799</c:v>
                </c:pt>
                <c:pt idx="1176">
                  <c:v>-16.269999999999801</c:v>
                </c:pt>
                <c:pt idx="1177">
                  <c:v>-16.279999999999799</c:v>
                </c:pt>
                <c:pt idx="1178">
                  <c:v>-16.2899999999998</c:v>
                </c:pt>
                <c:pt idx="1179">
                  <c:v>-16.299999999999802</c:v>
                </c:pt>
                <c:pt idx="1180">
                  <c:v>-16.3099999999998</c:v>
                </c:pt>
                <c:pt idx="1181">
                  <c:v>-16.319999999999801</c:v>
                </c:pt>
                <c:pt idx="1182">
                  <c:v>-16.329999999999799</c:v>
                </c:pt>
                <c:pt idx="1183">
                  <c:v>-16.339999999999801</c:v>
                </c:pt>
                <c:pt idx="1184">
                  <c:v>-16.349999999999799</c:v>
                </c:pt>
                <c:pt idx="1185">
                  <c:v>-16.3599999999998</c:v>
                </c:pt>
                <c:pt idx="1186">
                  <c:v>-16.369999999999798</c:v>
                </c:pt>
                <c:pt idx="1187">
                  <c:v>-16.3799999999998</c:v>
                </c:pt>
                <c:pt idx="1188">
                  <c:v>-16.389999999999802</c:v>
                </c:pt>
                <c:pt idx="1189">
                  <c:v>-16.3999999999998</c:v>
                </c:pt>
                <c:pt idx="1190">
                  <c:v>-16.409999999999801</c:v>
                </c:pt>
                <c:pt idx="1191">
                  <c:v>-16.419999999999799</c:v>
                </c:pt>
                <c:pt idx="1192">
                  <c:v>-16.429999999999801</c:v>
                </c:pt>
                <c:pt idx="1193">
                  <c:v>-16.439999999999799</c:v>
                </c:pt>
                <c:pt idx="1194">
                  <c:v>-16.4499999999998</c:v>
                </c:pt>
                <c:pt idx="1195">
                  <c:v>-16.459999999999798</c:v>
                </c:pt>
                <c:pt idx="1196">
                  <c:v>-16.4699999999998</c:v>
                </c:pt>
                <c:pt idx="1197">
                  <c:v>-16.479999999999801</c:v>
                </c:pt>
                <c:pt idx="1198">
                  <c:v>-16.489999999999799</c:v>
                </c:pt>
                <c:pt idx="1199">
                  <c:v>-16.499999999999801</c:v>
                </c:pt>
                <c:pt idx="1200">
                  <c:v>-16.509999999999799</c:v>
                </c:pt>
                <c:pt idx="1201">
                  <c:v>-16.519999999999801</c:v>
                </c:pt>
                <c:pt idx="1202">
                  <c:v>-16.529999999999799</c:v>
                </c:pt>
                <c:pt idx="1203">
                  <c:v>-16.5399999999998</c:v>
                </c:pt>
                <c:pt idx="1204">
                  <c:v>-16.549999999999802</c:v>
                </c:pt>
                <c:pt idx="1205">
                  <c:v>-16.5599999999998</c:v>
                </c:pt>
                <c:pt idx="1206">
                  <c:v>-16.569999999999801</c:v>
                </c:pt>
                <c:pt idx="1207">
                  <c:v>-16.579999999999799</c:v>
                </c:pt>
                <c:pt idx="1208">
                  <c:v>-16.5899999999999</c:v>
                </c:pt>
                <c:pt idx="1209">
                  <c:v>-16.599999999999898</c:v>
                </c:pt>
                <c:pt idx="1210">
                  <c:v>-16.6099999999999</c:v>
                </c:pt>
                <c:pt idx="1211">
                  <c:v>-16.619999999999902</c:v>
                </c:pt>
                <c:pt idx="1212">
                  <c:v>-16.6299999999999</c:v>
                </c:pt>
                <c:pt idx="1213">
                  <c:v>-16.639999999999901</c:v>
                </c:pt>
                <c:pt idx="1214">
                  <c:v>-16.649999999999899</c:v>
                </c:pt>
                <c:pt idx="1215">
                  <c:v>-16.659999999999901</c:v>
                </c:pt>
                <c:pt idx="1216">
                  <c:v>-16.669999999999899</c:v>
                </c:pt>
                <c:pt idx="1217">
                  <c:v>-16.6799999999999</c:v>
                </c:pt>
                <c:pt idx="1218">
                  <c:v>-16.689999999999898</c:v>
                </c:pt>
                <c:pt idx="1219">
                  <c:v>-16.6999999999999</c:v>
                </c:pt>
                <c:pt idx="1220">
                  <c:v>-16.709999999999901</c:v>
                </c:pt>
                <c:pt idx="1221">
                  <c:v>-16.719999999999899</c:v>
                </c:pt>
                <c:pt idx="1222">
                  <c:v>-16.729999999999901</c:v>
                </c:pt>
                <c:pt idx="1223">
                  <c:v>-16.739999999999899</c:v>
                </c:pt>
                <c:pt idx="1224">
                  <c:v>-16.749999999999901</c:v>
                </c:pt>
                <c:pt idx="1225">
                  <c:v>-16.759999999999899</c:v>
                </c:pt>
                <c:pt idx="1226">
                  <c:v>-16.7699999999999</c:v>
                </c:pt>
                <c:pt idx="1227">
                  <c:v>-16.869999999999902</c:v>
                </c:pt>
                <c:pt idx="1228">
                  <c:v>-16.8799999999999</c:v>
                </c:pt>
                <c:pt idx="1229">
                  <c:v>-16.889999999999901</c:v>
                </c:pt>
                <c:pt idx="1230">
                  <c:v>-16.899999999999899</c:v>
                </c:pt>
                <c:pt idx="1231">
                  <c:v>-16.909999999999901</c:v>
                </c:pt>
                <c:pt idx="1232">
                  <c:v>-16.919999999999899</c:v>
                </c:pt>
                <c:pt idx="1233">
                  <c:v>-16.9299999999999</c:v>
                </c:pt>
                <c:pt idx="1234">
                  <c:v>-16.939999999999898</c:v>
                </c:pt>
                <c:pt idx="1235">
                  <c:v>-16.9499999999999</c:v>
                </c:pt>
                <c:pt idx="1236">
                  <c:v>-16.959999999999901</c:v>
                </c:pt>
                <c:pt idx="1237">
                  <c:v>-16.969999999999899</c:v>
                </c:pt>
                <c:pt idx="1238">
                  <c:v>-16.979999999999901</c:v>
                </c:pt>
                <c:pt idx="1239">
                  <c:v>-16.989999999999899</c:v>
                </c:pt>
                <c:pt idx="1240">
                  <c:v>-16.999999999999901</c:v>
                </c:pt>
                <c:pt idx="1241">
                  <c:v>-17.009999999999899</c:v>
                </c:pt>
                <c:pt idx="1242">
                  <c:v>-17.0199999999999</c:v>
                </c:pt>
                <c:pt idx="1243">
                  <c:v>-17.029999999999902</c:v>
                </c:pt>
                <c:pt idx="1244">
                  <c:v>-17.0399999999999</c:v>
                </c:pt>
                <c:pt idx="1245">
                  <c:v>-17.049999999999901</c:v>
                </c:pt>
                <c:pt idx="1246">
                  <c:v>-17.059999999999899</c:v>
                </c:pt>
                <c:pt idx="1247">
                  <c:v>-17.159999999999901</c:v>
                </c:pt>
                <c:pt idx="1248">
                  <c:v>-17.169999999999899</c:v>
                </c:pt>
                <c:pt idx="1249">
                  <c:v>-17.1799999999999</c:v>
                </c:pt>
                <c:pt idx="1250">
                  <c:v>-17.189999999999898</c:v>
                </c:pt>
                <c:pt idx="1251">
                  <c:v>-17.1999999999999</c:v>
                </c:pt>
                <c:pt idx="1252">
                  <c:v>-17.209999999999901</c:v>
                </c:pt>
                <c:pt idx="1253">
                  <c:v>-17.219999999999899</c:v>
                </c:pt>
                <c:pt idx="1254">
                  <c:v>-17.229999999999901</c:v>
                </c:pt>
                <c:pt idx="1255">
                  <c:v>-17.239999999999899</c:v>
                </c:pt>
                <c:pt idx="1256">
                  <c:v>-17.249999999999901</c:v>
                </c:pt>
                <c:pt idx="1257">
                  <c:v>-17.259999999999899</c:v>
                </c:pt>
                <c:pt idx="1258">
                  <c:v>-17.2699999999999</c:v>
                </c:pt>
                <c:pt idx="1259">
                  <c:v>-17.279999999999902</c:v>
                </c:pt>
                <c:pt idx="1260">
                  <c:v>-17.2899999999999</c:v>
                </c:pt>
                <c:pt idx="1261">
                  <c:v>-17.299999999999901</c:v>
                </c:pt>
                <c:pt idx="1262">
                  <c:v>-17.309999999999899</c:v>
                </c:pt>
                <c:pt idx="1263">
                  <c:v>-17.319999999999901</c:v>
                </c:pt>
                <c:pt idx="1264">
                  <c:v>-17.329999999999899</c:v>
                </c:pt>
                <c:pt idx="1265">
                  <c:v>-17.3399999999999</c:v>
                </c:pt>
                <c:pt idx="1266">
                  <c:v>-17.349999999999898</c:v>
                </c:pt>
                <c:pt idx="1267">
                  <c:v>-17.3599999999999</c:v>
                </c:pt>
                <c:pt idx="1268">
                  <c:v>-17.369999999999902</c:v>
                </c:pt>
                <c:pt idx="1269">
                  <c:v>-17.3799999999999</c:v>
                </c:pt>
                <c:pt idx="1270">
                  <c:v>-17.389999999999901</c:v>
                </c:pt>
                <c:pt idx="1271">
                  <c:v>-17.399999999999899</c:v>
                </c:pt>
                <c:pt idx="1272">
                  <c:v>-17.41</c:v>
                </c:pt>
                <c:pt idx="1273">
                  <c:v>-17.420000000000002</c:v>
                </c:pt>
                <c:pt idx="1274">
                  <c:v>-17.43</c:v>
                </c:pt>
                <c:pt idx="1275">
                  <c:v>-17.440000000000001</c:v>
                </c:pt>
                <c:pt idx="1276">
                  <c:v>-17.45</c:v>
                </c:pt>
                <c:pt idx="1277">
                  <c:v>-17.46</c:v>
                </c:pt>
                <c:pt idx="1278">
                  <c:v>-17.47</c:v>
                </c:pt>
                <c:pt idx="1279">
                  <c:v>-17.48</c:v>
                </c:pt>
                <c:pt idx="1280">
                  <c:v>-17.489999999999998</c:v>
                </c:pt>
                <c:pt idx="1281">
                  <c:v>-17.5</c:v>
                </c:pt>
                <c:pt idx="1282">
                  <c:v>-17.510000000000002</c:v>
                </c:pt>
                <c:pt idx="1283">
                  <c:v>-17.52</c:v>
                </c:pt>
                <c:pt idx="1284">
                  <c:v>-17.53</c:v>
                </c:pt>
                <c:pt idx="1285">
                  <c:v>-17.54</c:v>
                </c:pt>
                <c:pt idx="1286">
                  <c:v>-17.55</c:v>
                </c:pt>
                <c:pt idx="1287">
                  <c:v>-17.559999999999999</c:v>
                </c:pt>
                <c:pt idx="1288">
                  <c:v>-17.57</c:v>
                </c:pt>
                <c:pt idx="1289">
                  <c:v>-17.579999999999998</c:v>
                </c:pt>
                <c:pt idx="1290">
                  <c:v>-17.59</c:v>
                </c:pt>
                <c:pt idx="1291">
                  <c:v>-17.600000000000001</c:v>
                </c:pt>
                <c:pt idx="1292">
                  <c:v>-17.61</c:v>
                </c:pt>
                <c:pt idx="1293">
                  <c:v>-17.62</c:v>
                </c:pt>
                <c:pt idx="1294">
                  <c:v>-17.63</c:v>
                </c:pt>
                <c:pt idx="1295">
                  <c:v>-17.64</c:v>
                </c:pt>
                <c:pt idx="1296">
                  <c:v>-17.649999999999999</c:v>
                </c:pt>
                <c:pt idx="1297">
                  <c:v>-17.66</c:v>
                </c:pt>
                <c:pt idx="1298">
                  <c:v>-17.670000000000002</c:v>
                </c:pt>
                <c:pt idx="1299">
                  <c:v>-17.68</c:v>
                </c:pt>
                <c:pt idx="1300">
                  <c:v>-17.690000000000001</c:v>
                </c:pt>
                <c:pt idx="1301">
                  <c:v>-17.7</c:v>
                </c:pt>
                <c:pt idx="1302">
                  <c:v>-17.71</c:v>
                </c:pt>
                <c:pt idx="1303">
                  <c:v>-17.72</c:v>
                </c:pt>
                <c:pt idx="1304">
                  <c:v>-17.82</c:v>
                </c:pt>
                <c:pt idx="1305">
                  <c:v>-17.829999999999998</c:v>
                </c:pt>
                <c:pt idx="1306">
                  <c:v>-16.829999999999998</c:v>
                </c:pt>
                <c:pt idx="1307">
                  <c:v>-16.84</c:v>
                </c:pt>
                <c:pt idx="1308">
                  <c:v>-16.850000000000001</c:v>
                </c:pt>
                <c:pt idx="1309">
                  <c:v>-16.86</c:v>
                </c:pt>
                <c:pt idx="1310">
                  <c:v>-16.87</c:v>
                </c:pt>
                <c:pt idx="1311">
                  <c:v>-16.88</c:v>
                </c:pt>
                <c:pt idx="1312">
                  <c:v>-16.89</c:v>
                </c:pt>
                <c:pt idx="1313">
                  <c:v>-16.899999999999999</c:v>
                </c:pt>
                <c:pt idx="1314">
                  <c:v>-16.91</c:v>
                </c:pt>
                <c:pt idx="1315">
                  <c:v>-16.920000000000002</c:v>
                </c:pt>
                <c:pt idx="1316">
                  <c:v>-16.93</c:v>
                </c:pt>
                <c:pt idx="1317">
                  <c:v>-16.940000000000001</c:v>
                </c:pt>
                <c:pt idx="1318">
                  <c:v>-16.95</c:v>
                </c:pt>
                <c:pt idx="1319">
                  <c:v>-16.96</c:v>
                </c:pt>
                <c:pt idx="1320">
                  <c:v>-16.97</c:v>
                </c:pt>
                <c:pt idx="1321">
                  <c:v>-16.98</c:v>
                </c:pt>
                <c:pt idx="1322">
                  <c:v>-16.989999999999998</c:v>
                </c:pt>
                <c:pt idx="1323">
                  <c:v>-17</c:v>
                </c:pt>
                <c:pt idx="1324">
                  <c:v>-17.010000000000002</c:v>
                </c:pt>
                <c:pt idx="1325">
                  <c:v>-17.02</c:v>
                </c:pt>
                <c:pt idx="1326">
                  <c:v>-17.12</c:v>
                </c:pt>
                <c:pt idx="1327">
                  <c:v>-17.13</c:v>
                </c:pt>
                <c:pt idx="1328">
                  <c:v>-17.14</c:v>
                </c:pt>
                <c:pt idx="1329">
                  <c:v>-17.149999999999999</c:v>
                </c:pt>
                <c:pt idx="1330">
                  <c:v>-17.16</c:v>
                </c:pt>
                <c:pt idx="1331">
                  <c:v>-17.170000000000002</c:v>
                </c:pt>
                <c:pt idx="1332">
                  <c:v>-17.18</c:v>
                </c:pt>
                <c:pt idx="1333">
                  <c:v>-17.190000000000001</c:v>
                </c:pt>
                <c:pt idx="1334">
                  <c:v>-17.2</c:v>
                </c:pt>
                <c:pt idx="1335">
                  <c:v>-17.21</c:v>
                </c:pt>
                <c:pt idx="1336">
                  <c:v>-17.22</c:v>
                </c:pt>
                <c:pt idx="1337">
                  <c:v>-17.2300000000001</c:v>
                </c:pt>
                <c:pt idx="1338">
                  <c:v>-17.240000000000101</c:v>
                </c:pt>
                <c:pt idx="1339">
                  <c:v>-17.250000000000099</c:v>
                </c:pt>
                <c:pt idx="1340">
                  <c:v>-17.260000000000101</c:v>
                </c:pt>
                <c:pt idx="1341">
                  <c:v>-17.270000000000099</c:v>
                </c:pt>
                <c:pt idx="1342">
                  <c:v>-17.280000000000101</c:v>
                </c:pt>
                <c:pt idx="1343">
                  <c:v>-17.290000000000099</c:v>
                </c:pt>
                <c:pt idx="1344">
                  <c:v>-17.3000000000001</c:v>
                </c:pt>
                <c:pt idx="1345">
                  <c:v>-17.310000000000102</c:v>
                </c:pt>
                <c:pt idx="1346">
                  <c:v>-17.3200000000001</c:v>
                </c:pt>
                <c:pt idx="1347">
                  <c:v>-17.330000000000101</c:v>
                </c:pt>
                <c:pt idx="1348">
                  <c:v>-17.340000000000099</c:v>
                </c:pt>
                <c:pt idx="1349">
                  <c:v>-17.350000000000101</c:v>
                </c:pt>
                <c:pt idx="1350">
                  <c:v>-17.360000000000099</c:v>
                </c:pt>
                <c:pt idx="1351">
                  <c:v>-17.3700000000001</c:v>
                </c:pt>
                <c:pt idx="1352">
                  <c:v>-17.380000000000098</c:v>
                </c:pt>
                <c:pt idx="1353">
                  <c:v>-17.3900000000001</c:v>
                </c:pt>
                <c:pt idx="1354">
                  <c:v>-17.400000000000102</c:v>
                </c:pt>
                <c:pt idx="1355">
                  <c:v>-17.4100000000001</c:v>
                </c:pt>
                <c:pt idx="1356">
                  <c:v>-17.420000000000101</c:v>
                </c:pt>
                <c:pt idx="1357">
                  <c:v>-17.430000000000099</c:v>
                </c:pt>
                <c:pt idx="1358">
                  <c:v>-17.440000000000101</c:v>
                </c:pt>
                <c:pt idx="1359">
                  <c:v>-17.450000000000099</c:v>
                </c:pt>
                <c:pt idx="1360">
                  <c:v>-17.4600000000001</c:v>
                </c:pt>
                <c:pt idx="1361">
                  <c:v>-17.470000000000098</c:v>
                </c:pt>
                <c:pt idx="1362">
                  <c:v>-17.4800000000001</c:v>
                </c:pt>
                <c:pt idx="1363">
                  <c:v>-17.490000000000101</c:v>
                </c:pt>
                <c:pt idx="1364">
                  <c:v>-17.500000000000099</c:v>
                </c:pt>
                <c:pt idx="1365">
                  <c:v>-17.510000000000101</c:v>
                </c:pt>
                <c:pt idx="1366">
                  <c:v>-17.520000000000099</c:v>
                </c:pt>
                <c:pt idx="1367">
                  <c:v>-17.530000000000101</c:v>
                </c:pt>
                <c:pt idx="1368">
                  <c:v>-17.540000000000099</c:v>
                </c:pt>
                <c:pt idx="1369">
                  <c:v>-17.5500000000001</c:v>
                </c:pt>
                <c:pt idx="1370">
                  <c:v>-17.560000000000102</c:v>
                </c:pt>
                <c:pt idx="1371">
                  <c:v>-17.5700000000001</c:v>
                </c:pt>
                <c:pt idx="1372">
                  <c:v>-17.580000000000101</c:v>
                </c:pt>
                <c:pt idx="1373">
                  <c:v>-17.590000000000099</c:v>
                </c:pt>
                <c:pt idx="1374">
                  <c:v>-17.600000000000101</c:v>
                </c:pt>
                <c:pt idx="1375">
                  <c:v>-17.610000000000099</c:v>
                </c:pt>
                <c:pt idx="1376">
                  <c:v>-17.6200000000001</c:v>
                </c:pt>
                <c:pt idx="1377">
                  <c:v>-17.630000000000098</c:v>
                </c:pt>
                <c:pt idx="1378">
                  <c:v>-17.6400000000001</c:v>
                </c:pt>
                <c:pt idx="1379">
                  <c:v>-17.650000000000102</c:v>
                </c:pt>
                <c:pt idx="1380">
                  <c:v>-17.6600000000001</c:v>
                </c:pt>
                <c:pt idx="1381">
                  <c:v>-17.670000000000101</c:v>
                </c:pt>
                <c:pt idx="1382">
                  <c:v>-17.680000000000099</c:v>
                </c:pt>
                <c:pt idx="1383">
                  <c:v>-17.690000000000101</c:v>
                </c:pt>
                <c:pt idx="1384">
                  <c:v>-17.700000000000099</c:v>
                </c:pt>
                <c:pt idx="1385">
                  <c:v>-17.7100000000001</c:v>
                </c:pt>
                <c:pt idx="1386">
                  <c:v>-17.720000000000098</c:v>
                </c:pt>
                <c:pt idx="1387">
                  <c:v>-17.7300000000001</c:v>
                </c:pt>
                <c:pt idx="1388">
                  <c:v>-17.740000000000101</c:v>
                </c:pt>
                <c:pt idx="1389">
                  <c:v>-17.750000000000099</c:v>
                </c:pt>
                <c:pt idx="1390">
                  <c:v>-17.760000000000101</c:v>
                </c:pt>
                <c:pt idx="1391">
                  <c:v>-17.770000000000099</c:v>
                </c:pt>
                <c:pt idx="1392">
                  <c:v>-17.780000000000101</c:v>
                </c:pt>
                <c:pt idx="1393">
                  <c:v>-17.790000000000099</c:v>
                </c:pt>
                <c:pt idx="1394">
                  <c:v>-17.8000000000001</c:v>
                </c:pt>
                <c:pt idx="1395">
                  <c:v>-17.810000000000102</c:v>
                </c:pt>
                <c:pt idx="1396">
                  <c:v>-17.8200000000001</c:v>
                </c:pt>
                <c:pt idx="1397">
                  <c:v>-17.830000000000101</c:v>
                </c:pt>
                <c:pt idx="1398">
                  <c:v>-17.840000000000099</c:v>
                </c:pt>
                <c:pt idx="1399">
                  <c:v>-17.850000000000101</c:v>
                </c:pt>
                <c:pt idx="1400">
                  <c:v>-17.860000000000099</c:v>
                </c:pt>
                <c:pt idx="1401">
                  <c:v>-17.8700000000002</c:v>
                </c:pt>
                <c:pt idx="1402">
                  <c:v>-17.880000000000202</c:v>
                </c:pt>
                <c:pt idx="1403">
                  <c:v>-17.8900000000002</c:v>
                </c:pt>
                <c:pt idx="1404">
                  <c:v>-17.900000000000201</c:v>
                </c:pt>
                <c:pt idx="1405">
                  <c:v>-17.910000000000199</c:v>
                </c:pt>
                <c:pt idx="1406">
                  <c:v>-17.920000000000201</c:v>
                </c:pt>
                <c:pt idx="1407">
                  <c:v>-16.920000000000201</c:v>
                </c:pt>
                <c:pt idx="1408">
                  <c:v>-16.930000000000199</c:v>
                </c:pt>
                <c:pt idx="1409">
                  <c:v>-16.9400000000002</c:v>
                </c:pt>
                <c:pt idx="1410">
                  <c:v>-16.950000000000198</c:v>
                </c:pt>
                <c:pt idx="1411">
                  <c:v>-16.9600000000002</c:v>
                </c:pt>
                <c:pt idx="1412">
                  <c:v>-16.970000000000201</c:v>
                </c:pt>
                <c:pt idx="1413">
                  <c:v>-16.980000000000199</c:v>
                </c:pt>
                <c:pt idx="1414">
                  <c:v>-16.990000000000201</c:v>
                </c:pt>
                <c:pt idx="1415">
                  <c:v>-17.000000000000199</c:v>
                </c:pt>
                <c:pt idx="1416">
                  <c:v>-17.010000000000201</c:v>
                </c:pt>
                <c:pt idx="1417">
                  <c:v>-17.020000000000199</c:v>
                </c:pt>
                <c:pt idx="1418">
                  <c:v>-17.0300000000002</c:v>
                </c:pt>
                <c:pt idx="1419">
                  <c:v>-17.040000000000202</c:v>
                </c:pt>
                <c:pt idx="1420">
                  <c:v>-17.0500000000002</c:v>
                </c:pt>
                <c:pt idx="1421">
                  <c:v>-17.060000000000201</c:v>
                </c:pt>
                <c:pt idx="1422">
                  <c:v>-17.070000000000199</c:v>
                </c:pt>
                <c:pt idx="1423">
                  <c:v>-17.080000000000201</c:v>
                </c:pt>
                <c:pt idx="1424">
                  <c:v>-17.090000000000199</c:v>
                </c:pt>
                <c:pt idx="1425">
                  <c:v>-17.1000000000002</c:v>
                </c:pt>
                <c:pt idx="1426">
                  <c:v>-17.110000000000198</c:v>
                </c:pt>
                <c:pt idx="1427">
                  <c:v>-17.1200000000002</c:v>
                </c:pt>
                <c:pt idx="1428">
                  <c:v>-17.130000000000202</c:v>
                </c:pt>
                <c:pt idx="1429">
                  <c:v>-17.1400000000002</c:v>
                </c:pt>
                <c:pt idx="1430">
                  <c:v>-17.150000000000201</c:v>
                </c:pt>
                <c:pt idx="1431">
                  <c:v>-17.160000000000199</c:v>
                </c:pt>
                <c:pt idx="1432">
                  <c:v>-17.170000000000201</c:v>
                </c:pt>
                <c:pt idx="1433">
                  <c:v>-17.180000000000199</c:v>
                </c:pt>
                <c:pt idx="1434">
                  <c:v>-17.1900000000002</c:v>
                </c:pt>
                <c:pt idx="1435">
                  <c:v>-17.200000000000198</c:v>
                </c:pt>
                <c:pt idx="1436">
                  <c:v>-17.2100000000002</c:v>
                </c:pt>
                <c:pt idx="1437">
                  <c:v>-17.220000000000201</c:v>
                </c:pt>
                <c:pt idx="1438">
                  <c:v>-17.230000000000199</c:v>
                </c:pt>
                <c:pt idx="1439">
                  <c:v>-17.240000000000201</c:v>
                </c:pt>
                <c:pt idx="1440">
                  <c:v>-17.250000000000199</c:v>
                </c:pt>
                <c:pt idx="1441">
                  <c:v>-17.260000000000201</c:v>
                </c:pt>
                <c:pt idx="1442">
                  <c:v>-17.270000000000199</c:v>
                </c:pt>
                <c:pt idx="1443">
                  <c:v>-17.2800000000002</c:v>
                </c:pt>
                <c:pt idx="1444">
                  <c:v>-17.290000000000202</c:v>
                </c:pt>
                <c:pt idx="1445">
                  <c:v>-17.3000000000002</c:v>
                </c:pt>
                <c:pt idx="1446">
                  <c:v>-17.310000000000201</c:v>
                </c:pt>
                <c:pt idx="1447">
                  <c:v>-17.320000000000199</c:v>
                </c:pt>
                <c:pt idx="1448">
                  <c:v>-17.330000000000201</c:v>
                </c:pt>
                <c:pt idx="1449">
                  <c:v>-17.340000000000199</c:v>
                </c:pt>
                <c:pt idx="1450">
                  <c:v>-17.3500000000002</c:v>
                </c:pt>
                <c:pt idx="1451">
                  <c:v>-17.360000000000198</c:v>
                </c:pt>
                <c:pt idx="1452">
                  <c:v>-17.3700000000002</c:v>
                </c:pt>
                <c:pt idx="1453">
                  <c:v>-17.380000000000202</c:v>
                </c:pt>
                <c:pt idx="1454">
                  <c:v>-17.3900000000002</c:v>
                </c:pt>
                <c:pt idx="1455">
                  <c:v>-17.400000000000201</c:v>
                </c:pt>
                <c:pt idx="1456">
                  <c:v>-17.410000000000199</c:v>
                </c:pt>
                <c:pt idx="1457">
                  <c:v>-17.420000000000201</c:v>
                </c:pt>
                <c:pt idx="1458">
                  <c:v>-17.430000000000199</c:v>
                </c:pt>
                <c:pt idx="1459">
                  <c:v>-17.4400000000002</c:v>
                </c:pt>
                <c:pt idx="1460">
                  <c:v>-17.450000000000198</c:v>
                </c:pt>
                <c:pt idx="1461">
                  <c:v>-17.4600000000002</c:v>
                </c:pt>
                <c:pt idx="1462">
                  <c:v>-17.470000000000201</c:v>
                </c:pt>
                <c:pt idx="1463">
                  <c:v>-17.480000000000199</c:v>
                </c:pt>
                <c:pt idx="1464">
                  <c:v>-17.580000000000201</c:v>
                </c:pt>
                <c:pt idx="1465">
                  <c:v>-17.590000000000199</c:v>
                </c:pt>
                <c:pt idx="1466">
                  <c:v>-17.6000000000003</c:v>
                </c:pt>
                <c:pt idx="1467">
                  <c:v>-17.610000000000301</c:v>
                </c:pt>
                <c:pt idx="1468">
                  <c:v>-17.620000000000299</c:v>
                </c:pt>
                <c:pt idx="1469">
                  <c:v>-17.630000000000301</c:v>
                </c:pt>
                <c:pt idx="1470">
                  <c:v>-17.640000000000299</c:v>
                </c:pt>
                <c:pt idx="1471">
                  <c:v>-17.650000000000301</c:v>
                </c:pt>
                <c:pt idx="1472">
                  <c:v>-17.660000000000299</c:v>
                </c:pt>
                <c:pt idx="1473">
                  <c:v>-17.6700000000003</c:v>
                </c:pt>
                <c:pt idx="1474">
                  <c:v>-17.680000000000302</c:v>
                </c:pt>
                <c:pt idx="1475">
                  <c:v>-17.6900000000003</c:v>
                </c:pt>
                <c:pt idx="1476">
                  <c:v>-17.700000000000301</c:v>
                </c:pt>
                <c:pt idx="1477">
                  <c:v>-17.710000000000299</c:v>
                </c:pt>
                <c:pt idx="1478">
                  <c:v>-17.720000000000301</c:v>
                </c:pt>
                <c:pt idx="1479">
                  <c:v>-17.730000000000299</c:v>
                </c:pt>
                <c:pt idx="1480">
                  <c:v>-17.7400000000003</c:v>
                </c:pt>
                <c:pt idx="1481">
                  <c:v>-17.750000000000298</c:v>
                </c:pt>
                <c:pt idx="1482">
                  <c:v>-17.7600000000003</c:v>
                </c:pt>
                <c:pt idx="1483">
                  <c:v>-17.770000000000302</c:v>
                </c:pt>
                <c:pt idx="1484">
                  <c:v>-17.7800000000003</c:v>
                </c:pt>
                <c:pt idx="1485">
                  <c:v>-17.790000000000301</c:v>
                </c:pt>
                <c:pt idx="1486">
                  <c:v>-17.800000000000299</c:v>
                </c:pt>
                <c:pt idx="1487">
                  <c:v>-17.810000000000301</c:v>
                </c:pt>
                <c:pt idx="1488">
                  <c:v>-17.820000000000299</c:v>
                </c:pt>
                <c:pt idx="1489">
                  <c:v>-17.8300000000003</c:v>
                </c:pt>
                <c:pt idx="1490">
                  <c:v>-17.840000000000298</c:v>
                </c:pt>
                <c:pt idx="1491">
                  <c:v>-17.8500000000003</c:v>
                </c:pt>
                <c:pt idx="1492">
                  <c:v>-17.860000000000301</c:v>
                </c:pt>
                <c:pt idx="1493">
                  <c:v>-17.870000000000299</c:v>
                </c:pt>
                <c:pt idx="1494">
                  <c:v>-17.880000000000301</c:v>
                </c:pt>
                <c:pt idx="1495">
                  <c:v>-17.890000000000299</c:v>
                </c:pt>
                <c:pt idx="1496">
                  <c:v>-17.900000000000301</c:v>
                </c:pt>
                <c:pt idx="1497">
                  <c:v>-17.910000000000299</c:v>
                </c:pt>
                <c:pt idx="1498">
                  <c:v>-17.9200000000003</c:v>
                </c:pt>
                <c:pt idx="1499">
                  <c:v>-17.930000000000302</c:v>
                </c:pt>
                <c:pt idx="1500">
                  <c:v>-17.9400000000003</c:v>
                </c:pt>
                <c:pt idx="1501">
                  <c:v>-17.950000000000301</c:v>
                </c:pt>
                <c:pt idx="1502">
                  <c:v>-17.960000000000299</c:v>
                </c:pt>
                <c:pt idx="1503">
                  <c:v>-17.970000000000301</c:v>
                </c:pt>
                <c:pt idx="1504">
                  <c:v>-17.980000000000299</c:v>
                </c:pt>
                <c:pt idx="1505">
                  <c:v>-17.9900000000003</c:v>
                </c:pt>
                <c:pt idx="1506">
                  <c:v>-18.000000000000298</c:v>
                </c:pt>
                <c:pt idx="1507">
                  <c:v>-18.0100000000003</c:v>
                </c:pt>
                <c:pt idx="1508">
                  <c:v>-18.020000000000302</c:v>
                </c:pt>
                <c:pt idx="1509">
                  <c:v>-18.0300000000003</c:v>
                </c:pt>
                <c:pt idx="1510">
                  <c:v>-18.040000000000301</c:v>
                </c:pt>
                <c:pt idx="1511">
                  <c:v>-18.050000000000299</c:v>
                </c:pt>
                <c:pt idx="1512">
                  <c:v>-18.060000000000301</c:v>
                </c:pt>
                <c:pt idx="1513">
                  <c:v>-18.070000000000299</c:v>
                </c:pt>
                <c:pt idx="1514">
                  <c:v>-18.0800000000003</c:v>
                </c:pt>
                <c:pt idx="1515">
                  <c:v>-18.090000000000298</c:v>
                </c:pt>
                <c:pt idx="1516">
                  <c:v>-18.1000000000003</c:v>
                </c:pt>
                <c:pt idx="1517">
                  <c:v>-18.110000000000301</c:v>
                </c:pt>
                <c:pt idx="1518">
                  <c:v>-18.120000000000299</c:v>
                </c:pt>
                <c:pt idx="1519">
                  <c:v>-18.130000000000301</c:v>
                </c:pt>
                <c:pt idx="1520">
                  <c:v>-18.140000000000299</c:v>
                </c:pt>
                <c:pt idx="1521">
                  <c:v>-18.150000000000301</c:v>
                </c:pt>
                <c:pt idx="1522">
                  <c:v>-18.160000000000299</c:v>
                </c:pt>
                <c:pt idx="1523">
                  <c:v>-18.1700000000003</c:v>
                </c:pt>
                <c:pt idx="1524">
                  <c:v>-18.180000000000302</c:v>
                </c:pt>
                <c:pt idx="1525">
                  <c:v>-18.1900000000003</c:v>
                </c:pt>
                <c:pt idx="1526">
                  <c:v>-18.200000000000301</c:v>
                </c:pt>
                <c:pt idx="1527">
                  <c:v>-18.210000000000299</c:v>
                </c:pt>
                <c:pt idx="1528">
                  <c:v>-18.220000000000301</c:v>
                </c:pt>
                <c:pt idx="1529">
                  <c:v>-18.230000000000299</c:v>
                </c:pt>
                <c:pt idx="1530">
                  <c:v>-18.2400000000004</c:v>
                </c:pt>
                <c:pt idx="1531">
                  <c:v>-18.250000000000401</c:v>
                </c:pt>
                <c:pt idx="1532">
                  <c:v>-18.260000000000399</c:v>
                </c:pt>
                <c:pt idx="1533">
                  <c:v>-18.270000000000401</c:v>
                </c:pt>
                <c:pt idx="1534">
                  <c:v>-18.280000000000399</c:v>
                </c:pt>
                <c:pt idx="1535">
                  <c:v>-18.290000000000401</c:v>
                </c:pt>
                <c:pt idx="1536">
                  <c:v>-18.300000000000399</c:v>
                </c:pt>
                <c:pt idx="1537">
                  <c:v>-18.3100000000004</c:v>
                </c:pt>
                <c:pt idx="1538">
                  <c:v>-17.3100000000004</c:v>
                </c:pt>
                <c:pt idx="1539">
                  <c:v>-17.320000000000402</c:v>
                </c:pt>
                <c:pt idx="1540">
                  <c:v>-17.3300000000004</c:v>
                </c:pt>
                <c:pt idx="1541">
                  <c:v>-17.340000000000401</c:v>
                </c:pt>
                <c:pt idx="1542">
                  <c:v>-17.350000000000399</c:v>
                </c:pt>
                <c:pt idx="1543">
                  <c:v>-17.360000000000401</c:v>
                </c:pt>
                <c:pt idx="1544">
                  <c:v>-17.370000000000399</c:v>
                </c:pt>
                <c:pt idx="1545">
                  <c:v>-17.3800000000004</c:v>
                </c:pt>
                <c:pt idx="1546">
                  <c:v>-17.390000000000398</c:v>
                </c:pt>
                <c:pt idx="1547">
                  <c:v>-17.4000000000004</c:v>
                </c:pt>
                <c:pt idx="1548">
                  <c:v>-17.410000000000402</c:v>
                </c:pt>
                <c:pt idx="1549">
                  <c:v>-17.4200000000004</c:v>
                </c:pt>
                <c:pt idx="1550">
                  <c:v>-17.430000000000401</c:v>
                </c:pt>
                <c:pt idx="1551">
                  <c:v>-17.440000000000399</c:v>
                </c:pt>
                <c:pt idx="1552">
                  <c:v>-17.450000000000401</c:v>
                </c:pt>
                <c:pt idx="1553">
                  <c:v>-17.460000000000399</c:v>
                </c:pt>
                <c:pt idx="1554">
                  <c:v>-17.4700000000004</c:v>
                </c:pt>
                <c:pt idx="1555">
                  <c:v>-17.480000000000398</c:v>
                </c:pt>
                <c:pt idx="1556">
                  <c:v>-17.5800000000004</c:v>
                </c:pt>
                <c:pt idx="1557">
                  <c:v>-17.590000000000401</c:v>
                </c:pt>
                <c:pt idx="1558">
                  <c:v>-17.690000000000399</c:v>
                </c:pt>
                <c:pt idx="1559">
                  <c:v>-17.700000000000401</c:v>
                </c:pt>
                <c:pt idx="1560">
                  <c:v>-17.710000000000399</c:v>
                </c:pt>
                <c:pt idx="1561">
                  <c:v>-17.8100000000004</c:v>
                </c:pt>
                <c:pt idx="1562">
                  <c:v>-17.820000000000402</c:v>
                </c:pt>
                <c:pt idx="1563">
                  <c:v>-17.9200000000004</c:v>
                </c:pt>
                <c:pt idx="1564">
                  <c:v>-17.930000000000401</c:v>
                </c:pt>
                <c:pt idx="1565">
                  <c:v>-18.030000000000399</c:v>
                </c:pt>
                <c:pt idx="1566">
                  <c:v>-18.040000000000401</c:v>
                </c:pt>
                <c:pt idx="1567">
                  <c:v>-18.140000000000398</c:v>
                </c:pt>
                <c:pt idx="1568">
                  <c:v>-18.1500000000004</c:v>
                </c:pt>
                <c:pt idx="1569">
                  <c:v>-18.250000000000401</c:v>
                </c:pt>
                <c:pt idx="1570">
                  <c:v>-18.260000000000399</c:v>
                </c:pt>
                <c:pt idx="1571">
                  <c:v>-18.360000000000401</c:v>
                </c:pt>
                <c:pt idx="1572">
                  <c:v>-18.370000000000399</c:v>
                </c:pt>
                <c:pt idx="1573">
                  <c:v>-18.4700000000004</c:v>
                </c:pt>
                <c:pt idx="1574">
                  <c:v>-18.480000000000398</c:v>
                </c:pt>
                <c:pt idx="1575">
                  <c:v>-18.5800000000004</c:v>
                </c:pt>
                <c:pt idx="1576">
                  <c:v>-18.590000000000401</c:v>
                </c:pt>
                <c:pt idx="1577">
                  <c:v>-18.690000000000399</c:v>
                </c:pt>
                <c:pt idx="1578">
                  <c:v>-18.700000000000401</c:v>
                </c:pt>
                <c:pt idx="1579">
                  <c:v>-18.800000000000399</c:v>
                </c:pt>
                <c:pt idx="1580">
                  <c:v>-18.8100000000004</c:v>
                </c:pt>
                <c:pt idx="1581">
                  <c:v>-18.910000000000402</c:v>
                </c:pt>
                <c:pt idx="1582">
                  <c:v>-18.9200000000004</c:v>
                </c:pt>
                <c:pt idx="1583">
                  <c:v>-19.020000000000401</c:v>
                </c:pt>
                <c:pt idx="1584">
                  <c:v>-19.030000000000399</c:v>
                </c:pt>
                <c:pt idx="1585">
                  <c:v>-19.1300000000004</c:v>
                </c:pt>
                <c:pt idx="1586">
                  <c:v>-19.140000000000398</c:v>
                </c:pt>
                <c:pt idx="1587">
                  <c:v>-19.1500000000004</c:v>
                </c:pt>
                <c:pt idx="1588">
                  <c:v>-19.160000000000402</c:v>
                </c:pt>
                <c:pt idx="1589">
                  <c:v>-19.260000000000399</c:v>
                </c:pt>
                <c:pt idx="1590">
                  <c:v>-19.270000000000401</c:v>
                </c:pt>
                <c:pt idx="1591">
                  <c:v>-19.280000000000399</c:v>
                </c:pt>
                <c:pt idx="1592">
                  <c:v>-18.280000000000399</c:v>
                </c:pt>
                <c:pt idx="1593">
                  <c:v>-18.290000000000401</c:v>
                </c:pt>
                <c:pt idx="1594">
                  <c:v>-18.300000000000399</c:v>
                </c:pt>
                <c:pt idx="1595">
                  <c:v>-18.3100000000004</c:v>
                </c:pt>
                <c:pt idx="1596">
                  <c:v>-18.320000000000402</c:v>
                </c:pt>
                <c:pt idx="1597">
                  <c:v>-18.3300000000004</c:v>
                </c:pt>
                <c:pt idx="1598">
                  <c:v>-18.340000000000501</c:v>
                </c:pt>
                <c:pt idx="1599">
                  <c:v>-18.350000000000499</c:v>
                </c:pt>
                <c:pt idx="1600">
                  <c:v>-18.3600000000005</c:v>
                </c:pt>
                <c:pt idx="1601">
                  <c:v>-18.370000000000498</c:v>
                </c:pt>
                <c:pt idx="1602">
                  <c:v>-18.3800000000005</c:v>
                </c:pt>
                <c:pt idx="1603">
                  <c:v>-18.390000000000502</c:v>
                </c:pt>
                <c:pt idx="1604">
                  <c:v>-18.4000000000005</c:v>
                </c:pt>
                <c:pt idx="1605">
                  <c:v>-18.410000000000501</c:v>
                </c:pt>
                <c:pt idx="1606">
                  <c:v>-18.420000000000499</c:v>
                </c:pt>
                <c:pt idx="1607">
                  <c:v>-18.430000000000501</c:v>
                </c:pt>
                <c:pt idx="1608">
                  <c:v>-18.440000000000499</c:v>
                </c:pt>
                <c:pt idx="1609">
                  <c:v>-18.4500000000005</c:v>
                </c:pt>
                <c:pt idx="1610">
                  <c:v>-18.460000000000498</c:v>
                </c:pt>
                <c:pt idx="1611">
                  <c:v>-18.4700000000005</c:v>
                </c:pt>
                <c:pt idx="1612">
                  <c:v>-18.480000000000501</c:v>
                </c:pt>
                <c:pt idx="1613">
                  <c:v>-18.490000000000499</c:v>
                </c:pt>
                <c:pt idx="1614">
                  <c:v>-18.500000000000501</c:v>
                </c:pt>
                <c:pt idx="1615">
                  <c:v>-18.510000000000499</c:v>
                </c:pt>
                <c:pt idx="1616">
                  <c:v>-18.520000000000501</c:v>
                </c:pt>
                <c:pt idx="1617">
                  <c:v>-18.530000000000499</c:v>
                </c:pt>
                <c:pt idx="1618">
                  <c:v>-18.5400000000005</c:v>
                </c:pt>
                <c:pt idx="1619">
                  <c:v>-18.550000000000502</c:v>
                </c:pt>
                <c:pt idx="1620">
                  <c:v>-18.5600000000005</c:v>
                </c:pt>
                <c:pt idx="1621">
                  <c:v>-18.570000000000501</c:v>
                </c:pt>
                <c:pt idx="1622">
                  <c:v>-18.580000000000499</c:v>
                </c:pt>
                <c:pt idx="1623">
                  <c:v>-18.590000000000501</c:v>
                </c:pt>
                <c:pt idx="1624">
                  <c:v>-18.600000000000499</c:v>
                </c:pt>
                <c:pt idx="1625">
                  <c:v>-18.6100000000005</c:v>
                </c:pt>
                <c:pt idx="1626">
                  <c:v>-18.620000000000498</c:v>
                </c:pt>
                <c:pt idx="1627">
                  <c:v>-18.6300000000005</c:v>
                </c:pt>
                <c:pt idx="1628">
                  <c:v>-18.640000000000502</c:v>
                </c:pt>
                <c:pt idx="1629">
                  <c:v>-18.6500000000005</c:v>
                </c:pt>
                <c:pt idx="1630">
                  <c:v>-18.660000000000501</c:v>
                </c:pt>
                <c:pt idx="1631">
                  <c:v>-18.670000000000499</c:v>
                </c:pt>
                <c:pt idx="1632">
                  <c:v>-18.680000000000501</c:v>
                </c:pt>
                <c:pt idx="1633">
                  <c:v>-18.690000000000499</c:v>
                </c:pt>
                <c:pt idx="1634">
                  <c:v>-18.7000000000005</c:v>
                </c:pt>
                <c:pt idx="1635">
                  <c:v>-18.710000000000498</c:v>
                </c:pt>
                <c:pt idx="1636">
                  <c:v>-18.7200000000005</c:v>
                </c:pt>
                <c:pt idx="1637">
                  <c:v>-18.730000000000501</c:v>
                </c:pt>
                <c:pt idx="1638">
                  <c:v>-18.740000000000499</c:v>
                </c:pt>
                <c:pt idx="1639">
                  <c:v>-18.750000000000501</c:v>
                </c:pt>
                <c:pt idx="1640">
                  <c:v>-18.760000000000499</c:v>
                </c:pt>
                <c:pt idx="1641">
                  <c:v>-18.770000000000501</c:v>
                </c:pt>
                <c:pt idx="1642">
                  <c:v>-18.780000000000499</c:v>
                </c:pt>
                <c:pt idx="1643">
                  <c:v>-18.7900000000005</c:v>
                </c:pt>
                <c:pt idx="1644">
                  <c:v>-18.800000000000502</c:v>
                </c:pt>
                <c:pt idx="1645">
                  <c:v>-18.8100000000005</c:v>
                </c:pt>
                <c:pt idx="1646">
                  <c:v>-18.820000000000501</c:v>
                </c:pt>
                <c:pt idx="1647">
                  <c:v>-18.830000000000499</c:v>
                </c:pt>
                <c:pt idx="1648">
                  <c:v>-18.840000000000501</c:v>
                </c:pt>
                <c:pt idx="1649">
                  <c:v>-18.850000000000499</c:v>
                </c:pt>
                <c:pt idx="1650">
                  <c:v>-18.8600000000005</c:v>
                </c:pt>
                <c:pt idx="1651">
                  <c:v>-18.870000000000498</c:v>
                </c:pt>
                <c:pt idx="1652">
                  <c:v>-18.8800000000005</c:v>
                </c:pt>
                <c:pt idx="1653">
                  <c:v>-18.890000000000502</c:v>
                </c:pt>
                <c:pt idx="1654">
                  <c:v>-18.9000000000005</c:v>
                </c:pt>
                <c:pt idx="1655">
                  <c:v>-18.910000000000501</c:v>
                </c:pt>
                <c:pt idx="1656">
                  <c:v>-18.920000000000499</c:v>
                </c:pt>
                <c:pt idx="1657">
                  <c:v>-18.930000000000501</c:v>
                </c:pt>
                <c:pt idx="1658">
                  <c:v>-18.940000000000499</c:v>
                </c:pt>
                <c:pt idx="1659">
                  <c:v>-18.9500000000005</c:v>
                </c:pt>
                <c:pt idx="1660">
                  <c:v>-18.960000000000498</c:v>
                </c:pt>
                <c:pt idx="1661">
                  <c:v>-18.970000000000599</c:v>
                </c:pt>
                <c:pt idx="1662">
                  <c:v>-18.980000000000601</c:v>
                </c:pt>
                <c:pt idx="1663">
                  <c:v>-18.990000000000599</c:v>
                </c:pt>
                <c:pt idx="1664">
                  <c:v>-19.0000000000006</c:v>
                </c:pt>
                <c:pt idx="1665">
                  <c:v>-19.010000000000598</c:v>
                </c:pt>
                <c:pt idx="1666">
                  <c:v>-19.0200000000006</c:v>
                </c:pt>
                <c:pt idx="1667">
                  <c:v>-19.030000000000602</c:v>
                </c:pt>
                <c:pt idx="1668">
                  <c:v>-19.0400000000006</c:v>
                </c:pt>
                <c:pt idx="1669">
                  <c:v>-19.050000000000601</c:v>
                </c:pt>
                <c:pt idx="1670">
                  <c:v>-19.060000000000599</c:v>
                </c:pt>
                <c:pt idx="1671">
                  <c:v>-19.070000000000601</c:v>
                </c:pt>
                <c:pt idx="1672">
                  <c:v>-19.080000000000599</c:v>
                </c:pt>
                <c:pt idx="1673">
                  <c:v>-19.0900000000006</c:v>
                </c:pt>
                <c:pt idx="1674">
                  <c:v>-19.100000000000598</c:v>
                </c:pt>
                <c:pt idx="1675">
                  <c:v>-19.1100000000006</c:v>
                </c:pt>
                <c:pt idx="1676">
                  <c:v>-18.1100000000006</c:v>
                </c:pt>
                <c:pt idx="1677">
                  <c:v>-18.120000000000601</c:v>
                </c:pt>
                <c:pt idx="1678">
                  <c:v>-18.130000000000599</c:v>
                </c:pt>
                <c:pt idx="1679">
                  <c:v>-18.140000000000601</c:v>
                </c:pt>
                <c:pt idx="1680">
                  <c:v>-18.150000000000599</c:v>
                </c:pt>
                <c:pt idx="1681">
                  <c:v>-18.160000000000601</c:v>
                </c:pt>
                <c:pt idx="1682">
                  <c:v>-18.170000000000599</c:v>
                </c:pt>
                <c:pt idx="1683">
                  <c:v>-18.1800000000006</c:v>
                </c:pt>
                <c:pt idx="1684">
                  <c:v>-18.190000000000602</c:v>
                </c:pt>
                <c:pt idx="1685">
                  <c:v>-18.2000000000006</c:v>
                </c:pt>
                <c:pt idx="1686">
                  <c:v>-18.210000000000601</c:v>
                </c:pt>
                <c:pt idx="1687">
                  <c:v>-18.220000000000599</c:v>
                </c:pt>
                <c:pt idx="1688">
                  <c:v>-18.230000000000601</c:v>
                </c:pt>
                <c:pt idx="1689">
                  <c:v>-18.240000000000599</c:v>
                </c:pt>
                <c:pt idx="1690">
                  <c:v>-18.2500000000006</c:v>
                </c:pt>
                <c:pt idx="1691">
                  <c:v>-18.260000000000598</c:v>
                </c:pt>
                <c:pt idx="1692">
                  <c:v>-18.2700000000006</c:v>
                </c:pt>
                <c:pt idx="1693">
                  <c:v>-18.280000000000602</c:v>
                </c:pt>
                <c:pt idx="1694">
                  <c:v>-18.2900000000006</c:v>
                </c:pt>
                <c:pt idx="1695">
                  <c:v>-18.300000000000601</c:v>
                </c:pt>
                <c:pt idx="1696">
                  <c:v>-18.310000000000599</c:v>
                </c:pt>
                <c:pt idx="1697">
                  <c:v>-18.320000000000601</c:v>
                </c:pt>
                <c:pt idx="1698">
                  <c:v>-18.330000000000599</c:v>
                </c:pt>
                <c:pt idx="1699">
                  <c:v>-18.3400000000006</c:v>
                </c:pt>
                <c:pt idx="1700">
                  <c:v>-18.350000000000598</c:v>
                </c:pt>
                <c:pt idx="1701">
                  <c:v>-18.3600000000006</c:v>
                </c:pt>
                <c:pt idx="1702">
                  <c:v>-18.370000000000601</c:v>
                </c:pt>
                <c:pt idx="1703">
                  <c:v>-18.380000000000599</c:v>
                </c:pt>
                <c:pt idx="1704">
                  <c:v>-18.390000000000601</c:v>
                </c:pt>
                <c:pt idx="1705">
                  <c:v>-18.400000000000599</c:v>
                </c:pt>
                <c:pt idx="1706">
                  <c:v>-18.410000000000601</c:v>
                </c:pt>
                <c:pt idx="1707">
                  <c:v>-18.420000000000599</c:v>
                </c:pt>
                <c:pt idx="1708">
                  <c:v>-18.4300000000006</c:v>
                </c:pt>
                <c:pt idx="1709">
                  <c:v>-18.440000000000602</c:v>
                </c:pt>
                <c:pt idx="1710">
                  <c:v>-18.4500000000006</c:v>
                </c:pt>
                <c:pt idx="1711">
                  <c:v>-18.460000000000601</c:v>
                </c:pt>
                <c:pt idx="1712">
                  <c:v>-18.470000000000599</c:v>
                </c:pt>
                <c:pt idx="1713">
                  <c:v>-18.480000000000601</c:v>
                </c:pt>
                <c:pt idx="1714">
                  <c:v>-18.490000000000599</c:v>
                </c:pt>
                <c:pt idx="1715">
                  <c:v>-18.5000000000006</c:v>
                </c:pt>
                <c:pt idx="1716">
                  <c:v>-18.510000000000598</c:v>
                </c:pt>
                <c:pt idx="1717">
                  <c:v>-18.5200000000006</c:v>
                </c:pt>
                <c:pt idx="1718">
                  <c:v>-18.530000000000602</c:v>
                </c:pt>
                <c:pt idx="1719">
                  <c:v>-18.5400000000006</c:v>
                </c:pt>
                <c:pt idx="1720">
                  <c:v>-18.550000000000601</c:v>
                </c:pt>
                <c:pt idx="1721">
                  <c:v>-18.560000000000599</c:v>
                </c:pt>
                <c:pt idx="1722">
                  <c:v>-18.570000000000601</c:v>
                </c:pt>
                <c:pt idx="1723">
                  <c:v>-18.580000000000599</c:v>
                </c:pt>
                <c:pt idx="1724">
                  <c:v>-18.5900000000006</c:v>
                </c:pt>
                <c:pt idx="1725">
                  <c:v>-18.600000000000598</c:v>
                </c:pt>
                <c:pt idx="1726">
                  <c:v>-18.610000000000699</c:v>
                </c:pt>
                <c:pt idx="1727">
                  <c:v>-18.620000000000701</c:v>
                </c:pt>
                <c:pt idx="1728">
                  <c:v>-18.630000000000699</c:v>
                </c:pt>
                <c:pt idx="1729">
                  <c:v>-18.6400000000007</c:v>
                </c:pt>
                <c:pt idx="1730">
                  <c:v>-18.650000000000698</c:v>
                </c:pt>
                <c:pt idx="1731">
                  <c:v>-18.6600000000007</c:v>
                </c:pt>
                <c:pt idx="1732">
                  <c:v>-18.670000000000702</c:v>
                </c:pt>
                <c:pt idx="1733">
                  <c:v>-18.6800000000007</c:v>
                </c:pt>
                <c:pt idx="1734">
                  <c:v>-18.690000000000701</c:v>
                </c:pt>
                <c:pt idx="1735">
                  <c:v>-18.700000000000699</c:v>
                </c:pt>
                <c:pt idx="1736">
                  <c:v>-18.710000000000701</c:v>
                </c:pt>
                <c:pt idx="1737">
                  <c:v>-18.720000000000699</c:v>
                </c:pt>
                <c:pt idx="1738">
                  <c:v>-18.7300000000007</c:v>
                </c:pt>
                <c:pt idx="1739">
                  <c:v>-18.740000000000698</c:v>
                </c:pt>
                <c:pt idx="1740">
                  <c:v>-18.7500000000007</c:v>
                </c:pt>
                <c:pt idx="1741">
                  <c:v>-18.760000000000701</c:v>
                </c:pt>
                <c:pt idx="1742">
                  <c:v>-18.770000000000699</c:v>
                </c:pt>
                <c:pt idx="1743">
                  <c:v>-18.780000000000701</c:v>
                </c:pt>
                <c:pt idx="1744">
                  <c:v>-18.790000000000699</c:v>
                </c:pt>
                <c:pt idx="1745">
                  <c:v>-18.800000000000701</c:v>
                </c:pt>
                <c:pt idx="1746">
                  <c:v>-18.810000000000699</c:v>
                </c:pt>
                <c:pt idx="1747">
                  <c:v>-18.8200000000007</c:v>
                </c:pt>
                <c:pt idx="1748">
                  <c:v>-18.830000000000702</c:v>
                </c:pt>
                <c:pt idx="1749">
                  <c:v>-18.8400000000007</c:v>
                </c:pt>
                <c:pt idx="1750">
                  <c:v>-18.850000000000701</c:v>
                </c:pt>
                <c:pt idx="1751">
                  <c:v>-18.860000000000699</c:v>
                </c:pt>
                <c:pt idx="1752">
                  <c:v>-18.870000000000701</c:v>
                </c:pt>
                <c:pt idx="1753">
                  <c:v>-18.880000000000699</c:v>
                </c:pt>
                <c:pt idx="1754">
                  <c:v>-18.8900000000007</c:v>
                </c:pt>
                <c:pt idx="1755">
                  <c:v>-18.900000000000698</c:v>
                </c:pt>
                <c:pt idx="1756">
                  <c:v>-18.9100000000007</c:v>
                </c:pt>
                <c:pt idx="1757">
                  <c:v>-18.920000000000702</c:v>
                </c:pt>
                <c:pt idx="1758">
                  <c:v>-18.9300000000007</c:v>
                </c:pt>
                <c:pt idx="1759">
                  <c:v>-18.940000000000701</c:v>
                </c:pt>
                <c:pt idx="1760">
                  <c:v>-18.950000000000699</c:v>
                </c:pt>
                <c:pt idx="1761">
                  <c:v>-18.960000000000701</c:v>
                </c:pt>
                <c:pt idx="1762">
                  <c:v>-18.970000000000699</c:v>
                </c:pt>
                <c:pt idx="1763">
                  <c:v>-18.9800000000007</c:v>
                </c:pt>
                <c:pt idx="1764">
                  <c:v>-18.990000000000698</c:v>
                </c:pt>
                <c:pt idx="1765">
                  <c:v>-19.0000000000007</c:v>
                </c:pt>
                <c:pt idx="1766">
                  <c:v>-19.010000000000701</c:v>
                </c:pt>
                <c:pt idx="1767">
                  <c:v>-19.020000000000699</c:v>
                </c:pt>
                <c:pt idx="1768">
                  <c:v>-19.030000000000701</c:v>
                </c:pt>
                <c:pt idx="1769">
                  <c:v>-19.040000000000699</c:v>
                </c:pt>
                <c:pt idx="1770">
                  <c:v>-19.050000000000701</c:v>
                </c:pt>
                <c:pt idx="1771">
                  <c:v>-19.060000000000699</c:v>
                </c:pt>
                <c:pt idx="1772">
                  <c:v>-18.060000000000699</c:v>
                </c:pt>
                <c:pt idx="1773">
                  <c:v>-18.0700000000007</c:v>
                </c:pt>
                <c:pt idx="1774">
                  <c:v>-18.080000000000702</c:v>
                </c:pt>
                <c:pt idx="1775">
                  <c:v>-18.0900000000007</c:v>
                </c:pt>
                <c:pt idx="1776">
                  <c:v>-18.100000000000701</c:v>
                </c:pt>
                <c:pt idx="1777">
                  <c:v>-18.110000000000699</c:v>
                </c:pt>
                <c:pt idx="1778">
                  <c:v>-18.120000000000701</c:v>
                </c:pt>
                <c:pt idx="1779">
                  <c:v>-18.130000000000699</c:v>
                </c:pt>
                <c:pt idx="1780">
                  <c:v>-18.1400000000007</c:v>
                </c:pt>
                <c:pt idx="1781">
                  <c:v>-18.150000000000698</c:v>
                </c:pt>
                <c:pt idx="1782">
                  <c:v>-18.1600000000007</c:v>
                </c:pt>
                <c:pt idx="1783">
                  <c:v>-18.170000000000702</c:v>
                </c:pt>
                <c:pt idx="1784">
                  <c:v>-18.1800000000007</c:v>
                </c:pt>
                <c:pt idx="1785">
                  <c:v>-18.190000000000701</c:v>
                </c:pt>
                <c:pt idx="1786">
                  <c:v>-18.200000000000699</c:v>
                </c:pt>
                <c:pt idx="1787">
                  <c:v>-18.210000000000701</c:v>
                </c:pt>
                <c:pt idx="1788">
                  <c:v>-18.220000000000699</c:v>
                </c:pt>
                <c:pt idx="1789">
                  <c:v>-18.2300000000007</c:v>
                </c:pt>
                <c:pt idx="1790">
                  <c:v>-18.240000000000698</c:v>
                </c:pt>
                <c:pt idx="1791">
                  <c:v>-18.250000000000799</c:v>
                </c:pt>
                <c:pt idx="1792">
                  <c:v>-18.260000000000801</c:v>
                </c:pt>
                <c:pt idx="1793">
                  <c:v>-18.270000000000799</c:v>
                </c:pt>
                <c:pt idx="1794">
                  <c:v>-18.2800000000008</c:v>
                </c:pt>
                <c:pt idx="1795">
                  <c:v>-18.290000000000799</c:v>
                </c:pt>
                <c:pt idx="1796">
                  <c:v>-18.3000000000008</c:v>
                </c:pt>
                <c:pt idx="1797">
                  <c:v>-18.310000000000802</c:v>
                </c:pt>
                <c:pt idx="1798">
                  <c:v>-18.3200000000008</c:v>
                </c:pt>
                <c:pt idx="1799">
                  <c:v>-18.330000000000801</c:v>
                </c:pt>
                <c:pt idx="1800">
                  <c:v>-18.340000000000799</c:v>
                </c:pt>
                <c:pt idx="1801">
                  <c:v>-18.350000000000801</c:v>
                </c:pt>
                <c:pt idx="1802">
                  <c:v>-18.360000000000799</c:v>
                </c:pt>
                <c:pt idx="1803">
                  <c:v>-18.3700000000008</c:v>
                </c:pt>
                <c:pt idx="1804">
                  <c:v>-18.380000000000798</c:v>
                </c:pt>
                <c:pt idx="1805">
                  <c:v>-18.3900000000008</c:v>
                </c:pt>
                <c:pt idx="1806">
                  <c:v>-18.400000000000801</c:v>
                </c:pt>
                <c:pt idx="1807">
                  <c:v>-18.4100000000008</c:v>
                </c:pt>
                <c:pt idx="1808">
                  <c:v>-18.420000000000801</c:v>
                </c:pt>
                <c:pt idx="1809">
                  <c:v>-18.430000000000799</c:v>
                </c:pt>
                <c:pt idx="1810">
                  <c:v>-18.440000000000801</c:v>
                </c:pt>
                <c:pt idx="1811">
                  <c:v>-18.450000000000799</c:v>
                </c:pt>
                <c:pt idx="1812">
                  <c:v>-18.4600000000008</c:v>
                </c:pt>
                <c:pt idx="1813">
                  <c:v>-18.470000000000802</c:v>
                </c:pt>
                <c:pt idx="1814">
                  <c:v>-18.4800000000008</c:v>
                </c:pt>
                <c:pt idx="1815">
                  <c:v>-18.490000000000801</c:v>
                </c:pt>
                <c:pt idx="1816">
                  <c:v>-18.500000000000799</c:v>
                </c:pt>
                <c:pt idx="1817">
                  <c:v>-18.510000000000801</c:v>
                </c:pt>
                <c:pt idx="1818">
                  <c:v>-18.520000000000799</c:v>
                </c:pt>
                <c:pt idx="1819">
                  <c:v>-18.5300000000008</c:v>
                </c:pt>
                <c:pt idx="1820">
                  <c:v>-18.540000000000799</c:v>
                </c:pt>
                <c:pt idx="1821">
                  <c:v>-18.5500000000008</c:v>
                </c:pt>
                <c:pt idx="1822">
                  <c:v>-17.5500000000008</c:v>
                </c:pt>
                <c:pt idx="1823">
                  <c:v>-17.560000000000802</c:v>
                </c:pt>
                <c:pt idx="1824">
                  <c:v>-17.5700000000008</c:v>
                </c:pt>
                <c:pt idx="1825">
                  <c:v>-17.580000000000801</c:v>
                </c:pt>
                <c:pt idx="1826">
                  <c:v>-17.590000000000799</c:v>
                </c:pt>
                <c:pt idx="1827">
                  <c:v>-17.600000000000801</c:v>
                </c:pt>
                <c:pt idx="1828">
                  <c:v>-17.610000000000799</c:v>
                </c:pt>
                <c:pt idx="1829">
                  <c:v>-17.6200000000008</c:v>
                </c:pt>
                <c:pt idx="1830">
                  <c:v>-17.630000000000798</c:v>
                </c:pt>
                <c:pt idx="1831">
                  <c:v>-17.6400000000008</c:v>
                </c:pt>
                <c:pt idx="1832">
                  <c:v>-17.650000000000801</c:v>
                </c:pt>
                <c:pt idx="1833">
                  <c:v>-17.6600000000008</c:v>
                </c:pt>
                <c:pt idx="1834">
                  <c:v>-17.670000000000801</c:v>
                </c:pt>
                <c:pt idx="1835">
                  <c:v>-17.680000000000799</c:v>
                </c:pt>
                <c:pt idx="1836">
                  <c:v>-17.690000000000801</c:v>
                </c:pt>
                <c:pt idx="1837">
                  <c:v>-17.700000000000799</c:v>
                </c:pt>
                <c:pt idx="1838">
                  <c:v>-17.7100000000008</c:v>
                </c:pt>
                <c:pt idx="1839">
                  <c:v>-17.720000000000802</c:v>
                </c:pt>
                <c:pt idx="1840">
                  <c:v>-17.7300000000008</c:v>
                </c:pt>
                <c:pt idx="1841">
                  <c:v>-17.740000000000801</c:v>
                </c:pt>
                <c:pt idx="1842">
                  <c:v>-17.750000000000799</c:v>
                </c:pt>
                <c:pt idx="1843">
                  <c:v>-17.760000000000801</c:v>
                </c:pt>
                <c:pt idx="1844">
                  <c:v>-17.770000000000799</c:v>
                </c:pt>
                <c:pt idx="1845">
                  <c:v>-17.7800000000008</c:v>
                </c:pt>
                <c:pt idx="1846">
                  <c:v>-17.790000000000799</c:v>
                </c:pt>
                <c:pt idx="1847">
                  <c:v>-17.8000000000008</c:v>
                </c:pt>
                <c:pt idx="1848">
                  <c:v>-17.810000000000802</c:v>
                </c:pt>
                <c:pt idx="1849">
                  <c:v>-17.8200000000008</c:v>
                </c:pt>
                <c:pt idx="1850">
                  <c:v>-17.830000000000801</c:v>
                </c:pt>
                <c:pt idx="1851">
                  <c:v>-17.840000000000799</c:v>
                </c:pt>
                <c:pt idx="1852">
                  <c:v>-17.850000000000801</c:v>
                </c:pt>
                <c:pt idx="1853">
                  <c:v>-17.860000000000799</c:v>
                </c:pt>
                <c:pt idx="1854">
                  <c:v>-17.8700000000008</c:v>
                </c:pt>
                <c:pt idx="1855">
                  <c:v>-17.880000000000798</c:v>
                </c:pt>
                <c:pt idx="1856">
                  <c:v>-17.890000000000899</c:v>
                </c:pt>
                <c:pt idx="1857">
                  <c:v>-17.900000000000901</c:v>
                </c:pt>
                <c:pt idx="1858">
                  <c:v>-17.910000000000899</c:v>
                </c:pt>
                <c:pt idx="1859">
                  <c:v>-17.920000000000901</c:v>
                </c:pt>
                <c:pt idx="1860">
                  <c:v>-17.930000000000899</c:v>
                </c:pt>
                <c:pt idx="1861">
                  <c:v>-17.9400000000009</c:v>
                </c:pt>
                <c:pt idx="1862">
                  <c:v>-17.950000000000902</c:v>
                </c:pt>
                <c:pt idx="1863">
                  <c:v>-17.9600000000009</c:v>
                </c:pt>
                <c:pt idx="1864">
                  <c:v>-17.970000000000901</c:v>
                </c:pt>
                <c:pt idx="1865">
                  <c:v>-17.980000000000899</c:v>
                </c:pt>
                <c:pt idx="1866">
                  <c:v>-17.990000000000901</c:v>
                </c:pt>
                <c:pt idx="1867">
                  <c:v>-18.000000000000899</c:v>
                </c:pt>
                <c:pt idx="1868">
                  <c:v>-18.0100000000009</c:v>
                </c:pt>
                <c:pt idx="1869">
                  <c:v>-18.020000000000898</c:v>
                </c:pt>
                <c:pt idx="1870">
                  <c:v>-18.0300000000009</c:v>
                </c:pt>
                <c:pt idx="1871">
                  <c:v>-18.040000000000902</c:v>
                </c:pt>
                <c:pt idx="1872">
                  <c:v>-18.0500000000009</c:v>
                </c:pt>
                <c:pt idx="1873">
                  <c:v>-18.060000000000901</c:v>
                </c:pt>
                <c:pt idx="1874">
                  <c:v>-18.070000000000899</c:v>
                </c:pt>
                <c:pt idx="1875">
                  <c:v>-18.080000000000901</c:v>
                </c:pt>
                <c:pt idx="1876">
                  <c:v>-18.090000000000899</c:v>
                </c:pt>
                <c:pt idx="1877">
                  <c:v>-18.1000000000009</c:v>
                </c:pt>
                <c:pt idx="1878">
                  <c:v>-17.1000000000009</c:v>
                </c:pt>
                <c:pt idx="1879">
                  <c:v>-17.110000000000898</c:v>
                </c:pt>
                <c:pt idx="1880">
                  <c:v>-17.1200000000009</c:v>
                </c:pt>
                <c:pt idx="1881">
                  <c:v>-17.130000000000901</c:v>
                </c:pt>
                <c:pt idx="1882">
                  <c:v>-17.140000000000899</c:v>
                </c:pt>
                <c:pt idx="1883">
                  <c:v>-17.150000000000901</c:v>
                </c:pt>
                <c:pt idx="1884">
                  <c:v>-17.160000000000899</c:v>
                </c:pt>
                <c:pt idx="1885">
                  <c:v>-17.170000000000901</c:v>
                </c:pt>
                <c:pt idx="1886">
                  <c:v>-17.180000000000899</c:v>
                </c:pt>
                <c:pt idx="1887">
                  <c:v>-17.1900000000009</c:v>
                </c:pt>
                <c:pt idx="1888">
                  <c:v>-17.200000000000902</c:v>
                </c:pt>
                <c:pt idx="1889">
                  <c:v>-17.2100000000009</c:v>
                </c:pt>
                <c:pt idx="1890">
                  <c:v>-17.220000000000901</c:v>
                </c:pt>
                <c:pt idx="1891">
                  <c:v>-17.230000000000899</c:v>
                </c:pt>
                <c:pt idx="1892">
                  <c:v>-17.240000000000901</c:v>
                </c:pt>
                <c:pt idx="1893">
                  <c:v>-17.250000000000899</c:v>
                </c:pt>
                <c:pt idx="1894">
                  <c:v>-17.2600000000009</c:v>
                </c:pt>
                <c:pt idx="1895">
                  <c:v>-17.270000000000898</c:v>
                </c:pt>
                <c:pt idx="1896">
                  <c:v>-17.2800000000009</c:v>
                </c:pt>
                <c:pt idx="1897">
                  <c:v>-17.290000000000902</c:v>
                </c:pt>
                <c:pt idx="1898">
                  <c:v>-17.3000000000009</c:v>
                </c:pt>
                <c:pt idx="1899">
                  <c:v>-17.310000000000901</c:v>
                </c:pt>
                <c:pt idx="1900">
                  <c:v>-17.320000000000899</c:v>
                </c:pt>
                <c:pt idx="1901">
                  <c:v>-17.330000000000901</c:v>
                </c:pt>
                <c:pt idx="1902">
                  <c:v>-17.340000000000899</c:v>
                </c:pt>
                <c:pt idx="1903">
                  <c:v>-17.3500000000009</c:v>
                </c:pt>
                <c:pt idx="1904">
                  <c:v>-17.360000000000898</c:v>
                </c:pt>
                <c:pt idx="1905">
                  <c:v>-17.3700000000009</c:v>
                </c:pt>
                <c:pt idx="1906">
                  <c:v>-17.380000000000901</c:v>
                </c:pt>
                <c:pt idx="1907">
                  <c:v>-17.390000000000899</c:v>
                </c:pt>
                <c:pt idx="1908">
                  <c:v>-17.400000000000901</c:v>
                </c:pt>
                <c:pt idx="1909">
                  <c:v>-17.410000000000899</c:v>
                </c:pt>
                <c:pt idx="1910">
                  <c:v>-17.420000000000901</c:v>
                </c:pt>
                <c:pt idx="1911">
                  <c:v>-17.430000000000899</c:v>
                </c:pt>
                <c:pt idx="1912">
                  <c:v>-17.4400000000009</c:v>
                </c:pt>
                <c:pt idx="1913">
                  <c:v>-17.450000000000902</c:v>
                </c:pt>
                <c:pt idx="1914">
                  <c:v>-17.4600000000009</c:v>
                </c:pt>
                <c:pt idx="1915">
                  <c:v>-17.470000000000901</c:v>
                </c:pt>
                <c:pt idx="1916">
                  <c:v>-16.470000000000901</c:v>
                </c:pt>
                <c:pt idx="1917">
                  <c:v>-16.480000000000899</c:v>
                </c:pt>
                <c:pt idx="1918">
                  <c:v>-16.490000000000901</c:v>
                </c:pt>
                <c:pt idx="1919">
                  <c:v>-16.500000000000899</c:v>
                </c:pt>
                <c:pt idx="1920">
                  <c:v>-16.5100000000009</c:v>
                </c:pt>
                <c:pt idx="1921">
                  <c:v>-16.520000000000898</c:v>
                </c:pt>
                <c:pt idx="1922">
                  <c:v>-16.530000000000999</c:v>
                </c:pt>
                <c:pt idx="1923">
                  <c:v>-16.540000000001001</c:v>
                </c:pt>
                <c:pt idx="1924">
                  <c:v>-16.550000000000999</c:v>
                </c:pt>
                <c:pt idx="1925">
                  <c:v>-16.560000000001001</c:v>
                </c:pt>
                <c:pt idx="1926">
                  <c:v>-16.570000000000999</c:v>
                </c:pt>
                <c:pt idx="1927">
                  <c:v>-16.580000000001</c:v>
                </c:pt>
                <c:pt idx="1928">
                  <c:v>-16.590000000001002</c:v>
                </c:pt>
                <c:pt idx="1929">
                  <c:v>-16.600000000001</c:v>
                </c:pt>
                <c:pt idx="1930">
                  <c:v>-16.610000000001001</c:v>
                </c:pt>
                <c:pt idx="1931">
                  <c:v>-16.620000000000999</c:v>
                </c:pt>
                <c:pt idx="1932">
                  <c:v>-16.630000000001001</c:v>
                </c:pt>
                <c:pt idx="1933">
                  <c:v>-16.640000000000999</c:v>
                </c:pt>
                <c:pt idx="1934">
                  <c:v>-16.650000000001</c:v>
                </c:pt>
                <c:pt idx="1935">
                  <c:v>-16.660000000000998</c:v>
                </c:pt>
                <c:pt idx="1936">
                  <c:v>-16.670000000001</c:v>
                </c:pt>
                <c:pt idx="1937">
                  <c:v>-16.680000000001002</c:v>
                </c:pt>
                <c:pt idx="1938">
                  <c:v>-16.690000000001</c:v>
                </c:pt>
                <c:pt idx="1939">
                  <c:v>-16.700000000001001</c:v>
                </c:pt>
                <c:pt idx="1940">
                  <c:v>-16.710000000000999</c:v>
                </c:pt>
                <c:pt idx="1941">
                  <c:v>-16.720000000001001</c:v>
                </c:pt>
                <c:pt idx="1942">
                  <c:v>-16.730000000000999</c:v>
                </c:pt>
                <c:pt idx="1943">
                  <c:v>-16.740000000001</c:v>
                </c:pt>
                <c:pt idx="1944">
                  <c:v>-16.750000000000998</c:v>
                </c:pt>
                <c:pt idx="1945">
                  <c:v>-16.760000000001</c:v>
                </c:pt>
                <c:pt idx="1946">
                  <c:v>-16.770000000001001</c:v>
                </c:pt>
                <c:pt idx="1947">
                  <c:v>-16.780000000000999</c:v>
                </c:pt>
                <c:pt idx="1948">
                  <c:v>-16.790000000001001</c:v>
                </c:pt>
                <c:pt idx="1949">
                  <c:v>-16.800000000000999</c:v>
                </c:pt>
                <c:pt idx="1950">
                  <c:v>-16.810000000001001</c:v>
                </c:pt>
                <c:pt idx="1951">
                  <c:v>-16.820000000000999</c:v>
                </c:pt>
                <c:pt idx="1952">
                  <c:v>-16.830000000001</c:v>
                </c:pt>
                <c:pt idx="1953">
                  <c:v>-16.840000000001002</c:v>
                </c:pt>
                <c:pt idx="1954">
                  <c:v>-16.850000000001</c:v>
                </c:pt>
                <c:pt idx="1955">
                  <c:v>-16.860000000001001</c:v>
                </c:pt>
                <c:pt idx="1956">
                  <c:v>-16.870000000000999</c:v>
                </c:pt>
                <c:pt idx="1957">
                  <c:v>-16.880000000001001</c:v>
                </c:pt>
                <c:pt idx="1958">
                  <c:v>-16.890000000000999</c:v>
                </c:pt>
                <c:pt idx="1959">
                  <c:v>-16.900000000001</c:v>
                </c:pt>
                <c:pt idx="1960">
                  <c:v>-16.910000000000998</c:v>
                </c:pt>
                <c:pt idx="1961">
                  <c:v>-17.010000000001</c:v>
                </c:pt>
                <c:pt idx="1962">
                  <c:v>-17.020000000001001</c:v>
                </c:pt>
                <c:pt idx="1963">
                  <c:v>-16.020000000001001</c:v>
                </c:pt>
                <c:pt idx="1964">
                  <c:v>-16.030000000000999</c:v>
                </c:pt>
                <c:pt idx="1965">
                  <c:v>-16.040000000001001</c:v>
                </c:pt>
                <c:pt idx="1966">
                  <c:v>-16.050000000000999</c:v>
                </c:pt>
                <c:pt idx="1967">
                  <c:v>-16.060000000001001</c:v>
                </c:pt>
                <c:pt idx="1968">
                  <c:v>-16.070000000000999</c:v>
                </c:pt>
                <c:pt idx="1969">
                  <c:v>-16.080000000001</c:v>
                </c:pt>
                <c:pt idx="1970">
                  <c:v>-16.090000000001002</c:v>
                </c:pt>
                <c:pt idx="1971">
                  <c:v>-16.100000000001</c:v>
                </c:pt>
                <c:pt idx="1972">
                  <c:v>-16.110000000001001</c:v>
                </c:pt>
                <c:pt idx="1973">
                  <c:v>-16.120000000000999</c:v>
                </c:pt>
                <c:pt idx="1974">
                  <c:v>-16.130000000001001</c:v>
                </c:pt>
                <c:pt idx="1975">
                  <c:v>-16.140000000000999</c:v>
                </c:pt>
                <c:pt idx="1976">
                  <c:v>-16.150000000001</c:v>
                </c:pt>
                <c:pt idx="1977">
                  <c:v>-16.160000000000998</c:v>
                </c:pt>
                <c:pt idx="1978">
                  <c:v>-16.170000000001</c:v>
                </c:pt>
                <c:pt idx="1979">
                  <c:v>-16.180000000001002</c:v>
                </c:pt>
                <c:pt idx="1980">
                  <c:v>-16.190000000001</c:v>
                </c:pt>
                <c:pt idx="1981">
                  <c:v>-16.200000000001001</c:v>
                </c:pt>
                <c:pt idx="1982">
                  <c:v>-16.210000000000999</c:v>
                </c:pt>
                <c:pt idx="1983">
                  <c:v>-16.220000000001001</c:v>
                </c:pt>
                <c:pt idx="1984">
                  <c:v>-16.230000000000999</c:v>
                </c:pt>
                <c:pt idx="1985">
                  <c:v>-16.240000000001</c:v>
                </c:pt>
                <c:pt idx="1986">
                  <c:v>-16.250000000000998</c:v>
                </c:pt>
                <c:pt idx="1987">
                  <c:v>-16.260000000001099</c:v>
                </c:pt>
                <c:pt idx="1988">
                  <c:v>-16.270000000001101</c:v>
                </c:pt>
                <c:pt idx="1989">
                  <c:v>-16.280000000001099</c:v>
                </c:pt>
                <c:pt idx="1990">
                  <c:v>-16.2900000000011</c:v>
                </c:pt>
                <c:pt idx="1991">
                  <c:v>-16.300000000001098</c:v>
                </c:pt>
                <c:pt idx="1992">
                  <c:v>-16.3100000000011</c:v>
                </c:pt>
                <c:pt idx="1993">
                  <c:v>-16.320000000001102</c:v>
                </c:pt>
                <c:pt idx="1994">
                  <c:v>-16.3300000000011</c:v>
                </c:pt>
                <c:pt idx="1995">
                  <c:v>-16.340000000001101</c:v>
                </c:pt>
                <c:pt idx="1996">
                  <c:v>-16.350000000001099</c:v>
                </c:pt>
                <c:pt idx="1997">
                  <c:v>-16.360000000001101</c:v>
                </c:pt>
                <c:pt idx="1998">
                  <c:v>-16.370000000001099</c:v>
                </c:pt>
                <c:pt idx="1999">
                  <c:v>-16.3800000000011</c:v>
                </c:pt>
                <c:pt idx="2000">
                  <c:v>-16.390000000001098</c:v>
                </c:pt>
                <c:pt idx="2001">
                  <c:v>-16.4000000000011</c:v>
                </c:pt>
                <c:pt idx="2002">
                  <c:v>-16.410000000001101</c:v>
                </c:pt>
                <c:pt idx="2003">
                  <c:v>-16.420000000001099</c:v>
                </c:pt>
                <c:pt idx="2004">
                  <c:v>-16.430000000001101</c:v>
                </c:pt>
                <c:pt idx="2005">
                  <c:v>-16.440000000001099</c:v>
                </c:pt>
                <c:pt idx="2006">
                  <c:v>-16.450000000001101</c:v>
                </c:pt>
                <c:pt idx="2007">
                  <c:v>-16.460000000001099</c:v>
                </c:pt>
                <c:pt idx="2008">
                  <c:v>-16.4700000000011</c:v>
                </c:pt>
                <c:pt idx="2009">
                  <c:v>-16.480000000001102</c:v>
                </c:pt>
                <c:pt idx="2010">
                  <c:v>-16.4900000000011</c:v>
                </c:pt>
                <c:pt idx="2011">
                  <c:v>-16.590000000001101</c:v>
                </c:pt>
                <c:pt idx="2012">
                  <c:v>-16.600000000001099</c:v>
                </c:pt>
                <c:pt idx="2013">
                  <c:v>-16.700000000001101</c:v>
                </c:pt>
                <c:pt idx="2014">
                  <c:v>-16.710000000001099</c:v>
                </c:pt>
                <c:pt idx="2015">
                  <c:v>-16.7200000000011</c:v>
                </c:pt>
                <c:pt idx="2016">
                  <c:v>-16.730000000001102</c:v>
                </c:pt>
                <c:pt idx="2017">
                  <c:v>-16.7400000000011</c:v>
                </c:pt>
                <c:pt idx="2018">
                  <c:v>-16.750000000001101</c:v>
                </c:pt>
                <c:pt idx="2019">
                  <c:v>-16.760000000001099</c:v>
                </c:pt>
                <c:pt idx="2020">
                  <c:v>-16.770000000001101</c:v>
                </c:pt>
                <c:pt idx="2021">
                  <c:v>-16.780000000001099</c:v>
                </c:pt>
                <c:pt idx="2022">
                  <c:v>-16.7900000000011</c:v>
                </c:pt>
                <c:pt idx="2023">
                  <c:v>-16.890000000001098</c:v>
                </c:pt>
                <c:pt idx="2024">
                  <c:v>-16.9900000000011</c:v>
                </c:pt>
                <c:pt idx="2025">
                  <c:v>-17.000000000001101</c:v>
                </c:pt>
                <c:pt idx="2026">
                  <c:v>-17.100000000001099</c:v>
                </c:pt>
                <c:pt idx="2027">
                  <c:v>-17.200000000001101</c:v>
                </c:pt>
                <c:pt idx="2028">
                  <c:v>-17.210000000001099</c:v>
                </c:pt>
                <c:pt idx="2029">
                  <c:v>-17.2200000000011</c:v>
                </c:pt>
                <c:pt idx="2030">
                  <c:v>-17.320000000001102</c:v>
                </c:pt>
                <c:pt idx="2031">
                  <c:v>-17.3300000000011</c:v>
                </c:pt>
                <c:pt idx="2032">
                  <c:v>-17.430000000001101</c:v>
                </c:pt>
                <c:pt idx="2033">
                  <c:v>-17.440000000001099</c:v>
                </c:pt>
                <c:pt idx="2034">
                  <c:v>-17.5400000000011</c:v>
                </c:pt>
                <c:pt idx="2035">
                  <c:v>-17.550000000001098</c:v>
                </c:pt>
                <c:pt idx="2036">
                  <c:v>-17.6500000000011</c:v>
                </c:pt>
                <c:pt idx="2037">
                  <c:v>-17.660000000001101</c:v>
                </c:pt>
                <c:pt idx="2038">
                  <c:v>-17.760000000001099</c:v>
                </c:pt>
                <c:pt idx="2039">
                  <c:v>-17.770000000001101</c:v>
                </c:pt>
                <c:pt idx="2040">
                  <c:v>-17.870000000001099</c:v>
                </c:pt>
                <c:pt idx="2041">
                  <c:v>-17.8800000000011</c:v>
                </c:pt>
                <c:pt idx="2042">
                  <c:v>-17.980000000001102</c:v>
                </c:pt>
                <c:pt idx="2043">
                  <c:v>-17.9900000000011</c:v>
                </c:pt>
                <c:pt idx="2044">
                  <c:v>-18.000000000001101</c:v>
                </c:pt>
                <c:pt idx="2045">
                  <c:v>-18.010000000001099</c:v>
                </c:pt>
                <c:pt idx="2046">
                  <c:v>-18.110000000001101</c:v>
                </c:pt>
                <c:pt idx="2047">
                  <c:v>-18.120000000001099</c:v>
                </c:pt>
                <c:pt idx="2048">
                  <c:v>-18.2200000000011</c:v>
                </c:pt>
                <c:pt idx="2049">
                  <c:v>-18.230000000001102</c:v>
                </c:pt>
                <c:pt idx="2050">
                  <c:v>-18.2400000000011</c:v>
                </c:pt>
                <c:pt idx="2051">
                  <c:v>-18.340000000001101</c:v>
                </c:pt>
                <c:pt idx="2052">
                  <c:v>-18.350000000001099</c:v>
                </c:pt>
                <c:pt idx="2053">
                  <c:v>-18.3600000000012</c:v>
                </c:pt>
                <c:pt idx="2054">
                  <c:v>-18.370000000001198</c:v>
                </c:pt>
                <c:pt idx="2055">
                  <c:v>-18.4700000000012</c:v>
                </c:pt>
                <c:pt idx="2056">
                  <c:v>-18.480000000001201</c:v>
                </c:pt>
                <c:pt idx="2057">
                  <c:v>-18.580000000001199</c:v>
                </c:pt>
                <c:pt idx="2058">
                  <c:v>-18.590000000001201</c:v>
                </c:pt>
                <c:pt idx="2059">
                  <c:v>-18.690000000001199</c:v>
                </c:pt>
                <c:pt idx="2060">
                  <c:v>-18.7000000000012</c:v>
                </c:pt>
                <c:pt idx="2061">
                  <c:v>-18.800000000001202</c:v>
                </c:pt>
                <c:pt idx="2062">
                  <c:v>-18.8100000000012</c:v>
                </c:pt>
                <c:pt idx="2063">
                  <c:v>-18.910000000001201</c:v>
                </c:pt>
                <c:pt idx="2064">
                  <c:v>-18.920000000001199</c:v>
                </c:pt>
                <c:pt idx="2065">
                  <c:v>-18.930000000001201</c:v>
                </c:pt>
                <c:pt idx="2066">
                  <c:v>-18.940000000001199</c:v>
                </c:pt>
                <c:pt idx="2067">
                  <c:v>-18.9500000000012</c:v>
                </c:pt>
                <c:pt idx="2068">
                  <c:v>-18.960000000001202</c:v>
                </c:pt>
                <c:pt idx="2069">
                  <c:v>-19.0600000000012</c:v>
                </c:pt>
                <c:pt idx="2070">
                  <c:v>-19.070000000001201</c:v>
                </c:pt>
                <c:pt idx="2071">
                  <c:v>-19.170000000001199</c:v>
                </c:pt>
                <c:pt idx="2072">
                  <c:v>-19.180000000001201</c:v>
                </c:pt>
                <c:pt idx="2073">
                  <c:v>-19.280000000001198</c:v>
                </c:pt>
                <c:pt idx="2074">
                  <c:v>-19.2900000000012</c:v>
                </c:pt>
                <c:pt idx="2075">
                  <c:v>-19.300000000001202</c:v>
                </c:pt>
                <c:pt idx="2076">
                  <c:v>-19.3100000000012</c:v>
                </c:pt>
                <c:pt idx="2077">
                  <c:v>-19.320000000001201</c:v>
                </c:pt>
                <c:pt idx="2078">
                  <c:v>-19.420000000001199</c:v>
                </c:pt>
                <c:pt idx="2079">
                  <c:v>-19.430000000001201</c:v>
                </c:pt>
                <c:pt idx="2080">
                  <c:v>-19.440000000001199</c:v>
                </c:pt>
                <c:pt idx="2081">
                  <c:v>-19.4500000000012</c:v>
                </c:pt>
                <c:pt idx="2082">
                  <c:v>-19.460000000001202</c:v>
                </c:pt>
                <c:pt idx="2083">
                  <c:v>-19.4700000000012</c:v>
                </c:pt>
                <c:pt idx="2084">
                  <c:v>-19.480000000001201</c:v>
                </c:pt>
                <c:pt idx="2085">
                  <c:v>-19.490000000001199</c:v>
                </c:pt>
                <c:pt idx="2086">
                  <c:v>-19.500000000001201</c:v>
                </c:pt>
                <c:pt idx="2087">
                  <c:v>-19.510000000001199</c:v>
                </c:pt>
                <c:pt idx="2088">
                  <c:v>-19.5200000000012</c:v>
                </c:pt>
                <c:pt idx="2089">
                  <c:v>-19.530000000001198</c:v>
                </c:pt>
                <c:pt idx="2090">
                  <c:v>-19.5400000000012</c:v>
                </c:pt>
                <c:pt idx="2091">
                  <c:v>-19.550000000001202</c:v>
                </c:pt>
                <c:pt idx="2092">
                  <c:v>-19.650000000001199</c:v>
                </c:pt>
                <c:pt idx="2093">
                  <c:v>-19.750000000001201</c:v>
                </c:pt>
                <c:pt idx="2094">
                  <c:v>-19.850000000001199</c:v>
                </c:pt>
                <c:pt idx="2095">
                  <c:v>-19.9500000000012</c:v>
                </c:pt>
                <c:pt idx="2096">
                  <c:v>-19.960000000001202</c:v>
                </c:pt>
                <c:pt idx="2097">
                  <c:v>-20.0600000000012</c:v>
                </c:pt>
                <c:pt idx="2098">
                  <c:v>-20.160000000001201</c:v>
                </c:pt>
                <c:pt idx="2099">
                  <c:v>-20.260000000001199</c:v>
                </c:pt>
                <c:pt idx="2100">
                  <c:v>-20.2700000000012</c:v>
                </c:pt>
                <c:pt idx="2101">
                  <c:v>-20.370000000001198</c:v>
                </c:pt>
                <c:pt idx="2102">
                  <c:v>-20.3800000000012</c:v>
                </c:pt>
                <c:pt idx="2103">
                  <c:v>-20.480000000001201</c:v>
                </c:pt>
                <c:pt idx="2104">
                  <c:v>-20.580000000001199</c:v>
                </c:pt>
                <c:pt idx="2105">
                  <c:v>-20.680000000001201</c:v>
                </c:pt>
                <c:pt idx="2106">
                  <c:v>-20.780000000001198</c:v>
                </c:pt>
                <c:pt idx="2107">
                  <c:v>-20.7900000000012</c:v>
                </c:pt>
                <c:pt idx="2108">
                  <c:v>-20.890000000001201</c:v>
                </c:pt>
                <c:pt idx="2109">
                  <c:v>-20.990000000001199</c:v>
                </c:pt>
                <c:pt idx="2110">
                  <c:v>-21.000000000001201</c:v>
                </c:pt>
                <c:pt idx="2111">
                  <c:v>-21.100000000001199</c:v>
                </c:pt>
                <c:pt idx="2112">
                  <c:v>-21.2000000000012</c:v>
                </c:pt>
                <c:pt idx="2113">
                  <c:v>-21.210000000001202</c:v>
                </c:pt>
                <c:pt idx="2114">
                  <c:v>-21.3100000000012</c:v>
                </c:pt>
                <c:pt idx="2115">
                  <c:v>-21.410000000001201</c:v>
                </c:pt>
                <c:pt idx="2116">
                  <c:v>-21.420000000001199</c:v>
                </c:pt>
                <c:pt idx="2117">
                  <c:v>-21.5200000000012</c:v>
                </c:pt>
                <c:pt idx="2118">
                  <c:v>-21.530000000001198</c:v>
                </c:pt>
                <c:pt idx="2119">
                  <c:v>-21.630000000001299</c:v>
                </c:pt>
                <c:pt idx="2120">
                  <c:v>-21.640000000001301</c:v>
                </c:pt>
                <c:pt idx="2121">
                  <c:v>-21.740000000001299</c:v>
                </c:pt>
                <c:pt idx="2122">
                  <c:v>-21.7500000000013</c:v>
                </c:pt>
                <c:pt idx="2123">
                  <c:v>-21.850000000001302</c:v>
                </c:pt>
                <c:pt idx="2124">
                  <c:v>-21.8600000000013</c:v>
                </c:pt>
                <c:pt idx="2125">
                  <c:v>-21.960000000001301</c:v>
                </c:pt>
                <c:pt idx="2126">
                  <c:v>-21.970000000001299</c:v>
                </c:pt>
                <c:pt idx="2127">
                  <c:v>-22.070000000001301</c:v>
                </c:pt>
                <c:pt idx="2128">
                  <c:v>-22.080000000001299</c:v>
                </c:pt>
                <c:pt idx="2129">
                  <c:v>-22.1800000000013</c:v>
                </c:pt>
                <c:pt idx="2130">
                  <c:v>-22.190000000001302</c:v>
                </c:pt>
                <c:pt idx="2131">
                  <c:v>-22.290000000001299</c:v>
                </c:pt>
                <c:pt idx="2132">
                  <c:v>-22.300000000001301</c:v>
                </c:pt>
                <c:pt idx="2133">
                  <c:v>-22.400000000001299</c:v>
                </c:pt>
                <c:pt idx="2134">
                  <c:v>-22.4100000000013</c:v>
                </c:pt>
                <c:pt idx="2135">
                  <c:v>-22.510000000001298</c:v>
                </c:pt>
                <c:pt idx="2136">
                  <c:v>-22.5200000000013</c:v>
                </c:pt>
                <c:pt idx="2137">
                  <c:v>-22.530000000001301</c:v>
                </c:pt>
                <c:pt idx="2138">
                  <c:v>-22.630000000001299</c:v>
                </c:pt>
                <c:pt idx="2139">
                  <c:v>-22.640000000001301</c:v>
                </c:pt>
                <c:pt idx="2140">
                  <c:v>-22.650000000001299</c:v>
                </c:pt>
                <c:pt idx="2141">
                  <c:v>-22.6600000000013</c:v>
                </c:pt>
                <c:pt idx="2142">
                  <c:v>-22.670000000001298</c:v>
                </c:pt>
                <c:pt idx="2143">
                  <c:v>-22.6800000000013</c:v>
                </c:pt>
                <c:pt idx="2144">
                  <c:v>-22.690000000001302</c:v>
                </c:pt>
                <c:pt idx="2145">
                  <c:v>-22.7000000000013</c:v>
                </c:pt>
                <c:pt idx="2146">
                  <c:v>-22.710000000001301</c:v>
                </c:pt>
                <c:pt idx="2147">
                  <c:v>-22.720000000001299</c:v>
                </c:pt>
                <c:pt idx="2148">
                  <c:v>-22.730000000001301</c:v>
                </c:pt>
                <c:pt idx="2149">
                  <c:v>-22.740000000001299</c:v>
                </c:pt>
                <c:pt idx="2150">
                  <c:v>-22.7500000000013</c:v>
                </c:pt>
                <c:pt idx="2151">
                  <c:v>-22.760000000001298</c:v>
                </c:pt>
                <c:pt idx="2152">
                  <c:v>-22.7700000000013</c:v>
                </c:pt>
                <c:pt idx="2153">
                  <c:v>-22.780000000001301</c:v>
                </c:pt>
                <c:pt idx="2154">
                  <c:v>-22.790000000001299</c:v>
                </c:pt>
                <c:pt idx="2155">
                  <c:v>-21.790000000001299</c:v>
                </c:pt>
                <c:pt idx="2156">
                  <c:v>-21.800000000001301</c:v>
                </c:pt>
                <c:pt idx="2157">
                  <c:v>-21.900000000001299</c:v>
                </c:pt>
                <c:pt idx="2158">
                  <c:v>-21.9100000000013</c:v>
                </c:pt>
                <c:pt idx="2159">
                  <c:v>-22.010000000001298</c:v>
                </c:pt>
                <c:pt idx="2160">
                  <c:v>-22.0200000000013</c:v>
                </c:pt>
                <c:pt idx="2161">
                  <c:v>-22.120000000001301</c:v>
                </c:pt>
                <c:pt idx="2162">
                  <c:v>-22.130000000001299</c:v>
                </c:pt>
                <c:pt idx="2163">
                  <c:v>-22.230000000001301</c:v>
                </c:pt>
                <c:pt idx="2164">
                  <c:v>-22.240000000001299</c:v>
                </c:pt>
                <c:pt idx="2165">
                  <c:v>-22.3400000000013</c:v>
                </c:pt>
                <c:pt idx="2166">
                  <c:v>-22.350000000001302</c:v>
                </c:pt>
                <c:pt idx="2167">
                  <c:v>-22.4500000000013</c:v>
                </c:pt>
                <c:pt idx="2168">
                  <c:v>-22.460000000001301</c:v>
                </c:pt>
                <c:pt idx="2169">
                  <c:v>-22.470000000001299</c:v>
                </c:pt>
                <c:pt idx="2170">
                  <c:v>-22.570000000001301</c:v>
                </c:pt>
                <c:pt idx="2171">
                  <c:v>-22.580000000001299</c:v>
                </c:pt>
                <c:pt idx="2172">
                  <c:v>-22.5900000000013</c:v>
                </c:pt>
                <c:pt idx="2173">
                  <c:v>-22.690000000001302</c:v>
                </c:pt>
                <c:pt idx="2174">
                  <c:v>-22.7000000000013</c:v>
                </c:pt>
                <c:pt idx="2175">
                  <c:v>-22.710000000001301</c:v>
                </c:pt>
                <c:pt idx="2176">
                  <c:v>-22.720000000001299</c:v>
                </c:pt>
                <c:pt idx="2177">
                  <c:v>-22.730000000001301</c:v>
                </c:pt>
                <c:pt idx="2178">
                  <c:v>-22.830000000001299</c:v>
                </c:pt>
                <c:pt idx="2179">
                  <c:v>-22.8400000000013</c:v>
                </c:pt>
                <c:pt idx="2180">
                  <c:v>-22.850000000001302</c:v>
                </c:pt>
                <c:pt idx="2181">
                  <c:v>-22.8600000000013</c:v>
                </c:pt>
                <c:pt idx="2182">
                  <c:v>-22.870000000001301</c:v>
                </c:pt>
                <c:pt idx="2183">
                  <c:v>-22.880000000001299</c:v>
                </c:pt>
                <c:pt idx="2184">
                  <c:v>-22.890000000001301</c:v>
                </c:pt>
                <c:pt idx="2185">
                  <c:v>-22.900000000001299</c:v>
                </c:pt>
                <c:pt idx="2186">
                  <c:v>-23.0000000000014</c:v>
                </c:pt>
                <c:pt idx="2187">
                  <c:v>-23.100000000001401</c:v>
                </c:pt>
                <c:pt idx="2188">
                  <c:v>-23.200000000001399</c:v>
                </c:pt>
                <c:pt idx="2189">
                  <c:v>-23.210000000001401</c:v>
                </c:pt>
                <c:pt idx="2190">
                  <c:v>-23.310000000001398</c:v>
                </c:pt>
                <c:pt idx="2191">
                  <c:v>-23.4100000000014</c:v>
                </c:pt>
                <c:pt idx="2192">
                  <c:v>-23.420000000001401</c:v>
                </c:pt>
                <c:pt idx="2193">
                  <c:v>-23.520000000001399</c:v>
                </c:pt>
                <c:pt idx="2194">
                  <c:v>-23.620000000001401</c:v>
                </c:pt>
                <c:pt idx="2195">
                  <c:v>-23.630000000001399</c:v>
                </c:pt>
                <c:pt idx="2196">
                  <c:v>-23.6400000000014</c:v>
                </c:pt>
                <c:pt idx="2197">
                  <c:v>-23.650000000001398</c:v>
                </c:pt>
                <c:pt idx="2198">
                  <c:v>-23.7500000000014</c:v>
                </c:pt>
                <c:pt idx="2199">
                  <c:v>-23.850000000001401</c:v>
                </c:pt>
                <c:pt idx="2200">
                  <c:v>-23.860000000001399</c:v>
                </c:pt>
                <c:pt idx="2201">
                  <c:v>-23.960000000001401</c:v>
                </c:pt>
                <c:pt idx="2202">
                  <c:v>-23.970000000001399</c:v>
                </c:pt>
                <c:pt idx="2203">
                  <c:v>-24.0700000000014</c:v>
                </c:pt>
                <c:pt idx="2204">
                  <c:v>-24.080000000001402</c:v>
                </c:pt>
                <c:pt idx="2205">
                  <c:v>-24.180000000001399</c:v>
                </c:pt>
                <c:pt idx="2206">
                  <c:v>-24.190000000001401</c:v>
                </c:pt>
                <c:pt idx="2207">
                  <c:v>-24.200000000001399</c:v>
                </c:pt>
                <c:pt idx="2208">
                  <c:v>-24.210000000001401</c:v>
                </c:pt>
                <c:pt idx="2209">
                  <c:v>-24.310000000001398</c:v>
                </c:pt>
                <c:pt idx="2210">
                  <c:v>-24.3200000000014</c:v>
                </c:pt>
                <c:pt idx="2211">
                  <c:v>-24.420000000001401</c:v>
                </c:pt>
                <c:pt idx="2212">
                  <c:v>-24.430000000001399</c:v>
                </c:pt>
                <c:pt idx="2213">
                  <c:v>-24.440000000001401</c:v>
                </c:pt>
                <c:pt idx="2214">
                  <c:v>-24.450000000001399</c:v>
                </c:pt>
                <c:pt idx="2215">
                  <c:v>-24.460000000001401</c:v>
                </c:pt>
                <c:pt idx="2216">
                  <c:v>-24.470000000001399</c:v>
                </c:pt>
                <c:pt idx="2217">
                  <c:v>-24.5700000000014</c:v>
                </c:pt>
                <c:pt idx="2218">
                  <c:v>-24.580000000001402</c:v>
                </c:pt>
                <c:pt idx="2219">
                  <c:v>-24.5900000000014</c:v>
                </c:pt>
                <c:pt idx="2220">
                  <c:v>-24.600000000001401</c:v>
                </c:pt>
                <c:pt idx="2221">
                  <c:v>-24.610000000001399</c:v>
                </c:pt>
                <c:pt idx="2222">
                  <c:v>-24.620000000001401</c:v>
                </c:pt>
                <c:pt idx="2223">
                  <c:v>-24.720000000001399</c:v>
                </c:pt>
                <c:pt idx="2224">
                  <c:v>-24.7300000000014</c:v>
                </c:pt>
                <c:pt idx="2225">
                  <c:v>-24.740000000001402</c:v>
                </c:pt>
                <c:pt idx="2226">
                  <c:v>-24.8400000000014</c:v>
                </c:pt>
                <c:pt idx="2227">
                  <c:v>-24.940000000001401</c:v>
                </c:pt>
                <c:pt idx="2228">
                  <c:v>-24.950000000001399</c:v>
                </c:pt>
                <c:pt idx="2229">
                  <c:v>-25.0500000000014</c:v>
                </c:pt>
                <c:pt idx="2230">
                  <c:v>-25.060000000001398</c:v>
                </c:pt>
                <c:pt idx="2231">
                  <c:v>-25.0700000000014</c:v>
                </c:pt>
                <c:pt idx="2232">
                  <c:v>-25.080000000001402</c:v>
                </c:pt>
                <c:pt idx="2233">
                  <c:v>-25.0900000000014</c:v>
                </c:pt>
                <c:pt idx="2234">
                  <c:v>-25.190000000001401</c:v>
                </c:pt>
                <c:pt idx="2235">
                  <c:v>-25.290000000001399</c:v>
                </c:pt>
                <c:pt idx="2236">
                  <c:v>-25.3000000000014</c:v>
                </c:pt>
                <c:pt idx="2237">
                  <c:v>-25.400000000001398</c:v>
                </c:pt>
                <c:pt idx="2238">
                  <c:v>-25.5000000000014</c:v>
                </c:pt>
                <c:pt idx="2239">
                  <c:v>-25.510000000001401</c:v>
                </c:pt>
                <c:pt idx="2240">
                  <c:v>-25.610000000001399</c:v>
                </c:pt>
                <c:pt idx="2241">
                  <c:v>-25.620000000001401</c:v>
                </c:pt>
                <c:pt idx="2242">
                  <c:v>-25.630000000001399</c:v>
                </c:pt>
                <c:pt idx="2243">
                  <c:v>-25.6400000000014</c:v>
                </c:pt>
                <c:pt idx="2244">
                  <c:v>-25.650000000001398</c:v>
                </c:pt>
                <c:pt idx="2245">
                  <c:v>-25.6600000000014</c:v>
                </c:pt>
                <c:pt idx="2246">
                  <c:v>-25.670000000001401</c:v>
                </c:pt>
                <c:pt idx="2247">
                  <c:v>-25.680000000001399</c:v>
                </c:pt>
                <c:pt idx="2248">
                  <c:v>-25.690000000001401</c:v>
                </c:pt>
                <c:pt idx="2249">
                  <c:v>-25.700000000001399</c:v>
                </c:pt>
                <c:pt idx="2250">
                  <c:v>-25.710000000001401</c:v>
                </c:pt>
                <c:pt idx="2251">
                  <c:v>-25.810000000001398</c:v>
                </c:pt>
                <c:pt idx="2252">
                  <c:v>-25.8200000000015</c:v>
                </c:pt>
                <c:pt idx="2253">
                  <c:v>-25.830000000001501</c:v>
                </c:pt>
                <c:pt idx="2254">
                  <c:v>-25.840000000001499</c:v>
                </c:pt>
                <c:pt idx="2255">
                  <c:v>-25.850000000001501</c:v>
                </c:pt>
                <c:pt idx="2256">
                  <c:v>-25.950000000001499</c:v>
                </c:pt>
                <c:pt idx="2257">
                  <c:v>-25.9600000000015</c:v>
                </c:pt>
                <c:pt idx="2258">
                  <c:v>-25.970000000001502</c:v>
                </c:pt>
                <c:pt idx="2259">
                  <c:v>-25.9800000000015</c:v>
                </c:pt>
                <c:pt idx="2260">
                  <c:v>-25.990000000001501</c:v>
                </c:pt>
                <c:pt idx="2261">
                  <c:v>-26.000000000001499</c:v>
                </c:pt>
                <c:pt idx="2262">
                  <c:v>-26.100000000001501</c:v>
                </c:pt>
                <c:pt idx="2263">
                  <c:v>-26.110000000001499</c:v>
                </c:pt>
                <c:pt idx="2264">
                  <c:v>-26.1200000000015</c:v>
                </c:pt>
                <c:pt idx="2265">
                  <c:v>-26.130000000001498</c:v>
                </c:pt>
                <c:pt idx="2266">
                  <c:v>-26.2300000000015</c:v>
                </c:pt>
                <c:pt idx="2267">
                  <c:v>-26.240000000001501</c:v>
                </c:pt>
                <c:pt idx="2268">
                  <c:v>-26.340000000001499</c:v>
                </c:pt>
                <c:pt idx="2269">
                  <c:v>-26.350000000001501</c:v>
                </c:pt>
                <c:pt idx="2270">
                  <c:v>-26.360000000001499</c:v>
                </c:pt>
                <c:pt idx="2271">
                  <c:v>-26.3700000000015</c:v>
                </c:pt>
                <c:pt idx="2272">
                  <c:v>-26.380000000001498</c:v>
                </c:pt>
                <c:pt idx="2273">
                  <c:v>-26.4800000000015</c:v>
                </c:pt>
                <c:pt idx="2274">
                  <c:v>-26.490000000001501</c:v>
                </c:pt>
                <c:pt idx="2275">
                  <c:v>-26.500000000001499</c:v>
                </c:pt>
                <c:pt idx="2276">
                  <c:v>-26.510000000001501</c:v>
                </c:pt>
                <c:pt idx="2277">
                  <c:v>-26.520000000001499</c:v>
                </c:pt>
                <c:pt idx="2278">
                  <c:v>-26.5300000000015</c:v>
                </c:pt>
                <c:pt idx="2279">
                  <c:v>-26.540000000001498</c:v>
                </c:pt>
                <c:pt idx="2280">
                  <c:v>-26.6400000000015</c:v>
                </c:pt>
                <c:pt idx="2281">
                  <c:v>-26.650000000001501</c:v>
                </c:pt>
                <c:pt idx="2282">
                  <c:v>-26.660000000001499</c:v>
                </c:pt>
                <c:pt idx="2283">
                  <c:v>-26.670000000001501</c:v>
                </c:pt>
                <c:pt idx="2284">
                  <c:v>-26.770000000001499</c:v>
                </c:pt>
                <c:pt idx="2285">
                  <c:v>-26.7800000000015</c:v>
                </c:pt>
                <c:pt idx="2286">
                  <c:v>-26.790000000001498</c:v>
                </c:pt>
                <c:pt idx="2287">
                  <c:v>-26.8000000000015</c:v>
                </c:pt>
                <c:pt idx="2288">
                  <c:v>-26.810000000001502</c:v>
                </c:pt>
                <c:pt idx="2289">
                  <c:v>-26.8200000000015</c:v>
                </c:pt>
                <c:pt idx="2290">
                  <c:v>-26.830000000001501</c:v>
                </c:pt>
                <c:pt idx="2291">
                  <c:v>-26.840000000001499</c:v>
                </c:pt>
                <c:pt idx="2292">
                  <c:v>-26.850000000001501</c:v>
                </c:pt>
                <c:pt idx="2293">
                  <c:v>-26.860000000001499</c:v>
                </c:pt>
                <c:pt idx="2294">
                  <c:v>-26.8700000000015</c:v>
                </c:pt>
                <c:pt idx="2295">
                  <c:v>-26.880000000001498</c:v>
                </c:pt>
                <c:pt idx="2296">
                  <c:v>-26.9800000000015</c:v>
                </c:pt>
                <c:pt idx="2297">
                  <c:v>-26.990000000001501</c:v>
                </c:pt>
                <c:pt idx="2298">
                  <c:v>-27.090000000001499</c:v>
                </c:pt>
                <c:pt idx="2299">
                  <c:v>-27.100000000001501</c:v>
                </c:pt>
                <c:pt idx="2300">
                  <c:v>-27.110000000001499</c:v>
                </c:pt>
                <c:pt idx="2301">
                  <c:v>-27.1200000000015</c:v>
                </c:pt>
                <c:pt idx="2302">
                  <c:v>-27.130000000001498</c:v>
                </c:pt>
                <c:pt idx="2303">
                  <c:v>-27.1400000000015</c:v>
                </c:pt>
                <c:pt idx="2304">
                  <c:v>-27.150000000001501</c:v>
                </c:pt>
                <c:pt idx="2305">
                  <c:v>-27.160000000001499</c:v>
                </c:pt>
                <c:pt idx="2306">
                  <c:v>-27.170000000001501</c:v>
                </c:pt>
                <c:pt idx="2307">
                  <c:v>-27.180000000001499</c:v>
                </c:pt>
                <c:pt idx="2308">
                  <c:v>-27.190000000001501</c:v>
                </c:pt>
                <c:pt idx="2309">
                  <c:v>-27.200000000001499</c:v>
                </c:pt>
                <c:pt idx="2310">
                  <c:v>-27.2100000000015</c:v>
                </c:pt>
                <c:pt idx="2311">
                  <c:v>-27.220000000001502</c:v>
                </c:pt>
                <c:pt idx="2312">
                  <c:v>-27.2300000000015</c:v>
                </c:pt>
                <c:pt idx="2313">
                  <c:v>-27.240000000001501</c:v>
                </c:pt>
                <c:pt idx="2314">
                  <c:v>-27.250000000001499</c:v>
                </c:pt>
                <c:pt idx="2315">
                  <c:v>-27.260000000001501</c:v>
                </c:pt>
                <c:pt idx="2316">
                  <c:v>-27.270000000001499</c:v>
                </c:pt>
                <c:pt idx="2317">
                  <c:v>-27.2800000000016</c:v>
                </c:pt>
                <c:pt idx="2318">
                  <c:v>-27.290000000001601</c:v>
                </c:pt>
                <c:pt idx="2319">
                  <c:v>-27.300000000001599</c:v>
                </c:pt>
                <c:pt idx="2320">
                  <c:v>-27.400000000001601</c:v>
                </c:pt>
                <c:pt idx="2321">
                  <c:v>-27.500000000001599</c:v>
                </c:pt>
                <c:pt idx="2322">
                  <c:v>-27.6000000000016</c:v>
                </c:pt>
                <c:pt idx="2323">
                  <c:v>-27.700000000001602</c:v>
                </c:pt>
                <c:pt idx="2324">
                  <c:v>-27.800000000001599</c:v>
                </c:pt>
                <c:pt idx="2325">
                  <c:v>-27.900000000001601</c:v>
                </c:pt>
                <c:pt idx="2326">
                  <c:v>-27.910000000001599</c:v>
                </c:pt>
                <c:pt idx="2327">
                  <c:v>-27.9200000000016</c:v>
                </c:pt>
                <c:pt idx="2328">
                  <c:v>-27.930000000001598</c:v>
                </c:pt>
                <c:pt idx="2329">
                  <c:v>-27.9400000000016</c:v>
                </c:pt>
                <c:pt idx="2330">
                  <c:v>-27.950000000001602</c:v>
                </c:pt>
                <c:pt idx="2331">
                  <c:v>-28.050000000001599</c:v>
                </c:pt>
                <c:pt idx="2332">
                  <c:v>-28.150000000001601</c:v>
                </c:pt>
                <c:pt idx="2333">
                  <c:v>-28.250000000001599</c:v>
                </c:pt>
                <c:pt idx="2334">
                  <c:v>-28.2600000000016</c:v>
                </c:pt>
                <c:pt idx="2335">
                  <c:v>-28.360000000001602</c:v>
                </c:pt>
                <c:pt idx="2336">
                  <c:v>-28.4600000000016</c:v>
                </c:pt>
                <c:pt idx="2337">
                  <c:v>-28.470000000001601</c:v>
                </c:pt>
                <c:pt idx="2338">
                  <c:v>-28.570000000001599</c:v>
                </c:pt>
                <c:pt idx="2339">
                  <c:v>-28.6700000000016</c:v>
                </c:pt>
                <c:pt idx="2340">
                  <c:v>-28.770000000001598</c:v>
                </c:pt>
                <c:pt idx="2341">
                  <c:v>-28.8700000000016</c:v>
                </c:pt>
                <c:pt idx="2342">
                  <c:v>-28.880000000001601</c:v>
                </c:pt>
                <c:pt idx="2343">
                  <c:v>-28.890000000001599</c:v>
                </c:pt>
                <c:pt idx="2344">
                  <c:v>-28.990000000001601</c:v>
                </c:pt>
                <c:pt idx="2345">
                  <c:v>-29.000000000001599</c:v>
                </c:pt>
                <c:pt idx="2346">
                  <c:v>-29.1000000000016</c:v>
                </c:pt>
                <c:pt idx="2347">
                  <c:v>-29.200000000001602</c:v>
                </c:pt>
                <c:pt idx="2348">
                  <c:v>-29.300000000001599</c:v>
                </c:pt>
                <c:pt idx="2349">
                  <c:v>-29.400000000001601</c:v>
                </c:pt>
                <c:pt idx="2350">
                  <c:v>-29.410000000001599</c:v>
                </c:pt>
                <c:pt idx="2351">
                  <c:v>-29.4200000000016</c:v>
                </c:pt>
                <c:pt idx="2352">
                  <c:v>-29.520000000001598</c:v>
                </c:pt>
                <c:pt idx="2353">
                  <c:v>-29.5300000000016</c:v>
                </c:pt>
                <c:pt idx="2354">
                  <c:v>-29.630000000001601</c:v>
                </c:pt>
                <c:pt idx="2355">
                  <c:v>-29.730000000001599</c:v>
                </c:pt>
                <c:pt idx="2356">
                  <c:v>-29.830000000001601</c:v>
                </c:pt>
                <c:pt idx="2357">
                  <c:v>-29.840000000001599</c:v>
                </c:pt>
                <c:pt idx="2358">
                  <c:v>-29.8500000000016</c:v>
                </c:pt>
                <c:pt idx="2359">
                  <c:v>-29.860000000001602</c:v>
                </c:pt>
                <c:pt idx="2360">
                  <c:v>-29.9600000000016</c:v>
                </c:pt>
                <c:pt idx="2361">
                  <c:v>-29.970000000001601</c:v>
                </c:pt>
                <c:pt idx="2362">
                  <c:v>-29.980000000001599</c:v>
                </c:pt>
                <c:pt idx="2363">
                  <c:v>-30.080000000001601</c:v>
                </c:pt>
                <c:pt idx="2364">
                  <c:v>-30.180000000001598</c:v>
                </c:pt>
                <c:pt idx="2365">
                  <c:v>-30.1900000000016</c:v>
                </c:pt>
                <c:pt idx="2366">
                  <c:v>-30.290000000001601</c:v>
                </c:pt>
                <c:pt idx="2367">
                  <c:v>-30.300000000001599</c:v>
                </c:pt>
                <c:pt idx="2368">
                  <c:v>-30.400000000001601</c:v>
                </c:pt>
                <c:pt idx="2369">
                  <c:v>-30.500000000001599</c:v>
                </c:pt>
                <c:pt idx="2370">
                  <c:v>-30.5100000000016</c:v>
                </c:pt>
                <c:pt idx="2371">
                  <c:v>-30.520000000001598</c:v>
                </c:pt>
                <c:pt idx="2372">
                  <c:v>-30.5300000000016</c:v>
                </c:pt>
                <c:pt idx="2373">
                  <c:v>-30.630000000001601</c:v>
                </c:pt>
                <c:pt idx="2374">
                  <c:v>-30.730000000001599</c:v>
                </c:pt>
                <c:pt idx="2375">
                  <c:v>-30.740000000001601</c:v>
                </c:pt>
                <c:pt idx="2376">
                  <c:v>-30.750000000001599</c:v>
                </c:pt>
                <c:pt idx="2377">
                  <c:v>-30.7600000000016</c:v>
                </c:pt>
                <c:pt idx="2378">
                  <c:v>-30.860000000001602</c:v>
                </c:pt>
                <c:pt idx="2379">
                  <c:v>-30.8700000000016</c:v>
                </c:pt>
                <c:pt idx="2380">
                  <c:v>-30.970000000001601</c:v>
                </c:pt>
                <c:pt idx="2381">
                  <c:v>-31.070000000001599</c:v>
                </c:pt>
                <c:pt idx="2382">
                  <c:v>-31.080000000001601</c:v>
                </c:pt>
                <c:pt idx="2383">
                  <c:v>-31.090000000001599</c:v>
                </c:pt>
                <c:pt idx="2384">
                  <c:v>-31.1000000000017</c:v>
                </c:pt>
                <c:pt idx="2385">
                  <c:v>-31.200000000001701</c:v>
                </c:pt>
                <c:pt idx="2386">
                  <c:v>-31.300000000001699</c:v>
                </c:pt>
                <c:pt idx="2387">
                  <c:v>-31.3100000000017</c:v>
                </c:pt>
                <c:pt idx="2388">
                  <c:v>-31.320000000001698</c:v>
                </c:pt>
                <c:pt idx="2389">
                  <c:v>-31.3300000000017</c:v>
                </c:pt>
                <c:pt idx="2390">
                  <c:v>-31.430000000001701</c:v>
                </c:pt>
                <c:pt idx="2391">
                  <c:v>-31.530000000001699</c:v>
                </c:pt>
                <c:pt idx="2392">
                  <c:v>-31.540000000001701</c:v>
                </c:pt>
                <c:pt idx="2393">
                  <c:v>-31.550000000001699</c:v>
                </c:pt>
                <c:pt idx="2394">
                  <c:v>-31.5600000000017</c:v>
                </c:pt>
                <c:pt idx="2395">
                  <c:v>-31.660000000001698</c:v>
                </c:pt>
                <c:pt idx="2396">
                  <c:v>-31.6700000000017</c:v>
                </c:pt>
                <c:pt idx="2397">
                  <c:v>-31.770000000001701</c:v>
                </c:pt>
                <c:pt idx="2398">
                  <c:v>-31.870000000001699</c:v>
                </c:pt>
                <c:pt idx="2399">
                  <c:v>-31.880000000001701</c:v>
                </c:pt>
                <c:pt idx="2400">
                  <c:v>-31.890000000001699</c:v>
                </c:pt>
                <c:pt idx="2401">
                  <c:v>-31.9000000000017</c:v>
                </c:pt>
                <c:pt idx="2402">
                  <c:v>-32.000000000001698</c:v>
                </c:pt>
                <c:pt idx="2403">
                  <c:v>-32.010000000001703</c:v>
                </c:pt>
                <c:pt idx="2404">
                  <c:v>-32.020000000001701</c:v>
                </c:pt>
                <c:pt idx="2405">
                  <c:v>-32.030000000001699</c:v>
                </c:pt>
                <c:pt idx="2406">
                  <c:v>-32.040000000001697</c:v>
                </c:pt>
                <c:pt idx="2407">
                  <c:v>-32.140000000001699</c:v>
                </c:pt>
                <c:pt idx="2408">
                  <c:v>-32.150000000001697</c:v>
                </c:pt>
                <c:pt idx="2409">
                  <c:v>-32.160000000001702</c:v>
                </c:pt>
                <c:pt idx="2410">
                  <c:v>-32.260000000001703</c:v>
                </c:pt>
                <c:pt idx="2411">
                  <c:v>-32.270000000001701</c:v>
                </c:pt>
                <c:pt idx="2412">
                  <c:v>-32.370000000001703</c:v>
                </c:pt>
                <c:pt idx="2413">
                  <c:v>-32.470000000001697</c:v>
                </c:pt>
                <c:pt idx="2414">
                  <c:v>-32.570000000001698</c:v>
                </c:pt>
                <c:pt idx="2415">
                  <c:v>-32.6700000000017</c:v>
                </c:pt>
                <c:pt idx="2416">
                  <c:v>-32.680000000001698</c:v>
                </c:pt>
                <c:pt idx="2417">
                  <c:v>-32.780000000001699</c:v>
                </c:pt>
                <c:pt idx="2418">
                  <c:v>-32.880000000001701</c:v>
                </c:pt>
                <c:pt idx="2419">
                  <c:v>-32.980000000001702</c:v>
                </c:pt>
                <c:pt idx="2420">
                  <c:v>-32.9900000000017</c:v>
                </c:pt>
                <c:pt idx="2421">
                  <c:v>-33.090000000001702</c:v>
                </c:pt>
                <c:pt idx="2422">
                  <c:v>-33.190000000001703</c:v>
                </c:pt>
                <c:pt idx="2423">
                  <c:v>-33.290000000001697</c:v>
                </c:pt>
                <c:pt idx="2424">
                  <c:v>-33.300000000001702</c:v>
                </c:pt>
                <c:pt idx="2425">
                  <c:v>-33.3100000000017</c:v>
                </c:pt>
                <c:pt idx="2426">
                  <c:v>-33.320000000001698</c:v>
                </c:pt>
                <c:pt idx="2427">
                  <c:v>-33.4200000000017</c:v>
                </c:pt>
                <c:pt idx="2428">
                  <c:v>-33.520000000001701</c:v>
                </c:pt>
                <c:pt idx="2429">
                  <c:v>-33.620000000001703</c:v>
                </c:pt>
                <c:pt idx="2430">
                  <c:v>-33.720000000001697</c:v>
                </c:pt>
                <c:pt idx="2431">
                  <c:v>-33.730000000001702</c:v>
                </c:pt>
                <c:pt idx="2432">
                  <c:v>-33.830000000001696</c:v>
                </c:pt>
                <c:pt idx="2433">
                  <c:v>-33.930000000001698</c:v>
                </c:pt>
                <c:pt idx="2434">
                  <c:v>-33.940000000001703</c:v>
                </c:pt>
                <c:pt idx="2435">
                  <c:v>-34.040000000001697</c:v>
                </c:pt>
                <c:pt idx="2436">
                  <c:v>-34.140000000001699</c:v>
                </c:pt>
                <c:pt idx="2437">
                  <c:v>-34.150000000001697</c:v>
                </c:pt>
                <c:pt idx="2438">
                  <c:v>-34.250000000001698</c:v>
                </c:pt>
                <c:pt idx="2439">
                  <c:v>-34.3500000000017</c:v>
                </c:pt>
                <c:pt idx="2440">
                  <c:v>-34.360000000001698</c:v>
                </c:pt>
                <c:pt idx="2441">
                  <c:v>-34.370000000001703</c:v>
                </c:pt>
                <c:pt idx="2442">
                  <c:v>-34.380000000001701</c:v>
                </c:pt>
                <c:pt idx="2443">
                  <c:v>-34.480000000001702</c:v>
                </c:pt>
                <c:pt idx="2444">
                  <c:v>-34.4900000000017</c:v>
                </c:pt>
                <c:pt idx="2445">
                  <c:v>-34.590000000001702</c:v>
                </c:pt>
                <c:pt idx="2446">
                  <c:v>-34.690000000001703</c:v>
                </c:pt>
                <c:pt idx="2447">
                  <c:v>-34.700000000001701</c:v>
                </c:pt>
                <c:pt idx="2448">
                  <c:v>-34.710000000001699</c:v>
                </c:pt>
                <c:pt idx="2449">
                  <c:v>-34.720000000001697</c:v>
                </c:pt>
                <c:pt idx="2450">
                  <c:v>-34.820000000001698</c:v>
                </c:pt>
                <c:pt idx="2451">
                  <c:v>-34.9200000000017</c:v>
                </c:pt>
                <c:pt idx="2452">
                  <c:v>-34.930000000001698</c:v>
                </c:pt>
                <c:pt idx="2453">
                  <c:v>-34.940000000001703</c:v>
                </c:pt>
                <c:pt idx="2454">
                  <c:v>-35.040000000001697</c:v>
                </c:pt>
                <c:pt idx="2455">
                  <c:v>-35.050000000001702</c:v>
                </c:pt>
                <c:pt idx="2456">
                  <c:v>-35.150000000001697</c:v>
                </c:pt>
                <c:pt idx="2457">
                  <c:v>-35.160000000001702</c:v>
                </c:pt>
                <c:pt idx="2458">
                  <c:v>-35.1700000000017</c:v>
                </c:pt>
                <c:pt idx="2459">
                  <c:v>-35.270000000001701</c:v>
                </c:pt>
                <c:pt idx="2460">
                  <c:v>-35.370000000001703</c:v>
                </c:pt>
                <c:pt idx="2461">
                  <c:v>-35.380000000001701</c:v>
                </c:pt>
                <c:pt idx="2462">
                  <c:v>-35.480000000001702</c:v>
                </c:pt>
                <c:pt idx="2463">
                  <c:v>-35.4900000000017</c:v>
                </c:pt>
                <c:pt idx="2464">
                  <c:v>-35.500000000001698</c:v>
                </c:pt>
                <c:pt idx="2465">
                  <c:v>-35.6000000000017</c:v>
                </c:pt>
                <c:pt idx="2466">
                  <c:v>-35.610000000001698</c:v>
                </c:pt>
                <c:pt idx="2467">
                  <c:v>-35.710000000001699</c:v>
                </c:pt>
                <c:pt idx="2468">
                  <c:v>-35.8100000000017</c:v>
                </c:pt>
                <c:pt idx="2469">
                  <c:v>-35.910000000001702</c:v>
                </c:pt>
                <c:pt idx="2470">
                  <c:v>-35.9200000000017</c:v>
                </c:pt>
                <c:pt idx="2471">
                  <c:v>-35.930000000001698</c:v>
                </c:pt>
                <c:pt idx="2472">
                  <c:v>-35.940000000001703</c:v>
                </c:pt>
                <c:pt idx="2473">
                  <c:v>-36.040000000001697</c:v>
                </c:pt>
                <c:pt idx="2474">
                  <c:v>-36.140000000001699</c:v>
                </c:pt>
                <c:pt idx="2475">
                  <c:v>-36.2400000000017</c:v>
                </c:pt>
                <c:pt idx="2476">
                  <c:v>-36.340000000001702</c:v>
                </c:pt>
                <c:pt idx="2477">
                  <c:v>-36.3500000000017</c:v>
                </c:pt>
                <c:pt idx="2478">
                  <c:v>-36.450000000001701</c:v>
                </c:pt>
                <c:pt idx="2479">
                  <c:v>-36.460000000001699</c:v>
                </c:pt>
                <c:pt idx="2480">
                  <c:v>-36.5600000000017</c:v>
                </c:pt>
                <c:pt idx="2481">
                  <c:v>-36.660000000001702</c:v>
                </c:pt>
                <c:pt idx="2482">
                  <c:v>-36.6700000000017</c:v>
                </c:pt>
                <c:pt idx="2483">
                  <c:v>-36.680000000001698</c:v>
                </c:pt>
                <c:pt idx="2484">
                  <c:v>-36.690000000001703</c:v>
                </c:pt>
                <c:pt idx="2485">
                  <c:v>-36.790000000001697</c:v>
                </c:pt>
                <c:pt idx="2486">
                  <c:v>-36.890000000001699</c:v>
                </c:pt>
                <c:pt idx="2487">
                  <c:v>-36.900000000001697</c:v>
                </c:pt>
                <c:pt idx="2488">
                  <c:v>-37.000000000001698</c:v>
                </c:pt>
                <c:pt idx="2489">
                  <c:v>-37.010000000001703</c:v>
                </c:pt>
                <c:pt idx="2490">
                  <c:v>-37.110000000001698</c:v>
                </c:pt>
                <c:pt idx="2491">
                  <c:v>-37.210000000001699</c:v>
                </c:pt>
                <c:pt idx="2492">
                  <c:v>-37.220000000001697</c:v>
                </c:pt>
                <c:pt idx="2493">
                  <c:v>-37.230000000001702</c:v>
                </c:pt>
                <c:pt idx="2494">
                  <c:v>-37.2400000000017</c:v>
                </c:pt>
                <c:pt idx="2495">
                  <c:v>-37.340000000001702</c:v>
                </c:pt>
                <c:pt idx="2496">
                  <c:v>-37.440000000001703</c:v>
                </c:pt>
                <c:pt idx="2497">
                  <c:v>-37.540000000001697</c:v>
                </c:pt>
                <c:pt idx="2498">
                  <c:v>-37.640000000001699</c:v>
                </c:pt>
                <c:pt idx="2499">
                  <c:v>-37.650000000001697</c:v>
                </c:pt>
                <c:pt idx="2500">
                  <c:v>-37.750000000001698</c:v>
                </c:pt>
                <c:pt idx="2501">
                  <c:v>-37.8500000000017</c:v>
                </c:pt>
                <c:pt idx="2502">
                  <c:v>-37.860000000001698</c:v>
                </c:pt>
                <c:pt idx="2503">
                  <c:v>-37.870000000001703</c:v>
                </c:pt>
                <c:pt idx="2504">
                  <c:v>-37.970000000001697</c:v>
                </c:pt>
                <c:pt idx="2505">
                  <c:v>-37.980000000001702</c:v>
                </c:pt>
                <c:pt idx="2506">
                  <c:v>-38.080000000001696</c:v>
                </c:pt>
                <c:pt idx="2507">
                  <c:v>-38.090000000001702</c:v>
                </c:pt>
                <c:pt idx="2508">
                  <c:v>-38.190000000001703</c:v>
                </c:pt>
                <c:pt idx="2509">
                  <c:v>-38.200000000001701</c:v>
                </c:pt>
                <c:pt idx="2510">
                  <c:v>-38.210000000001699</c:v>
                </c:pt>
                <c:pt idx="2511">
                  <c:v>-38.3100000000017</c:v>
                </c:pt>
                <c:pt idx="2512">
                  <c:v>-38.410000000001702</c:v>
                </c:pt>
                <c:pt idx="2513">
                  <c:v>-38.4200000000017</c:v>
                </c:pt>
                <c:pt idx="2514">
                  <c:v>-38.430000000001698</c:v>
                </c:pt>
                <c:pt idx="2515">
                  <c:v>-38.440000000001703</c:v>
                </c:pt>
                <c:pt idx="2516">
                  <c:v>-38.450000000001701</c:v>
                </c:pt>
                <c:pt idx="2517">
                  <c:v>-38.550000000001702</c:v>
                </c:pt>
                <c:pt idx="2518">
                  <c:v>-38.5600000000017</c:v>
                </c:pt>
                <c:pt idx="2519">
                  <c:v>-38.660000000001702</c:v>
                </c:pt>
                <c:pt idx="2520">
                  <c:v>-38.760000000001703</c:v>
                </c:pt>
                <c:pt idx="2521">
                  <c:v>-38.770000000001701</c:v>
                </c:pt>
                <c:pt idx="2522">
                  <c:v>-38.870000000001703</c:v>
                </c:pt>
                <c:pt idx="2523">
                  <c:v>-38.880000000001701</c:v>
                </c:pt>
                <c:pt idx="2524">
                  <c:v>-38.980000000001702</c:v>
                </c:pt>
                <c:pt idx="2525">
                  <c:v>-39.080000000001696</c:v>
                </c:pt>
                <c:pt idx="2526">
                  <c:v>-39.090000000001702</c:v>
                </c:pt>
                <c:pt idx="2527">
                  <c:v>-39.190000000001703</c:v>
                </c:pt>
                <c:pt idx="2528">
                  <c:v>-39.200000000001701</c:v>
                </c:pt>
                <c:pt idx="2529">
                  <c:v>-39.2100000000016</c:v>
                </c:pt>
                <c:pt idx="2530">
                  <c:v>-39.220000000001598</c:v>
                </c:pt>
                <c:pt idx="2531">
                  <c:v>-39.230000000001603</c:v>
                </c:pt>
                <c:pt idx="2532">
                  <c:v>-39.240000000001601</c:v>
                </c:pt>
                <c:pt idx="2533">
                  <c:v>-39.250000000001599</c:v>
                </c:pt>
                <c:pt idx="2534">
                  <c:v>-39.260000000001597</c:v>
                </c:pt>
                <c:pt idx="2535">
                  <c:v>-39.270000000001602</c:v>
                </c:pt>
                <c:pt idx="2536">
                  <c:v>-39.2800000000016</c:v>
                </c:pt>
                <c:pt idx="2537">
                  <c:v>-39.290000000001598</c:v>
                </c:pt>
                <c:pt idx="2538">
                  <c:v>-39.300000000001603</c:v>
                </c:pt>
                <c:pt idx="2539">
                  <c:v>-39.310000000001601</c:v>
                </c:pt>
                <c:pt idx="2540">
                  <c:v>-39.320000000001599</c:v>
                </c:pt>
                <c:pt idx="2541">
                  <c:v>-39.330000000001597</c:v>
                </c:pt>
                <c:pt idx="2542">
                  <c:v>-39.340000000001602</c:v>
                </c:pt>
                <c:pt idx="2543">
                  <c:v>-39.3500000000016</c:v>
                </c:pt>
                <c:pt idx="2544">
                  <c:v>-39.360000000001598</c:v>
                </c:pt>
                <c:pt idx="2545">
                  <c:v>-39.370000000001603</c:v>
                </c:pt>
                <c:pt idx="2546">
                  <c:v>-39.380000000001601</c:v>
                </c:pt>
                <c:pt idx="2547">
                  <c:v>-38.380000000001601</c:v>
                </c:pt>
                <c:pt idx="2548">
                  <c:v>-38.390000000001599</c:v>
                </c:pt>
                <c:pt idx="2549">
                  <c:v>-38.400000000001597</c:v>
                </c:pt>
                <c:pt idx="2550">
                  <c:v>-38.410000000001602</c:v>
                </c:pt>
                <c:pt idx="2551">
                  <c:v>-38.4200000000016</c:v>
                </c:pt>
                <c:pt idx="2552">
                  <c:v>-38.520000000001602</c:v>
                </c:pt>
                <c:pt idx="2553">
                  <c:v>-38.5300000000016</c:v>
                </c:pt>
                <c:pt idx="2554">
                  <c:v>-38.540000000001598</c:v>
                </c:pt>
                <c:pt idx="2555">
                  <c:v>-38.550000000001603</c:v>
                </c:pt>
                <c:pt idx="2556">
                  <c:v>-38.560000000001601</c:v>
                </c:pt>
                <c:pt idx="2557">
                  <c:v>-38.570000000001599</c:v>
                </c:pt>
                <c:pt idx="2558">
                  <c:v>-38.580000000001597</c:v>
                </c:pt>
                <c:pt idx="2559">
                  <c:v>-38.590000000001602</c:v>
                </c:pt>
                <c:pt idx="2560">
                  <c:v>-38.6000000000016</c:v>
                </c:pt>
                <c:pt idx="2561">
                  <c:v>-38.610000000001598</c:v>
                </c:pt>
                <c:pt idx="2562">
                  <c:v>-38.620000000001603</c:v>
                </c:pt>
                <c:pt idx="2563">
                  <c:v>-38.630000000001601</c:v>
                </c:pt>
                <c:pt idx="2564">
                  <c:v>-38.730000000001603</c:v>
                </c:pt>
                <c:pt idx="2565">
                  <c:v>-38.740000000001601</c:v>
                </c:pt>
                <c:pt idx="2566">
                  <c:v>-38.750000000001599</c:v>
                </c:pt>
                <c:pt idx="2567">
                  <c:v>-38.760000000001597</c:v>
                </c:pt>
                <c:pt idx="2568">
                  <c:v>-38.770000000001602</c:v>
                </c:pt>
                <c:pt idx="2569">
                  <c:v>-38.7800000000016</c:v>
                </c:pt>
                <c:pt idx="2570">
                  <c:v>-38.790000000001598</c:v>
                </c:pt>
                <c:pt idx="2571">
                  <c:v>-38.800000000001603</c:v>
                </c:pt>
                <c:pt idx="2572">
                  <c:v>-38.810000000001601</c:v>
                </c:pt>
                <c:pt idx="2573">
                  <c:v>-38.820000000001599</c:v>
                </c:pt>
                <c:pt idx="2574">
                  <c:v>-38.830000000001597</c:v>
                </c:pt>
                <c:pt idx="2575">
                  <c:v>-38.840000000001602</c:v>
                </c:pt>
                <c:pt idx="2576">
                  <c:v>-38.8500000000016</c:v>
                </c:pt>
                <c:pt idx="2577">
                  <c:v>-38.860000000001598</c:v>
                </c:pt>
                <c:pt idx="2578">
                  <c:v>-38.870000000001603</c:v>
                </c:pt>
                <c:pt idx="2579">
                  <c:v>-38.880000000001601</c:v>
                </c:pt>
                <c:pt idx="2580">
                  <c:v>-38.890000000001599</c:v>
                </c:pt>
                <c:pt idx="2581">
                  <c:v>-38.900000000001597</c:v>
                </c:pt>
                <c:pt idx="2582">
                  <c:v>-38.910000000001602</c:v>
                </c:pt>
                <c:pt idx="2583">
                  <c:v>-38.9200000000016</c:v>
                </c:pt>
                <c:pt idx="2584">
                  <c:v>-38.930000000001499</c:v>
                </c:pt>
                <c:pt idx="2585">
                  <c:v>-38.940000000001497</c:v>
                </c:pt>
                <c:pt idx="2586">
                  <c:v>-38.950000000001502</c:v>
                </c:pt>
                <c:pt idx="2587">
                  <c:v>-38.9600000000015</c:v>
                </c:pt>
                <c:pt idx="2588">
                  <c:v>-38.970000000001498</c:v>
                </c:pt>
                <c:pt idx="2589">
                  <c:v>-38.980000000001503</c:v>
                </c:pt>
                <c:pt idx="2590">
                  <c:v>-38.990000000001501</c:v>
                </c:pt>
                <c:pt idx="2591">
                  <c:v>-39.000000000001499</c:v>
                </c:pt>
                <c:pt idx="2592">
                  <c:v>-39.010000000001497</c:v>
                </c:pt>
                <c:pt idx="2593">
                  <c:v>-39.020000000001502</c:v>
                </c:pt>
                <c:pt idx="2594">
                  <c:v>-39.0300000000015</c:v>
                </c:pt>
                <c:pt idx="2595">
                  <c:v>-39.040000000001498</c:v>
                </c:pt>
                <c:pt idx="2596">
                  <c:v>-39.050000000001504</c:v>
                </c:pt>
                <c:pt idx="2597">
                  <c:v>-39.060000000001502</c:v>
                </c:pt>
                <c:pt idx="2598">
                  <c:v>-39.0700000000015</c:v>
                </c:pt>
                <c:pt idx="2599">
                  <c:v>-39.080000000001498</c:v>
                </c:pt>
                <c:pt idx="2600">
                  <c:v>-39.090000000001503</c:v>
                </c:pt>
                <c:pt idx="2601">
                  <c:v>-39.100000000001501</c:v>
                </c:pt>
                <c:pt idx="2602">
                  <c:v>-39.110000000001499</c:v>
                </c:pt>
                <c:pt idx="2603">
                  <c:v>-39.120000000001497</c:v>
                </c:pt>
                <c:pt idx="2604">
                  <c:v>-39.130000000001502</c:v>
                </c:pt>
                <c:pt idx="2605">
                  <c:v>-39.1400000000015</c:v>
                </c:pt>
                <c:pt idx="2606">
                  <c:v>-39.150000000001498</c:v>
                </c:pt>
                <c:pt idx="2607">
                  <c:v>-39.160000000001503</c:v>
                </c:pt>
                <c:pt idx="2608">
                  <c:v>-39.170000000001501</c:v>
                </c:pt>
                <c:pt idx="2609">
                  <c:v>-39.180000000001499</c:v>
                </c:pt>
                <c:pt idx="2610">
                  <c:v>-39.190000000001497</c:v>
                </c:pt>
                <c:pt idx="2611">
                  <c:v>-39.200000000001502</c:v>
                </c:pt>
                <c:pt idx="2612">
                  <c:v>-39.2100000000015</c:v>
                </c:pt>
                <c:pt idx="2613">
                  <c:v>-39.220000000001498</c:v>
                </c:pt>
                <c:pt idx="2614">
                  <c:v>-39.230000000001503</c:v>
                </c:pt>
                <c:pt idx="2615">
                  <c:v>-39.330000000001498</c:v>
                </c:pt>
                <c:pt idx="2616">
                  <c:v>-39.340000000001503</c:v>
                </c:pt>
                <c:pt idx="2617">
                  <c:v>-39.350000000001501</c:v>
                </c:pt>
                <c:pt idx="2618">
                  <c:v>-39.360000000001499</c:v>
                </c:pt>
                <c:pt idx="2619">
                  <c:v>-39.370000000001497</c:v>
                </c:pt>
                <c:pt idx="2620">
                  <c:v>-39.380000000001502</c:v>
                </c:pt>
                <c:pt idx="2621">
                  <c:v>-39.3900000000015</c:v>
                </c:pt>
                <c:pt idx="2622">
                  <c:v>-39.400000000001498</c:v>
                </c:pt>
                <c:pt idx="2623">
                  <c:v>-39.410000000001503</c:v>
                </c:pt>
                <c:pt idx="2624">
                  <c:v>-39.420000000001501</c:v>
                </c:pt>
                <c:pt idx="2625">
                  <c:v>-39.430000000001499</c:v>
                </c:pt>
                <c:pt idx="2626">
                  <c:v>-39.440000000001497</c:v>
                </c:pt>
                <c:pt idx="2627">
                  <c:v>-39.450000000001502</c:v>
                </c:pt>
                <c:pt idx="2628">
                  <c:v>-39.4600000000015</c:v>
                </c:pt>
                <c:pt idx="2629">
                  <c:v>-39.470000000001498</c:v>
                </c:pt>
                <c:pt idx="2630">
                  <c:v>-39.480000000001503</c:v>
                </c:pt>
                <c:pt idx="2631">
                  <c:v>-39.490000000001501</c:v>
                </c:pt>
                <c:pt idx="2632">
                  <c:v>-39.500000000001499</c:v>
                </c:pt>
                <c:pt idx="2633">
                  <c:v>-39.510000000001497</c:v>
                </c:pt>
                <c:pt idx="2634">
                  <c:v>-39.520000000001502</c:v>
                </c:pt>
                <c:pt idx="2635">
                  <c:v>-39.5300000000015</c:v>
                </c:pt>
                <c:pt idx="2636">
                  <c:v>-39.540000000001399</c:v>
                </c:pt>
                <c:pt idx="2637">
                  <c:v>-39.550000000001397</c:v>
                </c:pt>
                <c:pt idx="2638">
                  <c:v>-39.560000000001402</c:v>
                </c:pt>
                <c:pt idx="2639">
                  <c:v>-39.5700000000014</c:v>
                </c:pt>
                <c:pt idx="2640">
                  <c:v>-39.580000000001398</c:v>
                </c:pt>
                <c:pt idx="2641">
                  <c:v>-39.590000000001403</c:v>
                </c:pt>
                <c:pt idx="2642">
                  <c:v>-39.600000000001401</c:v>
                </c:pt>
                <c:pt idx="2643">
                  <c:v>-39.610000000001399</c:v>
                </c:pt>
                <c:pt idx="2644">
                  <c:v>-39.620000000001397</c:v>
                </c:pt>
                <c:pt idx="2645">
                  <c:v>-39.630000000001402</c:v>
                </c:pt>
                <c:pt idx="2646">
                  <c:v>-39.6400000000014</c:v>
                </c:pt>
                <c:pt idx="2647">
                  <c:v>-39.650000000001398</c:v>
                </c:pt>
                <c:pt idx="2648">
                  <c:v>-39.660000000001403</c:v>
                </c:pt>
                <c:pt idx="2649">
                  <c:v>-39.670000000001401</c:v>
                </c:pt>
                <c:pt idx="2650">
                  <c:v>-39.680000000001399</c:v>
                </c:pt>
                <c:pt idx="2651">
                  <c:v>-39.690000000001397</c:v>
                </c:pt>
                <c:pt idx="2652">
                  <c:v>-39.700000000001403</c:v>
                </c:pt>
                <c:pt idx="2653">
                  <c:v>-39.710000000001401</c:v>
                </c:pt>
                <c:pt idx="2654">
                  <c:v>-39.720000000001399</c:v>
                </c:pt>
                <c:pt idx="2655">
                  <c:v>-39.730000000001397</c:v>
                </c:pt>
                <c:pt idx="2656">
                  <c:v>-39.740000000001402</c:v>
                </c:pt>
                <c:pt idx="2657">
                  <c:v>-39.7500000000014</c:v>
                </c:pt>
                <c:pt idx="2658">
                  <c:v>-39.760000000001398</c:v>
                </c:pt>
                <c:pt idx="2659">
                  <c:v>-39.770000000001403</c:v>
                </c:pt>
                <c:pt idx="2660">
                  <c:v>-39.870000000001397</c:v>
                </c:pt>
                <c:pt idx="2661">
                  <c:v>-39.880000000001402</c:v>
                </c:pt>
                <c:pt idx="2662">
                  <c:v>-39.8900000000014</c:v>
                </c:pt>
                <c:pt idx="2663">
                  <c:v>-39.990000000001402</c:v>
                </c:pt>
                <c:pt idx="2664">
                  <c:v>-40.0000000000014</c:v>
                </c:pt>
                <c:pt idx="2665">
                  <c:v>-40.010000000001398</c:v>
                </c:pt>
                <c:pt idx="2666">
                  <c:v>-40.020000000001403</c:v>
                </c:pt>
                <c:pt idx="2667">
                  <c:v>-40.030000000001401</c:v>
                </c:pt>
                <c:pt idx="2668">
                  <c:v>-40.040000000001399</c:v>
                </c:pt>
                <c:pt idx="2669">
                  <c:v>-40.050000000001397</c:v>
                </c:pt>
                <c:pt idx="2670">
                  <c:v>-40.060000000001402</c:v>
                </c:pt>
                <c:pt idx="2671">
                  <c:v>-40.0700000000014</c:v>
                </c:pt>
                <c:pt idx="2672">
                  <c:v>-40.080000000001398</c:v>
                </c:pt>
                <c:pt idx="2673">
                  <c:v>-40.090000000001403</c:v>
                </c:pt>
                <c:pt idx="2674">
                  <c:v>-40.100000000001401</c:v>
                </c:pt>
                <c:pt idx="2675">
                  <c:v>-40.110000000001399</c:v>
                </c:pt>
                <c:pt idx="2676">
                  <c:v>-40.120000000001397</c:v>
                </c:pt>
                <c:pt idx="2677">
                  <c:v>-40.130000000001402</c:v>
                </c:pt>
                <c:pt idx="2678">
                  <c:v>-40.230000000001397</c:v>
                </c:pt>
                <c:pt idx="2679">
                  <c:v>-40.240000000001402</c:v>
                </c:pt>
                <c:pt idx="2680">
                  <c:v>-40.2500000000014</c:v>
                </c:pt>
                <c:pt idx="2681">
                  <c:v>-40.260000000001398</c:v>
                </c:pt>
                <c:pt idx="2682">
                  <c:v>-40.270000000001403</c:v>
                </c:pt>
                <c:pt idx="2683">
                  <c:v>-40.280000000001401</c:v>
                </c:pt>
                <c:pt idx="2684">
                  <c:v>-40.290000000001399</c:v>
                </c:pt>
                <c:pt idx="2685">
                  <c:v>-40.300000000001397</c:v>
                </c:pt>
                <c:pt idx="2686">
                  <c:v>-40.310000000001402</c:v>
                </c:pt>
                <c:pt idx="2687">
                  <c:v>-40.3200000000014</c:v>
                </c:pt>
                <c:pt idx="2688">
                  <c:v>-40.330000000001398</c:v>
                </c:pt>
                <c:pt idx="2689">
                  <c:v>-40.340000000001403</c:v>
                </c:pt>
                <c:pt idx="2690">
                  <c:v>-40.350000000001401</c:v>
                </c:pt>
                <c:pt idx="2691">
                  <c:v>-40.3600000000013</c:v>
                </c:pt>
                <c:pt idx="2692">
                  <c:v>-40.370000000001298</c:v>
                </c:pt>
                <c:pt idx="2693">
                  <c:v>-40.380000000001303</c:v>
                </c:pt>
                <c:pt idx="2694">
                  <c:v>-40.390000000001301</c:v>
                </c:pt>
                <c:pt idx="2695">
                  <c:v>-40.400000000001299</c:v>
                </c:pt>
                <c:pt idx="2696">
                  <c:v>-40.410000000001297</c:v>
                </c:pt>
                <c:pt idx="2697">
                  <c:v>-40.420000000001302</c:v>
                </c:pt>
                <c:pt idx="2698">
                  <c:v>-40.4300000000013</c:v>
                </c:pt>
                <c:pt idx="2699">
                  <c:v>-40.440000000001298</c:v>
                </c:pt>
                <c:pt idx="2700">
                  <c:v>-40.450000000001303</c:v>
                </c:pt>
                <c:pt idx="2701">
                  <c:v>-40.460000000001301</c:v>
                </c:pt>
                <c:pt idx="2702">
                  <c:v>-40.470000000001299</c:v>
                </c:pt>
                <c:pt idx="2703">
                  <c:v>-40.480000000001297</c:v>
                </c:pt>
                <c:pt idx="2704">
                  <c:v>-40.490000000001302</c:v>
                </c:pt>
                <c:pt idx="2705">
                  <c:v>-40.5000000000013</c:v>
                </c:pt>
                <c:pt idx="2706">
                  <c:v>-40.510000000001298</c:v>
                </c:pt>
                <c:pt idx="2707">
                  <c:v>-40.520000000001303</c:v>
                </c:pt>
                <c:pt idx="2708">
                  <c:v>-40.530000000001301</c:v>
                </c:pt>
                <c:pt idx="2709">
                  <c:v>-40.540000000001299</c:v>
                </c:pt>
                <c:pt idx="2710">
                  <c:v>-40.550000000001297</c:v>
                </c:pt>
                <c:pt idx="2711">
                  <c:v>-40.560000000001303</c:v>
                </c:pt>
                <c:pt idx="2712">
                  <c:v>-40.570000000001301</c:v>
                </c:pt>
                <c:pt idx="2713">
                  <c:v>-40.580000000001299</c:v>
                </c:pt>
                <c:pt idx="2714">
                  <c:v>-40.590000000001297</c:v>
                </c:pt>
                <c:pt idx="2715">
                  <c:v>-40.600000000001302</c:v>
                </c:pt>
                <c:pt idx="2716">
                  <c:v>-40.6100000000013</c:v>
                </c:pt>
                <c:pt idx="2717">
                  <c:v>-40.620000000001298</c:v>
                </c:pt>
                <c:pt idx="2718">
                  <c:v>-40.630000000001303</c:v>
                </c:pt>
                <c:pt idx="2719">
                  <c:v>-40.640000000001301</c:v>
                </c:pt>
                <c:pt idx="2720">
                  <c:v>-40.650000000001299</c:v>
                </c:pt>
                <c:pt idx="2721">
                  <c:v>-40.660000000001297</c:v>
                </c:pt>
                <c:pt idx="2722">
                  <c:v>-40.670000000001302</c:v>
                </c:pt>
                <c:pt idx="2723">
                  <c:v>-40.770000000001303</c:v>
                </c:pt>
                <c:pt idx="2724">
                  <c:v>-40.780000000001301</c:v>
                </c:pt>
                <c:pt idx="2725">
                  <c:v>-40.790000000001299</c:v>
                </c:pt>
                <c:pt idx="2726">
                  <c:v>-40.800000000001297</c:v>
                </c:pt>
                <c:pt idx="2727">
                  <c:v>-40.810000000001303</c:v>
                </c:pt>
                <c:pt idx="2728">
                  <c:v>-40.820000000001301</c:v>
                </c:pt>
                <c:pt idx="2729">
                  <c:v>-40.830000000001299</c:v>
                </c:pt>
                <c:pt idx="2730">
                  <c:v>-40.840000000001297</c:v>
                </c:pt>
                <c:pt idx="2731">
                  <c:v>-40.850000000001302</c:v>
                </c:pt>
                <c:pt idx="2732">
                  <c:v>-40.8600000000013</c:v>
                </c:pt>
                <c:pt idx="2733">
                  <c:v>-40.870000000001298</c:v>
                </c:pt>
                <c:pt idx="2734">
                  <c:v>-40.880000000001303</c:v>
                </c:pt>
                <c:pt idx="2735">
                  <c:v>-40.890000000001301</c:v>
                </c:pt>
                <c:pt idx="2736">
                  <c:v>-40.900000000001299</c:v>
                </c:pt>
                <c:pt idx="2737">
                  <c:v>-40.910000000001297</c:v>
                </c:pt>
                <c:pt idx="2738">
                  <c:v>-40.920000000001302</c:v>
                </c:pt>
                <c:pt idx="2739">
                  <c:v>-40.9300000000013</c:v>
                </c:pt>
                <c:pt idx="2740">
                  <c:v>-40.940000000001298</c:v>
                </c:pt>
                <c:pt idx="2741">
                  <c:v>-40.950000000001303</c:v>
                </c:pt>
                <c:pt idx="2742">
                  <c:v>-41.050000000001297</c:v>
                </c:pt>
                <c:pt idx="2743">
                  <c:v>-41.060000000001303</c:v>
                </c:pt>
                <c:pt idx="2744">
                  <c:v>-41.070000000001301</c:v>
                </c:pt>
                <c:pt idx="2745">
                  <c:v>-41.080000000001199</c:v>
                </c:pt>
                <c:pt idx="2746">
                  <c:v>-41.1800000000013</c:v>
                </c:pt>
                <c:pt idx="2747">
                  <c:v>-41.190000000001199</c:v>
                </c:pt>
                <c:pt idx="2748">
                  <c:v>-41.200000000001197</c:v>
                </c:pt>
                <c:pt idx="2749">
                  <c:v>-41.210000000001202</c:v>
                </c:pt>
                <c:pt idx="2750">
                  <c:v>-41.2200000000012</c:v>
                </c:pt>
                <c:pt idx="2751">
                  <c:v>-41.230000000001198</c:v>
                </c:pt>
                <c:pt idx="2752">
                  <c:v>-41.240000000001203</c:v>
                </c:pt>
                <c:pt idx="2753">
                  <c:v>-41.340000000001197</c:v>
                </c:pt>
                <c:pt idx="2754">
                  <c:v>-41.350000000001202</c:v>
                </c:pt>
                <c:pt idx="2755">
                  <c:v>-41.3600000000012</c:v>
                </c:pt>
                <c:pt idx="2756">
                  <c:v>-41.370000000001198</c:v>
                </c:pt>
                <c:pt idx="2757">
                  <c:v>-41.380000000001203</c:v>
                </c:pt>
                <c:pt idx="2758">
                  <c:v>-41.390000000001201</c:v>
                </c:pt>
                <c:pt idx="2759">
                  <c:v>-41.400000000001199</c:v>
                </c:pt>
                <c:pt idx="2760">
                  <c:v>-41.410000000001197</c:v>
                </c:pt>
                <c:pt idx="2761">
                  <c:v>-41.420000000001203</c:v>
                </c:pt>
                <c:pt idx="2762">
                  <c:v>-41.430000000001201</c:v>
                </c:pt>
                <c:pt idx="2763">
                  <c:v>-41.440000000001199</c:v>
                </c:pt>
                <c:pt idx="2764">
                  <c:v>-41.450000000001197</c:v>
                </c:pt>
                <c:pt idx="2765">
                  <c:v>-41.460000000001202</c:v>
                </c:pt>
                <c:pt idx="2766">
                  <c:v>-41.4700000000012</c:v>
                </c:pt>
                <c:pt idx="2767">
                  <c:v>-41.480000000001198</c:v>
                </c:pt>
                <c:pt idx="2768">
                  <c:v>-41.490000000001203</c:v>
                </c:pt>
                <c:pt idx="2769">
                  <c:v>-41.500000000001201</c:v>
                </c:pt>
                <c:pt idx="2770">
                  <c:v>-41.510000000001199</c:v>
                </c:pt>
                <c:pt idx="2771">
                  <c:v>-41.520000000001197</c:v>
                </c:pt>
                <c:pt idx="2772">
                  <c:v>-41.530000000001202</c:v>
                </c:pt>
                <c:pt idx="2773">
                  <c:v>-41.5400000000012</c:v>
                </c:pt>
                <c:pt idx="2774">
                  <c:v>-41.550000000001198</c:v>
                </c:pt>
                <c:pt idx="2775">
                  <c:v>-41.650000000001199</c:v>
                </c:pt>
                <c:pt idx="2776">
                  <c:v>-41.660000000001197</c:v>
                </c:pt>
                <c:pt idx="2777">
                  <c:v>-41.760000000001199</c:v>
                </c:pt>
                <c:pt idx="2778">
                  <c:v>-41.770000000001197</c:v>
                </c:pt>
                <c:pt idx="2779">
                  <c:v>-41.870000000001198</c:v>
                </c:pt>
                <c:pt idx="2780">
                  <c:v>-41.880000000001203</c:v>
                </c:pt>
                <c:pt idx="2781">
                  <c:v>-41.890000000001201</c:v>
                </c:pt>
                <c:pt idx="2782">
                  <c:v>-41.990000000001203</c:v>
                </c:pt>
                <c:pt idx="2783">
                  <c:v>-42.000000000001201</c:v>
                </c:pt>
                <c:pt idx="2784">
                  <c:v>-42.100000000001202</c:v>
                </c:pt>
                <c:pt idx="2785">
                  <c:v>-42.1100000000012</c:v>
                </c:pt>
                <c:pt idx="2786">
                  <c:v>-42.210000000001202</c:v>
                </c:pt>
                <c:pt idx="2787">
                  <c:v>-42.2200000000012</c:v>
                </c:pt>
                <c:pt idx="2788">
                  <c:v>-42.320000000001201</c:v>
                </c:pt>
                <c:pt idx="2789">
                  <c:v>-42.330000000001199</c:v>
                </c:pt>
                <c:pt idx="2790">
                  <c:v>-42.340000000001197</c:v>
                </c:pt>
                <c:pt idx="2791">
                  <c:v>-42.440000000001199</c:v>
                </c:pt>
                <c:pt idx="2792">
                  <c:v>-42.450000000001197</c:v>
                </c:pt>
                <c:pt idx="2793">
                  <c:v>-42.550000000001198</c:v>
                </c:pt>
                <c:pt idx="2794">
                  <c:v>-42.560000000001203</c:v>
                </c:pt>
                <c:pt idx="2795">
                  <c:v>-42.570000000001201</c:v>
                </c:pt>
                <c:pt idx="2796">
                  <c:v>-42.580000000001199</c:v>
                </c:pt>
                <c:pt idx="2797">
                  <c:v>-42.590000000001197</c:v>
                </c:pt>
                <c:pt idx="2798">
                  <c:v>-42.600000000001202</c:v>
                </c:pt>
                <c:pt idx="2799">
                  <c:v>-42.6100000000012</c:v>
                </c:pt>
                <c:pt idx="2800">
                  <c:v>-42.710000000001202</c:v>
                </c:pt>
                <c:pt idx="2801">
                  <c:v>-42.7200000000012</c:v>
                </c:pt>
                <c:pt idx="2802">
                  <c:v>-42.820000000001201</c:v>
                </c:pt>
                <c:pt idx="2803">
                  <c:v>-42.830000000001199</c:v>
                </c:pt>
                <c:pt idx="2804">
                  <c:v>-42.930000000001201</c:v>
                </c:pt>
                <c:pt idx="2805">
                  <c:v>-42.940000000001199</c:v>
                </c:pt>
                <c:pt idx="2806">
                  <c:v>-43.0400000000012</c:v>
                </c:pt>
                <c:pt idx="2807">
                  <c:v>-43.050000000001198</c:v>
                </c:pt>
                <c:pt idx="2808">
                  <c:v>-43.150000000001199</c:v>
                </c:pt>
                <c:pt idx="2809">
                  <c:v>-43.160000000001197</c:v>
                </c:pt>
                <c:pt idx="2810">
                  <c:v>-43.170000000001203</c:v>
                </c:pt>
                <c:pt idx="2811">
                  <c:v>-43.270000000001197</c:v>
                </c:pt>
                <c:pt idx="2812">
                  <c:v>-43.280000000001202</c:v>
                </c:pt>
                <c:pt idx="2813">
                  <c:v>-43.380000000001203</c:v>
                </c:pt>
                <c:pt idx="2814">
                  <c:v>-43.480000000001198</c:v>
                </c:pt>
                <c:pt idx="2815">
                  <c:v>-43.490000000001203</c:v>
                </c:pt>
                <c:pt idx="2816">
                  <c:v>-43.500000000001201</c:v>
                </c:pt>
                <c:pt idx="2817">
                  <c:v>-43.600000000001202</c:v>
                </c:pt>
                <c:pt idx="2818">
                  <c:v>-43.6100000000012</c:v>
                </c:pt>
                <c:pt idx="2819">
                  <c:v>-43.620000000001198</c:v>
                </c:pt>
                <c:pt idx="2820">
                  <c:v>-43.630000000001203</c:v>
                </c:pt>
                <c:pt idx="2821">
                  <c:v>-43.640000000001201</c:v>
                </c:pt>
                <c:pt idx="2822">
                  <c:v>-43.650000000001199</c:v>
                </c:pt>
                <c:pt idx="2823">
                  <c:v>-43.660000000001197</c:v>
                </c:pt>
                <c:pt idx="2824">
                  <c:v>-43.670000000001203</c:v>
                </c:pt>
                <c:pt idx="2825">
                  <c:v>-43.680000000001201</c:v>
                </c:pt>
                <c:pt idx="2826">
                  <c:v>-43.690000000001199</c:v>
                </c:pt>
                <c:pt idx="2827">
                  <c:v>-43.700000000001197</c:v>
                </c:pt>
                <c:pt idx="2828">
                  <c:v>-43.710000000001202</c:v>
                </c:pt>
                <c:pt idx="2829">
                  <c:v>-43.7200000000012</c:v>
                </c:pt>
                <c:pt idx="2830">
                  <c:v>-43.730000000001098</c:v>
                </c:pt>
                <c:pt idx="2831">
                  <c:v>-43.740000000001103</c:v>
                </c:pt>
                <c:pt idx="2832">
                  <c:v>-43.750000000001101</c:v>
                </c:pt>
                <c:pt idx="2833">
                  <c:v>-43.760000000001099</c:v>
                </c:pt>
                <c:pt idx="2834">
                  <c:v>-43.770000000001097</c:v>
                </c:pt>
                <c:pt idx="2835">
                  <c:v>-43.780000000001102</c:v>
                </c:pt>
                <c:pt idx="2836">
                  <c:v>-43.7900000000011</c:v>
                </c:pt>
                <c:pt idx="2837">
                  <c:v>-43.800000000001098</c:v>
                </c:pt>
                <c:pt idx="2838">
                  <c:v>-43.810000000001097</c:v>
                </c:pt>
                <c:pt idx="2839">
                  <c:v>-42.810000000001097</c:v>
                </c:pt>
                <c:pt idx="2840">
                  <c:v>-42.820000000001102</c:v>
                </c:pt>
                <c:pt idx="2841">
                  <c:v>-42.8300000000011</c:v>
                </c:pt>
                <c:pt idx="2842">
                  <c:v>-42.840000000001098</c:v>
                </c:pt>
                <c:pt idx="2843">
                  <c:v>-42.850000000001103</c:v>
                </c:pt>
                <c:pt idx="2844">
                  <c:v>-42.860000000001101</c:v>
                </c:pt>
                <c:pt idx="2845">
                  <c:v>-42.870000000001099</c:v>
                </c:pt>
                <c:pt idx="2846">
                  <c:v>-42.880000000001097</c:v>
                </c:pt>
                <c:pt idx="2847">
                  <c:v>-42.890000000001102</c:v>
                </c:pt>
                <c:pt idx="2848">
                  <c:v>-42.9000000000011</c:v>
                </c:pt>
                <c:pt idx="2849">
                  <c:v>-42.910000000001098</c:v>
                </c:pt>
                <c:pt idx="2850">
                  <c:v>-42.920000000001103</c:v>
                </c:pt>
                <c:pt idx="2851">
                  <c:v>-42.930000000001101</c:v>
                </c:pt>
                <c:pt idx="2852">
                  <c:v>-42.940000000001099</c:v>
                </c:pt>
                <c:pt idx="2853">
                  <c:v>-42.950000000001097</c:v>
                </c:pt>
                <c:pt idx="2854">
                  <c:v>-42.960000000001102</c:v>
                </c:pt>
                <c:pt idx="2855">
                  <c:v>-42.9700000000011</c:v>
                </c:pt>
                <c:pt idx="2856">
                  <c:v>-42.980000000001098</c:v>
                </c:pt>
                <c:pt idx="2857">
                  <c:v>-42.990000000001103</c:v>
                </c:pt>
                <c:pt idx="2858">
                  <c:v>-43.000000000001101</c:v>
                </c:pt>
                <c:pt idx="2859">
                  <c:v>-43.010000000001099</c:v>
                </c:pt>
                <c:pt idx="2860">
                  <c:v>-43.020000000001097</c:v>
                </c:pt>
                <c:pt idx="2861">
                  <c:v>-43.030000000001102</c:v>
                </c:pt>
                <c:pt idx="2862">
                  <c:v>-43.0400000000011</c:v>
                </c:pt>
                <c:pt idx="2863">
                  <c:v>-43.050000000001098</c:v>
                </c:pt>
                <c:pt idx="2864">
                  <c:v>-43.060000000001097</c:v>
                </c:pt>
                <c:pt idx="2865">
                  <c:v>-43.070000000001102</c:v>
                </c:pt>
                <c:pt idx="2866">
                  <c:v>-43.0800000000011</c:v>
                </c:pt>
                <c:pt idx="2867">
                  <c:v>-43.090000000001098</c:v>
                </c:pt>
                <c:pt idx="2868">
                  <c:v>-43.100000000001103</c:v>
                </c:pt>
                <c:pt idx="2869">
                  <c:v>-43.110000000001101</c:v>
                </c:pt>
                <c:pt idx="2870">
                  <c:v>-43.120000000001099</c:v>
                </c:pt>
                <c:pt idx="2871">
                  <c:v>-43.130000000001097</c:v>
                </c:pt>
                <c:pt idx="2872">
                  <c:v>-43.140000000001102</c:v>
                </c:pt>
                <c:pt idx="2873">
                  <c:v>-43.1500000000011</c:v>
                </c:pt>
                <c:pt idx="2874">
                  <c:v>-43.160000000001098</c:v>
                </c:pt>
                <c:pt idx="2875">
                  <c:v>-43.170000000001103</c:v>
                </c:pt>
                <c:pt idx="2876">
                  <c:v>-43.180000000001101</c:v>
                </c:pt>
                <c:pt idx="2877">
                  <c:v>-43.190000000001099</c:v>
                </c:pt>
                <c:pt idx="2878">
                  <c:v>-43.200000000001097</c:v>
                </c:pt>
                <c:pt idx="2879">
                  <c:v>-43.210000000001102</c:v>
                </c:pt>
                <c:pt idx="2880">
                  <c:v>-43.2200000000011</c:v>
                </c:pt>
                <c:pt idx="2881">
                  <c:v>-43.230000000000999</c:v>
                </c:pt>
                <c:pt idx="2882">
                  <c:v>-43.240000000000997</c:v>
                </c:pt>
                <c:pt idx="2883">
                  <c:v>-43.250000000001002</c:v>
                </c:pt>
                <c:pt idx="2884">
                  <c:v>-43.260000000001</c:v>
                </c:pt>
                <c:pt idx="2885">
                  <c:v>-43.270000000000998</c:v>
                </c:pt>
                <c:pt idx="2886">
                  <c:v>-43.280000000001003</c:v>
                </c:pt>
                <c:pt idx="2887">
                  <c:v>-43.290000000001001</c:v>
                </c:pt>
                <c:pt idx="2888">
                  <c:v>-43.300000000000999</c:v>
                </c:pt>
                <c:pt idx="2889">
                  <c:v>-43.310000000000997</c:v>
                </c:pt>
                <c:pt idx="2890">
                  <c:v>-43.320000000001002</c:v>
                </c:pt>
                <c:pt idx="2891">
                  <c:v>-43.330000000001</c:v>
                </c:pt>
                <c:pt idx="2892">
                  <c:v>-43.340000000000998</c:v>
                </c:pt>
                <c:pt idx="2893">
                  <c:v>-43.350000000001003</c:v>
                </c:pt>
                <c:pt idx="2894">
                  <c:v>-43.360000000001001</c:v>
                </c:pt>
                <c:pt idx="2895">
                  <c:v>-43.370000000000999</c:v>
                </c:pt>
                <c:pt idx="2896">
                  <c:v>-43.380000000000997</c:v>
                </c:pt>
                <c:pt idx="2897">
                  <c:v>-43.390000000001002</c:v>
                </c:pt>
                <c:pt idx="2898">
                  <c:v>-43.400000000001</c:v>
                </c:pt>
                <c:pt idx="2899">
                  <c:v>-43.410000000000998</c:v>
                </c:pt>
                <c:pt idx="2900">
                  <c:v>-43.420000000000996</c:v>
                </c:pt>
                <c:pt idx="2901">
                  <c:v>-43.430000000001002</c:v>
                </c:pt>
                <c:pt idx="2902">
                  <c:v>-43.440000000001</c:v>
                </c:pt>
                <c:pt idx="2903">
                  <c:v>-43.450000000000998</c:v>
                </c:pt>
                <c:pt idx="2904">
                  <c:v>-43.460000000001003</c:v>
                </c:pt>
                <c:pt idx="2905">
                  <c:v>-43.470000000001001</c:v>
                </c:pt>
                <c:pt idx="2906">
                  <c:v>-43.480000000000999</c:v>
                </c:pt>
                <c:pt idx="2907">
                  <c:v>-43.490000000000997</c:v>
                </c:pt>
                <c:pt idx="2908">
                  <c:v>-43.500000000001002</c:v>
                </c:pt>
                <c:pt idx="2909">
                  <c:v>-43.510000000001</c:v>
                </c:pt>
                <c:pt idx="2910">
                  <c:v>-43.520000000000998</c:v>
                </c:pt>
                <c:pt idx="2911">
                  <c:v>-43.530000000001003</c:v>
                </c:pt>
                <c:pt idx="2912">
                  <c:v>-43.540000000001001</c:v>
                </c:pt>
                <c:pt idx="2913">
                  <c:v>-43.550000000000999</c:v>
                </c:pt>
                <c:pt idx="2914">
                  <c:v>-43.560000000000997</c:v>
                </c:pt>
                <c:pt idx="2915">
                  <c:v>-43.570000000001002</c:v>
                </c:pt>
                <c:pt idx="2916">
                  <c:v>-43.580000000001</c:v>
                </c:pt>
                <c:pt idx="2917">
                  <c:v>-43.590000000000998</c:v>
                </c:pt>
                <c:pt idx="2918">
                  <c:v>-43.600000000001003</c:v>
                </c:pt>
                <c:pt idx="2919">
                  <c:v>-43.610000000001001</c:v>
                </c:pt>
                <c:pt idx="2920">
                  <c:v>-43.620000000000999</c:v>
                </c:pt>
                <c:pt idx="2921">
                  <c:v>-43.630000000000997</c:v>
                </c:pt>
                <c:pt idx="2922">
                  <c:v>-43.640000000001002</c:v>
                </c:pt>
                <c:pt idx="2923">
                  <c:v>-43.650000000001</c:v>
                </c:pt>
                <c:pt idx="2924">
                  <c:v>-43.660000000000998</c:v>
                </c:pt>
                <c:pt idx="2925">
                  <c:v>-43.670000000000996</c:v>
                </c:pt>
                <c:pt idx="2926">
                  <c:v>-43.680000000001002</c:v>
                </c:pt>
                <c:pt idx="2927">
                  <c:v>-43.690000000001</c:v>
                </c:pt>
                <c:pt idx="2928">
                  <c:v>-43.700000000000998</c:v>
                </c:pt>
                <c:pt idx="2929">
                  <c:v>-43.710000000001003</c:v>
                </c:pt>
                <c:pt idx="2930">
                  <c:v>-43.720000000001001</c:v>
                </c:pt>
                <c:pt idx="2931">
                  <c:v>-43.730000000000899</c:v>
                </c:pt>
                <c:pt idx="2932">
                  <c:v>-43.740000000000897</c:v>
                </c:pt>
                <c:pt idx="2933">
                  <c:v>-43.750000000000902</c:v>
                </c:pt>
                <c:pt idx="2934">
                  <c:v>-43.7600000000009</c:v>
                </c:pt>
                <c:pt idx="2935">
                  <c:v>-43.770000000000898</c:v>
                </c:pt>
                <c:pt idx="2936">
                  <c:v>-43.780000000000904</c:v>
                </c:pt>
                <c:pt idx="2937">
                  <c:v>-43.790000000000902</c:v>
                </c:pt>
                <c:pt idx="2938">
                  <c:v>-43.8000000000009</c:v>
                </c:pt>
                <c:pt idx="2939">
                  <c:v>-43.810000000000898</c:v>
                </c:pt>
                <c:pt idx="2940">
                  <c:v>-43.820000000000903</c:v>
                </c:pt>
                <c:pt idx="2941">
                  <c:v>-43.830000000000901</c:v>
                </c:pt>
                <c:pt idx="2942">
                  <c:v>-43.840000000000899</c:v>
                </c:pt>
                <c:pt idx="2943">
                  <c:v>-43.850000000000897</c:v>
                </c:pt>
                <c:pt idx="2944">
                  <c:v>-43.860000000000902</c:v>
                </c:pt>
                <c:pt idx="2945">
                  <c:v>-43.8700000000009</c:v>
                </c:pt>
                <c:pt idx="2946">
                  <c:v>-43.880000000000898</c:v>
                </c:pt>
                <c:pt idx="2947">
                  <c:v>-43.890000000000903</c:v>
                </c:pt>
                <c:pt idx="2948">
                  <c:v>-43.900000000000901</c:v>
                </c:pt>
                <c:pt idx="2949">
                  <c:v>-43.910000000000899</c:v>
                </c:pt>
                <c:pt idx="2950">
                  <c:v>-43.920000000000897</c:v>
                </c:pt>
                <c:pt idx="2951">
                  <c:v>-43.930000000000902</c:v>
                </c:pt>
                <c:pt idx="2952">
                  <c:v>-43.9400000000009</c:v>
                </c:pt>
                <c:pt idx="2953">
                  <c:v>-43.950000000000898</c:v>
                </c:pt>
                <c:pt idx="2954">
                  <c:v>-43.960000000000903</c:v>
                </c:pt>
                <c:pt idx="2955">
                  <c:v>-43.970000000000901</c:v>
                </c:pt>
                <c:pt idx="2956">
                  <c:v>-43.980000000000899</c:v>
                </c:pt>
                <c:pt idx="2957">
                  <c:v>-43.990000000000897</c:v>
                </c:pt>
                <c:pt idx="2958">
                  <c:v>-44.000000000000902</c:v>
                </c:pt>
                <c:pt idx="2959">
                  <c:v>-44.0100000000009</c:v>
                </c:pt>
                <c:pt idx="2960">
                  <c:v>-44.020000000000898</c:v>
                </c:pt>
                <c:pt idx="2961">
                  <c:v>-44.030000000000904</c:v>
                </c:pt>
                <c:pt idx="2962">
                  <c:v>-44.040000000000902</c:v>
                </c:pt>
                <c:pt idx="2963">
                  <c:v>-44.0500000000009</c:v>
                </c:pt>
                <c:pt idx="2964">
                  <c:v>-44.060000000000898</c:v>
                </c:pt>
                <c:pt idx="2965">
                  <c:v>-44.070000000000903</c:v>
                </c:pt>
                <c:pt idx="2966">
                  <c:v>-44.080000000000901</c:v>
                </c:pt>
                <c:pt idx="2967">
                  <c:v>-44.090000000000899</c:v>
                </c:pt>
                <c:pt idx="2968">
                  <c:v>-44.100000000000897</c:v>
                </c:pt>
                <c:pt idx="2969">
                  <c:v>-44.110000000000902</c:v>
                </c:pt>
                <c:pt idx="2970">
                  <c:v>-44.1200000000009</c:v>
                </c:pt>
                <c:pt idx="2971">
                  <c:v>-44.130000000000898</c:v>
                </c:pt>
                <c:pt idx="2972">
                  <c:v>-44.140000000000903</c:v>
                </c:pt>
                <c:pt idx="2973">
                  <c:v>-44.150000000000901</c:v>
                </c:pt>
                <c:pt idx="2974">
                  <c:v>-44.160000000000899</c:v>
                </c:pt>
                <c:pt idx="2975">
                  <c:v>-44.170000000000897</c:v>
                </c:pt>
                <c:pt idx="2976">
                  <c:v>-44.180000000000902</c:v>
                </c:pt>
                <c:pt idx="2977">
                  <c:v>-44.1900000000009</c:v>
                </c:pt>
                <c:pt idx="2978">
                  <c:v>-44.200000000000898</c:v>
                </c:pt>
                <c:pt idx="2979">
                  <c:v>-44.210000000000903</c:v>
                </c:pt>
                <c:pt idx="2980">
                  <c:v>-44.220000000000901</c:v>
                </c:pt>
                <c:pt idx="2981">
                  <c:v>-44.230000000000899</c:v>
                </c:pt>
                <c:pt idx="2982">
                  <c:v>-44.240000000000798</c:v>
                </c:pt>
                <c:pt idx="2983">
                  <c:v>-44.250000000000803</c:v>
                </c:pt>
                <c:pt idx="2984">
                  <c:v>-44.260000000000801</c:v>
                </c:pt>
                <c:pt idx="2985">
                  <c:v>-44.270000000000799</c:v>
                </c:pt>
                <c:pt idx="2986">
                  <c:v>-44.280000000000797</c:v>
                </c:pt>
                <c:pt idx="2987">
                  <c:v>-44.290000000000802</c:v>
                </c:pt>
                <c:pt idx="2988">
                  <c:v>-44.3000000000008</c:v>
                </c:pt>
                <c:pt idx="2989">
                  <c:v>-44.310000000000798</c:v>
                </c:pt>
                <c:pt idx="2990">
                  <c:v>-44.320000000000803</c:v>
                </c:pt>
                <c:pt idx="2991">
                  <c:v>-44.330000000000801</c:v>
                </c:pt>
                <c:pt idx="2992">
                  <c:v>-44.340000000000799</c:v>
                </c:pt>
                <c:pt idx="2993">
                  <c:v>-44.350000000000797</c:v>
                </c:pt>
                <c:pt idx="2994">
                  <c:v>-44.360000000000802</c:v>
                </c:pt>
                <c:pt idx="2995">
                  <c:v>-44.3700000000008</c:v>
                </c:pt>
                <c:pt idx="2996">
                  <c:v>-44.380000000000798</c:v>
                </c:pt>
                <c:pt idx="2997">
                  <c:v>-44.390000000000803</c:v>
                </c:pt>
                <c:pt idx="2998">
                  <c:v>-44.400000000000801</c:v>
                </c:pt>
                <c:pt idx="2999">
                  <c:v>-44.4100000000008</c:v>
                </c:pt>
                <c:pt idx="3000">
                  <c:v>-44.420000000000798</c:v>
                </c:pt>
                <c:pt idx="3001">
                  <c:v>-44.430000000000803</c:v>
                </c:pt>
                <c:pt idx="3002">
                  <c:v>-44.440000000000801</c:v>
                </c:pt>
                <c:pt idx="3003">
                  <c:v>-44.450000000000799</c:v>
                </c:pt>
                <c:pt idx="3004">
                  <c:v>-44.460000000000797</c:v>
                </c:pt>
                <c:pt idx="3005">
                  <c:v>-44.470000000000802</c:v>
                </c:pt>
                <c:pt idx="3006">
                  <c:v>-44.4800000000008</c:v>
                </c:pt>
                <c:pt idx="3007">
                  <c:v>-44.490000000000798</c:v>
                </c:pt>
                <c:pt idx="3008">
                  <c:v>-44.500000000000803</c:v>
                </c:pt>
                <c:pt idx="3009">
                  <c:v>-44.510000000000801</c:v>
                </c:pt>
                <c:pt idx="3010">
                  <c:v>-44.520000000000799</c:v>
                </c:pt>
                <c:pt idx="3011">
                  <c:v>-44.530000000000797</c:v>
                </c:pt>
                <c:pt idx="3012">
                  <c:v>-44.540000000000802</c:v>
                </c:pt>
                <c:pt idx="3013">
                  <c:v>-44.5500000000008</c:v>
                </c:pt>
                <c:pt idx="3014">
                  <c:v>-44.560000000000798</c:v>
                </c:pt>
                <c:pt idx="3015">
                  <c:v>-44.570000000000803</c:v>
                </c:pt>
                <c:pt idx="3016">
                  <c:v>-44.580000000000801</c:v>
                </c:pt>
                <c:pt idx="3017">
                  <c:v>-44.590000000000799</c:v>
                </c:pt>
                <c:pt idx="3018">
                  <c:v>-44.600000000000797</c:v>
                </c:pt>
                <c:pt idx="3019">
                  <c:v>-44.610000000000802</c:v>
                </c:pt>
                <c:pt idx="3020">
                  <c:v>-44.6200000000008</c:v>
                </c:pt>
                <c:pt idx="3021">
                  <c:v>-44.630000000000798</c:v>
                </c:pt>
                <c:pt idx="3022">
                  <c:v>-44.640000000000803</c:v>
                </c:pt>
                <c:pt idx="3023">
                  <c:v>-44.650000000000801</c:v>
                </c:pt>
                <c:pt idx="3024">
                  <c:v>-44.6600000000008</c:v>
                </c:pt>
                <c:pt idx="3025">
                  <c:v>-44.670000000000798</c:v>
                </c:pt>
                <c:pt idx="3026">
                  <c:v>-44.680000000000803</c:v>
                </c:pt>
                <c:pt idx="3027">
                  <c:v>-44.690000000000801</c:v>
                </c:pt>
                <c:pt idx="3028">
                  <c:v>-44.700000000000799</c:v>
                </c:pt>
                <c:pt idx="3029">
                  <c:v>-44.710000000000797</c:v>
                </c:pt>
                <c:pt idx="3030">
                  <c:v>-44.720000000000802</c:v>
                </c:pt>
                <c:pt idx="3031">
                  <c:v>-44.7300000000008</c:v>
                </c:pt>
                <c:pt idx="3032">
                  <c:v>-44.740000000000698</c:v>
                </c:pt>
                <c:pt idx="3033">
                  <c:v>-44.750000000000703</c:v>
                </c:pt>
                <c:pt idx="3034">
                  <c:v>-44.760000000000701</c:v>
                </c:pt>
                <c:pt idx="3035">
                  <c:v>-44.770000000000699</c:v>
                </c:pt>
                <c:pt idx="3036">
                  <c:v>-44.780000000000697</c:v>
                </c:pt>
                <c:pt idx="3037">
                  <c:v>-44.790000000000703</c:v>
                </c:pt>
                <c:pt idx="3038">
                  <c:v>-44.800000000000701</c:v>
                </c:pt>
                <c:pt idx="3039">
                  <c:v>-44.810000000000699</c:v>
                </c:pt>
                <c:pt idx="3040">
                  <c:v>-44.820000000000697</c:v>
                </c:pt>
                <c:pt idx="3041">
                  <c:v>-44.830000000000702</c:v>
                </c:pt>
                <c:pt idx="3042">
                  <c:v>-44.8400000000007</c:v>
                </c:pt>
                <c:pt idx="3043">
                  <c:v>-44.850000000000698</c:v>
                </c:pt>
                <c:pt idx="3044">
                  <c:v>-44.860000000000703</c:v>
                </c:pt>
                <c:pt idx="3045">
                  <c:v>-44.870000000000701</c:v>
                </c:pt>
                <c:pt idx="3046">
                  <c:v>-44.880000000000699</c:v>
                </c:pt>
                <c:pt idx="3047">
                  <c:v>-44.890000000000697</c:v>
                </c:pt>
                <c:pt idx="3048">
                  <c:v>-44.900000000000702</c:v>
                </c:pt>
                <c:pt idx="3049">
                  <c:v>-44.9100000000007</c:v>
                </c:pt>
                <c:pt idx="3050">
                  <c:v>-44.920000000000698</c:v>
                </c:pt>
                <c:pt idx="3051">
                  <c:v>-44.930000000000703</c:v>
                </c:pt>
                <c:pt idx="3052">
                  <c:v>-44.940000000000701</c:v>
                </c:pt>
                <c:pt idx="3053">
                  <c:v>-44.950000000000699</c:v>
                </c:pt>
                <c:pt idx="3054">
                  <c:v>-44.960000000000697</c:v>
                </c:pt>
                <c:pt idx="3055">
                  <c:v>-44.970000000000702</c:v>
                </c:pt>
                <c:pt idx="3056">
                  <c:v>-44.9800000000007</c:v>
                </c:pt>
                <c:pt idx="3057">
                  <c:v>-44.990000000000698</c:v>
                </c:pt>
                <c:pt idx="3058">
                  <c:v>-45.000000000000703</c:v>
                </c:pt>
                <c:pt idx="3059">
                  <c:v>-45.010000000000701</c:v>
                </c:pt>
                <c:pt idx="3060">
                  <c:v>-45.020000000000699</c:v>
                </c:pt>
                <c:pt idx="3061">
                  <c:v>-45.030000000000697</c:v>
                </c:pt>
                <c:pt idx="3062">
                  <c:v>-45.130000000000699</c:v>
                </c:pt>
                <c:pt idx="3063">
                  <c:v>-45.140000000000697</c:v>
                </c:pt>
                <c:pt idx="3064">
                  <c:v>-45.240000000000698</c:v>
                </c:pt>
                <c:pt idx="3065">
                  <c:v>-45.250000000000703</c:v>
                </c:pt>
                <c:pt idx="3066">
                  <c:v>-45.260000000000701</c:v>
                </c:pt>
                <c:pt idx="3067">
                  <c:v>-45.270000000000699</c:v>
                </c:pt>
                <c:pt idx="3068">
                  <c:v>-45.280000000000697</c:v>
                </c:pt>
                <c:pt idx="3069">
                  <c:v>-45.290000000000703</c:v>
                </c:pt>
                <c:pt idx="3070">
                  <c:v>-45.300000000000701</c:v>
                </c:pt>
                <c:pt idx="3071">
                  <c:v>-45.310000000000699</c:v>
                </c:pt>
                <c:pt idx="3072">
                  <c:v>-45.320000000000697</c:v>
                </c:pt>
                <c:pt idx="3073">
                  <c:v>-45.330000000000702</c:v>
                </c:pt>
                <c:pt idx="3074">
                  <c:v>-45.3400000000007</c:v>
                </c:pt>
                <c:pt idx="3075">
                  <c:v>-45.350000000000698</c:v>
                </c:pt>
                <c:pt idx="3076">
                  <c:v>-45.360000000000703</c:v>
                </c:pt>
                <c:pt idx="3077">
                  <c:v>-45.370000000000701</c:v>
                </c:pt>
                <c:pt idx="3078">
                  <c:v>-45.380000000000699</c:v>
                </c:pt>
                <c:pt idx="3079">
                  <c:v>-45.4800000000007</c:v>
                </c:pt>
                <c:pt idx="3080">
                  <c:v>-45.490000000000698</c:v>
                </c:pt>
                <c:pt idx="3081">
                  <c:v>-45.5900000000007</c:v>
                </c:pt>
                <c:pt idx="3082">
                  <c:v>-45.600000000000698</c:v>
                </c:pt>
                <c:pt idx="3083">
                  <c:v>-45.700000000000699</c:v>
                </c:pt>
                <c:pt idx="3084">
                  <c:v>-45.710000000000697</c:v>
                </c:pt>
                <c:pt idx="3085">
                  <c:v>-45.720000000000702</c:v>
                </c:pt>
                <c:pt idx="3086">
                  <c:v>-45.7300000000007</c:v>
                </c:pt>
                <c:pt idx="3087">
                  <c:v>-45.740000000000698</c:v>
                </c:pt>
                <c:pt idx="3088">
                  <c:v>-45.750000000000703</c:v>
                </c:pt>
                <c:pt idx="3089">
                  <c:v>-45.760000000000701</c:v>
                </c:pt>
                <c:pt idx="3090">
                  <c:v>-45.770000000000699</c:v>
                </c:pt>
                <c:pt idx="3091">
                  <c:v>-45.780000000000598</c:v>
                </c:pt>
                <c:pt idx="3092">
                  <c:v>-45.790000000000603</c:v>
                </c:pt>
                <c:pt idx="3093">
                  <c:v>-45.800000000000601</c:v>
                </c:pt>
                <c:pt idx="3094">
                  <c:v>-45.810000000000599</c:v>
                </c:pt>
                <c:pt idx="3095">
                  <c:v>-45.820000000000597</c:v>
                </c:pt>
                <c:pt idx="3096">
                  <c:v>-45.830000000000602</c:v>
                </c:pt>
                <c:pt idx="3097">
                  <c:v>-45.8400000000006</c:v>
                </c:pt>
                <c:pt idx="3098">
                  <c:v>-45.850000000000598</c:v>
                </c:pt>
                <c:pt idx="3099">
                  <c:v>-45.860000000000603</c:v>
                </c:pt>
                <c:pt idx="3100">
                  <c:v>-45.870000000000601</c:v>
                </c:pt>
                <c:pt idx="3101">
                  <c:v>-45.880000000000599</c:v>
                </c:pt>
                <c:pt idx="3102">
                  <c:v>-45.890000000000597</c:v>
                </c:pt>
                <c:pt idx="3103">
                  <c:v>-45.900000000000603</c:v>
                </c:pt>
                <c:pt idx="3104">
                  <c:v>-45.910000000000601</c:v>
                </c:pt>
                <c:pt idx="3105">
                  <c:v>-45.920000000000599</c:v>
                </c:pt>
                <c:pt idx="3106">
                  <c:v>-45.930000000000597</c:v>
                </c:pt>
                <c:pt idx="3107">
                  <c:v>-46.030000000000598</c:v>
                </c:pt>
                <c:pt idx="3108">
                  <c:v>-46.040000000000603</c:v>
                </c:pt>
                <c:pt idx="3109">
                  <c:v>-46.050000000000601</c:v>
                </c:pt>
                <c:pt idx="3110">
                  <c:v>-46.060000000000599</c:v>
                </c:pt>
                <c:pt idx="3111">
                  <c:v>-46.160000000000601</c:v>
                </c:pt>
                <c:pt idx="3112">
                  <c:v>-46.170000000000599</c:v>
                </c:pt>
                <c:pt idx="3113">
                  <c:v>-46.2700000000006</c:v>
                </c:pt>
                <c:pt idx="3114">
                  <c:v>-46.280000000000598</c:v>
                </c:pt>
                <c:pt idx="3115">
                  <c:v>-46.290000000000603</c:v>
                </c:pt>
                <c:pt idx="3116">
                  <c:v>-46.300000000000601</c:v>
                </c:pt>
                <c:pt idx="3117">
                  <c:v>-46.310000000000599</c:v>
                </c:pt>
                <c:pt idx="3118">
                  <c:v>-46.320000000000597</c:v>
                </c:pt>
                <c:pt idx="3119">
                  <c:v>-46.330000000000602</c:v>
                </c:pt>
                <c:pt idx="3120">
                  <c:v>-46.3400000000006</c:v>
                </c:pt>
                <c:pt idx="3121">
                  <c:v>-46.350000000000598</c:v>
                </c:pt>
                <c:pt idx="3122">
                  <c:v>-46.360000000000603</c:v>
                </c:pt>
                <c:pt idx="3123">
                  <c:v>-46.370000000000601</c:v>
                </c:pt>
                <c:pt idx="3124">
                  <c:v>-46.380000000000599</c:v>
                </c:pt>
                <c:pt idx="3125">
                  <c:v>-46.390000000000597</c:v>
                </c:pt>
                <c:pt idx="3126">
                  <c:v>-46.400000000000603</c:v>
                </c:pt>
                <c:pt idx="3127">
                  <c:v>-46.410000000000601</c:v>
                </c:pt>
                <c:pt idx="3128">
                  <c:v>-46.420000000000599</c:v>
                </c:pt>
                <c:pt idx="3129">
                  <c:v>-46.430000000000597</c:v>
                </c:pt>
                <c:pt idx="3130">
                  <c:v>-46.440000000000602</c:v>
                </c:pt>
                <c:pt idx="3131">
                  <c:v>-46.4500000000006</c:v>
                </c:pt>
                <c:pt idx="3132">
                  <c:v>-46.460000000000598</c:v>
                </c:pt>
                <c:pt idx="3133">
                  <c:v>-46.470000000000603</c:v>
                </c:pt>
                <c:pt idx="3134">
                  <c:v>-46.480000000000601</c:v>
                </c:pt>
                <c:pt idx="3135">
                  <c:v>-46.490000000000599</c:v>
                </c:pt>
                <c:pt idx="3136">
                  <c:v>-46.500000000000597</c:v>
                </c:pt>
                <c:pt idx="3137">
                  <c:v>-46.510000000000602</c:v>
                </c:pt>
                <c:pt idx="3138">
                  <c:v>-46.5200000000006</c:v>
                </c:pt>
                <c:pt idx="3139">
                  <c:v>-46.530000000000598</c:v>
                </c:pt>
                <c:pt idx="3140">
                  <c:v>-46.540000000000603</c:v>
                </c:pt>
                <c:pt idx="3141">
                  <c:v>-46.550000000000601</c:v>
                </c:pt>
                <c:pt idx="3142">
                  <c:v>-46.560000000000599</c:v>
                </c:pt>
                <c:pt idx="3143">
                  <c:v>-46.570000000000597</c:v>
                </c:pt>
                <c:pt idx="3144">
                  <c:v>-46.580000000000602</c:v>
                </c:pt>
                <c:pt idx="3145">
                  <c:v>-46.5900000000006</c:v>
                </c:pt>
                <c:pt idx="3146">
                  <c:v>-46.600000000000499</c:v>
                </c:pt>
                <c:pt idx="3147">
                  <c:v>-46.610000000000497</c:v>
                </c:pt>
                <c:pt idx="3148">
                  <c:v>-46.620000000000502</c:v>
                </c:pt>
                <c:pt idx="3149">
                  <c:v>-46.6300000000005</c:v>
                </c:pt>
                <c:pt idx="3150">
                  <c:v>-46.730000000000501</c:v>
                </c:pt>
                <c:pt idx="3151">
                  <c:v>-46.740000000000499</c:v>
                </c:pt>
                <c:pt idx="3152">
                  <c:v>-46.750000000000497</c:v>
                </c:pt>
                <c:pt idx="3153">
                  <c:v>-46.760000000000502</c:v>
                </c:pt>
                <c:pt idx="3154">
                  <c:v>-46.770000000000501</c:v>
                </c:pt>
                <c:pt idx="3155">
                  <c:v>-46.780000000000499</c:v>
                </c:pt>
                <c:pt idx="3156">
                  <c:v>-46.790000000000497</c:v>
                </c:pt>
                <c:pt idx="3157">
                  <c:v>-46.800000000000502</c:v>
                </c:pt>
                <c:pt idx="3158">
                  <c:v>-46.8100000000005</c:v>
                </c:pt>
                <c:pt idx="3159">
                  <c:v>-46.820000000000498</c:v>
                </c:pt>
                <c:pt idx="3160">
                  <c:v>-46.920000000000499</c:v>
                </c:pt>
                <c:pt idx="3161">
                  <c:v>-46.930000000000497</c:v>
                </c:pt>
                <c:pt idx="3162">
                  <c:v>-46.940000000000502</c:v>
                </c:pt>
                <c:pt idx="3163">
                  <c:v>-46.9500000000005</c:v>
                </c:pt>
                <c:pt idx="3164">
                  <c:v>-46.960000000000498</c:v>
                </c:pt>
                <c:pt idx="3165">
                  <c:v>-46.970000000000503</c:v>
                </c:pt>
                <c:pt idx="3166">
                  <c:v>-46.980000000000501</c:v>
                </c:pt>
                <c:pt idx="3167">
                  <c:v>-46.990000000000499</c:v>
                </c:pt>
                <c:pt idx="3168">
                  <c:v>-47.000000000000497</c:v>
                </c:pt>
                <c:pt idx="3169">
                  <c:v>-47.010000000000502</c:v>
                </c:pt>
                <c:pt idx="3170">
                  <c:v>-47.110000000000497</c:v>
                </c:pt>
                <c:pt idx="3171">
                  <c:v>-47.210000000000498</c:v>
                </c:pt>
                <c:pt idx="3172">
                  <c:v>-47.3100000000005</c:v>
                </c:pt>
                <c:pt idx="3173">
                  <c:v>-47.320000000000498</c:v>
                </c:pt>
                <c:pt idx="3174">
                  <c:v>-47.420000000000499</c:v>
                </c:pt>
                <c:pt idx="3175">
                  <c:v>-47.520000000000501</c:v>
                </c:pt>
                <c:pt idx="3176">
                  <c:v>-47.530000000000499</c:v>
                </c:pt>
                <c:pt idx="3177">
                  <c:v>-47.6300000000005</c:v>
                </c:pt>
                <c:pt idx="3178">
                  <c:v>-47.730000000000501</c:v>
                </c:pt>
                <c:pt idx="3179">
                  <c:v>-47.740000000000499</c:v>
                </c:pt>
                <c:pt idx="3180">
                  <c:v>-47.840000000000501</c:v>
                </c:pt>
                <c:pt idx="3181">
                  <c:v>-47.850000000000499</c:v>
                </c:pt>
                <c:pt idx="3182">
                  <c:v>-47.860000000000497</c:v>
                </c:pt>
                <c:pt idx="3183">
                  <c:v>-47.870000000000502</c:v>
                </c:pt>
                <c:pt idx="3184">
                  <c:v>-47.8800000000005</c:v>
                </c:pt>
                <c:pt idx="3185">
                  <c:v>-47.890000000000498</c:v>
                </c:pt>
                <c:pt idx="3186">
                  <c:v>-47.990000000000499</c:v>
                </c:pt>
                <c:pt idx="3187">
                  <c:v>-48.000000000000497</c:v>
                </c:pt>
                <c:pt idx="3188">
                  <c:v>-48.100000000000499</c:v>
                </c:pt>
                <c:pt idx="3189">
                  <c:v>-48.110000000000497</c:v>
                </c:pt>
                <c:pt idx="3190">
                  <c:v>-48.210000000000498</c:v>
                </c:pt>
                <c:pt idx="3191">
                  <c:v>-48.220000000000503</c:v>
                </c:pt>
                <c:pt idx="3192">
                  <c:v>-48.320000000000498</c:v>
                </c:pt>
                <c:pt idx="3193">
                  <c:v>-48.330000000000503</c:v>
                </c:pt>
                <c:pt idx="3194">
                  <c:v>-48.430000000000497</c:v>
                </c:pt>
                <c:pt idx="3195">
                  <c:v>-48.440000000000502</c:v>
                </c:pt>
                <c:pt idx="3196">
                  <c:v>-48.540000000000497</c:v>
                </c:pt>
                <c:pt idx="3197">
                  <c:v>-48.550000000000502</c:v>
                </c:pt>
                <c:pt idx="3198">
                  <c:v>-48.5600000000005</c:v>
                </c:pt>
                <c:pt idx="3199">
                  <c:v>-48.570000000000498</c:v>
                </c:pt>
                <c:pt idx="3200">
                  <c:v>-48.670000000000499</c:v>
                </c:pt>
                <c:pt idx="3201">
                  <c:v>-48.680000000000497</c:v>
                </c:pt>
                <c:pt idx="3202">
                  <c:v>-48.690000000000502</c:v>
                </c:pt>
                <c:pt idx="3203">
                  <c:v>-48.7000000000005</c:v>
                </c:pt>
                <c:pt idx="3204">
                  <c:v>-48.710000000000498</c:v>
                </c:pt>
                <c:pt idx="3205">
                  <c:v>-48.720000000000503</c:v>
                </c:pt>
                <c:pt idx="3206">
                  <c:v>-48.730000000000501</c:v>
                </c:pt>
                <c:pt idx="3207">
                  <c:v>-48.740000000000499</c:v>
                </c:pt>
                <c:pt idx="3208">
                  <c:v>-48.750000000000497</c:v>
                </c:pt>
                <c:pt idx="3209">
                  <c:v>-48.760000000000502</c:v>
                </c:pt>
                <c:pt idx="3210">
                  <c:v>-48.770000000000501</c:v>
                </c:pt>
                <c:pt idx="3211">
                  <c:v>-48.780000000000499</c:v>
                </c:pt>
                <c:pt idx="3212">
                  <c:v>-48.790000000000497</c:v>
                </c:pt>
                <c:pt idx="3213">
                  <c:v>-48.800000000000502</c:v>
                </c:pt>
                <c:pt idx="3214">
                  <c:v>-48.8100000000005</c:v>
                </c:pt>
                <c:pt idx="3215">
                  <c:v>-48.820000000000498</c:v>
                </c:pt>
                <c:pt idx="3216">
                  <c:v>-48.830000000000503</c:v>
                </c:pt>
                <c:pt idx="3217">
                  <c:v>-48.840000000000501</c:v>
                </c:pt>
                <c:pt idx="3218">
                  <c:v>-48.850000000000499</c:v>
                </c:pt>
                <c:pt idx="3219">
                  <c:v>-48.860000000000497</c:v>
                </c:pt>
                <c:pt idx="3220">
                  <c:v>-48.870000000000502</c:v>
                </c:pt>
                <c:pt idx="3221">
                  <c:v>-48.8800000000005</c:v>
                </c:pt>
                <c:pt idx="3222">
                  <c:v>-48.890000000000498</c:v>
                </c:pt>
                <c:pt idx="3223">
                  <c:v>-48.900000000000503</c:v>
                </c:pt>
                <c:pt idx="3224">
                  <c:v>-47.900000000000503</c:v>
                </c:pt>
                <c:pt idx="3225">
                  <c:v>-47.910000000000501</c:v>
                </c:pt>
                <c:pt idx="3226">
                  <c:v>-47.9200000000004</c:v>
                </c:pt>
                <c:pt idx="3227">
                  <c:v>-47.930000000000398</c:v>
                </c:pt>
                <c:pt idx="3228">
                  <c:v>-47.940000000000403</c:v>
                </c:pt>
                <c:pt idx="3229">
                  <c:v>-47.950000000000401</c:v>
                </c:pt>
                <c:pt idx="3230">
                  <c:v>-47.960000000000399</c:v>
                </c:pt>
                <c:pt idx="3231">
                  <c:v>-47.970000000000397</c:v>
                </c:pt>
                <c:pt idx="3232">
                  <c:v>-47.980000000000402</c:v>
                </c:pt>
                <c:pt idx="3233">
                  <c:v>-47.9900000000004</c:v>
                </c:pt>
                <c:pt idx="3234">
                  <c:v>-48.000000000000398</c:v>
                </c:pt>
                <c:pt idx="3235">
                  <c:v>-48.010000000000403</c:v>
                </c:pt>
                <c:pt idx="3236">
                  <c:v>-48.020000000000401</c:v>
                </c:pt>
                <c:pt idx="3237">
                  <c:v>-48.030000000000399</c:v>
                </c:pt>
                <c:pt idx="3238">
                  <c:v>-48.040000000000397</c:v>
                </c:pt>
                <c:pt idx="3239">
                  <c:v>-48.050000000000402</c:v>
                </c:pt>
                <c:pt idx="3240">
                  <c:v>-48.0600000000004</c:v>
                </c:pt>
                <c:pt idx="3241">
                  <c:v>-48.070000000000398</c:v>
                </c:pt>
                <c:pt idx="3242">
                  <c:v>-48.080000000000403</c:v>
                </c:pt>
                <c:pt idx="3243">
                  <c:v>-48.090000000000401</c:v>
                </c:pt>
                <c:pt idx="3244">
                  <c:v>-48.100000000000399</c:v>
                </c:pt>
                <c:pt idx="3245">
                  <c:v>-48.110000000000397</c:v>
                </c:pt>
                <c:pt idx="3246">
                  <c:v>-48.120000000000402</c:v>
                </c:pt>
                <c:pt idx="3247">
                  <c:v>-48.1300000000004</c:v>
                </c:pt>
                <c:pt idx="3248">
                  <c:v>-48.140000000000398</c:v>
                </c:pt>
                <c:pt idx="3249">
                  <c:v>-48.150000000000396</c:v>
                </c:pt>
                <c:pt idx="3250">
                  <c:v>-48.160000000000402</c:v>
                </c:pt>
                <c:pt idx="3251">
                  <c:v>-48.1700000000004</c:v>
                </c:pt>
                <c:pt idx="3252">
                  <c:v>-48.180000000000398</c:v>
                </c:pt>
                <c:pt idx="3253">
                  <c:v>-48.190000000000403</c:v>
                </c:pt>
                <c:pt idx="3254">
                  <c:v>-48.200000000000401</c:v>
                </c:pt>
                <c:pt idx="3255">
                  <c:v>-48.210000000000399</c:v>
                </c:pt>
                <c:pt idx="3256">
                  <c:v>-48.220000000000397</c:v>
                </c:pt>
                <c:pt idx="3257">
                  <c:v>-48.230000000000402</c:v>
                </c:pt>
                <c:pt idx="3258">
                  <c:v>-48.2400000000004</c:v>
                </c:pt>
                <c:pt idx="3259">
                  <c:v>-48.250000000000398</c:v>
                </c:pt>
                <c:pt idx="3260">
                  <c:v>-48.260000000000403</c:v>
                </c:pt>
                <c:pt idx="3261">
                  <c:v>-48.270000000000401</c:v>
                </c:pt>
                <c:pt idx="3262">
                  <c:v>-48.280000000000399</c:v>
                </c:pt>
                <c:pt idx="3263">
                  <c:v>-48.290000000000397</c:v>
                </c:pt>
                <c:pt idx="3264">
                  <c:v>-48.300000000000402</c:v>
                </c:pt>
                <c:pt idx="3265">
                  <c:v>-48.3100000000004</c:v>
                </c:pt>
                <c:pt idx="3266">
                  <c:v>-48.320000000000398</c:v>
                </c:pt>
                <c:pt idx="3267">
                  <c:v>-48.330000000000403</c:v>
                </c:pt>
                <c:pt idx="3268">
                  <c:v>-48.340000000000401</c:v>
                </c:pt>
                <c:pt idx="3269">
                  <c:v>-48.350000000000399</c:v>
                </c:pt>
                <c:pt idx="3270">
                  <c:v>-48.360000000000397</c:v>
                </c:pt>
                <c:pt idx="3271">
                  <c:v>-48.370000000000402</c:v>
                </c:pt>
                <c:pt idx="3272">
                  <c:v>-48.3800000000004</c:v>
                </c:pt>
                <c:pt idx="3273">
                  <c:v>-48.390000000000398</c:v>
                </c:pt>
                <c:pt idx="3274">
                  <c:v>-48.400000000000396</c:v>
                </c:pt>
                <c:pt idx="3275">
                  <c:v>-48.410000000000402</c:v>
                </c:pt>
                <c:pt idx="3276">
                  <c:v>-48.4200000000004</c:v>
                </c:pt>
                <c:pt idx="3277">
                  <c:v>-48.430000000000298</c:v>
                </c:pt>
                <c:pt idx="3278">
                  <c:v>-48.440000000000303</c:v>
                </c:pt>
                <c:pt idx="3279">
                  <c:v>-48.450000000000301</c:v>
                </c:pt>
                <c:pt idx="3280">
                  <c:v>-48.460000000000299</c:v>
                </c:pt>
                <c:pt idx="3281">
                  <c:v>-48.470000000000297</c:v>
                </c:pt>
                <c:pt idx="3282">
                  <c:v>-48.480000000000302</c:v>
                </c:pt>
                <c:pt idx="3283">
                  <c:v>-48.4900000000003</c:v>
                </c:pt>
                <c:pt idx="3284">
                  <c:v>-48.500000000000298</c:v>
                </c:pt>
                <c:pt idx="3285">
                  <c:v>-48.510000000000304</c:v>
                </c:pt>
                <c:pt idx="3286">
                  <c:v>-48.520000000000302</c:v>
                </c:pt>
                <c:pt idx="3287">
                  <c:v>-48.5300000000003</c:v>
                </c:pt>
                <c:pt idx="3288">
                  <c:v>-48.540000000000298</c:v>
                </c:pt>
                <c:pt idx="3289">
                  <c:v>-48.550000000000303</c:v>
                </c:pt>
                <c:pt idx="3290">
                  <c:v>-48.560000000000301</c:v>
                </c:pt>
                <c:pt idx="3291">
                  <c:v>-48.570000000000299</c:v>
                </c:pt>
                <c:pt idx="3292">
                  <c:v>-48.580000000000297</c:v>
                </c:pt>
                <c:pt idx="3293">
                  <c:v>-48.590000000000302</c:v>
                </c:pt>
                <c:pt idx="3294">
                  <c:v>-48.6000000000003</c:v>
                </c:pt>
                <c:pt idx="3295">
                  <c:v>-48.610000000000298</c:v>
                </c:pt>
                <c:pt idx="3296">
                  <c:v>-48.620000000000303</c:v>
                </c:pt>
                <c:pt idx="3297">
                  <c:v>-48.720000000000297</c:v>
                </c:pt>
                <c:pt idx="3298">
                  <c:v>-48.730000000000302</c:v>
                </c:pt>
                <c:pt idx="3299">
                  <c:v>-48.7400000000003</c:v>
                </c:pt>
                <c:pt idx="3300">
                  <c:v>-48.750000000000298</c:v>
                </c:pt>
                <c:pt idx="3301">
                  <c:v>-48.760000000000304</c:v>
                </c:pt>
                <c:pt idx="3302">
                  <c:v>-48.770000000000302</c:v>
                </c:pt>
                <c:pt idx="3303">
                  <c:v>-48.7800000000003</c:v>
                </c:pt>
                <c:pt idx="3304">
                  <c:v>-48.790000000000298</c:v>
                </c:pt>
                <c:pt idx="3305">
                  <c:v>-48.800000000000303</c:v>
                </c:pt>
                <c:pt idx="3306">
                  <c:v>-48.810000000000301</c:v>
                </c:pt>
                <c:pt idx="3307">
                  <c:v>-48.820000000000299</c:v>
                </c:pt>
                <c:pt idx="3308">
                  <c:v>-48.830000000000297</c:v>
                </c:pt>
                <c:pt idx="3309">
                  <c:v>-48.840000000000302</c:v>
                </c:pt>
                <c:pt idx="3310">
                  <c:v>-48.8500000000003</c:v>
                </c:pt>
                <c:pt idx="3311">
                  <c:v>-48.860000000000298</c:v>
                </c:pt>
                <c:pt idx="3312">
                  <c:v>-48.870000000000303</c:v>
                </c:pt>
                <c:pt idx="3313">
                  <c:v>-48.880000000000301</c:v>
                </c:pt>
                <c:pt idx="3314">
                  <c:v>-48.890000000000299</c:v>
                </c:pt>
                <c:pt idx="3315">
                  <c:v>-48.900000000000297</c:v>
                </c:pt>
                <c:pt idx="3316">
                  <c:v>-48.910000000000302</c:v>
                </c:pt>
                <c:pt idx="3317">
                  <c:v>-48.9200000000003</c:v>
                </c:pt>
                <c:pt idx="3318">
                  <c:v>-48.930000000000298</c:v>
                </c:pt>
                <c:pt idx="3319">
                  <c:v>-49.0300000000003</c:v>
                </c:pt>
                <c:pt idx="3320">
                  <c:v>-49.130000000000301</c:v>
                </c:pt>
                <c:pt idx="3321">
                  <c:v>-49.230000000000302</c:v>
                </c:pt>
                <c:pt idx="3322">
                  <c:v>-49.2400000000003</c:v>
                </c:pt>
                <c:pt idx="3323">
                  <c:v>-49.340000000000302</c:v>
                </c:pt>
                <c:pt idx="3324">
                  <c:v>-49.440000000000303</c:v>
                </c:pt>
                <c:pt idx="3325">
                  <c:v>-49.450000000000301</c:v>
                </c:pt>
                <c:pt idx="3326">
                  <c:v>-49.550000000000303</c:v>
                </c:pt>
                <c:pt idx="3327">
                  <c:v>-49.560000000000301</c:v>
                </c:pt>
                <c:pt idx="3328">
                  <c:v>-49.660000000000302</c:v>
                </c:pt>
                <c:pt idx="3329">
                  <c:v>-49.760000000000304</c:v>
                </c:pt>
                <c:pt idx="3330">
                  <c:v>-49.770000000000302</c:v>
                </c:pt>
                <c:pt idx="3331">
                  <c:v>-49.7800000000003</c:v>
                </c:pt>
                <c:pt idx="3332">
                  <c:v>-49.790000000000298</c:v>
                </c:pt>
                <c:pt idx="3333">
                  <c:v>-49.890000000000299</c:v>
                </c:pt>
                <c:pt idx="3334">
                  <c:v>-49.900000000000297</c:v>
                </c:pt>
                <c:pt idx="3335">
                  <c:v>-49.910000000000302</c:v>
                </c:pt>
                <c:pt idx="3336">
                  <c:v>-49.9200000000003</c:v>
                </c:pt>
                <c:pt idx="3337">
                  <c:v>-50.020000000000302</c:v>
                </c:pt>
                <c:pt idx="3338">
                  <c:v>-50.0300000000003</c:v>
                </c:pt>
                <c:pt idx="3339">
                  <c:v>-50.040000000000298</c:v>
                </c:pt>
                <c:pt idx="3340">
                  <c:v>-50.050000000000303</c:v>
                </c:pt>
                <c:pt idx="3341">
                  <c:v>-50.150000000000297</c:v>
                </c:pt>
                <c:pt idx="3342">
                  <c:v>-50.160000000000302</c:v>
                </c:pt>
                <c:pt idx="3343">
                  <c:v>-50.1700000000003</c:v>
                </c:pt>
                <c:pt idx="3344">
                  <c:v>-50.180000000000298</c:v>
                </c:pt>
                <c:pt idx="3345">
                  <c:v>-50.190000000000303</c:v>
                </c:pt>
                <c:pt idx="3346">
                  <c:v>-50.200000000000301</c:v>
                </c:pt>
                <c:pt idx="3347">
                  <c:v>-50.210000000000299</c:v>
                </c:pt>
                <c:pt idx="3348">
                  <c:v>-50.220000000000198</c:v>
                </c:pt>
                <c:pt idx="3349">
                  <c:v>-50.230000000000203</c:v>
                </c:pt>
                <c:pt idx="3350">
                  <c:v>-50.240000000000201</c:v>
                </c:pt>
                <c:pt idx="3351">
                  <c:v>-50.250000000000199</c:v>
                </c:pt>
                <c:pt idx="3352">
                  <c:v>-50.260000000000197</c:v>
                </c:pt>
                <c:pt idx="3353">
                  <c:v>-50.270000000000202</c:v>
                </c:pt>
                <c:pt idx="3354">
                  <c:v>-50.2800000000002</c:v>
                </c:pt>
                <c:pt idx="3355">
                  <c:v>-50.290000000000198</c:v>
                </c:pt>
                <c:pt idx="3356">
                  <c:v>-50.300000000000203</c:v>
                </c:pt>
                <c:pt idx="3357">
                  <c:v>-50.310000000000201</c:v>
                </c:pt>
                <c:pt idx="3358">
                  <c:v>-50.320000000000199</c:v>
                </c:pt>
                <c:pt idx="3359">
                  <c:v>-50.330000000000197</c:v>
                </c:pt>
                <c:pt idx="3360">
                  <c:v>-50.340000000000202</c:v>
                </c:pt>
                <c:pt idx="3361">
                  <c:v>-50.3500000000002</c:v>
                </c:pt>
                <c:pt idx="3362">
                  <c:v>-50.360000000000198</c:v>
                </c:pt>
                <c:pt idx="3363">
                  <c:v>-50.370000000000203</c:v>
                </c:pt>
                <c:pt idx="3364">
                  <c:v>-50.380000000000202</c:v>
                </c:pt>
                <c:pt idx="3365">
                  <c:v>-50.3900000000002</c:v>
                </c:pt>
                <c:pt idx="3366">
                  <c:v>-50.400000000000198</c:v>
                </c:pt>
                <c:pt idx="3367">
                  <c:v>-50.410000000000203</c:v>
                </c:pt>
                <c:pt idx="3368">
                  <c:v>-50.420000000000201</c:v>
                </c:pt>
                <c:pt idx="3369">
                  <c:v>-50.430000000000199</c:v>
                </c:pt>
                <c:pt idx="3370">
                  <c:v>-49.430000000000199</c:v>
                </c:pt>
                <c:pt idx="3371">
                  <c:v>-49.440000000000197</c:v>
                </c:pt>
                <c:pt idx="3372">
                  <c:v>-49.450000000000202</c:v>
                </c:pt>
                <c:pt idx="3373">
                  <c:v>-49.4600000000002</c:v>
                </c:pt>
                <c:pt idx="3374">
                  <c:v>-49.470000000000198</c:v>
                </c:pt>
                <c:pt idx="3375">
                  <c:v>-49.480000000000203</c:v>
                </c:pt>
                <c:pt idx="3376">
                  <c:v>-49.490000000000201</c:v>
                </c:pt>
                <c:pt idx="3377">
                  <c:v>-49.500000000000199</c:v>
                </c:pt>
                <c:pt idx="3378">
                  <c:v>-49.510000000000197</c:v>
                </c:pt>
                <c:pt idx="3379">
                  <c:v>-49.520000000000202</c:v>
                </c:pt>
                <c:pt idx="3380">
                  <c:v>-49.5300000000002</c:v>
                </c:pt>
                <c:pt idx="3381">
                  <c:v>-49.540000000000198</c:v>
                </c:pt>
                <c:pt idx="3382">
                  <c:v>-49.550000000000203</c:v>
                </c:pt>
                <c:pt idx="3383">
                  <c:v>-49.560000000000201</c:v>
                </c:pt>
                <c:pt idx="3384">
                  <c:v>-49.570000000000199</c:v>
                </c:pt>
                <c:pt idx="3385">
                  <c:v>-49.580000000000197</c:v>
                </c:pt>
                <c:pt idx="3386">
                  <c:v>-49.590000000000202</c:v>
                </c:pt>
                <c:pt idx="3387">
                  <c:v>-49.6000000000002</c:v>
                </c:pt>
                <c:pt idx="3388">
                  <c:v>-49.610000000000198</c:v>
                </c:pt>
                <c:pt idx="3389">
                  <c:v>-49.620000000000203</c:v>
                </c:pt>
                <c:pt idx="3390">
                  <c:v>-49.630000000000202</c:v>
                </c:pt>
                <c:pt idx="3391">
                  <c:v>-49.6400000000002</c:v>
                </c:pt>
                <c:pt idx="3392">
                  <c:v>-49.650000000000198</c:v>
                </c:pt>
                <c:pt idx="3393">
                  <c:v>-49.660000000000203</c:v>
                </c:pt>
                <c:pt idx="3394">
                  <c:v>-49.670000000000201</c:v>
                </c:pt>
                <c:pt idx="3395">
                  <c:v>-49.680000000000199</c:v>
                </c:pt>
                <c:pt idx="3396">
                  <c:v>-49.690000000000197</c:v>
                </c:pt>
                <c:pt idx="3397">
                  <c:v>-49.700000000000202</c:v>
                </c:pt>
                <c:pt idx="3398">
                  <c:v>-49.7100000000002</c:v>
                </c:pt>
                <c:pt idx="3399">
                  <c:v>-49.720000000000098</c:v>
                </c:pt>
                <c:pt idx="3400">
                  <c:v>-49.730000000000103</c:v>
                </c:pt>
                <c:pt idx="3401">
                  <c:v>-49.740000000000101</c:v>
                </c:pt>
                <c:pt idx="3402">
                  <c:v>-49.750000000000099</c:v>
                </c:pt>
                <c:pt idx="3403">
                  <c:v>-49.760000000000097</c:v>
                </c:pt>
                <c:pt idx="3404">
                  <c:v>-49.770000000000103</c:v>
                </c:pt>
                <c:pt idx="3405">
                  <c:v>-49.780000000000101</c:v>
                </c:pt>
                <c:pt idx="3406">
                  <c:v>-49.790000000000099</c:v>
                </c:pt>
                <c:pt idx="3407">
                  <c:v>-49.800000000000097</c:v>
                </c:pt>
                <c:pt idx="3408">
                  <c:v>-49.810000000000102</c:v>
                </c:pt>
                <c:pt idx="3409">
                  <c:v>-49.8200000000001</c:v>
                </c:pt>
                <c:pt idx="3410">
                  <c:v>-49.830000000000098</c:v>
                </c:pt>
                <c:pt idx="3411">
                  <c:v>-49.840000000000103</c:v>
                </c:pt>
                <c:pt idx="3412">
                  <c:v>-49.850000000000101</c:v>
                </c:pt>
                <c:pt idx="3413">
                  <c:v>-49.860000000000099</c:v>
                </c:pt>
                <c:pt idx="3414">
                  <c:v>-49.870000000000097</c:v>
                </c:pt>
                <c:pt idx="3415">
                  <c:v>-49.880000000000102</c:v>
                </c:pt>
                <c:pt idx="3416">
                  <c:v>-49.8900000000001</c:v>
                </c:pt>
                <c:pt idx="3417">
                  <c:v>-49.900000000000098</c:v>
                </c:pt>
                <c:pt idx="3418">
                  <c:v>-49.910000000000103</c:v>
                </c:pt>
                <c:pt idx="3419">
                  <c:v>-49.920000000000101</c:v>
                </c:pt>
                <c:pt idx="3420">
                  <c:v>-49.930000000000099</c:v>
                </c:pt>
                <c:pt idx="3421">
                  <c:v>-49.940000000000097</c:v>
                </c:pt>
                <c:pt idx="3422">
                  <c:v>-49.950000000000102</c:v>
                </c:pt>
                <c:pt idx="3423">
                  <c:v>-49.9600000000001</c:v>
                </c:pt>
                <c:pt idx="3424">
                  <c:v>-49.970000000000098</c:v>
                </c:pt>
                <c:pt idx="3425">
                  <c:v>-49.980000000000103</c:v>
                </c:pt>
                <c:pt idx="3426">
                  <c:v>-49.990000000000101</c:v>
                </c:pt>
                <c:pt idx="3427">
                  <c:v>-50.000000000000099</c:v>
                </c:pt>
                <c:pt idx="3428">
                  <c:v>-50.010000000000097</c:v>
                </c:pt>
                <c:pt idx="3429">
                  <c:v>-50.020000000000103</c:v>
                </c:pt>
                <c:pt idx="3430">
                  <c:v>-50.030000000000101</c:v>
                </c:pt>
                <c:pt idx="3431">
                  <c:v>-50.040000000000099</c:v>
                </c:pt>
                <c:pt idx="3432">
                  <c:v>-50.050000000000097</c:v>
                </c:pt>
                <c:pt idx="3433">
                  <c:v>-50.060000000000102</c:v>
                </c:pt>
                <c:pt idx="3434">
                  <c:v>-50.0700000000001</c:v>
                </c:pt>
                <c:pt idx="3435">
                  <c:v>-50.080000000000098</c:v>
                </c:pt>
                <c:pt idx="3436">
                  <c:v>-50.090000000000103</c:v>
                </c:pt>
                <c:pt idx="3437">
                  <c:v>-50.100000000000101</c:v>
                </c:pt>
                <c:pt idx="3438">
                  <c:v>-50.110000000000099</c:v>
                </c:pt>
                <c:pt idx="3439">
                  <c:v>-50.120000000000097</c:v>
                </c:pt>
                <c:pt idx="3440">
                  <c:v>-50.130000000000102</c:v>
                </c:pt>
                <c:pt idx="3441">
                  <c:v>-50.1400000000001</c:v>
                </c:pt>
                <c:pt idx="3442">
                  <c:v>-50.150000000000098</c:v>
                </c:pt>
                <c:pt idx="3443">
                  <c:v>-50.160000000000103</c:v>
                </c:pt>
                <c:pt idx="3444">
                  <c:v>-50.170000000000101</c:v>
                </c:pt>
                <c:pt idx="3445">
                  <c:v>-50.180000000000099</c:v>
                </c:pt>
                <c:pt idx="3446">
                  <c:v>-50.190000000000097</c:v>
                </c:pt>
                <c:pt idx="3447">
                  <c:v>-50.200000000000102</c:v>
                </c:pt>
                <c:pt idx="3448">
                  <c:v>-50.2100000000001</c:v>
                </c:pt>
                <c:pt idx="3449">
                  <c:v>-50.22</c:v>
                </c:pt>
                <c:pt idx="3450">
                  <c:v>-50.23</c:v>
                </c:pt>
                <c:pt idx="3451">
                  <c:v>-50.24</c:v>
                </c:pt>
                <c:pt idx="3452">
                  <c:v>-50.25</c:v>
                </c:pt>
                <c:pt idx="3453">
                  <c:v>-50.26</c:v>
                </c:pt>
                <c:pt idx="3454">
                  <c:v>-50.27</c:v>
                </c:pt>
                <c:pt idx="3455">
                  <c:v>-50.28</c:v>
                </c:pt>
                <c:pt idx="3456">
                  <c:v>-50.29</c:v>
                </c:pt>
                <c:pt idx="3457">
                  <c:v>-50.3</c:v>
                </c:pt>
                <c:pt idx="3458">
                  <c:v>-50.31</c:v>
                </c:pt>
                <c:pt idx="3459">
                  <c:v>-50.32</c:v>
                </c:pt>
                <c:pt idx="3460">
                  <c:v>-50.33</c:v>
                </c:pt>
                <c:pt idx="3461">
                  <c:v>-50.34</c:v>
                </c:pt>
                <c:pt idx="3462">
                  <c:v>-50.35</c:v>
                </c:pt>
                <c:pt idx="3463">
                  <c:v>-50.36</c:v>
                </c:pt>
                <c:pt idx="3464">
                  <c:v>-50.37</c:v>
                </c:pt>
                <c:pt idx="3465">
                  <c:v>-50.38</c:v>
                </c:pt>
                <c:pt idx="3466">
                  <c:v>-50.39</c:v>
                </c:pt>
                <c:pt idx="3467">
                  <c:v>-50.4</c:v>
                </c:pt>
                <c:pt idx="3468">
                  <c:v>-50.41</c:v>
                </c:pt>
                <c:pt idx="3469">
                  <c:v>-50.42</c:v>
                </c:pt>
                <c:pt idx="3470">
                  <c:v>-50.43</c:v>
                </c:pt>
                <c:pt idx="3471">
                  <c:v>-50.44</c:v>
                </c:pt>
                <c:pt idx="3472">
                  <c:v>-50.45</c:v>
                </c:pt>
                <c:pt idx="3473">
                  <c:v>-50.46</c:v>
                </c:pt>
                <c:pt idx="3474">
                  <c:v>-50.56</c:v>
                </c:pt>
                <c:pt idx="3475">
                  <c:v>-50.57</c:v>
                </c:pt>
                <c:pt idx="3476">
                  <c:v>-50.58</c:v>
                </c:pt>
                <c:pt idx="3477">
                  <c:v>-50.59</c:v>
                </c:pt>
                <c:pt idx="3478">
                  <c:v>-50.6</c:v>
                </c:pt>
                <c:pt idx="3479">
                  <c:v>-50.61</c:v>
                </c:pt>
                <c:pt idx="3480">
                  <c:v>-50.62</c:v>
                </c:pt>
                <c:pt idx="3481">
                  <c:v>-50.63</c:v>
                </c:pt>
                <c:pt idx="3482">
                  <c:v>-50.64</c:v>
                </c:pt>
                <c:pt idx="3483">
                  <c:v>-50.65</c:v>
                </c:pt>
                <c:pt idx="3484">
                  <c:v>-50.66</c:v>
                </c:pt>
                <c:pt idx="3485">
                  <c:v>-50.67</c:v>
                </c:pt>
                <c:pt idx="3486">
                  <c:v>-50.68</c:v>
                </c:pt>
                <c:pt idx="3487">
                  <c:v>-50.69</c:v>
                </c:pt>
                <c:pt idx="3488">
                  <c:v>-50.7</c:v>
                </c:pt>
                <c:pt idx="3489">
                  <c:v>-50.71</c:v>
                </c:pt>
                <c:pt idx="3490">
                  <c:v>-50.72</c:v>
                </c:pt>
                <c:pt idx="3491">
                  <c:v>-50.73</c:v>
                </c:pt>
                <c:pt idx="3492">
                  <c:v>-50.74</c:v>
                </c:pt>
                <c:pt idx="3493">
                  <c:v>-50.75</c:v>
                </c:pt>
                <c:pt idx="3494">
                  <c:v>-50.76</c:v>
                </c:pt>
                <c:pt idx="3495">
                  <c:v>-50.77</c:v>
                </c:pt>
                <c:pt idx="3496">
                  <c:v>-50.78</c:v>
                </c:pt>
                <c:pt idx="3497">
                  <c:v>-50.88</c:v>
                </c:pt>
                <c:pt idx="3498">
                  <c:v>-50.98</c:v>
                </c:pt>
                <c:pt idx="3499">
                  <c:v>-50.99</c:v>
                </c:pt>
                <c:pt idx="3500">
                  <c:v>-51</c:v>
                </c:pt>
                <c:pt idx="3501">
                  <c:v>-51.01</c:v>
                </c:pt>
                <c:pt idx="3502">
                  <c:v>-51.11</c:v>
                </c:pt>
                <c:pt idx="3503">
                  <c:v>-51.12</c:v>
                </c:pt>
                <c:pt idx="3504">
                  <c:v>-51.13</c:v>
                </c:pt>
                <c:pt idx="3505">
                  <c:v>-51.23</c:v>
                </c:pt>
                <c:pt idx="3506">
                  <c:v>-51.24</c:v>
                </c:pt>
                <c:pt idx="3507">
                  <c:v>-51.25</c:v>
                </c:pt>
                <c:pt idx="3508">
                  <c:v>-51.35</c:v>
                </c:pt>
                <c:pt idx="3509">
                  <c:v>-51.36</c:v>
                </c:pt>
                <c:pt idx="3510">
                  <c:v>-51.46</c:v>
                </c:pt>
                <c:pt idx="3511">
                  <c:v>-51.56</c:v>
                </c:pt>
                <c:pt idx="3512">
                  <c:v>-51.57</c:v>
                </c:pt>
                <c:pt idx="3513">
                  <c:v>-51.579999999999899</c:v>
                </c:pt>
                <c:pt idx="3514">
                  <c:v>-51.589999999999897</c:v>
                </c:pt>
                <c:pt idx="3515">
                  <c:v>-51.689999999999898</c:v>
                </c:pt>
                <c:pt idx="3516">
                  <c:v>-51.699999999999903</c:v>
                </c:pt>
                <c:pt idx="3517">
                  <c:v>-51.709999999999901</c:v>
                </c:pt>
                <c:pt idx="3518">
                  <c:v>-51.719999999999899</c:v>
                </c:pt>
                <c:pt idx="3519">
                  <c:v>-51.819999999999901</c:v>
                </c:pt>
                <c:pt idx="3520">
                  <c:v>-51.829999999999899</c:v>
                </c:pt>
                <c:pt idx="3521">
                  <c:v>-51.839999999999897</c:v>
                </c:pt>
                <c:pt idx="3522">
                  <c:v>-51.849999999999902</c:v>
                </c:pt>
                <c:pt idx="3523">
                  <c:v>-51.8599999999999</c:v>
                </c:pt>
                <c:pt idx="3524">
                  <c:v>-51.869999999999898</c:v>
                </c:pt>
                <c:pt idx="3525">
                  <c:v>-51.879999999999903</c:v>
                </c:pt>
                <c:pt idx="3526">
                  <c:v>-51.889999999999901</c:v>
                </c:pt>
                <c:pt idx="3527">
                  <c:v>-51.899999999999899</c:v>
                </c:pt>
                <c:pt idx="3528">
                  <c:v>-51.909999999999897</c:v>
                </c:pt>
                <c:pt idx="3529">
                  <c:v>-51.919999999999902</c:v>
                </c:pt>
                <c:pt idx="3530">
                  <c:v>-51.9299999999999</c:v>
                </c:pt>
                <c:pt idx="3531">
                  <c:v>-51.939999999999898</c:v>
                </c:pt>
                <c:pt idx="3532">
                  <c:v>-51.949999999999903</c:v>
                </c:pt>
                <c:pt idx="3533">
                  <c:v>-51.959999999999901</c:v>
                </c:pt>
                <c:pt idx="3534">
                  <c:v>-51.969999999999899</c:v>
                </c:pt>
                <c:pt idx="3535">
                  <c:v>-51.979999999999897</c:v>
                </c:pt>
                <c:pt idx="3536">
                  <c:v>-51.989999999999903</c:v>
                </c:pt>
                <c:pt idx="3537">
                  <c:v>-51.999999999999901</c:v>
                </c:pt>
                <c:pt idx="3538">
                  <c:v>-52.009999999999899</c:v>
                </c:pt>
                <c:pt idx="3539">
                  <c:v>-52.019999999999897</c:v>
                </c:pt>
                <c:pt idx="3540">
                  <c:v>-52.029999999999902</c:v>
                </c:pt>
                <c:pt idx="3541">
                  <c:v>-52.0399999999999</c:v>
                </c:pt>
                <c:pt idx="3542">
                  <c:v>-52.049999999999898</c:v>
                </c:pt>
                <c:pt idx="3543">
                  <c:v>-52.059999999999903</c:v>
                </c:pt>
                <c:pt idx="3544">
                  <c:v>-52.069999999999901</c:v>
                </c:pt>
                <c:pt idx="3545">
                  <c:v>-52.079999999999899</c:v>
                </c:pt>
                <c:pt idx="3546">
                  <c:v>-52.089999999999897</c:v>
                </c:pt>
                <c:pt idx="3547">
                  <c:v>-52.099999999999902</c:v>
                </c:pt>
                <c:pt idx="3548">
                  <c:v>-52.1099999999999</c:v>
                </c:pt>
                <c:pt idx="3549">
                  <c:v>-52.119999999999898</c:v>
                </c:pt>
                <c:pt idx="3550">
                  <c:v>-51.119999999999898</c:v>
                </c:pt>
                <c:pt idx="3551">
                  <c:v>-51.129999999999903</c:v>
                </c:pt>
                <c:pt idx="3552">
                  <c:v>-51.139999999999901</c:v>
                </c:pt>
                <c:pt idx="3553">
                  <c:v>-51.149999999999899</c:v>
                </c:pt>
                <c:pt idx="3554">
                  <c:v>-51.159999999999897</c:v>
                </c:pt>
                <c:pt idx="3555">
                  <c:v>-51.169999999999902</c:v>
                </c:pt>
                <c:pt idx="3556">
                  <c:v>-51.1799999999999</c:v>
                </c:pt>
                <c:pt idx="3557">
                  <c:v>-51.189999999999898</c:v>
                </c:pt>
                <c:pt idx="3558">
                  <c:v>-51.199999999999903</c:v>
                </c:pt>
                <c:pt idx="3559">
                  <c:v>-51.209999999999901</c:v>
                </c:pt>
                <c:pt idx="3560">
                  <c:v>-51.219999999999899</c:v>
                </c:pt>
                <c:pt idx="3561">
                  <c:v>-51.229999999999897</c:v>
                </c:pt>
                <c:pt idx="3562">
                  <c:v>-51.239999999999903</c:v>
                </c:pt>
                <c:pt idx="3563">
                  <c:v>-51.249999999999901</c:v>
                </c:pt>
                <c:pt idx="3564">
                  <c:v>-51.259999999999899</c:v>
                </c:pt>
                <c:pt idx="3565">
                  <c:v>-51.269999999999897</c:v>
                </c:pt>
                <c:pt idx="3566">
                  <c:v>-51.279999999999902</c:v>
                </c:pt>
                <c:pt idx="3567">
                  <c:v>-51.2899999999999</c:v>
                </c:pt>
                <c:pt idx="3568">
                  <c:v>-51.299999999999798</c:v>
                </c:pt>
                <c:pt idx="3569">
                  <c:v>-51.309999999999803</c:v>
                </c:pt>
                <c:pt idx="3570">
                  <c:v>-51.319999999999801</c:v>
                </c:pt>
                <c:pt idx="3571">
                  <c:v>-51.329999999999799</c:v>
                </c:pt>
                <c:pt idx="3572">
                  <c:v>-51.339999999999797</c:v>
                </c:pt>
                <c:pt idx="3573">
                  <c:v>-51.349999999999802</c:v>
                </c:pt>
                <c:pt idx="3574">
                  <c:v>-51.3599999999998</c:v>
                </c:pt>
                <c:pt idx="3575">
                  <c:v>-51.369999999999798</c:v>
                </c:pt>
                <c:pt idx="3576">
                  <c:v>-51.379999999999797</c:v>
                </c:pt>
                <c:pt idx="3577">
                  <c:v>-51.389999999999802</c:v>
                </c:pt>
                <c:pt idx="3578">
                  <c:v>-51.3999999999998</c:v>
                </c:pt>
                <c:pt idx="3579">
                  <c:v>-51.409999999999798</c:v>
                </c:pt>
                <c:pt idx="3580">
                  <c:v>-51.419999999999803</c:v>
                </c:pt>
                <c:pt idx="3581">
                  <c:v>-51.429999999999801</c:v>
                </c:pt>
                <c:pt idx="3582">
                  <c:v>-51.439999999999799</c:v>
                </c:pt>
                <c:pt idx="3583">
                  <c:v>-51.449999999999797</c:v>
                </c:pt>
                <c:pt idx="3584">
                  <c:v>-51.459999999999802</c:v>
                </c:pt>
                <c:pt idx="3585">
                  <c:v>-51.4699999999998</c:v>
                </c:pt>
                <c:pt idx="3586">
                  <c:v>-51.479999999999798</c:v>
                </c:pt>
                <c:pt idx="3587">
                  <c:v>-51.489999999999803</c:v>
                </c:pt>
                <c:pt idx="3588">
                  <c:v>-51.499999999999801</c:v>
                </c:pt>
                <c:pt idx="3589">
                  <c:v>-51.509999999999799</c:v>
                </c:pt>
                <c:pt idx="3590">
                  <c:v>-51.519999999999797</c:v>
                </c:pt>
                <c:pt idx="3591">
                  <c:v>-51.529999999999802</c:v>
                </c:pt>
                <c:pt idx="3592">
                  <c:v>-51.5399999999998</c:v>
                </c:pt>
                <c:pt idx="3593">
                  <c:v>-51.549999999999798</c:v>
                </c:pt>
                <c:pt idx="3594">
                  <c:v>-51.559999999999803</c:v>
                </c:pt>
                <c:pt idx="3595">
                  <c:v>-51.569999999999801</c:v>
                </c:pt>
                <c:pt idx="3596">
                  <c:v>-51.579999999999799</c:v>
                </c:pt>
                <c:pt idx="3597">
                  <c:v>-51.589999999999797</c:v>
                </c:pt>
                <c:pt idx="3598">
                  <c:v>-51.599999999999802</c:v>
                </c:pt>
                <c:pt idx="3599">
                  <c:v>-51.6099999999998</c:v>
                </c:pt>
                <c:pt idx="3600">
                  <c:v>-51.619999999999798</c:v>
                </c:pt>
                <c:pt idx="3601">
                  <c:v>-51.629999999999797</c:v>
                </c:pt>
                <c:pt idx="3602">
                  <c:v>-51.639999999999802</c:v>
                </c:pt>
                <c:pt idx="3603">
                  <c:v>-51.6499999999998</c:v>
                </c:pt>
                <c:pt idx="3604">
                  <c:v>-51.659999999999798</c:v>
                </c:pt>
                <c:pt idx="3605">
                  <c:v>-51.669999999999803</c:v>
                </c:pt>
                <c:pt idx="3606">
                  <c:v>-51.679999999999801</c:v>
                </c:pt>
                <c:pt idx="3607">
                  <c:v>-51.689999999999799</c:v>
                </c:pt>
                <c:pt idx="3608">
                  <c:v>-51.699999999999797</c:v>
                </c:pt>
                <c:pt idx="3609">
                  <c:v>-51.709999999999802</c:v>
                </c:pt>
                <c:pt idx="3610">
                  <c:v>-51.7199999999998</c:v>
                </c:pt>
                <c:pt idx="3611">
                  <c:v>-51.729999999999798</c:v>
                </c:pt>
                <c:pt idx="3612">
                  <c:v>-51.739999999999803</c:v>
                </c:pt>
                <c:pt idx="3613">
                  <c:v>-51.749999999999801</c:v>
                </c:pt>
                <c:pt idx="3614">
                  <c:v>-51.759999999999799</c:v>
                </c:pt>
                <c:pt idx="3615">
                  <c:v>-51.769999999999797</c:v>
                </c:pt>
                <c:pt idx="3616">
                  <c:v>-51.779999999999802</c:v>
                </c:pt>
                <c:pt idx="3617">
                  <c:v>-51.7899999999998</c:v>
                </c:pt>
                <c:pt idx="3618">
                  <c:v>-51.799999999999699</c:v>
                </c:pt>
                <c:pt idx="3619">
                  <c:v>-51.809999999999697</c:v>
                </c:pt>
                <c:pt idx="3620">
                  <c:v>-51.819999999999702</c:v>
                </c:pt>
                <c:pt idx="3621">
                  <c:v>-51.8299999999997</c:v>
                </c:pt>
                <c:pt idx="3622">
                  <c:v>-51.839999999999698</c:v>
                </c:pt>
                <c:pt idx="3623">
                  <c:v>-51.849999999999703</c:v>
                </c:pt>
                <c:pt idx="3624">
                  <c:v>-51.859999999999701</c:v>
                </c:pt>
                <c:pt idx="3625">
                  <c:v>-51.869999999999699</c:v>
                </c:pt>
                <c:pt idx="3626">
                  <c:v>-51.879999999999697</c:v>
                </c:pt>
                <c:pt idx="3627">
                  <c:v>-51.889999999999702</c:v>
                </c:pt>
                <c:pt idx="3628">
                  <c:v>-51.8999999999997</c:v>
                </c:pt>
                <c:pt idx="3629">
                  <c:v>-51.909999999999698</c:v>
                </c:pt>
                <c:pt idx="3630">
                  <c:v>-51.919999999999703</c:v>
                </c:pt>
                <c:pt idx="3631">
                  <c:v>-51.929999999999701</c:v>
                </c:pt>
                <c:pt idx="3632">
                  <c:v>-51.939999999999699</c:v>
                </c:pt>
                <c:pt idx="3633">
                  <c:v>-51.949999999999697</c:v>
                </c:pt>
                <c:pt idx="3634">
                  <c:v>-51.959999999999702</c:v>
                </c:pt>
                <c:pt idx="3635">
                  <c:v>-51.9699999999997</c:v>
                </c:pt>
                <c:pt idx="3636">
                  <c:v>-52.069999999999702</c:v>
                </c:pt>
                <c:pt idx="3637">
                  <c:v>-52.0799999999997</c:v>
                </c:pt>
                <c:pt idx="3638">
                  <c:v>-52.089999999999698</c:v>
                </c:pt>
                <c:pt idx="3639">
                  <c:v>-52.099999999999703</c:v>
                </c:pt>
                <c:pt idx="3640">
                  <c:v>-52.109999999999701</c:v>
                </c:pt>
                <c:pt idx="3641">
                  <c:v>-52.119999999999699</c:v>
                </c:pt>
                <c:pt idx="3642">
                  <c:v>-52.129999999999697</c:v>
                </c:pt>
                <c:pt idx="3643">
                  <c:v>-52.139999999999702</c:v>
                </c:pt>
                <c:pt idx="3644">
                  <c:v>-52.1499999999997</c:v>
                </c:pt>
                <c:pt idx="3645">
                  <c:v>-52.159999999999698</c:v>
                </c:pt>
                <c:pt idx="3646">
                  <c:v>-52.169999999999703</c:v>
                </c:pt>
                <c:pt idx="3647">
                  <c:v>-52.179999999999701</c:v>
                </c:pt>
                <c:pt idx="3648">
                  <c:v>-52.189999999999699</c:v>
                </c:pt>
                <c:pt idx="3649">
                  <c:v>-52.199999999999697</c:v>
                </c:pt>
                <c:pt idx="3650">
                  <c:v>-52.209999999999702</c:v>
                </c:pt>
                <c:pt idx="3651">
                  <c:v>-52.309999999999697</c:v>
                </c:pt>
                <c:pt idx="3652">
                  <c:v>-52.319999999999702</c:v>
                </c:pt>
                <c:pt idx="3653">
                  <c:v>-52.3299999999997</c:v>
                </c:pt>
                <c:pt idx="3654">
                  <c:v>-52.339999999999698</c:v>
                </c:pt>
                <c:pt idx="3655">
                  <c:v>-52.349999999999703</c:v>
                </c:pt>
                <c:pt idx="3656">
                  <c:v>-52.359999999999701</c:v>
                </c:pt>
                <c:pt idx="3657">
                  <c:v>-52.369999999999699</c:v>
                </c:pt>
                <c:pt idx="3658">
                  <c:v>-52.379999999999697</c:v>
                </c:pt>
                <c:pt idx="3659">
                  <c:v>-52.389999999999702</c:v>
                </c:pt>
                <c:pt idx="3660">
                  <c:v>-52.3999999999997</c:v>
                </c:pt>
                <c:pt idx="3661">
                  <c:v>-52.409999999999698</c:v>
                </c:pt>
                <c:pt idx="3662">
                  <c:v>-52.419999999999703</c:v>
                </c:pt>
                <c:pt idx="3663">
                  <c:v>-52.429999999999701</c:v>
                </c:pt>
                <c:pt idx="3664">
                  <c:v>-52.439999999999699</c:v>
                </c:pt>
                <c:pt idx="3665">
                  <c:v>-52.449999999999697</c:v>
                </c:pt>
                <c:pt idx="3666">
                  <c:v>-52.459999999999702</c:v>
                </c:pt>
                <c:pt idx="3667">
                  <c:v>-52.4699999999997</c:v>
                </c:pt>
                <c:pt idx="3668">
                  <c:v>-52.479999999999698</c:v>
                </c:pt>
                <c:pt idx="3669">
                  <c:v>-52.489999999999696</c:v>
                </c:pt>
                <c:pt idx="3670">
                  <c:v>-52.499999999999702</c:v>
                </c:pt>
                <c:pt idx="3671">
                  <c:v>-52.5099999999997</c:v>
                </c:pt>
                <c:pt idx="3672">
                  <c:v>-52.519999999999598</c:v>
                </c:pt>
                <c:pt idx="3673">
                  <c:v>-52.529999999999603</c:v>
                </c:pt>
                <c:pt idx="3674">
                  <c:v>-52.539999999999601</c:v>
                </c:pt>
                <c:pt idx="3675">
                  <c:v>-52.549999999999599</c:v>
                </c:pt>
                <c:pt idx="3676">
                  <c:v>-52.559999999999597</c:v>
                </c:pt>
                <c:pt idx="3677">
                  <c:v>-52.569999999999602</c:v>
                </c:pt>
                <c:pt idx="3678">
                  <c:v>-52.5799999999996</c:v>
                </c:pt>
                <c:pt idx="3679">
                  <c:v>-52.589999999999598</c:v>
                </c:pt>
                <c:pt idx="3680">
                  <c:v>-52.599999999999604</c:v>
                </c:pt>
                <c:pt idx="3681">
                  <c:v>-52.609999999999602</c:v>
                </c:pt>
                <c:pt idx="3682">
                  <c:v>-52.6199999999996</c:v>
                </c:pt>
                <c:pt idx="3683">
                  <c:v>-52.629999999999598</c:v>
                </c:pt>
                <c:pt idx="3684">
                  <c:v>-52.639999999999603</c:v>
                </c:pt>
                <c:pt idx="3685">
                  <c:v>-52.649999999999601</c:v>
                </c:pt>
                <c:pt idx="3686">
                  <c:v>-51.649999999999601</c:v>
                </c:pt>
                <c:pt idx="3687">
                  <c:v>-51.659999999999599</c:v>
                </c:pt>
                <c:pt idx="3688">
                  <c:v>-51.669999999999597</c:v>
                </c:pt>
                <c:pt idx="3689">
                  <c:v>-51.679999999999602</c:v>
                </c:pt>
                <c:pt idx="3690">
                  <c:v>-51.6899999999996</c:v>
                </c:pt>
                <c:pt idx="3691">
                  <c:v>-51.699999999999598</c:v>
                </c:pt>
                <c:pt idx="3692">
                  <c:v>-51.709999999999603</c:v>
                </c:pt>
                <c:pt idx="3693">
                  <c:v>-51.719999999999601</c:v>
                </c:pt>
                <c:pt idx="3694">
                  <c:v>-51.729999999999599</c:v>
                </c:pt>
                <c:pt idx="3695">
                  <c:v>-51.739999999999597</c:v>
                </c:pt>
                <c:pt idx="3696">
                  <c:v>-51.749999999999602</c:v>
                </c:pt>
                <c:pt idx="3697">
                  <c:v>-51.7599999999996</c:v>
                </c:pt>
                <c:pt idx="3698">
                  <c:v>-51.769999999999598</c:v>
                </c:pt>
                <c:pt idx="3699">
                  <c:v>-51.779999999999603</c:v>
                </c:pt>
                <c:pt idx="3700">
                  <c:v>-51.789999999999601</c:v>
                </c:pt>
                <c:pt idx="3701">
                  <c:v>-51.799999999999599</c:v>
                </c:pt>
                <c:pt idx="3702">
                  <c:v>-51.809999999999597</c:v>
                </c:pt>
                <c:pt idx="3703">
                  <c:v>-51.819999999999602</c:v>
                </c:pt>
                <c:pt idx="3704">
                  <c:v>-51.8299999999996</c:v>
                </c:pt>
                <c:pt idx="3705">
                  <c:v>-51.839999999999598</c:v>
                </c:pt>
                <c:pt idx="3706">
                  <c:v>-51.849999999999604</c:v>
                </c:pt>
                <c:pt idx="3707">
                  <c:v>-51.859999999999602</c:v>
                </c:pt>
                <c:pt idx="3708">
                  <c:v>-51.8699999999996</c:v>
                </c:pt>
                <c:pt idx="3709">
                  <c:v>-51.879999999999598</c:v>
                </c:pt>
                <c:pt idx="3710">
                  <c:v>-51.889999999999603</c:v>
                </c:pt>
                <c:pt idx="3711">
                  <c:v>-51.899999999999601</c:v>
                </c:pt>
                <c:pt idx="3712">
                  <c:v>-51.909999999999599</c:v>
                </c:pt>
                <c:pt idx="3713">
                  <c:v>-51.919999999999597</c:v>
                </c:pt>
                <c:pt idx="3714">
                  <c:v>-51.929999999999602</c:v>
                </c:pt>
                <c:pt idx="3715">
                  <c:v>-51.9399999999996</c:v>
                </c:pt>
                <c:pt idx="3716">
                  <c:v>-51.949999999999598</c:v>
                </c:pt>
                <c:pt idx="3717">
                  <c:v>-51.959999999999603</c:v>
                </c:pt>
                <c:pt idx="3718">
                  <c:v>-51.969999999999601</c:v>
                </c:pt>
                <c:pt idx="3719">
                  <c:v>-51.979999999999599</c:v>
                </c:pt>
                <c:pt idx="3720">
                  <c:v>-51.989999999999597</c:v>
                </c:pt>
                <c:pt idx="3721">
                  <c:v>-51.999999999999602</c:v>
                </c:pt>
                <c:pt idx="3722">
                  <c:v>-52.0099999999996</c:v>
                </c:pt>
                <c:pt idx="3723">
                  <c:v>-52.019999999999499</c:v>
                </c:pt>
                <c:pt idx="3724">
                  <c:v>-52.029999999999497</c:v>
                </c:pt>
                <c:pt idx="3725">
                  <c:v>-52.039999999999502</c:v>
                </c:pt>
                <c:pt idx="3726">
                  <c:v>-52.0499999999995</c:v>
                </c:pt>
                <c:pt idx="3727">
                  <c:v>-52.059999999999498</c:v>
                </c:pt>
                <c:pt idx="3728">
                  <c:v>-52.069999999999503</c:v>
                </c:pt>
                <c:pt idx="3729">
                  <c:v>-52.079999999999501</c:v>
                </c:pt>
                <c:pt idx="3730">
                  <c:v>-52.089999999999499</c:v>
                </c:pt>
                <c:pt idx="3731">
                  <c:v>-52.099999999999497</c:v>
                </c:pt>
                <c:pt idx="3732">
                  <c:v>-52.109999999999502</c:v>
                </c:pt>
                <c:pt idx="3733">
                  <c:v>-52.1199999999995</c:v>
                </c:pt>
                <c:pt idx="3734">
                  <c:v>-52.129999999999498</c:v>
                </c:pt>
                <c:pt idx="3735">
                  <c:v>-52.139999999999503</c:v>
                </c:pt>
                <c:pt idx="3736">
                  <c:v>-52.149999999999501</c:v>
                </c:pt>
                <c:pt idx="3737">
                  <c:v>-52.159999999999499</c:v>
                </c:pt>
                <c:pt idx="3738">
                  <c:v>-52.169999999999497</c:v>
                </c:pt>
                <c:pt idx="3739">
                  <c:v>-52.179999999999502</c:v>
                </c:pt>
                <c:pt idx="3740">
                  <c:v>-52.1899999999995</c:v>
                </c:pt>
                <c:pt idx="3741">
                  <c:v>-52.199999999999498</c:v>
                </c:pt>
                <c:pt idx="3742">
                  <c:v>-52.209999999999503</c:v>
                </c:pt>
                <c:pt idx="3743">
                  <c:v>-52.219999999999501</c:v>
                </c:pt>
                <c:pt idx="3744">
                  <c:v>-52.229999999999499</c:v>
                </c:pt>
                <c:pt idx="3745">
                  <c:v>-52.239999999999498</c:v>
                </c:pt>
                <c:pt idx="3746">
                  <c:v>-52.249999999999503</c:v>
                </c:pt>
                <c:pt idx="3747">
                  <c:v>-52.259999999999501</c:v>
                </c:pt>
                <c:pt idx="3748">
                  <c:v>-52.269999999999499</c:v>
                </c:pt>
                <c:pt idx="3749">
                  <c:v>-52.279999999999497</c:v>
                </c:pt>
                <c:pt idx="3750">
                  <c:v>-52.289999999999502</c:v>
                </c:pt>
                <c:pt idx="3751">
                  <c:v>-52.2999999999995</c:v>
                </c:pt>
                <c:pt idx="3752">
                  <c:v>-52.309999999999498</c:v>
                </c:pt>
                <c:pt idx="3753">
                  <c:v>-52.319999999999503</c:v>
                </c:pt>
                <c:pt idx="3754">
                  <c:v>-52.329999999999501</c:v>
                </c:pt>
                <c:pt idx="3755">
                  <c:v>-52.339999999999499</c:v>
                </c:pt>
                <c:pt idx="3756">
                  <c:v>-52.349999999999497</c:v>
                </c:pt>
                <c:pt idx="3757">
                  <c:v>-52.359999999999502</c:v>
                </c:pt>
                <c:pt idx="3758">
                  <c:v>-52.3699999999995</c:v>
                </c:pt>
                <c:pt idx="3759">
                  <c:v>-52.379999999999498</c:v>
                </c:pt>
                <c:pt idx="3760">
                  <c:v>-52.389999999999503</c:v>
                </c:pt>
                <c:pt idx="3761">
                  <c:v>-52.399999999999501</c:v>
                </c:pt>
                <c:pt idx="3762">
                  <c:v>-52.409999999999499</c:v>
                </c:pt>
                <c:pt idx="3763">
                  <c:v>-52.419999999999497</c:v>
                </c:pt>
                <c:pt idx="3764">
                  <c:v>-52.429999999999502</c:v>
                </c:pt>
                <c:pt idx="3765">
                  <c:v>-52.4399999999995</c:v>
                </c:pt>
                <c:pt idx="3766">
                  <c:v>-52.449999999999498</c:v>
                </c:pt>
                <c:pt idx="3767">
                  <c:v>-52.459999999999503</c:v>
                </c:pt>
                <c:pt idx="3768">
                  <c:v>-52.469999999999501</c:v>
                </c:pt>
                <c:pt idx="3769">
                  <c:v>-52.479999999999499</c:v>
                </c:pt>
                <c:pt idx="3770">
                  <c:v>-52.489999999999498</c:v>
                </c:pt>
                <c:pt idx="3771">
                  <c:v>-52.499999999999503</c:v>
                </c:pt>
                <c:pt idx="3772">
                  <c:v>-52.509999999999501</c:v>
                </c:pt>
                <c:pt idx="3773">
                  <c:v>-52.519999999999399</c:v>
                </c:pt>
                <c:pt idx="3774">
                  <c:v>-52.529999999999397</c:v>
                </c:pt>
                <c:pt idx="3775">
                  <c:v>-52.539999999999402</c:v>
                </c:pt>
                <c:pt idx="3776">
                  <c:v>-52.5499999999994</c:v>
                </c:pt>
                <c:pt idx="3777">
                  <c:v>-52.559999999999398</c:v>
                </c:pt>
                <c:pt idx="3778">
                  <c:v>-52.569999999999403</c:v>
                </c:pt>
                <c:pt idx="3779">
                  <c:v>-52.579999999999401</c:v>
                </c:pt>
                <c:pt idx="3780">
                  <c:v>-52.589999999999399</c:v>
                </c:pt>
                <c:pt idx="3781">
                  <c:v>-52.599999999999397</c:v>
                </c:pt>
                <c:pt idx="3782">
                  <c:v>-52.609999999999403</c:v>
                </c:pt>
                <c:pt idx="3783">
                  <c:v>-52.619999999999401</c:v>
                </c:pt>
                <c:pt idx="3784">
                  <c:v>-52.629999999999399</c:v>
                </c:pt>
                <c:pt idx="3785">
                  <c:v>-52.639999999999397</c:v>
                </c:pt>
                <c:pt idx="3786">
                  <c:v>-52.649999999999402</c:v>
                </c:pt>
                <c:pt idx="3787">
                  <c:v>-52.6599999999994</c:v>
                </c:pt>
                <c:pt idx="3788">
                  <c:v>-52.669999999999398</c:v>
                </c:pt>
                <c:pt idx="3789">
                  <c:v>-52.679999999999403</c:v>
                </c:pt>
                <c:pt idx="3790">
                  <c:v>-52.689999999999401</c:v>
                </c:pt>
                <c:pt idx="3791">
                  <c:v>-52.699999999999399</c:v>
                </c:pt>
                <c:pt idx="3792">
                  <c:v>-52.709999999999397</c:v>
                </c:pt>
                <c:pt idx="3793">
                  <c:v>-52.719999999999402</c:v>
                </c:pt>
                <c:pt idx="3794">
                  <c:v>-52.7299999999994</c:v>
                </c:pt>
                <c:pt idx="3795">
                  <c:v>-52.739999999999398</c:v>
                </c:pt>
                <c:pt idx="3796">
                  <c:v>-52.749999999999403</c:v>
                </c:pt>
                <c:pt idx="3797">
                  <c:v>-52.759999999999401</c:v>
                </c:pt>
                <c:pt idx="3798">
                  <c:v>-52.769999999999399</c:v>
                </c:pt>
                <c:pt idx="3799">
                  <c:v>-52.779999999999397</c:v>
                </c:pt>
                <c:pt idx="3800">
                  <c:v>-52.789999999999402</c:v>
                </c:pt>
                <c:pt idx="3801">
                  <c:v>-52.7999999999994</c:v>
                </c:pt>
                <c:pt idx="3802">
                  <c:v>-52.809999999999398</c:v>
                </c:pt>
                <c:pt idx="3803">
                  <c:v>-52.819999999999403</c:v>
                </c:pt>
                <c:pt idx="3804">
                  <c:v>-52.829999999999401</c:v>
                </c:pt>
                <c:pt idx="3805">
                  <c:v>-52.839999999999399</c:v>
                </c:pt>
                <c:pt idx="3806">
                  <c:v>-52.849999999999397</c:v>
                </c:pt>
                <c:pt idx="3807">
                  <c:v>-52.859999999999403</c:v>
                </c:pt>
                <c:pt idx="3808">
                  <c:v>-52.869999999999401</c:v>
                </c:pt>
                <c:pt idx="3809">
                  <c:v>-52.879999999999399</c:v>
                </c:pt>
                <c:pt idx="3810">
                  <c:v>-52.889999999999397</c:v>
                </c:pt>
                <c:pt idx="3811">
                  <c:v>-52.899999999999402</c:v>
                </c:pt>
                <c:pt idx="3812">
                  <c:v>-52.9099999999994</c:v>
                </c:pt>
                <c:pt idx="3813">
                  <c:v>-52.919999999999398</c:v>
                </c:pt>
                <c:pt idx="3814">
                  <c:v>-52.929999999999403</c:v>
                </c:pt>
                <c:pt idx="3815">
                  <c:v>-52.939999999999401</c:v>
                </c:pt>
                <c:pt idx="3816">
                  <c:v>-52.949999999999399</c:v>
                </c:pt>
                <c:pt idx="3817">
                  <c:v>-52.959999999999397</c:v>
                </c:pt>
                <c:pt idx="3818">
                  <c:v>-53.059999999999398</c:v>
                </c:pt>
                <c:pt idx="3819">
                  <c:v>-53.069999999999403</c:v>
                </c:pt>
                <c:pt idx="3820">
                  <c:v>-53.079999999999401</c:v>
                </c:pt>
                <c:pt idx="3821">
                  <c:v>-53.089999999999399</c:v>
                </c:pt>
                <c:pt idx="3822">
                  <c:v>-53.099999999999397</c:v>
                </c:pt>
                <c:pt idx="3823">
                  <c:v>-53.109999999999403</c:v>
                </c:pt>
                <c:pt idx="3824">
                  <c:v>-53.119999999999401</c:v>
                </c:pt>
                <c:pt idx="3825">
                  <c:v>-53.129999999999299</c:v>
                </c:pt>
                <c:pt idx="3826">
                  <c:v>-53.139999999999297</c:v>
                </c:pt>
                <c:pt idx="3827">
                  <c:v>-53.149999999999302</c:v>
                </c:pt>
                <c:pt idx="3828">
                  <c:v>-53.1599999999993</c:v>
                </c:pt>
                <c:pt idx="3829">
                  <c:v>-53.169999999999298</c:v>
                </c:pt>
                <c:pt idx="3830">
                  <c:v>-53.179999999999303</c:v>
                </c:pt>
                <c:pt idx="3831">
                  <c:v>-53.189999999999301</c:v>
                </c:pt>
                <c:pt idx="3832">
                  <c:v>-53.199999999999299</c:v>
                </c:pt>
                <c:pt idx="3833">
                  <c:v>-53.209999999999297</c:v>
                </c:pt>
                <c:pt idx="3834">
                  <c:v>-53.219999999999303</c:v>
                </c:pt>
                <c:pt idx="3835">
                  <c:v>-53.229999999999301</c:v>
                </c:pt>
                <c:pt idx="3836">
                  <c:v>-53.239999999999299</c:v>
                </c:pt>
                <c:pt idx="3837">
                  <c:v>-53.249999999999297</c:v>
                </c:pt>
                <c:pt idx="3838">
                  <c:v>-53.259999999999302</c:v>
                </c:pt>
                <c:pt idx="3839">
                  <c:v>-53.2699999999993</c:v>
                </c:pt>
                <c:pt idx="3840">
                  <c:v>-53.279999999999298</c:v>
                </c:pt>
                <c:pt idx="3841">
                  <c:v>-53.289999999999303</c:v>
                </c:pt>
                <c:pt idx="3842">
                  <c:v>-53.299999999999301</c:v>
                </c:pt>
                <c:pt idx="3843">
                  <c:v>-53.309999999999299</c:v>
                </c:pt>
                <c:pt idx="3844">
                  <c:v>-53.319999999999297</c:v>
                </c:pt>
                <c:pt idx="3845">
                  <c:v>-53.329999999999302</c:v>
                </c:pt>
                <c:pt idx="3846">
                  <c:v>-53.3399999999993</c:v>
                </c:pt>
                <c:pt idx="3847">
                  <c:v>-53.349999999999298</c:v>
                </c:pt>
                <c:pt idx="3848">
                  <c:v>-53.359999999999303</c:v>
                </c:pt>
                <c:pt idx="3849">
                  <c:v>-53.369999999999301</c:v>
                </c:pt>
                <c:pt idx="3850">
                  <c:v>-53.379999999999299</c:v>
                </c:pt>
                <c:pt idx="3851">
                  <c:v>-53.389999999999297</c:v>
                </c:pt>
                <c:pt idx="3852">
                  <c:v>-53.399999999999302</c:v>
                </c:pt>
                <c:pt idx="3853">
                  <c:v>-53.4099999999993</c:v>
                </c:pt>
                <c:pt idx="3854">
                  <c:v>-53.419999999999298</c:v>
                </c:pt>
                <c:pt idx="3855">
                  <c:v>-53.429999999999303</c:v>
                </c:pt>
                <c:pt idx="3856">
                  <c:v>-53.439999999999301</c:v>
                </c:pt>
                <c:pt idx="3857">
                  <c:v>-53.449999999999299</c:v>
                </c:pt>
                <c:pt idx="3858">
                  <c:v>-53.459999999999297</c:v>
                </c:pt>
                <c:pt idx="3859">
                  <c:v>-53.469999999999303</c:v>
                </c:pt>
                <c:pt idx="3860">
                  <c:v>-53.479999999999301</c:v>
                </c:pt>
                <c:pt idx="3861">
                  <c:v>-53.489999999999299</c:v>
                </c:pt>
                <c:pt idx="3862">
                  <c:v>-53.499999999999297</c:v>
                </c:pt>
                <c:pt idx="3863">
                  <c:v>-53.509999999999302</c:v>
                </c:pt>
                <c:pt idx="3864">
                  <c:v>-53.5199999999993</c:v>
                </c:pt>
                <c:pt idx="3865">
                  <c:v>-53.529999999999298</c:v>
                </c:pt>
                <c:pt idx="3866">
                  <c:v>-53.539999999999303</c:v>
                </c:pt>
                <c:pt idx="3867">
                  <c:v>-53.549999999999301</c:v>
                </c:pt>
                <c:pt idx="3868">
                  <c:v>-53.559999999999299</c:v>
                </c:pt>
                <c:pt idx="3869">
                  <c:v>-52.559999999999299</c:v>
                </c:pt>
                <c:pt idx="3870">
                  <c:v>-52.569999999999297</c:v>
                </c:pt>
                <c:pt idx="3871">
                  <c:v>-52.579999999999302</c:v>
                </c:pt>
                <c:pt idx="3872">
                  <c:v>-52.5899999999993</c:v>
                </c:pt>
                <c:pt idx="3873">
                  <c:v>-52.599999999999298</c:v>
                </c:pt>
                <c:pt idx="3874">
                  <c:v>-52.609999999999303</c:v>
                </c:pt>
                <c:pt idx="3875">
                  <c:v>-52.619999999999301</c:v>
                </c:pt>
                <c:pt idx="3876">
                  <c:v>-52.6299999999992</c:v>
                </c:pt>
                <c:pt idx="3877">
                  <c:v>-52.639999999999198</c:v>
                </c:pt>
                <c:pt idx="3878">
                  <c:v>-52.649999999999203</c:v>
                </c:pt>
                <c:pt idx="3879">
                  <c:v>-52.659999999999201</c:v>
                </c:pt>
                <c:pt idx="3880">
                  <c:v>-52.669999999999199</c:v>
                </c:pt>
                <c:pt idx="3881">
                  <c:v>-52.679999999999197</c:v>
                </c:pt>
                <c:pt idx="3882">
                  <c:v>-52.689999999999202</c:v>
                </c:pt>
                <c:pt idx="3883">
                  <c:v>-52.6999999999992</c:v>
                </c:pt>
                <c:pt idx="3884">
                  <c:v>-52.709999999999198</c:v>
                </c:pt>
                <c:pt idx="3885">
                  <c:v>-52.719999999999203</c:v>
                </c:pt>
                <c:pt idx="3886">
                  <c:v>-52.729999999999201</c:v>
                </c:pt>
                <c:pt idx="3887">
                  <c:v>-52.739999999999199</c:v>
                </c:pt>
                <c:pt idx="3888">
                  <c:v>-52.749999999999197</c:v>
                </c:pt>
                <c:pt idx="3889">
                  <c:v>-52.759999999999202</c:v>
                </c:pt>
                <c:pt idx="3890">
                  <c:v>-52.7699999999992</c:v>
                </c:pt>
                <c:pt idx="3891">
                  <c:v>-52.779999999999198</c:v>
                </c:pt>
                <c:pt idx="3892">
                  <c:v>-52.789999999999203</c:v>
                </c:pt>
                <c:pt idx="3893">
                  <c:v>-52.799999999999201</c:v>
                </c:pt>
                <c:pt idx="3894">
                  <c:v>-52.809999999999199</c:v>
                </c:pt>
                <c:pt idx="3895">
                  <c:v>-52.819999999999197</c:v>
                </c:pt>
                <c:pt idx="3896">
                  <c:v>-52.829999999999202</c:v>
                </c:pt>
                <c:pt idx="3897">
                  <c:v>-52.8399999999992</c:v>
                </c:pt>
                <c:pt idx="3898">
                  <c:v>-52.849999999999199</c:v>
                </c:pt>
                <c:pt idx="3899">
                  <c:v>-52.859999999999197</c:v>
                </c:pt>
                <c:pt idx="3900">
                  <c:v>-52.869999999999202</c:v>
                </c:pt>
                <c:pt idx="3901">
                  <c:v>-52.8799999999992</c:v>
                </c:pt>
                <c:pt idx="3902">
                  <c:v>-52.889999999999198</c:v>
                </c:pt>
                <c:pt idx="3903">
                  <c:v>-52.899999999999203</c:v>
                </c:pt>
                <c:pt idx="3904">
                  <c:v>-52.909999999999201</c:v>
                </c:pt>
                <c:pt idx="3905">
                  <c:v>-52.919999999999199</c:v>
                </c:pt>
                <c:pt idx="3906">
                  <c:v>-52.929999999999197</c:v>
                </c:pt>
                <c:pt idx="3907">
                  <c:v>-52.939999999999202</c:v>
                </c:pt>
                <c:pt idx="3908">
                  <c:v>-52.9499999999992</c:v>
                </c:pt>
                <c:pt idx="3909">
                  <c:v>-52.959999999999198</c:v>
                </c:pt>
                <c:pt idx="3910">
                  <c:v>-52.969999999999203</c:v>
                </c:pt>
                <c:pt idx="3911">
                  <c:v>-52.979999999999201</c:v>
                </c:pt>
                <c:pt idx="3912">
                  <c:v>-52.989999999999199</c:v>
                </c:pt>
                <c:pt idx="3913">
                  <c:v>-52.999999999999197</c:v>
                </c:pt>
                <c:pt idx="3914">
                  <c:v>-53.009999999999202</c:v>
                </c:pt>
                <c:pt idx="3915">
                  <c:v>-53.0199999999992</c:v>
                </c:pt>
                <c:pt idx="3916">
                  <c:v>-53.029999999999198</c:v>
                </c:pt>
                <c:pt idx="3917">
                  <c:v>-53.039999999999203</c:v>
                </c:pt>
                <c:pt idx="3918">
                  <c:v>-53.049999999999201</c:v>
                </c:pt>
                <c:pt idx="3919">
                  <c:v>-53.059999999999199</c:v>
                </c:pt>
                <c:pt idx="3920">
                  <c:v>-53.069999999999197</c:v>
                </c:pt>
                <c:pt idx="3921">
                  <c:v>-53.079999999999202</c:v>
                </c:pt>
                <c:pt idx="3922">
                  <c:v>-53.0899999999992</c:v>
                </c:pt>
                <c:pt idx="3923">
                  <c:v>-53.099999999999199</c:v>
                </c:pt>
                <c:pt idx="3924">
                  <c:v>-53.109999999999197</c:v>
                </c:pt>
                <c:pt idx="3925">
                  <c:v>-53.119999999999202</c:v>
                </c:pt>
                <c:pt idx="3926">
                  <c:v>-53.1299999999992</c:v>
                </c:pt>
                <c:pt idx="3927">
                  <c:v>-53.139999999999098</c:v>
                </c:pt>
                <c:pt idx="3928">
                  <c:v>-53.149999999999103</c:v>
                </c:pt>
                <c:pt idx="3929">
                  <c:v>-53.159999999999101</c:v>
                </c:pt>
                <c:pt idx="3930">
                  <c:v>-53.169999999999099</c:v>
                </c:pt>
                <c:pt idx="3931">
                  <c:v>-53.179999999999097</c:v>
                </c:pt>
                <c:pt idx="3932">
                  <c:v>-53.189999999999102</c:v>
                </c:pt>
                <c:pt idx="3933">
                  <c:v>-53.1999999999991</c:v>
                </c:pt>
                <c:pt idx="3934">
                  <c:v>-53.209999999999098</c:v>
                </c:pt>
                <c:pt idx="3935">
                  <c:v>-53.219999999999096</c:v>
                </c:pt>
                <c:pt idx="3936">
                  <c:v>-53.229999999999102</c:v>
                </c:pt>
                <c:pt idx="3937">
                  <c:v>-53.2399999999991</c:v>
                </c:pt>
                <c:pt idx="3938">
                  <c:v>-53.249999999999098</c:v>
                </c:pt>
                <c:pt idx="3939">
                  <c:v>-53.259999999999103</c:v>
                </c:pt>
                <c:pt idx="3940">
                  <c:v>-53.269999999999101</c:v>
                </c:pt>
                <c:pt idx="3941">
                  <c:v>-53.279999999999099</c:v>
                </c:pt>
                <c:pt idx="3942">
                  <c:v>-53.289999999999097</c:v>
                </c:pt>
                <c:pt idx="3943">
                  <c:v>-53.299999999999102</c:v>
                </c:pt>
                <c:pt idx="3944">
                  <c:v>-53.3099999999991</c:v>
                </c:pt>
                <c:pt idx="3945">
                  <c:v>-53.319999999999098</c:v>
                </c:pt>
                <c:pt idx="3946">
                  <c:v>-53.329999999999103</c:v>
                </c:pt>
                <c:pt idx="3947">
                  <c:v>-53.339999999999101</c:v>
                </c:pt>
                <c:pt idx="3948">
                  <c:v>-53.349999999999099</c:v>
                </c:pt>
                <c:pt idx="3949">
                  <c:v>-53.359999999999097</c:v>
                </c:pt>
                <c:pt idx="3950">
                  <c:v>-53.369999999999102</c:v>
                </c:pt>
                <c:pt idx="3951">
                  <c:v>-53.3799999999991</c:v>
                </c:pt>
                <c:pt idx="3952">
                  <c:v>-53.389999999999098</c:v>
                </c:pt>
                <c:pt idx="3953">
                  <c:v>-53.399999999999103</c:v>
                </c:pt>
                <c:pt idx="3954">
                  <c:v>-53.409999999999101</c:v>
                </c:pt>
                <c:pt idx="3955">
                  <c:v>-53.419999999999099</c:v>
                </c:pt>
                <c:pt idx="3956">
                  <c:v>-53.429999999999097</c:v>
                </c:pt>
                <c:pt idx="3957">
                  <c:v>-53.439999999999102</c:v>
                </c:pt>
                <c:pt idx="3958">
                  <c:v>-53.4499999999991</c:v>
                </c:pt>
                <c:pt idx="3959">
                  <c:v>-53.459999999999098</c:v>
                </c:pt>
                <c:pt idx="3960">
                  <c:v>-53.469999999999096</c:v>
                </c:pt>
                <c:pt idx="3961">
                  <c:v>-53.479999999999102</c:v>
                </c:pt>
                <c:pt idx="3962">
                  <c:v>-53.4899999999991</c:v>
                </c:pt>
                <c:pt idx="3963">
                  <c:v>-53.499999999999098</c:v>
                </c:pt>
                <c:pt idx="3964">
                  <c:v>-53.509999999999103</c:v>
                </c:pt>
                <c:pt idx="3965">
                  <c:v>-53.519999999999101</c:v>
                </c:pt>
                <c:pt idx="3966">
                  <c:v>-53.529999999999099</c:v>
                </c:pt>
                <c:pt idx="3967">
                  <c:v>-53.539999999999097</c:v>
                </c:pt>
                <c:pt idx="3968">
                  <c:v>-53.549999999999102</c:v>
                </c:pt>
                <c:pt idx="3969">
                  <c:v>-53.5599999999991</c:v>
                </c:pt>
                <c:pt idx="3970">
                  <c:v>-53.569999999999098</c:v>
                </c:pt>
                <c:pt idx="3971">
                  <c:v>-53.579999999999103</c:v>
                </c:pt>
                <c:pt idx="3972">
                  <c:v>-53.589999999999101</c:v>
                </c:pt>
                <c:pt idx="3973">
                  <c:v>-53.599999999999099</c:v>
                </c:pt>
                <c:pt idx="3974">
                  <c:v>-53.609999999999097</c:v>
                </c:pt>
                <c:pt idx="3975">
                  <c:v>-53.619999999999102</c:v>
                </c:pt>
                <c:pt idx="3976">
                  <c:v>-53.6299999999991</c:v>
                </c:pt>
                <c:pt idx="3977">
                  <c:v>-53.639999999998999</c:v>
                </c:pt>
                <c:pt idx="3978">
                  <c:v>-53.649999999998997</c:v>
                </c:pt>
                <c:pt idx="3979">
                  <c:v>-53.659999999999002</c:v>
                </c:pt>
                <c:pt idx="3980">
                  <c:v>-53.669999999999</c:v>
                </c:pt>
                <c:pt idx="3981">
                  <c:v>-53.679999999998998</c:v>
                </c:pt>
                <c:pt idx="3982">
                  <c:v>-53.689999999999003</c:v>
                </c:pt>
                <c:pt idx="3983">
                  <c:v>-53.699999999999001</c:v>
                </c:pt>
                <c:pt idx="3984">
                  <c:v>-53.709999999998999</c:v>
                </c:pt>
                <c:pt idx="3985">
                  <c:v>-53.719999999998997</c:v>
                </c:pt>
                <c:pt idx="3986">
                  <c:v>-53.729999999999002</c:v>
                </c:pt>
                <c:pt idx="3987">
                  <c:v>-53.739999999999</c:v>
                </c:pt>
                <c:pt idx="3988">
                  <c:v>-53.749999999998998</c:v>
                </c:pt>
                <c:pt idx="3989">
                  <c:v>-53.759999999999003</c:v>
                </c:pt>
                <c:pt idx="3990">
                  <c:v>-53.769999999999001</c:v>
                </c:pt>
                <c:pt idx="3991">
                  <c:v>-53.779999999998999</c:v>
                </c:pt>
                <c:pt idx="3992">
                  <c:v>-53.789999999998997</c:v>
                </c:pt>
                <c:pt idx="3993">
                  <c:v>-53.799999999999002</c:v>
                </c:pt>
                <c:pt idx="3994">
                  <c:v>-53.809999999999</c:v>
                </c:pt>
                <c:pt idx="3995">
                  <c:v>-52.809999999999</c:v>
                </c:pt>
                <c:pt idx="3996">
                  <c:v>-52.819999999998998</c:v>
                </c:pt>
                <c:pt idx="3997">
                  <c:v>-52.829999999999004</c:v>
                </c:pt>
                <c:pt idx="3998">
                  <c:v>-52.839999999999002</c:v>
                </c:pt>
                <c:pt idx="3999">
                  <c:v>-52.849999999999</c:v>
                </c:pt>
                <c:pt idx="4000">
                  <c:v>-52.859999999998998</c:v>
                </c:pt>
                <c:pt idx="4001">
                  <c:v>-52.869999999999003</c:v>
                </c:pt>
                <c:pt idx="4002">
                  <c:v>-52.879999999999001</c:v>
                </c:pt>
                <c:pt idx="4003">
                  <c:v>-52.889999999998999</c:v>
                </c:pt>
                <c:pt idx="4004">
                  <c:v>-52.899999999998997</c:v>
                </c:pt>
                <c:pt idx="4005">
                  <c:v>-52.909999999999002</c:v>
                </c:pt>
                <c:pt idx="4006">
                  <c:v>-52.919999999999</c:v>
                </c:pt>
                <c:pt idx="4007">
                  <c:v>-52.929999999998998</c:v>
                </c:pt>
                <c:pt idx="4008">
                  <c:v>-52.939999999999003</c:v>
                </c:pt>
                <c:pt idx="4009">
                  <c:v>-52.949999999999001</c:v>
                </c:pt>
                <c:pt idx="4010">
                  <c:v>-52.959999999998999</c:v>
                </c:pt>
                <c:pt idx="4011">
                  <c:v>-52.969999999998997</c:v>
                </c:pt>
                <c:pt idx="4012">
                  <c:v>-52.979999999999002</c:v>
                </c:pt>
                <c:pt idx="4013">
                  <c:v>-52.989999999999</c:v>
                </c:pt>
                <c:pt idx="4014">
                  <c:v>-52.999999999998998</c:v>
                </c:pt>
                <c:pt idx="4015">
                  <c:v>-53.009999999999003</c:v>
                </c:pt>
                <c:pt idx="4016">
                  <c:v>-53.019999999999001</c:v>
                </c:pt>
                <c:pt idx="4017">
                  <c:v>-53.029999999998999</c:v>
                </c:pt>
                <c:pt idx="4018">
                  <c:v>-53.039999999998997</c:v>
                </c:pt>
                <c:pt idx="4019">
                  <c:v>-53.049999999999002</c:v>
                </c:pt>
                <c:pt idx="4020">
                  <c:v>-53.059999999999</c:v>
                </c:pt>
                <c:pt idx="4021">
                  <c:v>-53.069999999998998</c:v>
                </c:pt>
                <c:pt idx="4022">
                  <c:v>-53.079999999999004</c:v>
                </c:pt>
                <c:pt idx="4023">
                  <c:v>-53.089999999999002</c:v>
                </c:pt>
                <c:pt idx="4024">
                  <c:v>-53.099999999999</c:v>
                </c:pt>
                <c:pt idx="4025">
                  <c:v>-53.109999999998998</c:v>
                </c:pt>
                <c:pt idx="4026">
                  <c:v>-53.119999999999003</c:v>
                </c:pt>
                <c:pt idx="4027">
                  <c:v>-53.129999999999001</c:v>
                </c:pt>
                <c:pt idx="4028">
                  <c:v>-53.139999999998899</c:v>
                </c:pt>
                <c:pt idx="4029">
                  <c:v>-53.149999999998897</c:v>
                </c:pt>
                <c:pt idx="4030">
                  <c:v>-53.159999999998902</c:v>
                </c:pt>
                <c:pt idx="4031">
                  <c:v>-53.1699999999989</c:v>
                </c:pt>
                <c:pt idx="4032">
                  <c:v>-53.179999999998898</c:v>
                </c:pt>
                <c:pt idx="4033">
                  <c:v>-53.189999999998903</c:v>
                </c:pt>
                <c:pt idx="4034">
                  <c:v>-53.199999999998902</c:v>
                </c:pt>
                <c:pt idx="4035">
                  <c:v>-53.2099999999989</c:v>
                </c:pt>
                <c:pt idx="4036">
                  <c:v>-53.219999999998898</c:v>
                </c:pt>
                <c:pt idx="4037">
                  <c:v>-53.229999999998903</c:v>
                </c:pt>
                <c:pt idx="4038">
                  <c:v>-53.239999999998901</c:v>
                </c:pt>
                <c:pt idx="4039">
                  <c:v>-53.249999999998899</c:v>
                </c:pt>
                <c:pt idx="4040">
                  <c:v>-53.259999999998897</c:v>
                </c:pt>
                <c:pt idx="4041">
                  <c:v>-53.269999999998902</c:v>
                </c:pt>
                <c:pt idx="4042">
                  <c:v>-53.2799999999989</c:v>
                </c:pt>
                <c:pt idx="4043">
                  <c:v>-53.289999999998898</c:v>
                </c:pt>
                <c:pt idx="4044">
                  <c:v>-53.299999999998903</c:v>
                </c:pt>
                <c:pt idx="4045">
                  <c:v>-53.309999999998901</c:v>
                </c:pt>
                <c:pt idx="4046">
                  <c:v>-53.319999999998899</c:v>
                </c:pt>
                <c:pt idx="4047">
                  <c:v>-53.329999999998897</c:v>
                </c:pt>
                <c:pt idx="4048">
                  <c:v>-53.339999999998902</c:v>
                </c:pt>
                <c:pt idx="4049">
                  <c:v>-53.3499999999989</c:v>
                </c:pt>
                <c:pt idx="4050">
                  <c:v>-53.359999999998898</c:v>
                </c:pt>
                <c:pt idx="4051">
                  <c:v>-53.369999999998903</c:v>
                </c:pt>
                <c:pt idx="4052">
                  <c:v>-53.379999999998901</c:v>
                </c:pt>
                <c:pt idx="4053">
                  <c:v>-53.389999999998899</c:v>
                </c:pt>
                <c:pt idx="4054">
                  <c:v>-53.399999999998897</c:v>
                </c:pt>
                <c:pt idx="4055">
                  <c:v>-53.409999999998902</c:v>
                </c:pt>
                <c:pt idx="4056">
                  <c:v>-53.4199999999989</c:v>
                </c:pt>
                <c:pt idx="4057">
                  <c:v>-53.429999999998898</c:v>
                </c:pt>
                <c:pt idx="4058">
                  <c:v>-53.439999999998903</c:v>
                </c:pt>
                <c:pt idx="4059">
                  <c:v>-53.449999999998902</c:v>
                </c:pt>
                <c:pt idx="4060">
                  <c:v>-53.4599999999989</c:v>
                </c:pt>
                <c:pt idx="4061">
                  <c:v>-53.469999999998898</c:v>
                </c:pt>
                <c:pt idx="4062">
                  <c:v>-53.479999999998903</c:v>
                </c:pt>
                <c:pt idx="4063">
                  <c:v>-53.489999999998901</c:v>
                </c:pt>
                <c:pt idx="4064">
                  <c:v>-53.499999999998899</c:v>
                </c:pt>
                <c:pt idx="4065">
                  <c:v>-53.509999999998897</c:v>
                </c:pt>
                <c:pt idx="4066">
                  <c:v>-53.519999999998902</c:v>
                </c:pt>
                <c:pt idx="4067">
                  <c:v>-53.5299999999989</c:v>
                </c:pt>
                <c:pt idx="4068">
                  <c:v>-53.539999999998898</c:v>
                </c:pt>
                <c:pt idx="4069">
                  <c:v>-53.549999999998903</c:v>
                </c:pt>
                <c:pt idx="4070">
                  <c:v>-53.559999999998901</c:v>
                </c:pt>
                <c:pt idx="4071">
                  <c:v>-53.569999999998899</c:v>
                </c:pt>
                <c:pt idx="4072">
                  <c:v>-53.579999999998897</c:v>
                </c:pt>
                <c:pt idx="4073">
                  <c:v>-53.589999999998902</c:v>
                </c:pt>
                <c:pt idx="4074">
                  <c:v>-53.5999999999989</c:v>
                </c:pt>
                <c:pt idx="4075">
                  <c:v>-53.609999999998898</c:v>
                </c:pt>
                <c:pt idx="4076">
                  <c:v>-53.619999999998903</c:v>
                </c:pt>
                <c:pt idx="4077">
                  <c:v>-53.629999999998901</c:v>
                </c:pt>
                <c:pt idx="4078">
                  <c:v>-53.6399999999988</c:v>
                </c:pt>
                <c:pt idx="4079">
                  <c:v>-53.649999999998798</c:v>
                </c:pt>
                <c:pt idx="4080">
                  <c:v>-53.659999999998803</c:v>
                </c:pt>
                <c:pt idx="4081">
                  <c:v>-53.669999999998801</c:v>
                </c:pt>
                <c:pt idx="4082">
                  <c:v>-53.679999999998799</c:v>
                </c:pt>
                <c:pt idx="4083">
                  <c:v>-52.679999999998799</c:v>
                </c:pt>
                <c:pt idx="4084">
                  <c:v>-52.689999999998797</c:v>
                </c:pt>
                <c:pt idx="4085">
                  <c:v>-52.699999999998802</c:v>
                </c:pt>
                <c:pt idx="4086">
                  <c:v>-52.7099999999988</c:v>
                </c:pt>
                <c:pt idx="4087">
                  <c:v>-52.719999999998798</c:v>
                </c:pt>
                <c:pt idx="4088">
                  <c:v>-52.729999999998803</c:v>
                </c:pt>
                <c:pt idx="4089">
                  <c:v>-52.739999999998801</c:v>
                </c:pt>
                <c:pt idx="4090">
                  <c:v>-52.749999999998799</c:v>
                </c:pt>
                <c:pt idx="4091">
                  <c:v>-52.759999999998797</c:v>
                </c:pt>
                <c:pt idx="4092">
                  <c:v>-52.769999999998802</c:v>
                </c:pt>
                <c:pt idx="4093">
                  <c:v>-52.7799999999988</c:v>
                </c:pt>
                <c:pt idx="4094">
                  <c:v>-52.789999999998798</c:v>
                </c:pt>
                <c:pt idx="4095">
                  <c:v>-52.799999999998803</c:v>
                </c:pt>
                <c:pt idx="4096">
                  <c:v>-52.809999999998801</c:v>
                </c:pt>
                <c:pt idx="4097">
                  <c:v>-52.819999999998799</c:v>
                </c:pt>
                <c:pt idx="4098">
                  <c:v>-52.829999999998797</c:v>
                </c:pt>
                <c:pt idx="4099">
                  <c:v>-52.839999999998803</c:v>
                </c:pt>
                <c:pt idx="4100">
                  <c:v>-52.849999999998801</c:v>
                </c:pt>
                <c:pt idx="4101">
                  <c:v>-52.859999999998799</c:v>
                </c:pt>
                <c:pt idx="4102">
                  <c:v>-52.869999999998797</c:v>
                </c:pt>
                <c:pt idx="4103">
                  <c:v>-52.879999999998802</c:v>
                </c:pt>
                <c:pt idx="4104">
                  <c:v>-52.8899999999988</c:v>
                </c:pt>
                <c:pt idx="4105">
                  <c:v>-52.899999999998798</c:v>
                </c:pt>
                <c:pt idx="4106">
                  <c:v>-52.909999999998803</c:v>
                </c:pt>
                <c:pt idx="4107">
                  <c:v>-52.919999999998801</c:v>
                </c:pt>
                <c:pt idx="4108">
                  <c:v>-52.929999999998799</c:v>
                </c:pt>
                <c:pt idx="4109">
                  <c:v>-52.939999999998797</c:v>
                </c:pt>
                <c:pt idx="4110">
                  <c:v>-52.949999999998802</c:v>
                </c:pt>
                <c:pt idx="4111">
                  <c:v>-52.9599999999988</c:v>
                </c:pt>
                <c:pt idx="4112">
                  <c:v>-52.969999999998798</c:v>
                </c:pt>
                <c:pt idx="4113">
                  <c:v>-52.979999999998803</c:v>
                </c:pt>
                <c:pt idx="4114">
                  <c:v>-52.989999999998801</c:v>
                </c:pt>
                <c:pt idx="4115">
                  <c:v>-52.999999999998799</c:v>
                </c:pt>
                <c:pt idx="4116">
                  <c:v>-53.009999999998797</c:v>
                </c:pt>
                <c:pt idx="4117">
                  <c:v>-53.019999999998802</c:v>
                </c:pt>
                <c:pt idx="4118">
                  <c:v>-53.0299999999988</c:v>
                </c:pt>
                <c:pt idx="4119">
                  <c:v>-53.039999999998798</c:v>
                </c:pt>
                <c:pt idx="4120">
                  <c:v>-53.049999999998803</c:v>
                </c:pt>
                <c:pt idx="4121">
                  <c:v>-53.059999999998801</c:v>
                </c:pt>
                <c:pt idx="4122">
                  <c:v>-53.069999999998799</c:v>
                </c:pt>
                <c:pt idx="4123">
                  <c:v>-53.079999999998797</c:v>
                </c:pt>
                <c:pt idx="4124">
                  <c:v>-53.089999999998803</c:v>
                </c:pt>
                <c:pt idx="4125">
                  <c:v>-53.099999999998801</c:v>
                </c:pt>
                <c:pt idx="4126">
                  <c:v>-53.109999999998799</c:v>
                </c:pt>
                <c:pt idx="4127">
                  <c:v>-53.119999999998797</c:v>
                </c:pt>
                <c:pt idx="4128">
                  <c:v>-53.129999999998802</c:v>
                </c:pt>
                <c:pt idx="4129">
                  <c:v>-53.1399999999988</c:v>
                </c:pt>
                <c:pt idx="4130">
                  <c:v>-53.149999999998698</c:v>
                </c:pt>
                <c:pt idx="4131">
                  <c:v>-53.159999999998703</c:v>
                </c:pt>
                <c:pt idx="4132">
                  <c:v>-53.169999999998701</c:v>
                </c:pt>
                <c:pt idx="4133">
                  <c:v>-53.179999999998699</c:v>
                </c:pt>
                <c:pt idx="4134">
                  <c:v>-53.189999999998697</c:v>
                </c:pt>
                <c:pt idx="4135">
                  <c:v>-53.199999999998703</c:v>
                </c:pt>
                <c:pt idx="4136">
                  <c:v>-53.209999999998701</c:v>
                </c:pt>
                <c:pt idx="4137">
                  <c:v>-53.219999999998699</c:v>
                </c:pt>
                <c:pt idx="4138">
                  <c:v>-53.229999999998697</c:v>
                </c:pt>
                <c:pt idx="4139">
                  <c:v>-53.239999999998702</c:v>
                </c:pt>
                <c:pt idx="4140">
                  <c:v>-53.2499999999987</c:v>
                </c:pt>
                <c:pt idx="4141">
                  <c:v>-53.259999999998698</c:v>
                </c:pt>
                <c:pt idx="4142">
                  <c:v>-53.269999999998703</c:v>
                </c:pt>
                <c:pt idx="4143">
                  <c:v>-53.279999999998701</c:v>
                </c:pt>
                <c:pt idx="4144">
                  <c:v>-53.289999999998699</c:v>
                </c:pt>
                <c:pt idx="4145">
                  <c:v>-53.299999999998697</c:v>
                </c:pt>
                <c:pt idx="4146">
                  <c:v>-53.309999999998702</c:v>
                </c:pt>
                <c:pt idx="4147">
                  <c:v>-53.3199999999987</c:v>
                </c:pt>
                <c:pt idx="4148">
                  <c:v>-53.329999999998698</c:v>
                </c:pt>
                <c:pt idx="4149">
                  <c:v>-53.339999999998703</c:v>
                </c:pt>
                <c:pt idx="4150">
                  <c:v>-53.349999999998701</c:v>
                </c:pt>
                <c:pt idx="4151">
                  <c:v>-53.359999999998699</c:v>
                </c:pt>
                <c:pt idx="4152">
                  <c:v>-53.369999999998697</c:v>
                </c:pt>
                <c:pt idx="4153">
                  <c:v>-53.379999999998702</c:v>
                </c:pt>
                <c:pt idx="4154">
                  <c:v>-53.3899999999987</c:v>
                </c:pt>
                <c:pt idx="4155">
                  <c:v>-53.399999999998698</c:v>
                </c:pt>
                <c:pt idx="4156">
                  <c:v>-53.409999999998703</c:v>
                </c:pt>
                <c:pt idx="4157">
                  <c:v>-53.419999999998701</c:v>
                </c:pt>
                <c:pt idx="4158">
                  <c:v>-53.429999999998699</c:v>
                </c:pt>
                <c:pt idx="4159">
                  <c:v>-53.439999999998697</c:v>
                </c:pt>
                <c:pt idx="4160">
                  <c:v>-53.449999999998703</c:v>
                </c:pt>
                <c:pt idx="4161">
                  <c:v>-53.459999999998701</c:v>
                </c:pt>
                <c:pt idx="4162">
                  <c:v>-53.469999999998699</c:v>
                </c:pt>
                <c:pt idx="4163">
                  <c:v>-53.479999999998697</c:v>
                </c:pt>
                <c:pt idx="4164">
                  <c:v>-53.489999999998702</c:v>
                </c:pt>
                <c:pt idx="4165">
                  <c:v>-53.4999999999987</c:v>
                </c:pt>
                <c:pt idx="4166">
                  <c:v>-53.509999999998698</c:v>
                </c:pt>
                <c:pt idx="4167">
                  <c:v>-53.519999999998703</c:v>
                </c:pt>
                <c:pt idx="4168">
                  <c:v>-53.529999999998701</c:v>
                </c:pt>
                <c:pt idx="4169">
                  <c:v>-53.539999999998699</c:v>
                </c:pt>
                <c:pt idx="4170">
                  <c:v>-53.549999999998697</c:v>
                </c:pt>
                <c:pt idx="4171">
                  <c:v>-52.549999999998697</c:v>
                </c:pt>
                <c:pt idx="4172">
                  <c:v>-52.559999999998702</c:v>
                </c:pt>
                <c:pt idx="4173">
                  <c:v>-52.5699999999987</c:v>
                </c:pt>
                <c:pt idx="4174">
                  <c:v>-52.579999999998698</c:v>
                </c:pt>
                <c:pt idx="4175">
                  <c:v>-52.589999999998703</c:v>
                </c:pt>
                <c:pt idx="4176">
                  <c:v>-52.599999999998701</c:v>
                </c:pt>
                <c:pt idx="4177">
                  <c:v>-52.609999999998699</c:v>
                </c:pt>
                <c:pt idx="4178">
                  <c:v>-52.619999999998697</c:v>
                </c:pt>
                <c:pt idx="4179">
                  <c:v>-52.629999999998702</c:v>
                </c:pt>
                <c:pt idx="4180">
                  <c:v>-52.6399999999987</c:v>
                </c:pt>
                <c:pt idx="4181">
                  <c:v>-52.649999999998599</c:v>
                </c:pt>
                <c:pt idx="4182">
                  <c:v>-52.659999999998597</c:v>
                </c:pt>
                <c:pt idx="4183">
                  <c:v>-52.669999999998602</c:v>
                </c:pt>
                <c:pt idx="4184">
                  <c:v>-52.6799999999986</c:v>
                </c:pt>
                <c:pt idx="4185">
                  <c:v>-52.689999999998598</c:v>
                </c:pt>
                <c:pt idx="4186">
                  <c:v>-52.699999999998603</c:v>
                </c:pt>
                <c:pt idx="4187">
                  <c:v>-52.709999999998601</c:v>
                </c:pt>
                <c:pt idx="4188">
                  <c:v>-52.719999999998599</c:v>
                </c:pt>
                <c:pt idx="4189">
                  <c:v>-52.729999999998597</c:v>
                </c:pt>
                <c:pt idx="4190">
                  <c:v>-52.739999999998602</c:v>
                </c:pt>
                <c:pt idx="4191">
                  <c:v>-52.7499999999986</c:v>
                </c:pt>
                <c:pt idx="4192">
                  <c:v>-52.759999999998598</c:v>
                </c:pt>
                <c:pt idx="4193">
                  <c:v>-52.769999999998603</c:v>
                </c:pt>
                <c:pt idx="4194">
                  <c:v>-52.779999999998601</c:v>
                </c:pt>
                <c:pt idx="4195">
                  <c:v>-52.789999999998599</c:v>
                </c:pt>
                <c:pt idx="4196">
                  <c:v>-52.799999999998597</c:v>
                </c:pt>
                <c:pt idx="4197">
                  <c:v>-52.809999999998603</c:v>
                </c:pt>
                <c:pt idx="4198">
                  <c:v>-52.819999999998601</c:v>
                </c:pt>
                <c:pt idx="4199">
                  <c:v>-52.829999999998599</c:v>
                </c:pt>
                <c:pt idx="4200">
                  <c:v>-52.839999999998597</c:v>
                </c:pt>
                <c:pt idx="4201">
                  <c:v>-52.849999999998602</c:v>
                </c:pt>
                <c:pt idx="4202">
                  <c:v>-52.8599999999986</c:v>
                </c:pt>
                <c:pt idx="4203">
                  <c:v>-52.869999999998598</c:v>
                </c:pt>
                <c:pt idx="4204">
                  <c:v>-52.879999999998603</c:v>
                </c:pt>
                <c:pt idx="4205">
                  <c:v>-52.889999999998601</c:v>
                </c:pt>
                <c:pt idx="4206">
                  <c:v>-52.899999999998599</c:v>
                </c:pt>
                <c:pt idx="4207">
                  <c:v>-52.909999999998597</c:v>
                </c:pt>
                <c:pt idx="4208">
                  <c:v>-52.919999999998602</c:v>
                </c:pt>
                <c:pt idx="4209">
                  <c:v>-52.9299999999986</c:v>
                </c:pt>
                <c:pt idx="4210">
                  <c:v>-52.939999999998598</c:v>
                </c:pt>
                <c:pt idx="4211">
                  <c:v>-52.949999999998603</c:v>
                </c:pt>
                <c:pt idx="4212">
                  <c:v>-52.959999999998601</c:v>
                </c:pt>
                <c:pt idx="4213">
                  <c:v>-52.969999999998599</c:v>
                </c:pt>
                <c:pt idx="4214">
                  <c:v>-52.979999999998597</c:v>
                </c:pt>
                <c:pt idx="4215">
                  <c:v>-52.989999999998602</c:v>
                </c:pt>
                <c:pt idx="4216">
                  <c:v>-52.9999999999986</c:v>
                </c:pt>
                <c:pt idx="4217">
                  <c:v>-53.009999999998598</c:v>
                </c:pt>
                <c:pt idx="4218">
                  <c:v>-53.019999999998603</c:v>
                </c:pt>
                <c:pt idx="4219">
                  <c:v>-53.029999999998601</c:v>
                </c:pt>
                <c:pt idx="4220">
                  <c:v>-53.039999999998599</c:v>
                </c:pt>
                <c:pt idx="4221">
                  <c:v>-53.049999999998597</c:v>
                </c:pt>
                <c:pt idx="4222">
                  <c:v>-53.059999999998603</c:v>
                </c:pt>
                <c:pt idx="4223">
                  <c:v>-53.069999999998601</c:v>
                </c:pt>
                <c:pt idx="4224">
                  <c:v>-53.079999999998599</c:v>
                </c:pt>
                <c:pt idx="4225">
                  <c:v>-53.089999999998597</c:v>
                </c:pt>
                <c:pt idx="4226">
                  <c:v>-53.099999999998602</c:v>
                </c:pt>
                <c:pt idx="4227">
                  <c:v>-53.1099999999986</c:v>
                </c:pt>
                <c:pt idx="4228">
                  <c:v>-53.119999999998598</c:v>
                </c:pt>
                <c:pt idx="4229">
                  <c:v>-53.129999999998603</c:v>
                </c:pt>
                <c:pt idx="4230">
                  <c:v>-53.139999999998601</c:v>
                </c:pt>
                <c:pt idx="4231">
                  <c:v>-53.149999999998499</c:v>
                </c:pt>
                <c:pt idx="4232">
                  <c:v>-53.159999999998497</c:v>
                </c:pt>
                <c:pt idx="4233">
                  <c:v>-53.169999999998502</c:v>
                </c:pt>
                <c:pt idx="4234">
                  <c:v>-53.1799999999985</c:v>
                </c:pt>
                <c:pt idx="4235">
                  <c:v>-53.189999999998498</c:v>
                </c:pt>
                <c:pt idx="4236">
                  <c:v>-53.199999999998496</c:v>
                </c:pt>
                <c:pt idx="4237">
                  <c:v>-53.209999999998502</c:v>
                </c:pt>
                <c:pt idx="4238">
                  <c:v>-53.2199999999985</c:v>
                </c:pt>
                <c:pt idx="4239">
                  <c:v>-53.229999999998498</c:v>
                </c:pt>
                <c:pt idx="4240">
                  <c:v>-53.239999999998503</c:v>
                </c:pt>
                <c:pt idx="4241">
                  <c:v>-53.249999999998501</c:v>
                </c:pt>
                <c:pt idx="4242">
                  <c:v>-53.259999999998499</c:v>
                </c:pt>
                <c:pt idx="4243">
                  <c:v>-53.269999999998497</c:v>
                </c:pt>
                <c:pt idx="4244">
                  <c:v>-53.279999999998502</c:v>
                </c:pt>
                <c:pt idx="4245">
                  <c:v>-53.2899999999985</c:v>
                </c:pt>
                <c:pt idx="4246">
                  <c:v>-53.299999999998498</c:v>
                </c:pt>
                <c:pt idx="4247">
                  <c:v>-53.309999999998503</c:v>
                </c:pt>
                <c:pt idx="4248">
                  <c:v>-53.319999999998501</c:v>
                </c:pt>
                <c:pt idx="4249">
                  <c:v>-53.329999999998499</c:v>
                </c:pt>
                <c:pt idx="4250">
                  <c:v>-53.339999999998497</c:v>
                </c:pt>
                <c:pt idx="4251">
                  <c:v>-53.349999999998502</c:v>
                </c:pt>
                <c:pt idx="4252">
                  <c:v>-53.3599999999985</c:v>
                </c:pt>
                <c:pt idx="4253">
                  <c:v>-53.369999999998498</c:v>
                </c:pt>
                <c:pt idx="4254">
                  <c:v>-53.379999999998503</c:v>
                </c:pt>
                <c:pt idx="4255">
                  <c:v>-53.389999999998501</c:v>
                </c:pt>
                <c:pt idx="4256">
                  <c:v>-53.399999999998499</c:v>
                </c:pt>
                <c:pt idx="4257">
                  <c:v>-53.409999999998497</c:v>
                </c:pt>
                <c:pt idx="4258">
                  <c:v>-53.419999999998502</c:v>
                </c:pt>
                <c:pt idx="4259">
                  <c:v>-52.419999999998502</c:v>
                </c:pt>
                <c:pt idx="4260">
                  <c:v>-52.4299999999985</c:v>
                </c:pt>
                <c:pt idx="4261">
                  <c:v>-52.439999999998498</c:v>
                </c:pt>
                <c:pt idx="4262">
                  <c:v>-52.449999999998496</c:v>
                </c:pt>
                <c:pt idx="4263">
                  <c:v>-52.459999999998502</c:v>
                </c:pt>
                <c:pt idx="4264">
                  <c:v>-52.4699999999985</c:v>
                </c:pt>
                <c:pt idx="4265">
                  <c:v>-52.479999999998498</c:v>
                </c:pt>
                <c:pt idx="4266">
                  <c:v>-52.489999999998503</c:v>
                </c:pt>
                <c:pt idx="4267">
                  <c:v>-52.499999999998501</c:v>
                </c:pt>
                <c:pt idx="4268">
                  <c:v>-52.509999999998499</c:v>
                </c:pt>
                <c:pt idx="4269">
                  <c:v>-52.519999999998497</c:v>
                </c:pt>
                <c:pt idx="4270">
                  <c:v>-52.529999999998502</c:v>
                </c:pt>
                <c:pt idx="4271">
                  <c:v>-52.5399999999985</c:v>
                </c:pt>
                <c:pt idx="4272">
                  <c:v>-52.549999999998498</c:v>
                </c:pt>
                <c:pt idx="4273">
                  <c:v>-52.559999999998503</c:v>
                </c:pt>
                <c:pt idx="4274">
                  <c:v>-52.569999999998501</c:v>
                </c:pt>
                <c:pt idx="4275">
                  <c:v>-52.579999999998499</c:v>
                </c:pt>
                <c:pt idx="4276">
                  <c:v>-52.589999999998497</c:v>
                </c:pt>
                <c:pt idx="4277">
                  <c:v>-52.599999999998502</c:v>
                </c:pt>
                <c:pt idx="4278">
                  <c:v>-52.6099999999985</c:v>
                </c:pt>
                <c:pt idx="4279">
                  <c:v>-52.619999999998498</c:v>
                </c:pt>
                <c:pt idx="4280">
                  <c:v>-52.629999999998503</c:v>
                </c:pt>
                <c:pt idx="4281">
                  <c:v>-52.639999999998501</c:v>
                </c:pt>
                <c:pt idx="4282">
                  <c:v>-52.649999999998499</c:v>
                </c:pt>
                <c:pt idx="4283">
                  <c:v>-52.659999999998398</c:v>
                </c:pt>
                <c:pt idx="4284">
                  <c:v>-52.669999999998403</c:v>
                </c:pt>
                <c:pt idx="4285">
                  <c:v>-52.679999999998401</c:v>
                </c:pt>
                <c:pt idx="4286">
                  <c:v>-52.689999999998399</c:v>
                </c:pt>
                <c:pt idx="4287">
                  <c:v>-52.699999999998397</c:v>
                </c:pt>
                <c:pt idx="4288">
                  <c:v>-52.709999999998402</c:v>
                </c:pt>
                <c:pt idx="4289">
                  <c:v>-52.7199999999984</c:v>
                </c:pt>
                <c:pt idx="4290">
                  <c:v>-52.729999999998398</c:v>
                </c:pt>
                <c:pt idx="4291">
                  <c:v>-52.739999999998403</c:v>
                </c:pt>
                <c:pt idx="4292">
                  <c:v>-52.749999999998401</c:v>
                </c:pt>
                <c:pt idx="4293">
                  <c:v>-52.759999999998399</c:v>
                </c:pt>
                <c:pt idx="4294">
                  <c:v>-52.769999999998397</c:v>
                </c:pt>
                <c:pt idx="4295">
                  <c:v>-52.779999999998402</c:v>
                </c:pt>
                <c:pt idx="4296">
                  <c:v>-52.7899999999984</c:v>
                </c:pt>
                <c:pt idx="4297">
                  <c:v>-52.799999999998398</c:v>
                </c:pt>
                <c:pt idx="4298">
                  <c:v>-52.809999999998396</c:v>
                </c:pt>
                <c:pt idx="4299">
                  <c:v>-52.819999999998402</c:v>
                </c:pt>
                <c:pt idx="4300">
                  <c:v>-52.8299999999984</c:v>
                </c:pt>
                <c:pt idx="4301">
                  <c:v>-52.839999999998398</c:v>
                </c:pt>
                <c:pt idx="4302">
                  <c:v>-52.849999999998403</c:v>
                </c:pt>
                <c:pt idx="4303">
                  <c:v>-52.859999999998401</c:v>
                </c:pt>
                <c:pt idx="4304">
                  <c:v>-52.869999999998399</c:v>
                </c:pt>
                <c:pt idx="4305">
                  <c:v>-52.879999999998397</c:v>
                </c:pt>
                <c:pt idx="4306">
                  <c:v>-52.889999999998402</c:v>
                </c:pt>
                <c:pt idx="4307">
                  <c:v>-52.8999999999984</c:v>
                </c:pt>
                <c:pt idx="4308">
                  <c:v>-52.909999999998398</c:v>
                </c:pt>
                <c:pt idx="4309">
                  <c:v>-52.919999999998403</c:v>
                </c:pt>
                <c:pt idx="4310">
                  <c:v>-52.929999999998401</c:v>
                </c:pt>
                <c:pt idx="4311">
                  <c:v>-52.939999999998399</c:v>
                </c:pt>
                <c:pt idx="4312">
                  <c:v>-52.949999999998397</c:v>
                </c:pt>
                <c:pt idx="4313">
                  <c:v>-52.959999999998402</c:v>
                </c:pt>
                <c:pt idx="4314">
                  <c:v>-52.9699999999984</c:v>
                </c:pt>
                <c:pt idx="4315">
                  <c:v>-52.979999999998398</c:v>
                </c:pt>
                <c:pt idx="4316">
                  <c:v>-52.989999999998403</c:v>
                </c:pt>
                <c:pt idx="4317">
                  <c:v>-52.999999999998401</c:v>
                </c:pt>
                <c:pt idx="4318">
                  <c:v>-53.009999999998399</c:v>
                </c:pt>
                <c:pt idx="4319">
                  <c:v>-53.019999999998397</c:v>
                </c:pt>
                <c:pt idx="4320">
                  <c:v>-53.029999999998402</c:v>
                </c:pt>
                <c:pt idx="4321">
                  <c:v>-53.0399999999984</c:v>
                </c:pt>
                <c:pt idx="4322">
                  <c:v>-53.049999999998398</c:v>
                </c:pt>
                <c:pt idx="4323">
                  <c:v>-53.059999999998396</c:v>
                </c:pt>
                <c:pt idx="4324">
                  <c:v>-53.069999999998402</c:v>
                </c:pt>
                <c:pt idx="4325">
                  <c:v>-53.0799999999984</c:v>
                </c:pt>
                <c:pt idx="4326">
                  <c:v>-53.089999999998398</c:v>
                </c:pt>
                <c:pt idx="4327">
                  <c:v>-53.099999999998403</c:v>
                </c:pt>
                <c:pt idx="4328">
                  <c:v>-53.109999999998401</c:v>
                </c:pt>
                <c:pt idx="4329">
                  <c:v>-53.119999999998399</c:v>
                </c:pt>
                <c:pt idx="4330">
                  <c:v>-53.129999999998397</c:v>
                </c:pt>
                <c:pt idx="4331">
                  <c:v>-53.139999999998402</c:v>
                </c:pt>
                <c:pt idx="4332">
                  <c:v>-53.1499999999984</c:v>
                </c:pt>
                <c:pt idx="4333">
                  <c:v>-53.159999999998298</c:v>
                </c:pt>
                <c:pt idx="4334">
                  <c:v>-53.169999999998304</c:v>
                </c:pt>
                <c:pt idx="4335">
                  <c:v>-53.179999999998302</c:v>
                </c:pt>
                <c:pt idx="4336">
                  <c:v>-53.1899999999983</c:v>
                </c:pt>
                <c:pt idx="4337">
                  <c:v>-53.199999999998298</c:v>
                </c:pt>
                <c:pt idx="4338">
                  <c:v>-53.209999999998303</c:v>
                </c:pt>
                <c:pt idx="4339">
                  <c:v>-53.219999999998301</c:v>
                </c:pt>
                <c:pt idx="4340">
                  <c:v>-53.229999999998299</c:v>
                </c:pt>
                <c:pt idx="4341">
                  <c:v>-53.239999999998297</c:v>
                </c:pt>
                <c:pt idx="4342">
                  <c:v>-53.249999999998302</c:v>
                </c:pt>
                <c:pt idx="4343">
                  <c:v>-53.2599999999983</c:v>
                </c:pt>
                <c:pt idx="4344">
                  <c:v>-53.269999999998298</c:v>
                </c:pt>
                <c:pt idx="4345">
                  <c:v>-53.279999999998303</c:v>
                </c:pt>
                <c:pt idx="4346">
                  <c:v>-53.289999999998301</c:v>
                </c:pt>
                <c:pt idx="4347">
                  <c:v>-52.289999999998301</c:v>
                </c:pt>
                <c:pt idx="4348">
                  <c:v>-52.299999999998299</c:v>
                </c:pt>
                <c:pt idx="4349">
                  <c:v>-52.309999999998297</c:v>
                </c:pt>
                <c:pt idx="4350">
                  <c:v>-52.319999999998302</c:v>
                </c:pt>
                <c:pt idx="4351">
                  <c:v>-52.3299999999983</c:v>
                </c:pt>
                <c:pt idx="4352">
                  <c:v>-52.339999999998298</c:v>
                </c:pt>
                <c:pt idx="4353">
                  <c:v>-52.349999999998303</c:v>
                </c:pt>
                <c:pt idx="4354">
                  <c:v>-52.359999999998301</c:v>
                </c:pt>
                <c:pt idx="4355">
                  <c:v>-52.369999999998299</c:v>
                </c:pt>
                <c:pt idx="4356">
                  <c:v>-52.379999999998297</c:v>
                </c:pt>
                <c:pt idx="4357">
                  <c:v>-52.389999999998302</c:v>
                </c:pt>
                <c:pt idx="4358">
                  <c:v>-52.3999999999983</c:v>
                </c:pt>
                <c:pt idx="4359">
                  <c:v>-52.409999999998298</c:v>
                </c:pt>
                <c:pt idx="4360">
                  <c:v>-52.419999999998304</c:v>
                </c:pt>
                <c:pt idx="4361">
                  <c:v>-52.429999999998302</c:v>
                </c:pt>
                <c:pt idx="4362">
                  <c:v>-52.4399999999983</c:v>
                </c:pt>
                <c:pt idx="4363">
                  <c:v>-52.449999999998298</c:v>
                </c:pt>
                <c:pt idx="4364">
                  <c:v>-52.459999999998303</c:v>
                </c:pt>
                <c:pt idx="4365">
                  <c:v>-52.469999999998301</c:v>
                </c:pt>
                <c:pt idx="4366">
                  <c:v>-52.479999999998299</c:v>
                </c:pt>
                <c:pt idx="4367">
                  <c:v>-52.489999999998297</c:v>
                </c:pt>
                <c:pt idx="4368">
                  <c:v>-52.499999999998302</c:v>
                </c:pt>
                <c:pt idx="4369">
                  <c:v>-52.5099999999983</c:v>
                </c:pt>
                <c:pt idx="4370">
                  <c:v>-52.519999999998298</c:v>
                </c:pt>
                <c:pt idx="4371">
                  <c:v>-52.529999999998303</c:v>
                </c:pt>
                <c:pt idx="4372">
                  <c:v>-52.539999999998301</c:v>
                </c:pt>
                <c:pt idx="4373">
                  <c:v>-52.549999999998299</c:v>
                </c:pt>
                <c:pt idx="4374">
                  <c:v>-52.559999999998297</c:v>
                </c:pt>
                <c:pt idx="4375">
                  <c:v>-52.569999999998302</c:v>
                </c:pt>
                <c:pt idx="4376">
                  <c:v>-52.5799999999983</c:v>
                </c:pt>
                <c:pt idx="4377">
                  <c:v>-52.589999999998298</c:v>
                </c:pt>
                <c:pt idx="4378">
                  <c:v>-52.599999999998303</c:v>
                </c:pt>
                <c:pt idx="4379">
                  <c:v>-52.609999999998301</c:v>
                </c:pt>
                <c:pt idx="4380">
                  <c:v>-52.619999999998299</c:v>
                </c:pt>
                <c:pt idx="4381">
                  <c:v>-52.629999999998297</c:v>
                </c:pt>
                <c:pt idx="4382">
                  <c:v>-52.639999999998302</c:v>
                </c:pt>
                <c:pt idx="4383">
                  <c:v>-52.6499999999983</c:v>
                </c:pt>
                <c:pt idx="4384">
                  <c:v>-52.659999999998199</c:v>
                </c:pt>
                <c:pt idx="4385">
                  <c:v>-52.669999999998197</c:v>
                </c:pt>
                <c:pt idx="4386">
                  <c:v>-52.679999999998202</c:v>
                </c:pt>
                <c:pt idx="4387">
                  <c:v>-52.6899999999982</c:v>
                </c:pt>
                <c:pt idx="4388">
                  <c:v>-52.699999999998198</c:v>
                </c:pt>
                <c:pt idx="4389">
                  <c:v>-52.709999999998203</c:v>
                </c:pt>
                <c:pt idx="4390">
                  <c:v>-52.719999999998201</c:v>
                </c:pt>
                <c:pt idx="4391">
                  <c:v>-52.729999999998199</c:v>
                </c:pt>
                <c:pt idx="4392">
                  <c:v>-52.739999999998197</c:v>
                </c:pt>
                <c:pt idx="4393">
                  <c:v>-52.749999999998202</c:v>
                </c:pt>
                <c:pt idx="4394">
                  <c:v>-52.7599999999982</c:v>
                </c:pt>
                <c:pt idx="4395">
                  <c:v>-52.769999999998198</c:v>
                </c:pt>
                <c:pt idx="4396">
                  <c:v>-52.779999999998203</c:v>
                </c:pt>
                <c:pt idx="4397">
                  <c:v>-52.789999999998201</c:v>
                </c:pt>
                <c:pt idx="4398">
                  <c:v>-52.799999999998199</c:v>
                </c:pt>
                <c:pt idx="4399">
                  <c:v>-52.809999999998197</c:v>
                </c:pt>
                <c:pt idx="4400">
                  <c:v>-52.819999999998203</c:v>
                </c:pt>
                <c:pt idx="4401">
                  <c:v>-52.829999999998201</c:v>
                </c:pt>
                <c:pt idx="4402">
                  <c:v>-52.839999999998199</c:v>
                </c:pt>
                <c:pt idx="4403">
                  <c:v>-52.849999999998197</c:v>
                </c:pt>
                <c:pt idx="4404">
                  <c:v>-52.859999999998202</c:v>
                </c:pt>
                <c:pt idx="4405">
                  <c:v>-52.8699999999982</c:v>
                </c:pt>
                <c:pt idx="4406">
                  <c:v>-52.879999999998198</c:v>
                </c:pt>
                <c:pt idx="4407">
                  <c:v>-52.889999999998203</c:v>
                </c:pt>
                <c:pt idx="4408">
                  <c:v>-52.899999999998201</c:v>
                </c:pt>
                <c:pt idx="4409">
                  <c:v>-52.909999999998199</c:v>
                </c:pt>
                <c:pt idx="4410">
                  <c:v>-52.919999999998197</c:v>
                </c:pt>
                <c:pt idx="4411">
                  <c:v>-52.929999999998202</c:v>
                </c:pt>
                <c:pt idx="4412">
                  <c:v>-52.9399999999982</c:v>
                </c:pt>
                <c:pt idx="4413">
                  <c:v>-52.949999999998198</c:v>
                </c:pt>
                <c:pt idx="4414">
                  <c:v>-52.959999999998203</c:v>
                </c:pt>
                <c:pt idx="4415">
                  <c:v>-52.969999999998201</c:v>
                </c:pt>
                <c:pt idx="4416">
                  <c:v>-52.979999999998199</c:v>
                </c:pt>
                <c:pt idx="4417">
                  <c:v>-52.989999999998197</c:v>
                </c:pt>
                <c:pt idx="4418">
                  <c:v>-52.999999999998202</c:v>
                </c:pt>
                <c:pt idx="4419">
                  <c:v>-53.0099999999982</c:v>
                </c:pt>
                <c:pt idx="4420">
                  <c:v>-53.019999999998198</c:v>
                </c:pt>
                <c:pt idx="4421">
                  <c:v>-53.029999999998203</c:v>
                </c:pt>
                <c:pt idx="4422">
                  <c:v>-53.039999999998201</c:v>
                </c:pt>
                <c:pt idx="4423">
                  <c:v>-53.049999999998199</c:v>
                </c:pt>
                <c:pt idx="4424">
                  <c:v>-53.059999999998197</c:v>
                </c:pt>
                <c:pt idx="4425">
                  <c:v>-53.069999999998203</c:v>
                </c:pt>
                <c:pt idx="4426">
                  <c:v>-53.079999999998201</c:v>
                </c:pt>
                <c:pt idx="4427">
                  <c:v>-53.089999999998199</c:v>
                </c:pt>
                <c:pt idx="4428">
                  <c:v>-53.099999999998197</c:v>
                </c:pt>
                <c:pt idx="4429">
                  <c:v>-53.109999999998202</c:v>
                </c:pt>
                <c:pt idx="4430">
                  <c:v>-53.1199999999982</c:v>
                </c:pt>
                <c:pt idx="4431">
                  <c:v>-53.129999999998198</c:v>
                </c:pt>
                <c:pt idx="4432">
                  <c:v>-53.139999999998203</c:v>
                </c:pt>
                <c:pt idx="4433">
                  <c:v>-53.149999999998201</c:v>
                </c:pt>
                <c:pt idx="4434">
                  <c:v>-53.159999999998099</c:v>
                </c:pt>
                <c:pt idx="4435">
                  <c:v>-52.159999999998099</c:v>
                </c:pt>
                <c:pt idx="4436">
                  <c:v>-52.169999999998097</c:v>
                </c:pt>
                <c:pt idx="4437">
                  <c:v>-52.179999999998103</c:v>
                </c:pt>
                <c:pt idx="4438">
                  <c:v>-52.189999999998101</c:v>
                </c:pt>
                <c:pt idx="4439">
                  <c:v>-52.199999999998099</c:v>
                </c:pt>
                <c:pt idx="4440">
                  <c:v>-52.209999999998097</c:v>
                </c:pt>
                <c:pt idx="4441">
                  <c:v>-52.219999999998102</c:v>
                </c:pt>
                <c:pt idx="4442">
                  <c:v>-52.2299999999981</c:v>
                </c:pt>
                <c:pt idx="4443">
                  <c:v>-52.239999999998098</c:v>
                </c:pt>
                <c:pt idx="4444">
                  <c:v>-52.249999999998103</c:v>
                </c:pt>
                <c:pt idx="4445">
                  <c:v>-52.259999999998101</c:v>
                </c:pt>
                <c:pt idx="4446">
                  <c:v>-52.269999999998099</c:v>
                </c:pt>
                <c:pt idx="4447">
                  <c:v>-52.279999999998097</c:v>
                </c:pt>
                <c:pt idx="4448">
                  <c:v>-52.289999999998102</c:v>
                </c:pt>
                <c:pt idx="4449">
                  <c:v>-52.2999999999981</c:v>
                </c:pt>
                <c:pt idx="4450">
                  <c:v>-52.309999999998098</c:v>
                </c:pt>
                <c:pt idx="4451">
                  <c:v>-52.319999999998103</c:v>
                </c:pt>
                <c:pt idx="4452">
                  <c:v>-52.329999999998101</c:v>
                </c:pt>
                <c:pt idx="4453">
                  <c:v>-52.339999999998099</c:v>
                </c:pt>
                <c:pt idx="4454">
                  <c:v>-52.349999999998097</c:v>
                </c:pt>
                <c:pt idx="4455">
                  <c:v>-52.359999999998102</c:v>
                </c:pt>
                <c:pt idx="4456">
                  <c:v>-52.3699999999981</c:v>
                </c:pt>
                <c:pt idx="4457">
                  <c:v>-52.379999999998098</c:v>
                </c:pt>
                <c:pt idx="4458">
                  <c:v>-52.389999999998103</c:v>
                </c:pt>
                <c:pt idx="4459">
                  <c:v>-52.399999999998101</c:v>
                </c:pt>
                <c:pt idx="4460">
                  <c:v>-52.409999999998099</c:v>
                </c:pt>
                <c:pt idx="4461">
                  <c:v>-52.419999999998097</c:v>
                </c:pt>
                <c:pt idx="4462">
                  <c:v>-52.429999999998103</c:v>
                </c:pt>
                <c:pt idx="4463">
                  <c:v>-52.439999999998101</c:v>
                </c:pt>
                <c:pt idx="4464">
                  <c:v>-52.449999999998099</c:v>
                </c:pt>
                <c:pt idx="4465">
                  <c:v>-52.459999999998097</c:v>
                </c:pt>
                <c:pt idx="4466">
                  <c:v>-52.469999999998102</c:v>
                </c:pt>
                <c:pt idx="4467">
                  <c:v>-52.4799999999981</c:v>
                </c:pt>
                <c:pt idx="4468">
                  <c:v>-52.489999999998098</c:v>
                </c:pt>
                <c:pt idx="4469">
                  <c:v>-52.499999999998103</c:v>
                </c:pt>
                <c:pt idx="4470">
                  <c:v>-52.509999999998101</c:v>
                </c:pt>
                <c:pt idx="4471">
                  <c:v>-52.519999999998099</c:v>
                </c:pt>
                <c:pt idx="4472">
                  <c:v>-52.529999999998097</c:v>
                </c:pt>
                <c:pt idx="4473">
                  <c:v>-52.539999999998102</c:v>
                </c:pt>
                <c:pt idx="4474">
                  <c:v>-52.5499999999981</c:v>
                </c:pt>
                <c:pt idx="4475">
                  <c:v>-52.559999999998098</c:v>
                </c:pt>
                <c:pt idx="4476">
                  <c:v>-52.569999999998103</c:v>
                </c:pt>
                <c:pt idx="4477">
                  <c:v>-52.579999999998101</c:v>
                </c:pt>
                <c:pt idx="4478">
                  <c:v>-52.589999999998099</c:v>
                </c:pt>
                <c:pt idx="4479">
                  <c:v>-52.599999999998097</c:v>
                </c:pt>
                <c:pt idx="4480">
                  <c:v>-52.609999999998102</c:v>
                </c:pt>
                <c:pt idx="4481">
                  <c:v>-52.6199999999981</c:v>
                </c:pt>
                <c:pt idx="4482">
                  <c:v>-52.629999999998098</c:v>
                </c:pt>
                <c:pt idx="4483">
                  <c:v>-52.639999999998103</c:v>
                </c:pt>
                <c:pt idx="4484">
                  <c:v>-52.649999999998101</c:v>
                </c:pt>
                <c:pt idx="4485">
                  <c:v>-52.659999999998099</c:v>
                </c:pt>
                <c:pt idx="4486">
                  <c:v>-52.669999999997998</c:v>
                </c:pt>
                <c:pt idx="4487">
                  <c:v>-52.679999999998003</c:v>
                </c:pt>
                <c:pt idx="4488">
                  <c:v>-52.689999999998001</c:v>
                </c:pt>
                <c:pt idx="4489">
                  <c:v>-52.699999999997999</c:v>
                </c:pt>
                <c:pt idx="4490">
                  <c:v>-52.709999999997997</c:v>
                </c:pt>
                <c:pt idx="4491">
                  <c:v>-52.719999999998002</c:v>
                </c:pt>
                <c:pt idx="4492">
                  <c:v>-52.729999999998</c:v>
                </c:pt>
                <c:pt idx="4493">
                  <c:v>-52.739999999997998</c:v>
                </c:pt>
                <c:pt idx="4494">
                  <c:v>-52.749999999998003</c:v>
                </c:pt>
                <c:pt idx="4495">
                  <c:v>-52.759999999998001</c:v>
                </c:pt>
                <c:pt idx="4496">
                  <c:v>-52.769999999997999</c:v>
                </c:pt>
                <c:pt idx="4497">
                  <c:v>-52.779999999997997</c:v>
                </c:pt>
                <c:pt idx="4498">
                  <c:v>-52.789999999998003</c:v>
                </c:pt>
                <c:pt idx="4499">
                  <c:v>-52.799999999998001</c:v>
                </c:pt>
                <c:pt idx="4500">
                  <c:v>-52.809999999997999</c:v>
                </c:pt>
                <c:pt idx="4501">
                  <c:v>-52.819999999997997</c:v>
                </c:pt>
                <c:pt idx="4502">
                  <c:v>-52.829999999998002</c:v>
                </c:pt>
                <c:pt idx="4503">
                  <c:v>-52.839999999998</c:v>
                </c:pt>
                <c:pt idx="4504">
                  <c:v>-52.849999999997998</c:v>
                </c:pt>
                <c:pt idx="4505">
                  <c:v>-52.859999999998003</c:v>
                </c:pt>
                <c:pt idx="4506">
                  <c:v>-52.869999999998001</c:v>
                </c:pt>
                <c:pt idx="4507">
                  <c:v>-52.879999999997999</c:v>
                </c:pt>
                <c:pt idx="4508">
                  <c:v>-52.889999999997997</c:v>
                </c:pt>
                <c:pt idx="4509">
                  <c:v>-52.899999999998002</c:v>
                </c:pt>
                <c:pt idx="4510">
                  <c:v>-52.909999999998</c:v>
                </c:pt>
                <c:pt idx="4511">
                  <c:v>-52.919999999997998</c:v>
                </c:pt>
                <c:pt idx="4512">
                  <c:v>-52.929999999998003</c:v>
                </c:pt>
                <c:pt idx="4513">
                  <c:v>-52.939999999998001</c:v>
                </c:pt>
                <c:pt idx="4514">
                  <c:v>-52.949999999997999</c:v>
                </c:pt>
                <c:pt idx="4515">
                  <c:v>-52.959999999997997</c:v>
                </c:pt>
                <c:pt idx="4516">
                  <c:v>-52.969999999998002</c:v>
                </c:pt>
                <c:pt idx="4517">
                  <c:v>-52.979999999998</c:v>
                </c:pt>
                <c:pt idx="4518">
                  <c:v>-52.989999999997998</c:v>
                </c:pt>
                <c:pt idx="4519">
                  <c:v>-52.999999999998003</c:v>
                </c:pt>
                <c:pt idx="4520">
                  <c:v>-53.009999999998001</c:v>
                </c:pt>
                <c:pt idx="4521">
                  <c:v>-53.019999999997999</c:v>
                </c:pt>
                <c:pt idx="4522">
                  <c:v>-53.029999999997997</c:v>
                </c:pt>
                <c:pt idx="4523">
                  <c:v>-52.029999999997997</c:v>
                </c:pt>
                <c:pt idx="4524">
                  <c:v>-52.039999999998003</c:v>
                </c:pt>
                <c:pt idx="4525">
                  <c:v>-52.049999999998001</c:v>
                </c:pt>
                <c:pt idx="4526">
                  <c:v>-52.059999999997999</c:v>
                </c:pt>
                <c:pt idx="4527">
                  <c:v>-52.069999999997997</c:v>
                </c:pt>
                <c:pt idx="4528">
                  <c:v>-52.079999999998002</c:v>
                </c:pt>
                <c:pt idx="4529">
                  <c:v>-52.089999999998</c:v>
                </c:pt>
                <c:pt idx="4530">
                  <c:v>-52.099999999997998</c:v>
                </c:pt>
                <c:pt idx="4531">
                  <c:v>-52.109999999998003</c:v>
                </c:pt>
                <c:pt idx="4532">
                  <c:v>-52.119999999998001</c:v>
                </c:pt>
                <c:pt idx="4533">
                  <c:v>-52.129999999997999</c:v>
                </c:pt>
                <c:pt idx="4534">
                  <c:v>-52.139999999997997</c:v>
                </c:pt>
                <c:pt idx="4535">
                  <c:v>-52.149999999998002</c:v>
                </c:pt>
                <c:pt idx="4536">
                  <c:v>-52.159999999998</c:v>
                </c:pt>
                <c:pt idx="4537">
                  <c:v>-52.169999999997898</c:v>
                </c:pt>
                <c:pt idx="4538">
                  <c:v>-52.179999999997897</c:v>
                </c:pt>
                <c:pt idx="4539">
                  <c:v>-52.189999999997902</c:v>
                </c:pt>
                <c:pt idx="4540">
                  <c:v>-52.1999999999979</c:v>
                </c:pt>
                <c:pt idx="4541">
                  <c:v>-52.209999999997898</c:v>
                </c:pt>
                <c:pt idx="4542">
                  <c:v>-52.219999999997903</c:v>
                </c:pt>
                <c:pt idx="4543">
                  <c:v>-52.229999999997901</c:v>
                </c:pt>
                <c:pt idx="4544">
                  <c:v>-52.239999999997899</c:v>
                </c:pt>
                <c:pt idx="4545">
                  <c:v>-52.249999999997897</c:v>
                </c:pt>
                <c:pt idx="4546">
                  <c:v>-52.259999999997902</c:v>
                </c:pt>
                <c:pt idx="4547">
                  <c:v>-52.2699999999979</c:v>
                </c:pt>
                <c:pt idx="4548">
                  <c:v>-52.279999999997898</c:v>
                </c:pt>
                <c:pt idx="4549">
                  <c:v>-52.289999999997903</c:v>
                </c:pt>
                <c:pt idx="4550">
                  <c:v>-52.299999999997901</c:v>
                </c:pt>
                <c:pt idx="4551">
                  <c:v>-52.309999999997899</c:v>
                </c:pt>
                <c:pt idx="4552">
                  <c:v>-52.319999999997897</c:v>
                </c:pt>
                <c:pt idx="4553">
                  <c:v>-52.329999999997902</c:v>
                </c:pt>
                <c:pt idx="4554">
                  <c:v>-52.3399999999979</c:v>
                </c:pt>
                <c:pt idx="4555">
                  <c:v>-52.349999999997898</c:v>
                </c:pt>
                <c:pt idx="4556">
                  <c:v>-52.359999999997903</c:v>
                </c:pt>
                <c:pt idx="4557">
                  <c:v>-52.369999999997901</c:v>
                </c:pt>
                <c:pt idx="4558">
                  <c:v>-52.379999999997899</c:v>
                </c:pt>
                <c:pt idx="4559">
                  <c:v>-52.389999999997897</c:v>
                </c:pt>
                <c:pt idx="4560">
                  <c:v>-52.399999999997902</c:v>
                </c:pt>
                <c:pt idx="4561">
                  <c:v>-52.4099999999979</c:v>
                </c:pt>
                <c:pt idx="4562">
                  <c:v>-52.419999999997898</c:v>
                </c:pt>
                <c:pt idx="4563">
                  <c:v>-52.429999999997897</c:v>
                </c:pt>
                <c:pt idx="4564">
                  <c:v>-52.439999999997902</c:v>
                </c:pt>
                <c:pt idx="4565">
                  <c:v>-52.4499999999979</c:v>
                </c:pt>
                <c:pt idx="4566">
                  <c:v>-52.459999999997898</c:v>
                </c:pt>
                <c:pt idx="4567">
                  <c:v>-52.469999999997903</c:v>
                </c:pt>
                <c:pt idx="4568">
                  <c:v>-52.479999999997901</c:v>
                </c:pt>
                <c:pt idx="4569">
                  <c:v>-52.489999999997899</c:v>
                </c:pt>
                <c:pt idx="4570">
                  <c:v>-52.499999999997897</c:v>
                </c:pt>
                <c:pt idx="4571">
                  <c:v>-52.509999999997902</c:v>
                </c:pt>
                <c:pt idx="4572">
                  <c:v>-52.5199999999979</c:v>
                </c:pt>
                <c:pt idx="4573">
                  <c:v>-52.529999999997898</c:v>
                </c:pt>
                <c:pt idx="4574">
                  <c:v>-52.539999999997903</c:v>
                </c:pt>
                <c:pt idx="4575">
                  <c:v>-52.549999999997901</c:v>
                </c:pt>
                <c:pt idx="4576">
                  <c:v>-52.559999999997899</c:v>
                </c:pt>
                <c:pt idx="4577">
                  <c:v>-52.569999999997897</c:v>
                </c:pt>
                <c:pt idx="4578">
                  <c:v>-52.579999999997902</c:v>
                </c:pt>
                <c:pt idx="4579">
                  <c:v>-52.5899999999979</c:v>
                </c:pt>
                <c:pt idx="4580">
                  <c:v>-52.599999999997898</c:v>
                </c:pt>
                <c:pt idx="4581">
                  <c:v>-52.609999999997903</c:v>
                </c:pt>
                <c:pt idx="4582">
                  <c:v>-52.619999999997901</c:v>
                </c:pt>
                <c:pt idx="4583">
                  <c:v>-52.629999999997899</c:v>
                </c:pt>
                <c:pt idx="4584">
                  <c:v>-52.639999999997897</c:v>
                </c:pt>
                <c:pt idx="4585">
                  <c:v>-52.649999999997902</c:v>
                </c:pt>
                <c:pt idx="4586">
                  <c:v>-52.6599999999979</c:v>
                </c:pt>
                <c:pt idx="4587">
                  <c:v>-52.669999999997799</c:v>
                </c:pt>
                <c:pt idx="4588">
                  <c:v>-52.679999999997797</c:v>
                </c:pt>
                <c:pt idx="4589">
                  <c:v>-52.689999999997802</c:v>
                </c:pt>
                <c:pt idx="4590">
                  <c:v>-52.6999999999978</c:v>
                </c:pt>
                <c:pt idx="4591">
                  <c:v>-52.709999999997798</c:v>
                </c:pt>
                <c:pt idx="4592">
                  <c:v>-52.719999999997803</c:v>
                </c:pt>
                <c:pt idx="4593">
                  <c:v>-52.729999999997801</c:v>
                </c:pt>
                <c:pt idx="4594">
                  <c:v>-52.739999999997799</c:v>
                </c:pt>
                <c:pt idx="4595">
                  <c:v>-52.749999999997797</c:v>
                </c:pt>
                <c:pt idx="4596">
                  <c:v>-52.759999999997802</c:v>
                </c:pt>
                <c:pt idx="4597">
                  <c:v>-52.7699999999978</c:v>
                </c:pt>
                <c:pt idx="4598">
                  <c:v>-52.779999999997798</c:v>
                </c:pt>
                <c:pt idx="4599">
                  <c:v>-52.789999999997796</c:v>
                </c:pt>
                <c:pt idx="4600">
                  <c:v>-52.799999999997802</c:v>
                </c:pt>
                <c:pt idx="4601">
                  <c:v>-52.8099999999978</c:v>
                </c:pt>
                <c:pt idx="4602">
                  <c:v>-52.819999999997798</c:v>
                </c:pt>
                <c:pt idx="4603">
                  <c:v>-52.829999999997803</c:v>
                </c:pt>
                <c:pt idx="4604">
                  <c:v>-52.839999999997801</c:v>
                </c:pt>
                <c:pt idx="4605">
                  <c:v>-52.849999999997799</c:v>
                </c:pt>
                <c:pt idx="4606">
                  <c:v>-52.859999999997797</c:v>
                </c:pt>
                <c:pt idx="4607">
                  <c:v>-52.869999999997802</c:v>
                </c:pt>
                <c:pt idx="4608">
                  <c:v>-52.8799999999978</c:v>
                </c:pt>
                <c:pt idx="4609">
                  <c:v>-52.889999999997798</c:v>
                </c:pt>
                <c:pt idx="4610">
                  <c:v>-52.899999999997803</c:v>
                </c:pt>
                <c:pt idx="4611">
                  <c:v>-51.899999999997803</c:v>
                </c:pt>
                <c:pt idx="4612">
                  <c:v>-51.909999999997801</c:v>
                </c:pt>
                <c:pt idx="4613">
                  <c:v>-51.919999999997799</c:v>
                </c:pt>
                <c:pt idx="4614">
                  <c:v>-51.929999999997797</c:v>
                </c:pt>
                <c:pt idx="4615">
                  <c:v>-51.939999999997802</c:v>
                </c:pt>
                <c:pt idx="4616">
                  <c:v>-51.9499999999978</c:v>
                </c:pt>
                <c:pt idx="4617">
                  <c:v>-51.959999999997798</c:v>
                </c:pt>
                <c:pt idx="4618">
                  <c:v>-51.969999999997803</c:v>
                </c:pt>
                <c:pt idx="4619">
                  <c:v>-51.979999999997801</c:v>
                </c:pt>
                <c:pt idx="4620">
                  <c:v>-51.989999999997799</c:v>
                </c:pt>
                <c:pt idx="4621">
                  <c:v>-51.999999999997797</c:v>
                </c:pt>
                <c:pt idx="4622">
                  <c:v>-52.009999999997802</c:v>
                </c:pt>
                <c:pt idx="4623">
                  <c:v>-52.0199999999978</c:v>
                </c:pt>
                <c:pt idx="4624">
                  <c:v>-52.029999999997798</c:v>
                </c:pt>
                <c:pt idx="4625">
                  <c:v>-52.039999999997796</c:v>
                </c:pt>
                <c:pt idx="4626">
                  <c:v>-52.049999999997802</c:v>
                </c:pt>
                <c:pt idx="4627">
                  <c:v>-52.0599999999978</c:v>
                </c:pt>
                <c:pt idx="4628">
                  <c:v>-52.069999999997798</c:v>
                </c:pt>
                <c:pt idx="4629">
                  <c:v>-52.079999999997803</c:v>
                </c:pt>
                <c:pt idx="4630">
                  <c:v>-52.089999999997801</c:v>
                </c:pt>
                <c:pt idx="4631">
                  <c:v>-52.099999999997799</c:v>
                </c:pt>
                <c:pt idx="4632">
                  <c:v>-52.109999999997797</c:v>
                </c:pt>
                <c:pt idx="4633">
                  <c:v>-52.119999999997802</c:v>
                </c:pt>
                <c:pt idx="4634">
                  <c:v>-52.1299999999978</c:v>
                </c:pt>
                <c:pt idx="4635">
                  <c:v>-52.139999999997798</c:v>
                </c:pt>
                <c:pt idx="4636">
                  <c:v>-52.149999999997803</c:v>
                </c:pt>
                <c:pt idx="4637">
                  <c:v>-52.159999999997801</c:v>
                </c:pt>
                <c:pt idx="4638">
                  <c:v>-52.1699999999977</c:v>
                </c:pt>
                <c:pt idx="4639">
                  <c:v>-52.179999999997698</c:v>
                </c:pt>
                <c:pt idx="4640">
                  <c:v>-52.189999999997703</c:v>
                </c:pt>
                <c:pt idx="4641">
                  <c:v>-52.199999999997701</c:v>
                </c:pt>
                <c:pt idx="4642">
                  <c:v>-52.209999999997699</c:v>
                </c:pt>
                <c:pt idx="4643">
                  <c:v>-52.219999999997697</c:v>
                </c:pt>
                <c:pt idx="4644">
                  <c:v>-52.229999999997702</c:v>
                </c:pt>
                <c:pt idx="4645">
                  <c:v>-52.2399999999977</c:v>
                </c:pt>
                <c:pt idx="4646">
                  <c:v>-52.249999999997698</c:v>
                </c:pt>
                <c:pt idx="4647">
                  <c:v>-52.259999999997703</c:v>
                </c:pt>
                <c:pt idx="4648">
                  <c:v>-52.269999999997701</c:v>
                </c:pt>
                <c:pt idx="4649">
                  <c:v>-52.279999999997699</c:v>
                </c:pt>
                <c:pt idx="4650">
                  <c:v>-52.289999999997697</c:v>
                </c:pt>
                <c:pt idx="4651">
                  <c:v>-52.299999999997702</c:v>
                </c:pt>
                <c:pt idx="4652">
                  <c:v>-52.3099999999977</c:v>
                </c:pt>
                <c:pt idx="4653">
                  <c:v>-52.319999999997698</c:v>
                </c:pt>
                <c:pt idx="4654">
                  <c:v>-52.329999999997703</c:v>
                </c:pt>
                <c:pt idx="4655">
                  <c:v>-52.339999999997701</c:v>
                </c:pt>
                <c:pt idx="4656">
                  <c:v>-52.349999999997699</c:v>
                </c:pt>
                <c:pt idx="4657">
                  <c:v>-52.359999999997697</c:v>
                </c:pt>
                <c:pt idx="4658">
                  <c:v>-52.369999999997702</c:v>
                </c:pt>
                <c:pt idx="4659">
                  <c:v>-52.3799999999977</c:v>
                </c:pt>
                <c:pt idx="4660">
                  <c:v>-52.389999999997698</c:v>
                </c:pt>
                <c:pt idx="4661">
                  <c:v>-52.399999999997704</c:v>
                </c:pt>
                <c:pt idx="4662">
                  <c:v>-52.409999999997702</c:v>
                </c:pt>
                <c:pt idx="4663">
                  <c:v>-52.4199999999977</c:v>
                </c:pt>
                <c:pt idx="4664">
                  <c:v>-52.429999999997698</c:v>
                </c:pt>
                <c:pt idx="4665">
                  <c:v>-52.439999999997703</c:v>
                </c:pt>
                <c:pt idx="4666">
                  <c:v>-52.449999999997701</c:v>
                </c:pt>
                <c:pt idx="4667">
                  <c:v>-52.459999999997699</c:v>
                </c:pt>
                <c:pt idx="4668">
                  <c:v>-52.469999999997697</c:v>
                </c:pt>
                <c:pt idx="4669">
                  <c:v>-52.479999999997702</c:v>
                </c:pt>
                <c:pt idx="4670">
                  <c:v>-52.4899999999977</c:v>
                </c:pt>
                <c:pt idx="4671">
                  <c:v>-52.499999999997698</c:v>
                </c:pt>
                <c:pt idx="4672">
                  <c:v>-52.509999999997703</c:v>
                </c:pt>
                <c:pt idx="4673">
                  <c:v>-52.519999999997701</c:v>
                </c:pt>
                <c:pt idx="4674">
                  <c:v>-52.529999999997699</c:v>
                </c:pt>
                <c:pt idx="4675">
                  <c:v>-52.539999999997697</c:v>
                </c:pt>
                <c:pt idx="4676">
                  <c:v>-52.549999999997702</c:v>
                </c:pt>
                <c:pt idx="4677">
                  <c:v>-52.5599999999977</c:v>
                </c:pt>
                <c:pt idx="4678">
                  <c:v>-52.569999999997698</c:v>
                </c:pt>
                <c:pt idx="4679">
                  <c:v>-52.579999999997703</c:v>
                </c:pt>
                <c:pt idx="4680">
                  <c:v>-52.589999999997701</c:v>
                </c:pt>
                <c:pt idx="4681">
                  <c:v>-52.599999999997699</c:v>
                </c:pt>
                <c:pt idx="4682">
                  <c:v>-52.609999999997697</c:v>
                </c:pt>
                <c:pt idx="4683">
                  <c:v>-52.619999999997702</c:v>
                </c:pt>
                <c:pt idx="4684">
                  <c:v>-52.6299999999977</c:v>
                </c:pt>
                <c:pt idx="4685">
                  <c:v>-52.639999999997698</c:v>
                </c:pt>
                <c:pt idx="4686">
                  <c:v>-52.649999999997704</c:v>
                </c:pt>
                <c:pt idx="4687">
                  <c:v>-52.659999999997702</c:v>
                </c:pt>
                <c:pt idx="4688">
                  <c:v>-52.6699999999977</c:v>
                </c:pt>
                <c:pt idx="4689">
                  <c:v>-52.679999999997598</c:v>
                </c:pt>
                <c:pt idx="4690">
                  <c:v>-52.689999999997603</c:v>
                </c:pt>
                <c:pt idx="4691">
                  <c:v>-52.699999999997601</c:v>
                </c:pt>
                <c:pt idx="4692">
                  <c:v>-52.709999999997599</c:v>
                </c:pt>
                <c:pt idx="4693">
                  <c:v>-52.719999999997597</c:v>
                </c:pt>
                <c:pt idx="4694">
                  <c:v>-52.729999999997602</c:v>
                </c:pt>
                <c:pt idx="4695">
                  <c:v>-52.7399999999976</c:v>
                </c:pt>
                <c:pt idx="4696">
                  <c:v>-52.749999999997598</c:v>
                </c:pt>
                <c:pt idx="4697">
                  <c:v>-52.759999999997603</c:v>
                </c:pt>
                <c:pt idx="4698">
                  <c:v>-52.769999999997601</c:v>
                </c:pt>
                <c:pt idx="4699">
                  <c:v>-51.769999999997601</c:v>
                </c:pt>
                <c:pt idx="4700">
                  <c:v>-51.7799999999976</c:v>
                </c:pt>
                <c:pt idx="4701">
                  <c:v>-51.789999999997598</c:v>
                </c:pt>
                <c:pt idx="4702">
                  <c:v>-51.799999999997603</c:v>
                </c:pt>
                <c:pt idx="4703">
                  <c:v>-51.809999999997601</c:v>
                </c:pt>
                <c:pt idx="4704">
                  <c:v>-51.819999999997599</c:v>
                </c:pt>
                <c:pt idx="4705">
                  <c:v>-51.829999999997597</c:v>
                </c:pt>
                <c:pt idx="4706">
                  <c:v>-51.839999999997602</c:v>
                </c:pt>
                <c:pt idx="4707">
                  <c:v>-51.8499999999976</c:v>
                </c:pt>
                <c:pt idx="4708">
                  <c:v>-51.859999999997598</c:v>
                </c:pt>
                <c:pt idx="4709">
                  <c:v>-51.869999999997603</c:v>
                </c:pt>
                <c:pt idx="4710">
                  <c:v>-51.879999999997601</c:v>
                </c:pt>
                <c:pt idx="4711">
                  <c:v>-51.889999999997599</c:v>
                </c:pt>
                <c:pt idx="4712">
                  <c:v>-51.899999999997597</c:v>
                </c:pt>
                <c:pt idx="4713">
                  <c:v>-51.909999999997602</c:v>
                </c:pt>
                <c:pt idx="4714">
                  <c:v>-51.9199999999976</c:v>
                </c:pt>
                <c:pt idx="4715">
                  <c:v>-51.929999999997598</c:v>
                </c:pt>
                <c:pt idx="4716">
                  <c:v>-51.939999999997603</c:v>
                </c:pt>
                <c:pt idx="4717">
                  <c:v>-51.949999999997601</c:v>
                </c:pt>
                <c:pt idx="4718">
                  <c:v>-51.959999999997599</c:v>
                </c:pt>
                <c:pt idx="4719">
                  <c:v>-51.969999999997597</c:v>
                </c:pt>
                <c:pt idx="4720">
                  <c:v>-51.979999999997602</c:v>
                </c:pt>
                <c:pt idx="4721">
                  <c:v>-51.9899999999976</c:v>
                </c:pt>
                <c:pt idx="4722">
                  <c:v>-51.999999999997598</c:v>
                </c:pt>
                <c:pt idx="4723">
                  <c:v>-52.009999999997603</c:v>
                </c:pt>
                <c:pt idx="4724">
                  <c:v>-52.019999999997601</c:v>
                </c:pt>
                <c:pt idx="4725">
                  <c:v>-52.0299999999976</c:v>
                </c:pt>
                <c:pt idx="4726">
                  <c:v>-52.039999999997598</c:v>
                </c:pt>
                <c:pt idx="4727">
                  <c:v>-52.049999999997603</c:v>
                </c:pt>
                <c:pt idx="4728">
                  <c:v>-52.059999999997601</c:v>
                </c:pt>
                <c:pt idx="4729">
                  <c:v>-52.069999999997599</c:v>
                </c:pt>
                <c:pt idx="4730">
                  <c:v>-52.079999999997597</c:v>
                </c:pt>
                <c:pt idx="4731">
                  <c:v>-52.089999999997602</c:v>
                </c:pt>
                <c:pt idx="4732">
                  <c:v>-52.0999999999976</c:v>
                </c:pt>
                <c:pt idx="4733">
                  <c:v>-52.109999999997598</c:v>
                </c:pt>
                <c:pt idx="4734">
                  <c:v>-52.119999999997603</c:v>
                </c:pt>
                <c:pt idx="4735">
                  <c:v>-52.129999999997601</c:v>
                </c:pt>
                <c:pt idx="4736">
                  <c:v>-52.139999999997599</c:v>
                </c:pt>
                <c:pt idx="4737">
                  <c:v>-52.149999999997597</c:v>
                </c:pt>
                <c:pt idx="4738">
                  <c:v>-52.159999999997602</c:v>
                </c:pt>
                <c:pt idx="4739">
                  <c:v>-52.1699999999976</c:v>
                </c:pt>
                <c:pt idx="4740">
                  <c:v>-52.179999999997499</c:v>
                </c:pt>
                <c:pt idx="4741">
                  <c:v>-52.189999999997497</c:v>
                </c:pt>
                <c:pt idx="4742">
                  <c:v>-52.199999999997502</c:v>
                </c:pt>
                <c:pt idx="4743">
                  <c:v>-52.2099999999975</c:v>
                </c:pt>
                <c:pt idx="4744">
                  <c:v>-52.219999999997498</c:v>
                </c:pt>
                <c:pt idx="4745">
                  <c:v>-52.229999999997503</c:v>
                </c:pt>
                <c:pt idx="4746">
                  <c:v>-52.239999999997501</c:v>
                </c:pt>
                <c:pt idx="4747">
                  <c:v>-52.249999999997499</c:v>
                </c:pt>
                <c:pt idx="4748">
                  <c:v>-52.259999999997497</c:v>
                </c:pt>
                <c:pt idx="4749">
                  <c:v>-52.269999999997502</c:v>
                </c:pt>
                <c:pt idx="4750">
                  <c:v>-52.2799999999975</c:v>
                </c:pt>
                <c:pt idx="4751">
                  <c:v>-52.289999999997498</c:v>
                </c:pt>
                <c:pt idx="4752">
                  <c:v>-52.299999999997503</c:v>
                </c:pt>
                <c:pt idx="4753">
                  <c:v>-52.309999999997501</c:v>
                </c:pt>
                <c:pt idx="4754">
                  <c:v>-52.319999999997499</c:v>
                </c:pt>
                <c:pt idx="4755">
                  <c:v>-52.329999999997497</c:v>
                </c:pt>
                <c:pt idx="4756">
                  <c:v>-52.339999999997502</c:v>
                </c:pt>
                <c:pt idx="4757">
                  <c:v>-52.3499999999975</c:v>
                </c:pt>
                <c:pt idx="4758">
                  <c:v>-52.359999999997498</c:v>
                </c:pt>
                <c:pt idx="4759">
                  <c:v>-52.369999999997503</c:v>
                </c:pt>
                <c:pt idx="4760">
                  <c:v>-52.379999999997501</c:v>
                </c:pt>
                <c:pt idx="4761">
                  <c:v>-52.389999999997499</c:v>
                </c:pt>
                <c:pt idx="4762">
                  <c:v>-52.399999999997497</c:v>
                </c:pt>
                <c:pt idx="4763">
                  <c:v>-52.409999999997503</c:v>
                </c:pt>
                <c:pt idx="4764">
                  <c:v>-52.419999999997501</c:v>
                </c:pt>
                <c:pt idx="4765">
                  <c:v>-52.429999999997499</c:v>
                </c:pt>
                <c:pt idx="4766">
                  <c:v>-52.439999999997497</c:v>
                </c:pt>
                <c:pt idx="4767">
                  <c:v>-52.449999999997502</c:v>
                </c:pt>
                <c:pt idx="4768">
                  <c:v>-52.4599999999975</c:v>
                </c:pt>
                <c:pt idx="4769">
                  <c:v>-52.469999999997498</c:v>
                </c:pt>
                <c:pt idx="4770">
                  <c:v>-52.479999999997503</c:v>
                </c:pt>
                <c:pt idx="4771">
                  <c:v>-52.489999999997501</c:v>
                </c:pt>
                <c:pt idx="4772">
                  <c:v>-52.499999999997499</c:v>
                </c:pt>
                <c:pt idx="4773">
                  <c:v>-52.509999999997497</c:v>
                </c:pt>
                <c:pt idx="4774">
                  <c:v>-52.519999999997502</c:v>
                </c:pt>
                <c:pt idx="4775">
                  <c:v>-52.5299999999975</c:v>
                </c:pt>
                <c:pt idx="4776">
                  <c:v>-52.539999999997498</c:v>
                </c:pt>
                <c:pt idx="4777">
                  <c:v>-52.549999999997503</c:v>
                </c:pt>
                <c:pt idx="4778">
                  <c:v>-52.559999999997501</c:v>
                </c:pt>
                <c:pt idx="4779">
                  <c:v>-52.569999999997499</c:v>
                </c:pt>
                <c:pt idx="4780">
                  <c:v>-52.579999999997497</c:v>
                </c:pt>
                <c:pt idx="4781">
                  <c:v>-52.589999999997502</c:v>
                </c:pt>
                <c:pt idx="4782">
                  <c:v>-52.5999999999975</c:v>
                </c:pt>
                <c:pt idx="4783">
                  <c:v>-52.609999999997498</c:v>
                </c:pt>
                <c:pt idx="4784">
                  <c:v>-52.619999999997503</c:v>
                </c:pt>
                <c:pt idx="4785">
                  <c:v>-52.629999999997501</c:v>
                </c:pt>
                <c:pt idx="4786">
                  <c:v>-52.639999999997499</c:v>
                </c:pt>
                <c:pt idx="4787">
                  <c:v>-51.639999999997499</c:v>
                </c:pt>
                <c:pt idx="4788">
                  <c:v>-51.649999999997497</c:v>
                </c:pt>
                <c:pt idx="4789">
                  <c:v>-51.659999999997503</c:v>
                </c:pt>
                <c:pt idx="4790">
                  <c:v>-51.669999999997501</c:v>
                </c:pt>
                <c:pt idx="4791">
                  <c:v>-51.679999999997399</c:v>
                </c:pt>
                <c:pt idx="4792">
                  <c:v>-51.689999999997397</c:v>
                </c:pt>
                <c:pt idx="4793">
                  <c:v>-51.699999999997402</c:v>
                </c:pt>
                <c:pt idx="4794">
                  <c:v>-51.7099999999974</c:v>
                </c:pt>
                <c:pt idx="4795">
                  <c:v>-51.719999999997398</c:v>
                </c:pt>
                <c:pt idx="4796">
                  <c:v>-51.729999999997403</c:v>
                </c:pt>
                <c:pt idx="4797">
                  <c:v>-51.739999999997401</c:v>
                </c:pt>
                <c:pt idx="4798">
                  <c:v>-51.749999999997399</c:v>
                </c:pt>
                <c:pt idx="4799">
                  <c:v>-51.759999999997397</c:v>
                </c:pt>
                <c:pt idx="4800">
                  <c:v>-51.769999999997403</c:v>
                </c:pt>
                <c:pt idx="4801">
                  <c:v>-51.779999999997401</c:v>
                </c:pt>
                <c:pt idx="4802">
                  <c:v>-51.789999999997399</c:v>
                </c:pt>
                <c:pt idx="4803">
                  <c:v>-51.799999999997397</c:v>
                </c:pt>
                <c:pt idx="4804">
                  <c:v>-51.809999999997402</c:v>
                </c:pt>
                <c:pt idx="4805">
                  <c:v>-51.8199999999974</c:v>
                </c:pt>
                <c:pt idx="4806">
                  <c:v>-51.829999999997398</c:v>
                </c:pt>
                <c:pt idx="4807">
                  <c:v>-51.839999999997403</c:v>
                </c:pt>
                <c:pt idx="4808">
                  <c:v>-51.849999999997401</c:v>
                </c:pt>
                <c:pt idx="4809">
                  <c:v>-51.859999999997399</c:v>
                </c:pt>
                <c:pt idx="4810">
                  <c:v>-51.869999999997397</c:v>
                </c:pt>
                <c:pt idx="4811">
                  <c:v>-51.879999999997402</c:v>
                </c:pt>
                <c:pt idx="4812">
                  <c:v>-51.8899999999974</c:v>
                </c:pt>
                <c:pt idx="4813">
                  <c:v>-51.899999999997398</c:v>
                </c:pt>
                <c:pt idx="4814">
                  <c:v>-51.909999999997403</c:v>
                </c:pt>
                <c:pt idx="4815">
                  <c:v>-51.919999999997401</c:v>
                </c:pt>
                <c:pt idx="4816">
                  <c:v>-51.929999999997399</c:v>
                </c:pt>
                <c:pt idx="4817">
                  <c:v>-51.939999999997397</c:v>
                </c:pt>
                <c:pt idx="4818">
                  <c:v>-51.949999999997402</c:v>
                </c:pt>
                <c:pt idx="4819">
                  <c:v>-51.9599999999974</c:v>
                </c:pt>
                <c:pt idx="4820">
                  <c:v>-51.969999999997398</c:v>
                </c:pt>
                <c:pt idx="4821">
                  <c:v>-51.979999999997403</c:v>
                </c:pt>
                <c:pt idx="4822">
                  <c:v>-51.989999999997401</c:v>
                </c:pt>
                <c:pt idx="4823">
                  <c:v>-51.999999999997399</c:v>
                </c:pt>
                <c:pt idx="4824">
                  <c:v>-52.009999999997397</c:v>
                </c:pt>
                <c:pt idx="4825">
                  <c:v>-52.019999999997403</c:v>
                </c:pt>
                <c:pt idx="4826">
                  <c:v>-52.029999999997401</c:v>
                </c:pt>
                <c:pt idx="4827">
                  <c:v>-52.039999999997399</c:v>
                </c:pt>
                <c:pt idx="4828">
                  <c:v>-52.049999999997397</c:v>
                </c:pt>
                <c:pt idx="4829">
                  <c:v>-52.059999999997402</c:v>
                </c:pt>
                <c:pt idx="4830">
                  <c:v>-52.0699999999974</c:v>
                </c:pt>
                <c:pt idx="4831">
                  <c:v>-52.079999999997398</c:v>
                </c:pt>
                <c:pt idx="4832">
                  <c:v>-52.089999999997403</c:v>
                </c:pt>
                <c:pt idx="4833">
                  <c:v>-52.099999999997401</c:v>
                </c:pt>
                <c:pt idx="4834">
                  <c:v>-52.109999999997399</c:v>
                </c:pt>
                <c:pt idx="4835">
                  <c:v>-52.119999999997397</c:v>
                </c:pt>
                <c:pt idx="4836">
                  <c:v>-52.129999999997402</c:v>
                </c:pt>
                <c:pt idx="4837">
                  <c:v>-52.1399999999974</c:v>
                </c:pt>
                <c:pt idx="4838">
                  <c:v>-52.149999999997398</c:v>
                </c:pt>
                <c:pt idx="4839">
                  <c:v>-52.159999999997403</c:v>
                </c:pt>
                <c:pt idx="4840">
                  <c:v>-52.169999999997401</c:v>
                </c:pt>
                <c:pt idx="4841">
                  <c:v>-52.1799999999973</c:v>
                </c:pt>
                <c:pt idx="4842">
                  <c:v>-52.189999999997298</c:v>
                </c:pt>
                <c:pt idx="4843">
                  <c:v>-52.199999999997303</c:v>
                </c:pt>
                <c:pt idx="4844">
                  <c:v>-52.209999999997301</c:v>
                </c:pt>
                <c:pt idx="4845">
                  <c:v>-52.219999999997299</c:v>
                </c:pt>
                <c:pt idx="4846">
                  <c:v>-52.229999999997297</c:v>
                </c:pt>
                <c:pt idx="4847">
                  <c:v>-52.239999999997302</c:v>
                </c:pt>
                <c:pt idx="4848">
                  <c:v>-52.2499999999973</c:v>
                </c:pt>
                <c:pt idx="4849">
                  <c:v>-52.259999999997298</c:v>
                </c:pt>
                <c:pt idx="4850">
                  <c:v>-52.269999999997303</c:v>
                </c:pt>
                <c:pt idx="4851">
                  <c:v>-52.279999999997301</c:v>
                </c:pt>
                <c:pt idx="4852">
                  <c:v>-52.289999999997299</c:v>
                </c:pt>
                <c:pt idx="4853">
                  <c:v>-52.299999999997297</c:v>
                </c:pt>
                <c:pt idx="4854">
                  <c:v>-52.309999999997302</c:v>
                </c:pt>
                <c:pt idx="4855">
                  <c:v>-52.3199999999973</c:v>
                </c:pt>
                <c:pt idx="4856">
                  <c:v>-52.329999999997298</c:v>
                </c:pt>
                <c:pt idx="4857">
                  <c:v>-52.339999999997303</c:v>
                </c:pt>
                <c:pt idx="4858">
                  <c:v>-52.349999999997301</c:v>
                </c:pt>
                <c:pt idx="4859">
                  <c:v>-52.359999999997299</c:v>
                </c:pt>
                <c:pt idx="4860">
                  <c:v>-52.369999999997297</c:v>
                </c:pt>
                <c:pt idx="4861">
                  <c:v>-52.379999999997302</c:v>
                </c:pt>
                <c:pt idx="4862">
                  <c:v>-52.389999999997301</c:v>
                </c:pt>
                <c:pt idx="4863">
                  <c:v>-52.399999999997299</c:v>
                </c:pt>
                <c:pt idx="4864">
                  <c:v>-52.409999999997297</c:v>
                </c:pt>
                <c:pt idx="4865">
                  <c:v>-52.419999999997302</c:v>
                </c:pt>
                <c:pt idx="4866">
                  <c:v>-52.4299999999973</c:v>
                </c:pt>
                <c:pt idx="4867">
                  <c:v>-52.439999999997298</c:v>
                </c:pt>
                <c:pt idx="4868">
                  <c:v>-52.449999999997303</c:v>
                </c:pt>
                <c:pt idx="4869">
                  <c:v>-52.459999999997301</c:v>
                </c:pt>
                <c:pt idx="4870">
                  <c:v>-52.469999999997299</c:v>
                </c:pt>
                <c:pt idx="4871">
                  <c:v>-52.479999999997297</c:v>
                </c:pt>
                <c:pt idx="4872">
                  <c:v>-52.489999999997302</c:v>
                </c:pt>
                <c:pt idx="4873">
                  <c:v>-52.4999999999973</c:v>
                </c:pt>
                <c:pt idx="4874">
                  <c:v>-52.509999999997298</c:v>
                </c:pt>
                <c:pt idx="4875">
                  <c:v>-51.509999999997298</c:v>
                </c:pt>
                <c:pt idx="4876">
                  <c:v>-51.519999999997303</c:v>
                </c:pt>
                <c:pt idx="4877">
                  <c:v>-51.529999999997301</c:v>
                </c:pt>
                <c:pt idx="4878">
                  <c:v>-51.539999999997299</c:v>
                </c:pt>
                <c:pt idx="4879">
                  <c:v>-51.549999999997297</c:v>
                </c:pt>
                <c:pt idx="4880">
                  <c:v>-51.559999999997302</c:v>
                </c:pt>
                <c:pt idx="4881">
                  <c:v>-51.5699999999973</c:v>
                </c:pt>
                <c:pt idx="4882">
                  <c:v>-51.579999999997298</c:v>
                </c:pt>
                <c:pt idx="4883">
                  <c:v>-51.589999999997303</c:v>
                </c:pt>
                <c:pt idx="4884">
                  <c:v>-51.599999999997301</c:v>
                </c:pt>
                <c:pt idx="4885">
                  <c:v>-51.609999999997299</c:v>
                </c:pt>
                <c:pt idx="4886">
                  <c:v>-51.619999999997297</c:v>
                </c:pt>
                <c:pt idx="4887">
                  <c:v>-51.629999999997302</c:v>
                </c:pt>
                <c:pt idx="4888">
                  <c:v>-51.639999999997301</c:v>
                </c:pt>
                <c:pt idx="4889">
                  <c:v>-51.649999999997299</c:v>
                </c:pt>
                <c:pt idx="4890">
                  <c:v>-51.659999999997297</c:v>
                </c:pt>
                <c:pt idx="4891">
                  <c:v>-51.669999999997302</c:v>
                </c:pt>
                <c:pt idx="4892">
                  <c:v>-51.6799999999973</c:v>
                </c:pt>
                <c:pt idx="4893">
                  <c:v>-51.689999999997198</c:v>
                </c:pt>
                <c:pt idx="4894">
                  <c:v>-51.699999999997203</c:v>
                </c:pt>
                <c:pt idx="4895">
                  <c:v>-51.709999999997201</c:v>
                </c:pt>
                <c:pt idx="4896">
                  <c:v>-51.719999999997199</c:v>
                </c:pt>
                <c:pt idx="4897">
                  <c:v>-51.729999999997197</c:v>
                </c:pt>
                <c:pt idx="4898">
                  <c:v>-51.739999999997202</c:v>
                </c:pt>
                <c:pt idx="4899">
                  <c:v>-51.7499999999972</c:v>
                </c:pt>
                <c:pt idx="4900">
                  <c:v>-51.759999999997198</c:v>
                </c:pt>
                <c:pt idx="4901">
                  <c:v>-51.769999999997196</c:v>
                </c:pt>
                <c:pt idx="4902">
                  <c:v>-51.779999999997202</c:v>
                </c:pt>
                <c:pt idx="4903">
                  <c:v>-51.7899999999972</c:v>
                </c:pt>
                <c:pt idx="4904">
                  <c:v>-51.799999999997198</c:v>
                </c:pt>
                <c:pt idx="4905">
                  <c:v>-51.809999999997203</c:v>
                </c:pt>
                <c:pt idx="4906">
                  <c:v>-51.819999999997201</c:v>
                </c:pt>
                <c:pt idx="4907">
                  <c:v>-51.829999999997199</c:v>
                </c:pt>
                <c:pt idx="4908">
                  <c:v>-51.839999999997197</c:v>
                </c:pt>
                <c:pt idx="4909">
                  <c:v>-51.849999999997202</c:v>
                </c:pt>
                <c:pt idx="4910">
                  <c:v>-51.8599999999972</c:v>
                </c:pt>
                <c:pt idx="4911">
                  <c:v>-51.869999999997198</c:v>
                </c:pt>
                <c:pt idx="4912">
                  <c:v>-51.879999999997203</c:v>
                </c:pt>
                <c:pt idx="4913">
                  <c:v>-51.889999999997201</c:v>
                </c:pt>
                <c:pt idx="4914">
                  <c:v>-51.899999999997199</c:v>
                </c:pt>
                <c:pt idx="4915">
                  <c:v>-51.909999999997197</c:v>
                </c:pt>
                <c:pt idx="4916">
                  <c:v>-51.919999999997202</c:v>
                </c:pt>
                <c:pt idx="4917">
                  <c:v>-51.9299999999972</c:v>
                </c:pt>
                <c:pt idx="4918">
                  <c:v>-51.939999999997198</c:v>
                </c:pt>
                <c:pt idx="4919">
                  <c:v>-51.949999999997203</c:v>
                </c:pt>
                <c:pt idx="4920">
                  <c:v>-51.959999999997201</c:v>
                </c:pt>
                <c:pt idx="4921">
                  <c:v>-51.969999999997199</c:v>
                </c:pt>
                <c:pt idx="4922">
                  <c:v>-51.979999999997197</c:v>
                </c:pt>
                <c:pt idx="4923">
                  <c:v>-51.989999999997202</c:v>
                </c:pt>
                <c:pt idx="4924">
                  <c:v>-51.9999999999972</c:v>
                </c:pt>
                <c:pt idx="4925">
                  <c:v>-52.009999999997198</c:v>
                </c:pt>
                <c:pt idx="4926">
                  <c:v>-52.019999999997196</c:v>
                </c:pt>
                <c:pt idx="4927">
                  <c:v>-52.029999999997202</c:v>
                </c:pt>
                <c:pt idx="4928">
                  <c:v>-52.0399999999972</c:v>
                </c:pt>
                <c:pt idx="4929">
                  <c:v>-52.049999999997198</c:v>
                </c:pt>
                <c:pt idx="4930">
                  <c:v>-52.059999999997203</c:v>
                </c:pt>
                <c:pt idx="4931">
                  <c:v>-52.069999999997201</c:v>
                </c:pt>
                <c:pt idx="4932">
                  <c:v>-52.079999999997199</c:v>
                </c:pt>
                <c:pt idx="4933">
                  <c:v>-52.089999999997197</c:v>
                </c:pt>
                <c:pt idx="4934">
                  <c:v>-52.099999999997202</c:v>
                </c:pt>
                <c:pt idx="4935">
                  <c:v>-52.1099999999972</c:v>
                </c:pt>
                <c:pt idx="4936">
                  <c:v>-52.119999999997198</c:v>
                </c:pt>
                <c:pt idx="4937">
                  <c:v>-52.129999999997203</c:v>
                </c:pt>
                <c:pt idx="4938">
                  <c:v>-52.139999999997201</c:v>
                </c:pt>
                <c:pt idx="4939">
                  <c:v>-52.149999999997199</c:v>
                </c:pt>
                <c:pt idx="4940">
                  <c:v>-52.159999999997197</c:v>
                </c:pt>
                <c:pt idx="4941">
                  <c:v>-52.169999999997202</c:v>
                </c:pt>
                <c:pt idx="4942">
                  <c:v>-52.1799999999972</c:v>
                </c:pt>
                <c:pt idx="4943">
                  <c:v>-52.189999999997099</c:v>
                </c:pt>
                <c:pt idx="4944">
                  <c:v>-52.199999999997097</c:v>
                </c:pt>
                <c:pt idx="4945">
                  <c:v>-52.209999999997102</c:v>
                </c:pt>
                <c:pt idx="4946">
                  <c:v>-52.2199999999971</c:v>
                </c:pt>
                <c:pt idx="4947">
                  <c:v>-52.229999999997098</c:v>
                </c:pt>
                <c:pt idx="4948">
                  <c:v>-52.239999999997103</c:v>
                </c:pt>
                <c:pt idx="4949">
                  <c:v>-52.249999999997101</c:v>
                </c:pt>
                <c:pt idx="4950">
                  <c:v>-52.259999999997099</c:v>
                </c:pt>
                <c:pt idx="4951">
                  <c:v>-52.269999999997097</c:v>
                </c:pt>
                <c:pt idx="4952">
                  <c:v>-52.279999999997102</c:v>
                </c:pt>
                <c:pt idx="4953">
                  <c:v>-52.2899999999971</c:v>
                </c:pt>
                <c:pt idx="4954">
                  <c:v>-52.299999999997098</c:v>
                </c:pt>
                <c:pt idx="4955">
                  <c:v>-52.309999999997103</c:v>
                </c:pt>
                <c:pt idx="4956">
                  <c:v>-52.319999999997101</c:v>
                </c:pt>
                <c:pt idx="4957">
                  <c:v>-52.329999999997099</c:v>
                </c:pt>
                <c:pt idx="4958">
                  <c:v>-52.339999999997097</c:v>
                </c:pt>
                <c:pt idx="4959">
                  <c:v>-52.349999999997102</c:v>
                </c:pt>
                <c:pt idx="4960">
                  <c:v>-52.3599999999971</c:v>
                </c:pt>
                <c:pt idx="4961">
                  <c:v>-52.369999999997098</c:v>
                </c:pt>
                <c:pt idx="4962">
                  <c:v>-52.379999999997104</c:v>
                </c:pt>
                <c:pt idx="4963">
                  <c:v>-51.379999999997104</c:v>
                </c:pt>
                <c:pt idx="4964">
                  <c:v>-51.389999999997102</c:v>
                </c:pt>
                <c:pt idx="4965">
                  <c:v>-51.3999999999971</c:v>
                </c:pt>
                <c:pt idx="4966">
                  <c:v>-51.409999999997098</c:v>
                </c:pt>
                <c:pt idx="4967">
                  <c:v>-51.419999999997103</c:v>
                </c:pt>
                <c:pt idx="4968">
                  <c:v>-51.429999999997101</c:v>
                </c:pt>
                <c:pt idx="4969">
                  <c:v>-51.439999999997099</c:v>
                </c:pt>
                <c:pt idx="4970">
                  <c:v>-51.449999999997097</c:v>
                </c:pt>
                <c:pt idx="4971">
                  <c:v>-51.459999999997102</c:v>
                </c:pt>
                <c:pt idx="4972">
                  <c:v>-51.4699999999971</c:v>
                </c:pt>
                <c:pt idx="4973">
                  <c:v>-51.479999999997098</c:v>
                </c:pt>
                <c:pt idx="4974">
                  <c:v>-51.489999999997103</c:v>
                </c:pt>
                <c:pt idx="4975">
                  <c:v>-51.499999999997101</c:v>
                </c:pt>
                <c:pt idx="4976">
                  <c:v>-51.509999999997099</c:v>
                </c:pt>
                <c:pt idx="4977">
                  <c:v>-51.519999999997097</c:v>
                </c:pt>
                <c:pt idx="4978">
                  <c:v>-51.529999999997102</c:v>
                </c:pt>
                <c:pt idx="4979">
                  <c:v>-51.5399999999971</c:v>
                </c:pt>
                <c:pt idx="4980">
                  <c:v>-51.549999999997098</c:v>
                </c:pt>
                <c:pt idx="4981">
                  <c:v>-51.559999999997103</c:v>
                </c:pt>
                <c:pt idx="4982">
                  <c:v>-51.569999999997101</c:v>
                </c:pt>
                <c:pt idx="4983">
                  <c:v>-51.579999999997099</c:v>
                </c:pt>
                <c:pt idx="4984">
                  <c:v>-51.589999999997097</c:v>
                </c:pt>
                <c:pt idx="4985">
                  <c:v>-51.599999999997102</c:v>
                </c:pt>
                <c:pt idx="4986">
                  <c:v>-51.6099999999971</c:v>
                </c:pt>
                <c:pt idx="4987">
                  <c:v>-51.619999999997098</c:v>
                </c:pt>
                <c:pt idx="4988">
                  <c:v>-51.629999999997104</c:v>
                </c:pt>
                <c:pt idx="4989">
                  <c:v>-51.639999999997102</c:v>
                </c:pt>
                <c:pt idx="4990">
                  <c:v>-51.6499999999971</c:v>
                </c:pt>
                <c:pt idx="4991">
                  <c:v>-51.659999999997098</c:v>
                </c:pt>
                <c:pt idx="4992">
                  <c:v>-51.669999999997103</c:v>
                </c:pt>
                <c:pt idx="4993">
                  <c:v>-51.679999999997101</c:v>
                </c:pt>
                <c:pt idx="4994">
                  <c:v>-51.689999999996999</c:v>
                </c:pt>
                <c:pt idx="4995">
                  <c:v>-51.699999999996997</c:v>
                </c:pt>
                <c:pt idx="4996">
                  <c:v>-51.709999999997002</c:v>
                </c:pt>
                <c:pt idx="4997">
                  <c:v>-51.719999999997</c:v>
                </c:pt>
                <c:pt idx="4998">
                  <c:v>-51.729999999996998</c:v>
                </c:pt>
                <c:pt idx="4999">
                  <c:v>-51.739999999997003</c:v>
                </c:pt>
                <c:pt idx="5000">
                  <c:v>-51.749999999997002</c:v>
                </c:pt>
                <c:pt idx="5001">
                  <c:v>-51.759999999997</c:v>
                </c:pt>
                <c:pt idx="5002">
                  <c:v>-51.769999999996998</c:v>
                </c:pt>
                <c:pt idx="5003">
                  <c:v>-51.779999999997003</c:v>
                </c:pt>
                <c:pt idx="5004">
                  <c:v>-51.789999999997001</c:v>
                </c:pt>
                <c:pt idx="5005">
                  <c:v>-51.799999999996999</c:v>
                </c:pt>
                <c:pt idx="5006">
                  <c:v>-51.809999999996997</c:v>
                </c:pt>
                <c:pt idx="5007">
                  <c:v>-51.819999999997002</c:v>
                </c:pt>
                <c:pt idx="5008">
                  <c:v>-51.829999999997</c:v>
                </c:pt>
                <c:pt idx="5009">
                  <c:v>-51.839999999996998</c:v>
                </c:pt>
                <c:pt idx="5010">
                  <c:v>-51.849999999997003</c:v>
                </c:pt>
                <c:pt idx="5011">
                  <c:v>-51.859999999997001</c:v>
                </c:pt>
                <c:pt idx="5012">
                  <c:v>-51.869999999996999</c:v>
                </c:pt>
                <c:pt idx="5013">
                  <c:v>-51.879999999996997</c:v>
                </c:pt>
                <c:pt idx="5014">
                  <c:v>-51.889999999997002</c:v>
                </c:pt>
                <c:pt idx="5015">
                  <c:v>-51.899999999997</c:v>
                </c:pt>
                <c:pt idx="5016">
                  <c:v>-51.909999999996998</c:v>
                </c:pt>
                <c:pt idx="5017">
                  <c:v>-51.919999999997003</c:v>
                </c:pt>
                <c:pt idx="5018">
                  <c:v>-51.929999999997001</c:v>
                </c:pt>
                <c:pt idx="5019">
                  <c:v>-51.939999999996999</c:v>
                </c:pt>
                <c:pt idx="5020">
                  <c:v>-51.949999999996997</c:v>
                </c:pt>
                <c:pt idx="5021">
                  <c:v>-51.959999999997002</c:v>
                </c:pt>
                <c:pt idx="5022">
                  <c:v>-51.969999999997</c:v>
                </c:pt>
                <c:pt idx="5023">
                  <c:v>-51.979999999996998</c:v>
                </c:pt>
                <c:pt idx="5024">
                  <c:v>-51.989999999997003</c:v>
                </c:pt>
                <c:pt idx="5025">
                  <c:v>-51.999999999997002</c:v>
                </c:pt>
                <c:pt idx="5026">
                  <c:v>-52.009999999997</c:v>
                </c:pt>
                <c:pt idx="5027">
                  <c:v>-52.019999999996998</c:v>
                </c:pt>
                <c:pt idx="5028">
                  <c:v>-52.029999999997003</c:v>
                </c:pt>
                <c:pt idx="5029">
                  <c:v>-52.039999999997001</c:v>
                </c:pt>
                <c:pt idx="5030">
                  <c:v>-52.049999999996999</c:v>
                </c:pt>
                <c:pt idx="5031">
                  <c:v>-52.059999999996997</c:v>
                </c:pt>
                <c:pt idx="5032">
                  <c:v>-52.069999999997002</c:v>
                </c:pt>
                <c:pt idx="5033">
                  <c:v>-52.079999999997</c:v>
                </c:pt>
                <c:pt idx="5034">
                  <c:v>-52.089999999996998</c:v>
                </c:pt>
                <c:pt idx="5035">
                  <c:v>-52.099999999997003</c:v>
                </c:pt>
                <c:pt idx="5036">
                  <c:v>-52.109999999997001</c:v>
                </c:pt>
                <c:pt idx="5037">
                  <c:v>-52.119999999996999</c:v>
                </c:pt>
                <c:pt idx="5038">
                  <c:v>-52.129999999996997</c:v>
                </c:pt>
                <c:pt idx="5039">
                  <c:v>-52.139999999997002</c:v>
                </c:pt>
                <c:pt idx="5040">
                  <c:v>-52.149999999997</c:v>
                </c:pt>
                <c:pt idx="5041">
                  <c:v>-52.159999999996998</c:v>
                </c:pt>
                <c:pt idx="5042">
                  <c:v>-52.169999999997003</c:v>
                </c:pt>
                <c:pt idx="5043">
                  <c:v>-52.179999999997001</c:v>
                </c:pt>
                <c:pt idx="5044">
                  <c:v>-52.1899999999969</c:v>
                </c:pt>
                <c:pt idx="5045">
                  <c:v>-52.199999999996898</c:v>
                </c:pt>
                <c:pt idx="5046">
                  <c:v>-52.209999999996903</c:v>
                </c:pt>
                <c:pt idx="5047">
                  <c:v>-52.219999999996901</c:v>
                </c:pt>
                <c:pt idx="5048">
                  <c:v>-52.229999999996899</c:v>
                </c:pt>
                <c:pt idx="5049">
                  <c:v>-52.239999999996897</c:v>
                </c:pt>
                <c:pt idx="5050">
                  <c:v>-52.249999999996902</c:v>
                </c:pt>
                <c:pt idx="5051">
                  <c:v>-51.249999999996902</c:v>
                </c:pt>
                <c:pt idx="5052">
                  <c:v>-51.2599999999969</c:v>
                </c:pt>
                <c:pt idx="5053">
                  <c:v>-51.269999999996898</c:v>
                </c:pt>
                <c:pt idx="5054">
                  <c:v>-51.279999999996903</c:v>
                </c:pt>
                <c:pt idx="5055">
                  <c:v>-51.289999999996901</c:v>
                </c:pt>
                <c:pt idx="5056">
                  <c:v>-51.299999999996899</c:v>
                </c:pt>
                <c:pt idx="5057">
                  <c:v>-51.309999999996897</c:v>
                </c:pt>
                <c:pt idx="5058">
                  <c:v>-51.319999999996902</c:v>
                </c:pt>
                <c:pt idx="5059">
                  <c:v>-51.3299999999969</c:v>
                </c:pt>
                <c:pt idx="5060">
                  <c:v>-51.339999999996898</c:v>
                </c:pt>
                <c:pt idx="5061">
                  <c:v>-51.349999999996903</c:v>
                </c:pt>
                <c:pt idx="5062">
                  <c:v>-51.359999999996901</c:v>
                </c:pt>
                <c:pt idx="5063">
                  <c:v>-51.369999999996899</c:v>
                </c:pt>
                <c:pt idx="5064">
                  <c:v>-51.379999999996897</c:v>
                </c:pt>
                <c:pt idx="5065">
                  <c:v>-51.389999999996903</c:v>
                </c:pt>
                <c:pt idx="5066">
                  <c:v>-51.399999999996901</c:v>
                </c:pt>
                <c:pt idx="5067">
                  <c:v>-51.409999999996899</c:v>
                </c:pt>
                <c:pt idx="5068">
                  <c:v>-51.419999999996897</c:v>
                </c:pt>
                <c:pt idx="5069">
                  <c:v>-51.429999999996902</c:v>
                </c:pt>
                <c:pt idx="5070">
                  <c:v>-51.4399999999969</c:v>
                </c:pt>
                <c:pt idx="5071">
                  <c:v>-51.449999999996898</c:v>
                </c:pt>
                <c:pt idx="5072">
                  <c:v>-51.459999999996903</c:v>
                </c:pt>
                <c:pt idx="5073">
                  <c:v>-51.469999999996901</c:v>
                </c:pt>
                <c:pt idx="5074">
                  <c:v>-51.479999999996899</c:v>
                </c:pt>
                <c:pt idx="5075">
                  <c:v>-51.489999999996897</c:v>
                </c:pt>
                <c:pt idx="5076">
                  <c:v>-51.499999999996902</c:v>
                </c:pt>
                <c:pt idx="5077">
                  <c:v>-51.5099999999969</c:v>
                </c:pt>
                <c:pt idx="5078">
                  <c:v>-51.519999999996898</c:v>
                </c:pt>
                <c:pt idx="5079">
                  <c:v>-51.529999999996903</c:v>
                </c:pt>
                <c:pt idx="5080">
                  <c:v>-51.539999999996901</c:v>
                </c:pt>
                <c:pt idx="5081">
                  <c:v>-51.549999999996899</c:v>
                </c:pt>
                <c:pt idx="5082">
                  <c:v>-51.559999999996897</c:v>
                </c:pt>
                <c:pt idx="5083">
                  <c:v>-51.569999999996902</c:v>
                </c:pt>
                <c:pt idx="5084">
                  <c:v>-51.5799999999969</c:v>
                </c:pt>
                <c:pt idx="5085">
                  <c:v>-51.589999999996898</c:v>
                </c:pt>
                <c:pt idx="5086">
                  <c:v>-51.599999999996903</c:v>
                </c:pt>
                <c:pt idx="5087">
                  <c:v>-51.609999999996901</c:v>
                </c:pt>
                <c:pt idx="5088">
                  <c:v>-51.619999999996899</c:v>
                </c:pt>
                <c:pt idx="5089">
                  <c:v>-51.629999999996897</c:v>
                </c:pt>
                <c:pt idx="5090">
                  <c:v>-51.639999999996903</c:v>
                </c:pt>
                <c:pt idx="5091">
                  <c:v>-51.649999999996901</c:v>
                </c:pt>
                <c:pt idx="5092">
                  <c:v>-51.659999999996899</c:v>
                </c:pt>
                <c:pt idx="5093">
                  <c:v>-51.669999999996897</c:v>
                </c:pt>
                <c:pt idx="5094">
                  <c:v>-51.679999999996902</c:v>
                </c:pt>
                <c:pt idx="5095">
                  <c:v>-51.6899999999969</c:v>
                </c:pt>
                <c:pt idx="5096">
                  <c:v>-51.699999999996798</c:v>
                </c:pt>
                <c:pt idx="5097">
                  <c:v>-51.709999999996803</c:v>
                </c:pt>
                <c:pt idx="5098">
                  <c:v>-51.719999999996801</c:v>
                </c:pt>
                <c:pt idx="5099">
                  <c:v>-51.729999999996799</c:v>
                </c:pt>
                <c:pt idx="5100">
                  <c:v>-51.739999999996797</c:v>
                </c:pt>
                <c:pt idx="5101">
                  <c:v>-51.749999999996803</c:v>
                </c:pt>
                <c:pt idx="5102">
                  <c:v>-51.759999999996801</c:v>
                </c:pt>
                <c:pt idx="5103">
                  <c:v>-51.769999999996799</c:v>
                </c:pt>
                <c:pt idx="5104">
                  <c:v>-51.779999999996797</c:v>
                </c:pt>
                <c:pt idx="5105">
                  <c:v>-51.789999999996802</c:v>
                </c:pt>
                <c:pt idx="5106">
                  <c:v>-51.7999999999968</c:v>
                </c:pt>
                <c:pt idx="5107">
                  <c:v>-51.809999999996798</c:v>
                </c:pt>
                <c:pt idx="5108">
                  <c:v>-51.819999999996803</c:v>
                </c:pt>
                <c:pt idx="5109">
                  <c:v>-51.829999999996801</c:v>
                </c:pt>
                <c:pt idx="5110">
                  <c:v>-51.839999999996799</c:v>
                </c:pt>
                <c:pt idx="5111">
                  <c:v>-51.849999999996797</c:v>
                </c:pt>
                <c:pt idx="5112">
                  <c:v>-51.859999999996802</c:v>
                </c:pt>
                <c:pt idx="5113">
                  <c:v>-51.8699999999968</c:v>
                </c:pt>
                <c:pt idx="5114">
                  <c:v>-51.879999999996798</c:v>
                </c:pt>
                <c:pt idx="5115">
                  <c:v>-51.889999999996803</c:v>
                </c:pt>
                <c:pt idx="5116">
                  <c:v>-51.899999999996801</c:v>
                </c:pt>
                <c:pt idx="5117">
                  <c:v>-51.909999999996799</c:v>
                </c:pt>
                <c:pt idx="5118">
                  <c:v>-51.919999999996797</c:v>
                </c:pt>
                <c:pt idx="5119">
                  <c:v>-51.929999999996802</c:v>
                </c:pt>
                <c:pt idx="5120">
                  <c:v>-51.9399999999968</c:v>
                </c:pt>
                <c:pt idx="5121">
                  <c:v>-51.949999999996798</c:v>
                </c:pt>
                <c:pt idx="5122">
                  <c:v>-51.959999999996803</c:v>
                </c:pt>
                <c:pt idx="5123">
                  <c:v>-51.969999999996801</c:v>
                </c:pt>
                <c:pt idx="5124">
                  <c:v>-51.979999999996799</c:v>
                </c:pt>
                <c:pt idx="5125">
                  <c:v>-51.989999999996797</c:v>
                </c:pt>
                <c:pt idx="5126">
                  <c:v>-51.999999999996803</c:v>
                </c:pt>
                <c:pt idx="5127">
                  <c:v>-52.009999999996801</c:v>
                </c:pt>
                <c:pt idx="5128">
                  <c:v>-52.019999999996799</c:v>
                </c:pt>
                <c:pt idx="5129">
                  <c:v>-52.029999999996797</c:v>
                </c:pt>
                <c:pt idx="5130">
                  <c:v>-52.039999999996802</c:v>
                </c:pt>
                <c:pt idx="5131">
                  <c:v>-52.0499999999968</c:v>
                </c:pt>
                <c:pt idx="5132">
                  <c:v>-52.059999999996798</c:v>
                </c:pt>
                <c:pt idx="5133">
                  <c:v>-52.069999999996803</c:v>
                </c:pt>
                <c:pt idx="5134">
                  <c:v>-52.079999999996801</c:v>
                </c:pt>
                <c:pt idx="5135">
                  <c:v>-52.089999999996799</c:v>
                </c:pt>
                <c:pt idx="5136">
                  <c:v>-52.099999999996797</c:v>
                </c:pt>
                <c:pt idx="5137">
                  <c:v>-52.109999999996802</c:v>
                </c:pt>
                <c:pt idx="5138">
                  <c:v>-52.1199999999968</c:v>
                </c:pt>
                <c:pt idx="5139">
                  <c:v>-51.1199999999968</c:v>
                </c:pt>
                <c:pt idx="5140">
                  <c:v>-51.129999999996798</c:v>
                </c:pt>
                <c:pt idx="5141">
                  <c:v>-51.139999999996803</c:v>
                </c:pt>
                <c:pt idx="5142">
                  <c:v>-51.149999999996801</c:v>
                </c:pt>
                <c:pt idx="5143">
                  <c:v>-51.159999999996799</c:v>
                </c:pt>
                <c:pt idx="5144">
                  <c:v>-51.169999999996797</c:v>
                </c:pt>
                <c:pt idx="5145">
                  <c:v>-51.179999999996802</c:v>
                </c:pt>
                <c:pt idx="5146">
                  <c:v>-51.1899999999968</c:v>
                </c:pt>
                <c:pt idx="5147">
                  <c:v>-51.199999999996699</c:v>
                </c:pt>
                <c:pt idx="5148">
                  <c:v>-51.209999999996697</c:v>
                </c:pt>
                <c:pt idx="5149">
                  <c:v>-51.219999999996702</c:v>
                </c:pt>
                <c:pt idx="5150">
                  <c:v>-51.2299999999967</c:v>
                </c:pt>
                <c:pt idx="5151">
                  <c:v>-51.239999999996698</c:v>
                </c:pt>
                <c:pt idx="5152">
                  <c:v>-51.249999999996703</c:v>
                </c:pt>
                <c:pt idx="5153">
                  <c:v>-51.259999999996701</c:v>
                </c:pt>
                <c:pt idx="5154">
                  <c:v>-51.269999999996699</c:v>
                </c:pt>
                <c:pt idx="5155">
                  <c:v>-51.279999999996697</c:v>
                </c:pt>
                <c:pt idx="5156">
                  <c:v>-51.289999999996702</c:v>
                </c:pt>
                <c:pt idx="5157">
                  <c:v>-51.2999999999967</c:v>
                </c:pt>
                <c:pt idx="5158">
                  <c:v>-51.309999999996698</c:v>
                </c:pt>
                <c:pt idx="5159">
                  <c:v>-51.319999999996703</c:v>
                </c:pt>
                <c:pt idx="5160">
                  <c:v>-51.329999999996701</c:v>
                </c:pt>
                <c:pt idx="5161">
                  <c:v>-51.339999999996699</c:v>
                </c:pt>
                <c:pt idx="5162">
                  <c:v>-51.349999999996697</c:v>
                </c:pt>
                <c:pt idx="5163">
                  <c:v>-51.359999999996703</c:v>
                </c:pt>
                <c:pt idx="5164">
                  <c:v>-51.369999999996701</c:v>
                </c:pt>
                <c:pt idx="5165">
                  <c:v>-51.379999999996699</c:v>
                </c:pt>
                <c:pt idx="5166">
                  <c:v>-51.389999999996697</c:v>
                </c:pt>
                <c:pt idx="5167">
                  <c:v>-51.399999999996702</c:v>
                </c:pt>
                <c:pt idx="5168">
                  <c:v>-51.4099999999967</c:v>
                </c:pt>
                <c:pt idx="5169">
                  <c:v>-51.419999999996698</c:v>
                </c:pt>
                <c:pt idx="5170">
                  <c:v>-51.429999999996703</c:v>
                </c:pt>
                <c:pt idx="5171">
                  <c:v>-51.439999999996701</c:v>
                </c:pt>
                <c:pt idx="5172">
                  <c:v>-51.449999999996699</c:v>
                </c:pt>
                <c:pt idx="5173">
                  <c:v>-51.459999999996697</c:v>
                </c:pt>
                <c:pt idx="5174">
                  <c:v>-51.469999999996702</c:v>
                </c:pt>
                <c:pt idx="5175">
                  <c:v>-51.4799999999967</c:v>
                </c:pt>
                <c:pt idx="5176">
                  <c:v>-51.489999999996698</c:v>
                </c:pt>
                <c:pt idx="5177">
                  <c:v>-51.499999999996703</c:v>
                </c:pt>
                <c:pt idx="5178">
                  <c:v>-51.509999999996701</c:v>
                </c:pt>
                <c:pt idx="5179">
                  <c:v>-51.519999999996699</c:v>
                </c:pt>
                <c:pt idx="5180">
                  <c:v>-51.529999999996697</c:v>
                </c:pt>
                <c:pt idx="5181">
                  <c:v>-51.539999999996702</c:v>
                </c:pt>
                <c:pt idx="5182">
                  <c:v>-51.5499999999967</c:v>
                </c:pt>
                <c:pt idx="5183">
                  <c:v>-51.559999999996698</c:v>
                </c:pt>
                <c:pt idx="5184">
                  <c:v>-51.569999999996703</c:v>
                </c:pt>
                <c:pt idx="5185">
                  <c:v>-51.579999999996701</c:v>
                </c:pt>
                <c:pt idx="5186">
                  <c:v>-51.589999999996699</c:v>
                </c:pt>
                <c:pt idx="5187">
                  <c:v>-51.599999999996697</c:v>
                </c:pt>
                <c:pt idx="5188">
                  <c:v>-51.609999999996703</c:v>
                </c:pt>
                <c:pt idx="5189">
                  <c:v>-51.619999999996701</c:v>
                </c:pt>
                <c:pt idx="5190">
                  <c:v>-51.629999999996699</c:v>
                </c:pt>
                <c:pt idx="5191">
                  <c:v>-51.639999999996697</c:v>
                </c:pt>
                <c:pt idx="5192">
                  <c:v>-51.649999999996702</c:v>
                </c:pt>
                <c:pt idx="5193">
                  <c:v>-51.6599999999967</c:v>
                </c:pt>
                <c:pt idx="5194">
                  <c:v>-51.669999999996698</c:v>
                </c:pt>
                <c:pt idx="5195">
                  <c:v>-51.679999999996703</c:v>
                </c:pt>
                <c:pt idx="5196">
                  <c:v>-51.689999999996701</c:v>
                </c:pt>
                <c:pt idx="5197">
                  <c:v>-51.699999999996599</c:v>
                </c:pt>
                <c:pt idx="5198">
                  <c:v>-51.709999999996597</c:v>
                </c:pt>
                <c:pt idx="5199">
                  <c:v>-51.719999999996602</c:v>
                </c:pt>
                <c:pt idx="5200">
                  <c:v>-51.7299999999966</c:v>
                </c:pt>
                <c:pt idx="5201">
                  <c:v>-51.739999999996598</c:v>
                </c:pt>
                <c:pt idx="5202">
                  <c:v>-51.749999999996597</c:v>
                </c:pt>
                <c:pt idx="5203">
                  <c:v>-51.759999999996602</c:v>
                </c:pt>
                <c:pt idx="5204">
                  <c:v>-51.7699999999966</c:v>
                </c:pt>
                <c:pt idx="5205">
                  <c:v>-51.779999999996598</c:v>
                </c:pt>
                <c:pt idx="5206">
                  <c:v>-51.789999999996603</c:v>
                </c:pt>
                <c:pt idx="5207">
                  <c:v>-51.799999999996601</c:v>
                </c:pt>
                <c:pt idx="5208">
                  <c:v>-51.809999999996599</c:v>
                </c:pt>
                <c:pt idx="5209">
                  <c:v>-51.819999999996597</c:v>
                </c:pt>
                <c:pt idx="5210">
                  <c:v>-51.829999999996602</c:v>
                </c:pt>
                <c:pt idx="5211">
                  <c:v>-51.8399999999966</c:v>
                </c:pt>
                <c:pt idx="5212">
                  <c:v>-51.849999999996598</c:v>
                </c:pt>
                <c:pt idx="5213">
                  <c:v>-51.859999999996603</c:v>
                </c:pt>
                <c:pt idx="5214">
                  <c:v>-51.869999999996601</c:v>
                </c:pt>
                <c:pt idx="5215">
                  <c:v>-51.879999999996599</c:v>
                </c:pt>
                <c:pt idx="5216">
                  <c:v>-51.889999999996597</c:v>
                </c:pt>
                <c:pt idx="5217">
                  <c:v>-51.899999999996602</c:v>
                </c:pt>
                <c:pt idx="5218">
                  <c:v>-51.9099999999966</c:v>
                </c:pt>
                <c:pt idx="5219">
                  <c:v>-51.919999999996598</c:v>
                </c:pt>
                <c:pt idx="5220">
                  <c:v>-51.929999999996603</c:v>
                </c:pt>
                <c:pt idx="5221">
                  <c:v>-51.939999999996601</c:v>
                </c:pt>
                <c:pt idx="5222">
                  <c:v>-51.949999999996599</c:v>
                </c:pt>
                <c:pt idx="5223">
                  <c:v>-51.959999999996597</c:v>
                </c:pt>
                <c:pt idx="5224">
                  <c:v>-51.969999999996602</c:v>
                </c:pt>
                <c:pt idx="5225">
                  <c:v>-51.9799999999966</c:v>
                </c:pt>
                <c:pt idx="5226">
                  <c:v>-51.989999999996598</c:v>
                </c:pt>
                <c:pt idx="5227">
                  <c:v>-50.989999999996598</c:v>
                </c:pt>
                <c:pt idx="5228">
                  <c:v>-50.999999999996597</c:v>
                </c:pt>
                <c:pt idx="5229">
                  <c:v>-51.009999999996602</c:v>
                </c:pt>
                <c:pt idx="5230">
                  <c:v>-51.0199999999966</c:v>
                </c:pt>
                <c:pt idx="5231">
                  <c:v>-51.029999999996598</c:v>
                </c:pt>
                <c:pt idx="5232">
                  <c:v>-51.039999999996603</c:v>
                </c:pt>
                <c:pt idx="5233">
                  <c:v>-51.049999999996601</c:v>
                </c:pt>
                <c:pt idx="5234">
                  <c:v>-51.059999999996599</c:v>
                </c:pt>
                <c:pt idx="5235">
                  <c:v>-51.069999999996597</c:v>
                </c:pt>
                <c:pt idx="5236">
                  <c:v>-51.079999999996602</c:v>
                </c:pt>
                <c:pt idx="5237">
                  <c:v>-51.0899999999966</c:v>
                </c:pt>
                <c:pt idx="5238">
                  <c:v>-51.099999999996598</c:v>
                </c:pt>
                <c:pt idx="5239">
                  <c:v>-51.109999999996603</c:v>
                </c:pt>
                <c:pt idx="5240">
                  <c:v>-51.119999999996601</c:v>
                </c:pt>
                <c:pt idx="5241">
                  <c:v>-51.129999999996599</c:v>
                </c:pt>
                <c:pt idx="5242">
                  <c:v>-51.139999999996597</c:v>
                </c:pt>
                <c:pt idx="5243">
                  <c:v>-51.149999999996602</c:v>
                </c:pt>
                <c:pt idx="5244">
                  <c:v>-51.1599999999966</c:v>
                </c:pt>
                <c:pt idx="5245">
                  <c:v>-51.169999999996598</c:v>
                </c:pt>
                <c:pt idx="5246">
                  <c:v>-51.179999999996603</c:v>
                </c:pt>
                <c:pt idx="5247">
                  <c:v>-51.189999999996601</c:v>
                </c:pt>
                <c:pt idx="5248">
                  <c:v>-51.199999999996599</c:v>
                </c:pt>
                <c:pt idx="5249">
                  <c:v>-51.209999999996498</c:v>
                </c:pt>
                <c:pt idx="5250">
                  <c:v>-51.219999999996503</c:v>
                </c:pt>
                <c:pt idx="5251">
                  <c:v>-51.229999999996501</c:v>
                </c:pt>
                <c:pt idx="5252">
                  <c:v>-51.239999999996499</c:v>
                </c:pt>
                <c:pt idx="5253">
                  <c:v>-51.249999999996497</c:v>
                </c:pt>
                <c:pt idx="5254">
                  <c:v>-51.259999999996502</c:v>
                </c:pt>
                <c:pt idx="5255">
                  <c:v>-51.2699999999965</c:v>
                </c:pt>
                <c:pt idx="5256">
                  <c:v>-51.279999999996498</c:v>
                </c:pt>
                <c:pt idx="5257">
                  <c:v>-51.289999999996503</c:v>
                </c:pt>
                <c:pt idx="5258">
                  <c:v>-51.299999999996501</c:v>
                </c:pt>
                <c:pt idx="5259">
                  <c:v>-51.309999999996499</c:v>
                </c:pt>
                <c:pt idx="5260">
                  <c:v>-51.319999999996497</c:v>
                </c:pt>
                <c:pt idx="5261">
                  <c:v>-51.329999999996502</c:v>
                </c:pt>
                <c:pt idx="5262">
                  <c:v>-51.3399999999965</c:v>
                </c:pt>
                <c:pt idx="5263">
                  <c:v>-51.349999999996498</c:v>
                </c:pt>
                <c:pt idx="5264">
                  <c:v>-51.359999999996496</c:v>
                </c:pt>
                <c:pt idx="5265">
                  <c:v>-51.369999999996502</c:v>
                </c:pt>
                <c:pt idx="5266">
                  <c:v>-51.3799999999965</c:v>
                </c:pt>
                <c:pt idx="5267">
                  <c:v>-51.389999999996498</c:v>
                </c:pt>
                <c:pt idx="5268">
                  <c:v>-51.399999999996503</c:v>
                </c:pt>
                <c:pt idx="5269">
                  <c:v>-51.409999999996501</c:v>
                </c:pt>
                <c:pt idx="5270">
                  <c:v>-51.419999999996499</c:v>
                </c:pt>
                <c:pt idx="5271">
                  <c:v>-51.429999999996497</c:v>
                </c:pt>
                <c:pt idx="5272">
                  <c:v>-51.439999999996502</c:v>
                </c:pt>
                <c:pt idx="5273">
                  <c:v>-51.4499999999965</c:v>
                </c:pt>
                <c:pt idx="5274">
                  <c:v>-51.459999999996498</c:v>
                </c:pt>
                <c:pt idx="5275">
                  <c:v>-51.469999999996503</c:v>
                </c:pt>
                <c:pt idx="5276">
                  <c:v>-51.479999999996501</c:v>
                </c:pt>
                <c:pt idx="5277">
                  <c:v>-51.489999999996499</c:v>
                </c:pt>
                <c:pt idx="5278">
                  <c:v>-51.499999999996497</c:v>
                </c:pt>
                <c:pt idx="5279">
                  <c:v>-51.509999999996502</c:v>
                </c:pt>
                <c:pt idx="5280">
                  <c:v>-51.5199999999965</c:v>
                </c:pt>
                <c:pt idx="5281">
                  <c:v>-51.529999999996498</c:v>
                </c:pt>
                <c:pt idx="5282">
                  <c:v>-51.539999999996503</c:v>
                </c:pt>
                <c:pt idx="5283">
                  <c:v>-51.549999999996501</c:v>
                </c:pt>
                <c:pt idx="5284">
                  <c:v>-51.559999999996499</c:v>
                </c:pt>
                <c:pt idx="5285">
                  <c:v>-51.569999999996497</c:v>
                </c:pt>
                <c:pt idx="5286">
                  <c:v>-51.579999999996502</c:v>
                </c:pt>
                <c:pt idx="5287">
                  <c:v>-51.5899999999965</c:v>
                </c:pt>
                <c:pt idx="5288">
                  <c:v>-51.599999999996498</c:v>
                </c:pt>
                <c:pt idx="5289">
                  <c:v>-51.609999999996496</c:v>
                </c:pt>
                <c:pt idx="5290">
                  <c:v>-51.619999999996502</c:v>
                </c:pt>
                <c:pt idx="5291">
                  <c:v>-51.6299999999965</c:v>
                </c:pt>
                <c:pt idx="5292">
                  <c:v>-51.639999999996498</c:v>
                </c:pt>
                <c:pt idx="5293">
                  <c:v>-51.649999999996503</c:v>
                </c:pt>
                <c:pt idx="5294">
                  <c:v>-51.659999999996501</c:v>
                </c:pt>
                <c:pt idx="5295">
                  <c:v>-51.669999999996499</c:v>
                </c:pt>
                <c:pt idx="5296">
                  <c:v>-51.679999999996497</c:v>
                </c:pt>
                <c:pt idx="5297">
                  <c:v>-51.689999999996502</c:v>
                </c:pt>
                <c:pt idx="5298">
                  <c:v>-51.6999999999965</c:v>
                </c:pt>
                <c:pt idx="5299">
                  <c:v>-51.709999999996398</c:v>
                </c:pt>
                <c:pt idx="5300">
                  <c:v>-51.719999999996404</c:v>
                </c:pt>
                <c:pt idx="5301">
                  <c:v>-51.729999999996402</c:v>
                </c:pt>
                <c:pt idx="5302">
                  <c:v>-51.7399999999964</c:v>
                </c:pt>
                <c:pt idx="5303">
                  <c:v>-51.749999999996398</c:v>
                </c:pt>
                <c:pt idx="5304">
                  <c:v>-51.759999999996403</c:v>
                </c:pt>
                <c:pt idx="5305">
                  <c:v>-51.769999999996401</c:v>
                </c:pt>
                <c:pt idx="5306">
                  <c:v>-51.779999999996399</c:v>
                </c:pt>
                <c:pt idx="5307">
                  <c:v>-51.789999999996397</c:v>
                </c:pt>
                <c:pt idx="5308">
                  <c:v>-51.799999999996402</c:v>
                </c:pt>
                <c:pt idx="5309">
                  <c:v>-51.8099999999964</c:v>
                </c:pt>
                <c:pt idx="5310">
                  <c:v>-51.819999999996398</c:v>
                </c:pt>
                <c:pt idx="5311">
                  <c:v>-51.829999999996403</c:v>
                </c:pt>
                <c:pt idx="5312">
                  <c:v>-51.839999999996401</c:v>
                </c:pt>
                <c:pt idx="5313">
                  <c:v>-51.849999999996399</c:v>
                </c:pt>
                <c:pt idx="5314">
                  <c:v>-51.859999999996397</c:v>
                </c:pt>
                <c:pt idx="5315">
                  <c:v>-50.859999999996397</c:v>
                </c:pt>
                <c:pt idx="5316">
                  <c:v>-50.869999999996402</c:v>
                </c:pt>
                <c:pt idx="5317">
                  <c:v>-50.8799999999964</c:v>
                </c:pt>
                <c:pt idx="5318">
                  <c:v>-50.889999999996398</c:v>
                </c:pt>
                <c:pt idx="5319">
                  <c:v>-50.899999999996403</c:v>
                </c:pt>
                <c:pt idx="5320">
                  <c:v>-50.909999999996401</c:v>
                </c:pt>
                <c:pt idx="5321">
                  <c:v>-50.919999999996399</c:v>
                </c:pt>
                <c:pt idx="5322">
                  <c:v>-50.929999999996397</c:v>
                </c:pt>
                <c:pt idx="5323">
                  <c:v>-50.939999999996402</c:v>
                </c:pt>
                <c:pt idx="5324">
                  <c:v>-50.9499999999964</c:v>
                </c:pt>
                <c:pt idx="5325">
                  <c:v>-50.959999999996398</c:v>
                </c:pt>
                <c:pt idx="5326">
                  <c:v>-50.969999999996404</c:v>
                </c:pt>
                <c:pt idx="5327">
                  <c:v>-50.979999999996402</c:v>
                </c:pt>
                <c:pt idx="5328">
                  <c:v>-50.9899999999964</c:v>
                </c:pt>
                <c:pt idx="5329">
                  <c:v>-50.999999999996398</c:v>
                </c:pt>
                <c:pt idx="5330">
                  <c:v>-51.009999999996403</c:v>
                </c:pt>
                <c:pt idx="5331">
                  <c:v>-51.019999999996401</c:v>
                </c:pt>
                <c:pt idx="5332">
                  <c:v>-51.029999999996399</c:v>
                </c:pt>
                <c:pt idx="5333">
                  <c:v>-51.039999999996397</c:v>
                </c:pt>
                <c:pt idx="5334">
                  <c:v>-51.049999999996402</c:v>
                </c:pt>
                <c:pt idx="5335">
                  <c:v>-51.0599999999964</c:v>
                </c:pt>
                <c:pt idx="5336">
                  <c:v>-51.069999999996398</c:v>
                </c:pt>
                <c:pt idx="5337">
                  <c:v>-51.079999999996403</c:v>
                </c:pt>
                <c:pt idx="5338">
                  <c:v>-51.089999999996401</c:v>
                </c:pt>
                <c:pt idx="5339">
                  <c:v>-51.099999999996399</c:v>
                </c:pt>
                <c:pt idx="5340">
                  <c:v>-51.109999999996397</c:v>
                </c:pt>
                <c:pt idx="5341">
                  <c:v>-51.119999999996402</c:v>
                </c:pt>
                <c:pt idx="5342">
                  <c:v>-51.1299999999964</c:v>
                </c:pt>
                <c:pt idx="5343">
                  <c:v>-51.139999999996398</c:v>
                </c:pt>
                <c:pt idx="5344">
                  <c:v>-51.149999999996403</c:v>
                </c:pt>
                <c:pt idx="5345">
                  <c:v>-51.159999999996401</c:v>
                </c:pt>
                <c:pt idx="5346">
                  <c:v>-51.169999999996399</c:v>
                </c:pt>
                <c:pt idx="5347">
                  <c:v>-51.179999999996397</c:v>
                </c:pt>
                <c:pt idx="5348">
                  <c:v>-51.189999999996402</c:v>
                </c:pt>
                <c:pt idx="5349">
                  <c:v>-51.1999999999964</c:v>
                </c:pt>
                <c:pt idx="5350">
                  <c:v>-51.209999999996299</c:v>
                </c:pt>
                <c:pt idx="5351">
                  <c:v>-51.219999999996297</c:v>
                </c:pt>
                <c:pt idx="5352">
                  <c:v>-51.229999999996302</c:v>
                </c:pt>
                <c:pt idx="5353">
                  <c:v>-51.2399999999963</c:v>
                </c:pt>
                <c:pt idx="5354">
                  <c:v>-51.249999999996298</c:v>
                </c:pt>
                <c:pt idx="5355">
                  <c:v>-51.259999999996303</c:v>
                </c:pt>
                <c:pt idx="5356">
                  <c:v>-51.269999999996301</c:v>
                </c:pt>
                <c:pt idx="5357">
                  <c:v>-51.279999999996299</c:v>
                </c:pt>
                <c:pt idx="5358">
                  <c:v>-51.289999999996297</c:v>
                </c:pt>
                <c:pt idx="5359">
                  <c:v>-51.299999999996302</c:v>
                </c:pt>
                <c:pt idx="5360">
                  <c:v>-51.3099999999963</c:v>
                </c:pt>
                <c:pt idx="5361">
                  <c:v>-51.319999999996298</c:v>
                </c:pt>
                <c:pt idx="5362">
                  <c:v>-51.329999999996303</c:v>
                </c:pt>
                <c:pt idx="5363">
                  <c:v>-51.339999999996301</c:v>
                </c:pt>
                <c:pt idx="5364">
                  <c:v>-51.349999999996299</c:v>
                </c:pt>
                <c:pt idx="5365">
                  <c:v>-51.359999999996298</c:v>
                </c:pt>
                <c:pt idx="5366">
                  <c:v>-51.369999999996303</c:v>
                </c:pt>
                <c:pt idx="5367">
                  <c:v>-51.379999999996301</c:v>
                </c:pt>
                <c:pt idx="5368">
                  <c:v>-51.389999999996299</c:v>
                </c:pt>
                <c:pt idx="5369">
                  <c:v>-51.399999999996297</c:v>
                </c:pt>
                <c:pt idx="5370">
                  <c:v>-51.409999999996302</c:v>
                </c:pt>
                <c:pt idx="5371">
                  <c:v>-51.4199999999963</c:v>
                </c:pt>
                <c:pt idx="5372">
                  <c:v>-51.429999999996298</c:v>
                </c:pt>
                <c:pt idx="5373">
                  <c:v>-51.439999999996303</c:v>
                </c:pt>
                <c:pt idx="5374">
                  <c:v>-51.449999999996301</c:v>
                </c:pt>
                <c:pt idx="5375">
                  <c:v>-51.459999999996299</c:v>
                </c:pt>
                <c:pt idx="5376">
                  <c:v>-51.469999999996297</c:v>
                </c:pt>
                <c:pt idx="5377">
                  <c:v>-51.479999999996302</c:v>
                </c:pt>
                <c:pt idx="5378">
                  <c:v>-51.4899999999963</c:v>
                </c:pt>
                <c:pt idx="5379">
                  <c:v>-51.499999999996298</c:v>
                </c:pt>
                <c:pt idx="5380">
                  <c:v>-51.509999999996303</c:v>
                </c:pt>
                <c:pt idx="5381">
                  <c:v>-51.519999999996301</c:v>
                </c:pt>
                <c:pt idx="5382">
                  <c:v>-51.529999999996299</c:v>
                </c:pt>
                <c:pt idx="5383">
                  <c:v>-51.539999999996297</c:v>
                </c:pt>
                <c:pt idx="5384">
                  <c:v>-51.549999999996302</c:v>
                </c:pt>
                <c:pt idx="5385">
                  <c:v>-51.5599999999963</c:v>
                </c:pt>
                <c:pt idx="5386">
                  <c:v>-51.569999999996298</c:v>
                </c:pt>
                <c:pt idx="5387">
                  <c:v>-51.579999999996303</c:v>
                </c:pt>
                <c:pt idx="5388">
                  <c:v>-51.589999999996301</c:v>
                </c:pt>
                <c:pt idx="5389">
                  <c:v>-51.599999999996299</c:v>
                </c:pt>
                <c:pt idx="5390">
                  <c:v>-51.609999999996298</c:v>
                </c:pt>
                <c:pt idx="5391">
                  <c:v>-51.619999999996303</c:v>
                </c:pt>
                <c:pt idx="5392">
                  <c:v>-51.629999999996301</c:v>
                </c:pt>
                <c:pt idx="5393">
                  <c:v>-51.639999999996299</c:v>
                </c:pt>
                <c:pt idx="5394">
                  <c:v>-51.649999999996297</c:v>
                </c:pt>
                <c:pt idx="5395">
                  <c:v>-51.659999999996302</c:v>
                </c:pt>
                <c:pt idx="5396">
                  <c:v>-51.6699999999963</c:v>
                </c:pt>
                <c:pt idx="5397">
                  <c:v>-51.679999999996298</c:v>
                </c:pt>
                <c:pt idx="5398">
                  <c:v>-51.689999999996303</c:v>
                </c:pt>
                <c:pt idx="5399">
                  <c:v>-51.699999999996301</c:v>
                </c:pt>
                <c:pt idx="5400">
                  <c:v>-51.709999999996199</c:v>
                </c:pt>
                <c:pt idx="5401">
                  <c:v>-51.719999999996197</c:v>
                </c:pt>
                <c:pt idx="5402">
                  <c:v>-51.729999999996203</c:v>
                </c:pt>
                <c:pt idx="5403">
                  <c:v>-50.729999999996203</c:v>
                </c:pt>
                <c:pt idx="5404">
                  <c:v>-50.739999999996201</c:v>
                </c:pt>
                <c:pt idx="5405">
                  <c:v>-50.749999999996199</c:v>
                </c:pt>
                <c:pt idx="5406">
                  <c:v>-50.759999999996197</c:v>
                </c:pt>
                <c:pt idx="5407">
                  <c:v>-50.769999999996202</c:v>
                </c:pt>
                <c:pt idx="5408">
                  <c:v>-50.7799999999962</c:v>
                </c:pt>
                <c:pt idx="5409">
                  <c:v>-50.789999999996198</c:v>
                </c:pt>
                <c:pt idx="5410">
                  <c:v>-50.799999999996203</c:v>
                </c:pt>
                <c:pt idx="5411">
                  <c:v>-50.809999999996201</c:v>
                </c:pt>
                <c:pt idx="5412">
                  <c:v>-50.819999999996199</c:v>
                </c:pt>
                <c:pt idx="5413">
                  <c:v>-50.829999999996197</c:v>
                </c:pt>
                <c:pt idx="5414">
                  <c:v>-50.839999999996202</c:v>
                </c:pt>
                <c:pt idx="5415">
                  <c:v>-50.8499999999962</c:v>
                </c:pt>
                <c:pt idx="5416">
                  <c:v>-50.859999999996198</c:v>
                </c:pt>
                <c:pt idx="5417">
                  <c:v>-50.869999999996203</c:v>
                </c:pt>
                <c:pt idx="5418">
                  <c:v>-50.879999999996201</c:v>
                </c:pt>
                <c:pt idx="5419">
                  <c:v>-50.889999999996199</c:v>
                </c:pt>
                <c:pt idx="5420">
                  <c:v>-50.899999999996197</c:v>
                </c:pt>
                <c:pt idx="5421">
                  <c:v>-50.909999999996202</c:v>
                </c:pt>
                <c:pt idx="5422">
                  <c:v>-50.9199999999962</c:v>
                </c:pt>
                <c:pt idx="5423">
                  <c:v>-50.929999999996198</c:v>
                </c:pt>
                <c:pt idx="5424">
                  <c:v>-50.939999999996203</c:v>
                </c:pt>
                <c:pt idx="5425">
                  <c:v>-50.949999999996201</c:v>
                </c:pt>
                <c:pt idx="5426">
                  <c:v>-50.959999999996199</c:v>
                </c:pt>
                <c:pt idx="5427">
                  <c:v>-50.969999999996197</c:v>
                </c:pt>
                <c:pt idx="5428">
                  <c:v>-50.979999999996203</c:v>
                </c:pt>
                <c:pt idx="5429">
                  <c:v>-50.989999999996201</c:v>
                </c:pt>
                <c:pt idx="5430">
                  <c:v>-50.999999999996199</c:v>
                </c:pt>
                <c:pt idx="5431">
                  <c:v>-51.009999999996197</c:v>
                </c:pt>
                <c:pt idx="5432">
                  <c:v>-51.019999999996202</c:v>
                </c:pt>
                <c:pt idx="5433">
                  <c:v>-51.0299999999962</c:v>
                </c:pt>
                <c:pt idx="5434">
                  <c:v>-51.039999999996198</c:v>
                </c:pt>
                <c:pt idx="5435">
                  <c:v>-51.049999999996203</c:v>
                </c:pt>
                <c:pt idx="5436">
                  <c:v>-51.059999999996201</c:v>
                </c:pt>
                <c:pt idx="5437">
                  <c:v>-51.069999999996199</c:v>
                </c:pt>
                <c:pt idx="5438">
                  <c:v>-51.079999999996197</c:v>
                </c:pt>
                <c:pt idx="5439">
                  <c:v>-51.089999999996202</c:v>
                </c:pt>
                <c:pt idx="5440">
                  <c:v>-51.0999999999962</c:v>
                </c:pt>
                <c:pt idx="5441">
                  <c:v>-51.109999999996198</c:v>
                </c:pt>
                <c:pt idx="5442">
                  <c:v>-51.119999999996203</c:v>
                </c:pt>
                <c:pt idx="5443">
                  <c:v>-51.129999999996201</c:v>
                </c:pt>
                <c:pt idx="5444">
                  <c:v>-51.139999999996199</c:v>
                </c:pt>
                <c:pt idx="5445">
                  <c:v>-51.149999999996197</c:v>
                </c:pt>
                <c:pt idx="5446">
                  <c:v>-51.159999999996202</c:v>
                </c:pt>
                <c:pt idx="5447">
                  <c:v>-51.1699999999962</c:v>
                </c:pt>
                <c:pt idx="5448">
                  <c:v>-51.179999999996198</c:v>
                </c:pt>
                <c:pt idx="5449">
                  <c:v>-51.189999999996203</c:v>
                </c:pt>
                <c:pt idx="5450">
                  <c:v>-51.199999999996201</c:v>
                </c:pt>
                <c:pt idx="5451">
                  <c:v>-51.209999999996199</c:v>
                </c:pt>
                <c:pt idx="5452">
                  <c:v>-51.219999999996098</c:v>
                </c:pt>
                <c:pt idx="5453">
                  <c:v>-51.229999999996103</c:v>
                </c:pt>
                <c:pt idx="5454">
                  <c:v>-51.239999999996101</c:v>
                </c:pt>
                <c:pt idx="5455">
                  <c:v>-51.249999999996099</c:v>
                </c:pt>
                <c:pt idx="5456">
                  <c:v>-51.259999999996097</c:v>
                </c:pt>
                <c:pt idx="5457">
                  <c:v>-51.269999999996102</c:v>
                </c:pt>
                <c:pt idx="5458">
                  <c:v>-51.2799999999961</c:v>
                </c:pt>
                <c:pt idx="5459">
                  <c:v>-51.289999999996098</c:v>
                </c:pt>
                <c:pt idx="5460">
                  <c:v>-51.299999999996103</c:v>
                </c:pt>
                <c:pt idx="5461">
                  <c:v>-51.309999999996101</c:v>
                </c:pt>
                <c:pt idx="5462">
                  <c:v>-51.319999999996099</c:v>
                </c:pt>
                <c:pt idx="5463">
                  <c:v>-51.329999999996097</c:v>
                </c:pt>
                <c:pt idx="5464">
                  <c:v>-51.339999999996103</c:v>
                </c:pt>
                <c:pt idx="5465">
                  <c:v>-51.349999999996101</c:v>
                </c:pt>
                <c:pt idx="5466">
                  <c:v>-51.359999999996099</c:v>
                </c:pt>
                <c:pt idx="5467">
                  <c:v>-51.369999999996097</c:v>
                </c:pt>
                <c:pt idx="5468">
                  <c:v>-51.379999999996102</c:v>
                </c:pt>
                <c:pt idx="5469">
                  <c:v>-51.3899999999961</c:v>
                </c:pt>
                <c:pt idx="5470">
                  <c:v>-51.399999999996098</c:v>
                </c:pt>
                <c:pt idx="5471">
                  <c:v>-51.409999999996103</c:v>
                </c:pt>
                <c:pt idx="5472">
                  <c:v>-51.419999999996101</c:v>
                </c:pt>
                <c:pt idx="5473">
                  <c:v>-51.429999999996099</c:v>
                </c:pt>
                <c:pt idx="5474">
                  <c:v>-51.439999999996097</c:v>
                </c:pt>
                <c:pt idx="5475">
                  <c:v>-51.449999999996102</c:v>
                </c:pt>
                <c:pt idx="5476">
                  <c:v>-51.4599999999961</c:v>
                </c:pt>
                <c:pt idx="5477">
                  <c:v>-51.469999999996098</c:v>
                </c:pt>
                <c:pt idx="5478">
                  <c:v>-51.479999999996103</c:v>
                </c:pt>
                <c:pt idx="5479">
                  <c:v>-51.489999999996101</c:v>
                </c:pt>
                <c:pt idx="5480">
                  <c:v>-51.499999999996099</c:v>
                </c:pt>
                <c:pt idx="5481">
                  <c:v>-51.509999999996097</c:v>
                </c:pt>
                <c:pt idx="5482">
                  <c:v>-51.519999999996102</c:v>
                </c:pt>
                <c:pt idx="5483">
                  <c:v>-51.5299999999961</c:v>
                </c:pt>
                <c:pt idx="5484">
                  <c:v>-51.539999999996098</c:v>
                </c:pt>
                <c:pt idx="5485">
                  <c:v>-51.549999999996103</c:v>
                </c:pt>
                <c:pt idx="5486">
                  <c:v>-51.559999999996101</c:v>
                </c:pt>
                <c:pt idx="5487">
                  <c:v>-51.569999999996099</c:v>
                </c:pt>
                <c:pt idx="5488">
                  <c:v>-51.579999999996097</c:v>
                </c:pt>
                <c:pt idx="5489">
                  <c:v>-51.589999999996103</c:v>
                </c:pt>
                <c:pt idx="5490">
                  <c:v>-51.599999999996101</c:v>
                </c:pt>
                <c:pt idx="5491">
                  <c:v>-50.599999999996101</c:v>
                </c:pt>
                <c:pt idx="5492">
                  <c:v>-50.609999999996099</c:v>
                </c:pt>
                <c:pt idx="5493">
                  <c:v>-50.619999999996097</c:v>
                </c:pt>
                <c:pt idx="5494">
                  <c:v>-50.629999999996102</c:v>
                </c:pt>
                <c:pt idx="5495">
                  <c:v>-50.6399999999961</c:v>
                </c:pt>
                <c:pt idx="5496">
                  <c:v>-50.649999999996098</c:v>
                </c:pt>
                <c:pt idx="5497">
                  <c:v>-50.659999999996103</c:v>
                </c:pt>
                <c:pt idx="5498">
                  <c:v>-50.669999999996101</c:v>
                </c:pt>
                <c:pt idx="5499">
                  <c:v>-50.679999999996099</c:v>
                </c:pt>
                <c:pt idx="5500">
                  <c:v>-50.689999999996097</c:v>
                </c:pt>
                <c:pt idx="5501">
                  <c:v>-50.699999999996102</c:v>
                </c:pt>
                <c:pt idx="5502">
                  <c:v>-50.7099999999961</c:v>
                </c:pt>
                <c:pt idx="5503">
                  <c:v>-50.719999999995999</c:v>
                </c:pt>
                <c:pt idx="5504">
                  <c:v>-50.729999999995997</c:v>
                </c:pt>
                <c:pt idx="5505">
                  <c:v>-50.739999999996002</c:v>
                </c:pt>
                <c:pt idx="5506">
                  <c:v>-50.749999999996</c:v>
                </c:pt>
                <c:pt idx="5507">
                  <c:v>-50.759999999995998</c:v>
                </c:pt>
                <c:pt idx="5508">
                  <c:v>-50.769999999996003</c:v>
                </c:pt>
                <c:pt idx="5509">
                  <c:v>-50.779999999996001</c:v>
                </c:pt>
                <c:pt idx="5510">
                  <c:v>-50.789999999995999</c:v>
                </c:pt>
                <c:pt idx="5511">
                  <c:v>-50.799999999995997</c:v>
                </c:pt>
                <c:pt idx="5512">
                  <c:v>-50.809999999996002</c:v>
                </c:pt>
                <c:pt idx="5513">
                  <c:v>-50.819999999996</c:v>
                </c:pt>
                <c:pt idx="5514">
                  <c:v>-50.829999999995998</c:v>
                </c:pt>
                <c:pt idx="5515">
                  <c:v>-50.839999999996003</c:v>
                </c:pt>
                <c:pt idx="5516">
                  <c:v>-50.849999999996001</c:v>
                </c:pt>
                <c:pt idx="5517">
                  <c:v>-50.859999999995999</c:v>
                </c:pt>
                <c:pt idx="5518">
                  <c:v>-50.869999999995997</c:v>
                </c:pt>
                <c:pt idx="5519">
                  <c:v>-50.879999999996002</c:v>
                </c:pt>
                <c:pt idx="5520">
                  <c:v>-50.889999999996</c:v>
                </c:pt>
                <c:pt idx="5521">
                  <c:v>-50.899999999995998</c:v>
                </c:pt>
                <c:pt idx="5522">
                  <c:v>-50.909999999996003</c:v>
                </c:pt>
                <c:pt idx="5523">
                  <c:v>-50.919999999996001</c:v>
                </c:pt>
                <c:pt idx="5524">
                  <c:v>-50.929999999995999</c:v>
                </c:pt>
                <c:pt idx="5525">
                  <c:v>-50.939999999995997</c:v>
                </c:pt>
                <c:pt idx="5526">
                  <c:v>-50.949999999996002</c:v>
                </c:pt>
                <c:pt idx="5527">
                  <c:v>-50.959999999996</c:v>
                </c:pt>
                <c:pt idx="5528">
                  <c:v>-50.969999999995999</c:v>
                </c:pt>
                <c:pt idx="5529">
                  <c:v>-50.979999999995997</c:v>
                </c:pt>
                <c:pt idx="5530">
                  <c:v>-50.989999999996002</c:v>
                </c:pt>
                <c:pt idx="5531">
                  <c:v>-50.999999999996</c:v>
                </c:pt>
                <c:pt idx="5532">
                  <c:v>-51.009999999995998</c:v>
                </c:pt>
                <c:pt idx="5533">
                  <c:v>-51.019999999996003</c:v>
                </c:pt>
                <c:pt idx="5534">
                  <c:v>-51.029999999996001</c:v>
                </c:pt>
                <c:pt idx="5535">
                  <c:v>-51.039999999995999</c:v>
                </c:pt>
                <c:pt idx="5536">
                  <c:v>-51.049999999995997</c:v>
                </c:pt>
                <c:pt idx="5537">
                  <c:v>-51.059999999996002</c:v>
                </c:pt>
                <c:pt idx="5538">
                  <c:v>-51.069999999996</c:v>
                </c:pt>
                <c:pt idx="5539">
                  <c:v>-51.079999999995998</c:v>
                </c:pt>
                <c:pt idx="5540">
                  <c:v>-51.089999999996003</c:v>
                </c:pt>
                <c:pt idx="5541">
                  <c:v>-51.099999999996001</c:v>
                </c:pt>
                <c:pt idx="5542">
                  <c:v>-51.109999999995999</c:v>
                </c:pt>
                <c:pt idx="5543">
                  <c:v>-51.119999999995997</c:v>
                </c:pt>
                <c:pt idx="5544">
                  <c:v>-51.129999999996002</c:v>
                </c:pt>
                <c:pt idx="5545">
                  <c:v>-51.139999999996</c:v>
                </c:pt>
                <c:pt idx="5546">
                  <c:v>-51.149999999995998</c:v>
                </c:pt>
                <c:pt idx="5547">
                  <c:v>-51.159999999996003</c:v>
                </c:pt>
                <c:pt idx="5548">
                  <c:v>-51.169999999996001</c:v>
                </c:pt>
                <c:pt idx="5549">
                  <c:v>-51.179999999995999</c:v>
                </c:pt>
                <c:pt idx="5550">
                  <c:v>-51.189999999995997</c:v>
                </c:pt>
                <c:pt idx="5551">
                  <c:v>-51.199999999996002</c:v>
                </c:pt>
                <c:pt idx="5552">
                  <c:v>-51.209999999996</c:v>
                </c:pt>
                <c:pt idx="5553">
                  <c:v>-51.219999999995899</c:v>
                </c:pt>
                <c:pt idx="5554">
                  <c:v>-51.229999999995897</c:v>
                </c:pt>
                <c:pt idx="5555">
                  <c:v>-51.239999999995902</c:v>
                </c:pt>
                <c:pt idx="5556">
                  <c:v>-51.2499999999959</c:v>
                </c:pt>
                <c:pt idx="5557">
                  <c:v>-51.259999999995898</c:v>
                </c:pt>
                <c:pt idx="5558">
                  <c:v>-51.269999999995903</c:v>
                </c:pt>
                <c:pt idx="5559">
                  <c:v>-51.279999999995901</c:v>
                </c:pt>
                <c:pt idx="5560">
                  <c:v>-51.289999999995899</c:v>
                </c:pt>
                <c:pt idx="5561">
                  <c:v>-51.299999999995897</c:v>
                </c:pt>
                <c:pt idx="5562">
                  <c:v>-51.309999999995902</c:v>
                </c:pt>
                <c:pt idx="5563">
                  <c:v>-51.3199999999959</c:v>
                </c:pt>
                <c:pt idx="5564">
                  <c:v>-51.329999999995898</c:v>
                </c:pt>
                <c:pt idx="5565">
                  <c:v>-51.339999999995896</c:v>
                </c:pt>
                <c:pt idx="5566">
                  <c:v>-51.349999999995902</c:v>
                </c:pt>
                <c:pt idx="5567">
                  <c:v>-51.3599999999959</c:v>
                </c:pt>
                <c:pt idx="5568">
                  <c:v>-51.369999999995898</c:v>
                </c:pt>
                <c:pt idx="5569">
                  <c:v>-51.379999999995903</c:v>
                </c:pt>
                <c:pt idx="5570">
                  <c:v>-51.389999999995901</c:v>
                </c:pt>
                <c:pt idx="5571">
                  <c:v>-51.399999999995899</c:v>
                </c:pt>
                <c:pt idx="5572">
                  <c:v>-51.409999999995897</c:v>
                </c:pt>
                <c:pt idx="5573">
                  <c:v>-51.419999999995902</c:v>
                </c:pt>
                <c:pt idx="5574">
                  <c:v>-51.4299999999959</c:v>
                </c:pt>
                <c:pt idx="5575">
                  <c:v>-51.439999999995898</c:v>
                </c:pt>
                <c:pt idx="5576">
                  <c:v>-51.449999999995903</c:v>
                </c:pt>
                <c:pt idx="5577">
                  <c:v>-51.459999999995901</c:v>
                </c:pt>
                <c:pt idx="5578">
                  <c:v>-51.469999999995899</c:v>
                </c:pt>
                <c:pt idx="5579">
                  <c:v>-50.469999999995899</c:v>
                </c:pt>
                <c:pt idx="5580">
                  <c:v>-50.479999999995897</c:v>
                </c:pt>
                <c:pt idx="5581">
                  <c:v>-50.489999999995902</c:v>
                </c:pt>
                <c:pt idx="5582">
                  <c:v>-50.4999999999959</c:v>
                </c:pt>
                <c:pt idx="5583">
                  <c:v>-50.509999999995898</c:v>
                </c:pt>
                <c:pt idx="5584">
                  <c:v>-50.519999999995903</c:v>
                </c:pt>
                <c:pt idx="5585">
                  <c:v>-50.529999999995901</c:v>
                </c:pt>
                <c:pt idx="5586">
                  <c:v>-50.539999999995899</c:v>
                </c:pt>
                <c:pt idx="5587">
                  <c:v>-50.549999999995897</c:v>
                </c:pt>
                <c:pt idx="5588">
                  <c:v>-50.559999999995902</c:v>
                </c:pt>
                <c:pt idx="5589">
                  <c:v>-50.5699999999959</c:v>
                </c:pt>
                <c:pt idx="5590">
                  <c:v>-50.579999999995898</c:v>
                </c:pt>
                <c:pt idx="5591">
                  <c:v>-50.589999999995896</c:v>
                </c:pt>
                <c:pt idx="5592">
                  <c:v>-50.599999999995902</c:v>
                </c:pt>
                <c:pt idx="5593">
                  <c:v>-50.6099999999959</c:v>
                </c:pt>
                <c:pt idx="5594">
                  <c:v>-50.619999999995898</c:v>
                </c:pt>
                <c:pt idx="5595">
                  <c:v>-50.629999999995903</c:v>
                </c:pt>
                <c:pt idx="5596">
                  <c:v>-50.639999999995901</c:v>
                </c:pt>
                <c:pt idx="5597">
                  <c:v>-50.649999999995899</c:v>
                </c:pt>
                <c:pt idx="5598">
                  <c:v>-50.659999999995897</c:v>
                </c:pt>
                <c:pt idx="5599">
                  <c:v>-50.669999999995902</c:v>
                </c:pt>
                <c:pt idx="5600">
                  <c:v>-50.6799999999959</c:v>
                </c:pt>
                <c:pt idx="5601">
                  <c:v>-50.689999999995898</c:v>
                </c:pt>
                <c:pt idx="5602">
                  <c:v>-50.699999999995903</c:v>
                </c:pt>
                <c:pt idx="5603">
                  <c:v>-50.709999999995901</c:v>
                </c:pt>
                <c:pt idx="5604">
                  <c:v>-50.7199999999958</c:v>
                </c:pt>
                <c:pt idx="5605">
                  <c:v>-50.729999999995798</c:v>
                </c:pt>
                <c:pt idx="5606">
                  <c:v>-50.739999999995803</c:v>
                </c:pt>
                <c:pt idx="5607">
                  <c:v>-50.749999999995801</c:v>
                </c:pt>
                <c:pt idx="5608">
                  <c:v>-50.759999999995799</c:v>
                </c:pt>
                <c:pt idx="5609">
                  <c:v>-50.769999999995797</c:v>
                </c:pt>
                <c:pt idx="5610">
                  <c:v>-50.779999999995802</c:v>
                </c:pt>
                <c:pt idx="5611">
                  <c:v>-50.7899999999958</c:v>
                </c:pt>
                <c:pt idx="5612">
                  <c:v>-50.799999999995798</c:v>
                </c:pt>
                <c:pt idx="5613">
                  <c:v>-50.809999999995803</c:v>
                </c:pt>
                <c:pt idx="5614">
                  <c:v>-50.819999999995801</c:v>
                </c:pt>
                <c:pt idx="5615">
                  <c:v>-50.829999999995799</c:v>
                </c:pt>
                <c:pt idx="5616">
                  <c:v>-50.839999999995797</c:v>
                </c:pt>
                <c:pt idx="5617">
                  <c:v>-50.849999999995802</c:v>
                </c:pt>
                <c:pt idx="5618">
                  <c:v>-50.8599999999958</c:v>
                </c:pt>
                <c:pt idx="5619">
                  <c:v>-50.869999999995798</c:v>
                </c:pt>
                <c:pt idx="5620">
                  <c:v>-50.879999999995803</c:v>
                </c:pt>
                <c:pt idx="5621">
                  <c:v>-50.889999999995801</c:v>
                </c:pt>
                <c:pt idx="5622">
                  <c:v>-50.899999999995799</c:v>
                </c:pt>
                <c:pt idx="5623">
                  <c:v>-50.909999999995797</c:v>
                </c:pt>
                <c:pt idx="5624">
                  <c:v>-50.919999999995802</c:v>
                </c:pt>
                <c:pt idx="5625">
                  <c:v>-50.9299999999958</c:v>
                </c:pt>
                <c:pt idx="5626">
                  <c:v>-50.939999999995798</c:v>
                </c:pt>
                <c:pt idx="5627">
                  <c:v>-50.949999999995804</c:v>
                </c:pt>
                <c:pt idx="5628">
                  <c:v>-50.959999999995802</c:v>
                </c:pt>
                <c:pt idx="5629">
                  <c:v>-50.9699999999958</c:v>
                </c:pt>
                <c:pt idx="5630">
                  <c:v>-50.979999999995798</c:v>
                </c:pt>
                <c:pt idx="5631">
                  <c:v>-50.989999999995803</c:v>
                </c:pt>
                <c:pt idx="5632">
                  <c:v>-50.999999999995801</c:v>
                </c:pt>
                <c:pt idx="5633">
                  <c:v>-51.009999999995799</c:v>
                </c:pt>
                <c:pt idx="5634">
                  <c:v>-51.019999999995797</c:v>
                </c:pt>
                <c:pt idx="5635">
                  <c:v>-51.029999999995802</c:v>
                </c:pt>
                <c:pt idx="5636">
                  <c:v>-51.0399999999958</c:v>
                </c:pt>
                <c:pt idx="5637">
                  <c:v>-51.049999999995798</c:v>
                </c:pt>
                <c:pt idx="5638">
                  <c:v>-51.059999999995803</c:v>
                </c:pt>
                <c:pt idx="5639">
                  <c:v>-51.069999999995801</c:v>
                </c:pt>
                <c:pt idx="5640">
                  <c:v>-51.079999999995799</c:v>
                </c:pt>
                <c:pt idx="5641">
                  <c:v>-51.089999999995797</c:v>
                </c:pt>
                <c:pt idx="5642">
                  <c:v>-51.099999999995802</c:v>
                </c:pt>
                <c:pt idx="5643">
                  <c:v>-51.1099999999958</c:v>
                </c:pt>
                <c:pt idx="5644">
                  <c:v>-51.119999999995798</c:v>
                </c:pt>
                <c:pt idx="5645">
                  <c:v>-51.129999999995803</c:v>
                </c:pt>
                <c:pt idx="5646">
                  <c:v>-51.139999999995801</c:v>
                </c:pt>
                <c:pt idx="5647">
                  <c:v>-51.149999999995799</c:v>
                </c:pt>
                <c:pt idx="5648">
                  <c:v>-51.159999999995797</c:v>
                </c:pt>
                <c:pt idx="5649">
                  <c:v>-51.169999999995802</c:v>
                </c:pt>
                <c:pt idx="5650">
                  <c:v>-51.1799999999958</c:v>
                </c:pt>
                <c:pt idx="5651">
                  <c:v>-51.189999999995798</c:v>
                </c:pt>
                <c:pt idx="5652">
                  <c:v>-51.199999999995804</c:v>
                </c:pt>
                <c:pt idx="5653">
                  <c:v>-51.209999999995802</c:v>
                </c:pt>
                <c:pt idx="5654">
                  <c:v>-51.2199999999958</c:v>
                </c:pt>
                <c:pt idx="5655">
                  <c:v>-51.229999999995698</c:v>
                </c:pt>
                <c:pt idx="5656">
                  <c:v>-51.239999999995703</c:v>
                </c:pt>
                <c:pt idx="5657">
                  <c:v>-51.249999999995701</c:v>
                </c:pt>
                <c:pt idx="5658">
                  <c:v>-51.259999999995699</c:v>
                </c:pt>
                <c:pt idx="5659">
                  <c:v>-51.269999999995697</c:v>
                </c:pt>
                <c:pt idx="5660">
                  <c:v>-51.279999999995702</c:v>
                </c:pt>
                <c:pt idx="5661">
                  <c:v>-51.2899999999957</c:v>
                </c:pt>
                <c:pt idx="5662">
                  <c:v>-51.299999999995698</c:v>
                </c:pt>
                <c:pt idx="5663">
                  <c:v>-51.309999999995703</c:v>
                </c:pt>
                <c:pt idx="5664">
                  <c:v>-51.319999999995702</c:v>
                </c:pt>
                <c:pt idx="5665">
                  <c:v>-51.3299999999957</c:v>
                </c:pt>
                <c:pt idx="5666">
                  <c:v>-51.339999999995698</c:v>
                </c:pt>
                <c:pt idx="5667">
                  <c:v>-50.339999999995698</c:v>
                </c:pt>
                <c:pt idx="5668">
                  <c:v>-50.349999999995703</c:v>
                </c:pt>
                <c:pt idx="5669">
                  <c:v>-50.359999999995701</c:v>
                </c:pt>
                <c:pt idx="5670">
                  <c:v>-50.369999999995699</c:v>
                </c:pt>
                <c:pt idx="5671">
                  <c:v>-50.379999999995697</c:v>
                </c:pt>
                <c:pt idx="5672">
                  <c:v>-50.389999999995702</c:v>
                </c:pt>
                <c:pt idx="5673">
                  <c:v>-50.3999999999957</c:v>
                </c:pt>
                <c:pt idx="5674">
                  <c:v>-50.409999999995698</c:v>
                </c:pt>
                <c:pt idx="5675">
                  <c:v>-50.419999999995703</c:v>
                </c:pt>
                <c:pt idx="5676">
                  <c:v>-50.429999999995701</c:v>
                </c:pt>
                <c:pt idx="5677">
                  <c:v>-50.439999999995699</c:v>
                </c:pt>
                <c:pt idx="5678">
                  <c:v>-50.449999999995697</c:v>
                </c:pt>
                <c:pt idx="5679">
                  <c:v>-50.459999999995702</c:v>
                </c:pt>
                <c:pt idx="5680">
                  <c:v>-50.4699999999957</c:v>
                </c:pt>
                <c:pt idx="5681">
                  <c:v>-50.479999999995698</c:v>
                </c:pt>
                <c:pt idx="5682">
                  <c:v>-50.489999999995703</c:v>
                </c:pt>
                <c:pt idx="5683">
                  <c:v>-50.499999999995701</c:v>
                </c:pt>
                <c:pt idx="5684">
                  <c:v>-50.509999999995699</c:v>
                </c:pt>
                <c:pt idx="5685">
                  <c:v>-50.519999999995697</c:v>
                </c:pt>
                <c:pt idx="5686">
                  <c:v>-50.529999999995702</c:v>
                </c:pt>
                <c:pt idx="5687">
                  <c:v>-50.5399999999957</c:v>
                </c:pt>
                <c:pt idx="5688">
                  <c:v>-50.549999999995698</c:v>
                </c:pt>
                <c:pt idx="5689">
                  <c:v>-50.559999999995703</c:v>
                </c:pt>
                <c:pt idx="5690">
                  <c:v>-50.569999999995702</c:v>
                </c:pt>
                <c:pt idx="5691">
                  <c:v>-50.5799999999957</c:v>
                </c:pt>
                <c:pt idx="5692">
                  <c:v>-50.589999999995698</c:v>
                </c:pt>
                <c:pt idx="5693">
                  <c:v>-50.599999999995703</c:v>
                </c:pt>
                <c:pt idx="5694">
                  <c:v>-50.609999999995701</c:v>
                </c:pt>
                <c:pt idx="5695">
                  <c:v>-50.619999999995699</c:v>
                </c:pt>
                <c:pt idx="5696">
                  <c:v>-50.629999999995697</c:v>
                </c:pt>
                <c:pt idx="5697">
                  <c:v>-50.639999999995702</c:v>
                </c:pt>
                <c:pt idx="5698">
                  <c:v>-50.6499999999957</c:v>
                </c:pt>
                <c:pt idx="5699">
                  <c:v>-50.659999999995698</c:v>
                </c:pt>
                <c:pt idx="5700">
                  <c:v>-50.669999999995703</c:v>
                </c:pt>
                <c:pt idx="5701">
                  <c:v>-50.679999999995701</c:v>
                </c:pt>
                <c:pt idx="5702">
                  <c:v>-50.689999999995699</c:v>
                </c:pt>
                <c:pt idx="5703">
                  <c:v>-50.699999999995697</c:v>
                </c:pt>
                <c:pt idx="5704">
                  <c:v>-50.709999999995702</c:v>
                </c:pt>
                <c:pt idx="5705">
                  <c:v>-50.7199999999957</c:v>
                </c:pt>
                <c:pt idx="5706">
                  <c:v>-50.729999999995599</c:v>
                </c:pt>
                <c:pt idx="5707">
                  <c:v>-50.739999999995597</c:v>
                </c:pt>
                <c:pt idx="5708">
                  <c:v>-50.749999999995602</c:v>
                </c:pt>
                <c:pt idx="5709">
                  <c:v>-50.7599999999956</c:v>
                </c:pt>
                <c:pt idx="5710">
                  <c:v>-50.769999999995598</c:v>
                </c:pt>
                <c:pt idx="5711">
                  <c:v>-50.779999999995603</c:v>
                </c:pt>
                <c:pt idx="5712">
                  <c:v>-50.789999999995601</c:v>
                </c:pt>
                <c:pt idx="5713">
                  <c:v>-50.799999999995599</c:v>
                </c:pt>
                <c:pt idx="5714">
                  <c:v>-50.809999999995597</c:v>
                </c:pt>
                <c:pt idx="5715">
                  <c:v>-50.819999999995602</c:v>
                </c:pt>
                <c:pt idx="5716">
                  <c:v>-50.8299999999956</c:v>
                </c:pt>
                <c:pt idx="5717">
                  <c:v>-50.839999999995598</c:v>
                </c:pt>
                <c:pt idx="5718">
                  <c:v>-50.849999999995603</c:v>
                </c:pt>
                <c:pt idx="5719">
                  <c:v>-50.859999999995601</c:v>
                </c:pt>
                <c:pt idx="5720">
                  <c:v>-50.869999999995599</c:v>
                </c:pt>
                <c:pt idx="5721">
                  <c:v>-50.879999999995597</c:v>
                </c:pt>
                <c:pt idx="5722">
                  <c:v>-50.889999999995602</c:v>
                </c:pt>
                <c:pt idx="5723">
                  <c:v>-50.8999999999956</c:v>
                </c:pt>
                <c:pt idx="5724">
                  <c:v>-50.909999999995598</c:v>
                </c:pt>
                <c:pt idx="5725">
                  <c:v>-50.919999999995603</c:v>
                </c:pt>
                <c:pt idx="5726">
                  <c:v>-50.929999999995601</c:v>
                </c:pt>
                <c:pt idx="5727">
                  <c:v>-50.939999999995599</c:v>
                </c:pt>
                <c:pt idx="5728">
                  <c:v>-50.949999999995597</c:v>
                </c:pt>
                <c:pt idx="5729">
                  <c:v>-50.959999999995603</c:v>
                </c:pt>
                <c:pt idx="5730">
                  <c:v>-50.969999999995601</c:v>
                </c:pt>
                <c:pt idx="5731">
                  <c:v>-50.979999999995599</c:v>
                </c:pt>
                <c:pt idx="5732">
                  <c:v>-50.989999999995597</c:v>
                </c:pt>
                <c:pt idx="5733">
                  <c:v>-50.999999999995602</c:v>
                </c:pt>
                <c:pt idx="5734">
                  <c:v>-51.0099999999956</c:v>
                </c:pt>
                <c:pt idx="5735">
                  <c:v>-51.019999999995598</c:v>
                </c:pt>
                <c:pt idx="5736">
                  <c:v>-51.029999999995603</c:v>
                </c:pt>
                <c:pt idx="5737">
                  <c:v>-51.039999999995601</c:v>
                </c:pt>
                <c:pt idx="5738">
                  <c:v>-51.049999999995599</c:v>
                </c:pt>
                <c:pt idx="5739">
                  <c:v>-51.059999999995597</c:v>
                </c:pt>
                <c:pt idx="5740">
                  <c:v>-51.069999999995602</c:v>
                </c:pt>
                <c:pt idx="5741">
                  <c:v>-51.0799999999956</c:v>
                </c:pt>
                <c:pt idx="5742">
                  <c:v>-51.089999999995598</c:v>
                </c:pt>
                <c:pt idx="5743">
                  <c:v>-51.099999999995603</c:v>
                </c:pt>
                <c:pt idx="5744">
                  <c:v>-51.109999999995601</c:v>
                </c:pt>
                <c:pt idx="5745">
                  <c:v>-51.119999999995599</c:v>
                </c:pt>
                <c:pt idx="5746">
                  <c:v>-51.129999999995597</c:v>
                </c:pt>
                <c:pt idx="5747">
                  <c:v>-51.139999999995602</c:v>
                </c:pt>
                <c:pt idx="5748">
                  <c:v>-51.1499999999956</c:v>
                </c:pt>
                <c:pt idx="5749">
                  <c:v>-51.159999999995598</c:v>
                </c:pt>
                <c:pt idx="5750">
                  <c:v>-51.169999999995603</c:v>
                </c:pt>
                <c:pt idx="5751">
                  <c:v>-51.179999999995601</c:v>
                </c:pt>
                <c:pt idx="5752">
                  <c:v>-51.189999999995599</c:v>
                </c:pt>
                <c:pt idx="5753">
                  <c:v>-51.199999999995597</c:v>
                </c:pt>
                <c:pt idx="5754">
                  <c:v>-51.209999999995603</c:v>
                </c:pt>
                <c:pt idx="5755">
                  <c:v>-50.209999999995603</c:v>
                </c:pt>
                <c:pt idx="5756">
                  <c:v>-50.219999999995601</c:v>
                </c:pt>
                <c:pt idx="5757">
                  <c:v>-50.229999999995499</c:v>
                </c:pt>
                <c:pt idx="5758">
                  <c:v>-50.239999999995497</c:v>
                </c:pt>
                <c:pt idx="5759">
                  <c:v>-50.249999999995502</c:v>
                </c:pt>
                <c:pt idx="5760">
                  <c:v>-50.2599999999955</c:v>
                </c:pt>
                <c:pt idx="5761">
                  <c:v>-50.269999999995498</c:v>
                </c:pt>
                <c:pt idx="5762">
                  <c:v>-50.279999999995503</c:v>
                </c:pt>
                <c:pt idx="5763">
                  <c:v>-50.289999999995501</c:v>
                </c:pt>
                <c:pt idx="5764">
                  <c:v>-50.299999999995499</c:v>
                </c:pt>
                <c:pt idx="5765">
                  <c:v>-50.309999999995497</c:v>
                </c:pt>
                <c:pt idx="5766">
                  <c:v>-50.319999999995503</c:v>
                </c:pt>
                <c:pt idx="5767">
                  <c:v>-50.329999999995501</c:v>
                </c:pt>
                <c:pt idx="5768">
                  <c:v>-50.339999999995499</c:v>
                </c:pt>
                <c:pt idx="5769">
                  <c:v>-50.349999999995497</c:v>
                </c:pt>
                <c:pt idx="5770">
                  <c:v>-50.359999999995502</c:v>
                </c:pt>
                <c:pt idx="5771">
                  <c:v>-50.3699999999955</c:v>
                </c:pt>
                <c:pt idx="5772">
                  <c:v>-50.379999999995498</c:v>
                </c:pt>
                <c:pt idx="5773">
                  <c:v>-50.389999999995503</c:v>
                </c:pt>
                <c:pt idx="5774">
                  <c:v>-50.399999999995501</c:v>
                </c:pt>
                <c:pt idx="5775">
                  <c:v>-50.409999999995499</c:v>
                </c:pt>
                <c:pt idx="5776">
                  <c:v>-50.419999999995497</c:v>
                </c:pt>
                <c:pt idx="5777">
                  <c:v>-50.429999999995502</c:v>
                </c:pt>
                <c:pt idx="5778">
                  <c:v>-50.4399999999955</c:v>
                </c:pt>
                <c:pt idx="5779">
                  <c:v>-50.449999999995498</c:v>
                </c:pt>
                <c:pt idx="5780">
                  <c:v>-50.459999999995503</c:v>
                </c:pt>
                <c:pt idx="5781">
                  <c:v>-50.469999999995501</c:v>
                </c:pt>
                <c:pt idx="5782">
                  <c:v>-50.479999999995499</c:v>
                </c:pt>
                <c:pt idx="5783">
                  <c:v>-50.489999999995497</c:v>
                </c:pt>
                <c:pt idx="5784">
                  <c:v>-50.499999999995502</c:v>
                </c:pt>
                <c:pt idx="5785">
                  <c:v>-50.5099999999955</c:v>
                </c:pt>
                <c:pt idx="5786">
                  <c:v>-50.519999999995498</c:v>
                </c:pt>
                <c:pt idx="5787">
                  <c:v>-50.529999999995503</c:v>
                </c:pt>
                <c:pt idx="5788">
                  <c:v>-50.539999999995501</c:v>
                </c:pt>
                <c:pt idx="5789">
                  <c:v>-50.549999999995499</c:v>
                </c:pt>
                <c:pt idx="5790">
                  <c:v>-50.559999999995497</c:v>
                </c:pt>
                <c:pt idx="5791">
                  <c:v>-50.569999999995503</c:v>
                </c:pt>
                <c:pt idx="5792">
                  <c:v>-50.579999999995501</c:v>
                </c:pt>
                <c:pt idx="5793">
                  <c:v>-50.589999999995499</c:v>
                </c:pt>
                <c:pt idx="5794">
                  <c:v>-50.599999999995497</c:v>
                </c:pt>
                <c:pt idx="5795">
                  <c:v>-50.609999999995502</c:v>
                </c:pt>
                <c:pt idx="5796">
                  <c:v>-50.6199999999955</c:v>
                </c:pt>
                <c:pt idx="5797">
                  <c:v>-50.629999999995498</c:v>
                </c:pt>
                <c:pt idx="5798">
                  <c:v>-50.639999999995503</c:v>
                </c:pt>
                <c:pt idx="5799">
                  <c:v>-50.649999999995501</c:v>
                </c:pt>
                <c:pt idx="5800">
                  <c:v>-50.659999999995499</c:v>
                </c:pt>
                <c:pt idx="5801">
                  <c:v>-50.669999999995497</c:v>
                </c:pt>
                <c:pt idx="5802">
                  <c:v>-50.679999999995502</c:v>
                </c:pt>
                <c:pt idx="5803">
                  <c:v>-50.6899999999955</c:v>
                </c:pt>
                <c:pt idx="5804">
                  <c:v>-50.699999999995498</c:v>
                </c:pt>
                <c:pt idx="5805">
                  <c:v>-50.709999999995503</c:v>
                </c:pt>
                <c:pt idx="5806">
                  <c:v>-50.719999999995501</c:v>
                </c:pt>
                <c:pt idx="5807">
                  <c:v>-50.7299999999954</c:v>
                </c:pt>
                <c:pt idx="5808">
                  <c:v>-50.739999999995398</c:v>
                </c:pt>
                <c:pt idx="5809">
                  <c:v>-50.749999999995403</c:v>
                </c:pt>
                <c:pt idx="5810">
                  <c:v>-50.759999999995401</c:v>
                </c:pt>
                <c:pt idx="5811">
                  <c:v>-50.769999999995399</c:v>
                </c:pt>
                <c:pt idx="5812">
                  <c:v>-50.779999999995397</c:v>
                </c:pt>
                <c:pt idx="5813">
                  <c:v>-50.789999999995402</c:v>
                </c:pt>
                <c:pt idx="5814">
                  <c:v>-50.7999999999954</c:v>
                </c:pt>
                <c:pt idx="5815">
                  <c:v>-50.809999999995398</c:v>
                </c:pt>
                <c:pt idx="5816">
                  <c:v>-50.819999999995403</c:v>
                </c:pt>
                <c:pt idx="5817">
                  <c:v>-50.829999999995401</c:v>
                </c:pt>
                <c:pt idx="5818">
                  <c:v>-50.839999999995399</c:v>
                </c:pt>
                <c:pt idx="5819">
                  <c:v>-50.849999999995397</c:v>
                </c:pt>
                <c:pt idx="5820">
                  <c:v>-50.859999999995402</c:v>
                </c:pt>
                <c:pt idx="5821">
                  <c:v>-50.8699999999954</c:v>
                </c:pt>
                <c:pt idx="5822">
                  <c:v>-50.879999999995398</c:v>
                </c:pt>
                <c:pt idx="5823">
                  <c:v>-50.889999999995403</c:v>
                </c:pt>
                <c:pt idx="5824">
                  <c:v>-50.899999999995401</c:v>
                </c:pt>
                <c:pt idx="5825">
                  <c:v>-50.909999999995399</c:v>
                </c:pt>
                <c:pt idx="5826">
                  <c:v>-50.919999999995397</c:v>
                </c:pt>
                <c:pt idx="5827">
                  <c:v>-50.929999999995403</c:v>
                </c:pt>
                <c:pt idx="5828">
                  <c:v>-50.939999999995401</c:v>
                </c:pt>
                <c:pt idx="5829">
                  <c:v>-50.949999999995399</c:v>
                </c:pt>
                <c:pt idx="5830">
                  <c:v>-50.959999999995397</c:v>
                </c:pt>
                <c:pt idx="5831">
                  <c:v>-50.969999999995402</c:v>
                </c:pt>
                <c:pt idx="5832">
                  <c:v>-50.9799999999954</c:v>
                </c:pt>
                <c:pt idx="5833">
                  <c:v>-50.989999999995398</c:v>
                </c:pt>
                <c:pt idx="5834">
                  <c:v>-50.999999999995403</c:v>
                </c:pt>
                <c:pt idx="5835">
                  <c:v>-51.009999999995401</c:v>
                </c:pt>
                <c:pt idx="5836">
                  <c:v>-51.019999999995399</c:v>
                </c:pt>
                <c:pt idx="5837">
                  <c:v>-51.029999999995397</c:v>
                </c:pt>
                <c:pt idx="5838">
                  <c:v>-51.039999999995402</c:v>
                </c:pt>
                <c:pt idx="5839">
                  <c:v>-51.0499999999954</c:v>
                </c:pt>
                <c:pt idx="5840">
                  <c:v>-51.059999999995398</c:v>
                </c:pt>
                <c:pt idx="5841">
                  <c:v>-51.069999999995403</c:v>
                </c:pt>
                <c:pt idx="5842">
                  <c:v>-51.079999999995401</c:v>
                </c:pt>
                <c:pt idx="5843">
                  <c:v>-50.079999999995401</c:v>
                </c:pt>
                <c:pt idx="5844">
                  <c:v>-50.089999999995399</c:v>
                </c:pt>
                <c:pt idx="5845">
                  <c:v>-50.099999999995397</c:v>
                </c:pt>
                <c:pt idx="5846">
                  <c:v>-50.109999999995402</c:v>
                </c:pt>
                <c:pt idx="5847">
                  <c:v>-50.1199999999954</c:v>
                </c:pt>
                <c:pt idx="5848">
                  <c:v>-50.129999999995398</c:v>
                </c:pt>
                <c:pt idx="5849">
                  <c:v>-50.139999999995403</c:v>
                </c:pt>
                <c:pt idx="5850">
                  <c:v>-50.149999999995401</c:v>
                </c:pt>
                <c:pt idx="5851">
                  <c:v>-50.159999999995399</c:v>
                </c:pt>
                <c:pt idx="5852">
                  <c:v>-50.169999999995397</c:v>
                </c:pt>
                <c:pt idx="5853">
                  <c:v>-50.179999999995403</c:v>
                </c:pt>
                <c:pt idx="5854">
                  <c:v>-50.189999999995401</c:v>
                </c:pt>
                <c:pt idx="5855">
                  <c:v>-50.199999999995399</c:v>
                </c:pt>
                <c:pt idx="5856">
                  <c:v>-50.209999999995397</c:v>
                </c:pt>
                <c:pt idx="5857">
                  <c:v>-50.219999999995402</c:v>
                </c:pt>
                <c:pt idx="5858">
                  <c:v>-50.2299999999954</c:v>
                </c:pt>
                <c:pt idx="5859">
                  <c:v>-50.239999999995298</c:v>
                </c:pt>
                <c:pt idx="5860">
                  <c:v>-50.249999999995303</c:v>
                </c:pt>
                <c:pt idx="5861">
                  <c:v>-50.259999999995301</c:v>
                </c:pt>
                <c:pt idx="5862">
                  <c:v>-50.269999999995299</c:v>
                </c:pt>
                <c:pt idx="5863">
                  <c:v>-50.279999999995297</c:v>
                </c:pt>
                <c:pt idx="5864">
                  <c:v>-50.289999999995302</c:v>
                </c:pt>
                <c:pt idx="5865">
                  <c:v>-50.2999999999953</c:v>
                </c:pt>
                <c:pt idx="5866">
                  <c:v>-50.309999999995298</c:v>
                </c:pt>
                <c:pt idx="5867">
                  <c:v>-50.319999999995296</c:v>
                </c:pt>
                <c:pt idx="5868">
                  <c:v>-50.329999999995302</c:v>
                </c:pt>
                <c:pt idx="5869">
                  <c:v>-50.3399999999953</c:v>
                </c:pt>
                <c:pt idx="5870">
                  <c:v>-50.349999999995298</c:v>
                </c:pt>
                <c:pt idx="5871">
                  <c:v>-50.359999999995303</c:v>
                </c:pt>
                <c:pt idx="5872">
                  <c:v>-50.369999999995301</c:v>
                </c:pt>
                <c:pt idx="5873">
                  <c:v>-50.379999999995299</c:v>
                </c:pt>
                <c:pt idx="5874">
                  <c:v>-50.389999999995297</c:v>
                </c:pt>
                <c:pt idx="5875">
                  <c:v>-50.399999999995302</c:v>
                </c:pt>
                <c:pt idx="5876">
                  <c:v>-50.4099999999953</c:v>
                </c:pt>
                <c:pt idx="5877">
                  <c:v>-50.419999999995298</c:v>
                </c:pt>
                <c:pt idx="5878">
                  <c:v>-50.429999999995303</c:v>
                </c:pt>
                <c:pt idx="5879">
                  <c:v>-50.439999999995301</c:v>
                </c:pt>
                <c:pt idx="5880">
                  <c:v>-50.449999999995299</c:v>
                </c:pt>
                <c:pt idx="5881">
                  <c:v>-50.459999999995297</c:v>
                </c:pt>
                <c:pt idx="5882">
                  <c:v>-50.469999999995302</c:v>
                </c:pt>
                <c:pt idx="5883">
                  <c:v>-50.4799999999953</c:v>
                </c:pt>
                <c:pt idx="5884">
                  <c:v>-50.489999999995298</c:v>
                </c:pt>
                <c:pt idx="5885">
                  <c:v>-50.499999999995303</c:v>
                </c:pt>
                <c:pt idx="5886">
                  <c:v>-50.509999999995301</c:v>
                </c:pt>
                <c:pt idx="5887">
                  <c:v>-50.519999999995299</c:v>
                </c:pt>
                <c:pt idx="5888">
                  <c:v>-50.529999999995297</c:v>
                </c:pt>
                <c:pt idx="5889">
                  <c:v>-50.539999999995302</c:v>
                </c:pt>
                <c:pt idx="5890">
                  <c:v>-50.5499999999953</c:v>
                </c:pt>
                <c:pt idx="5891">
                  <c:v>-50.559999999995298</c:v>
                </c:pt>
                <c:pt idx="5892">
                  <c:v>-50.569999999995296</c:v>
                </c:pt>
                <c:pt idx="5893">
                  <c:v>-50.579999999995302</c:v>
                </c:pt>
                <c:pt idx="5894">
                  <c:v>-50.5899999999953</c:v>
                </c:pt>
                <c:pt idx="5895">
                  <c:v>-50.599999999995298</c:v>
                </c:pt>
                <c:pt idx="5896">
                  <c:v>-50.609999999995303</c:v>
                </c:pt>
                <c:pt idx="5897">
                  <c:v>-50.619999999995301</c:v>
                </c:pt>
                <c:pt idx="5898">
                  <c:v>-50.629999999995299</c:v>
                </c:pt>
                <c:pt idx="5899">
                  <c:v>-50.639999999995297</c:v>
                </c:pt>
                <c:pt idx="5900">
                  <c:v>-50.649999999995302</c:v>
                </c:pt>
                <c:pt idx="5901">
                  <c:v>-50.6599999999953</c:v>
                </c:pt>
                <c:pt idx="5902">
                  <c:v>-50.669999999995298</c:v>
                </c:pt>
                <c:pt idx="5903">
                  <c:v>-50.679999999995303</c:v>
                </c:pt>
                <c:pt idx="5904">
                  <c:v>-50.689999999995301</c:v>
                </c:pt>
                <c:pt idx="5905">
                  <c:v>-50.699999999995299</c:v>
                </c:pt>
                <c:pt idx="5906">
                  <c:v>-50.709999999995297</c:v>
                </c:pt>
                <c:pt idx="5907">
                  <c:v>-50.719999999995302</c:v>
                </c:pt>
                <c:pt idx="5908">
                  <c:v>-50.7299999999953</c:v>
                </c:pt>
                <c:pt idx="5909">
                  <c:v>-50.739999999995199</c:v>
                </c:pt>
                <c:pt idx="5910">
                  <c:v>-50.749999999995197</c:v>
                </c:pt>
                <c:pt idx="5911">
                  <c:v>-50.759999999995202</c:v>
                </c:pt>
                <c:pt idx="5912">
                  <c:v>-50.7699999999952</c:v>
                </c:pt>
                <c:pt idx="5913">
                  <c:v>-50.779999999995198</c:v>
                </c:pt>
                <c:pt idx="5914">
                  <c:v>-50.789999999995203</c:v>
                </c:pt>
                <c:pt idx="5915">
                  <c:v>-50.799999999995201</c:v>
                </c:pt>
                <c:pt idx="5916">
                  <c:v>-50.809999999995199</c:v>
                </c:pt>
                <c:pt idx="5917">
                  <c:v>-50.819999999995197</c:v>
                </c:pt>
                <c:pt idx="5918">
                  <c:v>-50.829999999995202</c:v>
                </c:pt>
                <c:pt idx="5919">
                  <c:v>-50.8399999999952</c:v>
                </c:pt>
                <c:pt idx="5920">
                  <c:v>-50.849999999995198</c:v>
                </c:pt>
                <c:pt idx="5921">
                  <c:v>-50.859999999995203</c:v>
                </c:pt>
                <c:pt idx="5922">
                  <c:v>-50.869999999995201</c:v>
                </c:pt>
                <c:pt idx="5923">
                  <c:v>-50.879999999995199</c:v>
                </c:pt>
                <c:pt idx="5924">
                  <c:v>-50.889999999995197</c:v>
                </c:pt>
                <c:pt idx="5925">
                  <c:v>-50.899999999995202</c:v>
                </c:pt>
                <c:pt idx="5926">
                  <c:v>-50.9099999999952</c:v>
                </c:pt>
                <c:pt idx="5927">
                  <c:v>-50.919999999995198</c:v>
                </c:pt>
                <c:pt idx="5928">
                  <c:v>-50.929999999995204</c:v>
                </c:pt>
                <c:pt idx="5929">
                  <c:v>-50.939999999995202</c:v>
                </c:pt>
                <c:pt idx="5930">
                  <c:v>-50.9499999999952</c:v>
                </c:pt>
                <c:pt idx="5931">
                  <c:v>-49.9499999999952</c:v>
                </c:pt>
                <c:pt idx="5932">
                  <c:v>-49.959999999995198</c:v>
                </c:pt>
                <c:pt idx="5933">
                  <c:v>-49.969999999995203</c:v>
                </c:pt>
                <c:pt idx="5934">
                  <c:v>-49.979999999995201</c:v>
                </c:pt>
                <c:pt idx="5935">
                  <c:v>-49.989999999995199</c:v>
                </c:pt>
                <c:pt idx="5936">
                  <c:v>-49.999999999995197</c:v>
                </c:pt>
                <c:pt idx="5937">
                  <c:v>-50.009999999995202</c:v>
                </c:pt>
                <c:pt idx="5938">
                  <c:v>-50.0199999999952</c:v>
                </c:pt>
                <c:pt idx="5939">
                  <c:v>-50.029999999995198</c:v>
                </c:pt>
                <c:pt idx="5940">
                  <c:v>-50.039999999995203</c:v>
                </c:pt>
                <c:pt idx="5941">
                  <c:v>-50.049999999995201</c:v>
                </c:pt>
                <c:pt idx="5942">
                  <c:v>-50.059999999995199</c:v>
                </c:pt>
                <c:pt idx="5943">
                  <c:v>-50.069999999995197</c:v>
                </c:pt>
                <c:pt idx="5944">
                  <c:v>-50.079999999995202</c:v>
                </c:pt>
                <c:pt idx="5945">
                  <c:v>-50.0899999999952</c:v>
                </c:pt>
                <c:pt idx="5946">
                  <c:v>-50.099999999995198</c:v>
                </c:pt>
                <c:pt idx="5947">
                  <c:v>-50.109999999995203</c:v>
                </c:pt>
                <c:pt idx="5948">
                  <c:v>-50.119999999995201</c:v>
                </c:pt>
                <c:pt idx="5949">
                  <c:v>-50.129999999995199</c:v>
                </c:pt>
                <c:pt idx="5950">
                  <c:v>-50.139999999995197</c:v>
                </c:pt>
                <c:pt idx="5951">
                  <c:v>-50.149999999995202</c:v>
                </c:pt>
                <c:pt idx="5952">
                  <c:v>-50.1599999999952</c:v>
                </c:pt>
                <c:pt idx="5953">
                  <c:v>-50.169999999995198</c:v>
                </c:pt>
                <c:pt idx="5954">
                  <c:v>-50.179999999995204</c:v>
                </c:pt>
                <c:pt idx="5955">
                  <c:v>-50.189999999995202</c:v>
                </c:pt>
                <c:pt idx="5956">
                  <c:v>-50.1999999999952</c:v>
                </c:pt>
                <c:pt idx="5957">
                  <c:v>-50.209999999995198</c:v>
                </c:pt>
                <c:pt idx="5958">
                  <c:v>-50.219999999995203</c:v>
                </c:pt>
                <c:pt idx="5959">
                  <c:v>-50.229999999995201</c:v>
                </c:pt>
                <c:pt idx="5960">
                  <c:v>-50.239999999995099</c:v>
                </c:pt>
                <c:pt idx="5961">
                  <c:v>-50.249999999995097</c:v>
                </c:pt>
                <c:pt idx="5962">
                  <c:v>-50.259999999995102</c:v>
                </c:pt>
                <c:pt idx="5963">
                  <c:v>-50.2699999999951</c:v>
                </c:pt>
                <c:pt idx="5964">
                  <c:v>-50.279999999995098</c:v>
                </c:pt>
                <c:pt idx="5965">
                  <c:v>-50.289999999995104</c:v>
                </c:pt>
                <c:pt idx="5966">
                  <c:v>-50.299999999995102</c:v>
                </c:pt>
                <c:pt idx="5967">
                  <c:v>-50.3099999999951</c:v>
                </c:pt>
                <c:pt idx="5968">
                  <c:v>-50.319999999995098</c:v>
                </c:pt>
                <c:pt idx="5969">
                  <c:v>-50.329999999995103</c:v>
                </c:pt>
                <c:pt idx="5970">
                  <c:v>-50.339999999995101</c:v>
                </c:pt>
                <c:pt idx="5971">
                  <c:v>-50.349999999995099</c:v>
                </c:pt>
                <c:pt idx="5972">
                  <c:v>-50.359999999995097</c:v>
                </c:pt>
                <c:pt idx="5973">
                  <c:v>-50.369999999995102</c:v>
                </c:pt>
                <c:pt idx="5974">
                  <c:v>-50.3799999999951</c:v>
                </c:pt>
                <c:pt idx="5975">
                  <c:v>-50.389999999995098</c:v>
                </c:pt>
                <c:pt idx="5976">
                  <c:v>-50.399999999995103</c:v>
                </c:pt>
                <c:pt idx="5977">
                  <c:v>-50.409999999995101</c:v>
                </c:pt>
                <c:pt idx="5978">
                  <c:v>-50.419999999995099</c:v>
                </c:pt>
                <c:pt idx="5979">
                  <c:v>-50.429999999995097</c:v>
                </c:pt>
                <c:pt idx="5980">
                  <c:v>-50.439999999995102</c:v>
                </c:pt>
                <c:pt idx="5981">
                  <c:v>-50.4499999999951</c:v>
                </c:pt>
                <c:pt idx="5982">
                  <c:v>-50.459999999995098</c:v>
                </c:pt>
                <c:pt idx="5983">
                  <c:v>-50.469999999995103</c:v>
                </c:pt>
                <c:pt idx="5984">
                  <c:v>-50.479999999995101</c:v>
                </c:pt>
                <c:pt idx="5985">
                  <c:v>-50.489999999995099</c:v>
                </c:pt>
                <c:pt idx="5986">
                  <c:v>-50.499999999995097</c:v>
                </c:pt>
                <c:pt idx="5987">
                  <c:v>-50.509999999995102</c:v>
                </c:pt>
                <c:pt idx="5988">
                  <c:v>-50.5199999999951</c:v>
                </c:pt>
                <c:pt idx="5989">
                  <c:v>-50.529999999995098</c:v>
                </c:pt>
                <c:pt idx="5990">
                  <c:v>-50.539999999995104</c:v>
                </c:pt>
                <c:pt idx="5991">
                  <c:v>-50.549999999995102</c:v>
                </c:pt>
                <c:pt idx="5992">
                  <c:v>-50.5599999999951</c:v>
                </c:pt>
                <c:pt idx="5993">
                  <c:v>-50.569999999995098</c:v>
                </c:pt>
                <c:pt idx="5994">
                  <c:v>-50.579999999995103</c:v>
                </c:pt>
                <c:pt idx="5995">
                  <c:v>-50.589999999995101</c:v>
                </c:pt>
                <c:pt idx="5996">
                  <c:v>-50.599999999995099</c:v>
                </c:pt>
                <c:pt idx="5997">
                  <c:v>-50.609999999995097</c:v>
                </c:pt>
                <c:pt idx="5998">
                  <c:v>-50.619999999995102</c:v>
                </c:pt>
                <c:pt idx="5999">
                  <c:v>-50.6299999999951</c:v>
                </c:pt>
              </c:numCache>
            </c:numRef>
          </c:yVal>
          <c:smooth val="1"/>
        </c:ser>
        <c:dLbls>
          <c:showLegendKey val="0"/>
          <c:showVal val="0"/>
          <c:showCatName val="0"/>
          <c:showSerName val="0"/>
          <c:showPercent val="0"/>
          <c:showBubbleSize val="0"/>
        </c:dLbls>
        <c:axId val="141665408"/>
        <c:axId val="139835584"/>
      </c:scatterChart>
      <c:valAx>
        <c:axId val="141665408"/>
        <c:scaling>
          <c:orientation val="minMax"/>
          <c:max val="4500"/>
          <c:min val="0"/>
        </c:scaling>
        <c:delete val="0"/>
        <c:axPos val="b"/>
        <c:title>
          <c:tx>
            <c:rich>
              <a:bodyPr/>
              <a:lstStyle/>
              <a:p>
                <a:pPr>
                  <a:defRPr sz="1400"/>
                </a:pPr>
                <a:r>
                  <a:rPr lang="en-US" sz="1400"/>
                  <a:t>Step</a:t>
                </a:r>
              </a:p>
            </c:rich>
          </c:tx>
          <c:layout/>
          <c:overlay val="0"/>
        </c:title>
        <c:numFmt formatCode="General" sourceLinked="1"/>
        <c:majorTickMark val="out"/>
        <c:minorTickMark val="none"/>
        <c:tickLblPos val="nextTo"/>
        <c:txPr>
          <a:bodyPr/>
          <a:lstStyle/>
          <a:p>
            <a:pPr>
              <a:defRPr sz="1400"/>
            </a:pPr>
            <a:endParaRPr lang="en-US"/>
          </a:p>
        </c:txPr>
        <c:crossAx val="139835584"/>
        <c:crossesAt val="-70"/>
        <c:crossBetween val="midCat"/>
      </c:valAx>
      <c:valAx>
        <c:axId val="139835584"/>
        <c:scaling>
          <c:orientation val="minMax"/>
        </c:scaling>
        <c:delete val="0"/>
        <c:axPos val="l"/>
        <c:majorGridlines/>
        <c:title>
          <c:tx>
            <c:rich>
              <a:bodyPr rot="-5400000" vert="horz"/>
              <a:lstStyle/>
              <a:p>
                <a:pPr>
                  <a:defRPr sz="1400"/>
                </a:pPr>
                <a:r>
                  <a:rPr lang="en-US" sz="1400"/>
                  <a:t>Cumulative Reward</a:t>
                </a:r>
              </a:p>
            </c:rich>
          </c:tx>
          <c:layout/>
          <c:overlay val="0"/>
        </c:title>
        <c:numFmt formatCode="General" sourceLinked="1"/>
        <c:majorTickMark val="out"/>
        <c:minorTickMark val="none"/>
        <c:tickLblPos val="nextTo"/>
        <c:txPr>
          <a:bodyPr/>
          <a:lstStyle/>
          <a:p>
            <a:pPr>
              <a:defRPr sz="1400"/>
            </a:pPr>
            <a:endParaRPr lang="en-US"/>
          </a:p>
        </c:txPr>
        <c:crossAx val="141665408"/>
        <c:crosses val="autoZero"/>
        <c:crossBetween val="midCat"/>
      </c:valAx>
    </c:plotArea>
    <c:legend>
      <c:legendPos val="r"/>
      <c:layout/>
      <c:overlay val="0"/>
      <c:txPr>
        <a:bodyPr/>
        <a:lstStyle/>
        <a:p>
          <a:pPr>
            <a:defRPr sz="1400"/>
          </a:pPr>
          <a:endParaRPr lang="en-US"/>
        </a:p>
      </c:txPr>
    </c:legend>
    <c:plotVisOnly val="1"/>
    <c:dispBlanksAs val="gap"/>
    <c:showDLblsOverMax val="0"/>
  </c:chart>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0.48497</cdr:x>
      <cdr:y>0.19295</cdr:y>
    </cdr:from>
    <cdr:to>
      <cdr:x>0.48497</cdr:x>
      <cdr:y>0.84077</cdr:y>
    </cdr:to>
    <cdr:cxnSp macro="">
      <cdr:nvCxnSpPr>
        <cdr:cNvPr id="3" name="Straight Connector 2"/>
        <cdr:cNvCxnSpPr/>
      </cdr:nvCxnSpPr>
      <cdr:spPr>
        <a:xfrm xmlns:a="http://schemas.openxmlformats.org/drawingml/2006/main" flipV="1">
          <a:off x="4015556" y="903100"/>
          <a:ext cx="0" cy="3032126"/>
        </a:xfrm>
        <a:prstGeom xmlns:a="http://schemas.openxmlformats.org/drawingml/2006/main" prst="line">
          <a:avLst/>
        </a:prstGeom>
      </cdr:spPr>
      <cdr:style>
        <a:lnRef xmlns:a="http://schemas.openxmlformats.org/drawingml/2006/main" idx="3">
          <a:schemeClr val="accent6"/>
        </a:lnRef>
        <a:fillRef xmlns:a="http://schemas.openxmlformats.org/drawingml/2006/main" idx="0">
          <a:schemeClr val="accent6"/>
        </a:fillRef>
        <a:effectRef xmlns:a="http://schemas.openxmlformats.org/drawingml/2006/main" idx="2">
          <a:schemeClr val="accent6"/>
        </a:effectRef>
        <a:fontRef xmlns:a="http://schemas.openxmlformats.org/drawingml/2006/main" idx="minor">
          <a:schemeClr val="tx1"/>
        </a:fontRef>
      </cdr:style>
    </cdr:cxnSp>
  </cdr:relSizeAnchor>
  <cdr:relSizeAnchor xmlns:cdr="http://schemas.openxmlformats.org/drawingml/2006/chartDrawing">
    <cdr:from>
      <cdr:x>0.45222</cdr:x>
      <cdr:y>0.29419</cdr:y>
    </cdr:from>
    <cdr:to>
      <cdr:x>0.48701</cdr:x>
      <cdr:y>0.68955</cdr:y>
    </cdr:to>
    <cdr:sp macro="" textlink="">
      <cdr:nvSpPr>
        <cdr:cNvPr id="8" name="TextBox 7"/>
        <cdr:cNvSpPr txBox="1"/>
      </cdr:nvSpPr>
      <cdr:spPr>
        <a:xfrm xmlns:a="http://schemas.openxmlformats.org/drawingml/2006/main" rot="16200000">
          <a:off x="2963180" y="2158180"/>
          <a:ext cx="1850504" cy="288032"/>
        </a:xfrm>
        <a:prstGeom xmlns:a="http://schemas.openxmlformats.org/drawingml/2006/main" prst="rect">
          <a:avLst/>
        </a:prstGeom>
        <a:solidFill xmlns:a="http://schemas.openxmlformats.org/drawingml/2006/main">
          <a:srgbClr val="FFFFFF">
            <a:alpha val="60000"/>
          </a:srgbClr>
        </a:solidFill>
        <a:effectLst xmlns:a="http://schemas.openxmlformats.org/drawingml/2006/main">
          <a:softEdge rad="31750"/>
        </a:effectLst>
      </cdr:spPr>
      <cdr:txBody>
        <a:bodyPr xmlns:a="http://schemas.openxmlformats.org/drawingml/2006/main" vertOverflow="clip" wrap="none" rtlCol="0"/>
        <a:lstStyle xmlns:a="http://schemas.openxmlformats.org/drawingml/2006/main"/>
        <a:p xmlns:a="http://schemas.openxmlformats.org/drawingml/2006/main">
          <a:r>
            <a:rPr lang="en-CA" sz="1400" b="1" dirty="0" smtClean="0">
              <a:solidFill>
                <a:schemeClr val="tx1"/>
              </a:solidFill>
            </a:rPr>
            <a:t>Environment  Switched</a:t>
          </a:r>
          <a:endParaRPr lang="en-CA" sz="1400" b="1" dirty="0">
            <a:solidFill>
              <a:schemeClr val="tx1"/>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CB38B6-1285-4B52-BB11-FCECBAA736D8}" type="datetimeFigureOut">
              <a:rPr lang="en-CA" smtClean="0"/>
              <a:t>2015-09-28</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66D9E5-7D9D-4999-80DA-36775BD1D35D}" type="slidenum">
              <a:rPr lang="en-CA" smtClean="0"/>
              <a:t>‹#›</a:t>
            </a:fld>
            <a:endParaRPr lang="en-CA"/>
          </a:p>
        </p:txBody>
      </p:sp>
    </p:spTree>
    <p:extLst>
      <p:ext uri="{BB962C8B-B14F-4D97-AF65-F5344CB8AC3E}">
        <p14:creationId xmlns:p14="http://schemas.microsoft.com/office/powerpoint/2010/main" val="680489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Reinforcement learning algorithms provide</a:t>
            </a:r>
            <a:r>
              <a:rPr lang="en-CA" baseline="0" dirty="0" smtClean="0"/>
              <a:t> a model for how an intelligent agent can learn from its environment.</a:t>
            </a:r>
          </a:p>
          <a:p>
            <a:r>
              <a:rPr lang="en-CA" baseline="0" dirty="0" smtClean="0"/>
              <a:t>They’re inspired by dopamine-driven learning mechanisms in the brain, and that makes them useful tools in neuroscience. But they have a wide range of engineering applications when we’re talking about artificially intelligent agents like robots or computer programs.</a:t>
            </a:r>
            <a:endParaRPr lang="en-CA" dirty="0"/>
          </a:p>
        </p:txBody>
      </p:sp>
      <p:sp>
        <p:nvSpPr>
          <p:cNvPr id="4" name="Slide Number Placeholder 3"/>
          <p:cNvSpPr>
            <a:spLocks noGrp="1"/>
          </p:cNvSpPr>
          <p:nvPr>
            <p:ph type="sldNum" sz="quarter" idx="10"/>
          </p:nvPr>
        </p:nvSpPr>
        <p:spPr/>
        <p:txBody>
          <a:bodyPr/>
          <a:lstStyle/>
          <a:p>
            <a:fld id="{4566D9E5-7D9D-4999-80DA-36775BD1D35D}" type="slidenum">
              <a:rPr lang="en-CA" smtClean="0"/>
              <a:t>2</a:t>
            </a:fld>
            <a:endParaRPr lang="en-CA"/>
          </a:p>
        </p:txBody>
      </p:sp>
    </p:spTree>
    <p:extLst>
      <p:ext uri="{BB962C8B-B14F-4D97-AF65-F5344CB8AC3E}">
        <p14:creationId xmlns:p14="http://schemas.microsoft.com/office/powerpoint/2010/main" val="359255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Separate</a:t>
            </a:r>
            <a:r>
              <a:rPr lang="en-CA" baseline="0" dirty="0" smtClean="0"/>
              <a:t> model-based RL algorithms are running at each of these levels, and they interact during decision making.</a:t>
            </a:r>
          </a:p>
          <a:p>
            <a:r>
              <a:rPr lang="en-CA" baseline="0" dirty="0" smtClean="0"/>
              <a:t>In general, the higher levels set a goal, and the lower levels coordinate to plan a route to that goal. There’s some neuroscientific credibility to this – Hartley et al identified the dorsal hippocampus as being involved in accurate wayfinding.</a:t>
            </a:r>
          </a:p>
          <a:p>
            <a:r>
              <a:rPr lang="en-CA" baseline="0" dirty="0" smtClean="0"/>
              <a:t>In our implementation, an A* algorithm is used to do route planning at each level.</a:t>
            </a:r>
          </a:p>
        </p:txBody>
      </p:sp>
      <p:sp>
        <p:nvSpPr>
          <p:cNvPr id="4" name="Slide Number Placeholder 3"/>
          <p:cNvSpPr>
            <a:spLocks noGrp="1"/>
          </p:cNvSpPr>
          <p:nvPr>
            <p:ph type="sldNum" sz="quarter" idx="10"/>
          </p:nvPr>
        </p:nvSpPr>
        <p:spPr/>
        <p:txBody>
          <a:bodyPr/>
          <a:lstStyle/>
          <a:p>
            <a:fld id="{4566D9E5-7D9D-4999-80DA-36775BD1D35D}" type="slidenum">
              <a:rPr lang="en-CA" smtClean="0"/>
              <a:t>11</a:t>
            </a:fld>
            <a:endParaRPr lang="en-CA"/>
          </a:p>
        </p:txBody>
      </p:sp>
    </p:spTree>
    <p:extLst>
      <p:ext uri="{BB962C8B-B14F-4D97-AF65-F5344CB8AC3E}">
        <p14:creationId xmlns:p14="http://schemas.microsoft.com/office/powerpoint/2010/main" val="1797943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This slide shows</a:t>
            </a:r>
            <a:r>
              <a:rPr lang="en-CA" baseline="0" dirty="0" smtClean="0"/>
              <a:t> how rewards work in this layered model. The lowest level acts in the world directly and receives rewards and punishments from the environment just like in standard MBRL.</a:t>
            </a:r>
          </a:p>
          <a:p>
            <a:r>
              <a:rPr lang="en-CA" baseline="0" dirty="0" smtClean="0"/>
              <a:t>At higher levels, rewards are calculated every time there’s a transition between states at that level.</a:t>
            </a:r>
          </a:p>
          <a:p>
            <a:r>
              <a:rPr lang="en-CA" baseline="0" dirty="0" smtClean="0"/>
              <a:t>In addition, lower levels can send negative reward signals to the layer above if the route to a goal is undesirable. This two way communication is important – the higher levels set goals and communicate them down, and the lower levels can communicate back up to let the higher level know when a goal is unrealistic.</a:t>
            </a:r>
            <a:endParaRPr lang="en-CA" dirty="0"/>
          </a:p>
        </p:txBody>
      </p:sp>
      <p:sp>
        <p:nvSpPr>
          <p:cNvPr id="4" name="Slide Number Placeholder 3"/>
          <p:cNvSpPr>
            <a:spLocks noGrp="1"/>
          </p:cNvSpPr>
          <p:nvPr>
            <p:ph type="sldNum" sz="quarter" idx="10"/>
          </p:nvPr>
        </p:nvSpPr>
        <p:spPr/>
        <p:txBody>
          <a:bodyPr/>
          <a:lstStyle/>
          <a:p>
            <a:fld id="{4566D9E5-7D9D-4999-80DA-36775BD1D35D}" type="slidenum">
              <a:rPr lang="en-CA" smtClean="0"/>
              <a:t>12</a:t>
            </a:fld>
            <a:endParaRPr lang="en-CA"/>
          </a:p>
        </p:txBody>
      </p:sp>
    </p:spTree>
    <p:extLst>
      <p:ext uri="{BB962C8B-B14F-4D97-AF65-F5344CB8AC3E}">
        <p14:creationId xmlns:p14="http://schemas.microsoft.com/office/powerpoint/2010/main" val="1295085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 advantage to this layered</a:t>
            </a:r>
            <a:r>
              <a:rPr lang="en-CA" baseline="0" dirty="0" smtClean="0"/>
              <a:t> structure is that the burden of maintaining an accurate model is shifted from the lower levels to the higher levels.</a:t>
            </a:r>
          </a:p>
          <a:p>
            <a:r>
              <a:rPr lang="en-CA" baseline="0" dirty="0" smtClean="0"/>
              <a:t>The higher levels need to keep an up-to-date model of the world, but at these levels the world only contains a few states, so model maintenance is easy.</a:t>
            </a:r>
          </a:p>
          <a:p>
            <a:r>
              <a:rPr lang="en-CA" baseline="0" dirty="0" smtClean="0"/>
              <a:t>The lower level model only needs enough information to do pathfinding – it doesn’t need to worry as much about propagating reward information through the model.</a:t>
            </a:r>
          </a:p>
          <a:p>
            <a:r>
              <a:rPr lang="en-CA" baseline="0" dirty="0" smtClean="0"/>
              <a:t>The upshot of this is that the new approach requires fewer interactions with it’s model(s), compared to standard MB-RL.</a:t>
            </a:r>
            <a:endParaRPr lang="en-CA" dirty="0"/>
          </a:p>
        </p:txBody>
      </p:sp>
      <p:sp>
        <p:nvSpPr>
          <p:cNvPr id="4" name="Slide Number Placeholder 3"/>
          <p:cNvSpPr>
            <a:spLocks noGrp="1"/>
          </p:cNvSpPr>
          <p:nvPr>
            <p:ph type="sldNum" sz="quarter" idx="10"/>
          </p:nvPr>
        </p:nvSpPr>
        <p:spPr/>
        <p:txBody>
          <a:bodyPr/>
          <a:lstStyle/>
          <a:p>
            <a:fld id="{4566D9E5-7D9D-4999-80DA-36775BD1D35D}" type="slidenum">
              <a:rPr lang="en-CA" smtClean="0"/>
              <a:t>13</a:t>
            </a:fld>
            <a:endParaRPr lang="en-CA"/>
          </a:p>
        </p:txBody>
      </p:sp>
    </p:spTree>
    <p:extLst>
      <p:ext uri="{BB962C8B-B14F-4D97-AF65-F5344CB8AC3E}">
        <p14:creationId xmlns:p14="http://schemas.microsoft.com/office/powerpoint/2010/main" val="1850045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Here’s an illustration</a:t>
            </a:r>
            <a:r>
              <a:rPr lang="en-CA" baseline="0" dirty="0" smtClean="0"/>
              <a:t> of the new model working. The pink regions show the agent’s planned route.</a:t>
            </a:r>
          </a:p>
          <a:p>
            <a:r>
              <a:rPr lang="en-CA" baseline="0" dirty="0" smtClean="0"/>
              <a:t>In this example, the highest level (level 4) has set a goal, and levels 3 and 2 have identified sub-goals on the route to that goal.</a:t>
            </a:r>
          </a:p>
          <a:p>
            <a:r>
              <a:rPr lang="en-CA" baseline="0" dirty="0" smtClean="0"/>
              <a:t>This may be analogous to an effect observed in rats: when the rat plans to follow some path, place cells on that path fire in anticipation, even though the rat hasn’t visited those places yet.</a:t>
            </a:r>
            <a:endParaRPr lang="en-CA" dirty="0"/>
          </a:p>
        </p:txBody>
      </p:sp>
      <p:sp>
        <p:nvSpPr>
          <p:cNvPr id="4" name="Slide Number Placeholder 3"/>
          <p:cNvSpPr>
            <a:spLocks noGrp="1"/>
          </p:cNvSpPr>
          <p:nvPr>
            <p:ph type="sldNum" sz="quarter" idx="10"/>
          </p:nvPr>
        </p:nvSpPr>
        <p:spPr/>
        <p:txBody>
          <a:bodyPr/>
          <a:lstStyle/>
          <a:p>
            <a:fld id="{4566D9E5-7D9D-4999-80DA-36775BD1D35D}" type="slidenum">
              <a:rPr lang="en-CA" smtClean="0"/>
              <a:t>14</a:t>
            </a:fld>
            <a:endParaRPr lang="en-CA"/>
          </a:p>
        </p:txBody>
      </p:sp>
    </p:spTree>
    <p:extLst>
      <p:ext uri="{BB962C8B-B14F-4D97-AF65-F5344CB8AC3E}">
        <p14:creationId xmlns:p14="http://schemas.microsoft.com/office/powerpoint/2010/main" val="3893212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Here’s a comparison of the multilevel method and</a:t>
            </a:r>
            <a:r>
              <a:rPr lang="en-CA" baseline="0" dirty="0" smtClean="0"/>
              <a:t> the standard MB-RL approach. This chart shows the results of training in that same square arena we saw earlier.</a:t>
            </a:r>
          </a:p>
          <a:p>
            <a:r>
              <a:rPr lang="en-CA" baseline="0" dirty="0" smtClean="0"/>
              <a:t>The bottom portion shows the cumulative reward – the multilevel RL and the standard RL perform almost identically.</a:t>
            </a:r>
          </a:p>
          <a:p>
            <a:r>
              <a:rPr lang="en-CA" baseline="0" dirty="0" smtClean="0"/>
              <a:t>The top portion shows the number of times each method accessed its model – either to do an update, or to use it in pathfinding in the case of the multi-level approach. This represents the computational or cognitive load imposed by the learning.</a:t>
            </a:r>
          </a:p>
          <a:p>
            <a:r>
              <a:rPr lang="en-CA" baseline="0" dirty="0" smtClean="0"/>
              <a:t>When the standard RL finds the goal, it does a ton of work to propagate that information back through its model. </a:t>
            </a:r>
            <a:r>
              <a:rPr lang="en-CA" baseline="0" dirty="0" smtClean="0"/>
              <a:t>Basically what it’s doing is precomputing the best paths from each known state in light of the new reward information. The </a:t>
            </a:r>
            <a:r>
              <a:rPr lang="en-CA" baseline="0" dirty="0" smtClean="0"/>
              <a:t>advantage of the standard approach though is that once that work is done, it’s pretty much got the task figured out and so there’s very few model updates required afterwards.</a:t>
            </a:r>
          </a:p>
          <a:p>
            <a:r>
              <a:rPr lang="en-CA" baseline="0" dirty="0" smtClean="0"/>
              <a:t>The multi-level approach doesn’t require extra work after finding the goal, but it does continue to use its models for pathfinding after that, so it continues to use cognitive resources and eventually uses more than the standard approach.</a:t>
            </a:r>
          </a:p>
          <a:p>
            <a:r>
              <a:rPr lang="en-CA" baseline="0" dirty="0" smtClean="0"/>
              <a:t>This doesn’t look great for the new multilevel approach, but this task was static. The agents ran through the same empty arena every time, nothing ever changed. That may not be a realistic situation. Animals in the real world have to adapt to change all the time.</a:t>
            </a:r>
            <a:endParaRPr lang="en-CA" dirty="0"/>
          </a:p>
        </p:txBody>
      </p:sp>
      <p:sp>
        <p:nvSpPr>
          <p:cNvPr id="4" name="Slide Number Placeholder 3"/>
          <p:cNvSpPr>
            <a:spLocks noGrp="1"/>
          </p:cNvSpPr>
          <p:nvPr>
            <p:ph type="sldNum" sz="quarter" idx="10"/>
          </p:nvPr>
        </p:nvSpPr>
        <p:spPr/>
        <p:txBody>
          <a:bodyPr/>
          <a:lstStyle/>
          <a:p>
            <a:fld id="{4566D9E5-7D9D-4999-80DA-36775BD1D35D}" type="slidenum">
              <a:rPr lang="en-CA" smtClean="0"/>
              <a:t>15</a:t>
            </a:fld>
            <a:endParaRPr lang="en-CA"/>
          </a:p>
        </p:txBody>
      </p:sp>
    </p:spTree>
    <p:extLst>
      <p:ext uri="{BB962C8B-B14F-4D97-AF65-F5344CB8AC3E}">
        <p14:creationId xmlns:p14="http://schemas.microsoft.com/office/powerpoint/2010/main" val="2660666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So now we let</a:t>
            </a:r>
            <a:r>
              <a:rPr lang="en-CA" baseline="0" dirty="0" smtClean="0"/>
              <a:t> the agents train in the open arena for 2000 steps, and then we switch them to this hairpin maze, and see how well they can adapt.</a:t>
            </a:r>
            <a:endParaRPr lang="en-CA" dirty="0" smtClean="0"/>
          </a:p>
          <a:p>
            <a:endParaRPr lang="en-CA" dirty="0"/>
          </a:p>
        </p:txBody>
      </p:sp>
      <p:sp>
        <p:nvSpPr>
          <p:cNvPr id="4" name="Slide Number Placeholder 3"/>
          <p:cNvSpPr>
            <a:spLocks noGrp="1"/>
          </p:cNvSpPr>
          <p:nvPr>
            <p:ph type="sldNum" sz="quarter" idx="10"/>
          </p:nvPr>
        </p:nvSpPr>
        <p:spPr/>
        <p:txBody>
          <a:bodyPr/>
          <a:lstStyle/>
          <a:p>
            <a:fld id="{4566D9E5-7D9D-4999-80DA-36775BD1D35D}" type="slidenum">
              <a:rPr lang="en-CA" smtClean="0"/>
              <a:t>16</a:t>
            </a:fld>
            <a:endParaRPr lang="en-CA"/>
          </a:p>
        </p:txBody>
      </p:sp>
    </p:spTree>
    <p:extLst>
      <p:ext uri="{BB962C8B-B14F-4D97-AF65-F5344CB8AC3E}">
        <p14:creationId xmlns:p14="http://schemas.microsoft.com/office/powerpoint/2010/main" val="4190551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566D9E5-7D9D-4999-80DA-36775BD1D35D}" type="slidenum">
              <a:rPr lang="en-CA" smtClean="0"/>
              <a:t>17</a:t>
            </a:fld>
            <a:endParaRPr lang="en-CA"/>
          </a:p>
        </p:txBody>
      </p:sp>
    </p:spTree>
    <p:extLst>
      <p:ext uri="{BB962C8B-B14F-4D97-AF65-F5344CB8AC3E}">
        <p14:creationId xmlns:p14="http://schemas.microsoft.com/office/powerpoint/2010/main" val="905777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On the bottom half</a:t>
            </a:r>
            <a:r>
              <a:rPr lang="en-CA" baseline="0" dirty="0" smtClean="0"/>
              <a:t> of this chart we see that the multi-level approach adapts to the new environment faster than the standard approach. We see that in the videos on the last slide.</a:t>
            </a:r>
          </a:p>
          <a:p>
            <a:r>
              <a:rPr lang="en-CA" baseline="0" dirty="0" smtClean="0"/>
              <a:t>What we didn’t see in the video was that the cognitive load of the standard approach skyrockets after the environment is switched. That’s because it’s frantically trying to update it’s model with the new information as it constantly bashes into walls it’s not expecting.</a:t>
            </a:r>
          </a:p>
          <a:p>
            <a:r>
              <a:rPr lang="en-CA" baseline="0" dirty="0" smtClean="0"/>
              <a:t>The multi-level approach, on the other hand, adapts to the new environment without needing any extra cognitive resources. That’s because the higher layers have relieved the lower layers of the burden of updating their models as rigorously as the standard RL does.</a:t>
            </a:r>
            <a:endParaRPr lang="en-CA" dirty="0"/>
          </a:p>
        </p:txBody>
      </p:sp>
      <p:sp>
        <p:nvSpPr>
          <p:cNvPr id="4" name="Slide Number Placeholder 3"/>
          <p:cNvSpPr>
            <a:spLocks noGrp="1"/>
          </p:cNvSpPr>
          <p:nvPr>
            <p:ph type="sldNum" sz="quarter" idx="10"/>
          </p:nvPr>
        </p:nvSpPr>
        <p:spPr/>
        <p:txBody>
          <a:bodyPr/>
          <a:lstStyle/>
          <a:p>
            <a:fld id="{4566D9E5-7D9D-4999-80DA-36775BD1D35D}" type="slidenum">
              <a:rPr lang="en-CA" smtClean="0"/>
              <a:t>18</a:t>
            </a:fld>
            <a:endParaRPr lang="en-CA"/>
          </a:p>
        </p:txBody>
      </p:sp>
    </p:spTree>
    <p:extLst>
      <p:ext uri="{BB962C8B-B14F-4D97-AF65-F5344CB8AC3E}">
        <p14:creationId xmlns:p14="http://schemas.microsoft.com/office/powerpoint/2010/main" val="2585495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We can look at what happens when some of the higher layers</a:t>
            </a:r>
            <a:r>
              <a:rPr lang="en-CA" baseline="0" dirty="0" smtClean="0"/>
              <a:t> are removed from our multi-level model.</a:t>
            </a:r>
          </a:p>
          <a:p>
            <a:r>
              <a:rPr lang="en-CA" baseline="0" dirty="0" smtClean="0"/>
              <a:t>That effect has been studied in rodents. These guys had mice doing a water maze task. They found that mice with damage to the ventral hippocampus (the section with larger place fields) still learned the task, but they learned more slowly than controls</a:t>
            </a:r>
            <a:r>
              <a:rPr lang="en-CA" baseline="0" dirty="0" smtClean="0"/>
              <a:t>.</a:t>
            </a:r>
          </a:p>
          <a:p>
            <a:r>
              <a:rPr lang="en-CA" baseline="0" dirty="0" smtClean="0"/>
              <a:t>This could indicate a limit on the amount of cognitive resources the mouse is able to use in updating it’s lower level models.</a:t>
            </a:r>
            <a:endParaRPr lang="en-CA" dirty="0"/>
          </a:p>
        </p:txBody>
      </p:sp>
      <p:sp>
        <p:nvSpPr>
          <p:cNvPr id="4" name="Slide Number Placeholder 3"/>
          <p:cNvSpPr>
            <a:spLocks noGrp="1"/>
          </p:cNvSpPr>
          <p:nvPr>
            <p:ph type="sldNum" sz="quarter" idx="10"/>
          </p:nvPr>
        </p:nvSpPr>
        <p:spPr/>
        <p:txBody>
          <a:bodyPr/>
          <a:lstStyle/>
          <a:p>
            <a:fld id="{4566D9E5-7D9D-4999-80DA-36775BD1D35D}" type="slidenum">
              <a:rPr lang="en-CA" smtClean="0"/>
              <a:t>19</a:t>
            </a:fld>
            <a:endParaRPr lang="en-CA"/>
          </a:p>
        </p:txBody>
      </p:sp>
    </p:spTree>
    <p:extLst>
      <p:ext uri="{BB962C8B-B14F-4D97-AF65-F5344CB8AC3E}">
        <p14:creationId xmlns:p14="http://schemas.microsoft.com/office/powerpoint/2010/main" val="4232880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It turns</a:t>
            </a:r>
            <a:r>
              <a:rPr lang="en-CA" baseline="0" dirty="0" smtClean="0"/>
              <a:t> out we see the same effect if we remove some of the higher layers from our model. This chart shows cumulative reward in that same maze-switching task as before. The three agents shown here had various numbers of their higher layers removed. The final slopes of all three lines are similar, showing that all eventually solved the task, but the ones with higher layers removed solved it more slowly.</a:t>
            </a:r>
            <a:endParaRPr lang="en-CA" dirty="0"/>
          </a:p>
        </p:txBody>
      </p:sp>
      <p:sp>
        <p:nvSpPr>
          <p:cNvPr id="4" name="Slide Number Placeholder 3"/>
          <p:cNvSpPr>
            <a:spLocks noGrp="1"/>
          </p:cNvSpPr>
          <p:nvPr>
            <p:ph type="sldNum" sz="quarter" idx="10"/>
          </p:nvPr>
        </p:nvSpPr>
        <p:spPr/>
        <p:txBody>
          <a:bodyPr/>
          <a:lstStyle/>
          <a:p>
            <a:fld id="{4566D9E5-7D9D-4999-80DA-36775BD1D35D}" type="slidenum">
              <a:rPr lang="en-CA" smtClean="0"/>
              <a:t>20</a:t>
            </a:fld>
            <a:endParaRPr lang="en-CA"/>
          </a:p>
        </p:txBody>
      </p:sp>
    </p:spTree>
    <p:extLst>
      <p:ext uri="{BB962C8B-B14F-4D97-AF65-F5344CB8AC3E}">
        <p14:creationId xmlns:p14="http://schemas.microsoft.com/office/powerpoint/2010/main" val="1421286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This is a popular</a:t>
            </a:r>
            <a:r>
              <a:rPr lang="en-CA" baseline="0" dirty="0" smtClean="0"/>
              <a:t> example. These guys wrote a computer program that used a reinforcement learning algorithm to learn to play Atari games. What’s really interesting here is that the agent is </a:t>
            </a:r>
            <a:r>
              <a:rPr lang="en-CA" i="1" baseline="0" dirty="0" smtClean="0"/>
              <a:t>learning</a:t>
            </a:r>
            <a:r>
              <a:rPr lang="en-CA" baseline="0" dirty="0" smtClean="0"/>
              <a:t> to play these games. It would be fairly easy to write a computer program that plays Space Invaders. But that program wouldn’t also be able to play Breakout – you’d have to write a separate program for that.</a:t>
            </a:r>
          </a:p>
          <a:p>
            <a:r>
              <a:rPr lang="en-CA" baseline="0" dirty="0" smtClean="0"/>
              <a:t>In contrast, this agent wasn’t explicitly programmed to play either game. Instead it was programmed with a way to learn, and then it learned to play both games.</a:t>
            </a:r>
            <a:endParaRPr lang="en-CA" dirty="0"/>
          </a:p>
        </p:txBody>
      </p:sp>
      <p:sp>
        <p:nvSpPr>
          <p:cNvPr id="4" name="Slide Number Placeholder 3"/>
          <p:cNvSpPr>
            <a:spLocks noGrp="1"/>
          </p:cNvSpPr>
          <p:nvPr>
            <p:ph type="sldNum" sz="quarter" idx="10"/>
          </p:nvPr>
        </p:nvSpPr>
        <p:spPr/>
        <p:txBody>
          <a:bodyPr/>
          <a:lstStyle/>
          <a:p>
            <a:fld id="{4566D9E5-7D9D-4999-80DA-36775BD1D35D}" type="slidenum">
              <a:rPr lang="en-CA" smtClean="0"/>
              <a:t>3</a:t>
            </a:fld>
            <a:endParaRPr lang="en-CA"/>
          </a:p>
        </p:txBody>
      </p:sp>
    </p:spTree>
    <p:extLst>
      <p:ext uri="{BB962C8B-B14F-4D97-AF65-F5344CB8AC3E}">
        <p14:creationId xmlns:p14="http://schemas.microsoft.com/office/powerpoint/2010/main" val="3306720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There’s a number of avenues to explore in the future.</a:t>
            </a:r>
            <a:r>
              <a:rPr lang="en-CA" baseline="0" dirty="0" smtClean="0"/>
              <a:t> For now, there are still some bugs to be worked out. For example, the agent on the left learns the optimal solution to this maze if he’s trained on it, but if he’s trained on the open arena and then switched to this maze he settles on the sub-optimal path shown here.</a:t>
            </a:r>
          </a:p>
          <a:p>
            <a:r>
              <a:rPr lang="en-CA" baseline="0" dirty="0" smtClean="0"/>
              <a:t>The agent on the right is confused because he assigns high value to the higher-level state shown in red (because technically you can reach the goal from there). This causes him to run down the dead-end path to get to the high-value state. However, because this state is transected by a boundary, it matters which </a:t>
            </a:r>
            <a:r>
              <a:rPr lang="en-CA" i="1" baseline="0" dirty="0" smtClean="0"/>
              <a:t>part</a:t>
            </a:r>
            <a:r>
              <a:rPr lang="en-CA" baseline="0" dirty="0" smtClean="0"/>
              <a:t> of the state you reach. The algorithm currently has no way of dealing with that.</a:t>
            </a:r>
            <a:endParaRPr lang="en-CA" dirty="0"/>
          </a:p>
        </p:txBody>
      </p:sp>
      <p:sp>
        <p:nvSpPr>
          <p:cNvPr id="4" name="Slide Number Placeholder 3"/>
          <p:cNvSpPr>
            <a:spLocks noGrp="1"/>
          </p:cNvSpPr>
          <p:nvPr>
            <p:ph type="sldNum" sz="quarter" idx="10"/>
          </p:nvPr>
        </p:nvSpPr>
        <p:spPr/>
        <p:txBody>
          <a:bodyPr/>
          <a:lstStyle/>
          <a:p>
            <a:fld id="{4566D9E5-7D9D-4999-80DA-36775BD1D35D}" type="slidenum">
              <a:rPr lang="en-CA" smtClean="0"/>
              <a:t>21</a:t>
            </a:fld>
            <a:endParaRPr lang="en-CA"/>
          </a:p>
        </p:txBody>
      </p:sp>
    </p:spTree>
    <p:extLst>
      <p:ext uri="{BB962C8B-B14F-4D97-AF65-F5344CB8AC3E}">
        <p14:creationId xmlns:p14="http://schemas.microsoft.com/office/powerpoint/2010/main" val="3357378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There are several families of RL algorithms,</a:t>
            </a:r>
            <a:r>
              <a:rPr lang="en-CA" baseline="0" dirty="0" smtClean="0"/>
              <a:t> but here I’m focusing on model-based reinforcement learning.</a:t>
            </a:r>
          </a:p>
          <a:p>
            <a:r>
              <a:rPr lang="en-CA" baseline="0" dirty="0" smtClean="0"/>
              <a:t>Here’s a simple example to illustrate how model-based RL works.</a:t>
            </a:r>
          </a:p>
          <a:p>
            <a:r>
              <a:rPr lang="en-CA" baseline="0" dirty="0" smtClean="0"/>
              <a:t>The black dot is our agent. In the beginning, the only thing he knows is that he has four actions available: up, left, right, and down. He must learn how to use these actions to maximize his reward.</a:t>
            </a:r>
          </a:p>
          <a:p>
            <a:r>
              <a:rPr lang="en-CA" baseline="0" dirty="0" smtClean="0"/>
              <a:t>What he doesn’t know yet is that if he crashes into a wall he receives a negative reward (a punishment), and if he finds the green goal he gets a big reward.</a:t>
            </a:r>
          </a:p>
          <a:p>
            <a:r>
              <a:rPr lang="en-CA" baseline="0" dirty="0" smtClean="0"/>
              <a:t>As he explores, he learns things. Some actions take him to a new state in the arena, but some actions executed from certain states will make him hit a wall.</a:t>
            </a:r>
          </a:p>
          <a:p>
            <a:r>
              <a:rPr lang="en-CA" baseline="0" dirty="0" smtClean="0"/>
              <a:t>He’s constantly building up a model of the world – basically the model remembers what happens when you execute certain actions from certain states. </a:t>
            </a:r>
          </a:p>
          <a:p>
            <a:r>
              <a:rPr lang="en-CA" baseline="0" dirty="0" smtClean="0"/>
              <a:t>When he learns something important – like when he discovers the goal, for example – that information is propagated through the model so that it can become part of the agent’s decision making from any state.</a:t>
            </a:r>
          </a:p>
          <a:p>
            <a:r>
              <a:rPr lang="en-CA" baseline="0" dirty="0" smtClean="0"/>
              <a:t>That means that the agent is doing something that resembles planning – for that reason, MBRL is often compared to goal-directed behavior (as opposed to habitual behavior)</a:t>
            </a:r>
            <a:endParaRPr lang="en-CA" dirty="0"/>
          </a:p>
        </p:txBody>
      </p:sp>
      <p:sp>
        <p:nvSpPr>
          <p:cNvPr id="4" name="Slide Number Placeholder 3"/>
          <p:cNvSpPr>
            <a:spLocks noGrp="1"/>
          </p:cNvSpPr>
          <p:nvPr>
            <p:ph type="sldNum" sz="quarter" idx="10"/>
          </p:nvPr>
        </p:nvSpPr>
        <p:spPr/>
        <p:txBody>
          <a:bodyPr/>
          <a:lstStyle/>
          <a:p>
            <a:fld id="{4566D9E5-7D9D-4999-80DA-36775BD1D35D}" type="slidenum">
              <a:rPr lang="en-CA" smtClean="0"/>
              <a:t>4</a:t>
            </a:fld>
            <a:endParaRPr lang="en-CA"/>
          </a:p>
        </p:txBody>
      </p:sp>
    </p:spTree>
    <p:extLst>
      <p:ext uri="{BB962C8B-B14F-4D97-AF65-F5344CB8AC3E}">
        <p14:creationId xmlns:p14="http://schemas.microsoft.com/office/powerpoint/2010/main" val="3424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This chart shows the agent’s cumulative</a:t>
            </a:r>
            <a:r>
              <a:rPr lang="en-CA" baseline="0" dirty="0" smtClean="0"/>
              <a:t> reward during that simulation on the previous slide.</a:t>
            </a:r>
          </a:p>
          <a:p>
            <a:r>
              <a:rPr lang="en-CA" baseline="0" dirty="0" smtClean="0"/>
              <a:t>During the first part, the agent is learning and exploring, and frequently crashing into walls – so the cumulative reward steadily drops.</a:t>
            </a:r>
          </a:p>
          <a:p>
            <a:r>
              <a:rPr lang="en-CA" baseline="0" dirty="0" smtClean="0"/>
              <a:t>In the last section, the agent has figured out the task and is just racking up the rewards. We say that he’s converged to an optimal solution.</a:t>
            </a:r>
            <a:endParaRPr lang="en-CA" dirty="0"/>
          </a:p>
        </p:txBody>
      </p:sp>
      <p:sp>
        <p:nvSpPr>
          <p:cNvPr id="4" name="Slide Number Placeholder 3"/>
          <p:cNvSpPr>
            <a:spLocks noGrp="1"/>
          </p:cNvSpPr>
          <p:nvPr>
            <p:ph type="sldNum" sz="quarter" idx="10"/>
          </p:nvPr>
        </p:nvSpPr>
        <p:spPr/>
        <p:txBody>
          <a:bodyPr/>
          <a:lstStyle/>
          <a:p>
            <a:fld id="{4566D9E5-7D9D-4999-80DA-36775BD1D35D}" type="slidenum">
              <a:rPr lang="en-CA" smtClean="0"/>
              <a:t>5</a:t>
            </a:fld>
            <a:endParaRPr lang="en-CA"/>
          </a:p>
        </p:txBody>
      </p:sp>
    </p:spTree>
    <p:extLst>
      <p:ext uri="{BB962C8B-B14F-4D97-AF65-F5344CB8AC3E}">
        <p14:creationId xmlns:p14="http://schemas.microsoft.com/office/powerpoint/2010/main" val="4065978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There are some issues in</a:t>
            </a:r>
            <a:r>
              <a:rPr lang="en-CA" baseline="0" dirty="0" smtClean="0"/>
              <a:t> MBRL.</a:t>
            </a:r>
          </a:p>
          <a:p>
            <a:r>
              <a:rPr lang="en-CA" baseline="0" dirty="0" smtClean="0"/>
              <a:t>It has a hard time scaling to large or complicated problems. In a large problem, information has to be propagated through a very large model, and this can take a lot of computational (or cognitive) effort.</a:t>
            </a:r>
          </a:p>
          <a:p>
            <a:r>
              <a:rPr lang="en-CA" baseline="0" dirty="0" smtClean="0"/>
              <a:t>Adapting to changes in the environment can be tough as well. Old information must be un-learned and replaced with new information, and again this can be computationally demanding.</a:t>
            </a:r>
          </a:p>
          <a:p>
            <a:r>
              <a:rPr lang="en-CA" baseline="0" dirty="0" smtClean="0"/>
              <a:t>These issues are significant enough that some researchers have proposed animals must not use these goal-directed, model-based mechanisms very often. They say that animals must rely on habit-based methods wherever possible because making decisions based on habit is so much cheaper and easier.</a:t>
            </a:r>
            <a:endParaRPr lang="en-CA" dirty="0"/>
          </a:p>
        </p:txBody>
      </p:sp>
      <p:sp>
        <p:nvSpPr>
          <p:cNvPr id="4" name="Slide Number Placeholder 3"/>
          <p:cNvSpPr>
            <a:spLocks noGrp="1"/>
          </p:cNvSpPr>
          <p:nvPr>
            <p:ph type="sldNum" sz="quarter" idx="10"/>
          </p:nvPr>
        </p:nvSpPr>
        <p:spPr/>
        <p:txBody>
          <a:bodyPr/>
          <a:lstStyle/>
          <a:p>
            <a:fld id="{4566D9E5-7D9D-4999-80DA-36775BD1D35D}" type="slidenum">
              <a:rPr lang="en-CA" smtClean="0"/>
              <a:t>6</a:t>
            </a:fld>
            <a:endParaRPr lang="en-CA"/>
          </a:p>
        </p:txBody>
      </p:sp>
    </p:spTree>
    <p:extLst>
      <p:ext uri="{BB962C8B-B14F-4D97-AF65-F5344CB8AC3E}">
        <p14:creationId xmlns:p14="http://schemas.microsoft.com/office/powerpoint/2010/main" val="3951505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With that background</a:t>
            </a:r>
            <a:r>
              <a:rPr lang="en-CA" baseline="0" dirty="0" smtClean="0"/>
              <a:t> information, I’ll move on to explain what we’ve done so far.</a:t>
            </a:r>
          </a:p>
          <a:p>
            <a:r>
              <a:rPr lang="en-CA" baseline="0" dirty="0" smtClean="0"/>
              <a:t>The point of the model in MBRL is to predict what happens when we take a certain action from a certain state. In our simple example, the states are all the positions that our agent can occupy. Each of these little squares in an individual state.</a:t>
            </a:r>
          </a:p>
          <a:p>
            <a:r>
              <a:rPr lang="en-CA" baseline="0" dirty="0" smtClean="0"/>
              <a:t>We can think of these states as being like hippocampal place fields.</a:t>
            </a:r>
            <a:endParaRPr lang="en-CA" dirty="0"/>
          </a:p>
        </p:txBody>
      </p:sp>
      <p:sp>
        <p:nvSpPr>
          <p:cNvPr id="4" name="Slide Number Placeholder 3"/>
          <p:cNvSpPr>
            <a:spLocks noGrp="1"/>
          </p:cNvSpPr>
          <p:nvPr>
            <p:ph type="sldNum" sz="quarter" idx="10"/>
          </p:nvPr>
        </p:nvSpPr>
        <p:spPr/>
        <p:txBody>
          <a:bodyPr/>
          <a:lstStyle/>
          <a:p>
            <a:fld id="{4566D9E5-7D9D-4999-80DA-36775BD1D35D}" type="slidenum">
              <a:rPr lang="en-CA" smtClean="0"/>
              <a:t>7</a:t>
            </a:fld>
            <a:endParaRPr lang="en-CA"/>
          </a:p>
        </p:txBody>
      </p:sp>
    </p:spTree>
    <p:extLst>
      <p:ext uri="{BB962C8B-B14F-4D97-AF65-F5344CB8AC3E}">
        <p14:creationId xmlns:p14="http://schemas.microsoft.com/office/powerpoint/2010/main" val="1713300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 hippocampus</a:t>
            </a:r>
            <a:r>
              <a:rPr lang="en-CA" baseline="0" dirty="0" smtClean="0"/>
              <a:t> contains cells called place cells, which are associated with particular places in space, and which fire each time the animal goes to that place.</a:t>
            </a:r>
          </a:p>
          <a:p>
            <a:r>
              <a:rPr lang="en-CA" baseline="0" dirty="0" smtClean="0"/>
              <a:t>These recordings are taken from a rat in a square enclosure. The red areas are areas of rapid firing – you can see different neurons firing at different places in the enclosure.</a:t>
            </a:r>
          </a:p>
          <a:p>
            <a:r>
              <a:rPr lang="en-CA" baseline="0" dirty="0" smtClean="0"/>
              <a:t>But the hippocampus seems to have a hierarchical representation of space.</a:t>
            </a:r>
          </a:p>
          <a:p>
            <a:r>
              <a:rPr lang="en-CA" baseline="0" dirty="0" smtClean="0"/>
              <a:t>At the dorsal end of the hippocampus the place fields are quite small – they </a:t>
            </a:r>
            <a:r>
              <a:rPr lang="en-CA" baseline="0" dirty="0" err="1" smtClean="0"/>
              <a:t>respresent</a:t>
            </a:r>
            <a:r>
              <a:rPr lang="en-CA" baseline="0" dirty="0" smtClean="0"/>
              <a:t> specific places.</a:t>
            </a:r>
          </a:p>
          <a:p>
            <a:r>
              <a:rPr lang="en-CA" baseline="0" dirty="0" smtClean="0"/>
              <a:t>At the ventral end, the place fields are much less specific and represent general regions of space.</a:t>
            </a:r>
            <a:endParaRPr lang="en-CA" dirty="0"/>
          </a:p>
        </p:txBody>
      </p:sp>
      <p:sp>
        <p:nvSpPr>
          <p:cNvPr id="4" name="Slide Number Placeholder 3"/>
          <p:cNvSpPr>
            <a:spLocks noGrp="1"/>
          </p:cNvSpPr>
          <p:nvPr>
            <p:ph type="sldNum" sz="quarter" idx="10"/>
          </p:nvPr>
        </p:nvSpPr>
        <p:spPr/>
        <p:txBody>
          <a:bodyPr/>
          <a:lstStyle/>
          <a:p>
            <a:fld id="{4566D9E5-7D9D-4999-80DA-36775BD1D35D}" type="slidenum">
              <a:rPr lang="en-CA" smtClean="0"/>
              <a:t>8</a:t>
            </a:fld>
            <a:endParaRPr lang="en-CA"/>
          </a:p>
        </p:txBody>
      </p:sp>
    </p:spTree>
    <p:extLst>
      <p:ext uri="{BB962C8B-B14F-4D97-AF65-F5344CB8AC3E}">
        <p14:creationId xmlns:p14="http://schemas.microsoft.com/office/powerpoint/2010/main" val="507821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Here’s another chart</a:t>
            </a:r>
            <a:r>
              <a:rPr lang="en-CA" baseline="0" dirty="0" smtClean="0"/>
              <a:t> showing that the size of the place fields increases smoothly as we move from the dorsal to the ventral hippocampus.</a:t>
            </a:r>
            <a:endParaRPr lang="en-CA" dirty="0"/>
          </a:p>
        </p:txBody>
      </p:sp>
      <p:sp>
        <p:nvSpPr>
          <p:cNvPr id="4" name="Slide Number Placeholder 3"/>
          <p:cNvSpPr>
            <a:spLocks noGrp="1"/>
          </p:cNvSpPr>
          <p:nvPr>
            <p:ph type="sldNum" sz="quarter" idx="10"/>
          </p:nvPr>
        </p:nvSpPr>
        <p:spPr/>
        <p:txBody>
          <a:bodyPr/>
          <a:lstStyle/>
          <a:p>
            <a:fld id="{4566D9E5-7D9D-4999-80DA-36775BD1D35D}" type="slidenum">
              <a:rPr lang="en-CA" smtClean="0"/>
              <a:t>9</a:t>
            </a:fld>
            <a:endParaRPr lang="en-CA"/>
          </a:p>
        </p:txBody>
      </p:sp>
    </p:spTree>
    <p:extLst>
      <p:ext uri="{BB962C8B-B14F-4D97-AF65-F5344CB8AC3E}">
        <p14:creationId xmlns:p14="http://schemas.microsoft.com/office/powerpoint/2010/main" val="4011535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So we’re working</a:t>
            </a:r>
            <a:r>
              <a:rPr lang="en-CA" baseline="0" dirty="0" smtClean="0"/>
              <a:t> on a new RL algorithm that incorporates this hierarchical representation of space.</a:t>
            </a:r>
          </a:p>
          <a:p>
            <a:r>
              <a:rPr lang="en-CA" baseline="0" dirty="0" smtClean="0"/>
              <a:t>We create a layered RL model – the first layer uses the individual states in the environment directly.</a:t>
            </a:r>
          </a:p>
          <a:p>
            <a:r>
              <a:rPr lang="en-CA" baseline="0" dirty="0" smtClean="0"/>
              <a:t>The next layer up groups four of these states together to make a macro state at that level.</a:t>
            </a:r>
          </a:p>
          <a:p>
            <a:r>
              <a:rPr lang="en-CA" baseline="0" dirty="0" smtClean="0"/>
              <a:t>The next layer groups four of those macro states to make an even bigger macro state, and so on.</a:t>
            </a:r>
          </a:p>
          <a:p>
            <a:r>
              <a:rPr lang="en-CA" baseline="0" dirty="0" smtClean="0"/>
              <a:t>So we now have this gradient of spatial scale, just like we see along the dorsal-ventral axis of the hippocampus.</a:t>
            </a:r>
            <a:endParaRPr lang="en-CA" dirty="0"/>
          </a:p>
        </p:txBody>
      </p:sp>
      <p:sp>
        <p:nvSpPr>
          <p:cNvPr id="4" name="Slide Number Placeholder 3"/>
          <p:cNvSpPr>
            <a:spLocks noGrp="1"/>
          </p:cNvSpPr>
          <p:nvPr>
            <p:ph type="sldNum" sz="quarter" idx="10"/>
          </p:nvPr>
        </p:nvSpPr>
        <p:spPr/>
        <p:txBody>
          <a:bodyPr/>
          <a:lstStyle/>
          <a:p>
            <a:fld id="{4566D9E5-7D9D-4999-80DA-36775BD1D35D}" type="slidenum">
              <a:rPr lang="en-CA" smtClean="0"/>
              <a:t>10</a:t>
            </a:fld>
            <a:endParaRPr lang="en-CA"/>
          </a:p>
        </p:txBody>
      </p:sp>
    </p:spTree>
    <p:extLst>
      <p:ext uri="{BB962C8B-B14F-4D97-AF65-F5344CB8AC3E}">
        <p14:creationId xmlns:p14="http://schemas.microsoft.com/office/powerpoint/2010/main" val="3880300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F839BC85-ECE6-4075-B911-C50357163682}" type="datetimeFigureOut">
              <a:rPr lang="en-CA" smtClean="0"/>
              <a:t>2015-09-28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9BD69D0-0DAD-446C-8F96-03A8C537631D}" type="slidenum">
              <a:rPr lang="en-CA" smtClean="0"/>
              <a:t>‹#›</a:t>
            </a:fld>
            <a:endParaRPr lang="en-CA"/>
          </a:p>
        </p:txBody>
      </p:sp>
    </p:spTree>
    <p:extLst>
      <p:ext uri="{BB962C8B-B14F-4D97-AF65-F5344CB8AC3E}">
        <p14:creationId xmlns:p14="http://schemas.microsoft.com/office/powerpoint/2010/main" val="2453683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F839BC85-ECE6-4075-B911-C50357163682}" type="datetimeFigureOut">
              <a:rPr lang="en-CA" smtClean="0"/>
              <a:t>2015-09-28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9BD69D0-0DAD-446C-8F96-03A8C537631D}" type="slidenum">
              <a:rPr lang="en-CA" smtClean="0"/>
              <a:t>‹#›</a:t>
            </a:fld>
            <a:endParaRPr lang="en-CA"/>
          </a:p>
        </p:txBody>
      </p:sp>
    </p:spTree>
    <p:extLst>
      <p:ext uri="{BB962C8B-B14F-4D97-AF65-F5344CB8AC3E}">
        <p14:creationId xmlns:p14="http://schemas.microsoft.com/office/powerpoint/2010/main" val="613788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F839BC85-ECE6-4075-B911-C50357163682}" type="datetimeFigureOut">
              <a:rPr lang="en-CA" smtClean="0"/>
              <a:t>2015-09-28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9BD69D0-0DAD-446C-8F96-03A8C537631D}" type="slidenum">
              <a:rPr lang="en-CA" smtClean="0"/>
              <a:t>‹#›</a:t>
            </a:fld>
            <a:endParaRPr lang="en-CA"/>
          </a:p>
        </p:txBody>
      </p:sp>
    </p:spTree>
    <p:extLst>
      <p:ext uri="{BB962C8B-B14F-4D97-AF65-F5344CB8AC3E}">
        <p14:creationId xmlns:p14="http://schemas.microsoft.com/office/powerpoint/2010/main" val="698362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F839BC85-ECE6-4075-B911-C50357163682}" type="datetimeFigureOut">
              <a:rPr lang="en-CA" smtClean="0"/>
              <a:t>2015-09-28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9BD69D0-0DAD-446C-8F96-03A8C537631D}" type="slidenum">
              <a:rPr lang="en-CA" smtClean="0"/>
              <a:t>‹#›</a:t>
            </a:fld>
            <a:endParaRPr lang="en-CA"/>
          </a:p>
        </p:txBody>
      </p:sp>
    </p:spTree>
    <p:extLst>
      <p:ext uri="{BB962C8B-B14F-4D97-AF65-F5344CB8AC3E}">
        <p14:creationId xmlns:p14="http://schemas.microsoft.com/office/powerpoint/2010/main" val="4223994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839BC85-ECE6-4075-B911-C50357163682}" type="datetimeFigureOut">
              <a:rPr lang="en-CA" smtClean="0"/>
              <a:t>2015-09-28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9BD69D0-0DAD-446C-8F96-03A8C537631D}" type="slidenum">
              <a:rPr lang="en-CA" smtClean="0"/>
              <a:t>‹#›</a:t>
            </a:fld>
            <a:endParaRPr lang="en-CA"/>
          </a:p>
        </p:txBody>
      </p:sp>
    </p:spTree>
    <p:extLst>
      <p:ext uri="{BB962C8B-B14F-4D97-AF65-F5344CB8AC3E}">
        <p14:creationId xmlns:p14="http://schemas.microsoft.com/office/powerpoint/2010/main" val="3143040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F839BC85-ECE6-4075-B911-C50357163682}" type="datetimeFigureOut">
              <a:rPr lang="en-CA" smtClean="0"/>
              <a:t>2015-09-28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9BD69D0-0DAD-446C-8F96-03A8C537631D}" type="slidenum">
              <a:rPr lang="en-CA" smtClean="0"/>
              <a:t>‹#›</a:t>
            </a:fld>
            <a:endParaRPr lang="en-CA"/>
          </a:p>
        </p:txBody>
      </p:sp>
    </p:spTree>
    <p:extLst>
      <p:ext uri="{BB962C8B-B14F-4D97-AF65-F5344CB8AC3E}">
        <p14:creationId xmlns:p14="http://schemas.microsoft.com/office/powerpoint/2010/main" val="3857490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F839BC85-ECE6-4075-B911-C50357163682}" type="datetimeFigureOut">
              <a:rPr lang="en-CA" smtClean="0"/>
              <a:t>2015-09-28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09BD69D0-0DAD-446C-8F96-03A8C537631D}" type="slidenum">
              <a:rPr lang="en-CA" smtClean="0"/>
              <a:t>‹#›</a:t>
            </a:fld>
            <a:endParaRPr lang="en-CA"/>
          </a:p>
        </p:txBody>
      </p:sp>
    </p:spTree>
    <p:extLst>
      <p:ext uri="{BB962C8B-B14F-4D97-AF65-F5344CB8AC3E}">
        <p14:creationId xmlns:p14="http://schemas.microsoft.com/office/powerpoint/2010/main" val="1265474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F839BC85-ECE6-4075-B911-C50357163682}" type="datetimeFigureOut">
              <a:rPr lang="en-CA" smtClean="0"/>
              <a:t>2015-09-28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09BD69D0-0DAD-446C-8F96-03A8C537631D}" type="slidenum">
              <a:rPr lang="en-CA" smtClean="0"/>
              <a:t>‹#›</a:t>
            </a:fld>
            <a:endParaRPr lang="en-CA"/>
          </a:p>
        </p:txBody>
      </p:sp>
    </p:spTree>
    <p:extLst>
      <p:ext uri="{BB962C8B-B14F-4D97-AF65-F5344CB8AC3E}">
        <p14:creationId xmlns:p14="http://schemas.microsoft.com/office/powerpoint/2010/main" val="2892623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39BC85-ECE6-4075-B911-C50357163682}" type="datetimeFigureOut">
              <a:rPr lang="en-CA" smtClean="0"/>
              <a:t>2015-09-28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09BD69D0-0DAD-446C-8F96-03A8C537631D}" type="slidenum">
              <a:rPr lang="en-CA" smtClean="0"/>
              <a:t>‹#›</a:t>
            </a:fld>
            <a:endParaRPr lang="en-CA"/>
          </a:p>
        </p:txBody>
      </p:sp>
    </p:spTree>
    <p:extLst>
      <p:ext uri="{BB962C8B-B14F-4D97-AF65-F5344CB8AC3E}">
        <p14:creationId xmlns:p14="http://schemas.microsoft.com/office/powerpoint/2010/main" val="1340133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39BC85-ECE6-4075-B911-C50357163682}" type="datetimeFigureOut">
              <a:rPr lang="en-CA" smtClean="0"/>
              <a:t>2015-09-28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9BD69D0-0DAD-446C-8F96-03A8C537631D}" type="slidenum">
              <a:rPr lang="en-CA" smtClean="0"/>
              <a:t>‹#›</a:t>
            </a:fld>
            <a:endParaRPr lang="en-CA"/>
          </a:p>
        </p:txBody>
      </p:sp>
    </p:spTree>
    <p:extLst>
      <p:ext uri="{BB962C8B-B14F-4D97-AF65-F5344CB8AC3E}">
        <p14:creationId xmlns:p14="http://schemas.microsoft.com/office/powerpoint/2010/main" val="1998602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39BC85-ECE6-4075-B911-C50357163682}" type="datetimeFigureOut">
              <a:rPr lang="en-CA" smtClean="0"/>
              <a:t>2015-09-28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9BD69D0-0DAD-446C-8F96-03A8C537631D}" type="slidenum">
              <a:rPr lang="en-CA" smtClean="0"/>
              <a:t>‹#›</a:t>
            </a:fld>
            <a:endParaRPr lang="en-CA"/>
          </a:p>
        </p:txBody>
      </p:sp>
    </p:spTree>
    <p:extLst>
      <p:ext uri="{BB962C8B-B14F-4D97-AF65-F5344CB8AC3E}">
        <p14:creationId xmlns:p14="http://schemas.microsoft.com/office/powerpoint/2010/main" val="1839543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39BC85-ECE6-4075-B911-C50357163682}" type="datetimeFigureOut">
              <a:rPr lang="en-CA" smtClean="0"/>
              <a:t>2015-09-28</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BD69D0-0DAD-446C-8F96-03A8C537631D}" type="slidenum">
              <a:rPr lang="en-CA" smtClean="0"/>
              <a:t>‹#›</a:t>
            </a:fld>
            <a:endParaRPr lang="en-CA"/>
          </a:p>
        </p:txBody>
      </p:sp>
    </p:spTree>
    <p:extLst>
      <p:ext uri="{BB962C8B-B14F-4D97-AF65-F5344CB8AC3E}">
        <p14:creationId xmlns:p14="http://schemas.microsoft.com/office/powerpoint/2010/main" val="493305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avi"/><Relationship Id="rId1" Type="http://schemas.microsoft.com/office/2007/relationships/media" Target="../media/media4.avi"/><Relationship Id="rId6" Type="http://schemas.openxmlformats.org/officeDocument/2006/relationships/image" Target="../media/image11.emf"/><Relationship Id="rId5" Type="http://schemas.openxmlformats.org/officeDocument/2006/relationships/image" Target="../media/image10.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avi"/><Relationship Id="rId1" Type="http://schemas.microsoft.com/office/2007/relationships/media" Target="../media/media5.avi"/><Relationship Id="rId5" Type="http://schemas.openxmlformats.org/officeDocument/2006/relationships/image" Target="../media/image13.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2.asf"/><Relationship Id="rId7" Type="http://schemas.openxmlformats.org/officeDocument/2006/relationships/image" Target="../media/image3.png"/><Relationship Id="rId2" Type="http://schemas.openxmlformats.org/officeDocument/2006/relationships/video" Target="../media/media1.asf"/><Relationship Id="rId1" Type="http://schemas.microsoft.com/office/2007/relationships/media" Target="../media/media1.asf"/><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video" Target="../media/media2.as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avi"/><Relationship Id="rId1" Type="http://schemas.microsoft.com/office/2007/relationships/media" Target="../media/media3.avi"/><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CA" dirty="0" smtClean="0"/>
              <a:t>A brain-inspired improvement to model-based reinforcement learning</a:t>
            </a:r>
            <a:endParaRPr lang="en-CA" dirty="0"/>
          </a:p>
        </p:txBody>
      </p:sp>
    </p:spTree>
    <p:extLst>
      <p:ext uri="{BB962C8B-B14F-4D97-AF65-F5344CB8AC3E}">
        <p14:creationId xmlns:p14="http://schemas.microsoft.com/office/powerpoint/2010/main" val="9561349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New RL model</a:t>
            </a:r>
            <a:endParaRPr lang="en-CA" dirty="0"/>
          </a:p>
        </p:txBody>
      </p:sp>
      <p:pic>
        <p:nvPicPr>
          <p:cNvPr id="50" name="Picture 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528" y="1628800"/>
            <a:ext cx="5099834"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1" name="Group 50"/>
          <p:cNvGrpSpPr/>
          <p:nvPr/>
        </p:nvGrpSpPr>
        <p:grpSpPr>
          <a:xfrm>
            <a:off x="419100" y="1821656"/>
            <a:ext cx="3898900" cy="3912394"/>
            <a:chOff x="422893" y="1826843"/>
            <a:chExt cx="3896140" cy="3903239"/>
          </a:xfrm>
        </p:grpSpPr>
        <p:cxnSp>
          <p:nvCxnSpPr>
            <p:cNvPr id="52" name="Straight Connector 51"/>
            <p:cNvCxnSpPr/>
            <p:nvPr/>
          </p:nvCxnSpPr>
          <p:spPr>
            <a:xfrm>
              <a:off x="427876" y="1857375"/>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3" name="Straight Connector 52"/>
            <p:cNvCxnSpPr/>
            <p:nvPr/>
          </p:nvCxnSpPr>
          <p:spPr>
            <a:xfrm>
              <a:off x="425275" y="2033591"/>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4" name="Straight Connector 53"/>
            <p:cNvCxnSpPr/>
            <p:nvPr/>
          </p:nvCxnSpPr>
          <p:spPr>
            <a:xfrm>
              <a:off x="431245" y="2228679"/>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5" name="Straight Connector 54"/>
            <p:cNvCxnSpPr/>
            <p:nvPr/>
          </p:nvCxnSpPr>
          <p:spPr>
            <a:xfrm>
              <a:off x="425275" y="2411362"/>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6" name="Straight Connector 55"/>
            <p:cNvCxnSpPr/>
            <p:nvPr/>
          </p:nvCxnSpPr>
          <p:spPr>
            <a:xfrm>
              <a:off x="425275" y="2593482"/>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7" name="Straight Connector 56"/>
            <p:cNvCxnSpPr/>
            <p:nvPr/>
          </p:nvCxnSpPr>
          <p:spPr>
            <a:xfrm>
              <a:off x="430601" y="2776166"/>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8" name="Straight Connector 57"/>
            <p:cNvCxnSpPr/>
            <p:nvPr/>
          </p:nvCxnSpPr>
          <p:spPr>
            <a:xfrm>
              <a:off x="431245" y="3330003"/>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9" name="Straight Connector 58"/>
            <p:cNvCxnSpPr/>
            <p:nvPr/>
          </p:nvCxnSpPr>
          <p:spPr>
            <a:xfrm>
              <a:off x="436008" y="2973137"/>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60" name="Straight Connector 59"/>
            <p:cNvCxnSpPr/>
            <p:nvPr/>
          </p:nvCxnSpPr>
          <p:spPr>
            <a:xfrm>
              <a:off x="430038" y="3155820"/>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61" name="Straight Connector 60"/>
            <p:cNvCxnSpPr/>
            <p:nvPr/>
          </p:nvCxnSpPr>
          <p:spPr>
            <a:xfrm>
              <a:off x="427876" y="3515148"/>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62" name="Straight Connector 61"/>
            <p:cNvCxnSpPr/>
            <p:nvPr/>
          </p:nvCxnSpPr>
          <p:spPr>
            <a:xfrm>
              <a:off x="425275" y="3713589"/>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63" name="Straight Connector 62"/>
            <p:cNvCxnSpPr/>
            <p:nvPr/>
          </p:nvCxnSpPr>
          <p:spPr>
            <a:xfrm>
              <a:off x="431245" y="3899152"/>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64" name="Straight Connector 63"/>
            <p:cNvCxnSpPr/>
            <p:nvPr/>
          </p:nvCxnSpPr>
          <p:spPr>
            <a:xfrm>
              <a:off x="425275" y="4069135"/>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65" name="Straight Connector 64"/>
            <p:cNvCxnSpPr/>
            <p:nvPr/>
          </p:nvCxnSpPr>
          <p:spPr>
            <a:xfrm>
              <a:off x="425275" y="4251255"/>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66" name="Straight Connector 65"/>
            <p:cNvCxnSpPr/>
            <p:nvPr/>
          </p:nvCxnSpPr>
          <p:spPr>
            <a:xfrm>
              <a:off x="431245" y="5008413"/>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67" name="Straight Connector 66"/>
            <p:cNvCxnSpPr/>
            <p:nvPr/>
          </p:nvCxnSpPr>
          <p:spPr>
            <a:xfrm>
              <a:off x="425275" y="4458047"/>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68" name="Straight Connector 67"/>
            <p:cNvCxnSpPr/>
            <p:nvPr/>
          </p:nvCxnSpPr>
          <p:spPr>
            <a:xfrm>
              <a:off x="431245" y="4643610"/>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69" name="Straight Connector 68"/>
            <p:cNvCxnSpPr/>
            <p:nvPr/>
          </p:nvCxnSpPr>
          <p:spPr>
            <a:xfrm>
              <a:off x="430038" y="4826293"/>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0" name="Straight Connector 69"/>
            <p:cNvCxnSpPr/>
            <p:nvPr/>
          </p:nvCxnSpPr>
          <p:spPr>
            <a:xfrm>
              <a:off x="436008" y="5730082"/>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1" name="Straight Connector 70"/>
            <p:cNvCxnSpPr/>
            <p:nvPr/>
          </p:nvCxnSpPr>
          <p:spPr>
            <a:xfrm>
              <a:off x="430038" y="5201942"/>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2" name="Straight Connector 71"/>
            <p:cNvCxnSpPr/>
            <p:nvPr/>
          </p:nvCxnSpPr>
          <p:spPr>
            <a:xfrm>
              <a:off x="431245" y="5392268"/>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3" name="Straight Connector 72"/>
            <p:cNvCxnSpPr/>
            <p:nvPr/>
          </p:nvCxnSpPr>
          <p:spPr>
            <a:xfrm>
              <a:off x="425275" y="5565425"/>
              <a:ext cx="3883025" cy="0"/>
            </a:xfrm>
            <a:prstGeom prst="line">
              <a:avLst/>
            </a:prstGeom>
          </p:spPr>
          <p:style>
            <a:lnRef idx="1">
              <a:schemeClr val="accent2"/>
            </a:lnRef>
            <a:fillRef idx="0">
              <a:schemeClr val="accent2"/>
            </a:fillRef>
            <a:effectRef idx="0">
              <a:schemeClr val="accent2"/>
            </a:effectRef>
            <a:fontRef idx="minor">
              <a:schemeClr val="tx1"/>
            </a:fontRef>
          </p:style>
        </p:cxnSp>
        <p:grpSp>
          <p:nvGrpSpPr>
            <p:cNvPr id="74" name="Group 73"/>
            <p:cNvGrpSpPr/>
            <p:nvPr/>
          </p:nvGrpSpPr>
          <p:grpSpPr>
            <a:xfrm rot="16200000">
              <a:off x="418718" y="1831018"/>
              <a:ext cx="3893758" cy="3885407"/>
              <a:chOff x="-1631421" y="1680018"/>
              <a:chExt cx="3893758" cy="3885407"/>
            </a:xfrm>
          </p:grpSpPr>
          <p:cxnSp>
            <p:nvCxnSpPr>
              <p:cNvPr id="75" name="Straight Connector 74"/>
              <p:cNvCxnSpPr/>
              <p:nvPr/>
            </p:nvCxnSpPr>
            <p:spPr>
              <a:xfrm>
                <a:off x="-1628820" y="1680018"/>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6" name="Straight Connector 75"/>
              <p:cNvCxnSpPr/>
              <p:nvPr/>
            </p:nvCxnSpPr>
            <p:spPr>
              <a:xfrm>
                <a:off x="-1631421" y="1856234"/>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7" name="Straight Connector 76"/>
              <p:cNvCxnSpPr/>
              <p:nvPr/>
            </p:nvCxnSpPr>
            <p:spPr>
              <a:xfrm>
                <a:off x="-1625451" y="2051322"/>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8" name="Straight Connector 77"/>
              <p:cNvCxnSpPr/>
              <p:nvPr/>
            </p:nvCxnSpPr>
            <p:spPr>
              <a:xfrm>
                <a:off x="-1631421" y="2234005"/>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9" name="Straight Connector 78"/>
              <p:cNvCxnSpPr/>
              <p:nvPr/>
            </p:nvCxnSpPr>
            <p:spPr>
              <a:xfrm>
                <a:off x="-1631421" y="2416125"/>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0" name="Straight Connector 79"/>
              <p:cNvCxnSpPr/>
              <p:nvPr/>
            </p:nvCxnSpPr>
            <p:spPr>
              <a:xfrm>
                <a:off x="-1626095" y="2598809"/>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1" name="Straight Connector 80"/>
              <p:cNvCxnSpPr/>
              <p:nvPr/>
            </p:nvCxnSpPr>
            <p:spPr>
              <a:xfrm>
                <a:off x="-1625451" y="3152646"/>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2" name="Straight Connector 81"/>
              <p:cNvCxnSpPr/>
              <p:nvPr/>
            </p:nvCxnSpPr>
            <p:spPr>
              <a:xfrm>
                <a:off x="-1620688" y="2795780"/>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3" name="Straight Connector 82"/>
              <p:cNvCxnSpPr/>
              <p:nvPr/>
            </p:nvCxnSpPr>
            <p:spPr>
              <a:xfrm>
                <a:off x="-1626658" y="2978463"/>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4" name="Straight Connector 83"/>
              <p:cNvCxnSpPr/>
              <p:nvPr/>
            </p:nvCxnSpPr>
            <p:spPr>
              <a:xfrm>
                <a:off x="-1628820" y="3337791"/>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5" name="Straight Connector 84"/>
              <p:cNvCxnSpPr/>
              <p:nvPr/>
            </p:nvCxnSpPr>
            <p:spPr>
              <a:xfrm>
                <a:off x="-1631421" y="3536232"/>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6" name="Straight Connector 85"/>
              <p:cNvCxnSpPr/>
              <p:nvPr/>
            </p:nvCxnSpPr>
            <p:spPr>
              <a:xfrm>
                <a:off x="-1625451" y="3721795"/>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7" name="Straight Connector 86"/>
              <p:cNvCxnSpPr/>
              <p:nvPr/>
            </p:nvCxnSpPr>
            <p:spPr>
              <a:xfrm>
                <a:off x="-1631421" y="3891778"/>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8" name="Straight Connector 87"/>
              <p:cNvCxnSpPr/>
              <p:nvPr/>
            </p:nvCxnSpPr>
            <p:spPr>
              <a:xfrm>
                <a:off x="-1631421" y="4073898"/>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9" name="Straight Connector 88"/>
              <p:cNvCxnSpPr/>
              <p:nvPr/>
            </p:nvCxnSpPr>
            <p:spPr>
              <a:xfrm>
                <a:off x="-1625451" y="4831056"/>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0" name="Straight Connector 89"/>
              <p:cNvCxnSpPr/>
              <p:nvPr/>
            </p:nvCxnSpPr>
            <p:spPr>
              <a:xfrm>
                <a:off x="-1631421" y="4280690"/>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1" name="Straight Connector 90"/>
              <p:cNvCxnSpPr/>
              <p:nvPr/>
            </p:nvCxnSpPr>
            <p:spPr>
              <a:xfrm>
                <a:off x="-1625451" y="4466253"/>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2" name="Straight Connector 91"/>
              <p:cNvCxnSpPr/>
              <p:nvPr/>
            </p:nvCxnSpPr>
            <p:spPr>
              <a:xfrm>
                <a:off x="-1626658" y="4648936"/>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3" name="Straight Connector 92"/>
              <p:cNvCxnSpPr/>
              <p:nvPr/>
            </p:nvCxnSpPr>
            <p:spPr>
              <a:xfrm>
                <a:off x="-1620688" y="5565425"/>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4" name="Straight Connector 93"/>
              <p:cNvCxnSpPr/>
              <p:nvPr/>
            </p:nvCxnSpPr>
            <p:spPr>
              <a:xfrm>
                <a:off x="-1626658" y="5024585"/>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5" name="Straight Connector 94"/>
              <p:cNvCxnSpPr/>
              <p:nvPr/>
            </p:nvCxnSpPr>
            <p:spPr>
              <a:xfrm>
                <a:off x="-1625451" y="5214911"/>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6" name="Straight Connector 95"/>
              <p:cNvCxnSpPr/>
              <p:nvPr/>
            </p:nvCxnSpPr>
            <p:spPr>
              <a:xfrm>
                <a:off x="-1631421" y="5388068"/>
                <a:ext cx="3883025" cy="0"/>
              </a:xfrm>
              <a:prstGeom prst="line">
                <a:avLst/>
              </a:prstGeom>
            </p:spPr>
            <p:style>
              <a:lnRef idx="1">
                <a:schemeClr val="accent2"/>
              </a:lnRef>
              <a:fillRef idx="0">
                <a:schemeClr val="accent2"/>
              </a:fillRef>
              <a:effectRef idx="0">
                <a:schemeClr val="accent2"/>
              </a:effectRef>
              <a:fontRef idx="minor">
                <a:schemeClr val="tx1"/>
              </a:fontRef>
            </p:style>
          </p:cxnSp>
        </p:grpSp>
      </p:grpSp>
      <p:sp>
        <p:nvSpPr>
          <p:cNvPr id="98" name="Rectangle 97"/>
          <p:cNvSpPr/>
          <p:nvPr/>
        </p:nvSpPr>
        <p:spPr>
          <a:xfrm>
            <a:off x="1338543" y="2970639"/>
            <a:ext cx="197111" cy="183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Rectangle 98"/>
          <p:cNvSpPr/>
          <p:nvPr/>
        </p:nvSpPr>
        <p:spPr>
          <a:xfrm>
            <a:off x="1535654" y="3153750"/>
            <a:ext cx="182812" cy="183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Rectangle 100"/>
          <p:cNvSpPr/>
          <p:nvPr/>
        </p:nvSpPr>
        <p:spPr>
          <a:xfrm>
            <a:off x="1718464" y="3331528"/>
            <a:ext cx="359583" cy="38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Rectangle 101"/>
          <p:cNvSpPr/>
          <p:nvPr/>
        </p:nvSpPr>
        <p:spPr>
          <a:xfrm>
            <a:off x="2078049" y="3715143"/>
            <a:ext cx="736628" cy="743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20" name="Group 119"/>
          <p:cNvGrpSpPr/>
          <p:nvPr/>
        </p:nvGrpSpPr>
        <p:grpSpPr>
          <a:xfrm>
            <a:off x="5163063" y="4208879"/>
            <a:ext cx="2289257" cy="2100441"/>
            <a:chOff x="5228683" y="5563172"/>
            <a:chExt cx="859951" cy="789023"/>
          </a:xfrm>
          <a:scene3d>
            <a:camera prst="isometricOffAxis1Top"/>
            <a:lightRig rig="threePt" dir="t"/>
          </a:scene3d>
        </p:grpSpPr>
        <p:sp>
          <p:nvSpPr>
            <p:cNvPr id="103" name="Rectangle 102"/>
            <p:cNvSpPr/>
            <p:nvPr/>
          </p:nvSpPr>
          <p:spPr>
            <a:xfrm>
              <a:off x="5228683" y="6169084"/>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 name="Rectangle 103"/>
            <p:cNvSpPr/>
            <p:nvPr/>
          </p:nvSpPr>
          <p:spPr>
            <a:xfrm>
              <a:off x="5449682" y="6169084"/>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 name="Rectangle 105"/>
            <p:cNvSpPr/>
            <p:nvPr/>
          </p:nvSpPr>
          <p:spPr>
            <a:xfrm>
              <a:off x="5671591" y="6169084"/>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 name="Rectangle 106"/>
            <p:cNvSpPr/>
            <p:nvPr/>
          </p:nvSpPr>
          <p:spPr>
            <a:xfrm>
              <a:off x="5891523" y="6169081"/>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 name="Rectangle 107"/>
            <p:cNvSpPr/>
            <p:nvPr/>
          </p:nvSpPr>
          <p:spPr>
            <a:xfrm>
              <a:off x="5228683" y="5971652"/>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Rectangle 108"/>
            <p:cNvSpPr/>
            <p:nvPr/>
          </p:nvSpPr>
          <p:spPr>
            <a:xfrm>
              <a:off x="5449682" y="5971652"/>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 name="Rectangle 109"/>
            <p:cNvSpPr/>
            <p:nvPr/>
          </p:nvSpPr>
          <p:spPr>
            <a:xfrm>
              <a:off x="5671591" y="5971652"/>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 name="Rectangle 110"/>
            <p:cNvSpPr/>
            <p:nvPr/>
          </p:nvSpPr>
          <p:spPr>
            <a:xfrm>
              <a:off x="5891523" y="5971649"/>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Rectangle 111"/>
            <p:cNvSpPr/>
            <p:nvPr/>
          </p:nvSpPr>
          <p:spPr>
            <a:xfrm>
              <a:off x="5228683" y="5767442"/>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3" name="Rectangle 112"/>
            <p:cNvSpPr/>
            <p:nvPr/>
          </p:nvSpPr>
          <p:spPr>
            <a:xfrm>
              <a:off x="5449682" y="5767442"/>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 name="Rectangle 113"/>
            <p:cNvSpPr/>
            <p:nvPr/>
          </p:nvSpPr>
          <p:spPr>
            <a:xfrm>
              <a:off x="5671591" y="5767442"/>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5" name="Rectangle 114"/>
            <p:cNvSpPr/>
            <p:nvPr/>
          </p:nvSpPr>
          <p:spPr>
            <a:xfrm>
              <a:off x="5891523" y="5767439"/>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 name="Rectangle 115"/>
            <p:cNvSpPr/>
            <p:nvPr/>
          </p:nvSpPr>
          <p:spPr>
            <a:xfrm>
              <a:off x="5228683" y="5563175"/>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 name="Rectangle 116"/>
            <p:cNvSpPr/>
            <p:nvPr/>
          </p:nvSpPr>
          <p:spPr>
            <a:xfrm>
              <a:off x="5449682" y="5563175"/>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8" name="Rectangle 117"/>
            <p:cNvSpPr/>
            <p:nvPr/>
          </p:nvSpPr>
          <p:spPr>
            <a:xfrm>
              <a:off x="5671591" y="5563175"/>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9" name="Rectangle 118"/>
            <p:cNvSpPr/>
            <p:nvPr/>
          </p:nvSpPr>
          <p:spPr>
            <a:xfrm>
              <a:off x="5891523" y="5563172"/>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49" name="Straight Connector 148"/>
          <p:cNvCxnSpPr/>
          <p:nvPr/>
        </p:nvCxnSpPr>
        <p:spPr>
          <a:xfrm flipV="1">
            <a:off x="5603619" y="4163850"/>
            <a:ext cx="0" cy="1294074"/>
          </a:xfrm>
          <a:prstGeom prst="line">
            <a:avLst/>
          </a:prstGeom>
          <a:ln w="38100">
            <a:solidFill>
              <a:schemeClr val="accent4"/>
            </a:solidFill>
            <a:prstDash val="sysDot"/>
          </a:ln>
        </p:spPr>
        <p:style>
          <a:lnRef idx="1">
            <a:schemeClr val="accent6"/>
          </a:lnRef>
          <a:fillRef idx="0">
            <a:schemeClr val="accent6"/>
          </a:fillRef>
          <a:effectRef idx="0">
            <a:schemeClr val="accent6"/>
          </a:effectRef>
          <a:fontRef idx="minor">
            <a:schemeClr val="tx1"/>
          </a:fontRef>
        </p:style>
      </p:cxnSp>
      <p:cxnSp>
        <p:nvCxnSpPr>
          <p:cNvPr id="150" name="Straight Connector 149"/>
          <p:cNvCxnSpPr/>
          <p:nvPr/>
        </p:nvCxnSpPr>
        <p:spPr>
          <a:xfrm flipV="1">
            <a:off x="6171175" y="4079142"/>
            <a:ext cx="0" cy="1294074"/>
          </a:xfrm>
          <a:prstGeom prst="line">
            <a:avLst/>
          </a:prstGeom>
          <a:ln w="38100">
            <a:solidFill>
              <a:schemeClr val="accent4"/>
            </a:solidFill>
            <a:prstDash val="sysDot"/>
          </a:ln>
        </p:spPr>
        <p:style>
          <a:lnRef idx="1">
            <a:schemeClr val="accent6"/>
          </a:lnRef>
          <a:fillRef idx="0">
            <a:schemeClr val="accent6"/>
          </a:fillRef>
          <a:effectRef idx="0">
            <a:schemeClr val="accent6"/>
          </a:effectRef>
          <a:fontRef idx="minor">
            <a:schemeClr val="tx1"/>
          </a:fontRef>
        </p:style>
      </p:cxnSp>
      <p:cxnSp>
        <p:nvCxnSpPr>
          <p:cNvPr id="151" name="Straight Connector 150"/>
          <p:cNvCxnSpPr/>
          <p:nvPr/>
        </p:nvCxnSpPr>
        <p:spPr>
          <a:xfrm flipV="1">
            <a:off x="6387199" y="4223158"/>
            <a:ext cx="0" cy="1294074"/>
          </a:xfrm>
          <a:prstGeom prst="line">
            <a:avLst/>
          </a:prstGeom>
          <a:ln w="38100">
            <a:solidFill>
              <a:schemeClr val="accent4"/>
            </a:solidFill>
            <a:prstDash val="sysDot"/>
          </a:ln>
        </p:spPr>
        <p:style>
          <a:lnRef idx="1">
            <a:schemeClr val="accent6"/>
          </a:lnRef>
          <a:fillRef idx="0">
            <a:schemeClr val="accent6"/>
          </a:fillRef>
          <a:effectRef idx="0">
            <a:schemeClr val="accent6"/>
          </a:effectRef>
          <a:fontRef idx="minor">
            <a:schemeClr val="tx1"/>
          </a:fontRef>
        </p:style>
      </p:cxnSp>
      <p:cxnSp>
        <p:nvCxnSpPr>
          <p:cNvPr id="152" name="Straight Connector 151"/>
          <p:cNvCxnSpPr/>
          <p:nvPr/>
        </p:nvCxnSpPr>
        <p:spPr>
          <a:xfrm flipV="1">
            <a:off x="5836535" y="4208879"/>
            <a:ext cx="0" cy="1388869"/>
          </a:xfrm>
          <a:prstGeom prst="line">
            <a:avLst/>
          </a:prstGeom>
          <a:ln w="38100">
            <a:solidFill>
              <a:schemeClr val="accent4"/>
            </a:solidFill>
            <a:prstDash val="sysDot"/>
          </a:ln>
        </p:spPr>
        <p:style>
          <a:lnRef idx="1">
            <a:schemeClr val="accent6"/>
          </a:lnRef>
          <a:fillRef idx="0">
            <a:schemeClr val="accent6"/>
          </a:fillRef>
          <a:effectRef idx="0">
            <a:schemeClr val="accent6"/>
          </a:effectRef>
          <a:fontRef idx="minor">
            <a:schemeClr val="tx1"/>
          </a:fontRef>
        </p:style>
      </p:cxnSp>
      <p:grpSp>
        <p:nvGrpSpPr>
          <p:cNvPr id="143" name="Group 142"/>
          <p:cNvGrpSpPr/>
          <p:nvPr/>
        </p:nvGrpSpPr>
        <p:grpSpPr>
          <a:xfrm>
            <a:off x="5091055" y="2852936"/>
            <a:ext cx="2283182" cy="2100433"/>
            <a:chOff x="5234758" y="2103537"/>
            <a:chExt cx="2283182" cy="2100433"/>
          </a:xfrm>
          <a:scene3d>
            <a:camera prst="isometricOffAxis1Top"/>
            <a:lightRig rig="threePt" dir="t"/>
          </a:scene3d>
        </p:grpSpPr>
        <p:sp>
          <p:nvSpPr>
            <p:cNvPr id="122" name="Rectangle 121"/>
            <p:cNvSpPr/>
            <p:nvPr/>
          </p:nvSpPr>
          <p:spPr>
            <a:xfrm>
              <a:off x="5234758" y="3190935"/>
              <a:ext cx="1113042" cy="1013035"/>
            </a:xfrm>
            <a:prstGeom prst="rect">
              <a:avLst/>
            </a:prstGeom>
            <a:solidFill>
              <a:schemeClr val="accent4"/>
            </a:solidFill>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 name="Rectangle 123"/>
            <p:cNvSpPr/>
            <p:nvPr/>
          </p:nvSpPr>
          <p:spPr>
            <a:xfrm>
              <a:off x="6413814" y="3190935"/>
              <a:ext cx="1104126" cy="1013035"/>
            </a:xfrm>
            <a:prstGeom prst="rect">
              <a:avLst/>
            </a:prstGeom>
            <a:solidFill>
              <a:schemeClr val="accent4"/>
            </a:solidFill>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0" name="Rectangle 129"/>
            <p:cNvSpPr/>
            <p:nvPr/>
          </p:nvSpPr>
          <p:spPr>
            <a:xfrm>
              <a:off x="5234758" y="2103537"/>
              <a:ext cx="1106967" cy="1031231"/>
            </a:xfrm>
            <a:prstGeom prst="rect">
              <a:avLst/>
            </a:prstGeom>
            <a:solidFill>
              <a:schemeClr val="accent4"/>
            </a:solidFill>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2" name="Rectangle 131"/>
            <p:cNvSpPr/>
            <p:nvPr/>
          </p:nvSpPr>
          <p:spPr>
            <a:xfrm>
              <a:off x="6413814" y="2103537"/>
              <a:ext cx="1104126" cy="1031231"/>
            </a:xfrm>
            <a:prstGeom prst="rect">
              <a:avLst/>
            </a:prstGeom>
            <a:solidFill>
              <a:schemeClr val="accent4"/>
            </a:solidFill>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45" name="Straight Connector 144"/>
          <p:cNvCxnSpPr/>
          <p:nvPr/>
        </p:nvCxnSpPr>
        <p:spPr>
          <a:xfrm flipV="1">
            <a:off x="5451095" y="2530996"/>
            <a:ext cx="0" cy="1294074"/>
          </a:xfrm>
          <a:prstGeom prst="line">
            <a:avLst/>
          </a:prstGeom>
          <a:ln w="38100">
            <a:prstDash val="sysDot"/>
          </a:ln>
        </p:spPr>
        <p:style>
          <a:lnRef idx="1">
            <a:schemeClr val="accent6"/>
          </a:lnRef>
          <a:fillRef idx="0">
            <a:schemeClr val="accent6"/>
          </a:fillRef>
          <a:effectRef idx="0">
            <a:schemeClr val="accent6"/>
          </a:effectRef>
          <a:fontRef idx="minor">
            <a:schemeClr val="tx1"/>
          </a:fontRef>
        </p:style>
      </p:cxnSp>
      <p:cxnSp>
        <p:nvCxnSpPr>
          <p:cNvPr id="146" name="Straight Connector 145"/>
          <p:cNvCxnSpPr/>
          <p:nvPr/>
        </p:nvCxnSpPr>
        <p:spPr>
          <a:xfrm flipV="1">
            <a:off x="6531215" y="2348880"/>
            <a:ext cx="0" cy="1294074"/>
          </a:xfrm>
          <a:prstGeom prst="line">
            <a:avLst/>
          </a:prstGeom>
          <a:ln w="38100">
            <a:prstDash val="sysDot"/>
          </a:ln>
        </p:spPr>
        <p:style>
          <a:lnRef idx="1">
            <a:schemeClr val="accent6"/>
          </a:lnRef>
          <a:fillRef idx="0">
            <a:schemeClr val="accent6"/>
          </a:fillRef>
          <a:effectRef idx="0">
            <a:schemeClr val="accent6"/>
          </a:effectRef>
          <a:fontRef idx="minor">
            <a:schemeClr val="tx1"/>
          </a:fontRef>
        </p:style>
      </p:cxnSp>
      <p:cxnSp>
        <p:nvCxnSpPr>
          <p:cNvPr id="147" name="Straight Connector 146"/>
          <p:cNvCxnSpPr/>
          <p:nvPr/>
        </p:nvCxnSpPr>
        <p:spPr>
          <a:xfrm flipV="1">
            <a:off x="6988415" y="2691780"/>
            <a:ext cx="0" cy="1294074"/>
          </a:xfrm>
          <a:prstGeom prst="line">
            <a:avLst/>
          </a:prstGeom>
          <a:ln w="38100">
            <a:prstDash val="sysDot"/>
          </a:ln>
        </p:spPr>
        <p:style>
          <a:lnRef idx="1">
            <a:schemeClr val="accent6"/>
          </a:lnRef>
          <a:fillRef idx="0">
            <a:schemeClr val="accent6"/>
          </a:fillRef>
          <a:effectRef idx="0">
            <a:schemeClr val="accent6"/>
          </a:effectRef>
          <a:fontRef idx="minor">
            <a:schemeClr val="tx1"/>
          </a:fontRef>
        </p:style>
      </p:cxnSp>
      <p:cxnSp>
        <p:nvCxnSpPr>
          <p:cNvPr id="148" name="Straight Connector 147"/>
          <p:cNvCxnSpPr/>
          <p:nvPr/>
        </p:nvCxnSpPr>
        <p:spPr>
          <a:xfrm flipV="1">
            <a:off x="5883143" y="2855006"/>
            <a:ext cx="0" cy="1294074"/>
          </a:xfrm>
          <a:prstGeom prst="line">
            <a:avLst/>
          </a:prstGeom>
          <a:ln w="38100">
            <a:prstDash val="sysDot"/>
          </a:ln>
        </p:spPr>
        <p:style>
          <a:lnRef idx="1">
            <a:schemeClr val="accent6"/>
          </a:lnRef>
          <a:fillRef idx="0">
            <a:schemeClr val="accent6"/>
          </a:fillRef>
          <a:effectRef idx="0">
            <a:schemeClr val="accent6"/>
          </a:effectRef>
          <a:fontRef idx="minor">
            <a:schemeClr val="tx1"/>
          </a:fontRef>
        </p:style>
      </p:cxnSp>
      <p:sp>
        <p:nvSpPr>
          <p:cNvPr id="139" name="Rectangle 138"/>
          <p:cNvSpPr/>
          <p:nvPr/>
        </p:nvSpPr>
        <p:spPr>
          <a:xfrm>
            <a:off x="5112129" y="1412776"/>
            <a:ext cx="2283182" cy="2100433"/>
          </a:xfrm>
          <a:prstGeom prst="rect">
            <a:avLst/>
          </a:prstGeom>
          <a:solidFill>
            <a:schemeClr val="accent6"/>
          </a:solidFill>
          <a:ln>
            <a:noFill/>
          </a:ln>
          <a:scene3d>
            <a:camera prst="isometricOffAxis1Top"/>
            <a:lightRig rig="threePt" dir="t"/>
          </a:scene3d>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4" name="TextBox 153"/>
          <p:cNvSpPr txBox="1"/>
          <p:nvPr/>
        </p:nvSpPr>
        <p:spPr>
          <a:xfrm>
            <a:off x="7778452" y="1821654"/>
            <a:ext cx="1051057" cy="369332"/>
          </a:xfrm>
          <a:prstGeom prst="rect">
            <a:avLst/>
          </a:prstGeom>
          <a:noFill/>
        </p:spPr>
        <p:txBody>
          <a:bodyPr wrap="none" rtlCol="0">
            <a:spAutoFit/>
          </a:bodyPr>
          <a:lstStyle/>
          <a:p>
            <a:r>
              <a:rPr lang="en-CA" dirty="0" smtClean="0"/>
              <a:t>“Ventral”</a:t>
            </a:r>
            <a:endParaRPr lang="en-CA" dirty="0"/>
          </a:p>
        </p:txBody>
      </p:sp>
      <p:sp>
        <p:nvSpPr>
          <p:cNvPr id="155" name="TextBox 154"/>
          <p:cNvSpPr txBox="1"/>
          <p:nvPr/>
        </p:nvSpPr>
        <p:spPr>
          <a:xfrm>
            <a:off x="7812360" y="5240118"/>
            <a:ext cx="970971" cy="369332"/>
          </a:xfrm>
          <a:prstGeom prst="rect">
            <a:avLst/>
          </a:prstGeom>
          <a:noFill/>
        </p:spPr>
        <p:txBody>
          <a:bodyPr wrap="none" rtlCol="0">
            <a:spAutoFit/>
          </a:bodyPr>
          <a:lstStyle/>
          <a:p>
            <a:r>
              <a:rPr lang="en-CA" dirty="0" smtClean="0"/>
              <a:t>“Dorsal”</a:t>
            </a:r>
            <a:endParaRPr lang="en-CA" dirty="0"/>
          </a:p>
        </p:txBody>
      </p:sp>
      <p:cxnSp>
        <p:nvCxnSpPr>
          <p:cNvPr id="157" name="Straight Arrow Connector 156"/>
          <p:cNvCxnSpPr>
            <a:stCxn id="154" idx="2"/>
            <a:endCxn id="155" idx="0"/>
          </p:cNvCxnSpPr>
          <p:nvPr/>
        </p:nvCxnSpPr>
        <p:spPr>
          <a:xfrm flipH="1">
            <a:off x="8297846" y="2190986"/>
            <a:ext cx="6135" cy="3049132"/>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7750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9"/>
                                        </p:tgtEl>
                                        <p:attrNameLst>
                                          <p:attrName>style.visibility</p:attrName>
                                        </p:attrNameLst>
                                      </p:cBhvr>
                                      <p:to>
                                        <p:strVal val="visible"/>
                                      </p:to>
                                    </p:set>
                                    <p:animEffect transition="in" filter="fade">
                                      <p:cBhvr>
                                        <p:cTn id="10" dur="500"/>
                                        <p:tgtEl>
                                          <p:spTgt spid="99"/>
                                        </p:tgtEl>
                                      </p:cBhvr>
                                    </p:animEffect>
                                  </p:childTnLst>
                                </p:cTn>
                              </p:par>
                              <p:par>
                                <p:cTn id="11" presetID="10" presetClass="entr" presetSubtype="0" fill="hold" nodeType="withEffect">
                                  <p:stCondLst>
                                    <p:cond delay="0"/>
                                  </p:stCondLst>
                                  <p:childTnLst>
                                    <p:set>
                                      <p:cBhvr>
                                        <p:cTn id="12" dur="1" fill="hold">
                                          <p:stCondLst>
                                            <p:cond delay="0"/>
                                          </p:stCondLst>
                                        </p:cTn>
                                        <p:tgtEl>
                                          <p:spTgt spid="120"/>
                                        </p:tgtEl>
                                        <p:attrNameLst>
                                          <p:attrName>style.visibility</p:attrName>
                                        </p:attrNameLst>
                                      </p:cBhvr>
                                      <p:to>
                                        <p:strVal val="visible"/>
                                      </p:to>
                                    </p:set>
                                    <p:animEffect transition="in" filter="fade">
                                      <p:cBhvr>
                                        <p:cTn id="13" dur="500"/>
                                        <p:tgtEl>
                                          <p:spTgt spid="1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1"/>
                                        </p:tgtEl>
                                        <p:attrNameLst>
                                          <p:attrName>style.visibility</p:attrName>
                                        </p:attrNameLst>
                                      </p:cBhvr>
                                      <p:to>
                                        <p:strVal val="visible"/>
                                      </p:to>
                                    </p:set>
                                    <p:animEffect transition="in" filter="fade">
                                      <p:cBhvr>
                                        <p:cTn id="18" dur="500"/>
                                        <p:tgtEl>
                                          <p:spTgt spid="101"/>
                                        </p:tgtEl>
                                      </p:cBhvr>
                                    </p:animEffect>
                                  </p:childTnLst>
                                </p:cTn>
                              </p:par>
                              <p:par>
                                <p:cTn id="19" presetID="10" presetClass="entr" presetSubtype="0" fill="hold" nodeType="withEffect">
                                  <p:stCondLst>
                                    <p:cond delay="0"/>
                                  </p:stCondLst>
                                  <p:childTnLst>
                                    <p:set>
                                      <p:cBhvr>
                                        <p:cTn id="20" dur="1" fill="hold">
                                          <p:stCondLst>
                                            <p:cond delay="0"/>
                                          </p:stCondLst>
                                        </p:cTn>
                                        <p:tgtEl>
                                          <p:spTgt spid="149"/>
                                        </p:tgtEl>
                                        <p:attrNameLst>
                                          <p:attrName>style.visibility</p:attrName>
                                        </p:attrNameLst>
                                      </p:cBhvr>
                                      <p:to>
                                        <p:strVal val="visible"/>
                                      </p:to>
                                    </p:set>
                                    <p:animEffect transition="in" filter="fade">
                                      <p:cBhvr>
                                        <p:cTn id="21" dur="500"/>
                                        <p:tgtEl>
                                          <p:spTgt spid="149"/>
                                        </p:tgtEl>
                                      </p:cBhvr>
                                    </p:animEffect>
                                  </p:childTnLst>
                                </p:cTn>
                              </p:par>
                              <p:par>
                                <p:cTn id="22" presetID="10" presetClass="entr" presetSubtype="0" fill="hold" nodeType="withEffect">
                                  <p:stCondLst>
                                    <p:cond delay="0"/>
                                  </p:stCondLst>
                                  <p:childTnLst>
                                    <p:set>
                                      <p:cBhvr>
                                        <p:cTn id="23" dur="1" fill="hold">
                                          <p:stCondLst>
                                            <p:cond delay="0"/>
                                          </p:stCondLst>
                                        </p:cTn>
                                        <p:tgtEl>
                                          <p:spTgt spid="152"/>
                                        </p:tgtEl>
                                        <p:attrNameLst>
                                          <p:attrName>style.visibility</p:attrName>
                                        </p:attrNameLst>
                                      </p:cBhvr>
                                      <p:to>
                                        <p:strVal val="visible"/>
                                      </p:to>
                                    </p:set>
                                    <p:animEffect transition="in" filter="fade">
                                      <p:cBhvr>
                                        <p:cTn id="24" dur="500"/>
                                        <p:tgtEl>
                                          <p:spTgt spid="152"/>
                                        </p:tgtEl>
                                      </p:cBhvr>
                                    </p:animEffect>
                                  </p:childTnLst>
                                </p:cTn>
                              </p:par>
                              <p:par>
                                <p:cTn id="25" presetID="10" presetClass="entr" presetSubtype="0" fill="hold" nodeType="withEffect">
                                  <p:stCondLst>
                                    <p:cond delay="0"/>
                                  </p:stCondLst>
                                  <p:childTnLst>
                                    <p:set>
                                      <p:cBhvr>
                                        <p:cTn id="26" dur="1" fill="hold">
                                          <p:stCondLst>
                                            <p:cond delay="0"/>
                                          </p:stCondLst>
                                        </p:cTn>
                                        <p:tgtEl>
                                          <p:spTgt spid="150"/>
                                        </p:tgtEl>
                                        <p:attrNameLst>
                                          <p:attrName>style.visibility</p:attrName>
                                        </p:attrNameLst>
                                      </p:cBhvr>
                                      <p:to>
                                        <p:strVal val="visible"/>
                                      </p:to>
                                    </p:set>
                                    <p:animEffect transition="in" filter="fade">
                                      <p:cBhvr>
                                        <p:cTn id="27" dur="500"/>
                                        <p:tgtEl>
                                          <p:spTgt spid="150"/>
                                        </p:tgtEl>
                                      </p:cBhvr>
                                    </p:animEffect>
                                  </p:childTnLst>
                                </p:cTn>
                              </p:par>
                              <p:par>
                                <p:cTn id="28" presetID="10" presetClass="entr" presetSubtype="0" fill="hold" nodeType="withEffect">
                                  <p:stCondLst>
                                    <p:cond delay="0"/>
                                  </p:stCondLst>
                                  <p:childTnLst>
                                    <p:set>
                                      <p:cBhvr>
                                        <p:cTn id="29" dur="1" fill="hold">
                                          <p:stCondLst>
                                            <p:cond delay="0"/>
                                          </p:stCondLst>
                                        </p:cTn>
                                        <p:tgtEl>
                                          <p:spTgt spid="151"/>
                                        </p:tgtEl>
                                        <p:attrNameLst>
                                          <p:attrName>style.visibility</p:attrName>
                                        </p:attrNameLst>
                                      </p:cBhvr>
                                      <p:to>
                                        <p:strVal val="visible"/>
                                      </p:to>
                                    </p:set>
                                    <p:animEffect transition="in" filter="fade">
                                      <p:cBhvr>
                                        <p:cTn id="30" dur="500"/>
                                        <p:tgtEl>
                                          <p:spTgt spid="151"/>
                                        </p:tgtEl>
                                      </p:cBhvr>
                                    </p:animEffect>
                                  </p:childTnLst>
                                </p:cTn>
                              </p:par>
                              <p:par>
                                <p:cTn id="31" presetID="10" presetClass="entr" presetSubtype="0" fill="hold" nodeType="withEffect">
                                  <p:stCondLst>
                                    <p:cond delay="0"/>
                                  </p:stCondLst>
                                  <p:childTnLst>
                                    <p:set>
                                      <p:cBhvr>
                                        <p:cTn id="32" dur="1" fill="hold">
                                          <p:stCondLst>
                                            <p:cond delay="0"/>
                                          </p:stCondLst>
                                        </p:cTn>
                                        <p:tgtEl>
                                          <p:spTgt spid="143"/>
                                        </p:tgtEl>
                                        <p:attrNameLst>
                                          <p:attrName>style.visibility</p:attrName>
                                        </p:attrNameLst>
                                      </p:cBhvr>
                                      <p:to>
                                        <p:strVal val="visible"/>
                                      </p:to>
                                    </p:set>
                                    <p:animEffect transition="in" filter="fade">
                                      <p:cBhvr>
                                        <p:cTn id="33" dur="500"/>
                                        <p:tgtEl>
                                          <p:spTgt spid="1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2"/>
                                        </p:tgtEl>
                                        <p:attrNameLst>
                                          <p:attrName>style.visibility</p:attrName>
                                        </p:attrNameLst>
                                      </p:cBhvr>
                                      <p:to>
                                        <p:strVal val="visible"/>
                                      </p:to>
                                    </p:set>
                                    <p:animEffect transition="in" filter="fade">
                                      <p:cBhvr>
                                        <p:cTn id="38" dur="500"/>
                                        <p:tgtEl>
                                          <p:spTgt spid="102"/>
                                        </p:tgtEl>
                                      </p:cBhvr>
                                    </p:animEffect>
                                  </p:childTnLst>
                                </p:cTn>
                              </p:par>
                              <p:par>
                                <p:cTn id="39" presetID="10" presetClass="entr" presetSubtype="0" fill="hold" nodeType="withEffect">
                                  <p:stCondLst>
                                    <p:cond delay="0"/>
                                  </p:stCondLst>
                                  <p:childTnLst>
                                    <p:set>
                                      <p:cBhvr>
                                        <p:cTn id="40" dur="1" fill="hold">
                                          <p:stCondLst>
                                            <p:cond delay="0"/>
                                          </p:stCondLst>
                                        </p:cTn>
                                        <p:tgtEl>
                                          <p:spTgt spid="145"/>
                                        </p:tgtEl>
                                        <p:attrNameLst>
                                          <p:attrName>style.visibility</p:attrName>
                                        </p:attrNameLst>
                                      </p:cBhvr>
                                      <p:to>
                                        <p:strVal val="visible"/>
                                      </p:to>
                                    </p:set>
                                    <p:animEffect transition="in" filter="fade">
                                      <p:cBhvr>
                                        <p:cTn id="41" dur="500"/>
                                        <p:tgtEl>
                                          <p:spTgt spid="145"/>
                                        </p:tgtEl>
                                      </p:cBhvr>
                                    </p:animEffect>
                                  </p:childTnLst>
                                </p:cTn>
                              </p:par>
                              <p:par>
                                <p:cTn id="42" presetID="10" presetClass="entr" presetSubtype="0" fill="hold" nodeType="withEffect">
                                  <p:stCondLst>
                                    <p:cond delay="0"/>
                                  </p:stCondLst>
                                  <p:childTnLst>
                                    <p:set>
                                      <p:cBhvr>
                                        <p:cTn id="43" dur="1" fill="hold">
                                          <p:stCondLst>
                                            <p:cond delay="0"/>
                                          </p:stCondLst>
                                        </p:cTn>
                                        <p:tgtEl>
                                          <p:spTgt spid="148"/>
                                        </p:tgtEl>
                                        <p:attrNameLst>
                                          <p:attrName>style.visibility</p:attrName>
                                        </p:attrNameLst>
                                      </p:cBhvr>
                                      <p:to>
                                        <p:strVal val="visible"/>
                                      </p:to>
                                    </p:set>
                                    <p:animEffect transition="in" filter="fade">
                                      <p:cBhvr>
                                        <p:cTn id="44" dur="500"/>
                                        <p:tgtEl>
                                          <p:spTgt spid="148"/>
                                        </p:tgtEl>
                                      </p:cBhvr>
                                    </p:animEffect>
                                  </p:childTnLst>
                                </p:cTn>
                              </p:par>
                              <p:par>
                                <p:cTn id="45" presetID="10" presetClass="entr" presetSubtype="0" fill="hold" nodeType="withEffect">
                                  <p:stCondLst>
                                    <p:cond delay="0"/>
                                  </p:stCondLst>
                                  <p:childTnLst>
                                    <p:set>
                                      <p:cBhvr>
                                        <p:cTn id="46" dur="1" fill="hold">
                                          <p:stCondLst>
                                            <p:cond delay="0"/>
                                          </p:stCondLst>
                                        </p:cTn>
                                        <p:tgtEl>
                                          <p:spTgt spid="146"/>
                                        </p:tgtEl>
                                        <p:attrNameLst>
                                          <p:attrName>style.visibility</p:attrName>
                                        </p:attrNameLst>
                                      </p:cBhvr>
                                      <p:to>
                                        <p:strVal val="visible"/>
                                      </p:to>
                                    </p:set>
                                    <p:animEffect transition="in" filter="fade">
                                      <p:cBhvr>
                                        <p:cTn id="47" dur="500"/>
                                        <p:tgtEl>
                                          <p:spTgt spid="146"/>
                                        </p:tgtEl>
                                      </p:cBhvr>
                                    </p:animEffect>
                                  </p:childTnLst>
                                </p:cTn>
                              </p:par>
                              <p:par>
                                <p:cTn id="48" presetID="10" presetClass="entr" presetSubtype="0" fill="hold" nodeType="withEffect">
                                  <p:stCondLst>
                                    <p:cond delay="0"/>
                                  </p:stCondLst>
                                  <p:childTnLst>
                                    <p:set>
                                      <p:cBhvr>
                                        <p:cTn id="49" dur="1" fill="hold">
                                          <p:stCondLst>
                                            <p:cond delay="0"/>
                                          </p:stCondLst>
                                        </p:cTn>
                                        <p:tgtEl>
                                          <p:spTgt spid="147"/>
                                        </p:tgtEl>
                                        <p:attrNameLst>
                                          <p:attrName>style.visibility</p:attrName>
                                        </p:attrNameLst>
                                      </p:cBhvr>
                                      <p:to>
                                        <p:strVal val="visible"/>
                                      </p:to>
                                    </p:set>
                                    <p:animEffect transition="in" filter="fade">
                                      <p:cBhvr>
                                        <p:cTn id="50" dur="500"/>
                                        <p:tgtEl>
                                          <p:spTgt spid="14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9"/>
                                        </p:tgtEl>
                                        <p:attrNameLst>
                                          <p:attrName>style.visibility</p:attrName>
                                        </p:attrNameLst>
                                      </p:cBhvr>
                                      <p:to>
                                        <p:strVal val="visible"/>
                                      </p:to>
                                    </p:set>
                                    <p:animEffect transition="in" filter="fade">
                                      <p:cBhvr>
                                        <p:cTn id="53" dur="500"/>
                                        <p:tgtEl>
                                          <p:spTgt spid="13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55"/>
                                        </p:tgtEl>
                                        <p:attrNameLst>
                                          <p:attrName>style.visibility</p:attrName>
                                        </p:attrNameLst>
                                      </p:cBhvr>
                                      <p:to>
                                        <p:strVal val="visible"/>
                                      </p:to>
                                    </p:set>
                                    <p:animEffect transition="in" filter="fade">
                                      <p:cBhvr>
                                        <p:cTn id="56" dur="500"/>
                                        <p:tgtEl>
                                          <p:spTgt spid="155"/>
                                        </p:tgtEl>
                                      </p:cBhvr>
                                    </p:animEffect>
                                  </p:childTnLst>
                                </p:cTn>
                              </p:par>
                              <p:par>
                                <p:cTn id="57" presetID="10" presetClass="entr" presetSubtype="0" fill="hold" nodeType="withEffect">
                                  <p:stCondLst>
                                    <p:cond delay="0"/>
                                  </p:stCondLst>
                                  <p:childTnLst>
                                    <p:set>
                                      <p:cBhvr>
                                        <p:cTn id="58" dur="1" fill="hold">
                                          <p:stCondLst>
                                            <p:cond delay="0"/>
                                          </p:stCondLst>
                                        </p:cTn>
                                        <p:tgtEl>
                                          <p:spTgt spid="157"/>
                                        </p:tgtEl>
                                        <p:attrNameLst>
                                          <p:attrName>style.visibility</p:attrName>
                                        </p:attrNameLst>
                                      </p:cBhvr>
                                      <p:to>
                                        <p:strVal val="visible"/>
                                      </p:to>
                                    </p:set>
                                    <p:animEffect transition="in" filter="fade">
                                      <p:cBhvr>
                                        <p:cTn id="59" dur="500"/>
                                        <p:tgtEl>
                                          <p:spTgt spid="15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54"/>
                                        </p:tgtEl>
                                        <p:attrNameLst>
                                          <p:attrName>style.visibility</p:attrName>
                                        </p:attrNameLst>
                                      </p:cBhvr>
                                      <p:to>
                                        <p:strVal val="visible"/>
                                      </p:to>
                                    </p:set>
                                    <p:animEffect transition="in" filter="fade">
                                      <p:cBhvr>
                                        <p:cTn id="62"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9" grpId="0" animBg="1"/>
      <p:bldP spid="101" grpId="0" animBg="1"/>
      <p:bldP spid="102" grpId="0" animBg="1"/>
      <p:bldP spid="139" grpId="0" animBg="1"/>
      <p:bldP spid="154" grpId="0"/>
      <p:bldP spid="15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New RL model</a:t>
            </a:r>
          </a:p>
        </p:txBody>
      </p:sp>
      <p:sp>
        <p:nvSpPr>
          <p:cNvPr id="3" name="Content Placeholder 2"/>
          <p:cNvSpPr>
            <a:spLocks noGrp="1"/>
          </p:cNvSpPr>
          <p:nvPr>
            <p:ph idx="1"/>
          </p:nvPr>
        </p:nvSpPr>
        <p:spPr>
          <a:xfrm>
            <a:off x="4453814" y="1562088"/>
            <a:ext cx="4150634" cy="4747232"/>
          </a:xfrm>
        </p:spPr>
        <p:txBody>
          <a:bodyPr>
            <a:normAutofit/>
          </a:bodyPr>
          <a:lstStyle/>
          <a:p>
            <a:r>
              <a:rPr lang="en-CA" dirty="0" smtClean="0"/>
              <a:t>One MB-RL running at each level</a:t>
            </a:r>
          </a:p>
          <a:p>
            <a:pPr lvl="1"/>
            <a:r>
              <a:rPr lang="en-CA" dirty="0" smtClean="0"/>
              <a:t>Higher levels set goals</a:t>
            </a:r>
          </a:p>
          <a:p>
            <a:pPr lvl="1"/>
            <a:r>
              <a:rPr lang="en-CA" dirty="0" smtClean="0"/>
              <a:t>Lower levels plan the route to the goal</a:t>
            </a:r>
          </a:p>
          <a:p>
            <a:pPr lvl="2"/>
            <a:r>
              <a:rPr lang="en-CA" dirty="0" smtClean="0"/>
              <a:t>Dorsal hippocampus is involved in wayfinding – Hartley et al. (2003)</a:t>
            </a:r>
          </a:p>
          <a:p>
            <a:pPr lvl="2"/>
            <a:r>
              <a:rPr lang="en-CA" dirty="0" smtClean="0"/>
              <a:t>Use A* algorithm here</a:t>
            </a:r>
            <a:endParaRPr lang="en-CA" dirty="0"/>
          </a:p>
        </p:txBody>
      </p:sp>
      <p:grpSp>
        <p:nvGrpSpPr>
          <p:cNvPr id="4" name="Group 3"/>
          <p:cNvGrpSpPr/>
          <p:nvPr/>
        </p:nvGrpSpPr>
        <p:grpSpPr>
          <a:xfrm>
            <a:off x="833546" y="4208879"/>
            <a:ext cx="2289257" cy="2100441"/>
            <a:chOff x="5228683" y="5563172"/>
            <a:chExt cx="859951" cy="789023"/>
          </a:xfrm>
          <a:scene3d>
            <a:camera prst="isometricOffAxis1Top"/>
            <a:lightRig rig="threePt" dir="t"/>
          </a:scene3d>
        </p:grpSpPr>
        <p:sp>
          <p:nvSpPr>
            <p:cNvPr id="5" name="Rectangle 4"/>
            <p:cNvSpPr/>
            <p:nvPr/>
          </p:nvSpPr>
          <p:spPr>
            <a:xfrm>
              <a:off x="5228683" y="6169084"/>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p:cNvSpPr/>
            <p:nvPr/>
          </p:nvSpPr>
          <p:spPr>
            <a:xfrm>
              <a:off x="5449682" y="6169084"/>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5671591" y="6169084"/>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5891523" y="6169081"/>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5228683" y="5971652"/>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5449682" y="5971652"/>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a:off x="5671591" y="5971652"/>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p:cNvSpPr/>
            <p:nvPr/>
          </p:nvSpPr>
          <p:spPr>
            <a:xfrm>
              <a:off x="5891523" y="5971649"/>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p:cNvSpPr/>
            <p:nvPr/>
          </p:nvSpPr>
          <p:spPr>
            <a:xfrm>
              <a:off x="5228683" y="5767442"/>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p:cNvSpPr/>
            <p:nvPr/>
          </p:nvSpPr>
          <p:spPr>
            <a:xfrm>
              <a:off x="5449682" y="5767442"/>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p:cNvSpPr/>
            <p:nvPr/>
          </p:nvSpPr>
          <p:spPr>
            <a:xfrm>
              <a:off x="5671591" y="5767442"/>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p:cNvSpPr/>
            <p:nvPr/>
          </p:nvSpPr>
          <p:spPr>
            <a:xfrm>
              <a:off x="5891523" y="5767439"/>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p:cNvSpPr/>
            <p:nvPr/>
          </p:nvSpPr>
          <p:spPr>
            <a:xfrm>
              <a:off x="5228683" y="5563175"/>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p:cNvSpPr/>
            <p:nvPr/>
          </p:nvSpPr>
          <p:spPr>
            <a:xfrm>
              <a:off x="5449682" y="5563175"/>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p:cNvSpPr/>
            <p:nvPr/>
          </p:nvSpPr>
          <p:spPr>
            <a:xfrm>
              <a:off x="5671591" y="5563175"/>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p:cNvSpPr/>
            <p:nvPr/>
          </p:nvSpPr>
          <p:spPr>
            <a:xfrm>
              <a:off x="5891523" y="5563172"/>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21" name="Straight Connector 20"/>
          <p:cNvCxnSpPr/>
          <p:nvPr/>
        </p:nvCxnSpPr>
        <p:spPr>
          <a:xfrm flipV="1">
            <a:off x="1274102" y="4163850"/>
            <a:ext cx="0" cy="1294074"/>
          </a:xfrm>
          <a:prstGeom prst="line">
            <a:avLst/>
          </a:prstGeom>
          <a:ln w="38100">
            <a:solidFill>
              <a:schemeClr val="accent4"/>
            </a:solidFill>
            <a:prstDash val="sysDot"/>
          </a:ln>
        </p:spPr>
        <p:style>
          <a:lnRef idx="1">
            <a:schemeClr val="accent6"/>
          </a:lnRef>
          <a:fillRef idx="0">
            <a:schemeClr val="accent6"/>
          </a:fillRef>
          <a:effectRef idx="0">
            <a:schemeClr val="accent6"/>
          </a:effectRef>
          <a:fontRef idx="minor">
            <a:schemeClr val="tx1"/>
          </a:fontRef>
        </p:style>
      </p:cxnSp>
      <p:cxnSp>
        <p:nvCxnSpPr>
          <p:cNvPr id="22" name="Straight Connector 21"/>
          <p:cNvCxnSpPr/>
          <p:nvPr/>
        </p:nvCxnSpPr>
        <p:spPr>
          <a:xfrm flipV="1">
            <a:off x="1841658" y="4079142"/>
            <a:ext cx="0" cy="1294074"/>
          </a:xfrm>
          <a:prstGeom prst="line">
            <a:avLst/>
          </a:prstGeom>
          <a:ln w="38100">
            <a:solidFill>
              <a:schemeClr val="accent4"/>
            </a:solidFill>
            <a:prstDash val="sysDot"/>
          </a:ln>
        </p:spPr>
        <p:style>
          <a:lnRef idx="1">
            <a:schemeClr val="accent6"/>
          </a:lnRef>
          <a:fillRef idx="0">
            <a:schemeClr val="accent6"/>
          </a:fillRef>
          <a:effectRef idx="0">
            <a:schemeClr val="accent6"/>
          </a:effectRef>
          <a:fontRef idx="minor">
            <a:schemeClr val="tx1"/>
          </a:fontRef>
        </p:style>
      </p:cxnSp>
      <p:cxnSp>
        <p:nvCxnSpPr>
          <p:cNvPr id="23" name="Straight Connector 22"/>
          <p:cNvCxnSpPr/>
          <p:nvPr/>
        </p:nvCxnSpPr>
        <p:spPr>
          <a:xfrm flipV="1">
            <a:off x="2057682" y="4223158"/>
            <a:ext cx="0" cy="1294074"/>
          </a:xfrm>
          <a:prstGeom prst="line">
            <a:avLst/>
          </a:prstGeom>
          <a:ln w="38100">
            <a:solidFill>
              <a:schemeClr val="accent4"/>
            </a:solidFill>
            <a:prstDash val="sysDot"/>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p:nvPr/>
        </p:nvCxnSpPr>
        <p:spPr>
          <a:xfrm flipV="1">
            <a:off x="1507018" y="4208879"/>
            <a:ext cx="0" cy="1388869"/>
          </a:xfrm>
          <a:prstGeom prst="line">
            <a:avLst/>
          </a:prstGeom>
          <a:ln w="38100">
            <a:solidFill>
              <a:schemeClr val="accent4"/>
            </a:solidFill>
            <a:prstDash val="sysDot"/>
          </a:ln>
        </p:spPr>
        <p:style>
          <a:lnRef idx="1">
            <a:schemeClr val="accent6"/>
          </a:lnRef>
          <a:fillRef idx="0">
            <a:schemeClr val="accent6"/>
          </a:fillRef>
          <a:effectRef idx="0">
            <a:schemeClr val="accent6"/>
          </a:effectRef>
          <a:fontRef idx="minor">
            <a:schemeClr val="tx1"/>
          </a:fontRef>
        </p:style>
      </p:cxnSp>
      <p:grpSp>
        <p:nvGrpSpPr>
          <p:cNvPr id="25" name="Group 24"/>
          <p:cNvGrpSpPr/>
          <p:nvPr/>
        </p:nvGrpSpPr>
        <p:grpSpPr>
          <a:xfrm>
            <a:off x="761538" y="2852936"/>
            <a:ext cx="2283182" cy="2100433"/>
            <a:chOff x="5234758" y="2103537"/>
            <a:chExt cx="2283182" cy="2100433"/>
          </a:xfrm>
          <a:scene3d>
            <a:camera prst="isometricOffAxis1Top"/>
            <a:lightRig rig="threePt" dir="t"/>
          </a:scene3d>
        </p:grpSpPr>
        <p:sp>
          <p:nvSpPr>
            <p:cNvPr id="26" name="Rectangle 25"/>
            <p:cNvSpPr/>
            <p:nvPr/>
          </p:nvSpPr>
          <p:spPr>
            <a:xfrm>
              <a:off x="5234758" y="3190935"/>
              <a:ext cx="1113042" cy="1013035"/>
            </a:xfrm>
            <a:prstGeom prst="rect">
              <a:avLst/>
            </a:prstGeom>
            <a:solidFill>
              <a:schemeClr val="accent4"/>
            </a:solidFill>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p:cNvSpPr/>
            <p:nvPr/>
          </p:nvSpPr>
          <p:spPr>
            <a:xfrm>
              <a:off x="6413814" y="3190935"/>
              <a:ext cx="1104126" cy="1013035"/>
            </a:xfrm>
            <a:prstGeom prst="rect">
              <a:avLst/>
            </a:prstGeom>
            <a:solidFill>
              <a:schemeClr val="accent4"/>
            </a:solidFill>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p:cNvSpPr/>
            <p:nvPr/>
          </p:nvSpPr>
          <p:spPr>
            <a:xfrm>
              <a:off x="5234758" y="2103537"/>
              <a:ext cx="1106967" cy="1031231"/>
            </a:xfrm>
            <a:prstGeom prst="rect">
              <a:avLst/>
            </a:prstGeom>
            <a:solidFill>
              <a:schemeClr val="accent4"/>
            </a:solidFill>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Rectangle 28"/>
            <p:cNvSpPr/>
            <p:nvPr/>
          </p:nvSpPr>
          <p:spPr>
            <a:xfrm>
              <a:off x="6413814" y="2103537"/>
              <a:ext cx="1104126" cy="1031231"/>
            </a:xfrm>
            <a:prstGeom prst="rect">
              <a:avLst/>
            </a:prstGeom>
            <a:solidFill>
              <a:schemeClr val="accent4"/>
            </a:solidFill>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30" name="Straight Connector 29"/>
          <p:cNvCxnSpPr/>
          <p:nvPr/>
        </p:nvCxnSpPr>
        <p:spPr>
          <a:xfrm flipV="1">
            <a:off x="1121578" y="2530996"/>
            <a:ext cx="0" cy="1294074"/>
          </a:xfrm>
          <a:prstGeom prst="line">
            <a:avLst/>
          </a:prstGeom>
          <a:ln w="38100">
            <a:prstDash val="sysDot"/>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p:nvPr/>
        </p:nvCxnSpPr>
        <p:spPr>
          <a:xfrm flipV="1">
            <a:off x="2201698" y="2348880"/>
            <a:ext cx="0" cy="1294074"/>
          </a:xfrm>
          <a:prstGeom prst="line">
            <a:avLst/>
          </a:prstGeom>
          <a:ln w="38100">
            <a:prstDash val="sysDot"/>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p:nvPr/>
        </p:nvCxnSpPr>
        <p:spPr>
          <a:xfrm flipV="1">
            <a:off x="2658898" y="2691780"/>
            <a:ext cx="0" cy="1294074"/>
          </a:xfrm>
          <a:prstGeom prst="line">
            <a:avLst/>
          </a:prstGeom>
          <a:ln w="38100">
            <a:prstDash val="sysDot"/>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p:nvPr/>
        </p:nvCxnSpPr>
        <p:spPr>
          <a:xfrm flipV="1">
            <a:off x="1553626" y="2855006"/>
            <a:ext cx="0" cy="1294074"/>
          </a:xfrm>
          <a:prstGeom prst="line">
            <a:avLst/>
          </a:prstGeom>
          <a:ln w="38100">
            <a:prstDash val="sysDot"/>
          </a:ln>
        </p:spPr>
        <p:style>
          <a:lnRef idx="1">
            <a:schemeClr val="accent6"/>
          </a:lnRef>
          <a:fillRef idx="0">
            <a:schemeClr val="accent6"/>
          </a:fillRef>
          <a:effectRef idx="0">
            <a:schemeClr val="accent6"/>
          </a:effectRef>
          <a:fontRef idx="minor">
            <a:schemeClr val="tx1"/>
          </a:fontRef>
        </p:style>
      </p:cxnSp>
      <p:sp>
        <p:nvSpPr>
          <p:cNvPr id="34" name="Rectangle 33"/>
          <p:cNvSpPr/>
          <p:nvPr/>
        </p:nvSpPr>
        <p:spPr>
          <a:xfrm>
            <a:off x="782612" y="1412776"/>
            <a:ext cx="2283182" cy="2100433"/>
          </a:xfrm>
          <a:prstGeom prst="rect">
            <a:avLst/>
          </a:prstGeom>
          <a:solidFill>
            <a:schemeClr val="accent6"/>
          </a:solidFill>
          <a:ln>
            <a:noFill/>
          </a:ln>
          <a:scene3d>
            <a:camera prst="isometricOffAxis1Top"/>
            <a:lightRig rig="threePt" dir="t"/>
          </a:scene3d>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TextBox 34"/>
          <p:cNvSpPr txBox="1"/>
          <p:nvPr/>
        </p:nvSpPr>
        <p:spPr>
          <a:xfrm>
            <a:off x="3448935" y="1821654"/>
            <a:ext cx="1051057" cy="369332"/>
          </a:xfrm>
          <a:prstGeom prst="rect">
            <a:avLst/>
          </a:prstGeom>
          <a:noFill/>
        </p:spPr>
        <p:txBody>
          <a:bodyPr wrap="none" rtlCol="0">
            <a:spAutoFit/>
          </a:bodyPr>
          <a:lstStyle/>
          <a:p>
            <a:r>
              <a:rPr lang="en-CA" dirty="0" smtClean="0"/>
              <a:t>“Ventral”</a:t>
            </a:r>
            <a:endParaRPr lang="en-CA" dirty="0"/>
          </a:p>
        </p:txBody>
      </p:sp>
      <p:sp>
        <p:nvSpPr>
          <p:cNvPr id="36" name="TextBox 35"/>
          <p:cNvSpPr txBox="1"/>
          <p:nvPr/>
        </p:nvSpPr>
        <p:spPr>
          <a:xfrm>
            <a:off x="3482843" y="5240118"/>
            <a:ext cx="970971" cy="369332"/>
          </a:xfrm>
          <a:prstGeom prst="rect">
            <a:avLst/>
          </a:prstGeom>
          <a:noFill/>
        </p:spPr>
        <p:txBody>
          <a:bodyPr wrap="none" rtlCol="0">
            <a:spAutoFit/>
          </a:bodyPr>
          <a:lstStyle/>
          <a:p>
            <a:r>
              <a:rPr lang="en-CA" dirty="0" smtClean="0"/>
              <a:t>“Dorsal”</a:t>
            </a:r>
            <a:endParaRPr lang="en-CA" dirty="0"/>
          </a:p>
        </p:txBody>
      </p:sp>
      <p:cxnSp>
        <p:nvCxnSpPr>
          <p:cNvPr id="37" name="Straight Arrow Connector 36"/>
          <p:cNvCxnSpPr>
            <a:stCxn id="35" idx="2"/>
            <a:endCxn id="36" idx="0"/>
          </p:cNvCxnSpPr>
          <p:nvPr/>
        </p:nvCxnSpPr>
        <p:spPr>
          <a:xfrm flipH="1">
            <a:off x="3968329" y="2190986"/>
            <a:ext cx="6135" cy="3049132"/>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601805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New RL model</a:t>
            </a:r>
          </a:p>
        </p:txBody>
      </p:sp>
      <p:grpSp>
        <p:nvGrpSpPr>
          <p:cNvPr id="4" name="Group 3"/>
          <p:cNvGrpSpPr/>
          <p:nvPr/>
        </p:nvGrpSpPr>
        <p:grpSpPr>
          <a:xfrm>
            <a:off x="1213432" y="3181071"/>
            <a:ext cx="2825716" cy="2592654"/>
            <a:chOff x="5228683" y="5563172"/>
            <a:chExt cx="859951" cy="789023"/>
          </a:xfrm>
          <a:scene3d>
            <a:camera prst="isometricOffAxis1Top"/>
            <a:lightRig rig="threePt" dir="t"/>
          </a:scene3d>
        </p:grpSpPr>
        <p:sp>
          <p:nvSpPr>
            <p:cNvPr id="5" name="Rectangle 4"/>
            <p:cNvSpPr/>
            <p:nvPr/>
          </p:nvSpPr>
          <p:spPr>
            <a:xfrm>
              <a:off x="5228683" y="6169084"/>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p:cNvSpPr/>
            <p:nvPr/>
          </p:nvSpPr>
          <p:spPr>
            <a:xfrm>
              <a:off x="5449682" y="6169084"/>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5671591" y="6169084"/>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5891523" y="6169081"/>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5228683" y="5971652"/>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5449682" y="5971652"/>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a:off x="5671591" y="5971652"/>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p:cNvSpPr/>
            <p:nvPr/>
          </p:nvSpPr>
          <p:spPr>
            <a:xfrm>
              <a:off x="5891523" y="5971649"/>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p:cNvSpPr/>
            <p:nvPr/>
          </p:nvSpPr>
          <p:spPr>
            <a:xfrm>
              <a:off x="5228683" y="5767442"/>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p:cNvSpPr/>
            <p:nvPr/>
          </p:nvSpPr>
          <p:spPr>
            <a:xfrm>
              <a:off x="5449682" y="5767442"/>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p:cNvSpPr/>
            <p:nvPr/>
          </p:nvSpPr>
          <p:spPr>
            <a:xfrm>
              <a:off x="5671591" y="5767442"/>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p:cNvSpPr/>
            <p:nvPr/>
          </p:nvSpPr>
          <p:spPr>
            <a:xfrm>
              <a:off x="5891523" y="5767439"/>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p:cNvSpPr/>
            <p:nvPr/>
          </p:nvSpPr>
          <p:spPr>
            <a:xfrm>
              <a:off x="5228683" y="5563175"/>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p:cNvSpPr/>
            <p:nvPr/>
          </p:nvSpPr>
          <p:spPr>
            <a:xfrm>
              <a:off x="5449682" y="5563175"/>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p:cNvSpPr/>
            <p:nvPr/>
          </p:nvSpPr>
          <p:spPr>
            <a:xfrm>
              <a:off x="5671591" y="5563175"/>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p:cNvSpPr/>
            <p:nvPr/>
          </p:nvSpPr>
          <p:spPr>
            <a:xfrm>
              <a:off x="5891523" y="5563172"/>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5" name="Group 24"/>
          <p:cNvGrpSpPr/>
          <p:nvPr/>
        </p:nvGrpSpPr>
        <p:grpSpPr>
          <a:xfrm>
            <a:off x="1043608" y="1628800"/>
            <a:ext cx="2818219" cy="2592644"/>
            <a:chOff x="5234758" y="2103537"/>
            <a:chExt cx="2283182" cy="2100433"/>
          </a:xfrm>
          <a:scene3d>
            <a:camera prst="isometricOffAxis1Top"/>
            <a:lightRig rig="threePt" dir="t"/>
          </a:scene3d>
        </p:grpSpPr>
        <p:sp>
          <p:nvSpPr>
            <p:cNvPr id="26" name="Rectangle 25"/>
            <p:cNvSpPr/>
            <p:nvPr/>
          </p:nvSpPr>
          <p:spPr>
            <a:xfrm>
              <a:off x="5234758" y="3190935"/>
              <a:ext cx="1113042" cy="1013035"/>
            </a:xfrm>
            <a:prstGeom prst="rect">
              <a:avLst/>
            </a:prstGeom>
            <a:solidFill>
              <a:schemeClr val="accent4"/>
            </a:solidFill>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p:cNvSpPr/>
            <p:nvPr/>
          </p:nvSpPr>
          <p:spPr>
            <a:xfrm>
              <a:off x="6413814" y="3190935"/>
              <a:ext cx="1104126" cy="1013035"/>
            </a:xfrm>
            <a:prstGeom prst="rect">
              <a:avLst/>
            </a:prstGeom>
            <a:solidFill>
              <a:schemeClr val="accent4"/>
            </a:solidFill>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p:cNvSpPr/>
            <p:nvPr/>
          </p:nvSpPr>
          <p:spPr>
            <a:xfrm>
              <a:off x="5234758" y="2103537"/>
              <a:ext cx="1106967" cy="1031231"/>
            </a:xfrm>
            <a:prstGeom prst="rect">
              <a:avLst/>
            </a:prstGeom>
            <a:solidFill>
              <a:schemeClr val="accent4"/>
            </a:solidFill>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Rectangle 28"/>
            <p:cNvSpPr/>
            <p:nvPr/>
          </p:nvSpPr>
          <p:spPr>
            <a:xfrm>
              <a:off x="6413814" y="2103537"/>
              <a:ext cx="1104126" cy="1031231"/>
            </a:xfrm>
            <a:prstGeom prst="rect">
              <a:avLst/>
            </a:prstGeom>
            <a:solidFill>
              <a:schemeClr val="accent4"/>
            </a:solidFill>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54" name="TextBox 53"/>
          <p:cNvSpPr txBox="1"/>
          <p:nvPr/>
        </p:nvSpPr>
        <p:spPr>
          <a:xfrm>
            <a:off x="4342661" y="4848874"/>
            <a:ext cx="3312367" cy="646331"/>
          </a:xfrm>
          <a:prstGeom prst="rect">
            <a:avLst/>
          </a:prstGeom>
          <a:noFill/>
        </p:spPr>
        <p:txBody>
          <a:bodyPr wrap="square" rtlCol="0">
            <a:spAutoFit/>
          </a:bodyPr>
          <a:lstStyle/>
          <a:p>
            <a:r>
              <a:rPr lang="en-CA" dirty="0" smtClean="0"/>
              <a:t>At lowest level, rewards come from the environment as usual</a:t>
            </a:r>
            <a:endParaRPr lang="en-CA" dirty="0"/>
          </a:p>
        </p:txBody>
      </p:sp>
      <p:cxnSp>
        <p:nvCxnSpPr>
          <p:cNvPr id="88" name="Straight Arrow Connector 87"/>
          <p:cNvCxnSpPr/>
          <p:nvPr/>
        </p:nvCxnSpPr>
        <p:spPr>
          <a:xfrm>
            <a:off x="2813032" y="2644451"/>
            <a:ext cx="530752" cy="360040"/>
          </a:xfrm>
          <a:prstGeom prst="straightConnector1">
            <a:avLst/>
          </a:prstGeom>
          <a:ln>
            <a:solidFill>
              <a:srgbClr val="92D050"/>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90" name="Straight Arrow Connector 89"/>
          <p:cNvCxnSpPr/>
          <p:nvPr/>
        </p:nvCxnSpPr>
        <p:spPr>
          <a:xfrm flipV="1">
            <a:off x="2941624" y="3334996"/>
            <a:ext cx="0" cy="1118962"/>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92" name="TextBox 91"/>
          <p:cNvSpPr txBox="1"/>
          <p:nvPr/>
        </p:nvSpPr>
        <p:spPr>
          <a:xfrm>
            <a:off x="4453792" y="2470454"/>
            <a:ext cx="3312367" cy="707886"/>
          </a:xfrm>
          <a:prstGeom prst="rect">
            <a:avLst/>
          </a:prstGeom>
          <a:noFill/>
        </p:spPr>
        <p:txBody>
          <a:bodyPr wrap="square" rtlCol="0">
            <a:spAutoFit/>
          </a:bodyPr>
          <a:lstStyle/>
          <a:p>
            <a:r>
              <a:rPr lang="en-CA" sz="2000" dirty="0" smtClean="0"/>
              <a:t>At higher levels, rewards are calculated at state transitions</a:t>
            </a:r>
            <a:endParaRPr lang="en-CA" sz="2000" dirty="0"/>
          </a:p>
        </p:txBody>
      </p:sp>
      <p:sp>
        <p:nvSpPr>
          <p:cNvPr id="93" name="TextBox 92"/>
          <p:cNvSpPr txBox="1"/>
          <p:nvPr/>
        </p:nvSpPr>
        <p:spPr>
          <a:xfrm>
            <a:off x="4230281" y="3549193"/>
            <a:ext cx="4464496" cy="923330"/>
          </a:xfrm>
          <a:prstGeom prst="rect">
            <a:avLst/>
          </a:prstGeom>
          <a:noFill/>
        </p:spPr>
        <p:txBody>
          <a:bodyPr wrap="square" rtlCol="0">
            <a:spAutoFit/>
          </a:bodyPr>
          <a:lstStyle/>
          <a:p>
            <a:r>
              <a:rPr lang="en-CA" dirty="0" smtClean="0"/>
              <a:t>Lower levels can send negative reward signals to higher levels, if the route to a goal is difficult</a:t>
            </a:r>
            <a:endParaRPr lang="en-CA" dirty="0"/>
          </a:p>
        </p:txBody>
      </p:sp>
      <p:cxnSp>
        <p:nvCxnSpPr>
          <p:cNvPr id="95" name="Straight Connector 94"/>
          <p:cNvCxnSpPr/>
          <p:nvPr/>
        </p:nvCxnSpPr>
        <p:spPr>
          <a:xfrm flipV="1">
            <a:off x="3078408" y="2793620"/>
            <a:ext cx="1338560" cy="60438"/>
          </a:xfrm>
          <a:prstGeom prst="line">
            <a:avLst/>
          </a:prstGeom>
          <a:ln>
            <a:solidFill>
              <a:srgbClr val="92D050"/>
            </a:solidFill>
          </a:ln>
          <a:effectLst/>
        </p:spPr>
        <p:style>
          <a:lnRef idx="3">
            <a:schemeClr val="accent3"/>
          </a:lnRef>
          <a:fillRef idx="0">
            <a:schemeClr val="accent3"/>
          </a:fillRef>
          <a:effectRef idx="2">
            <a:schemeClr val="accent3"/>
          </a:effectRef>
          <a:fontRef idx="minor">
            <a:schemeClr val="tx1"/>
          </a:fontRef>
        </p:style>
      </p:cxnSp>
      <p:cxnSp>
        <p:nvCxnSpPr>
          <p:cNvPr id="98" name="Straight Connector 97"/>
          <p:cNvCxnSpPr/>
          <p:nvPr/>
        </p:nvCxnSpPr>
        <p:spPr>
          <a:xfrm>
            <a:off x="2941624" y="3782766"/>
            <a:ext cx="1269373" cy="116210"/>
          </a:xfrm>
          <a:prstGeom prst="line">
            <a:avLst/>
          </a:prstGeom>
          <a:ln>
            <a:solidFill>
              <a:srgbClr val="FF0000"/>
            </a:solidFill>
          </a:ln>
          <a:effectLst/>
        </p:spPr>
        <p:style>
          <a:lnRef idx="3">
            <a:schemeClr val="accent3"/>
          </a:lnRef>
          <a:fillRef idx="0">
            <a:schemeClr val="accent3"/>
          </a:fillRef>
          <a:effectRef idx="2">
            <a:schemeClr val="accent3"/>
          </a:effectRef>
          <a:fontRef idx="minor">
            <a:schemeClr val="tx1"/>
          </a:fontRef>
        </p:style>
      </p:cxnSp>
      <p:cxnSp>
        <p:nvCxnSpPr>
          <p:cNvPr id="100" name="Straight Connector 99"/>
          <p:cNvCxnSpPr>
            <a:endCxn id="54" idx="1"/>
          </p:cNvCxnSpPr>
          <p:nvPr/>
        </p:nvCxnSpPr>
        <p:spPr>
          <a:xfrm>
            <a:off x="3406557" y="4824129"/>
            <a:ext cx="936104" cy="347911"/>
          </a:xfrm>
          <a:prstGeom prst="line">
            <a:avLst/>
          </a:prstGeom>
          <a:ln>
            <a:solidFill>
              <a:schemeClr val="tx1"/>
            </a:solidFill>
          </a:ln>
          <a:effectLst/>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31546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500"/>
                                        <p:tgtEl>
                                          <p:spTgt spid="9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500"/>
                                        <p:tgtEl>
                                          <p:spTgt spid="90"/>
                                        </p:tgtEl>
                                      </p:cBhvr>
                                    </p:animEffect>
                                  </p:childTnLst>
                                </p:cTn>
                              </p:par>
                              <p:par>
                                <p:cTn id="19" presetID="10" presetClass="entr" presetSubtype="0" fill="hold" nodeType="withEffect">
                                  <p:stCondLst>
                                    <p:cond delay="0"/>
                                  </p:stCondLst>
                                  <p:childTnLst>
                                    <p:set>
                                      <p:cBhvr>
                                        <p:cTn id="20" dur="1" fill="hold">
                                          <p:stCondLst>
                                            <p:cond delay="0"/>
                                          </p:stCondLst>
                                        </p:cTn>
                                        <p:tgtEl>
                                          <p:spTgt spid="98"/>
                                        </p:tgtEl>
                                        <p:attrNameLst>
                                          <p:attrName>style.visibility</p:attrName>
                                        </p:attrNameLst>
                                      </p:cBhvr>
                                      <p:to>
                                        <p:strVal val="visible"/>
                                      </p:to>
                                    </p:set>
                                    <p:animEffect transition="in" filter="fade">
                                      <p:cBhvr>
                                        <p:cTn id="21" dur="500"/>
                                        <p:tgtEl>
                                          <p:spTgt spid="9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3"/>
                                        </p:tgtEl>
                                        <p:attrNameLst>
                                          <p:attrName>style.visibility</p:attrName>
                                        </p:attrNameLst>
                                      </p:cBhvr>
                                      <p:to>
                                        <p:strVal val="visible"/>
                                      </p:to>
                                    </p:set>
                                    <p:animEffect transition="in" filter="fade">
                                      <p:cBhvr>
                                        <p:cTn id="24"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New RL model</a:t>
            </a:r>
          </a:p>
        </p:txBody>
      </p:sp>
      <p:grpSp>
        <p:nvGrpSpPr>
          <p:cNvPr id="4" name="Group 3"/>
          <p:cNvGrpSpPr/>
          <p:nvPr/>
        </p:nvGrpSpPr>
        <p:grpSpPr>
          <a:xfrm>
            <a:off x="833546" y="4208879"/>
            <a:ext cx="2289257" cy="2100441"/>
            <a:chOff x="5228683" y="5563172"/>
            <a:chExt cx="859951" cy="789023"/>
          </a:xfrm>
          <a:scene3d>
            <a:camera prst="isometricOffAxis1Top"/>
            <a:lightRig rig="threePt" dir="t"/>
          </a:scene3d>
        </p:grpSpPr>
        <p:sp>
          <p:nvSpPr>
            <p:cNvPr id="5" name="Rectangle 4"/>
            <p:cNvSpPr/>
            <p:nvPr/>
          </p:nvSpPr>
          <p:spPr>
            <a:xfrm>
              <a:off x="5228683" y="6169084"/>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p:cNvSpPr/>
            <p:nvPr/>
          </p:nvSpPr>
          <p:spPr>
            <a:xfrm>
              <a:off x="5449682" y="6169084"/>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5671591" y="6169084"/>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5891523" y="6169081"/>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5228683" y="5971652"/>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5449682" y="5971652"/>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a:off x="5671591" y="5971652"/>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p:cNvSpPr/>
            <p:nvPr/>
          </p:nvSpPr>
          <p:spPr>
            <a:xfrm>
              <a:off x="5891523" y="5971649"/>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p:cNvSpPr/>
            <p:nvPr/>
          </p:nvSpPr>
          <p:spPr>
            <a:xfrm>
              <a:off x="5228683" y="5767442"/>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p:cNvSpPr/>
            <p:nvPr/>
          </p:nvSpPr>
          <p:spPr>
            <a:xfrm>
              <a:off x="5449682" y="5767442"/>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p:cNvSpPr/>
            <p:nvPr/>
          </p:nvSpPr>
          <p:spPr>
            <a:xfrm>
              <a:off x="5671591" y="5767442"/>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p:cNvSpPr/>
            <p:nvPr/>
          </p:nvSpPr>
          <p:spPr>
            <a:xfrm>
              <a:off x="5891523" y="5767439"/>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p:cNvSpPr/>
            <p:nvPr/>
          </p:nvSpPr>
          <p:spPr>
            <a:xfrm>
              <a:off x="5228683" y="5563175"/>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p:cNvSpPr/>
            <p:nvPr/>
          </p:nvSpPr>
          <p:spPr>
            <a:xfrm>
              <a:off x="5449682" y="5563175"/>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p:cNvSpPr/>
            <p:nvPr/>
          </p:nvSpPr>
          <p:spPr>
            <a:xfrm>
              <a:off x="5671591" y="5563175"/>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p:cNvSpPr/>
            <p:nvPr/>
          </p:nvSpPr>
          <p:spPr>
            <a:xfrm>
              <a:off x="5891523" y="5563172"/>
              <a:ext cx="197111" cy="183111"/>
            </a:xfrm>
            <a:prstGeom prst="rect">
              <a:avLst/>
            </a:prstGeom>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21" name="Straight Connector 20"/>
          <p:cNvCxnSpPr/>
          <p:nvPr/>
        </p:nvCxnSpPr>
        <p:spPr>
          <a:xfrm flipV="1">
            <a:off x="1274102" y="4163850"/>
            <a:ext cx="0" cy="1294074"/>
          </a:xfrm>
          <a:prstGeom prst="line">
            <a:avLst/>
          </a:prstGeom>
          <a:ln w="38100">
            <a:solidFill>
              <a:schemeClr val="accent4"/>
            </a:solidFill>
            <a:prstDash val="sysDot"/>
          </a:ln>
        </p:spPr>
        <p:style>
          <a:lnRef idx="1">
            <a:schemeClr val="accent6"/>
          </a:lnRef>
          <a:fillRef idx="0">
            <a:schemeClr val="accent6"/>
          </a:fillRef>
          <a:effectRef idx="0">
            <a:schemeClr val="accent6"/>
          </a:effectRef>
          <a:fontRef idx="minor">
            <a:schemeClr val="tx1"/>
          </a:fontRef>
        </p:style>
      </p:cxnSp>
      <p:cxnSp>
        <p:nvCxnSpPr>
          <p:cNvPr id="22" name="Straight Connector 21"/>
          <p:cNvCxnSpPr/>
          <p:nvPr/>
        </p:nvCxnSpPr>
        <p:spPr>
          <a:xfrm flipV="1">
            <a:off x="1841658" y="4079142"/>
            <a:ext cx="0" cy="1294074"/>
          </a:xfrm>
          <a:prstGeom prst="line">
            <a:avLst/>
          </a:prstGeom>
          <a:ln w="38100">
            <a:solidFill>
              <a:schemeClr val="accent4"/>
            </a:solidFill>
            <a:prstDash val="sysDot"/>
          </a:ln>
        </p:spPr>
        <p:style>
          <a:lnRef idx="1">
            <a:schemeClr val="accent6"/>
          </a:lnRef>
          <a:fillRef idx="0">
            <a:schemeClr val="accent6"/>
          </a:fillRef>
          <a:effectRef idx="0">
            <a:schemeClr val="accent6"/>
          </a:effectRef>
          <a:fontRef idx="minor">
            <a:schemeClr val="tx1"/>
          </a:fontRef>
        </p:style>
      </p:cxnSp>
      <p:cxnSp>
        <p:nvCxnSpPr>
          <p:cNvPr id="23" name="Straight Connector 22"/>
          <p:cNvCxnSpPr/>
          <p:nvPr/>
        </p:nvCxnSpPr>
        <p:spPr>
          <a:xfrm flipV="1">
            <a:off x="2057682" y="4223158"/>
            <a:ext cx="0" cy="1294074"/>
          </a:xfrm>
          <a:prstGeom prst="line">
            <a:avLst/>
          </a:prstGeom>
          <a:ln w="38100">
            <a:solidFill>
              <a:schemeClr val="accent4"/>
            </a:solidFill>
            <a:prstDash val="sysDot"/>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p:nvPr/>
        </p:nvCxnSpPr>
        <p:spPr>
          <a:xfrm flipV="1">
            <a:off x="1507018" y="4208879"/>
            <a:ext cx="0" cy="1388869"/>
          </a:xfrm>
          <a:prstGeom prst="line">
            <a:avLst/>
          </a:prstGeom>
          <a:ln w="38100">
            <a:solidFill>
              <a:schemeClr val="accent4"/>
            </a:solidFill>
            <a:prstDash val="sysDot"/>
          </a:ln>
        </p:spPr>
        <p:style>
          <a:lnRef idx="1">
            <a:schemeClr val="accent6"/>
          </a:lnRef>
          <a:fillRef idx="0">
            <a:schemeClr val="accent6"/>
          </a:fillRef>
          <a:effectRef idx="0">
            <a:schemeClr val="accent6"/>
          </a:effectRef>
          <a:fontRef idx="minor">
            <a:schemeClr val="tx1"/>
          </a:fontRef>
        </p:style>
      </p:cxnSp>
      <p:grpSp>
        <p:nvGrpSpPr>
          <p:cNvPr id="25" name="Group 24"/>
          <p:cNvGrpSpPr/>
          <p:nvPr/>
        </p:nvGrpSpPr>
        <p:grpSpPr>
          <a:xfrm>
            <a:off x="761538" y="2852936"/>
            <a:ext cx="2283182" cy="2100433"/>
            <a:chOff x="5234758" y="2103537"/>
            <a:chExt cx="2283182" cy="2100433"/>
          </a:xfrm>
          <a:scene3d>
            <a:camera prst="isometricOffAxis1Top"/>
            <a:lightRig rig="threePt" dir="t"/>
          </a:scene3d>
        </p:grpSpPr>
        <p:sp>
          <p:nvSpPr>
            <p:cNvPr id="26" name="Rectangle 25"/>
            <p:cNvSpPr/>
            <p:nvPr/>
          </p:nvSpPr>
          <p:spPr>
            <a:xfrm>
              <a:off x="5234758" y="3190935"/>
              <a:ext cx="1113042" cy="1013035"/>
            </a:xfrm>
            <a:prstGeom prst="rect">
              <a:avLst/>
            </a:prstGeom>
            <a:solidFill>
              <a:schemeClr val="accent4"/>
            </a:solidFill>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p:cNvSpPr/>
            <p:nvPr/>
          </p:nvSpPr>
          <p:spPr>
            <a:xfrm>
              <a:off x="6413814" y="3190935"/>
              <a:ext cx="1104126" cy="1013035"/>
            </a:xfrm>
            <a:prstGeom prst="rect">
              <a:avLst/>
            </a:prstGeom>
            <a:solidFill>
              <a:schemeClr val="accent4"/>
            </a:solidFill>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p:cNvSpPr/>
            <p:nvPr/>
          </p:nvSpPr>
          <p:spPr>
            <a:xfrm>
              <a:off x="5234758" y="2103537"/>
              <a:ext cx="1106967" cy="1031231"/>
            </a:xfrm>
            <a:prstGeom prst="rect">
              <a:avLst/>
            </a:prstGeom>
            <a:solidFill>
              <a:schemeClr val="accent4"/>
            </a:solidFill>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Rectangle 28"/>
            <p:cNvSpPr/>
            <p:nvPr/>
          </p:nvSpPr>
          <p:spPr>
            <a:xfrm>
              <a:off x="6413814" y="2103537"/>
              <a:ext cx="1104126" cy="1031231"/>
            </a:xfrm>
            <a:prstGeom prst="rect">
              <a:avLst/>
            </a:prstGeom>
            <a:solidFill>
              <a:schemeClr val="accent4"/>
            </a:solidFill>
            <a:ln>
              <a:noFill/>
            </a:ln>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30" name="Straight Connector 29"/>
          <p:cNvCxnSpPr/>
          <p:nvPr/>
        </p:nvCxnSpPr>
        <p:spPr>
          <a:xfrm flipV="1">
            <a:off x="1121578" y="2530996"/>
            <a:ext cx="0" cy="1294074"/>
          </a:xfrm>
          <a:prstGeom prst="line">
            <a:avLst/>
          </a:prstGeom>
          <a:ln w="38100">
            <a:prstDash val="sysDot"/>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p:nvPr/>
        </p:nvCxnSpPr>
        <p:spPr>
          <a:xfrm flipV="1">
            <a:off x="2201698" y="2348880"/>
            <a:ext cx="0" cy="1294074"/>
          </a:xfrm>
          <a:prstGeom prst="line">
            <a:avLst/>
          </a:prstGeom>
          <a:ln w="38100">
            <a:prstDash val="sysDot"/>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p:nvPr/>
        </p:nvCxnSpPr>
        <p:spPr>
          <a:xfrm flipV="1">
            <a:off x="2658898" y="2691780"/>
            <a:ext cx="0" cy="1294074"/>
          </a:xfrm>
          <a:prstGeom prst="line">
            <a:avLst/>
          </a:prstGeom>
          <a:ln w="38100">
            <a:prstDash val="sysDot"/>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p:nvPr/>
        </p:nvCxnSpPr>
        <p:spPr>
          <a:xfrm flipV="1">
            <a:off x="1553626" y="2855006"/>
            <a:ext cx="0" cy="1294074"/>
          </a:xfrm>
          <a:prstGeom prst="line">
            <a:avLst/>
          </a:prstGeom>
          <a:ln w="38100">
            <a:prstDash val="sysDot"/>
          </a:ln>
        </p:spPr>
        <p:style>
          <a:lnRef idx="1">
            <a:schemeClr val="accent6"/>
          </a:lnRef>
          <a:fillRef idx="0">
            <a:schemeClr val="accent6"/>
          </a:fillRef>
          <a:effectRef idx="0">
            <a:schemeClr val="accent6"/>
          </a:effectRef>
          <a:fontRef idx="minor">
            <a:schemeClr val="tx1"/>
          </a:fontRef>
        </p:style>
      </p:cxnSp>
      <p:sp>
        <p:nvSpPr>
          <p:cNvPr id="34" name="Rectangle 33"/>
          <p:cNvSpPr/>
          <p:nvPr/>
        </p:nvSpPr>
        <p:spPr>
          <a:xfrm>
            <a:off x="782612" y="1412776"/>
            <a:ext cx="2283182" cy="2100433"/>
          </a:xfrm>
          <a:prstGeom prst="rect">
            <a:avLst/>
          </a:prstGeom>
          <a:solidFill>
            <a:schemeClr val="accent6"/>
          </a:solidFill>
          <a:ln>
            <a:noFill/>
          </a:ln>
          <a:scene3d>
            <a:camera prst="isometricOffAxis1Top"/>
            <a:lightRig rig="threePt" dir="t"/>
          </a:scene3d>
          <a:sp3d>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TextBox 38"/>
          <p:cNvSpPr txBox="1"/>
          <p:nvPr/>
        </p:nvSpPr>
        <p:spPr>
          <a:xfrm>
            <a:off x="4008884" y="1801272"/>
            <a:ext cx="4536504" cy="1323439"/>
          </a:xfrm>
          <a:prstGeom prst="rect">
            <a:avLst/>
          </a:prstGeom>
          <a:noFill/>
        </p:spPr>
        <p:txBody>
          <a:bodyPr wrap="square" rtlCol="0">
            <a:spAutoFit/>
          </a:bodyPr>
          <a:lstStyle/>
          <a:p>
            <a:r>
              <a:rPr lang="en-CA" sz="2000" dirty="0" smtClean="0">
                <a:solidFill>
                  <a:schemeClr val="accent6">
                    <a:lumMod val="75000"/>
                  </a:schemeClr>
                </a:solidFill>
              </a:rPr>
              <a:t>Higher levels take the burden of keeping an updated model</a:t>
            </a:r>
          </a:p>
          <a:p>
            <a:pPr marL="285750" indent="-285750">
              <a:buFont typeface="Arial" panose="020B0604020202020204" pitchFamily="34" charset="0"/>
              <a:buChar char="•"/>
            </a:pPr>
            <a:r>
              <a:rPr lang="en-CA" sz="2000" dirty="0" smtClean="0">
                <a:solidFill>
                  <a:schemeClr val="accent6">
                    <a:lumMod val="75000"/>
                  </a:schemeClr>
                </a:solidFill>
              </a:rPr>
              <a:t>But at this level there’s only a few states to update</a:t>
            </a:r>
            <a:endParaRPr lang="en-CA" sz="2000" dirty="0">
              <a:solidFill>
                <a:schemeClr val="accent6">
                  <a:lumMod val="75000"/>
                </a:schemeClr>
              </a:solidFill>
            </a:endParaRPr>
          </a:p>
        </p:txBody>
      </p:sp>
      <p:sp>
        <p:nvSpPr>
          <p:cNvPr id="40" name="TextBox 39"/>
          <p:cNvSpPr txBox="1"/>
          <p:nvPr/>
        </p:nvSpPr>
        <p:spPr>
          <a:xfrm>
            <a:off x="4119240" y="3377351"/>
            <a:ext cx="4536504" cy="707886"/>
          </a:xfrm>
          <a:prstGeom prst="rect">
            <a:avLst/>
          </a:prstGeom>
          <a:noFill/>
        </p:spPr>
        <p:txBody>
          <a:bodyPr wrap="square" rtlCol="0">
            <a:spAutoFit/>
          </a:bodyPr>
          <a:lstStyle/>
          <a:p>
            <a:r>
              <a:rPr lang="en-CA" sz="2000" dirty="0" smtClean="0">
                <a:solidFill>
                  <a:schemeClr val="tx2"/>
                </a:solidFill>
              </a:rPr>
              <a:t>Lower levels only need enough information to do pathfinding</a:t>
            </a:r>
          </a:p>
        </p:txBody>
      </p:sp>
      <p:cxnSp>
        <p:nvCxnSpPr>
          <p:cNvPr id="42" name="Straight Connector 41"/>
          <p:cNvCxnSpPr/>
          <p:nvPr/>
        </p:nvCxnSpPr>
        <p:spPr>
          <a:xfrm flipV="1">
            <a:off x="2598078" y="2132856"/>
            <a:ext cx="1410806" cy="21602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2" idx="0"/>
          </p:cNvCxnSpPr>
          <p:nvPr/>
        </p:nvCxnSpPr>
        <p:spPr>
          <a:xfrm flipV="1">
            <a:off x="2860441" y="3756510"/>
            <a:ext cx="1217151" cy="153976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749552" y="4990867"/>
            <a:ext cx="4906192" cy="830997"/>
          </a:xfrm>
          <a:prstGeom prst="rect">
            <a:avLst/>
          </a:prstGeom>
          <a:noFill/>
        </p:spPr>
        <p:txBody>
          <a:bodyPr wrap="square" rtlCol="0">
            <a:spAutoFit/>
          </a:bodyPr>
          <a:lstStyle/>
          <a:p>
            <a:r>
              <a:rPr lang="en-CA" sz="2400" dirty="0" smtClean="0"/>
              <a:t>Overall fewer model interactions (compared to standard MB-RL) </a:t>
            </a:r>
          </a:p>
        </p:txBody>
      </p:sp>
    </p:spTree>
    <p:extLst>
      <p:ext uri="{BB962C8B-B14F-4D97-AF65-F5344CB8AC3E}">
        <p14:creationId xmlns:p14="http://schemas.microsoft.com/office/powerpoint/2010/main" val="29815585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New RL model</a:t>
            </a:r>
          </a:p>
        </p:txBody>
      </p:sp>
      <p:pic>
        <p:nvPicPr>
          <p:cNvPr id="4" name="NewModel.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43608" y="1567333"/>
            <a:ext cx="3013794" cy="3013795"/>
          </a:xfrm>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7376" y="1039934"/>
            <a:ext cx="5616624" cy="4413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804230" y="3867897"/>
            <a:ext cx="2351314" cy="720081"/>
          </a:xfrm>
          <a:prstGeom prst="rect">
            <a:avLst/>
          </a:prstGeom>
          <a:solidFill>
            <a:srgbClr val="F79646">
              <a:alpha val="16863"/>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p:cNvSpPr/>
          <p:nvPr/>
        </p:nvSpPr>
        <p:spPr>
          <a:xfrm>
            <a:off x="4804230" y="2680722"/>
            <a:ext cx="1175657" cy="1187176"/>
          </a:xfrm>
          <a:prstGeom prst="rect">
            <a:avLst/>
          </a:prstGeom>
          <a:solidFill>
            <a:srgbClr val="8064A2">
              <a:alpha val="18039"/>
            </a:srgb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4788024" y="2067698"/>
            <a:ext cx="576064" cy="613024"/>
          </a:xfrm>
          <a:prstGeom prst="rect">
            <a:avLst/>
          </a:prstGeom>
          <a:solidFill>
            <a:srgbClr val="4F81BD">
              <a:alpha val="18039"/>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Arrow Connector 8"/>
          <p:cNvCxnSpPr>
            <a:stCxn id="10" idx="1"/>
          </p:cNvCxnSpPr>
          <p:nvPr/>
        </p:nvCxnSpPr>
        <p:spPr>
          <a:xfrm flipH="1" flipV="1">
            <a:off x="6156176" y="4227938"/>
            <a:ext cx="792088" cy="56720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6948264" y="4610478"/>
            <a:ext cx="2736304" cy="369332"/>
          </a:xfrm>
          <a:prstGeom prst="rect">
            <a:avLst/>
          </a:prstGeom>
          <a:noFill/>
        </p:spPr>
        <p:txBody>
          <a:bodyPr wrap="square" rtlCol="0">
            <a:spAutoFit/>
          </a:bodyPr>
          <a:lstStyle/>
          <a:p>
            <a:r>
              <a:rPr lang="en-CA" dirty="0" smtClean="0"/>
              <a:t>Level 4: “Go here”</a:t>
            </a:r>
            <a:endParaRPr lang="en-CA" dirty="0"/>
          </a:p>
        </p:txBody>
      </p:sp>
      <p:cxnSp>
        <p:nvCxnSpPr>
          <p:cNvPr id="13" name="Straight Arrow Connector 12"/>
          <p:cNvCxnSpPr/>
          <p:nvPr/>
        </p:nvCxnSpPr>
        <p:spPr>
          <a:xfrm flipH="1" flipV="1">
            <a:off x="5652120" y="3501008"/>
            <a:ext cx="504056" cy="147880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flipH="1" flipV="1">
            <a:off x="5148064" y="2492896"/>
            <a:ext cx="360040" cy="28586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5979887" y="4982252"/>
            <a:ext cx="2736304" cy="369332"/>
          </a:xfrm>
          <a:prstGeom prst="rect">
            <a:avLst/>
          </a:prstGeom>
          <a:noFill/>
        </p:spPr>
        <p:txBody>
          <a:bodyPr wrap="square" rtlCol="0">
            <a:spAutoFit/>
          </a:bodyPr>
          <a:lstStyle/>
          <a:p>
            <a:r>
              <a:rPr lang="en-CA" dirty="0" smtClean="0"/>
              <a:t>Level 3: “Go here first”</a:t>
            </a:r>
            <a:endParaRPr lang="en-CA" dirty="0"/>
          </a:p>
        </p:txBody>
      </p:sp>
      <p:sp>
        <p:nvSpPr>
          <p:cNvPr id="23" name="TextBox 22"/>
          <p:cNvSpPr txBox="1"/>
          <p:nvPr/>
        </p:nvSpPr>
        <p:spPr>
          <a:xfrm>
            <a:off x="5430091" y="5351584"/>
            <a:ext cx="2736304" cy="369332"/>
          </a:xfrm>
          <a:prstGeom prst="rect">
            <a:avLst/>
          </a:prstGeom>
          <a:noFill/>
        </p:spPr>
        <p:txBody>
          <a:bodyPr wrap="square" rtlCol="0">
            <a:spAutoFit/>
          </a:bodyPr>
          <a:lstStyle/>
          <a:p>
            <a:r>
              <a:rPr lang="en-CA" dirty="0" smtClean="0"/>
              <a:t>Level 2: “Go here first”</a:t>
            </a:r>
            <a:endParaRPr lang="en-CA" dirty="0"/>
          </a:p>
        </p:txBody>
      </p:sp>
      <p:sp>
        <p:nvSpPr>
          <p:cNvPr id="14" name="TextBox 13"/>
          <p:cNvSpPr txBox="1"/>
          <p:nvPr/>
        </p:nvSpPr>
        <p:spPr>
          <a:xfrm>
            <a:off x="758563" y="5893226"/>
            <a:ext cx="7957628" cy="646331"/>
          </a:xfrm>
          <a:prstGeom prst="rect">
            <a:avLst/>
          </a:prstGeom>
          <a:noFill/>
        </p:spPr>
        <p:txBody>
          <a:bodyPr wrap="none" rtlCol="0">
            <a:spAutoFit/>
          </a:bodyPr>
          <a:lstStyle/>
          <a:p>
            <a:r>
              <a:rPr lang="en-CA" dirty="0" smtClean="0"/>
              <a:t>Similarly, rodent place cells associated with a planned route can fire in expectation </a:t>
            </a:r>
          </a:p>
          <a:p>
            <a:r>
              <a:rPr lang="en-CA" dirty="0" smtClean="0"/>
              <a:t>- Johnson &amp; </a:t>
            </a:r>
            <a:r>
              <a:rPr lang="en-CA" dirty="0" err="1" smtClean="0"/>
              <a:t>Redish</a:t>
            </a:r>
            <a:r>
              <a:rPr lang="en-CA" dirty="0" smtClean="0"/>
              <a:t> (2007), van der Meer &amp; </a:t>
            </a:r>
            <a:r>
              <a:rPr lang="en-CA" dirty="0" err="1" smtClean="0"/>
              <a:t>Redish</a:t>
            </a:r>
            <a:r>
              <a:rPr lang="en-CA" dirty="0" smtClean="0"/>
              <a:t> (2009)</a:t>
            </a:r>
            <a:endParaRPr lang="en-CA" dirty="0"/>
          </a:p>
        </p:txBody>
      </p:sp>
    </p:spTree>
    <p:extLst>
      <p:ext uri="{BB962C8B-B14F-4D97-AF65-F5344CB8AC3E}">
        <p14:creationId xmlns:p14="http://schemas.microsoft.com/office/powerpoint/2010/main" val="81281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0" repeatCount="indefinite" fill="hold" display="0">
                  <p:stCondLst>
                    <p:cond delay="indefinite"/>
                  </p:stCondLst>
                </p:cTn>
                <p:tgtEl>
                  <p:spTgt spid="4"/>
                </p:tgtEl>
              </p:cMediaNode>
            </p:video>
            <p:seq concurrent="1" nextAc="seek">
              <p:cTn id="51" restart="whenNotActive" fill="hold" evtFilter="cancelBubble" nodeType="interactiveSeq">
                <p:stCondLst>
                  <p:cond evt="onClick" delay="0">
                    <p:tgtEl>
                      <p:spTgt spid="4"/>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4"/>
                                        </p:tgtEl>
                                      </p:cBhvr>
                                    </p:cmd>
                                  </p:childTnLst>
                                </p:cTn>
                              </p:par>
                            </p:childTnLst>
                          </p:cTn>
                        </p:par>
                      </p:childTnLst>
                    </p:cTn>
                  </p:par>
                </p:childTnLst>
              </p:cTn>
              <p:nextCondLst>
                <p:cond evt="onClick" delay="0">
                  <p:tgtEl>
                    <p:spTgt spid="4"/>
                  </p:tgtEl>
                </p:cond>
              </p:nextCondLst>
            </p:seq>
          </p:childTnLst>
        </p:cTn>
      </p:par>
    </p:tnLst>
    <p:bldLst>
      <p:bldP spid="5" grpId="0" animBg="1"/>
      <p:bldP spid="6" grpId="0" animBg="1"/>
      <p:bldP spid="7" grpId="0" animBg="1"/>
      <p:bldP spid="10" grpId="0"/>
      <p:bldP spid="20" grpId="0"/>
      <p:bldP spid="2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CA" sz="3200" dirty="0" smtClean="0"/>
              <a:t>Comparing standard MB-RL to New Method</a:t>
            </a:r>
            <a:endParaRPr lang="en-CA" sz="3200" dirty="0"/>
          </a:p>
        </p:txBody>
      </p:sp>
      <p:graphicFrame>
        <p:nvGraphicFramePr>
          <p:cNvPr id="4" name="Chart 3"/>
          <p:cNvGraphicFramePr>
            <a:graphicFrameLocks/>
          </p:cNvGraphicFramePr>
          <p:nvPr>
            <p:extLst>
              <p:ext uri="{D42A27DB-BD31-4B8C-83A1-F6EECF244321}">
                <p14:modId xmlns:p14="http://schemas.microsoft.com/office/powerpoint/2010/main" val="3178666883"/>
              </p:ext>
            </p:extLst>
          </p:nvPr>
        </p:nvGraphicFramePr>
        <p:xfrm>
          <a:off x="467544" y="1196752"/>
          <a:ext cx="8280000" cy="46805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764790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CA" sz="3200" dirty="0"/>
              <a:t>Comparing standard MB-RL to New Method</a:t>
            </a:r>
          </a:p>
        </p:txBody>
      </p:sp>
      <p:pic>
        <p:nvPicPr>
          <p:cNvPr id="102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6552" y="1124744"/>
            <a:ext cx="5099834"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2492896"/>
            <a:ext cx="5112568" cy="4533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reeform 2"/>
          <p:cNvSpPr/>
          <p:nvPr/>
        </p:nvSpPr>
        <p:spPr>
          <a:xfrm>
            <a:off x="2870200" y="1791018"/>
            <a:ext cx="3502000" cy="1485582"/>
          </a:xfrm>
          <a:custGeom>
            <a:avLst/>
            <a:gdLst>
              <a:gd name="connsiteX0" fmla="*/ 0 w 5003800"/>
              <a:gd name="connsiteY0" fmla="*/ 139382 h 1485582"/>
              <a:gd name="connsiteX1" fmla="*/ 2946400 w 5003800"/>
              <a:gd name="connsiteY1" fmla="*/ 126682 h 1485582"/>
              <a:gd name="connsiteX2" fmla="*/ 5003800 w 5003800"/>
              <a:gd name="connsiteY2" fmla="*/ 1485582 h 1485582"/>
            </a:gdLst>
            <a:ahLst/>
            <a:cxnLst>
              <a:cxn ang="0">
                <a:pos x="connsiteX0" y="connsiteY0"/>
              </a:cxn>
              <a:cxn ang="0">
                <a:pos x="connsiteX1" y="connsiteY1"/>
              </a:cxn>
              <a:cxn ang="0">
                <a:pos x="connsiteX2" y="connsiteY2"/>
              </a:cxn>
            </a:cxnLst>
            <a:rect l="l" t="t" r="r" b="b"/>
            <a:pathLst>
              <a:path w="5003800" h="1485582">
                <a:moveTo>
                  <a:pt x="0" y="139382"/>
                </a:moveTo>
                <a:cubicBezTo>
                  <a:pt x="1056216" y="20848"/>
                  <a:pt x="2112433" y="-97685"/>
                  <a:pt x="2946400" y="126682"/>
                </a:cubicBezTo>
                <a:cubicBezTo>
                  <a:pt x="3780367" y="351049"/>
                  <a:pt x="4682067" y="1276032"/>
                  <a:pt x="5003800" y="1485582"/>
                </a:cubicBezTo>
              </a:path>
            </a:pathLst>
          </a:custGeom>
          <a:ln>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CA"/>
          </a:p>
        </p:txBody>
      </p:sp>
      <p:sp>
        <p:nvSpPr>
          <p:cNvPr id="4" name="TextBox 3"/>
          <p:cNvSpPr txBox="1"/>
          <p:nvPr/>
        </p:nvSpPr>
        <p:spPr>
          <a:xfrm>
            <a:off x="4860032" y="1302038"/>
            <a:ext cx="3960440" cy="923330"/>
          </a:xfrm>
          <a:prstGeom prst="rect">
            <a:avLst/>
          </a:prstGeom>
          <a:noFill/>
        </p:spPr>
        <p:txBody>
          <a:bodyPr wrap="square" rtlCol="0">
            <a:spAutoFit/>
          </a:bodyPr>
          <a:lstStyle/>
          <a:p>
            <a:r>
              <a:rPr lang="en-CA" dirty="0" smtClean="0"/>
              <a:t>Switch from open arena to hairpin maze after 2000 steps</a:t>
            </a:r>
          </a:p>
          <a:p>
            <a:r>
              <a:rPr lang="en-CA" dirty="0"/>
              <a:t>	</a:t>
            </a:r>
            <a:r>
              <a:rPr lang="en-CA" dirty="0" smtClean="0"/>
              <a:t>Watch how agents respond</a:t>
            </a:r>
            <a:endParaRPr lang="en-CA" dirty="0"/>
          </a:p>
        </p:txBody>
      </p:sp>
    </p:spTree>
    <p:extLst>
      <p:ext uri="{BB962C8B-B14F-4D97-AF65-F5344CB8AC3E}">
        <p14:creationId xmlns:p14="http://schemas.microsoft.com/office/powerpoint/2010/main" val="12258248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CA" sz="3200" dirty="0"/>
              <a:t>Comparing standard MB-RL to New Method</a:t>
            </a:r>
          </a:p>
        </p:txBody>
      </p:sp>
      <p:pic>
        <p:nvPicPr>
          <p:cNvPr id="4" name="Switch.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67544" y="2204864"/>
            <a:ext cx="8229600" cy="4114800"/>
          </a:xfrm>
        </p:spPr>
      </p:pic>
      <p:sp>
        <p:nvSpPr>
          <p:cNvPr id="5" name="TextBox 4"/>
          <p:cNvSpPr txBox="1"/>
          <p:nvPr/>
        </p:nvSpPr>
        <p:spPr>
          <a:xfrm>
            <a:off x="1547664" y="1322408"/>
            <a:ext cx="6336704" cy="369332"/>
          </a:xfrm>
          <a:prstGeom prst="rect">
            <a:avLst/>
          </a:prstGeom>
          <a:noFill/>
        </p:spPr>
        <p:txBody>
          <a:bodyPr wrap="square" rtlCol="0">
            <a:spAutoFit/>
          </a:bodyPr>
          <a:lstStyle/>
          <a:p>
            <a:r>
              <a:rPr lang="en-CA" dirty="0" smtClean="0"/>
              <a:t>Switch from open arena to hairpin maze after 2000 steps</a:t>
            </a:r>
            <a:endParaRPr lang="en-CA" dirty="0"/>
          </a:p>
        </p:txBody>
      </p:sp>
      <p:sp>
        <p:nvSpPr>
          <p:cNvPr id="3" name="TextBox 2"/>
          <p:cNvSpPr txBox="1"/>
          <p:nvPr/>
        </p:nvSpPr>
        <p:spPr>
          <a:xfrm>
            <a:off x="1721650" y="1804174"/>
            <a:ext cx="1696747" cy="369332"/>
          </a:xfrm>
          <a:prstGeom prst="rect">
            <a:avLst/>
          </a:prstGeom>
          <a:noFill/>
        </p:spPr>
        <p:txBody>
          <a:bodyPr wrap="none" rtlCol="0">
            <a:spAutoFit/>
          </a:bodyPr>
          <a:lstStyle/>
          <a:p>
            <a:r>
              <a:rPr lang="en-CA" dirty="0" smtClean="0"/>
              <a:t>Standard MB-RL</a:t>
            </a:r>
            <a:endParaRPr lang="en-CA" dirty="0"/>
          </a:p>
        </p:txBody>
      </p:sp>
      <p:sp>
        <p:nvSpPr>
          <p:cNvPr id="6" name="TextBox 5"/>
          <p:cNvSpPr txBox="1"/>
          <p:nvPr/>
        </p:nvSpPr>
        <p:spPr>
          <a:xfrm>
            <a:off x="5796136" y="1804948"/>
            <a:ext cx="1862818" cy="369332"/>
          </a:xfrm>
          <a:prstGeom prst="rect">
            <a:avLst/>
          </a:prstGeom>
          <a:noFill/>
        </p:spPr>
        <p:txBody>
          <a:bodyPr wrap="none" rtlCol="0">
            <a:spAutoFit/>
          </a:bodyPr>
          <a:lstStyle/>
          <a:p>
            <a:r>
              <a:rPr lang="en-CA" dirty="0" smtClean="0"/>
              <a:t>Multi-level MB-RL</a:t>
            </a:r>
            <a:endParaRPr lang="en-CA" dirty="0"/>
          </a:p>
        </p:txBody>
      </p:sp>
    </p:spTree>
    <p:extLst>
      <p:ext uri="{BB962C8B-B14F-4D97-AF65-F5344CB8AC3E}">
        <p14:creationId xmlns:p14="http://schemas.microsoft.com/office/powerpoint/2010/main" val="24340958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3200" dirty="0">
                <a:solidFill>
                  <a:prstClr val="black"/>
                </a:solidFill>
              </a:rPr>
              <a:t>Comparing standard MB-RL to New Method</a:t>
            </a:r>
            <a:endParaRPr lang="en-CA" dirty="0"/>
          </a:p>
        </p:txBody>
      </p:sp>
      <p:graphicFrame>
        <p:nvGraphicFramePr>
          <p:cNvPr id="4" name="Chart 3"/>
          <p:cNvGraphicFramePr>
            <a:graphicFrameLocks/>
          </p:cNvGraphicFramePr>
          <p:nvPr>
            <p:extLst>
              <p:ext uri="{D42A27DB-BD31-4B8C-83A1-F6EECF244321}">
                <p14:modId xmlns:p14="http://schemas.microsoft.com/office/powerpoint/2010/main" val="3302246259"/>
              </p:ext>
            </p:extLst>
          </p:nvPr>
        </p:nvGraphicFramePr>
        <p:xfrm>
          <a:off x="467544" y="1548000"/>
          <a:ext cx="8280000" cy="46805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811317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4000" dirty="0"/>
              <a:t>Effect of Removing ‘Ventral’ Layers</a:t>
            </a:r>
          </a:p>
        </p:txBody>
      </p:sp>
      <p:pic>
        <p:nvPicPr>
          <p:cNvPr id="4098" name="Picture 2" descr="C:\Users\Eric\Google Drive\Lethbridge Projects\MultiResolutionRL\Presentation Sept 28\Ruediger et al 2012 vH Les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556791"/>
            <a:ext cx="3638550" cy="40862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796136" y="5764614"/>
            <a:ext cx="2204514" cy="369332"/>
          </a:xfrm>
          <a:prstGeom prst="rect">
            <a:avLst/>
          </a:prstGeom>
          <a:noFill/>
        </p:spPr>
        <p:txBody>
          <a:bodyPr wrap="none" rtlCol="0">
            <a:spAutoFit/>
          </a:bodyPr>
          <a:lstStyle/>
          <a:p>
            <a:r>
              <a:rPr lang="en-CA" dirty="0" err="1" smtClean="0"/>
              <a:t>Ruediger</a:t>
            </a:r>
            <a:r>
              <a:rPr lang="en-CA" dirty="0" smtClean="0"/>
              <a:t> et al. (2012)</a:t>
            </a:r>
            <a:endParaRPr lang="en-CA" dirty="0"/>
          </a:p>
        </p:txBody>
      </p:sp>
      <p:sp>
        <p:nvSpPr>
          <p:cNvPr id="4" name="TextBox 3"/>
          <p:cNvSpPr txBox="1"/>
          <p:nvPr/>
        </p:nvSpPr>
        <p:spPr>
          <a:xfrm>
            <a:off x="539552" y="2630407"/>
            <a:ext cx="4032448" cy="2369880"/>
          </a:xfrm>
          <a:prstGeom prst="rect">
            <a:avLst/>
          </a:prstGeom>
          <a:noFill/>
        </p:spPr>
        <p:txBody>
          <a:bodyPr wrap="square" rtlCol="0">
            <a:spAutoFit/>
          </a:bodyPr>
          <a:lstStyle/>
          <a:p>
            <a:r>
              <a:rPr lang="en-CA" sz="2800" dirty="0" smtClean="0"/>
              <a:t>Lesions to rodents’ ventral hippocampus cause delayed learning</a:t>
            </a:r>
          </a:p>
          <a:p>
            <a:endParaRPr lang="en-CA" sz="2800" dirty="0" smtClean="0"/>
          </a:p>
          <a:p>
            <a:pPr marL="285750" indent="-285750">
              <a:buFontTx/>
              <a:buChar char="-"/>
            </a:pPr>
            <a:r>
              <a:rPr lang="en-CA" dirty="0" err="1" smtClean="0"/>
              <a:t>Ruediger</a:t>
            </a:r>
            <a:r>
              <a:rPr lang="en-CA" dirty="0" smtClean="0"/>
              <a:t> et al. (2012), </a:t>
            </a:r>
          </a:p>
          <a:p>
            <a:pPr marL="285750" indent="-285750">
              <a:buFontTx/>
              <a:buChar char="-"/>
            </a:pPr>
            <a:r>
              <a:rPr lang="en-CA" dirty="0" smtClean="0"/>
              <a:t>de </a:t>
            </a:r>
            <a:r>
              <a:rPr lang="en-CA" dirty="0" err="1" smtClean="0"/>
              <a:t>Hoz</a:t>
            </a:r>
            <a:r>
              <a:rPr lang="en-CA" dirty="0" smtClean="0"/>
              <a:t> et al. (2005, 2014)</a:t>
            </a:r>
            <a:endParaRPr lang="en-CA" dirty="0"/>
          </a:p>
        </p:txBody>
      </p:sp>
      <p:sp>
        <p:nvSpPr>
          <p:cNvPr id="5" name="TextBox 4"/>
          <p:cNvSpPr txBox="1"/>
          <p:nvPr/>
        </p:nvSpPr>
        <p:spPr>
          <a:xfrm>
            <a:off x="5508104" y="1556791"/>
            <a:ext cx="3240360" cy="646331"/>
          </a:xfrm>
          <a:prstGeom prst="rect">
            <a:avLst/>
          </a:prstGeom>
          <a:solidFill>
            <a:schemeClr val="bg1"/>
          </a:solidFill>
        </p:spPr>
        <p:txBody>
          <a:bodyPr wrap="square" rtlCol="0">
            <a:spAutoFit/>
          </a:bodyPr>
          <a:lstStyle/>
          <a:p>
            <a:r>
              <a:rPr lang="en-CA" dirty="0" smtClean="0">
                <a:latin typeface="Arial" panose="020B0604020202020204" pitchFamily="34" charset="0"/>
                <a:cs typeface="Arial" panose="020B0604020202020204" pitchFamily="34" charset="0"/>
              </a:rPr>
              <a:t>Water maze escape latencies (Ctrl vs. </a:t>
            </a:r>
            <a:r>
              <a:rPr lang="en-CA" dirty="0" err="1" smtClean="0">
                <a:latin typeface="Arial" panose="020B0604020202020204" pitchFamily="34" charset="0"/>
                <a:cs typeface="Arial" panose="020B0604020202020204" pitchFamily="34" charset="0"/>
              </a:rPr>
              <a:t>vH</a:t>
            </a:r>
            <a:r>
              <a:rPr lang="en-CA" dirty="0" smtClean="0">
                <a:latin typeface="Arial" panose="020B0604020202020204" pitchFamily="34" charset="0"/>
                <a:cs typeface="Arial" panose="020B0604020202020204" pitchFamily="34" charset="0"/>
              </a:rPr>
              <a:t> lesion)</a:t>
            </a:r>
            <a:endParaRPr lang="en-CA"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41606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Reinforcement Learning Algorithms</a:t>
            </a:r>
            <a:endParaRPr lang="en-CA" dirty="0"/>
          </a:p>
        </p:txBody>
      </p:sp>
      <p:pic>
        <p:nvPicPr>
          <p:cNvPr id="2050" name="Picture 2" descr="C:\Users\Eric\Google Drive\Lethbridge Projects\MultiResolutionRL\Presentation Sept 28\Ng et al 200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2655" y="3284984"/>
            <a:ext cx="3547105" cy="28376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Eric\Google Drive\Lethbridge Projects\MultiResolutionRL\Presentation Sept 28\Kormushev et al 201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3501008"/>
            <a:ext cx="3142663" cy="20970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234911" y="5598021"/>
            <a:ext cx="2472023" cy="369332"/>
          </a:xfrm>
          <a:prstGeom prst="rect">
            <a:avLst/>
          </a:prstGeom>
          <a:noFill/>
        </p:spPr>
        <p:txBody>
          <a:bodyPr wrap="none" rtlCol="0">
            <a:spAutoFit/>
          </a:bodyPr>
          <a:lstStyle/>
          <a:p>
            <a:r>
              <a:rPr lang="en-CA" dirty="0" err="1" smtClean="0"/>
              <a:t>Kormushev</a:t>
            </a:r>
            <a:r>
              <a:rPr lang="en-CA" dirty="0" smtClean="0"/>
              <a:t> et al. (2013) </a:t>
            </a:r>
            <a:endParaRPr lang="en-CA" dirty="0"/>
          </a:p>
        </p:txBody>
      </p:sp>
      <p:sp>
        <p:nvSpPr>
          <p:cNvPr id="8" name="TextBox 7"/>
          <p:cNvSpPr txBox="1"/>
          <p:nvPr/>
        </p:nvSpPr>
        <p:spPr>
          <a:xfrm>
            <a:off x="5474734" y="6122624"/>
            <a:ext cx="1622945" cy="369332"/>
          </a:xfrm>
          <a:prstGeom prst="rect">
            <a:avLst/>
          </a:prstGeom>
          <a:noFill/>
        </p:spPr>
        <p:txBody>
          <a:bodyPr wrap="none" rtlCol="0">
            <a:spAutoFit/>
          </a:bodyPr>
          <a:lstStyle/>
          <a:p>
            <a:r>
              <a:rPr lang="en-CA" dirty="0" smtClean="0"/>
              <a:t>Ng et al. (2006)</a:t>
            </a:r>
            <a:endParaRPr lang="en-CA" dirty="0"/>
          </a:p>
        </p:txBody>
      </p:sp>
      <p:sp>
        <p:nvSpPr>
          <p:cNvPr id="3" name="TextBox 2"/>
          <p:cNvSpPr txBox="1"/>
          <p:nvPr/>
        </p:nvSpPr>
        <p:spPr>
          <a:xfrm>
            <a:off x="467544" y="1556228"/>
            <a:ext cx="8208912" cy="1584740"/>
          </a:xfrm>
          <a:prstGeom prst="rect">
            <a:avLst/>
          </a:prstGeom>
          <a:noFill/>
        </p:spPr>
        <p:txBody>
          <a:bodyPr wrap="square" rtlCol="0">
            <a:spAutoFit/>
          </a:bodyPr>
          <a:lstStyle/>
          <a:p>
            <a:pPr marL="285750" indent="-285750">
              <a:buFont typeface="Arial" panose="020B0604020202020204" pitchFamily="34" charset="0"/>
              <a:buChar char="•"/>
            </a:pPr>
            <a:r>
              <a:rPr lang="en-CA" sz="2400" dirty="0" smtClean="0"/>
              <a:t>RL algorithms mimic dopamine-driven learning mechanisms in the brain</a:t>
            </a:r>
          </a:p>
          <a:p>
            <a:pPr marL="742950" lvl="1" indent="-285750">
              <a:buFont typeface="Arial" panose="020B0604020202020204" pitchFamily="34" charset="0"/>
              <a:buChar char="•"/>
            </a:pPr>
            <a:r>
              <a:rPr lang="en-CA" sz="2400" dirty="0" smtClean="0"/>
              <a:t>Useful tools in neuroscience</a:t>
            </a:r>
          </a:p>
          <a:p>
            <a:pPr marL="742950" lvl="1" indent="-285750">
              <a:buFont typeface="Arial" panose="020B0604020202020204" pitchFamily="34" charset="0"/>
              <a:buChar char="•"/>
            </a:pPr>
            <a:r>
              <a:rPr lang="en-CA" sz="2400" dirty="0" smtClean="0"/>
              <a:t>Lots of engineering applications</a:t>
            </a:r>
            <a:endParaRPr lang="en-CA" sz="2400" dirty="0"/>
          </a:p>
        </p:txBody>
      </p:sp>
    </p:spTree>
    <p:extLst>
      <p:ext uri="{BB962C8B-B14F-4D97-AF65-F5344CB8AC3E}">
        <p14:creationId xmlns:p14="http://schemas.microsoft.com/office/powerpoint/2010/main" val="14698568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4000" dirty="0" smtClean="0"/>
              <a:t>Effect of Removing ‘Ventral’ Layers</a:t>
            </a:r>
            <a:endParaRPr lang="en-CA" sz="4000" dirty="0"/>
          </a:p>
        </p:txBody>
      </p:sp>
      <p:graphicFrame>
        <p:nvGraphicFramePr>
          <p:cNvPr id="5" name="Chart 4"/>
          <p:cNvGraphicFramePr>
            <a:graphicFrameLocks/>
          </p:cNvGraphicFramePr>
          <p:nvPr>
            <p:extLst>
              <p:ext uri="{D42A27DB-BD31-4B8C-83A1-F6EECF244321}">
                <p14:modId xmlns:p14="http://schemas.microsoft.com/office/powerpoint/2010/main" val="1844931524"/>
              </p:ext>
            </p:extLst>
          </p:nvPr>
        </p:nvGraphicFramePr>
        <p:xfrm>
          <a:off x="675804" y="1833116"/>
          <a:ext cx="7560840" cy="3816424"/>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1619672" y="5661248"/>
            <a:ext cx="6840761" cy="707886"/>
          </a:xfrm>
          <a:prstGeom prst="rect">
            <a:avLst/>
          </a:prstGeom>
          <a:noFill/>
        </p:spPr>
        <p:txBody>
          <a:bodyPr wrap="square" rtlCol="0">
            <a:spAutoFit/>
          </a:bodyPr>
          <a:lstStyle/>
          <a:p>
            <a:pPr marL="342900" indent="-342900">
              <a:buFont typeface="Arial" panose="020B0604020202020204" pitchFamily="34" charset="0"/>
              <a:buChar char="•"/>
            </a:pPr>
            <a:r>
              <a:rPr lang="en-CA" sz="2000" dirty="0" smtClean="0"/>
              <a:t>Removing higher levels delays learning</a:t>
            </a:r>
          </a:p>
          <a:p>
            <a:pPr marL="342900" indent="-342900">
              <a:buFont typeface="Arial" panose="020B0604020202020204" pitchFamily="34" charset="0"/>
              <a:buChar char="•"/>
            </a:pPr>
            <a:r>
              <a:rPr lang="en-CA" sz="2000" dirty="0" smtClean="0"/>
              <a:t>Ultimately the optimal solution is still reached</a:t>
            </a:r>
            <a:endParaRPr lang="en-CA" sz="2000" dirty="0"/>
          </a:p>
        </p:txBody>
      </p:sp>
      <p:sp>
        <p:nvSpPr>
          <p:cNvPr id="6" name="Oval 5"/>
          <p:cNvSpPr/>
          <p:nvPr/>
        </p:nvSpPr>
        <p:spPr>
          <a:xfrm>
            <a:off x="5652120" y="3284984"/>
            <a:ext cx="1224136"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p:cNvSpPr/>
          <p:nvPr/>
        </p:nvSpPr>
        <p:spPr>
          <a:xfrm>
            <a:off x="5682952" y="3717032"/>
            <a:ext cx="1224136"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p:cNvSpPr/>
          <p:nvPr/>
        </p:nvSpPr>
        <p:spPr>
          <a:xfrm>
            <a:off x="5677520" y="4483720"/>
            <a:ext cx="1224136"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6089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Future Directions</a:t>
            </a:r>
          </a:p>
        </p:txBody>
      </p:sp>
      <p:pic>
        <p:nvPicPr>
          <p:cNvPr id="1026" name="Picture 2" descr="C:\Users\Eric\Google Drive\Lethbridge Projects\MultiResolutionRL\Presentation Sept 28\Bad1.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2132856"/>
            <a:ext cx="2952328" cy="29523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619672" y="5188550"/>
            <a:ext cx="1906356" cy="369332"/>
          </a:xfrm>
          <a:prstGeom prst="rect">
            <a:avLst/>
          </a:prstGeom>
          <a:noFill/>
        </p:spPr>
        <p:txBody>
          <a:bodyPr wrap="none" rtlCol="0">
            <a:spAutoFit/>
          </a:bodyPr>
          <a:lstStyle/>
          <a:p>
            <a:r>
              <a:rPr lang="en-CA" dirty="0" smtClean="0"/>
              <a:t>A suboptimal path</a:t>
            </a:r>
            <a:endParaRPr lang="en-CA" dirty="0"/>
          </a:p>
        </p:txBody>
      </p:sp>
      <p:pic>
        <p:nvPicPr>
          <p:cNvPr id="1027" name="Picture 3" descr="C:\Users\Eric\Google Drive\Lethbridge Projects\MultiResolutionRL\Presentation Sept 28\Bad2.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2132856"/>
            <a:ext cx="2952328" cy="29523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427984" y="5188550"/>
            <a:ext cx="3293437" cy="646331"/>
          </a:xfrm>
          <a:prstGeom prst="rect">
            <a:avLst/>
          </a:prstGeom>
          <a:noFill/>
        </p:spPr>
        <p:txBody>
          <a:bodyPr wrap="square" rtlCol="0">
            <a:spAutoFit/>
          </a:bodyPr>
          <a:lstStyle/>
          <a:p>
            <a:r>
              <a:rPr lang="en-CA" dirty="0" smtClean="0"/>
              <a:t>Confusion when a boundary transects a high-level state</a:t>
            </a:r>
            <a:endParaRPr lang="en-CA" dirty="0"/>
          </a:p>
        </p:txBody>
      </p:sp>
    </p:spTree>
    <p:extLst>
      <p:ext uri="{BB962C8B-B14F-4D97-AF65-F5344CB8AC3E}">
        <p14:creationId xmlns:p14="http://schemas.microsoft.com/office/powerpoint/2010/main" val="27659528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Future Directions</a:t>
            </a:r>
            <a:endParaRPr lang="en-CA" dirty="0"/>
          </a:p>
        </p:txBody>
      </p:sp>
      <p:sp>
        <p:nvSpPr>
          <p:cNvPr id="3" name="Content Placeholder 2"/>
          <p:cNvSpPr>
            <a:spLocks noGrp="1"/>
          </p:cNvSpPr>
          <p:nvPr>
            <p:ph idx="1"/>
          </p:nvPr>
        </p:nvSpPr>
        <p:spPr>
          <a:xfrm>
            <a:off x="457200" y="1600200"/>
            <a:ext cx="8229600" cy="4565104"/>
          </a:xfrm>
        </p:spPr>
        <p:txBody>
          <a:bodyPr>
            <a:normAutofit fontScale="92500" lnSpcReduction="10000"/>
          </a:bodyPr>
          <a:lstStyle/>
          <a:p>
            <a:r>
              <a:rPr lang="en-CA" dirty="0" smtClean="0"/>
              <a:t>High-level states should be learned instead of defined a-priori</a:t>
            </a:r>
          </a:p>
          <a:p>
            <a:pPr lvl="1"/>
            <a:r>
              <a:rPr lang="en-CA" dirty="0" smtClean="0"/>
              <a:t>Would help solve the problem on previous slide</a:t>
            </a:r>
          </a:p>
          <a:p>
            <a:endParaRPr lang="en-CA" dirty="0" smtClean="0"/>
          </a:p>
          <a:p>
            <a:r>
              <a:rPr lang="en-CA" dirty="0" smtClean="0"/>
              <a:t>Introduce ‘contexts’</a:t>
            </a:r>
          </a:p>
          <a:p>
            <a:pPr lvl="1"/>
            <a:r>
              <a:rPr lang="en-CA" dirty="0" smtClean="0"/>
              <a:t>When the environment changes (a new context), the old model should be saved for later recall</a:t>
            </a:r>
          </a:p>
          <a:p>
            <a:pPr lvl="1"/>
            <a:endParaRPr lang="en-CA" dirty="0" smtClean="0"/>
          </a:p>
          <a:p>
            <a:r>
              <a:rPr lang="en-CA" dirty="0" smtClean="0"/>
              <a:t>Introduce a loose-switch mechanism</a:t>
            </a:r>
          </a:p>
          <a:p>
            <a:pPr lvl="1"/>
            <a:r>
              <a:rPr lang="en-CA" dirty="0" smtClean="0"/>
              <a:t>Better response to changing rewards</a:t>
            </a:r>
          </a:p>
          <a:p>
            <a:endParaRPr lang="en-CA" dirty="0"/>
          </a:p>
        </p:txBody>
      </p:sp>
    </p:spTree>
    <p:extLst>
      <p:ext uri="{BB962C8B-B14F-4D97-AF65-F5344CB8AC3E}">
        <p14:creationId xmlns:p14="http://schemas.microsoft.com/office/powerpoint/2010/main" val="19397668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Future Directions</a:t>
            </a:r>
            <a:endParaRPr lang="en-CA" dirty="0"/>
          </a:p>
        </p:txBody>
      </p:sp>
      <p:sp>
        <p:nvSpPr>
          <p:cNvPr id="3" name="Content Placeholder 2"/>
          <p:cNvSpPr>
            <a:spLocks noGrp="1"/>
          </p:cNvSpPr>
          <p:nvPr>
            <p:ph idx="1"/>
          </p:nvPr>
        </p:nvSpPr>
        <p:spPr>
          <a:xfrm>
            <a:off x="457200" y="1600200"/>
            <a:ext cx="8229600" cy="4925144"/>
          </a:xfrm>
        </p:spPr>
        <p:txBody>
          <a:bodyPr>
            <a:normAutofit/>
          </a:bodyPr>
          <a:lstStyle/>
          <a:p>
            <a:r>
              <a:rPr lang="en-CA" dirty="0" smtClean="0"/>
              <a:t>Replace A* with something else</a:t>
            </a:r>
          </a:p>
          <a:p>
            <a:pPr lvl="1"/>
            <a:r>
              <a:rPr lang="en-CA" dirty="0" smtClean="0"/>
              <a:t>that can handle stochasticity</a:t>
            </a:r>
          </a:p>
          <a:p>
            <a:pPr lvl="1"/>
            <a:endParaRPr lang="en-CA" dirty="0" smtClean="0"/>
          </a:p>
          <a:p>
            <a:r>
              <a:rPr lang="en-CA" dirty="0" smtClean="0"/>
              <a:t>Introduce elements of ‘Hierarchical RL’</a:t>
            </a:r>
          </a:p>
          <a:p>
            <a:pPr lvl="1"/>
            <a:r>
              <a:rPr lang="en-CA" dirty="0" smtClean="0"/>
              <a:t>Hierarchy in action space as well as state space</a:t>
            </a:r>
          </a:p>
          <a:p>
            <a:endParaRPr lang="en-CA" dirty="0" smtClean="0"/>
          </a:p>
          <a:p>
            <a:endParaRPr lang="en-CA" dirty="0"/>
          </a:p>
        </p:txBody>
      </p:sp>
    </p:spTree>
    <p:extLst>
      <p:ext uri="{BB962C8B-B14F-4D97-AF65-F5344CB8AC3E}">
        <p14:creationId xmlns:p14="http://schemas.microsoft.com/office/powerpoint/2010/main" val="29384220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References</a:t>
            </a:r>
            <a:endParaRPr lang="en-CA" dirty="0"/>
          </a:p>
        </p:txBody>
      </p:sp>
      <p:sp>
        <p:nvSpPr>
          <p:cNvPr id="3" name="Content Placeholder 2"/>
          <p:cNvSpPr>
            <a:spLocks noGrp="1"/>
          </p:cNvSpPr>
          <p:nvPr>
            <p:ph idx="1"/>
          </p:nvPr>
        </p:nvSpPr>
        <p:spPr>
          <a:xfrm>
            <a:off x="323528" y="1412776"/>
            <a:ext cx="8229600" cy="4525963"/>
          </a:xfrm>
        </p:spPr>
        <p:txBody>
          <a:bodyPr>
            <a:noAutofit/>
          </a:bodyPr>
          <a:lstStyle/>
          <a:p>
            <a:r>
              <a:rPr lang="en-CA" sz="1050" dirty="0"/>
              <a:t>Daw, N.D., 2012. Model-Based Reinforcement Learning as Cognitive Search </a:t>
            </a:r>
            <a:r>
              <a:rPr lang="en-CA" sz="1050" dirty="0" err="1"/>
              <a:t>Neurocomputational</a:t>
            </a:r>
            <a:r>
              <a:rPr lang="en-CA" sz="1050" dirty="0"/>
              <a:t> Theories, in: Cognitive </a:t>
            </a:r>
            <a:r>
              <a:rPr lang="en-CA" sz="1050" dirty="0" err="1"/>
              <a:t>Search:Evolution</a:t>
            </a:r>
            <a:r>
              <a:rPr lang="en-CA" sz="1050" dirty="0"/>
              <a:t>, Algorithms, and the Brain. IEEE, pp. 195–207.</a:t>
            </a:r>
          </a:p>
          <a:p>
            <a:r>
              <a:rPr lang="en-CA" sz="1050" dirty="0"/>
              <a:t>Daw, N.D., </a:t>
            </a:r>
            <a:r>
              <a:rPr lang="en-CA" sz="1050" dirty="0" err="1"/>
              <a:t>Niv</a:t>
            </a:r>
            <a:r>
              <a:rPr lang="en-CA" sz="1050" dirty="0"/>
              <a:t>, Y., Dayan, P., 2005. Uncertainty-based competition between prefrontal and dorsolateral striatal systems for behavioral control. Nat. </a:t>
            </a:r>
            <a:r>
              <a:rPr lang="en-CA" sz="1050" dirty="0" err="1"/>
              <a:t>Neurosci</a:t>
            </a:r>
            <a:r>
              <a:rPr lang="en-CA" sz="1050" dirty="0"/>
              <a:t>. 8, 1704–1711.</a:t>
            </a:r>
          </a:p>
          <a:p>
            <a:r>
              <a:rPr lang="en-CA" sz="1050" dirty="0"/>
              <a:t>de </a:t>
            </a:r>
            <a:r>
              <a:rPr lang="en-CA" sz="1050" dirty="0" err="1"/>
              <a:t>Hoz</a:t>
            </a:r>
            <a:r>
              <a:rPr lang="en-CA" sz="1050" dirty="0"/>
              <a:t>, L., Martin, S.J., 2014. Double dissociation between the contributions of the septal and temporal hippocampus to spatial learning: the role of prior experience. Hippocampus 24, 990–1005. doi:10.1002/hipo.22285</a:t>
            </a:r>
          </a:p>
          <a:p>
            <a:r>
              <a:rPr lang="en-CA" sz="1050" dirty="0"/>
              <a:t>De </a:t>
            </a:r>
            <a:r>
              <a:rPr lang="en-CA" sz="1050" dirty="0" err="1"/>
              <a:t>Hoz</a:t>
            </a:r>
            <a:r>
              <a:rPr lang="en-CA" sz="1050" dirty="0"/>
              <a:t>, L., Moser, E.I., Morris, R.G.M., 2005. Spatial learning with unilateral and bilateral hippocampal networks. Eur. J. </a:t>
            </a:r>
            <a:r>
              <a:rPr lang="en-CA" sz="1050" dirty="0" err="1"/>
              <a:t>Neurosci</a:t>
            </a:r>
            <a:r>
              <a:rPr lang="en-CA" sz="1050" dirty="0"/>
              <a:t>. 22, 745–754. </a:t>
            </a:r>
            <a:r>
              <a:rPr lang="en-CA" sz="1050" dirty="0" smtClean="0"/>
              <a:t>doi:10.1111/j.1460-9568.2005.04255.x</a:t>
            </a:r>
          </a:p>
          <a:p>
            <a:r>
              <a:rPr lang="en-CA" sz="1050" dirty="0"/>
              <a:t>Hartley, T., Maguire, E.A., </a:t>
            </a:r>
            <a:r>
              <a:rPr lang="en-CA" sz="1050" dirty="0" err="1"/>
              <a:t>Spiers</a:t>
            </a:r>
            <a:r>
              <a:rPr lang="en-CA" sz="1050" dirty="0"/>
              <a:t>, H.J., Burgess, N., 2003. The Well-Worn Route and the Path Less Traveled: Distinct Neural Bases of Route Following and Wayfinding in Humans. Neuron 37, 877–888. </a:t>
            </a:r>
            <a:r>
              <a:rPr lang="en-CA" sz="1050" dirty="0" smtClean="0"/>
              <a:t>doi:10.1016/S0896-6273(03)00095-3</a:t>
            </a:r>
            <a:endParaRPr lang="en-CA" sz="1050" dirty="0"/>
          </a:p>
          <a:p>
            <a:r>
              <a:rPr lang="en-CA" sz="1050" dirty="0"/>
              <a:t>Johnson, A., </a:t>
            </a:r>
            <a:r>
              <a:rPr lang="en-CA" sz="1050" dirty="0" err="1"/>
              <a:t>Redish</a:t>
            </a:r>
            <a:r>
              <a:rPr lang="en-CA" sz="1050" dirty="0"/>
              <a:t>, A.D., 2007. Neural Ensembles in CA3 Transiently Encode Paths Forward of the Animal at a Decision Point. J. </a:t>
            </a:r>
            <a:r>
              <a:rPr lang="en-CA" sz="1050" dirty="0" err="1"/>
              <a:t>Neurosci</a:t>
            </a:r>
            <a:r>
              <a:rPr lang="en-CA" sz="1050" dirty="0"/>
              <a:t>. 27, 12176–12189. doi:10.1523/JNEUROSCI.3761-07.2007</a:t>
            </a:r>
          </a:p>
          <a:p>
            <a:r>
              <a:rPr lang="en-CA" sz="1050" dirty="0"/>
              <a:t>Jung, M.W., Wiener, S.I., McNaughton, B.L., 1994. Comparison of spatial firing characteristics of units in dorsal and ventral hippocampus of the rat. J. </a:t>
            </a:r>
            <a:r>
              <a:rPr lang="en-CA" sz="1050" dirty="0" err="1"/>
              <a:t>Neurosci</a:t>
            </a:r>
            <a:r>
              <a:rPr lang="en-CA" sz="1050" dirty="0"/>
              <a:t>. 14, 7347–7356.</a:t>
            </a:r>
          </a:p>
          <a:p>
            <a:r>
              <a:rPr lang="en-CA" sz="1050" dirty="0" err="1"/>
              <a:t>Kormushev</a:t>
            </a:r>
            <a:r>
              <a:rPr lang="en-CA" sz="1050" dirty="0"/>
              <a:t>, P., </a:t>
            </a:r>
            <a:r>
              <a:rPr lang="en-CA" sz="1050" dirty="0" err="1"/>
              <a:t>Calinon</a:t>
            </a:r>
            <a:r>
              <a:rPr lang="en-CA" sz="1050" dirty="0"/>
              <a:t>, S., Caldwell, D.G., 2013. Reinforcement Learning in Robotics: Applications and Real-World Challenges. Robotics 2, 122–148. doi:10.3390/robotics2030122</a:t>
            </a:r>
          </a:p>
          <a:p>
            <a:r>
              <a:rPr lang="en-CA" sz="1050" dirty="0" err="1"/>
              <a:t>Mnih</a:t>
            </a:r>
            <a:r>
              <a:rPr lang="en-CA" sz="1050" dirty="0"/>
              <a:t>, V., </a:t>
            </a:r>
            <a:r>
              <a:rPr lang="en-CA" sz="1050" dirty="0" err="1"/>
              <a:t>Kavukcuoglu</a:t>
            </a:r>
            <a:r>
              <a:rPr lang="en-CA" sz="1050" dirty="0"/>
              <a:t>, K., Silver, D., </a:t>
            </a:r>
            <a:r>
              <a:rPr lang="en-CA" sz="1050" dirty="0" err="1"/>
              <a:t>Rusu</a:t>
            </a:r>
            <a:r>
              <a:rPr lang="en-CA" sz="1050" dirty="0"/>
              <a:t>, A.A., </a:t>
            </a:r>
            <a:r>
              <a:rPr lang="en-CA" sz="1050" dirty="0" err="1"/>
              <a:t>Veness</a:t>
            </a:r>
            <a:r>
              <a:rPr lang="en-CA" sz="1050" dirty="0"/>
              <a:t>, J., </a:t>
            </a:r>
            <a:r>
              <a:rPr lang="en-CA" sz="1050" dirty="0" err="1"/>
              <a:t>Bellemare</a:t>
            </a:r>
            <a:r>
              <a:rPr lang="en-CA" sz="1050" dirty="0"/>
              <a:t>, M.G., Graves, A., </a:t>
            </a:r>
            <a:r>
              <a:rPr lang="en-CA" sz="1050" dirty="0" err="1"/>
              <a:t>Riedmiller</a:t>
            </a:r>
            <a:r>
              <a:rPr lang="en-CA" sz="1050" dirty="0"/>
              <a:t>, M., </a:t>
            </a:r>
            <a:r>
              <a:rPr lang="en-CA" sz="1050" dirty="0" err="1"/>
              <a:t>Fidjeland</a:t>
            </a:r>
            <a:r>
              <a:rPr lang="en-CA" sz="1050" dirty="0"/>
              <a:t>, A.K., </a:t>
            </a:r>
            <a:r>
              <a:rPr lang="en-CA" sz="1050" dirty="0" err="1"/>
              <a:t>Ostrovski</a:t>
            </a:r>
            <a:r>
              <a:rPr lang="en-CA" sz="1050" dirty="0"/>
              <a:t>, G., Petersen, S., Beattie, C., </a:t>
            </a:r>
            <a:r>
              <a:rPr lang="en-CA" sz="1050" dirty="0" err="1"/>
              <a:t>Sadik</a:t>
            </a:r>
            <a:r>
              <a:rPr lang="en-CA" sz="1050" dirty="0"/>
              <a:t>, A., </a:t>
            </a:r>
            <a:r>
              <a:rPr lang="en-CA" sz="1050" dirty="0" err="1"/>
              <a:t>Antonoglou</a:t>
            </a:r>
            <a:r>
              <a:rPr lang="en-CA" sz="1050" dirty="0"/>
              <a:t>, I., King, H., Kumaran, D., </a:t>
            </a:r>
            <a:r>
              <a:rPr lang="en-CA" sz="1050" dirty="0" err="1"/>
              <a:t>Wierstra</a:t>
            </a:r>
            <a:r>
              <a:rPr lang="en-CA" sz="1050" dirty="0"/>
              <a:t>, D., Legg, S., Hassabis, D., 2015. Human-level control through deep reinforcement learning. Nature 518, 529–533. doi:10.1038/nature14236</a:t>
            </a:r>
          </a:p>
          <a:p>
            <a:r>
              <a:rPr lang="en-CA" sz="1050" dirty="0"/>
              <a:t>Ng, A.Y., Coates, A., Diel, M., </a:t>
            </a:r>
            <a:r>
              <a:rPr lang="en-CA" sz="1050" dirty="0" err="1"/>
              <a:t>Ganapathi</a:t>
            </a:r>
            <a:r>
              <a:rPr lang="en-CA" sz="1050" dirty="0"/>
              <a:t>, V., Schulte, J., </a:t>
            </a:r>
            <a:r>
              <a:rPr lang="en-CA" sz="1050" dirty="0" err="1"/>
              <a:t>Tse</a:t>
            </a:r>
            <a:r>
              <a:rPr lang="en-CA" sz="1050" dirty="0"/>
              <a:t>, B., Berger, E., Liang, E., 2006. Autonomous Inverted Helicopter Flight via Reinforcement Learning, in: Jr, M.H.A., </a:t>
            </a:r>
            <a:r>
              <a:rPr lang="en-CA" sz="1050" dirty="0" err="1"/>
              <a:t>Khatib</a:t>
            </a:r>
            <a:r>
              <a:rPr lang="en-CA" sz="1050" dirty="0"/>
              <a:t>, O. (Eds.), Experimental Robotics IX, Springer Tracts in Advanced Robotics. Springer Berlin Heidelberg, pp. 363–372.</a:t>
            </a:r>
          </a:p>
          <a:p>
            <a:r>
              <a:rPr lang="en-CA" sz="1050" dirty="0" err="1"/>
              <a:t>Ruediger</a:t>
            </a:r>
            <a:r>
              <a:rPr lang="en-CA" sz="1050" dirty="0"/>
              <a:t>, S., </a:t>
            </a:r>
            <a:r>
              <a:rPr lang="en-CA" sz="1050" dirty="0" err="1"/>
              <a:t>Spirig</a:t>
            </a:r>
            <a:r>
              <a:rPr lang="en-CA" sz="1050" dirty="0"/>
              <a:t>, D., Donato, F., Caroni, P., 2012. Goal-oriented searching mediated by ventral hippocampus early in trial-and-error learning. Nat. </a:t>
            </a:r>
            <a:r>
              <a:rPr lang="en-CA" sz="1050" dirty="0" err="1"/>
              <a:t>Neurosci</a:t>
            </a:r>
            <a:r>
              <a:rPr lang="en-CA" sz="1050" dirty="0"/>
              <a:t>. 15, 1563–1571. doi:10.1038/nn.3224</a:t>
            </a:r>
          </a:p>
          <a:p>
            <a:r>
              <a:rPr lang="en-CA" sz="1050" dirty="0"/>
              <a:t>Strange, B.A., Witter, M.P., </a:t>
            </a:r>
            <a:r>
              <a:rPr lang="en-CA" sz="1050" dirty="0" err="1"/>
              <a:t>Lein</a:t>
            </a:r>
            <a:r>
              <a:rPr lang="en-CA" sz="1050" dirty="0"/>
              <a:t>, E.S., Moser, E.I., 2014. Functional organization of the hippocampal longitudinal axis. Nat. Rev. </a:t>
            </a:r>
            <a:r>
              <a:rPr lang="en-CA" sz="1050" dirty="0" err="1"/>
              <a:t>Neurosci</a:t>
            </a:r>
            <a:r>
              <a:rPr lang="en-CA" sz="1050" dirty="0"/>
              <a:t>. 15, 655–669. doi:10.1038/nrn3785</a:t>
            </a:r>
          </a:p>
          <a:p>
            <a:r>
              <a:rPr lang="en-CA" sz="1050" dirty="0"/>
              <a:t>van der Meer, M.A.A., </a:t>
            </a:r>
            <a:r>
              <a:rPr lang="en-CA" sz="1050" dirty="0" err="1"/>
              <a:t>Redish</a:t>
            </a:r>
            <a:r>
              <a:rPr lang="en-CA" sz="1050" dirty="0"/>
              <a:t>, A.D., 2009. Covert Expectation-of-Reward in Rat Ventral Striatum at Decision Points. Front. </a:t>
            </a:r>
            <a:r>
              <a:rPr lang="en-CA" sz="1050" dirty="0" err="1"/>
              <a:t>Integr</a:t>
            </a:r>
            <a:r>
              <a:rPr lang="en-CA" sz="1050" dirty="0"/>
              <a:t>. </a:t>
            </a:r>
            <a:r>
              <a:rPr lang="en-CA" sz="1050" dirty="0" err="1"/>
              <a:t>Neurosci</a:t>
            </a:r>
            <a:r>
              <a:rPr lang="en-CA" sz="1050" dirty="0"/>
              <a:t>. 3. doi:10.3389/neuro.07.001.2009</a:t>
            </a:r>
          </a:p>
          <a:p>
            <a:r>
              <a:rPr lang="en-CA" sz="1050" dirty="0" err="1"/>
              <a:t>Zendehrouh</a:t>
            </a:r>
            <a:r>
              <a:rPr lang="en-CA" sz="1050" dirty="0"/>
              <a:t>, S., 2015. A new computational account of cognitive control over reinforcement-based decision-making: Modeling of a probabilistic learning task. Neural </a:t>
            </a:r>
            <a:r>
              <a:rPr lang="en-CA" sz="1050" dirty="0" err="1"/>
              <a:t>Netw</a:t>
            </a:r>
            <a:r>
              <a:rPr lang="en-CA" sz="1050" dirty="0"/>
              <a:t>. 71, 112–123. </a:t>
            </a:r>
            <a:r>
              <a:rPr lang="en-CA" sz="1050" dirty="0" smtClean="0"/>
              <a:t>doi:10.1016/j.neunet.2015.08.006</a:t>
            </a:r>
            <a:endParaRPr lang="en-CA" sz="1050" dirty="0"/>
          </a:p>
        </p:txBody>
      </p:sp>
    </p:spTree>
    <p:extLst>
      <p:ext uri="{BB962C8B-B14F-4D97-AF65-F5344CB8AC3E}">
        <p14:creationId xmlns:p14="http://schemas.microsoft.com/office/powerpoint/2010/main" val="38131308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pace Invaders.as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398539" y="785992"/>
            <a:ext cx="4146935" cy="2332856"/>
          </a:xfrm>
        </p:spPr>
      </p:pic>
      <p:sp>
        <p:nvSpPr>
          <p:cNvPr id="6" name="TextBox 5"/>
          <p:cNvSpPr txBox="1"/>
          <p:nvPr/>
        </p:nvSpPr>
        <p:spPr>
          <a:xfrm>
            <a:off x="1939898" y="3256460"/>
            <a:ext cx="5206810" cy="369332"/>
          </a:xfrm>
          <a:prstGeom prst="rect">
            <a:avLst/>
          </a:prstGeom>
          <a:noFill/>
        </p:spPr>
        <p:txBody>
          <a:bodyPr wrap="none" rtlCol="0">
            <a:spAutoFit/>
          </a:bodyPr>
          <a:lstStyle/>
          <a:p>
            <a:r>
              <a:rPr lang="en-CA" dirty="0" smtClean="0"/>
              <a:t>RL-based agent playing Atari games - </a:t>
            </a:r>
            <a:r>
              <a:rPr lang="en-CA" dirty="0" err="1" smtClean="0"/>
              <a:t>Mnih</a:t>
            </a:r>
            <a:r>
              <a:rPr lang="en-CA" dirty="0" smtClean="0"/>
              <a:t> et al. 2015</a:t>
            </a:r>
            <a:endParaRPr lang="en-CA" dirty="0"/>
          </a:p>
        </p:txBody>
      </p:sp>
      <p:pic>
        <p:nvPicPr>
          <p:cNvPr id="8" name="Breakout.asf">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727067" y="785992"/>
            <a:ext cx="4165279" cy="2342969"/>
          </a:xfrm>
          <a:prstGeom prst="rect">
            <a:avLst/>
          </a:prstGeom>
        </p:spPr>
      </p:pic>
      <p:sp>
        <p:nvSpPr>
          <p:cNvPr id="10" name="Content Placeholder 2"/>
          <p:cNvSpPr txBox="1">
            <a:spLocks/>
          </p:cNvSpPr>
          <p:nvPr/>
        </p:nvSpPr>
        <p:spPr>
          <a:xfrm>
            <a:off x="428503" y="4221088"/>
            <a:ext cx="8229600" cy="226298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CA" sz="2800" dirty="0" smtClean="0"/>
              <a:t>RL gives artificial agents (robots, computer programs) a way to learn optimal behavior</a:t>
            </a:r>
          </a:p>
          <a:p>
            <a:pPr lvl="1"/>
            <a:r>
              <a:rPr lang="en-CA" sz="2400" dirty="0" smtClean="0"/>
              <a:t>As opposed to being programmed with that behavior</a:t>
            </a:r>
            <a:endParaRPr lang="en-CA" sz="2400" dirty="0"/>
          </a:p>
        </p:txBody>
      </p:sp>
    </p:spTree>
    <p:extLst>
      <p:ext uri="{BB962C8B-B14F-4D97-AF65-F5344CB8AC3E}">
        <p14:creationId xmlns:p14="http://schemas.microsoft.com/office/powerpoint/2010/main" val="375169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663" fill="hold"/>
                                        <p:tgtEl>
                                          <p:spTgt spid="7"/>
                                        </p:tgtEl>
                                      </p:cBhvr>
                                    </p:cmd>
                                  </p:childTnLst>
                                </p:cTn>
                              </p:par>
                              <p:par>
                                <p:cTn id="7" presetID="1" presetClass="mediacall" presetSubtype="0" fill="hold" nodeType="withEffect">
                                  <p:stCondLst>
                                    <p:cond delay="0"/>
                                  </p:stCondLst>
                                  <p:childTnLst>
                                    <p:cmd type="call" cmd="playFrom(0.0)">
                                      <p:cBhvr>
                                        <p:cTn id="8" dur="6877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7"/>
                </p:tgtEl>
              </p:cMediaNode>
            </p:video>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video>
              <p:cMediaNode vol="80000">
                <p:cTn id="15"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Model-based Reinforcement Learning</a:t>
            </a:r>
            <a:endParaRPr lang="en-CA" dirty="0"/>
          </a:p>
        </p:txBody>
      </p:sp>
      <p:pic>
        <p:nvPicPr>
          <p:cNvPr id="7" name="Start.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61570" y="1217890"/>
            <a:ext cx="4525962" cy="4525963"/>
          </a:xfrm>
        </p:spPr>
      </p:pic>
      <p:cxnSp>
        <p:nvCxnSpPr>
          <p:cNvPr id="4" name="Straight Arrow Connector 3"/>
          <p:cNvCxnSpPr/>
          <p:nvPr/>
        </p:nvCxnSpPr>
        <p:spPr>
          <a:xfrm flipV="1">
            <a:off x="1763688" y="5650113"/>
            <a:ext cx="360040" cy="44318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6" name="TextBox 5"/>
          <p:cNvSpPr txBox="1"/>
          <p:nvPr/>
        </p:nvSpPr>
        <p:spPr>
          <a:xfrm>
            <a:off x="683568" y="5809711"/>
            <a:ext cx="1614993" cy="936104"/>
          </a:xfrm>
          <a:prstGeom prst="rect">
            <a:avLst/>
          </a:prstGeom>
          <a:noFill/>
        </p:spPr>
        <p:txBody>
          <a:bodyPr wrap="square" rtlCol="0">
            <a:spAutoFit/>
          </a:bodyPr>
          <a:lstStyle/>
          <a:p>
            <a:r>
              <a:rPr lang="en-CA" dirty="0" smtClean="0"/>
              <a:t>Negative reward for hitting walls</a:t>
            </a:r>
            <a:endParaRPr lang="en-CA" dirty="0"/>
          </a:p>
        </p:txBody>
      </p:sp>
      <p:cxnSp>
        <p:nvCxnSpPr>
          <p:cNvPr id="8" name="Straight Arrow Connector 7"/>
          <p:cNvCxnSpPr>
            <a:stCxn id="10" idx="0"/>
          </p:cNvCxnSpPr>
          <p:nvPr/>
        </p:nvCxnSpPr>
        <p:spPr>
          <a:xfrm flipV="1">
            <a:off x="4336541" y="5206930"/>
            <a:ext cx="15408" cy="74235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0" name="TextBox 9"/>
          <p:cNvSpPr txBox="1"/>
          <p:nvPr/>
        </p:nvSpPr>
        <p:spPr>
          <a:xfrm>
            <a:off x="3529044" y="5949280"/>
            <a:ext cx="1614993" cy="646331"/>
          </a:xfrm>
          <a:prstGeom prst="rect">
            <a:avLst/>
          </a:prstGeom>
          <a:noFill/>
        </p:spPr>
        <p:txBody>
          <a:bodyPr wrap="square" rtlCol="0">
            <a:spAutoFit/>
          </a:bodyPr>
          <a:lstStyle/>
          <a:p>
            <a:r>
              <a:rPr lang="en-CA" dirty="0" smtClean="0"/>
              <a:t>Big reward for finding goal</a:t>
            </a:r>
            <a:endParaRPr lang="en-CA" dirty="0"/>
          </a:p>
        </p:txBody>
      </p:sp>
      <p:sp>
        <p:nvSpPr>
          <p:cNvPr id="21" name="TextBox 20"/>
          <p:cNvSpPr txBox="1"/>
          <p:nvPr/>
        </p:nvSpPr>
        <p:spPr>
          <a:xfrm>
            <a:off x="5004048" y="1330484"/>
            <a:ext cx="3888432" cy="4524315"/>
          </a:xfrm>
          <a:prstGeom prst="rect">
            <a:avLst/>
          </a:prstGeom>
          <a:noFill/>
        </p:spPr>
        <p:txBody>
          <a:bodyPr wrap="square" rtlCol="0">
            <a:spAutoFit/>
          </a:bodyPr>
          <a:lstStyle/>
          <a:p>
            <a:r>
              <a:rPr lang="en-CA" dirty="0" smtClean="0"/>
              <a:t>Example task:</a:t>
            </a:r>
          </a:p>
          <a:p>
            <a:pPr marL="285750" indent="-285750">
              <a:buFont typeface="Arial" panose="020B0604020202020204" pitchFamily="34" charset="0"/>
              <a:buChar char="•"/>
            </a:pPr>
            <a:r>
              <a:rPr lang="en-CA" dirty="0" smtClean="0"/>
              <a:t>Agent (black dot) has 4 actions: up, left, right, down</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smtClean="0"/>
              <a:t>Agent uses its experiences to build a model of the world</a:t>
            </a:r>
          </a:p>
          <a:p>
            <a:pPr marL="742950" lvl="1" indent="-285750">
              <a:buFont typeface="Arial" panose="020B0604020202020204" pitchFamily="34" charset="0"/>
              <a:buChar char="•"/>
            </a:pPr>
            <a:r>
              <a:rPr lang="en-CA" dirty="0" smtClean="0"/>
              <a:t>Model predicts the result of taking action ‘a’ in state ‘s’</a:t>
            </a:r>
          </a:p>
          <a:p>
            <a:pPr marL="742950" lvl="1"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smtClean="0"/>
              <a:t>Important information (</a:t>
            </a:r>
            <a:r>
              <a:rPr lang="en-CA" dirty="0" err="1" smtClean="0"/>
              <a:t>ie</a:t>
            </a:r>
            <a:r>
              <a:rPr lang="en-CA" dirty="0" smtClean="0"/>
              <a:t>. the goal state) propagates through the model and is used in decision making</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smtClean="0"/>
              <a:t>MB-RL is analogous to goal-directed (rather than habitual) behavior</a:t>
            </a:r>
          </a:p>
          <a:p>
            <a:r>
              <a:rPr lang="en-CA" dirty="0"/>
              <a:t>	</a:t>
            </a:r>
            <a:r>
              <a:rPr lang="en-CA" dirty="0" smtClean="0"/>
              <a:t>-</a:t>
            </a:r>
            <a:r>
              <a:rPr lang="en-CA" sz="1600" dirty="0" smtClean="0"/>
              <a:t> Daw (2012)</a:t>
            </a:r>
            <a:endParaRPr lang="en-CA" sz="1600" dirty="0"/>
          </a:p>
        </p:txBody>
      </p:sp>
    </p:spTree>
    <p:extLst>
      <p:ext uri="{BB962C8B-B14F-4D97-AF65-F5344CB8AC3E}">
        <p14:creationId xmlns:p14="http://schemas.microsoft.com/office/powerpoint/2010/main" val="21781454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Model-based Reinforcement Learning</a:t>
            </a:r>
          </a:p>
        </p:txBody>
      </p:sp>
      <p:graphicFrame>
        <p:nvGraphicFramePr>
          <p:cNvPr id="4" name="Chart 3"/>
          <p:cNvGraphicFramePr>
            <a:graphicFrameLocks/>
          </p:cNvGraphicFramePr>
          <p:nvPr>
            <p:extLst>
              <p:ext uri="{D42A27DB-BD31-4B8C-83A1-F6EECF244321}">
                <p14:modId xmlns:p14="http://schemas.microsoft.com/office/powerpoint/2010/main" val="4081363718"/>
              </p:ext>
            </p:extLst>
          </p:nvPr>
        </p:nvGraphicFramePr>
        <p:xfrm>
          <a:off x="827584" y="1556792"/>
          <a:ext cx="7272808" cy="3240360"/>
        </p:xfrm>
        <a:graphic>
          <a:graphicData uri="http://schemas.openxmlformats.org/drawingml/2006/chart">
            <c:chart xmlns:c="http://schemas.openxmlformats.org/drawingml/2006/chart" xmlns:r="http://schemas.openxmlformats.org/officeDocument/2006/relationships" r:id="rId3"/>
          </a:graphicData>
        </a:graphic>
      </p:graphicFrame>
      <p:sp>
        <p:nvSpPr>
          <p:cNvPr id="5" name="Right Brace 4"/>
          <p:cNvSpPr/>
          <p:nvPr/>
        </p:nvSpPr>
        <p:spPr>
          <a:xfrm rot="5400000">
            <a:off x="2496749" y="2433870"/>
            <a:ext cx="1846245" cy="4032448"/>
          </a:xfrm>
          <a:prstGeom prst="rightBrace">
            <a:avLst>
              <a:gd name="adj1" fmla="val 8333"/>
              <a:gd name="adj2" fmla="val 83834"/>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CA"/>
          </a:p>
        </p:txBody>
      </p:sp>
      <p:sp>
        <p:nvSpPr>
          <p:cNvPr id="6" name="TextBox 5"/>
          <p:cNvSpPr txBox="1"/>
          <p:nvPr/>
        </p:nvSpPr>
        <p:spPr>
          <a:xfrm>
            <a:off x="1115616" y="5445224"/>
            <a:ext cx="1910844" cy="646331"/>
          </a:xfrm>
          <a:prstGeom prst="rect">
            <a:avLst/>
          </a:prstGeom>
          <a:noFill/>
        </p:spPr>
        <p:txBody>
          <a:bodyPr wrap="none" rtlCol="0">
            <a:spAutoFit/>
          </a:bodyPr>
          <a:lstStyle/>
          <a:p>
            <a:r>
              <a:rPr lang="en-CA" dirty="0" smtClean="0"/>
              <a:t>Agent is exploring</a:t>
            </a:r>
          </a:p>
          <a:p>
            <a:r>
              <a:rPr lang="en-CA" dirty="0" smtClean="0"/>
              <a:t>(hitting walls, etc.)</a:t>
            </a:r>
            <a:endParaRPr lang="en-CA" dirty="0"/>
          </a:p>
        </p:txBody>
      </p:sp>
      <p:sp>
        <p:nvSpPr>
          <p:cNvPr id="7" name="Right Brace 6"/>
          <p:cNvSpPr/>
          <p:nvPr/>
        </p:nvSpPr>
        <p:spPr>
          <a:xfrm rot="5400000">
            <a:off x="6192180" y="3825044"/>
            <a:ext cx="1728192" cy="1368152"/>
          </a:xfrm>
          <a:prstGeom prst="rightBrace">
            <a:avLst>
              <a:gd name="adj1" fmla="val 8333"/>
              <a:gd name="adj2" fmla="val 28783"/>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CA"/>
          </a:p>
        </p:txBody>
      </p:sp>
      <p:sp>
        <p:nvSpPr>
          <p:cNvPr id="8" name="TextBox 7"/>
          <p:cNvSpPr txBox="1"/>
          <p:nvPr/>
        </p:nvSpPr>
        <p:spPr>
          <a:xfrm>
            <a:off x="6458722" y="5489944"/>
            <a:ext cx="1872208" cy="646331"/>
          </a:xfrm>
          <a:prstGeom prst="rect">
            <a:avLst/>
          </a:prstGeom>
          <a:noFill/>
        </p:spPr>
        <p:txBody>
          <a:bodyPr wrap="square" rtlCol="0">
            <a:spAutoFit/>
          </a:bodyPr>
          <a:lstStyle/>
          <a:p>
            <a:r>
              <a:rPr lang="en-CA" dirty="0" smtClean="0"/>
              <a:t>Agent has found optimal solution</a:t>
            </a:r>
            <a:endParaRPr lang="en-CA" dirty="0"/>
          </a:p>
        </p:txBody>
      </p:sp>
      <p:sp>
        <p:nvSpPr>
          <p:cNvPr id="9" name="TextBox 8"/>
          <p:cNvSpPr txBox="1"/>
          <p:nvPr/>
        </p:nvSpPr>
        <p:spPr>
          <a:xfrm>
            <a:off x="3995936" y="6088456"/>
            <a:ext cx="1872208" cy="369332"/>
          </a:xfrm>
          <a:prstGeom prst="rect">
            <a:avLst/>
          </a:prstGeom>
          <a:noFill/>
        </p:spPr>
        <p:txBody>
          <a:bodyPr wrap="square" rtlCol="0">
            <a:spAutoFit/>
          </a:bodyPr>
          <a:lstStyle/>
          <a:p>
            <a:r>
              <a:rPr lang="en-CA" dirty="0" smtClean="0"/>
              <a:t>Goal discovered</a:t>
            </a:r>
            <a:endParaRPr lang="en-CA" dirty="0"/>
          </a:p>
        </p:txBody>
      </p:sp>
      <p:sp>
        <p:nvSpPr>
          <p:cNvPr id="11" name="Freeform 10"/>
          <p:cNvSpPr/>
          <p:nvPr/>
        </p:nvSpPr>
        <p:spPr>
          <a:xfrm>
            <a:off x="4905829" y="3526971"/>
            <a:ext cx="1071574" cy="2540000"/>
          </a:xfrm>
          <a:custGeom>
            <a:avLst/>
            <a:gdLst>
              <a:gd name="connsiteX0" fmla="*/ 0 w 1071574"/>
              <a:gd name="connsiteY0" fmla="*/ 2540000 h 2540000"/>
              <a:gd name="connsiteX1" fmla="*/ 885371 w 1071574"/>
              <a:gd name="connsiteY1" fmla="*/ 2002972 h 2540000"/>
              <a:gd name="connsiteX2" fmla="*/ 1059542 w 1071574"/>
              <a:gd name="connsiteY2" fmla="*/ 769258 h 2540000"/>
              <a:gd name="connsiteX3" fmla="*/ 682171 w 1071574"/>
              <a:gd name="connsiteY3" fmla="*/ 0 h 2540000"/>
              <a:gd name="connsiteX4" fmla="*/ 682171 w 1071574"/>
              <a:gd name="connsiteY4" fmla="*/ 0 h 2540000"/>
              <a:gd name="connsiteX5" fmla="*/ 769257 w 1071574"/>
              <a:gd name="connsiteY5" fmla="*/ 304800 h 2540000"/>
              <a:gd name="connsiteX0" fmla="*/ 0 w 1071574"/>
              <a:gd name="connsiteY0" fmla="*/ 2540000 h 2540000"/>
              <a:gd name="connsiteX1" fmla="*/ 885371 w 1071574"/>
              <a:gd name="connsiteY1" fmla="*/ 2002972 h 2540000"/>
              <a:gd name="connsiteX2" fmla="*/ 1059542 w 1071574"/>
              <a:gd name="connsiteY2" fmla="*/ 769258 h 2540000"/>
              <a:gd name="connsiteX3" fmla="*/ 682171 w 1071574"/>
              <a:gd name="connsiteY3" fmla="*/ 0 h 2540000"/>
              <a:gd name="connsiteX4" fmla="*/ 682171 w 1071574"/>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574" h="2540000">
                <a:moveTo>
                  <a:pt x="0" y="2540000"/>
                </a:moveTo>
                <a:cubicBezTo>
                  <a:pt x="354390" y="2419048"/>
                  <a:pt x="708781" y="2298096"/>
                  <a:pt x="885371" y="2002972"/>
                </a:cubicBezTo>
                <a:cubicBezTo>
                  <a:pt x="1061961" y="1707848"/>
                  <a:pt x="1093409" y="1103087"/>
                  <a:pt x="1059542" y="769258"/>
                </a:cubicBezTo>
                <a:cubicBezTo>
                  <a:pt x="1025675" y="435429"/>
                  <a:pt x="682171" y="0"/>
                  <a:pt x="682171" y="0"/>
                </a:cubicBezTo>
                <a:lnTo>
                  <a:pt x="682171" y="0"/>
                </a:lnTo>
              </a:path>
            </a:pathLst>
          </a:custGeom>
          <a:ln>
            <a:headEnd type="none"/>
            <a:tailEnd type="stealth" w="lg" len="lg"/>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66404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Issues with model-based RL</a:t>
            </a:r>
            <a:endParaRPr lang="en-CA" dirty="0"/>
          </a:p>
        </p:txBody>
      </p:sp>
      <p:sp>
        <p:nvSpPr>
          <p:cNvPr id="3" name="Content Placeholder 2"/>
          <p:cNvSpPr>
            <a:spLocks noGrp="1"/>
          </p:cNvSpPr>
          <p:nvPr>
            <p:ph idx="1"/>
          </p:nvPr>
        </p:nvSpPr>
        <p:spPr/>
        <p:txBody>
          <a:bodyPr>
            <a:normAutofit fontScale="92500" lnSpcReduction="20000"/>
          </a:bodyPr>
          <a:lstStyle/>
          <a:p>
            <a:r>
              <a:rPr lang="en-CA" dirty="0" smtClean="0"/>
              <a:t>Scaling to large problems</a:t>
            </a:r>
          </a:p>
          <a:p>
            <a:pPr lvl="1"/>
            <a:r>
              <a:rPr lang="en-CA" dirty="0" smtClean="0"/>
              <a:t>Updating a large model is computationally (cognitively) demanding</a:t>
            </a:r>
          </a:p>
          <a:p>
            <a:pPr lvl="1"/>
            <a:endParaRPr lang="en-CA" dirty="0"/>
          </a:p>
          <a:p>
            <a:r>
              <a:rPr lang="en-CA" dirty="0" smtClean="0"/>
              <a:t>Adapting to changes</a:t>
            </a:r>
          </a:p>
          <a:p>
            <a:pPr lvl="1"/>
            <a:r>
              <a:rPr lang="en-CA" dirty="0" smtClean="0"/>
              <a:t>Old information must be un-learned &amp; replaced (computationally demanding)</a:t>
            </a:r>
          </a:p>
          <a:p>
            <a:pPr lvl="1"/>
            <a:endParaRPr lang="en-CA" dirty="0"/>
          </a:p>
          <a:p>
            <a:r>
              <a:rPr lang="en-CA" dirty="0" smtClean="0"/>
              <a:t>Has been argued that animals probably prefer habit-based choice over MBRL mechanisms</a:t>
            </a:r>
          </a:p>
          <a:p>
            <a:pPr lvl="1"/>
            <a:r>
              <a:rPr lang="en-CA" sz="1900" dirty="0" smtClean="0"/>
              <a:t>Daw et al. </a:t>
            </a:r>
            <a:r>
              <a:rPr lang="en-CA" sz="1900" dirty="0"/>
              <a:t>(2005), </a:t>
            </a:r>
            <a:r>
              <a:rPr lang="en-CA" sz="1900" dirty="0" err="1" smtClean="0"/>
              <a:t>Zendehrouh</a:t>
            </a:r>
            <a:r>
              <a:rPr lang="en-CA" sz="1900" dirty="0" smtClean="0"/>
              <a:t> (2015)</a:t>
            </a:r>
            <a:endParaRPr lang="en-CA" sz="1900" dirty="0"/>
          </a:p>
        </p:txBody>
      </p:sp>
    </p:spTree>
    <p:extLst>
      <p:ext uri="{BB962C8B-B14F-4D97-AF65-F5344CB8AC3E}">
        <p14:creationId xmlns:p14="http://schemas.microsoft.com/office/powerpoint/2010/main" val="3536958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 more brain-like RL</a:t>
            </a:r>
            <a:endParaRPr lang="en-CA" dirty="0"/>
          </a:p>
        </p:txBody>
      </p:sp>
      <p:sp>
        <p:nvSpPr>
          <p:cNvPr id="3" name="Content Placeholder 2"/>
          <p:cNvSpPr>
            <a:spLocks noGrp="1"/>
          </p:cNvSpPr>
          <p:nvPr>
            <p:ph idx="1"/>
          </p:nvPr>
        </p:nvSpPr>
        <p:spPr>
          <a:xfrm>
            <a:off x="4499992" y="1600200"/>
            <a:ext cx="4186808" cy="4525963"/>
          </a:xfrm>
        </p:spPr>
        <p:txBody>
          <a:bodyPr/>
          <a:lstStyle/>
          <a:p>
            <a:r>
              <a:rPr lang="en-CA" dirty="0" smtClean="0"/>
              <a:t>MB-RL tracks what happens when we take each action from each state</a:t>
            </a:r>
          </a:p>
          <a:p>
            <a:endParaRPr lang="en-CA" dirty="0" smtClean="0"/>
          </a:p>
          <a:p>
            <a:r>
              <a:rPr lang="en-CA" dirty="0" smtClean="0"/>
              <a:t>States are like hippocampal place fields</a:t>
            </a:r>
            <a:endParaRPr lang="en-CA"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528" y="1628800"/>
            <a:ext cx="5099834"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3" name="Group 72"/>
          <p:cNvGrpSpPr/>
          <p:nvPr/>
        </p:nvGrpSpPr>
        <p:grpSpPr>
          <a:xfrm>
            <a:off x="419100" y="1821656"/>
            <a:ext cx="3873500" cy="3886200"/>
            <a:chOff x="422893" y="1826843"/>
            <a:chExt cx="3896140" cy="3903239"/>
          </a:xfrm>
        </p:grpSpPr>
        <p:cxnSp>
          <p:nvCxnSpPr>
            <p:cNvPr id="28" name="Straight Connector 27"/>
            <p:cNvCxnSpPr/>
            <p:nvPr/>
          </p:nvCxnSpPr>
          <p:spPr>
            <a:xfrm>
              <a:off x="427876" y="1857375"/>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9" name="Straight Connector 28"/>
            <p:cNvCxnSpPr/>
            <p:nvPr/>
          </p:nvCxnSpPr>
          <p:spPr>
            <a:xfrm>
              <a:off x="425275" y="2033591"/>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Straight Connector 29"/>
            <p:cNvCxnSpPr/>
            <p:nvPr/>
          </p:nvCxnSpPr>
          <p:spPr>
            <a:xfrm>
              <a:off x="431245" y="2228679"/>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1" name="Straight Connector 30"/>
            <p:cNvCxnSpPr/>
            <p:nvPr/>
          </p:nvCxnSpPr>
          <p:spPr>
            <a:xfrm>
              <a:off x="425275" y="2411362"/>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2" name="Straight Connector 31"/>
            <p:cNvCxnSpPr/>
            <p:nvPr/>
          </p:nvCxnSpPr>
          <p:spPr>
            <a:xfrm>
              <a:off x="425275" y="2593482"/>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3" name="Straight Connector 32"/>
            <p:cNvCxnSpPr/>
            <p:nvPr/>
          </p:nvCxnSpPr>
          <p:spPr>
            <a:xfrm>
              <a:off x="430601" y="2776166"/>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4" name="Straight Connector 33"/>
            <p:cNvCxnSpPr/>
            <p:nvPr/>
          </p:nvCxnSpPr>
          <p:spPr>
            <a:xfrm>
              <a:off x="431245" y="3330003"/>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a:xfrm>
              <a:off x="436008" y="2973137"/>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a:xfrm>
              <a:off x="430038" y="3155820"/>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a:off x="427876" y="3515148"/>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8" name="Straight Connector 37"/>
            <p:cNvCxnSpPr/>
            <p:nvPr/>
          </p:nvCxnSpPr>
          <p:spPr>
            <a:xfrm>
              <a:off x="425275" y="3713589"/>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9" name="Straight Connector 38"/>
            <p:cNvCxnSpPr/>
            <p:nvPr/>
          </p:nvCxnSpPr>
          <p:spPr>
            <a:xfrm>
              <a:off x="431245" y="3899152"/>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0" name="Straight Connector 39"/>
            <p:cNvCxnSpPr/>
            <p:nvPr/>
          </p:nvCxnSpPr>
          <p:spPr>
            <a:xfrm>
              <a:off x="425275" y="4069135"/>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1" name="Straight Connector 40"/>
            <p:cNvCxnSpPr/>
            <p:nvPr/>
          </p:nvCxnSpPr>
          <p:spPr>
            <a:xfrm>
              <a:off x="425275" y="4251255"/>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2" name="Straight Connector 41"/>
            <p:cNvCxnSpPr/>
            <p:nvPr/>
          </p:nvCxnSpPr>
          <p:spPr>
            <a:xfrm>
              <a:off x="431245" y="5008413"/>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3" name="Straight Connector 42"/>
            <p:cNvCxnSpPr/>
            <p:nvPr/>
          </p:nvCxnSpPr>
          <p:spPr>
            <a:xfrm>
              <a:off x="425275" y="4458047"/>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4" name="Straight Connector 43"/>
            <p:cNvCxnSpPr/>
            <p:nvPr/>
          </p:nvCxnSpPr>
          <p:spPr>
            <a:xfrm>
              <a:off x="431245" y="4643610"/>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5" name="Straight Connector 44"/>
            <p:cNvCxnSpPr/>
            <p:nvPr/>
          </p:nvCxnSpPr>
          <p:spPr>
            <a:xfrm>
              <a:off x="430038" y="4826293"/>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6" name="Straight Connector 45"/>
            <p:cNvCxnSpPr/>
            <p:nvPr/>
          </p:nvCxnSpPr>
          <p:spPr>
            <a:xfrm>
              <a:off x="436008" y="5730082"/>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7" name="Straight Connector 46"/>
            <p:cNvCxnSpPr/>
            <p:nvPr/>
          </p:nvCxnSpPr>
          <p:spPr>
            <a:xfrm>
              <a:off x="430038" y="5201942"/>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8" name="Straight Connector 47"/>
            <p:cNvCxnSpPr/>
            <p:nvPr/>
          </p:nvCxnSpPr>
          <p:spPr>
            <a:xfrm>
              <a:off x="431245" y="5392268"/>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9" name="Straight Connector 48"/>
            <p:cNvCxnSpPr/>
            <p:nvPr/>
          </p:nvCxnSpPr>
          <p:spPr>
            <a:xfrm>
              <a:off x="425275" y="5565425"/>
              <a:ext cx="3883025" cy="0"/>
            </a:xfrm>
            <a:prstGeom prst="line">
              <a:avLst/>
            </a:prstGeom>
          </p:spPr>
          <p:style>
            <a:lnRef idx="1">
              <a:schemeClr val="accent2"/>
            </a:lnRef>
            <a:fillRef idx="0">
              <a:schemeClr val="accent2"/>
            </a:fillRef>
            <a:effectRef idx="0">
              <a:schemeClr val="accent2"/>
            </a:effectRef>
            <a:fontRef idx="minor">
              <a:schemeClr val="tx1"/>
            </a:fontRef>
          </p:style>
        </p:cxnSp>
        <p:grpSp>
          <p:nvGrpSpPr>
            <p:cNvPr id="50" name="Group 49"/>
            <p:cNvGrpSpPr/>
            <p:nvPr/>
          </p:nvGrpSpPr>
          <p:grpSpPr>
            <a:xfrm rot="16200000">
              <a:off x="418718" y="1831018"/>
              <a:ext cx="3893758" cy="3885407"/>
              <a:chOff x="-1631421" y="1680018"/>
              <a:chExt cx="3893758" cy="3885407"/>
            </a:xfrm>
          </p:grpSpPr>
          <p:cxnSp>
            <p:nvCxnSpPr>
              <p:cNvPr id="51" name="Straight Connector 50"/>
              <p:cNvCxnSpPr/>
              <p:nvPr/>
            </p:nvCxnSpPr>
            <p:spPr>
              <a:xfrm>
                <a:off x="-1628820" y="1680018"/>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2" name="Straight Connector 51"/>
              <p:cNvCxnSpPr/>
              <p:nvPr/>
            </p:nvCxnSpPr>
            <p:spPr>
              <a:xfrm>
                <a:off x="-1631421" y="1856234"/>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3" name="Straight Connector 52"/>
              <p:cNvCxnSpPr/>
              <p:nvPr/>
            </p:nvCxnSpPr>
            <p:spPr>
              <a:xfrm>
                <a:off x="-1625451" y="2051322"/>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4" name="Straight Connector 53"/>
              <p:cNvCxnSpPr/>
              <p:nvPr/>
            </p:nvCxnSpPr>
            <p:spPr>
              <a:xfrm>
                <a:off x="-1631421" y="2234005"/>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5" name="Straight Connector 54"/>
              <p:cNvCxnSpPr/>
              <p:nvPr/>
            </p:nvCxnSpPr>
            <p:spPr>
              <a:xfrm>
                <a:off x="-1631421" y="2416125"/>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6" name="Straight Connector 55"/>
              <p:cNvCxnSpPr/>
              <p:nvPr/>
            </p:nvCxnSpPr>
            <p:spPr>
              <a:xfrm>
                <a:off x="-1626095" y="2598809"/>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7" name="Straight Connector 56"/>
              <p:cNvCxnSpPr/>
              <p:nvPr/>
            </p:nvCxnSpPr>
            <p:spPr>
              <a:xfrm>
                <a:off x="-1625451" y="3152646"/>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8" name="Straight Connector 57"/>
              <p:cNvCxnSpPr/>
              <p:nvPr/>
            </p:nvCxnSpPr>
            <p:spPr>
              <a:xfrm>
                <a:off x="-1620688" y="2795780"/>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9" name="Straight Connector 58"/>
              <p:cNvCxnSpPr/>
              <p:nvPr/>
            </p:nvCxnSpPr>
            <p:spPr>
              <a:xfrm>
                <a:off x="-1626658" y="2978463"/>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60" name="Straight Connector 59"/>
              <p:cNvCxnSpPr/>
              <p:nvPr/>
            </p:nvCxnSpPr>
            <p:spPr>
              <a:xfrm>
                <a:off x="-1628820" y="3337791"/>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61" name="Straight Connector 60"/>
              <p:cNvCxnSpPr/>
              <p:nvPr/>
            </p:nvCxnSpPr>
            <p:spPr>
              <a:xfrm>
                <a:off x="-1631421" y="3536232"/>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62" name="Straight Connector 61"/>
              <p:cNvCxnSpPr/>
              <p:nvPr/>
            </p:nvCxnSpPr>
            <p:spPr>
              <a:xfrm>
                <a:off x="-1625451" y="3721795"/>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63" name="Straight Connector 62"/>
              <p:cNvCxnSpPr/>
              <p:nvPr/>
            </p:nvCxnSpPr>
            <p:spPr>
              <a:xfrm>
                <a:off x="-1631421" y="3891778"/>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64" name="Straight Connector 63"/>
              <p:cNvCxnSpPr/>
              <p:nvPr/>
            </p:nvCxnSpPr>
            <p:spPr>
              <a:xfrm>
                <a:off x="-1631421" y="4073898"/>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65" name="Straight Connector 64"/>
              <p:cNvCxnSpPr/>
              <p:nvPr/>
            </p:nvCxnSpPr>
            <p:spPr>
              <a:xfrm>
                <a:off x="-1625451" y="4831056"/>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66" name="Straight Connector 65"/>
              <p:cNvCxnSpPr/>
              <p:nvPr/>
            </p:nvCxnSpPr>
            <p:spPr>
              <a:xfrm>
                <a:off x="-1631421" y="4280690"/>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67" name="Straight Connector 66"/>
              <p:cNvCxnSpPr/>
              <p:nvPr/>
            </p:nvCxnSpPr>
            <p:spPr>
              <a:xfrm>
                <a:off x="-1625451" y="4466253"/>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68" name="Straight Connector 67"/>
              <p:cNvCxnSpPr/>
              <p:nvPr/>
            </p:nvCxnSpPr>
            <p:spPr>
              <a:xfrm>
                <a:off x="-1626658" y="4648936"/>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69" name="Straight Connector 68"/>
              <p:cNvCxnSpPr/>
              <p:nvPr/>
            </p:nvCxnSpPr>
            <p:spPr>
              <a:xfrm>
                <a:off x="-1620688" y="5565425"/>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0" name="Straight Connector 69"/>
              <p:cNvCxnSpPr/>
              <p:nvPr/>
            </p:nvCxnSpPr>
            <p:spPr>
              <a:xfrm>
                <a:off x="-1626658" y="5024585"/>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1" name="Straight Connector 70"/>
              <p:cNvCxnSpPr/>
              <p:nvPr/>
            </p:nvCxnSpPr>
            <p:spPr>
              <a:xfrm>
                <a:off x="-1625451" y="5214911"/>
                <a:ext cx="38830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2" name="Straight Connector 71"/>
              <p:cNvCxnSpPr/>
              <p:nvPr/>
            </p:nvCxnSpPr>
            <p:spPr>
              <a:xfrm>
                <a:off x="-1631421" y="5388068"/>
                <a:ext cx="3883025" cy="0"/>
              </a:xfrm>
              <a:prstGeom prst="line">
                <a:avLst/>
              </a:prstGeom>
            </p:spPr>
            <p:style>
              <a:lnRef idx="1">
                <a:schemeClr val="accent2"/>
              </a:lnRef>
              <a:fillRef idx="0">
                <a:schemeClr val="accent2"/>
              </a:fillRef>
              <a:effectRef idx="0">
                <a:schemeClr val="accent2"/>
              </a:effectRef>
              <a:fontRef idx="minor">
                <a:schemeClr val="tx1"/>
              </a:fontRef>
            </p:style>
          </p:cxnSp>
        </p:grpSp>
      </p:grpSp>
    </p:spTree>
    <p:extLst>
      <p:ext uri="{BB962C8B-B14F-4D97-AF65-F5344CB8AC3E}">
        <p14:creationId xmlns:p14="http://schemas.microsoft.com/office/powerpoint/2010/main" val="42767959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CA" sz="3200" dirty="0" smtClean="0"/>
              <a:t>Place fields: Dorsal vs. Ventral Hippocampus</a:t>
            </a:r>
            <a:endParaRPr lang="en-CA" sz="3200" dirty="0"/>
          </a:p>
        </p:txBody>
      </p:sp>
      <p:pic>
        <p:nvPicPr>
          <p:cNvPr id="1027" name="Picture 3" descr="C:\Users\Eric\Google Drive\Lethbridge Projects\MultiResolutionRL\Presentation Sept 28\Jung et al 1994 dors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484784"/>
            <a:ext cx="7823370" cy="216024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Eric\Google Drive\Lethbridge Projects\MultiResolutionRL\Presentation Sept 28\Jung et al 1994 ventra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3933055"/>
            <a:ext cx="7803318" cy="21956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048161" y="6128723"/>
            <a:ext cx="1650195" cy="369332"/>
          </a:xfrm>
          <a:prstGeom prst="rect">
            <a:avLst/>
          </a:prstGeom>
          <a:noFill/>
        </p:spPr>
        <p:txBody>
          <a:bodyPr wrap="none" rtlCol="0">
            <a:spAutoFit/>
          </a:bodyPr>
          <a:lstStyle/>
          <a:p>
            <a:r>
              <a:rPr lang="en-CA" dirty="0" smtClean="0"/>
              <a:t>Jung et al. 1994</a:t>
            </a:r>
            <a:endParaRPr lang="en-CA" dirty="0"/>
          </a:p>
        </p:txBody>
      </p:sp>
      <p:sp>
        <p:nvSpPr>
          <p:cNvPr id="9" name="TextBox 8"/>
          <p:cNvSpPr txBox="1"/>
          <p:nvPr/>
        </p:nvSpPr>
        <p:spPr>
          <a:xfrm rot="16200000">
            <a:off x="-38657" y="2334071"/>
            <a:ext cx="976101" cy="461665"/>
          </a:xfrm>
          <a:prstGeom prst="rect">
            <a:avLst/>
          </a:prstGeom>
          <a:noFill/>
        </p:spPr>
        <p:txBody>
          <a:bodyPr wrap="none" rtlCol="0">
            <a:spAutoFit/>
          </a:bodyPr>
          <a:lstStyle/>
          <a:p>
            <a:r>
              <a:rPr lang="en-CA" sz="2400" dirty="0" smtClean="0"/>
              <a:t>Dorsal</a:t>
            </a:r>
            <a:endParaRPr lang="en-CA" sz="2400" dirty="0"/>
          </a:p>
        </p:txBody>
      </p:sp>
      <p:sp>
        <p:nvSpPr>
          <p:cNvPr id="10" name="TextBox 9"/>
          <p:cNvSpPr txBox="1"/>
          <p:nvPr/>
        </p:nvSpPr>
        <p:spPr>
          <a:xfrm rot="16200000">
            <a:off x="-89952" y="4800056"/>
            <a:ext cx="1078693" cy="461665"/>
          </a:xfrm>
          <a:prstGeom prst="rect">
            <a:avLst/>
          </a:prstGeom>
          <a:noFill/>
        </p:spPr>
        <p:txBody>
          <a:bodyPr wrap="none" rtlCol="0">
            <a:spAutoFit/>
          </a:bodyPr>
          <a:lstStyle/>
          <a:p>
            <a:r>
              <a:rPr lang="en-CA" sz="2400" dirty="0" smtClean="0"/>
              <a:t>Ventral</a:t>
            </a:r>
            <a:endParaRPr lang="en-CA" sz="2400" dirty="0"/>
          </a:p>
        </p:txBody>
      </p:sp>
    </p:spTree>
    <p:extLst>
      <p:ext uri="{BB962C8B-B14F-4D97-AF65-F5344CB8AC3E}">
        <p14:creationId xmlns:p14="http://schemas.microsoft.com/office/powerpoint/2010/main" val="29325318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3200" dirty="0">
                <a:solidFill>
                  <a:prstClr val="black"/>
                </a:solidFill>
              </a:rPr>
              <a:t>Place fields: Dorsal vs. Ventral Hippocampus</a:t>
            </a:r>
            <a:endParaRPr lang="en-CA" dirty="0"/>
          </a:p>
        </p:txBody>
      </p:sp>
      <p:pic>
        <p:nvPicPr>
          <p:cNvPr id="3074" name="Picture 2" descr="C:\Users\Eric\Google Drive\Lethbridge Projects\MultiResolutionRL\Presentation Sept 28\Strange et al 2014 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124744"/>
            <a:ext cx="8600749" cy="48965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048161" y="6128723"/>
            <a:ext cx="1936877" cy="369332"/>
          </a:xfrm>
          <a:prstGeom prst="rect">
            <a:avLst/>
          </a:prstGeom>
          <a:noFill/>
        </p:spPr>
        <p:txBody>
          <a:bodyPr wrap="none" rtlCol="0">
            <a:spAutoFit/>
          </a:bodyPr>
          <a:lstStyle/>
          <a:p>
            <a:r>
              <a:rPr lang="en-CA" dirty="0" smtClean="0"/>
              <a:t>Strange et al. 2014</a:t>
            </a:r>
            <a:endParaRPr lang="en-CA" dirty="0"/>
          </a:p>
        </p:txBody>
      </p:sp>
    </p:spTree>
    <p:extLst>
      <p:ext uri="{BB962C8B-B14F-4D97-AF65-F5344CB8AC3E}">
        <p14:creationId xmlns:p14="http://schemas.microsoft.com/office/powerpoint/2010/main" val="8485085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1653</TotalTime>
  <Words>3397</Words>
  <Application>Microsoft Office PowerPoint</Application>
  <PresentationFormat>On-screen Show (4:3)</PresentationFormat>
  <Paragraphs>220</Paragraphs>
  <Slides>24</Slides>
  <Notes>20</Notes>
  <HiddenSlides>0</HiddenSlides>
  <MMClips>5</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A brain-inspired improvement to model-based reinforcement learning</vt:lpstr>
      <vt:lpstr>Reinforcement Learning Algorithms</vt:lpstr>
      <vt:lpstr>PowerPoint Presentation</vt:lpstr>
      <vt:lpstr>Model-based Reinforcement Learning</vt:lpstr>
      <vt:lpstr>Model-based Reinforcement Learning</vt:lpstr>
      <vt:lpstr>Issues with model-based RL</vt:lpstr>
      <vt:lpstr>A more brain-like RL</vt:lpstr>
      <vt:lpstr>Place fields: Dorsal vs. Ventral Hippocampus</vt:lpstr>
      <vt:lpstr>Place fields: Dorsal vs. Ventral Hippocampus</vt:lpstr>
      <vt:lpstr>New RL model</vt:lpstr>
      <vt:lpstr>New RL model</vt:lpstr>
      <vt:lpstr>New RL model</vt:lpstr>
      <vt:lpstr>New RL model</vt:lpstr>
      <vt:lpstr>New RL model</vt:lpstr>
      <vt:lpstr>Comparing standard MB-RL to New Method</vt:lpstr>
      <vt:lpstr>Comparing standard MB-RL to New Method</vt:lpstr>
      <vt:lpstr>Comparing standard MB-RL to New Method</vt:lpstr>
      <vt:lpstr>Comparing standard MB-RL to New Method</vt:lpstr>
      <vt:lpstr>Effect of Removing ‘Ventral’ Layers</vt:lpstr>
      <vt:lpstr>Effect of Removing ‘Ventral’ Layers</vt:lpstr>
      <vt:lpstr>Future Directions</vt:lpstr>
      <vt:lpstr>Future Directions</vt:lpstr>
      <vt:lpstr>Future Directions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dc:creator>
  <cp:lastModifiedBy>Eric</cp:lastModifiedBy>
  <cp:revision>73</cp:revision>
  <dcterms:created xsi:type="dcterms:W3CDTF">2015-09-21T17:41:13Z</dcterms:created>
  <dcterms:modified xsi:type="dcterms:W3CDTF">2015-09-28T17:40:28Z</dcterms:modified>
</cp:coreProperties>
</file>